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2" r:id="rId2"/>
    <p:sldMasterId id="2147483684" r:id="rId3"/>
  </p:sldMasterIdLst>
  <p:notesMasterIdLst>
    <p:notesMasterId r:id="rId125"/>
  </p:notesMasterIdLst>
  <p:sldIdLst>
    <p:sldId id="869" r:id="rId4"/>
    <p:sldId id="870" r:id="rId5"/>
    <p:sldId id="871" r:id="rId6"/>
    <p:sldId id="874" r:id="rId7"/>
    <p:sldId id="873" r:id="rId8"/>
    <p:sldId id="875" r:id="rId9"/>
    <p:sldId id="876" r:id="rId10"/>
    <p:sldId id="877" r:id="rId11"/>
    <p:sldId id="878" r:id="rId12"/>
    <p:sldId id="879" r:id="rId13"/>
    <p:sldId id="882" r:id="rId14"/>
    <p:sldId id="881" r:id="rId15"/>
    <p:sldId id="883" r:id="rId16"/>
    <p:sldId id="884" r:id="rId17"/>
    <p:sldId id="885" r:id="rId18"/>
    <p:sldId id="886" r:id="rId19"/>
    <p:sldId id="887" r:id="rId20"/>
    <p:sldId id="888" r:id="rId21"/>
    <p:sldId id="889" r:id="rId22"/>
    <p:sldId id="890" r:id="rId23"/>
    <p:sldId id="891" r:id="rId24"/>
    <p:sldId id="892" r:id="rId25"/>
    <p:sldId id="893" r:id="rId26"/>
    <p:sldId id="895" r:id="rId27"/>
    <p:sldId id="896" r:id="rId28"/>
    <p:sldId id="898" r:id="rId29"/>
    <p:sldId id="899" r:id="rId30"/>
    <p:sldId id="900" r:id="rId31"/>
    <p:sldId id="901" r:id="rId32"/>
    <p:sldId id="902" r:id="rId33"/>
    <p:sldId id="903" r:id="rId34"/>
    <p:sldId id="904" r:id="rId35"/>
    <p:sldId id="905" r:id="rId36"/>
    <p:sldId id="906" r:id="rId37"/>
    <p:sldId id="907" r:id="rId38"/>
    <p:sldId id="908" r:id="rId39"/>
    <p:sldId id="1016" r:id="rId40"/>
    <p:sldId id="1018" r:id="rId41"/>
    <p:sldId id="1019" r:id="rId42"/>
    <p:sldId id="1020" r:id="rId43"/>
    <p:sldId id="1021" r:id="rId44"/>
    <p:sldId id="1022" r:id="rId45"/>
    <p:sldId id="1023" r:id="rId46"/>
    <p:sldId id="1024" r:id="rId47"/>
    <p:sldId id="1025" r:id="rId48"/>
    <p:sldId id="1026" r:id="rId49"/>
    <p:sldId id="1027" r:id="rId50"/>
    <p:sldId id="1028" r:id="rId51"/>
    <p:sldId id="1029" r:id="rId52"/>
    <p:sldId id="1030" r:id="rId53"/>
    <p:sldId id="1032" r:id="rId54"/>
    <p:sldId id="1031" r:id="rId55"/>
    <p:sldId id="1034" r:id="rId56"/>
    <p:sldId id="1035" r:id="rId57"/>
    <p:sldId id="1036" r:id="rId58"/>
    <p:sldId id="1037" r:id="rId59"/>
    <p:sldId id="1038" r:id="rId60"/>
    <p:sldId id="1039" r:id="rId61"/>
    <p:sldId id="1040" r:id="rId62"/>
    <p:sldId id="1042" r:id="rId63"/>
    <p:sldId id="1043" r:id="rId64"/>
    <p:sldId id="1041" r:id="rId65"/>
    <p:sldId id="1046" r:id="rId66"/>
    <p:sldId id="1044" r:id="rId67"/>
    <p:sldId id="1045" r:id="rId68"/>
    <p:sldId id="1047" r:id="rId69"/>
    <p:sldId id="1048" r:id="rId70"/>
    <p:sldId id="1049" r:id="rId71"/>
    <p:sldId id="1050" r:id="rId72"/>
    <p:sldId id="1051" r:id="rId73"/>
    <p:sldId id="1052" r:id="rId74"/>
    <p:sldId id="1053" r:id="rId75"/>
    <p:sldId id="1054" r:id="rId76"/>
    <p:sldId id="1056" r:id="rId77"/>
    <p:sldId id="1055" r:id="rId78"/>
    <p:sldId id="1057" r:id="rId79"/>
    <p:sldId id="1058" r:id="rId80"/>
    <p:sldId id="1059" r:id="rId81"/>
    <p:sldId id="1061" r:id="rId82"/>
    <p:sldId id="1060" r:id="rId83"/>
    <p:sldId id="1062" r:id="rId84"/>
    <p:sldId id="1063" r:id="rId85"/>
    <p:sldId id="548" r:id="rId86"/>
    <p:sldId id="1064" r:id="rId87"/>
    <p:sldId id="1065" r:id="rId88"/>
    <p:sldId id="1066" r:id="rId89"/>
    <p:sldId id="1067" r:id="rId90"/>
    <p:sldId id="1068" r:id="rId91"/>
    <p:sldId id="1069" r:id="rId92"/>
    <p:sldId id="1070" r:id="rId93"/>
    <p:sldId id="1071" r:id="rId94"/>
    <p:sldId id="1072" r:id="rId95"/>
    <p:sldId id="1073" r:id="rId96"/>
    <p:sldId id="1074" r:id="rId97"/>
    <p:sldId id="1075" r:id="rId98"/>
    <p:sldId id="1076" r:id="rId99"/>
    <p:sldId id="1077" r:id="rId100"/>
    <p:sldId id="1078" r:id="rId101"/>
    <p:sldId id="1079" r:id="rId102"/>
    <p:sldId id="1080" r:id="rId103"/>
    <p:sldId id="1081" r:id="rId104"/>
    <p:sldId id="1082" r:id="rId105"/>
    <p:sldId id="1083" r:id="rId106"/>
    <p:sldId id="1084" r:id="rId107"/>
    <p:sldId id="1085" r:id="rId108"/>
    <p:sldId id="1086" r:id="rId109"/>
    <p:sldId id="1087" r:id="rId110"/>
    <p:sldId id="1088" r:id="rId111"/>
    <p:sldId id="1089" r:id="rId112"/>
    <p:sldId id="1090" r:id="rId113"/>
    <p:sldId id="1091" r:id="rId114"/>
    <p:sldId id="1092" r:id="rId115"/>
    <p:sldId id="1093" r:id="rId116"/>
    <p:sldId id="1094" r:id="rId117"/>
    <p:sldId id="1095" r:id="rId118"/>
    <p:sldId id="1096" r:id="rId119"/>
    <p:sldId id="1097" r:id="rId120"/>
    <p:sldId id="1098" r:id="rId121"/>
    <p:sldId id="1099" r:id="rId122"/>
    <p:sldId id="1100" r:id="rId123"/>
    <p:sldId id="606" r:id="rId124"/>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24">
          <p15:clr>
            <a:srgbClr val="A4A3A4"/>
          </p15:clr>
        </p15:guide>
        <p15:guide id="2" pos="2897">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微软用户" initials="微"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933FF"/>
    <a:srgbClr val="FFFF99"/>
    <a:srgbClr val="FF00FF"/>
    <a:srgbClr val="6600FF"/>
    <a:srgbClr val="FF66FF"/>
    <a:srgbClr val="6600CC"/>
    <a:srgbClr val="FF0000"/>
    <a:srgbClr val="009900"/>
    <a:srgbClr val="F8FDF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6"/>
    <p:restoredTop sz="94610"/>
  </p:normalViewPr>
  <p:slideViewPr>
    <p:cSldViewPr showGuides="1">
      <p:cViewPr varScale="1">
        <p:scale>
          <a:sx n="66" d="100"/>
          <a:sy n="66" d="100"/>
        </p:scale>
        <p:origin x="1293" y="45"/>
      </p:cViewPr>
      <p:guideLst>
        <p:guide orient="horz" pos="2124"/>
        <p:guide pos="2897"/>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viewProps" Target="viewProps.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theme" Target="theme/theme1.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0" Type="http://schemas.openxmlformats.org/officeDocument/2006/relationships/tableStyles" Target="tableStyles.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notesMaster" Target="notesMasters/notesMaster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commentAuthors" Target="commentAuthor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presProps" Target="presProps.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4" Type="http://schemas.openxmlformats.org/officeDocument/2006/relationships/slide" Target="slides/slide1.xml"/><Relationship Id="rId9" Type="http://schemas.openxmlformats.org/officeDocument/2006/relationships/slide" Target="slides/slide6.xml"/><Relationship Id="rId26" Type="http://schemas.openxmlformats.org/officeDocument/2006/relationships/slide" Target="slides/slide2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D4A67D-B44F-4022-B964-9E05EB7180EA}" type="datetimeFigureOut">
              <a:rPr lang="zh-CN" altLang="en-US" smtClean="0"/>
              <a:t>2025/10/24</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1442FD-2B5E-4F9F-87B2-96476184DCED}" type="slidenum">
              <a:rPr lang="zh-CN" altLang="en-US" smtClean="0"/>
              <a:t>‹#›</a:t>
            </a:fld>
            <a:endParaRPr lang="zh-CN" altLang="en-US"/>
          </a:p>
        </p:txBody>
      </p:sp>
    </p:spTree>
    <p:extLst>
      <p:ext uri="{BB962C8B-B14F-4D97-AF65-F5344CB8AC3E}">
        <p14:creationId xmlns:p14="http://schemas.microsoft.com/office/powerpoint/2010/main" val="4164342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C1442FD-2B5E-4F9F-87B2-96476184DCED}" type="slidenum">
              <a:rPr lang="zh-CN" altLang="en-US" smtClean="0"/>
              <a:t>1</a:t>
            </a:fld>
            <a:endParaRPr lang="zh-CN" altLang="en-US"/>
          </a:p>
        </p:txBody>
      </p:sp>
    </p:spTree>
    <p:extLst>
      <p:ext uri="{BB962C8B-B14F-4D97-AF65-F5344CB8AC3E}">
        <p14:creationId xmlns:p14="http://schemas.microsoft.com/office/powerpoint/2010/main" val="1100741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C1442FD-2B5E-4F9F-87B2-96476184DCED}" type="slidenum">
              <a:rPr lang="zh-CN" altLang="en-US" smtClean="0"/>
              <a:t>46</a:t>
            </a:fld>
            <a:endParaRPr lang="zh-CN" altLang="en-US"/>
          </a:p>
        </p:txBody>
      </p:sp>
    </p:spTree>
    <p:extLst>
      <p:ext uri="{BB962C8B-B14F-4D97-AF65-F5344CB8AC3E}">
        <p14:creationId xmlns:p14="http://schemas.microsoft.com/office/powerpoint/2010/main" val="20119673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gradFill rotWithShape="0">
          <a:gsLst>
            <a:gs pos="0">
              <a:srgbClr val="CCECFF"/>
            </a:gs>
            <a:gs pos="100000">
              <a:schemeClr val="bg1"/>
            </a:gs>
          </a:gsLst>
          <a:lin ang="27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bg>
      <p:bgPr>
        <a:gradFill rotWithShape="0">
          <a:gsLst>
            <a:gs pos="0">
              <a:srgbClr val="CCECFF"/>
            </a:gs>
            <a:gs pos="100000">
              <a:schemeClr val="bg1"/>
            </a:gs>
          </a:gsLst>
          <a:lin ang="27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版">
    <p:bg>
      <p:bgPr>
        <a:gradFill rotWithShape="0">
          <a:gsLst>
            <a:gs pos="0">
              <a:srgbClr val="CCECFF"/>
            </a:gs>
            <a:gs pos="100000">
              <a:schemeClr val="bg1"/>
            </a:gs>
          </a:gsLst>
          <a:lin ang="2700000" scaled="1"/>
          <a:tileRect/>
        </a:gra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685800" y="609600"/>
            <a:ext cx="5716657" cy="5486400"/>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3">
            <a:extLst>
              <a:ext uri="{FF2B5EF4-FFF2-40B4-BE49-F238E27FC236}">
                <a16:creationId xmlns:a16="http://schemas.microsoft.com/office/drawing/2014/main" id="{380F9A77-A106-CE51-B933-D1E52C54DCBA}"/>
              </a:ext>
            </a:extLst>
          </p:cNvPr>
          <p:cNvSpPr>
            <a:spLocks noGrp="1"/>
          </p:cNvSpPr>
          <p:nvPr>
            <p:ph type="dt" sz="half" idx="10"/>
          </p:nvPr>
        </p:nvSpPr>
        <p:spPr/>
        <p:txBody>
          <a:bodyPr/>
          <a:lstStyle>
            <a:lvl1pPr>
              <a:defRPr/>
            </a:lvl1pPr>
          </a:lstStyle>
          <a:p>
            <a:pPr>
              <a:defRPr/>
            </a:pPr>
            <a:endParaRPr lang="zh-CN" altLang="en-US"/>
          </a:p>
        </p:txBody>
      </p:sp>
      <p:sp>
        <p:nvSpPr>
          <p:cNvPr id="5" name="页脚占位符 4">
            <a:extLst>
              <a:ext uri="{FF2B5EF4-FFF2-40B4-BE49-F238E27FC236}">
                <a16:creationId xmlns:a16="http://schemas.microsoft.com/office/drawing/2014/main" id="{8391D784-26EF-D95F-DD01-2AC9E94134B0}"/>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ADBB38B1-D667-754A-DD6A-149E456EAB3F}"/>
              </a:ext>
            </a:extLst>
          </p:cNvPr>
          <p:cNvSpPr>
            <a:spLocks noGrp="1"/>
          </p:cNvSpPr>
          <p:nvPr>
            <p:ph type="sldNum" sz="quarter" idx="12"/>
          </p:nvPr>
        </p:nvSpPr>
        <p:spPr/>
        <p:txBody>
          <a:bodyPr/>
          <a:lstStyle>
            <a:lvl1pPr>
              <a:defRPr/>
            </a:lvl1pPr>
          </a:lstStyle>
          <a:p>
            <a:pPr>
              <a:defRPr/>
            </a:pPr>
            <a:fld id="{07BD4AD9-9F97-46EB-A9F3-B320667F5FE1}" type="slidenum">
              <a:rPr lang="zh-CN" altLang="en-US"/>
              <a:pPr>
                <a:defRPr/>
              </a:pPr>
              <a:t>‹#›</a:t>
            </a:fld>
            <a:endParaRPr lang="zh-CN" altLang="en-US"/>
          </a:p>
        </p:txBody>
      </p:sp>
    </p:spTree>
    <p:extLst>
      <p:ext uri="{BB962C8B-B14F-4D97-AF65-F5344CB8AC3E}">
        <p14:creationId xmlns:p14="http://schemas.microsoft.com/office/powerpoint/2010/main" val="37456218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a:extLst>
              <a:ext uri="{FF2B5EF4-FFF2-40B4-BE49-F238E27FC236}">
                <a16:creationId xmlns:a16="http://schemas.microsoft.com/office/drawing/2014/main" id="{8BD7F807-F73E-15E8-5E20-D6479C342F1E}"/>
              </a:ext>
            </a:extLst>
          </p:cNvPr>
          <p:cNvSpPr>
            <a:spLocks noGrp="1"/>
          </p:cNvSpPr>
          <p:nvPr>
            <p:ph type="dt" sz="half" idx="10"/>
          </p:nvPr>
        </p:nvSpPr>
        <p:spPr/>
        <p:txBody>
          <a:bodyPr/>
          <a:lstStyle>
            <a:lvl1pPr>
              <a:defRPr/>
            </a:lvl1pPr>
          </a:lstStyle>
          <a:p>
            <a:pPr>
              <a:defRPr/>
            </a:pPr>
            <a:endParaRPr lang="zh-CN" altLang="en-US"/>
          </a:p>
        </p:txBody>
      </p:sp>
      <p:sp>
        <p:nvSpPr>
          <p:cNvPr id="5" name="页脚占位符 4">
            <a:extLst>
              <a:ext uri="{FF2B5EF4-FFF2-40B4-BE49-F238E27FC236}">
                <a16:creationId xmlns:a16="http://schemas.microsoft.com/office/drawing/2014/main" id="{A2AC90D3-A6AE-B2F3-E078-823DD21D9780}"/>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6406B424-A934-07B5-A22B-8CC5D3943186}"/>
              </a:ext>
            </a:extLst>
          </p:cNvPr>
          <p:cNvSpPr>
            <a:spLocks noGrp="1"/>
          </p:cNvSpPr>
          <p:nvPr>
            <p:ph type="sldNum" sz="quarter" idx="12"/>
          </p:nvPr>
        </p:nvSpPr>
        <p:spPr/>
        <p:txBody>
          <a:bodyPr/>
          <a:lstStyle>
            <a:lvl1pPr>
              <a:defRPr/>
            </a:lvl1pPr>
          </a:lstStyle>
          <a:p>
            <a:pPr>
              <a:defRPr/>
            </a:pPr>
            <a:fld id="{0821948C-E4C4-482F-91D6-7CA704CF296D}" type="slidenum">
              <a:rPr lang="zh-CN" altLang="en-US"/>
              <a:pPr>
                <a:defRPr/>
              </a:pPr>
              <a:t>‹#›</a:t>
            </a:fld>
            <a:endParaRPr lang="zh-CN" altLang="en-US"/>
          </a:p>
        </p:txBody>
      </p:sp>
    </p:spTree>
    <p:extLst>
      <p:ext uri="{BB962C8B-B14F-4D97-AF65-F5344CB8AC3E}">
        <p14:creationId xmlns:p14="http://schemas.microsoft.com/office/powerpoint/2010/main" val="23869814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3">
            <a:extLst>
              <a:ext uri="{FF2B5EF4-FFF2-40B4-BE49-F238E27FC236}">
                <a16:creationId xmlns:a16="http://schemas.microsoft.com/office/drawing/2014/main" id="{48CCC986-295A-6192-3C7A-BB7DA939FC90}"/>
              </a:ext>
            </a:extLst>
          </p:cNvPr>
          <p:cNvSpPr>
            <a:spLocks noGrp="1"/>
          </p:cNvSpPr>
          <p:nvPr>
            <p:ph type="dt" sz="half" idx="10"/>
          </p:nvPr>
        </p:nvSpPr>
        <p:spPr/>
        <p:txBody>
          <a:bodyPr/>
          <a:lstStyle>
            <a:lvl1pPr>
              <a:defRPr/>
            </a:lvl1pPr>
          </a:lstStyle>
          <a:p>
            <a:pPr>
              <a:defRPr/>
            </a:pPr>
            <a:endParaRPr lang="zh-CN" altLang="en-US"/>
          </a:p>
        </p:txBody>
      </p:sp>
      <p:sp>
        <p:nvSpPr>
          <p:cNvPr id="5" name="页脚占位符 4">
            <a:extLst>
              <a:ext uri="{FF2B5EF4-FFF2-40B4-BE49-F238E27FC236}">
                <a16:creationId xmlns:a16="http://schemas.microsoft.com/office/drawing/2014/main" id="{26DE1776-86E6-2E32-A859-C0720820D71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034014B4-A067-B7E5-15F5-2D9B1D52B62C}"/>
              </a:ext>
            </a:extLst>
          </p:cNvPr>
          <p:cNvSpPr>
            <a:spLocks noGrp="1"/>
          </p:cNvSpPr>
          <p:nvPr>
            <p:ph type="sldNum" sz="quarter" idx="12"/>
          </p:nvPr>
        </p:nvSpPr>
        <p:spPr/>
        <p:txBody>
          <a:bodyPr/>
          <a:lstStyle>
            <a:lvl1pPr>
              <a:defRPr/>
            </a:lvl1pPr>
          </a:lstStyle>
          <a:p>
            <a:pPr>
              <a:defRPr/>
            </a:pPr>
            <a:fld id="{10B3C997-3124-48D8-8829-22284ABB8246}" type="slidenum">
              <a:rPr lang="zh-CN" altLang="en-US"/>
              <a:pPr>
                <a:defRPr/>
              </a:pPr>
              <a:t>‹#›</a:t>
            </a:fld>
            <a:endParaRPr lang="zh-CN" altLang="en-US"/>
          </a:p>
        </p:txBody>
      </p:sp>
    </p:spTree>
    <p:extLst>
      <p:ext uri="{BB962C8B-B14F-4D97-AF65-F5344CB8AC3E}">
        <p14:creationId xmlns:p14="http://schemas.microsoft.com/office/powerpoint/2010/main" val="3094324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685800" y="1981200"/>
            <a:ext cx="3808476" cy="4114800"/>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49724" y="1981200"/>
            <a:ext cx="3808476" cy="4114800"/>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a:extLst>
              <a:ext uri="{FF2B5EF4-FFF2-40B4-BE49-F238E27FC236}">
                <a16:creationId xmlns:a16="http://schemas.microsoft.com/office/drawing/2014/main" id="{6C0DD0B5-E869-67FE-2FE7-E1E65D4A8FC4}"/>
              </a:ext>
            </a:extLst>
          </p:cNvPr>
          <p:cNvSpPr>
            <a:spLocks noGrp="1"/>
          </p:cNvSpPr>
          <p:nvPr>
            <p:ph type="dt" sz="half" idx="10"/>
          </p:nvPr>
        </p:nvSpPr>
        <p:spPr/>
        <p:txBody>
          <a:bodyPr/>
          <a:lstStyle>
            <a:lvl1pPr>
              <a:defRPr/>
            </a:lvl1pPr>
          </a:lstStyle>
          <a:p>
            <a:pPr>
              <a:defRPr/>
            </a:pPr>
            <a:endParaRPr lang="zh-CN" altLang="en-US"/>
          </a:p>
        </p:txBody>
      </p:sp>
      <p:sp>
        <p:nvSpPr>
          <p:cNvPr id="6" name="页脚占位符 5">
            <a:extLst>
              <a:ext uri="{FF2B5EF4-FFF2-40B4-BE49-F238E27FC236}">
                <a16:creationId xmlns:a16="http://schemas.microsoft.com/office/drawing/2014/main" id="{2801631F-85F2-C4B2-F2E8-7A0067023FA2}"/>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6">
            <a:extLst>
              <a:ext uri="{FF2B5EF4-FFF2-40B4-BE49-F238E27FC236}">
                <a16:creationId xmlns:a16="http://schemas.microsoft.com/office/drawing/2014/main" id="{A2D9F827-A017-326A-A504-7536EE2614BE}"/>
              </a:ext>
            </a:extLst>
          </p:cNvPr>
          <p:cNvSpPr>
            <a:spLocks noGrp="1"/>
          </p:cNvSpPr>
          <p:nvPr>
            <p:ph type="sldNum" sz="quarter" idx="12"/>
          </p:nvPr>
        </p:nvSpPr>
        <p:spPr/>
        <p:txBody>
          <a:bodyPr/>
          <a:lstStyle>
            <a:lvl1pPr>
              <a:defRPr/>
            </a:lvl1pPr>
          </a:lstStyle>
          <a:p>
            <a:pPr>
              <a:defRPr/>
            </a:pPr>
            <a:fld id="{B7352F27-BEE0-48E4-8A7C-D8633C4F9960}" type="slidenum">
              <a:rPr lang="zh-CN" altLang="en-US"/>
              <a:pPr>
                <a:defRPr/>
              </a:pPr>
              <a:t>‹#›</a:t>
            </a:fld>
            <a:endParaRPr lang="zh-CN" altLang="en-US"/>
          </a:p>
        </p:txBody>
      </p:sp>
    </p:spTree>
    <p:extLst>
      <p:ext uri="{BB962C8B-B14F-4D97-AF65-F5344CB8AC3E}">
        <p14:creationId xmlns:p14="http://schemas.microsoft.com/office/powerpoint/2010/main" val="17168612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6">
            <a:extLst>
              <a:ext uri="{FF2B5EF4-FFF2-40B4-BE49-F238E27FC236}">
                <a16:creationId xmlns:a16="http://schemas.microsoft.com/office/drawing/2014/main" id="{B364C177-3796-01CA-BB2C-8C89E5AFE2ED}"/>
              </a:ext>
            </a:extLst>
          </p:cNvPr>
          <p:cNvSpPr>
            <a:spLocks noGrp="1"/>
          </p:cNvSpPr>
          <p:nvPr>
            <p:ph type="dt" sz="half" idx="10"/>
          </p:nvPr>
        </p:nvSpPr>
        <p:spPr/>
        <p:txBody>
          <a:bodyPr/>
          <a:lstStyle>
            <a:lvl1pPr>
              <a:defRPr/>
            </a:lvl1pPr>
          </a:lstStyle>
          <a:p>
            <a:pPr>
              <a:defRPr/>
            </a:pPr>
            <a:endParaRPr lang="zh-CN" altLang="en-US"/>
          </a:p>
        </p:txBody>
      </p:sp>
      <p:sp>
        <p:nvSpPr>
          <p:cNvPr id="8" name="页脚占位符 7">
            <a:extLst>
              <a:ext uri="{FF2B5EF4-FFF2-40B4-BE49-F238E27FC236}">
                <a16:creationId xmlns:a16="http://schemas.microsoft.com/office/drawing/2014/main" id="{9A666229-5004-CFA1-C776-BEA375D4ABB6}"/>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8">
            <a:extLst>
              <a:ext uri="{FF2B5EF4-FFF2-40B4-BE49-F238E27FC236}">
                <a16:creationId xmlns:a16="http://schemas.microsoft.com/office/drawing/2014/main" id="{7E21E339-4C2A-FCB8-614E-F6A0AD1365B0}"/>
              </a:ext>
            </a:extLst>
          </p:cNvPr>
          <p:cNvSpPr>
            <a:spLocks noGrp="1"/>
          </p:cNvSpPr>
          <p:nvPr>
            <p:ph type="sldNum" sz="quarter" idx="12"/>
          </p:nvPr>
        </p:nvSpPr>
        <p:spPr/>
        <p:txBody>
          <a:bodyPr/>
          <a:lstStyle>
            <a:lvl1pPr>
              <a:defRPr/>
            </a:lvl1pPr>
          </a:lstStyle>
          <a:p>
            <a:pPr>
              <a:defRPr/>
            </a:pPr>
            <a:fld id="{C35CCD85-FBFF-4483-A550-EE9DCFD6913B}" type="slidenum">
              <a:rPr lang="zh-CN" altLang="en-US"/>
              <a:pPr>
                <a:defRPr/>
              </a:pPr>
              <a:t>‹#›</a:t>
            </a:fld>
            <a:endParaRPr lang="zh-CN" altLang="en-US"/>
          </a:p>
        </p:txBody>
      </p:sp>
    </p:spTree>
    <p:extLst>
      <p:ext uri="{BB962C8B-B14F-4D97-AF65-F5344CB8AC3E}">
        <p14:creationId xmlns:p14="http://schemas.microsoft.com/office/powerpoint/2010/main" val="35688039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2">
            <a:extLst>
              <a:ext uri="{FF2B5EF4-FFF2-40B4-BE49-F238E27FC236}">
                <a16:creationId xmlns:a16="http://schemas.microsoft.com/office/drawing/2014/main" id="{4DE24752-1A6D-09D7-554F-F22A80302E58}"/>
              </a:ext>
            </a:extLst>
          </p:cNvPr>
          <p:cNvSpPr>
            <a:spLocks noGrp="1"/>
          </p:cNvSpPr>
          <p:nvPr>
            <p:ph type="dt" sz="half" idx="10"/>
          </p:nvPr>
        </p:nvSpPr>
        <p:spPr/>
        <p:txBody>
          <a:bodyPr/>
          <a:lstStyle>
            <a:lvl1pPr>
              <a:defRPr/>
            </a:lvl1pPr>
          </a:lstStyle>
          <a:p>
            <a:pPr>
              <a:defRPr/>
            </a:pPr>
            <a:endParaRPr lang="zh-CN" altLang="en-US"/>
          </a:p>
        </p:txBody>
      </p:sp>
      <p:sp>
        <p:nvSpPr>
          <p:cNvPr id="4" name="页脚占位符 3">
            <a:extLst>
              <a:ext uri="{FF2B5EF4-FFF2-40B4-BE49-F238E27FC236}">
                <a16:creationId xmlns:a16="http://schemas.microsoft.com/office/drawing/2014/main" id="{52C8E3F9-A448-46FC-8C0E-7121FCE4610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4">
            <a:extLst>
              <a:ext uri="{FF2B5EF4-FFF2-40B4-BE49-F238E27FC236}">
                <a16:creationId xmlns:a16="http://schemas.microsoft.com/office/drawing/2014/main" id="{241BE843-721A-84B8-5796-376E4FE164DD}"/>
              </a:ext>
            </a:extLst>
          </p:cNvPr>
          <p:cNvSpPr>
            <a:spLocks noGrp="1"/>
          </p:cNvSpPr>
          <p:nvPr>
            <p:ph type="sldNum" sz="quarter" idx="12"/>
          </p:nvPr>
        </p:nvSpPr>
        <p:spPr/>
        <p:txBody>
          <a:bodyPr/>
          <a:lstStyle>
            <a:lvl1pPr>
              <a:defRPr/>
            </a:lvl1pPr>
          </a:lstStyle>
          <a:p>
            <a:pPr>
              <a:defRPr/>
            </a:pPr>
            <a:fld id="{ACCF4753-2505-4A48-8028-2B9BB7A0E28E}" type="slidenum">
              <a:rPr lang="zh-CN" altLang="en-US"/>
              <a:pPr>
                <a:defRPr/>
              </a:pPr>
              <a:t>‹#›</a:t>
            </a:fld>
            <a:endParaRPr lang="zh-CN" altLang="en-US"/>
          </a:p>
        </p:txBody>
      </p:sp>
    </p:spTree>
    <p:extLst>
      <p:ext uri="{BB962C8B-B14F-4D97-AF65-F5344CB8AC3E}">
        <p14:creationId xmlns:p14="http://schemas.microsoft.com/office/powerpoint/2010/main" val="29439161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a:extLst>
              <a:ext uri="{FF2B5EF4-FFF2-40B4-BE49-F238E27FC236}">
                <a16:creationId xmlns:a16="http://schemas.microsoft.com/office/drawing/2014/main" id="{5EC5AA85-4176-4339-3C56-030470361FFD}"/>
              </a:ext>
            </a:extLst>
          </p:cNvPr>
          <p:cNvSpPr>
            <a:spLocks noGrp="1"/>
          </p:cNvSpPr>
          <p:nvPr>
            <p:ph type="dt" sz="half" idx="10"/>
          </p:nvPr>
        </p:nvSpPr>
        <p:spPr>
          <a:ln/>
        </p:spPr>
        <p:txBody>
          <a:bodyPr/>
          <a:lstStyle>
            <a:lvl1pPr>
              <a:defRPr/>
            </a:lvl1pPr>
          </a:lstStyle>
          <a:p>
            <a:pPr>
              <a:defRPr/>
            </a:pPr>
            <a:fld id="{2BA59CC0-C8F4-40BB-A67B-63C1F4AC8BFC}" type="datetime1">
              <a:rPr lang="zh-CN" altLang="en-US"/>
              <a:pPr>
                <a:defRPr/>
              </a:pPr>
              <a:t>2025/10/24</a:t>
            </a:fld>
            <a:endParaRPr lang="zh-CN" altLang="en-US"/>
          </a:p>
        </p:txBody>
      </p:sp>
      <p:sp>
        <p:nvSpPr>
          <p:cNvPr id="3" name="页脚占位符 1028">
            <a:extLst>
              <a:ext uri="{FF2B5EF4-FFF2-40B4-BE49-F238E27FC236}">
                <a16:creationId xmlns:a16="http://schemas.microsoft.com/office/drawing/2014/main" id="{23E66764-F6ED-1BBC-D65D-2389543870DB}"/>
              </a:ext>
            </a:extLst>
          </p:cNvPr>
          <p:cNvSpPr>
            <a:spLocks noGrp="1"/>
          </p:cNvSpPr>
          <p:nvPr>
            <p:ph type="ftr" sz="quarter" idx="11"/>
          </p:nvPr>
        </p:nvSpPr>
        <p:spPr>
          <a:ln/>
        </p:spPr>
        <p:txBody>
          <a:bodyPr/>
          <a:lstStyle>
            <a:lvl1pPr>
              <a:defRPr/>
            </a:lvl1pPr>
          </a:lstStyle>
          <a:p>
            <a:pPr>
              <a:defRPr/>
            </a:pPr>
            <a:endParaRPr lang="zh-CN" altLang="en-US"/>
          </a:p>
        </p:txBody>
      </p:sp>
      <p:sp>
        <p:nvSpPr>
          <p:cNvPr id="4" name="灯片编号占位符 1029">
            <a:extLst>
              <a:ext uri="{FF2B5EF4-FFF2-40B4-BE49-F238E27FC236}">
                <a16:creationId xmlns:a16="http://schemas.microsoft.com/office/drawing/2014/main" id="{4F24263F-2007-E80F-D76D-6226D557106F}"/>
              </a:ext>
            </a:extLst>
          </p:cNvPr>
          <p:cNvSpPr>
            <a:spLocks noGrp="1"/>
          </p:cNvSpPr>
          <p:nvPr>
            <p:ph type="sldNum" sz="quarter" idx="12"/>
          </p:nvPr>
        </p:nvSpPr>
        <p:spPr>
          <a:ln/>
        </p:spPr>
        <p:txBody>
          <a:bodyPr/>
          <a:lstStyle>
            <a:lvl1pPr>
              <a:defRPr/>
            </a:lvl1pPr>
          </a:lstStyle>
          <a:p>
            <a:pPr>
              <a:defRPr/>
            </a:pPr>
            <a:fld id="{13883E98-8FB8-46AC-A83D-1AAFDFA04B25}" type="slidenum">
              <a:rPr lang="zh-CN" altLang="en-US"/>
              <a:pPr>
                <a:defRPr/>
              </a:pPr>
              <a:t>‹#›</a:t>
            </a:fld>
            <a:endParaRPr lang="zh-CN" altLang="en-US"/>
          </a:p>
        </p:txBody>
      </p:sp>
    </p:spTree>
    <p:extLst>
      <p:ext uri="{BB962C8B-B14F-4D97-AF65-F5344CB8AC3E}">
        <p14:creationId xmlns:p14="http://schemas.microsoft.com/office/powerpoint/2010/main" val="5895745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4">
            <a:extLst>
              <a:ext uri="{FF2B5EF4-FFF2-40B4-BE49-F238E27FC236}">
                <a16:creationId xmlns:a16="http://schemas.microsoft.com/office/drawing/2014/main" id="{91571DB3-8B02-9BDC-4872-37B064A73FD4}"/>
              </a:ext>
            </a:extLst>
          </p:cNvPr>
          <p:cNvSpPr>
            <a:spLocks noGrp="1"/>
          </p:cNvSpPr>
          <p:nvPr>
            <p:ph type="dt" sz="half" idx="10"/>
          </p:nvPr>
        </p:nvSpPr>
        <p:spPr/>
        <p:txBody>
          <a:bodyPr/>
          <a:lstStyle>
            <a:lvl1pPr>
              <a:defRPr/>
            </a:lvl1pPr>
          </a:lstStyle>
          <a:p>
            <a:pPr>
              <a:defRPr/>
            </a:pPr>
            <a:endParaRPr lang="zh-CN" altLang="en-US"/>
          </a:p>
        </p:txBody>
      </p:sp>
      <p:sp>
        <p:nvSpPr>
          <p:cNvPr id="6" name="页脚占位符 5">
            <a:extLst>
              <a:ext uri="{FF2B5EF4-FFF2-40B4-BE49-F238E27FC236}">
                <a16:creationId xmlns:a16="http://schemas.microsoft.com/office/drawing/2014/main" id="{CA4FBD4B-0CF0-B86B-F694-F37D7EFC7DF6}"/>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6">
            <a:extLst>
              <a:ext uri="{FF2B5EF4-FFF2-40B4-BE49-F238E27FC236}">
                <a16:creationId xmlns:a16="http://schemas.microsoft.com/office/drawing/2014/main" id="{AEB2585D-A146-711F-81C1-9512066378BE}"/>
              </a:ext>
            </a:extLst>
          </p:cNvPr>
          <p:cNvSpPr>
            <a:spLocks noGrp="1"/>
          </p:cNvSpPr>
          <p:nvPr>
            <p:ph type="sldNum" sz="quarter" idx="12"/>
          </p:nvPr>
        </p:nvSpPr>
        <p:spPr/>
        <p:txBody>
          <a:bodyPr/>
          <a:lstStyle>
            <a:lvl1pPr>
              <a:defRPr/>
            </a:lvl1pPr>
          </a:lstStyle>
          <a:p>
            <a:pPr>
              <a:defRPr/>
            </a:pPr>
            <a:fld id="{95B06116-8B00-409C-9878-A6898960C623}" type="slidenum">
              <a:rPr lang="zh-CN" altLang="en-US"/>
              <a:pPr>
                <a:defRPr/>
              </a:pPr>
              <a:t>‹#›</a:t>
            </a:fld>
            <a:endParaRPr lang="zh-CN" altLang="en-US"/>
          </a:p>
        </p:txBody>
      </p:sp>
    </p:spTree>
    <p:extLst>
      <p:ext uri="{BB962C8B-B14F-4D97-AF65-F5344CB8AC3E}">
        <p14:creationId xmlns:p14="http://schemas.microsoft.com/office/powerpoint/2010/main" val="2925332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bg>
      <p:bgPr>
        <a:gradFill rotWithShape="0">
          <a:gsLst>
            <a:gs pos="0">
              <a:srgbClr val="CCECFF"/>
            </a:gs>
            <a:gs pos="100000">
              <a:schemeClr val="bg1"/>
            </a:gs>
          </a:gsLst>
          <a:lin ang="27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p>
        </p:txBody>
      </p:sp>
      <p:sp>
        <p:nvSpPr>
          <p:cNvPr id="5" name="日期占位符 4">
            <a:extLst>
              <a:ext uri="{FF2B5EF4-FFF2-40B4-BE49-F238E27FC236}">
                <a16:creationId xmlns:a16="http://schemas.microsoft.com/office/drawing/2014/main" id="{7EA16C2B-0935-D1CF-BC8E-C6D875451CDF}"/>
              </a:ext>
            </a:extLst>
          </p:cNvPr>
          <p:cNvSpPr>
            <a:spLocks noGrp="1"/>
          </p:cNvSpPr>
          <p:nvPr>
            <p:ph type="dt" sz="half" idx="10"/>
          </p:nvPr>
        </p:nvSpPr>
        <p:spPr/>
        <p:txBody>
          <a:bodyPr/>
          <a:lstStyle>
            <a:lvl1pPr>
              <a:defRPr/>
            </a:lvl1pPr>
          </a:lstStyle>
          <a:p>
            <a:pPr>
              <a:defRPr/>
            </a:pPr>
            <a:endParaRPr lang="zh-CN" altLang="en-US"/>
          </a:p>
        </p:txBody>
      </p:sp>
      <p:sp>
        <p:nvSpPr>
          <p:cNvPr id="6" name="页脚占位符 5">
            <a:extLst>
              <a:ext uri="{FF2B5EF4-FFF2-40B4-BE49-F238E27FC236}">
                <a16:creationId xmlns:a16="http://schemas.microsoft.com/office/drawing/2014/main" id="{D1CBA1DE-5CED-4A16-1B7C-250464ACC358}"/>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6">
            <a:extLst>
              <a:ext uri="{FF2B5EF4-FFF2-40B4-BE49-F238E27FC236}">
                <a16:creationId xmlns:a16="http://schemas.microsoft.com/office/drawing/2014/main" id="{8D45C22E-FB2D-62A1-0CDF-DDA81ED876C6}"/>
              </a:ext>
            </a:extLst>
          </p:cNvPr>
          <p:cNvSpPr>
            <a:spLocks noGrp="1"/>
          </p:cNvSpPr>
          <p:nvPr>
            <p:ph type="sldNum" sz="quarter" idx="12"/>
          </p:nvPr>
        </p:nvSpPr>
        <p:spPr/>
        <p:txBody>
          <a:bodyPr/>
          <a:lstStyle>
            <a:lvl1pPr>
              <a:defRPr/>
            </a:lvl1pPr>
          </a:lstStyle>
          <a:p>
            <a:pPr>
              <a:defRPr/>
            </a:pPr>
            <a:fld id="{84CA35FF-847A-4ECF-B6C8-8E0C668433D7}" type="slidenum">
              <a:rPr lang="zh-CN" altLang="en-US"/>
              <a:pPr>
                <a:defRPr/>
              </a:pPr>
              <a:t>‹#›</a:t>
            </a:fld>
            <a:endParaRPr lang="zh-CN" altLang="en-US"/>
          </a:p>
        </p:txBody>
      </p:sp>
    </p:spTree>
    <p:extLst>
      <p:ext uri="{BB962C8B-B14F-4D97-AF65-F5344CB8AC3E}">
        <p14:creationId xmlns:p14="http://schemas.microsoft.com/office/powerpoint/2010/main" val="34849019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a:extLst>
              <a:ext uri="{FF2B5EF4-FFF2-40B4-BE49-F238E27FC236}">
                <a16:creationId xmlns:a16="http://schemas.microsoft.com/office/drawing/2014/main" id="{1936C0F1-1478-7852-C905-D55329C5E87C}"/>
              </a:ext>
            </a:extLst>
          </p:cNvPr>
          <p:cNvSpPr>
            <a:spLocks noGrp="1"/>
          </p:cNvSpPr>
          <p:nvPr>
            <p:ph type="dt" sz="half" idx="10"/>
          </p:nvPr>
        </p:nvSpPr>
        <p:spPr/>
        <p:txBody>
          <a:bodyPr/>
          <a:lstStyle>
            <a:lvl1pPr>
              <a:defRPr/>
            </a:lvl1pPr>
          </a:lstStyle>
          <a:p>
            <a:pPr>
              <a:defRPr/>
            </a:pPr>
            <a:endParaRPr lang="zh-CN" altLang="en-US"/>
          </a:p>
        </p:txBody>
      </p:sp>
      <p:sp>
        <p:nvSpPr>
          <p:cNvPr id="5" name="页脚占位符 4">
            <a:extLst>
              <a:ext uri="{FF2B5EF4-FFF2-40B4-BE49-F238E27FC236}">
                <a16:creationId xmlns:a16="http://schemas.microsoft.com/office/drawing/2014/main" id="{1A8BDF5E-ADE8-33DD-DEC1-917C1DD50360}"/>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A9C7FA69-A2AD-F702-3859-7C892BE9562D}"/>
              </a:ext>
            </a:extLst>
          </p:cNvPr>
          <p:cNvSpPr>
            <a:spLocks noGrp="1"/>
          </p:cNvSpPr>
          <p:nvPr>
            <p:ph type="sldNum" sz="quarter" idx="12"/>
          </p:nvPr>
        </p:nvSpPr>
        <p:spPr/>
        <p:txBody>
          <a:bodyPr/>
          <a:lstStyle>
            <a:lvl1pPr>
              <a:defRPr/>
            </a:lvl1pPr>
          </a:lstStyle>
          <a:p>
            <a:pPr>
              <a:defRPr/>
            </a:pPr>
            <a:fld id="{72C6DE39-7FB3-4E91-B354-69E61B70ED8A}" type="slidenum">
              <a:rPr lang="zh-CN" altLang="en-US"/>
              <a:pPr>
                <a:defRPr/>
              </a:pPr>
              <a:t>‹#›</a:t>
            </a:fld>
            <a:endParaRPr lang="zh-CN" altLang="en-US"/>
          </a:p>
        </p:txBody>
      </p:sp>
    </p:spTree>
    <p:extLst>
      <p:ext uri="{BB962C8B-B14F-4D97-AF65-F5344CB8AC3E}">
        <p14:creationId xmlns:p14="http://schemas.microsoft.com/office/powerpoint/2010/main" val="2947470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85800" y="609600"/>
            <a:ext cx="5716657" cy="5486400"/>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a:extLst>
              <a:ext uri="{FF2B5EF4-FFF2-40B4-BE49-F238E27FC236}">
                <a16:creationId xmlns:a16="http://schemas.microsoft.com/office/drawing/2014/main" id="{8231F8C0-61A7-1E59-C6EA-BEE5E9BF81E0}"/>
              </a:ext>
            </a:extLst>
          </p:cNvPr>
          <p:cNvSpPr>
            <a:spLocks noGrp="1"/>
          </p:cNvSpPr>
          <p:nvPr>
            <p:ph type="dt" sz="half" idx="10"/>
          </p:nvPr>
        </p:nvSpPr>
        <p:spPr/>
        <p:txBody>
          <a:bodyPr/>
          <a:lstStyle>
            <a:lvl1pPr>
              <a:defRPr/>
            </a:lvl1pPr>
          </a:lstStyle>
          <a:p>
            <a:pPr>
              <a:defRPr/>
            </a:pPr>
            <a:endParaRPr lang="zh-CN" altLang="en-US"/>
          </a:p>
        </p:txBody>
      </p:sp>
      <p:sp>
        <p:nvSpPr>
          <p:cNvPr id="5" name="页脚占位符 4">
            <a:extLst>
              <a:ext uri="{FF2B5EF4-FFF2-40B4-BE49-F238E27FC236}">
                <a16:creationId xmlns:a16="http://schemas.microsoft.com/office/drawing/2014/main" id="{15E4D1A8-BF28-645E-8774-10C986B4AA4F}"/>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4A14AA75-D667-23D2-590E-80BA599EDBA3}"/>
              </a:ext>
            </a:extLst>
          </p:cNvPr>
          <p:cNvSpPr>
            <a:spLocks noGrp="1"/>
          </p:cNvSpPr>
          <p:nvPr>
            <p:ph type="sldNum" sz="quarter" idx="12"/>
          </p:nvPr>
        </p:nvSpPr>
        <p:spPr/>
        <p:txBody>
          <a:bodyPr/>
          <a:lstStyle>
            <a:lvl1pPr>
              <a:defRPr/>
            </a:lvl1pPr>
          </a:lstStyle>
          <a:p>
            <a:pPr>
              <a:defRPr/>
            </a:pPr>
            <a:fld id="{6CF57C55-FCD0-4B9D-BC99-D1325707BB9C}" type="slidenum">
              <a:rPr lang="zh-CN" altLang="en-US"/>
              <a:pPr>
                <a:defRPr/>
              </a:pPr>
              <a:t>‹#›</a:t>
            </a:fld>
            <a:endParaRPr lang="zh-CN" altLang="en-US"/>
          </a:p>
        </p:txBody>
      </p:sp>
    </p:spTree>
    <p:extLst>
      <p:ext uri="{BB962C8B-B14F-4D97-AF65-F5344CB8AC3E}">
        <p14:creationId xmlns:p14="http://schemas.microsoft.com/office/powerpoint/2010/main" val="25398181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a:extLst>
              <a:ext uri="{FF2B5EF4-FFF2-40B4-BE49-F238E27FC236}">
                <a16:creationId xmlns:a16="http://schemas.microsoft.com/office/drawing/2014/main" id="{874D4EC0-1850-DF3F-4FD0-8ABEB51ECD27}"/>
              </a:ext>
            </a:extLst>
          </p:cNvPr>
          <p:cNvSpPr>
            <a:spLocks noGrp="1"/>
          </p:cNvSpPr>
          <p:nvPr>
            <p:ph type="dt" sz="half" idx="10"/>
          </p:nvPr>
        </p:nvSpPr>
        <p:spPr/>
        <p:txBody>
          <a:bodyPr/>
          <a:lstStyle>
            <a:lvl1pPr>
              <a:defRPr/>
            </a:lvl1pPr>
          </a:lstStyle>
          <a:p>
            <a:pPr>
              <a:defRPr/>
            </a:pPr>
            <a:endParaRPr lang="zh-CN" altLang="en-US"/>
          </a:p>
        </p:txBody>
      </p:sp>
      <p:sp>
        <p:nvSpPr>
          <p:cNvPr id="5" name="页脚占位符 4">
            <a:extLst>
              <a:ext uri="{FF2B5EF4-FFF2-40B4-BE49-F238E27FC236}">
                <a16:creationId xmlns:a16="http://schemas.microsoft.com/office/drawing/2014/main" id="{6000D95F-09F6-FBBC-D690-40AB81182240}"/>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B1F8AAF5-519A-20CF-492C-078BB3BDD914}"/>
              </a:ext>
            </a:extLst>
          </p:cNvPr>
          <p:cNvSpPr>
            <a:spLocks noGrp="1"/>
          </p:cNvSpPr>
          <p:nvPr>
            <p:ph type="sldNum" sz="quarter" idx="12"/>
          </p:nvPr>
        </p:nvSpPr>
        <p:spPr/>
        <p:txBody>
          <a:bodyPr/>
          <a:lstStyle>
            <a:lvl1pPr>
              <a:defRPr/>
            </a:lvl1pPr>
          </a:lstStyle>
          <a:p>
            <a:pPr>
              <a:defRPr/>
            </a:pPr>
            <a:fld id="{93BF3019-2107-48A9-B727-6D70EEB7B3F4}" type="slidenum">
              <a:rPr lang="zh-CN" altLang="en-US"/>
              <a:pPr>
                <a:defRPr/>
              </a:pPr>
              <a:t>‹#›</a:t>
            </a:fld>
            <a:endParaRPr lang="zh-CN" altLang="en-US"/>
          </a:p>
        </p:txBody>
      </p:sp>
    </p:spTree>
    <p:extLst>
      <p:ext uri="{BB962C8B-B14F-4D97-AF65-F5344CB8AC3E}">
        <p14:creationId xmlns:p14="http://schemas.microsoft.com/office/powerpoint/2010/main" val="31767989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85E15DD-20F4-331C-13F8-E7C5F7AF1D39}"/>
              </a:ext>
            </a:extLst>
          </p:cNvPr>
          <p:cNvSpPr>
            <a:spLocks noGrp="1"/>
          </p:cNvSpPr>
          <p:nvPr>
            <p:ph type="dt" sz="half" idx="10"/>
          </p:nvPr>
        </p:nvSpPr>
        <p:spPr/>
        <p:txBody>
          <a:bodyPr/>
          <a:lstStyle>
            <a:lvl1pPr>
              <a:defRPr/>
            </a:lvl1pPr>
          </a:lstStyle>
          <a:p>
            <a:pPr>
              <a:defRPr/>
            </a:pPr>
            <a:endParaRPr lang="zh-CN" altLang="en-US"/>
          </a:p>
        </p:txBody>
      </p:sp>
      <p:sp>
        <p:nvSpPr>
          <p:cNvPr id="5" name="页脚占位符 4">
            <a:extLst>
              <a:ext uri="{FF2B5EF4-FFF2-40B4-BE49-F238E27FC236}">
                <a16:creationId xmlns:a16="http://schemas.microsoft.com/office/drawing/2014/main" id="{74B13616-FD9D-DFCE-D45F-DBDD7EB57E93}"/>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257EB5E1-6F1C-4CD6-B70A-312608686C1F}"/>
              </a:ext>
            </a:extLst>
          </p:cNvPr>
          <p:cNvSpPr>
            <a:spLocks noGrp="1"/>
          </p:cNvSpPr>
          <p:nvPr>
            <p:ph type="sldNum" sz="quarter" idx="12"/>
          </p:nvPr>
        </p:nvSpPr>
        <p:spPr/>
        <p:txBody>
          <a:bodyPr/>
          <a:lstStyle>
            <a:lvl1pPr>
              <a:defRPr/>
            </a:lvl1pPr>
          </a:lstStyle>
          <a:p>
            <a:pPr>
              <a:defRPr/>
            </a:pPr>
            <a:fld id="{9C7F90D7-6D66-4A5B-A559-F07D8FAE5E16}" type="slidenum">
              <a:rPr lang="zh-CN" altLang="en-US"/>
              <a:pPr>
                <a:defRPr/>
              </a:pPr>
              <a:t>‹#›</a:t>
            </a:fld>
            <a:endParaRPr lang="zh-CN" altLang="en-US"/>
          </a:p>
        </p:txBody>
      </p:sp>
    </p:spTree>
    <p:extLst>
      <p:ext uri="{BB962C8B-B14F-4D97-AF65-F5344CB8AC3E}">
        <p14:creationId xmlns:p14="http://schemas.microsoft.com/office/powerpoint/2010/main" val="12519970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7B495943-BB71-F746-E449-172C2F41E7B0}"/>
              </a:ext>
            </a:extLst>
          </p:cNvPr>
          <p:cNvSpPr>
            <a:spLocks noGrp="1"/>
          </p:cNvSpPr>
          <p:nvPr>
            <p:ph type="dt" sz="half" idx="10"/>
          </p:nvPr>
        </p:nvSpPr>
        <p:spPr/>
        <p:txBody>
          <a:bodyPr/>
          <a:lstStyle>
            <a:lvl1pPr>
              <a:defRPr/>
            </a:lvl1pPr>
          </a:lstStyle>
          <a:p>
            <a:pPr>
              <a:defRPr/>
            </a:pPr>
            <a:endParaRPr lang="zh-CN" altLang="en-US"/>
          </a:p>
        </p:txBody>
      </p:sp>
      <p:sp>
        <p:nvSpPr>
          <p:cNvPr id="5" name="页脚占位符 4">
            <a:extLst>
              <a:ext uri="{FF2B5EF4-FFF2-40B4-BE49-F238E27FC236}">
                <a16:creationId xmlns:a16="http://schemas.microsoft.com/office/drawing/2014/main" id="{57140FBB-AB2F-8AAA-E871-E551119EF1A3}"/>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8517F9C8-8318-ECA2-8544-B8754A4CCF0D}"/>
              </a:ext>
            </a:extLst>
          </p:cNvPr>
          <p:cNvSpPr>
            <a:spLocks noGrp="1"/>
          </p:cNvSpPr>
          <p:nvPr>
            <p:ph type="sldNum" sz="quarter" idx="12"/>
          </p:nvPr>
        </p:nvSpPr>
        <p:spPr/>
        <p:txBody>
          <a:bodyPr/>
          <a:lstStyle>
            <a:lvl1pPr>
              <a:defRPr/>
            </a:lvl1pPr>
          </a:lstStyle>
          <a:p>
            <a:pPr>
              <a:defRPr/>
            </a:pPr>
            <a:fld id="{F2DB415D-1BC5-4366-BC08-386417B22D51}" type="slidenum">
              <a:rPr lang="zh-CN" altLang="en-US"/>
              <a:pPr>
                <a:defRPr/>
              </a:pPr>
              <a:t>‹#›</a:t>
            </a:fld>
            <a:endParaRPr lang="zh-CN" altLang="en-US"/>
          </a:p>
        </p:txBody>
      </p:sp>
    </p:spTree>
    <p:extLst>
      <p:ext uri="{BB962C8B-B14F-4D97-AF65-F5344CB8AC3E}">
        <p14:creationId xmlns:p14="http://schemas.microsoft.com/office/powerpoint/2010/main" val="29440334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85800" y="1981200"/>
            <a:ext cx="3808476" cy="4114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9724" y="1981200"/>
            <a:ext cx="3808476" cy="4114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7CBCC98B-F4A8-C502-A130-37FBC7FA43A8}"/>
              </a:ext>
            </a:extLst>
          </p:cNvPr>
          <p:cNvSpPr>
            <a:spLocks noGrp="1"/>
          </p:cNvSpPr>
          <p:nvPr>
            <p:ph type="dt" sz="half" idx="10"/>
          </p:nvPr>
        </p:nvSpPr>
        <p:spPr/>
        <p:txBody>
          <a:bodyPr/>
          <a:lstStyle>
            <a:lvl1pPr>
              <a:defRPr/>
            </a:lvl1pPr>
          </a:lstStyle>
          <a:p>
            <a:pPr>
              <a:defRPr/>
            </a:pPr>
            <a:endParaRPr lang="zh-CN" altLang="en-US"/>
          </a:p>
        </p:txBody>
      </p:sp>
      <p:sp>
        <p:nvSpPr>
          <p:cNvPr id="6" name="页脚占位符 5">
            <a:extLst>
              <a:ext uri="{FF2B5EF4-FFF2-40B4-BE49-F238E27FC236}">
                <a16:creationId xmlns:a16="http://schemas.microsoft.com/office/drawing/2014/main" id="{0667881E-FA35-9775-64F2-C8043858FEE1}"/>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6">
            <a:extLst>
              <a:ext uri="{FF2B5EF4-FFF2-40B4-BE49-F238E27FC236}">
                <a16:creationId xmlns:a16="http://schemas.microsoft.com/office/drawing/2014/main" id="{9967F454-F10D-4BCB-C2E1-78C9C97844D9}"/>
              </a:ext>
            </a:extLst>
          </p:cNvPr>
          <p:cNvSpPr>
            <a:spLocks noGrp="1"/>
          </p:cNvSpPr>
          <p:nvPr>
            <p:ph type="sldNum" sz="quarter" idx="12"/>
          </p:nvPr>
        </p:nvSpPr>
        <p:spPr/>
        <p:txBody>
          <a:bodyPr/>
          <a:lstStyle>
            <a:lvl1pPr>
              <a:defRPr/>
            </a:lvl1pPr>
          </a:lstStyle>
          <a:p>
            <a:pPr>
              <a:defRPr/>
            </a:pPr>
            <a:fld id="{2A66BAC6-3DA6-4090-9297-D31E80B1F0E2}" type="slidenum">
              <a:rPr lang="zh-CN" altLang="en-US"/>
              <a:pPr>
                <a:defRPr/>
              </a:pPr>
              <a:t>‹#›</a:t>
            </a:fld>
            <a:endParaRPr lang="zh-CN" altLang="en-US"/>
          </a:p>
        </p:txBody>
      </p:sp>
    </p:spTree>
    <p:extLst>
      <p:ext uri="{BB962C8B-B14F-4D97-AF65-F5344CB8AC3E}">
        <p14:creationId xmlns:p14="http://schemas.microsoft.com/office/powerpoint/2010/main" val="33570826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1ED8D719-6542-406E-27F1-01F8B6FB6657}"/>
              </a:ext>
            </a:extLst>
          </p:cNvPr>
          <p:cNvSpPr>
            <a:spLocks noGrp="1"/>
          </p:cNvSpPr>
          <p:nvPr>
            <p:ph type="dt" sz="half" idx="10"/>
          </p:nvPr>
        </p:nvSpPr>
        <p:spPr/>
        <p:txBody>
          <a:bodyPr/>
          <a:lstStyle>
            <a:lvl1pPr>
              <a:defRPr/>
            </a:lvl1pPr>
          </a:lstStyle>
          <a:p>
            <a:pPr>
              <a:defRPr/>
            </a:pPr>
            <a:endParaRPr lang="zh-CN" altLang="en-US"/>
          </a:p>
        </p:txBody>
      </p:sp>
      <p:sp>
        <p:nvSpPr>
          <p:cNvPr id="8" name="页脚占位符 7">
            <a:extLst>
              <a:ext uri="{FF2B5EF4-FFF2-40B4-BE49-F238E27FC236}">
                <a16:creationId xmlns:a16="http://schemas.microsoft.com/office/drawing/2014/main" id="{C9AAFFAF-230B-FA29-9841-946224EB417E}"/>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8">
            <a:extLst>
              <a:ext uri="{FF2B5EF4-FFF2-40B4-BE49-F238E27FC236}">
                <a16:creationId xmlns:a16="http://schemas.microsoft.com/office/drawing/2014/main" id="{7B0ABBCD-4EEA-B871-ADB9-E481214AC0E5}"/>
              </a:ext>
            </a:extLst>
          </p:cNvPr>
          <p:cNvSpPr>
            <a:spLocks noGrp="1"/>
          </p:cNvSpPr>
          <p:nvPr>
            <p:ph type="sldNum" sz="quarter" idx="12"/>
          </p:nvPr>
        </p:nvSpPr>
        <p:spPr/>
        <p:txBody>
          <a:bodyPr/>
          <a:lstStyle>
            <a:lvl1pPr>
              <a:defRPr/>
            </a:lvl1pPr>
          </a:lstStyle>
          <a:p>
            <a:pPr>
              <a:defRPr/>
            </a:pPr>
            <a:fld id="{9B63DAA3-622C-4F59-AF37-C8AFECE7EC73}" type="slidenum">
              <a:rPr lang="zh-CN" altLang="en-US"/>
              <a:pPr>
                <a:defRPr/>
              </a:pPr>
              <a:t>‹#›</a:t>
            </a:fld>
            <a:endParaRPr lang="zh-CN" altLang="en-US"/>
          </a:p>
        </p:txBody>
      </p:sp>
    </p:spTree>
    <p:extLst>
      <p:ext uri="{BB962C8B-B14F-4D97-AF65-F5344CB8AC3E}">
        <p14:creationId xmlns:p14="http://schemas.microsoft.com/office/powerpoint/2010/main" val="20974190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D5C70320-F8AD-B8D0-14E9-EC1165C4001B}"/>
              </a:ext>
            </a:extLst>
          </p:cNvPr>
          <p:cNvSpPr>
            <a:spLocks noGrp="1"/>
          </p:cNvSpPr>
          <p:nvPr>
            <p:ph type="dt" sz="half" idx="10"/>
          </p:nvPr>
        </p:nvSpPr>
        <p:spPr/>
        <p:txBody>
          <a:bodyPr/>
          <a:lstStyle>
            <a:lvl1pPr>
              <a:defRPr/>
            </a:lvl1pPr>
          </a:lstStyle>
          <a:p>
            <a:pPr>
              <a:defRPr/>
            </a:pPr>
            <a:endParaRPr lang="zh-CN" altLang="en-US"/>
          </a:p>
        </p:txBody>
      </p:sp>
      <p:sp>
        <p:nvSpPr>
          <p:cNvPr id="4" name="页脚占位符 3">
            <a:extLst>
              <a:ext uri="{FF2B5EF4-FFF2-40B4-BE49-F238E27FC236}">
                <a16:creationId xmlns:a16="http://schemas.microsoft.com/office/drawing/2014/main" id="{875F1FB0-707C-7A3A-D5FC-8FC7A3047A4C}"/>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4">
            <a:extLst>
              <a:ext uri="{FF2B5EF4-FFF2-40B4-BE49-F238E27FC236}">
                <a16:creationId xmlns:a16="http://schemas.microsoft.com/office/drawing/2014/main" id="{873ADCB6-AE3F-C8EC-B639-0816FC3FD02C}"/>
              </a:ext>
            </a:extLst>
          </p:cNvPr>
          <p:cNvSpPr>
            <a:spLocks noGrp="1"/>
          </p:cNvSpPr>
          <p:nvPr>
            <p:ph type="sldNum" sz="quarter" idx="12"/>
          </p:nvPr>
        </p:nvSpPr>
        <p:spPr/>
        <p:txBody>
          <a:bodyPr/>
          <a:lstStyle>
            <a:lvl1pPr>
              <a:defRPr/>
            </a:lvl1pPr>
          </a:lstStyle>
          <a:p>
            <a:pPr>
              <a:defRPr/>
            </a:pPr>
            <a:fld id="{EC2F4BB0-0D60-453C-B0FD-6FD2CEDF8FD1}" type="slidenum">
              <a:rPr lang="zh-CN" altLang="en-US"/>
              <a:pPr>
                <a:defRPr/>
              </a:pPr>
              <a:t>‹#›</a:t>
            </a:fld>
            <a:endParaRPr lang="zh-CN" altLang="en-US"/>
          </a:p>
        </p:txBody>
      </p:sp>
    </p:spTree>
    <p:extLst>
      <p:ext uri="{BB962C8B-B14F-4D97-AF65-F5344CB8AC3E}">
        <p14:creationId xmlns:p14="http://schemas.microsoft.com/office/powerpoint/2010/main" val="25924359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F18C7B2-DAB7-F69C-CCB4-164B88098F94}"/>
              </a:ext>
            </a:extLst>
          </p:cNvPr>
          <p:cNvSpPr>
            <a:spLocks noGrp="1"/>
          </p:cNvSpPr>
          <p:nvPr>
            <p:ph type="dt" sz="half" idx="10"/>
          </p:nvPr>
        </p:nvSpPr>
        <p:spPr/>
        <p:txBody>
          <a:bodyPr/>
          <a:lstStyle>
            <a:lvl1pPr>
              <a:defRPr/>
            </a:lvl1pPr>
          </a:lstStyle>
          <a:p>
            <a:pPr>
              <a:defRPr/>
            </a:pPr>
            <a:fld id="{125C67D3-FB2C-4A20-B465-29AADC82932C}" type="datetime1">
              <a:rPr lang="zh-CN" altLang="en-US"/>
              <a:pPr>
                <a:defRPr/>
              </a:pPr>
              <a:t>2025/10/24</a:t>
            </a:fld>
            <a:endParaRPr lang="zh-CN" altLang="en-US"/>
          </a:p>
        </p:txBody>
      </p:sp>
      <p:sp>
        <p:nvSpPr>
          <p:cNvPr id="3" name="页脚占位符 2">
            <a:extLst>
              <a:ext uri="{FF2B5EF4-FFF2-40B4-BE49-F238E27FC236}">
                <a16:creationId xmlns:a16="http://schemas.microsoft.com/office/drawing/2014/main" id="{93ADA3E1-D952-F011-7F7F-DDABABF6FD31}"/>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3">
            <a:extLst>
              <a:ext uri="{FF2B5EF4-FFF2-40B4-BE49-F238E27FC236}">
                <a16:creationId xmlns:a16="http://schemas.microsoft.com/office/drawing/2014/main" id="{B5390FAB-01B4-1B5A-2FA3-7A38D2673937}"/>
              </a:ext>
            </a:extLst>
          </p:cNvPr>
          <p:cNvSpPr>
            <a:spLocks noGrp="1"/>
          </p:cNvSpPr>
          <p:nvPr>
            <p:ph type="sldNum" sz="quarter" idx="12"/>
          </p:nvPr>
        </p:nvSpPr>
        <p:spPr/>
        <p:txBody>
          <a:bodyPr/>
          <a:lstStyle>
            <a:lvl1pPr>
              <a:defRPr/>
            </a:lvl1pPr>
          </a:lstStyle>
          <a:p>
            <a:pPr>
              <a:defRPr/>
            </a:pPr>
            <a:fld id="{9D8D4984-B5A3-4F85-B204-D7296D8D3486}" type="slidenum">
              <a:rPr lang="zh-CN" altLang="en-US"/>
              <a:pPr>
                <a:defRPr/>
              </a:pPr>
              <a:t>‹#›</a:t>
            </a:fld>
            <a:endParaRPr lang="zh-CN" altLang="en-US"/>
          </a:p>
        </p:txBody>
      </p:sp>
    </p:spTree>
    <p:extLst>
      <p:ext uri="{BB962C8B-B14F-4D97-AF65-F5344CB8AC3E}">
        <p14:creationId xmlns:p14="http://schemas.microsoft.com/office/powerpoint/2010/main" val="13378044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gradFill rotWithShape="0">
          <a:gsLst>
            <a:gs pos="0">
              <a:srgbClr val="CCECFF"/>
            </a:gs>
            <a:gs pos="100000">
              <a:schemeClr val="bg1"/>
            </a:gs>
          </a:gsLst>
          <a:lin ang="27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B97A9B3-A7BE-B847-5FA7-8B1E60AD70FF}"/>
              </a:ext>
            </a:extLst>
          </p:cNvPr>
          <p:cNvSpPr>
            <a:spLocks noGrp="1"/>
          </p:cNvSpPr>
          <p:nvPr>
            <p:ph type="dt" sz="half" idx="10"/>
          </p:nvPr>
        </p:nvSpPr>
        <p:spPr/>
        <p:txBody>
          <a:bodyPr/>
          <a:lstStyle>
            <a:lvl1pPr>
              <a:defRPr/>
            </a:lvl1pPr>
          </a:lstStyle>
          <a:p>
            <a:pPr>
              <a:defRPr/>
            </a:pPr>
            <a:endParaRPr lang="zh-CN" altLang="en-US"/>
          </a:p>
        </p:txBody>
      </p:sp>
      <p:sp>
        <p:nvSpPr>
          <p:cNvPr id="6" name="页脚占位符 5">
            <a:extLst>
              <a:ext uri="{FF2B5EF4-FFF2-40B4-BE49-F238E27FC236}">
                <a16:creationId xmlns:a16="http://schemas.microsoft.com/office/drawing/2014/main" id="{8DE5CF8A-20A2-A7C6-03A4-3EAC980D0B75}"/>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6">
            <a:extLst>
              <a:ext uri="{FF2B5EF4-FFF2-40B4-BE49-F238E27FC236}">
                <a16:creationId xmlns:a16="http://schemas.microsoft.com/office/drawing/2014/main" id="{982CEBF9-E38F-DC0E-6C82-DCA8E4D25FFF}"/>
              </a:ext>
            </a:extLst>
          </p:cNvPr>
          <p:cNvSpPr>
            <a:spLocks noGrp="1"/>
          </p:cNvSpPr>
          <p:nvPr>
            <p:ph type="sldNum" sz="quarter" idx="12"/>
          </p:nvPr>
        </p:nvSpPr>
        <p:spPr/>
        <p:txBody>
          <a:bodyPr/>
          <a:lstStyle>
            <a:lvl1pPr>
              <a:defRPr/>
            </a:lvl1pPr>
          </a:lstStyle>
          <a:p>
            <a:pPr>
              <a:defRPr/>
            </a:pPr>
            <a:fld id="{81A39B58-23E4-4EFC-9C58-4863C6488A43}" type="slidenum">
              <a:rPr lang="zh-CN" altLang="en-US"/>
              <a:pPr>
                <a:defRPr/>
              </a:pPr>
              <a:t>‹#›</a:t>
            </a:fld>
            <a:endParaRPr lang="zh-CN" altLang="en-US"/>
          </a:p>
        </p:txBody>
      </p:sp>
    </p:spTree>
    <p:extLst>
      <p:ext uri="{BB962C8B-B14F-4D97-AF65-F5344CB8AC3E}">
        <p14:creationId xmlns:p14="http://schemas.microsoft.com/office/powerpoint/2010/main" val="20152578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4DB26A8-966F-A891-2C5D-05B8C3CD793E}"/>
              </a:ext>
            </a:extLst>
          </p:cNvPr>
          <p:cNvSpPr>
            <a:spLocks noGrp="1"/>
          </p:cNvSpPr>
          <p:nvPr>
            <p:ph type="dt" sz="half" idx="10"/>
          </p:nvPr>
        </p:nvSpPr>
        <p:spPr/>
        <p:txBody>
          <a:bodyPr/>
          <a:lstStyle>
            <a:lvl1pPr>
              <a:defRPr/>
            </a:lvl1pPr>
          </a:lstStyle>
          <a:p>
            <a:pPr>
              <a:defRPr/>
            </a:pPr>
            <a:endParaRPr lang="zh-CN" altLang="en-US"/>
          </a:p>
        </p:txBody>
      </p:sp>
      <p:sp>
        <p:nvSpPr>
          <p:cNvPr id="6" name="页脚占位符 5">
            <a:extLst>
              <a:ext uri="{FF2B5EF4-FFF2-40B4-BE49-F238E27FC236}">
                <a16:creationId xmlns:a16="http://schemas.microsoft.com/office/drawing/2014/main" id="{6BA3582C-8BD5-B17B-0655-A9A76CBED5C4}"/>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6">
            <a:extLst>
              <a:ext uri="{FF2B5EF4-FFF2-40B4-BE49-F238E27FC236}">
                <a16:creationId xmlns:a16="http://schemas.microsoft.com/office/drawing/2014/main" id="{DA9EBC24-1F9E-BA52-F161-4F91E9DC406A}"/>
              </a:ext>
            </a:extLst>
          </p:cNvPr>
          <p:cNvSpPr>
            <a:spLocks noGrp="1"/>
          </p:cNvSpPr>
          <p:nvPr>
            <p:ph type="sldNum" sz="quarter" idx="12"/>
          </p:nvPr>
        </p:nvSpPr>
        <p:spPr/>
        <p:txBody>
          <a:bodyPr/>
          <a:lstStyle>
            <a:lvl1pPr>
              <a:defRPr/>
            </a:lvl1pPr>
          </a:lstStyle>
          <a:p>
            <a:pPr>
              <a:defRPr/>
            </a:pPr>
            <a:fld id="{6D9BE11C-ACD1-421A-9B92-834CC7665C1A}" type="slidenum">
              <a:rPr lang="zh-CN" altLang="en-US"/>
              <a:pPr>
                <a:defRPr/>
              </a:pPr>
              <a:t>‹#›</a:t>
            </a:fld>
            <a:endParaRPr lang="zh-CN" altLang="en-US"/>
          </a:p>
        </p:txBody>
      </p:sp>
    </p:spTree>
    <p:extLst>
      <p:ext uri="{BB962C8B-B14F-4D97-AF65-F5344CB8AC3E}">
        <p14:creationId xmlns:p14="http://schemas.microsoft.com/office/powerpoint/2010/main" val="9043605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11A1C6D-A8E7-E9E7-A7D2-37DFAE59CA55}"/>
              </a:ext>
            </a:extLst>
          </p:cNvPr>
          <p:cNvSpPr>
            <a:spLocks noGrp="1"/>
          </p:cNvSpPr>
          <p:nvPr>
            <p:ph type="dt" sz="half" idx="10"/>
          </p:nvPr>
        </p:nvSpPr>
        <p:spPr/>
        <p:txBody>
          <a:bodyPr/>
          <a:lstStyle>
            <a:lvl1pPr>
              <a:defRPr/>
            </a:lvl1pPr>
          </a:lstStyle>
          <a:p>
            <a:pPr>
              <a:defRPr/>
            </a:pPr>
            <a:endParaRPr lang="zh-CN" altLang="en-US"/>
          </a:p>
        </p:txBody>
      </p:sp>
      <p:sp>
        <p:nvSpPr>
          <p:cNvPr id="5" name="页脚占位符 4">
            <a:extLst>
              <a:ext uri="{FF2B5EF4-FFF2-40B4-BE49-F238E27FC236}">
                <a16:creationId xmlns:a16="http://schemas.microsoft.com/office/drawing/2014/main" id="{F6CA6DE0-1586-68B1-B361-9094FE18B536}"/>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6FE35FB5-FE84-2741-2971-188DA5017112}"/>
              </a:ext>
            </a:extLst>
          </p:cNvPr>
          <p:cNvSpPr>
            <a:spLocks noGrp="1"/>
          </p:cNvSpPr>
          <p:nvPr>
            <p:ph type="sldNum" sz="quarter" idx="12"/>
          </p:nvPr>
        </p:nvSpPr>
        <p:spPr/>
        <p:txBody>
          <a:bodyPr/>
          <a:lstStyle>
            <a:lvl1pPr>
              <a:defRPr/>
            </a:lvl1pPr>
          </a:lstStyle>
          <a:p>
            <a:pPr>
              <a:defRPr/>
            </a:pPr>
            <a:fld id="{09725DD4-3943-47AA-935D-53BC62678D67}" type="slidenum">
              <a:rPr lang="zh-CN" altLang="en-US"/>
              <a:pPr>
                <a:defRPr/>
              </a:pPr>
              <a:t>‹#›</a:t>
            </a:fld>
            <a:endParaRPr lang="zh-CN" altLang="en-US"/>
          </a:p>
        </p:txBody>
      </p:sp>
    </p:spTree>
    <p:extLst>
      <p:ext uri="{BB962C8B-B14F-4D97-AF65-F5344CB8AC3E}">
        <p14:creationId xmlns:p14="http://schemas.microsoft.com/office/powerpoint/2010/main" val="41190111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609600"/>
            <a:ext cx="5716657" cy="5486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CC1AF4A-0384-044E-534F-27A4DC854184}"/>
              </a:ext>
            </a:extLst>
          </p:cNvPr>
          <p:cNvSpPr>
            <a:spLocks noGrp="1"/>
          </p:cNvSpPr>
          <p:nvPr>
            <p:ph type="dt" sz="half" idx="10"/>
          </p:nvPr>
        </p:nvSpPr>
        <p:spPr/>
        <p:txBody>
          <a:bodyPr/>
          <a:lstStyle>
            <a:lvl1pPr>
              <a:defRPr/>
            </a:lvl1pPr>
          </a:lstStyle>
          <a:p>
            <a:pPr>
              <a:defRPr/>
            </a:pPr>
            <a:endParaRPr lang="zh-CN" altLang="en-US"/>
          </a:p>
        </p:txBody>
      </p:sp>
      <p:sp>
        <p:nvSpPr>
          <p:cNvPr id="5" name="页脚占位符 4">
            <a:extLst>
              <a:ext uri="{FF2B5EF4-FFF2-40B4-BE49-F238E27FC236}">
                <a16:creationId xmlns:a16="http://schemas.microsoft.com/office/drawing/2014/main" id="{324547A2-1485-7933-2F5A-E80DF67D7E05}"/>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38B56D6E-A9A0-4F77-36C3-D2ACB1BFD07A}"/>
              </a:ext>
            </a:extLst>
          </p:cNvPr>
          <p:cNvSpPr>
            <a:spLocks noGrp="1"/>
          </p:cNvSpPr>
          <p:nvPr>
            <p:ph type="sldNum" sz="quarter" idx="12"/>
          </p:nvPr>
        </p:nvSpPr>
        <p:spPr/>
        <p:txBody>
          <a:bodyPr/>
          <a:lstStyle>
            <a:lvl1pPr>
              <a:defRPr/>
            </a:lvl1pPr>
          </a:lstStyle>
          <a:p>
            <a:pPr>
              <a:defRPr/>
            </a:pPr>
            <a:fld id="{0FE57804-649F-4EE2-9C8F-48A354739599}" type="slidenum">
              <a:rPr lang="zh-CN" altLang="en-US"/>
              <a:pPr>
                <a:defRPr/>
              </a:pPr>
              <a:t>‹#›</a:t>
            </a:fld>
            <a:endParaRPr lang="zh-CN" altLang="en-US"/>
          </a:p>
        </p:txBody>
      </p:sp>
    </p:spTree>
    <p:extLst>
      <p:ext uri="{BB962C8B-B14F-4D97-AF65-F5344CB8AC3E}">
        <p14:creationId xmlns:p14="http://schemas.microsoft.com/office/powerpoint/2010/main" val="5187374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bg>
      <p:bgPr>
        <a:gradFill rotWithShape="0">
          <a:gsLst>
            <a:gs pos="0">
              <a:srgbClr val="CCECFF"/>
            </a:gs>
            <a:gs pos="100000">
              <a:schemeClr val="bg1"/>
            </a:gs>
          </a:gsLst>
          <a:lin ang="27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685800" y="1981200"/>
            <a:ext cx="3808476" cy="4114800"/>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9724" y="1981200"/>
            <a:ext cx="3808476" cy="4114800"/>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a:latin typeface="Times New Roman" panose="02020603050405020304" pitchFamily="18" charset="0"/>
            </a:endParaRPr>
          </a:p>
        </p:txBody>
      </p:sp>
      <p:sp>
        <p:nvSpPr>
          <p:cNvPr id="6" name="页脚占位符 5"/>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a:latin typeface="Times New Roman" panose="02020603050405020304" pitchFamily="18" charset="0"/>
            </a:endParaRPr>
          </a:p>
        </p:txBody>
      </p:sp>
      <p:sp>
        <p:nvSpPr>
          <p:cNvPr id="7" name="灯片编号占位符 6"/>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Pr>
        <a:gradFill rotWithShape="0">
          <a:gsLst>
            <a:gs pos="0">
              <a:srgbClr val="CCECFF"/>
            </a:gs>
            <a:gs pos="100000">
              <a:schemeClr val="bg1"/>
            </a:gs>
          </a:gsLst>
          <a:lin ang="27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a:latin typeface="Times New Roman" panose="02020603050405020304" pitchFamily="18" charset="0"/>
            </a:endParaRPr>
          </a:p>
        </p:txBody>
      </p:sp>
      <p:sp>
        <p:nvSpPr>
          <p:cNvPr id="8" name="页脚占位符 7"/>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a:latin typeface="Times New Roman" panose="02020603050405020304" pitchFamily="18" charset="0"/>
            </a:endParaRPr>
          </a:p>
        </p:txBody>
      </p:sp>
      <p:sp>
        <p:nvSpPr>
          <p:cNvPr id="9" name="灯片编号占位符 8"/>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bg>
      <p:bgPr>
        <a:gradFill rotWithShape="0">
          <a:gsLst>
            <a:gs pos="0">
              <a:srgbClr val="CCECFF"/>
            </a:gs>
            <a:gs pos="100000">
              <a:schemeClr val="bg1"/>
            </a:gs>
          </a:gsLst>
          <a:lin ang="27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a:latin typeface="Times New Roman" panose="02020603050405020304" pitchFamily="18" charset="0"/>
            </a:endParaRPr>
          </a:p>
        </p:txBody>
      </p:sp>
      <p:sp>
        <p:nvSpPr>
          <p:cNvPr id="4" name="页脚占位符 3"/>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a:latin typeface="Times New Roman" panose="02020603050405020304" pitchFamily="18" charset="0"/>
            </a:endParaRPr>
          </a:p>
        </p:txBody>
      </p:sp>
      <p:sp>
        <p:nvSpPr>
          <p:cNvPr id="5" name="灯片编号占位符 4"/>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t>2025/10/24</a:t>
            </a:fld>
            <a:endParaRPr lang="zh-CN" altLang="en-US" strike="noStrike" noProof="1">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Pr>
        <a:gradFill rotWithShape="0">
          <a:gsLst>
            <a:gs pos="0">
              <a:srgbClr val="CCECFF"/>
            </a:gs>
            <a:gs pos="100000">
              <a:schemeClr val="bg1"/>
            </a:gs>
          </a:gsLst>
          <a:lin ang="27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a:latin typeface="Times New Roman" panose="02020603050405020304" pitchFamily="18" charset="0"/>
            </a:endParaRPr>
          </a:p>
        </p:txBody>
      </p:sp>
      <p:sp>
        <p:nvSpPr>
          <p:cNvPr id="6" name="页脚占位符 5"/>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a:latin typeface="Times New Roman" panose="02020603050405020304" pitchFamily="18" charset="0"/>
            </a:endParaRPr>
          </a:p>
        </p:txBody>
      </p:sp>
      <p:sp>
        <p:nvSpPr>
          <p:cNvPr id="7" name="灯片编号占位符 6"/>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Pr>
        <a:gradFill rotWithShape="0">
          <a:gsLst>
            <a:gs pos="0">
              <a:srgbClr val="CCECFF"/>
            </a:gs>
            <a:gs pos="100000">
              <a:schemeClr val="bg1"/>
            </a:gs>
          </a:gsLst>
          <a:lin ang="27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a:latin typeface="Times New Roman" panose="02020603050405020304" pitchFamily="18" charset="0"/>
            </a:endParaRPr>
          </a:p>
        </p:txBody>
      </p:sp>
      <p:sp>
        <p:nvSpPr>
          <p:cNvPr id="6" name="页脚占位符 5"/>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a:latin typeface="Times New Roman" panose="02020603050405020304" pitchFamily="18" charset="0"/>
            </a:endParaRPr>
          </a:p>
        </p:txBody>
      </p:sp>
      <p:sp>
        <p:nvSpPr>
          <p:cNvPr id="7" name="灯片编号占位符 6"/>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CCECFF"/>
            </a:gs>
            <a:gs pos="100000">
              <a:schemeClr val="bg1"/>
            </a:gs>
          </a:gsLst>
          <a:lin ang="2700000" scaled="1"/>
          <a:tileRect/>
        </a:gra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685800" y="609600"/>
            <a:ext cx="7772400" cy="1143000"/>
          </a:xfrm>
          <a:prstGeom prst="rect">
            <a:avLst/>
          </a:prstGeom>
          <a:noFill/>
          <a:ln w="9525">
            <a:noFill/>
          </a:ln>
        </p:spPr>
        <p:txBody>
          <a:bodyPr anchor="ctr" anchorCtr="0"/>
          <a:lstStyle/>
          <a:p>
            <a:pPr lvl="0"/>
            <a:r>
              <a:rPr lang="zh-CN" altLang="en-US" dirty="0"/>
              <a:t>单击此处编辑母版标题样式</a:t>
            </a:r>
          </a:p>
        </p:txBody>
      </p:sp>
      <p:sp>
        <p:nvSpPr>
          <p:cNvPr id="1027" name="文本占位符 1026"/>
          <p:cNvSpPr>
            <a:spLocks noGrp="1"/>
          </p:cNvSpPr>
          <p:nvPr>
            <p:ph type="body"/>
          </p:nvPr>
        </p:nvSpPr>
        <p:spPr>
          <a:xfrm>
            <a:off x="685800" y="1981200"/>
            <a:ext cx="7772400" cy="4114800"/>
          </a:xfrm>
          <a:prstGeom prst="rect">
            <a:avLst/>
          </a:prstGeom>
          <a:noFill/>
          <a:ln w="9525">
            <a:noFill/>
          </a:ln>
        </p:spPr>
        <p:txBody>
          <a:bodyPr anchor="t" anchorCtr="0"/>
          <a:lstStyle/>
          <a:p>
            <a:pPr lvl="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lstStyle>
            <a:lvl1pPr>
              <a:defRPr sz="1400"/>
            </a:lvl1pPr>
          </a:lstStyle>
          <a:p>
            <a:pPr lvl="0" fontAlgn="base"/>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t>2025/10/24</a:t>
            </a:fld>
            <a:endParaRPr lang="zh-CN" altLang="en-US" strike="noStrike" noProof="1">
              <a:latin typeface="Times New Roman" panose="02020603050405020304" pitchFamily="18" charset="0"/>
            </a:endParaRPr>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lstStyle>
            <a:lvl1pPr algn="ctr">
              <a:defRPr sz="1400"/>
            </a:lvl1pPr>
          </a:lstStyle>
          <a:p>
            <a:pPr lvl="0" fontAlgn="base"/>
            <a:endParaRPr lang="zh-CN" altLang="en-US" strike="noStrike" noProof="1">
              <a:latin typeface="Times New Roman" panose="02020603050405020304" pitchFamily="18" charset="0"/>
            </a:endParaRPr>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
        <p:nvSpPr>
          <p:cNvPr id="1031" name="文本框 1030"/>
          <p:cNvSpPr txBox="1"/>
          <p:nvPr userDrawn="1"/>
        </p:nvSpPr>
        <p:spPr>
          <a:xfrm>
            <a:off x="7092950" y="6589713"/>
            <a:ext cx="2012950" cy="274637"/>
          </a:xfrm>
          <a:prstGeom prst="rect">
            <a:avLst/>
          </a:prstGeom>
          <a:noFill/>
          <a:ln w="9525">
            <a:noFill/>
          </a:ln>
        </p:spPr>
        <p:txBody>
          <a:bodyPr wrap="none" anchor="t" anchorCtr="0">
            <a:spAutoFit/>
          </a:bodyPr>
          <a:lstStyle/>
          <a:p>
            <a:pPr lvl="0"/>
            <a:r>
              <a:rPr lang="zh-CN" altLang="en-US" sz="1200" dirty="0">
                <a:latin typeface="宋体" panose="02010600030101010101" pitchFamily="2" charset="-122"/>
                <a:ea typeface="宋体" panose="02010600030101010101" pitchFamily="2" charset="-122"/>
              </a:rPr>
              <a:t>青岛科技大学 叶琳 邱龙辉</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 1025">
            <a:extLst>
              <a:ext uri="{FF2B5EF4-FFF2-40B4-BE49-F238E27FC236}">
                <a16:creationId xmlns:a16="http://schemas.microsoft.com/office/drawing/2014/main" id="{30E1471F-27E2-2346-D0B9-5260F4AC4B32}"/>
              </a:ext>
            </a:extLst>
          </p:cNvPr>
          <p:cNvSpPr>
            <a:spLocks noGrp="1" noChangeArrowheads="1"/>
          </p:cNvSpPr>
          <p:nvPr>
            <p:ph type="title" idx="4294967295"/>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1026">
            <a:extLst>
              <a:ext uri="{FF2B5EF4-FFF2-40B4-BE49-F238E27FC236}">
                <a16:creationId xmlns:a16="http://schemas.microsoft.com/office/drawing/2014/main" id="{847414CD-A69D-072B-3625-C132F0165C7B}"/>
              </a:ext>
            </a:extLst>
          </p:cNvPr>
          <p:cNvSpPr>
            <a:spLocks noGrp="1" noChangeArrowheads="1"/>
          </p:cNvSpPr>
          <p:nvPr>
            <p:ph type="body" idx="4294967295"/>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a:extLst>
              <a:ext uri="{FF2B5EF4-FFF2-40B4-BE49-F238E27FC236}">
                <a16:creationId xmlns:a16="http://schemas.microsoft.com/office/drawing/2014/main" id="{01433FA6-D04E-58FF-9233-F0856CEE69BF}"/>
              </a:ext>
            </a:extLst>
          </p:cNvPr>
          <p:cNvSpPr>
            <a:spLocks noGrp="1"/>
          </p:cNvSpPr>
          <p:nvPr>
            <p:ph type="dt" sz="half" idx="2"/>
          </p:nvPr>
        </p:nvSpPr>
        <p:spPr>
          <a:xfrm>
            <a:off x="685800" y="6248400"/>
            <a:ext cx="1905000" cy="457200"/>
          </a:xfrm>
          <a:prstGeom prst="rect">
            <a:avLst/>
          </a:prstGeom>
          <a:noFill/>
          <a:ln w="9525">
            <a:noFill/>
          </a:ln>
        </p:spPr>
        <p:txBody>
          <a:bodyPr/>
          <a:lstStyle>
            <a:lvl1pPr eaLnBrk="1" hangingPunct="1">
              <a:defRPr sz="1400" noProof="1"/>
            </a:lvl1pPr>
          </a:lstStyle>
          <a:p>
            <a:pPr>
              <a:defRPr/>
            </a:pPr>
            <a:fld id="{3D5C9F0D-E7A9-4463-858A-D363BC51EDFF}" type="datetime1">
              <a:rPr lang="zh-CN" altLang="en-US"/>
              <a:pPr>
                <a:defRPr/>
              </a:pPr>
              <a:t>2025/10/24</a:t>
            </a:fld>
            <a:endParaRPr lang="zh-CN" altLang="en-US"/>
          </a:p>
        </p:txBody>
      </p:sp>
      <p:sp>
        <p:nvSpPr>
          <p:cNvPr id="1029" name="页脚占位符 1028">
            <a:extLst>
              <a:ext uri="{FF2B5EF4-FFF2-40B4-BE49-F238E27FC236}">
                <a16:creationId xmlns:a16="http://schemas.microsoft.com/office/drawing/2014/main" id="{CCB3EF7C-D3AC-40B9-5E4A-E52F4CDB05E5}"/>
              </a:ext>
            </a:extLst>
          </p:cNvPr>
          <p:cNvSpPr>
            <a:spLocks noGrp="1"/>
          </p:cNvSpPr>
          <p:nvPr>
            <p:ph type="ftr" sz="quarter" idx="3"/>
          </p:nvPr>
        </p:nvSpPr>
        <p:spPr>
          <a:xfrm>
            <a:off x="3124200" y="6248400"/>
            <a:ext cx="2895600" cy="457200"/>
          </a:xfrm>
          <a:prstGeom prst="rect">
            <a:avLst/>
          </a:prstGeom>
          <a:noFill/>
          <a:ln w="9525">
            <a:noFill/>
          </a:ln>
        </p:spPr>
        <p:txBody>
          <a:bodyPr/>
          <a:lstStyle>
            <a:lvl1pPr algn="ctr" eaLnBrk="1" hangingPunct="1">
              <a:defRPr sz="1400" noProof="1"/>
            </a:lvl1pPr>
          </a:lstStyle>
          <a:p>
            <a:pPr>
              <a:defRPr/>
            </a:pPr>
            <a:endParaRPr lang="zh-CN" altLang="en-US"/>
          </a:p>
        </p:txBody>
      </p:sp>
      <p:sp>
        <p:nvSpPr>
          <p:cNvPr id="1030" name="灯片编号占位符 1029">
            <a:extLst>
              <a:ext uri="{FF2B5EF4-FFF2-40B4-BE49-F238E27FC236}">
                <a16:creationId xmlns:a16="http://schemas.microsoft.com/office/drawing/2014/main" id="{9C36E405-C94F-E3F5-DA58-1792CB2085F5}"/>
              </a:ext>
            </a:extLst>
          </p:cNvPr>
          <p:cNvSpPr>
            <a:spLocks noGrp="1"/>
          </p:cNvSpPr>
          <p:nvPr>
            <p:ph type="sldNum" sz="quarter" idx="4"/>
          </p:nvPr>
        </p:nvSpPr>
        <p:spPr>
          <a:xfrm>
            <a:off x="6553200" y="6248400"/>
            <a:ext cx="1905000" cy="457200"/>
          </a:xfrm>
          <a:prstGeom prst="rect">
            <a:avLst/>
          </a:prstGeom>
          <a:noFill/>
          <a:ln w="9525">
            <a:noFill/>
          </a:ln>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3B7E38F9-2730-4A50-9764-F30DB9FFC209}" type="slidenum">
              <a:rPr lang="zh-CN" altLang="en-US"/>
              <a:pPr>
                <a:defRPr/>
              </a:pPr>
              <a:t>‹#›</a:t>
            </a:fld>
            <a:endParaRPr lang="zh-CN" altLang="en-US"/>
          </a:p>
        </p:txBody>
      </p:sp>
    </p:spTree>
    <p:extLst>
      <p:ext uri="{BB962C8B-B14F-4D97-AF65-F5344CB8AC3E}">
        <p14:creationId xmlns:p14="http://schemas.microsoft.com/office/powerpoint/2010/main" val="191100332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标题 21505">
            <a:extLst>
              <a:ext uri="{FF2B5EF4-FFF2-40B4-BE49-F238E27FC236}">
                <a16:creationId xmlns:a16="http://schemas.microsoft.com/office/drawing/2014/main" id="{EB0EA5E9-7ABC-3451-66DB-AE416FC02507}"/>
              </a:ext>
            </a:extLst>
          </p:cNvPr>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3075" name="文本占位符 21506">
            <a:extLst>
              <a:ext uri="{FF2B5EF4-FFF2-40B4-BE49-F238E27FC236}">
                <a16:creationId xmlns:a16="http://schemas.microsoft.com/office/drawing/2014/main" id="{C35A2536-5127-474E-9443-36DCA67CF17E}"/>
              </a:ext>
            </a:extLst>
          </p:cNvPr>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1508" name="日期占位符 21507">
            <a:extLst>
              <a:ext uri="{FF2B5EF4-FFF2-40B4-BE49-F238E27FC236}">
                <a16:creationId xmlns:a16="http://schemas.microsoft.com/office/drawing/2014/main" id="{664E7128-8722-F40C-B45C-D56B504C3E55}"/>
              </a:ext>
            </a:extLst>
          </p:cNvPr>
          <p:cNvSpPr>
            <a:spLocks noGrp="1"/>
          </p:cNvSpPr>
          <p:nvPr>
            <p:ph type="dt" sz="half" idx="2"/>
          </p:nvPr>
        </p:nvSpPr>
        <p:spPr>
          <a:xfrm>
            <a:off x="685800" y="6248400"/>
            <a:ext cx="1905000" cy="457200"/>
          </a:xfrm>
          <a:prstGeom prst="rect">
            <a:avLst/>
          </a:prstGeom>
          <a:noFill/>
          <a:ln w="9525">
            <a:noFill/>
          </a:ln>
        </p:spPr>
        <p:txBody>
          <a:bodyPr/>
          <a:lstStyle>
            <a:lvl1pPr eaLnBrk="1" hangingPunct="1">
              <a:defRPr sz="1400" b="0"/>
            </a:lvl1pPr>
          </a:lstStyle>
          <a:p>
            <a:pPr>
              <a:defRPr/>
            </a:pPr>
            <a:fld id="{8DFEEE50-B8DA-457C-A5A2-F34EABA5E1F1}" type="datetime1">
              <a:rPr lang="zh-CN" altLang="en-US"/>
              <a:pPr>
                <a:defRPr/>
              </a:pPr>
              <a:t>2025/10/24</a:t>
            </a:fld>
            <a:endParaRPr lang="zh-CN" altLang="en-US"/>
          </a:p>
        </p:txBody>
      </p:sp>
      <p:sp>
        <p:nvSpPr>
          <p:cNvPr id="21509" name="页脚占位符 21508">
            <a:extLst>
              <a:ext uri="{FF2B5EF4-FFF2-40B4-BE49-F238E27FC236}">
                <a16:creationId xmlns:a16="http://schemas.microsoft.com/office/drawing/2014/main" id="{F37F8936-BAE6-E775-74B0-DEA3FC1DD5C0}"/>
              </a:ext>
            </a:extLst>
          </p:cNvPr>
          <p:cNvSpPr>
            <a:spLocks noGrp="1"/>
          </p:cNvSpPr>
          <p:nvPr>
            <p:ph type="ftr" sz="quarter" idx="3"/>
          </p:nvPr>
        </p:nvSpPr>
        <p:spPr>
          <a:xfrm>
            <a:off x="3124200" y="6248400"/>
            <a:ext cx="2895600" cy="457200"/>
          </a:xfrm>
          <a:prstGeom prst="rect">
            <a:avLst/>
          </a:prstGeom>
          <a:noFill/>
          <a:ln w="9525">
            <a:noFill/>
          </a:ln>
        </p:spPr>
        <p:txBody>
          <a:bodyPr/>
          <a:lstStyle>
            <a:lvl1pPr algn="ctr" eaLnBrk="1" hangingPunct="1">
              <a:defRPr sz="1400" b="0"/>
            </a:lvl1pPr>
          </a:lstStyle>
          <a:p>
            <a:pPr>
              <a:defRPr/>
            </a:pPr>
            <a:endParaRPr lang="zh-CN" altLang="en-US"/>
          </a:p>
        </p:txBody>
      </p:sp>
      <p:sp>
        <p:nvSpPr>
          <p:cNvPr id="21510" name="灯片编号占位符 21509">
            <a:extLst>
              <a:ext uri="{FF2B5EF4-FFF2-40B4-BE49-F238E27FC236}">
                <a16:creationId xmlns:a16="http://schemas.microsoft.com/office/drawing/2014/main" id="{838E9772-AB51-9A90-81E7-BF15ECC1AF9B}"/>
              </a:ext>
            </a:extLst>
          </p:cNvPr>
          <p:cNvSpPr>
            <a:spLocks noGrp="1"/>
          </p:cNvSpPr>
          <p:nvPr>
            <p:ph type="sldNum" sz="quarter" idx="4"/>
          </p:nvPr>
        </p:nvSpPr>
        <p:spPr>
          <a:xfrm>
            <a:off x="6553200" y="6248400"/>
            <a:ext cx="1905000" cy="457200"/>
          </a:xfrm>
          <a:prstGeom prst="rect">
            <a:avLst/>
          </a:prstGeom>
          <a:noFill/>
          <a:ln w="9525">
            <a:noFill/>
          </a:ln>
        </p:spPr>
        <p:txBody>
          <a:bodyPr/>
          <a:lstStyle>
            <a:lvl1pPr algn="r" eaLnBrk="1" hangingPunct="1">
              <a:defRPr sz="1400" b="0"/>
            </a:lvl1pPr>
          </a:lstStyle>
          <a:p>
            <a:pPr>
              <a:defRPr/>
            </a:pPr>
            <a:fld id="{814437ED-A766-4D64-9C65-9FDAC6B101B3}" type="slidenum">
              <a:rPr lang="zh-CN" altLang="en-US"/>
              <a:pPr>
                <a:defRPr/>
              </a:pPr>
              <a:t>‹#›</a:t>
            </a:fld>
            <a:endParaRPr lang="zh-CN" altLang="en-US"/>
          </a:p>
        </p:txBody>
      </p:sp>
      <p:sp>
        <p:nvSpPr>
          <p:cNvPr id="4103" name="文本框 21513">
            <a:extLst>
              <a:ext uri="{FF2B5EF4-FFF2-40B4-BE49-F238E27FC236}">
                <a16:creationId xmlns:a16="http://schemas.microsoft.com/office/drawing/2014/main" id="{00CEBB0F-CA33-A75D-A621-305BD00DED99}"/>
              </a:ext>
            </a:extLst>
          </p:cNvPr>
          <p:cNvSpPr txBox="1">
            <a:spLocks noChangeArrowheads="1"/>
          </p:cNvSpPr>
          <p:nvPr userDrawn="1"/>
        </p:nvSpPr>
        <p:spPr bwMode="auto">
          <a:xfrm>
            <a:off x="7092950" y="6589713"/>
            <a:ext cx="2012950" cy="274637"/>
          </a:xfrm>
          <a:prstGeom prst="rect">
            <a:avLst/>
          </a:prstGeom>
          <a:noFill/>
          <a:ln>
            <a:noFill/>
          </a:ln>
        </p:spPr>
        <p:txBody>
          <a:bodyPr wrap="none">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defRPr/>
            </a:pPr>
            <a:r>
              <a:rPr lang="zh-CN" altLang="en-US" sz="1200">
                <a:latin typeface="宋体" panose="02010600030101010101" pitchFamily="2" charset="-122"/>
              </a:rPr>
              <a:t>青岛科技大学 叶琳 邱龙辉</a:t>
            </a:r>
          </a:p>
        </p:txBody>
      </p:sp>
    </p:spTree>
    <p:extLst>
      <p:ext uri="{BB962C8B-B14F-4D97-AF65-F5344CB8AC3E}">
        <p14:creationId xmlns:p14="http://schemas.microsoft.com/office/powerpoint/2010/main" val="116322473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slide" Target="slide94.xml"/></Relationships>
</file>

<file path=ppt/slides/_rels/slide10.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10.png"/><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jpeg"/><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image" Target="../media/image119.jpeg"/><Relationship Id="rId1" Type="http://schemas.openxmlformats.org/officeDocument/2006/relationships/slideLayout" Target="../slideLayouts/slideLayout13.xml"/><Relationship Id="rId4" Type="http://schemas.openxmlformats.org/officeDocument/2006/relationships/image" Target="../media/image121.jpeg"/></Relationships>
</file>

<file path=ppt/slides/_rels/slide114.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13.xml"/><Relationship Id="rId4" Type="http://schemas.openxmlformats.org/officeDocument/2006/relationships/image" Target="../media/image12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9.png"/><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oleObject" Target="../embeddings/oleObject1.bin"/><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oleObject" Target="../embeddings/oleObject2.bin"/><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oleObject" Target="../embeddings/oleObject3.bin"/><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oleObject" Target="../embeddings/oleObject4.bin"/><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3.xml"/><Relationship Id="rId6" Type="http://schemas.openxmlformats.org/officeDocument/2006/relationships/image" Target="../media/image35.png"/><Relationship Id="rId5" Type="http://schemas.openxmlformats.org/officeDocument/2006/relationships/image" Target="../media/image34.emf"/><Relationship Id="rId4" Type="http://schemas.openxmlformats.org/officeDocument/2006/relationships/oleObject" Target="../embeddings/oleObject5.bin"/></Relationships>
</file>

<file path=ppt/slides/_rels/slide4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42.png"/><Relationship Id="rId5" Type="http://schemas.openxmlformats.org/officeDocument/2006/relationships/image" Target="../media/image41.emf"/><Relationship Id="rId4" Type="http://schemas.openxmlformats.org/officeDocument/2006/relationships/oleObject" Target="../embeddings/oleObject6.bin"/></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image" Target="../media/image43.png"/><Relationship Id="rId1" Type="http://schemas.openxmlformats.org/officeDocument/2006/relationships/slideLayout" Target="../slideLayouts/slideLayout13.xml"/><Relationship Id="rId4" Type="http://schemas.openxmlformats.org/officeDocument/2006/relationships/image" Target="../media/image44.wmf"/></Relationships>
</file>

<file path=ppt/slides/_rels/slide4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8-3&#21152;&#24037;&#20498;&#35282;.avi" TargetMode="Externa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3.xml"/><Relationship Id="rId4" Type="http://schemas.openxmlformats.org/officeDocument/2006/relationships/image" Target="../media/image53.png"/></Relationships>
</file>

<file path=ppt/slides/_rels/slide5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hyperlink" Target="8-4&#36864;&#20992;&#27133;.swf" TargetMode="Externa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image" Target="../media/image57.wmf"/><Relationship Id="rId1" Type="http://schemas.openxmlformats.org/officeDocument/2006/relationships/slideLayout" Target="../slideLayouts/slideLayout13.xml"/><Relationship Id="rId4" Type="http://schemas.openxmlformats.org/officeDocument/2006/relationships/image" Target="../media/image58.wmf"/></Relationships>
</file>

<file path=ppt/slides/_rels/slide61.x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image" Target="../media/image59.wmf"/><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image" Target="../media/image63.wmf"/><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hyperlink" Target="8-44&#36724;&#21152;&#24037;&#24037;&#33402;.WMV" TargetMode="External"/><Relationship Id="rId2" Type="http://schemas.openxmlformats.org/officeDocument/2006/relationships/image" Target="../media/image65.pn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71.wmf"/><Relationship Id="rId2" Type="http://schemas.openxmlformats.org/officeDocument/2006/relationships/image" Target="../media/image70.wmf"/><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75.wmf"/><Relationship Id="rId2" Type="http://schemas.openxmlformats.org/officeDocument/2006/relationships/image" Target="../media/image74.wmf"/><Relationship Id="rId1" Type="http://schemas.openxmlformats.org/officeDocument/2006/relationships/slideLayout" Target="../slideLayouts/slideLayout13.xml"/><Relationship Id="rId6" Type="http://schemas.openxmlformats.org/officeDocument/2006/relationships/image" Target="../media/image78.wmf"/><Relationship Id="rId5" Type="http://schemas.openxmlformats.org/officeDocument/2006/relationships/image" Target="../media/image77.wmf"/><Relationship Id="rId4" Type="http://schemas.openxmlformats.org/officeDocument/2006/relationships/image" Target="../media/image76.wmf"/></Relationships>
</file>

<file path=ppt/slides/_rels/slide72.xml.rels><?xml version="1.0" encoding="UTF-8" standalone="yes"?>
<Relationships xmlns="http://schemas.openxmlformats.org/package/2006/relationships"><Relationship Id="rId3" Type="http://schemas.openxmlformats.org/officeDocument/2006/relationships/image" Target="../media/image80.wmf"/><Relationship Id="rId2" Type="http://schemas.openxmlformats.org/officeDocument/2006/relationships/image" Target="../media/image79.wmf"/><Relationship Id="rId1" Type="http://schemas.openxmlformats.org/officeDocument/2006/relationships/slideLayout" Target="../slideLayouts/slideLayout13.xml"/><Relationship Id="rId6" Type="http://schemas.openxmlformats.org/officeDocument/2006/relationships/image" Target="../media/image83.wmf"/><Relationship Id="rId5" Type="http://schemas.openxmlformats.org/officeDocument/2006/relationships/image" Target="../media/image82.wmf"/><Relationship Id="rId4" Type="http://schemas.openxmlformats.org/officeDocument/2006/relationships/image" Target="../media/image81.wmf"/></Relationships>
</file>

<file path=ppt/slides/_rels/slide73.xml.rels><?xml version="1.0" encoding="UTF-8" standalone="yes"?>
<Relationships xmlns="http://schemas.openxmlformats.org/package/2006/relationships"><Relationship Id="rId3" Type="http://schemas.openxmlformats.org/officeDocument/2006/relationships/image" Target="../media/image85.emf"/><Relationship Id="rId2" Type="http://schemas.openxmlformats.org/officeDocument/2006/relationships/image" Target="../media/image84.wmf"/><Relationship Id="rId1" Type="http://schemas.openxmlformats.org/officeDocument/2006/relationships/slideLayout" Target="../slideLayouts/slideLayout13.xml"/><Relationship Id="rId4" Type="http://schemas.openxmlformats.org/officeDocument/2006/relationships/image" Target="../media/image86.wmf"/></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hyperlink" Target="8-5&#21152;&#24037;&#27785;&#23380;.avi" TargetMode="Externa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13.xml"/><Relationship Id="rId5" Type="http://schemas.openxmlformats.org/officeDocument/2006/relationships/image" Target="../media/image92.jpeg"/><Relationship Id="rId4" Type="http://schemas.openxmlformats.org/officeDocument/2006/relationships/image" Target="../media/image91.jpeg"/></Relationships>
</file>

<file path=ppt/slides/_rels/slide8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3" Type="http://schemas.openxmlformats.org/officeDocument/2006/relationships/image" Target="0814.tif" TargetMode="External"/><Relationship Id="rId2" Type="http://schemas.openxmlformats.org/officeDocument/2006/relationships/image" Target="../media/image95.png"/><Relationship Id="rId1" Type="http://schemas.openxmlformats.org/officeDocument/2006/relationships/slideLayout" Target="../slideLayouts/slideLayout13.xml"/><Relationship Id="rId4" Type="http://schemas.openxmlformats.org/officeDocument/2006/relationships/image" Target="../media/image96.png"/></Relationships>
</file>

<file path=ppt/slides/_rels/slide88.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hyperlink" Target="8-7&#38136;&#36896;&#24037;&#33402;.swf" TargetMode="Externa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100.png"/><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13.xml"/><Relationship Id="rId4" Type="http://schemas.openxmlformats.org/officeDocument/2006/relationships/image" Target="../media/image103.png"/></Relationships>
</file>

<file path=ppt/slides/_rels/slide96.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slideLayout" Target="../slideLayouts/slideLayout13.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42849A-5665-D846-2B72-13820C99C90F}"/>
              </a:ext>
            </a:extLst>
          </p:cNvPr>
          <p:cNvSpPr>
            <a:spLocks noGrp="1"/>
          </p:cNvSpPr>
          <p:nvPr>
            <p:ph type="title"/>
          </p:nvPr>
        </p:nvSpPr>
        <p:spPr>
          <a:xfrm>
            <a:off x="611188" y="549275"/>
            <a:ext cx="7772400" cy="1143000"/>
          </a:xfrm>
        </p:spPr>
        <p:txBody>
          <a:bodyPr/>
          <a:lstStyle/>
          <a:p>
            <a:pPr eaLnBrk="1" hangingPunct="1">
              <a:defRPr/>
            </a:pPr>
            <a:r>
              <a:rPr lang="zh-CN" altLang="en-US" sz="48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a:t>
            </a:r>
            <a:r>
              <a:rPr lang="en-US" altLang="zh-CN" sz="48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a:t>
            </a:r>
            <a:r>
              <a:rPr lang="zh-CN" altLang="en-US" sz="48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章  零件图</a:t>
            </a:r>
          </a:p>
        </p:txBody>
      </p:sp>
      <p:sp>
        <p:nvSpPr>
          <p:cNvPr id="4" name="文本框 244738">
            <a:hlinkClick r:id="rId3" action="ppaction://hlinksldjump"/>
            <a:extLst>
              <a:ext uri="{FF2B5EF4-FFF2-40B4-BE49-F238E27FC236}">
                <a16:creationId xmlns:a16="http://schemas.microsoft.com/office/drawing/2014/main" id="{802FF220-B299-8336-E982-17400A4CBE06}"/>
              </a:ext>
            </a:extLst>
          </p:cNvPr>
          <p:cNvSpPr txBox="1"/>
          <p:nvPr/>
        </p:nvSpPr>
        <p:spPr>
          <a:xfrm>
            <a:off x="2339752" y="2060848"/>
            <a:ext cx="3054041" cy="580159"/>
          </a:xfrm>
          <a:prstGeom prst="rect">
            <a:avLst/>
          </a:prstGeom>
          <a:noFill/>
          <a:ln w="9525">
            <a:noFill/>
          </a:ln>
        </p:spPr>
        <p:txBody>
          <a:bodyPr wrap="none" anchor="t" anchorCtr="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000000"/>
                </a:solidFill>
                <a:effectLst/>
                <a:uLnTx/>
                <a:uFillTx/>
                <a:latin typeface="华文新魏" panose="02010800040101010101" pitchFamily="2" charset="-122"/>
                <a:ea typeface="华文新魏" panose="02010800040101010101" pitchFamily="2" charset="-122"/>
              </a:rPr>
              <a:t>8.1   </a:t>
            </a:r>
            <a:r>
              <a:rPr kumimoji="0" lang="zh-CN" altLang="en-US" sz="2800" b="1" i="0" u="none" strike="noStrike" kern="0" cap="none" spc="0" normalizeH="0" baseline="0" noProof="0" dirty="0">
                <a:ln>
                  <a:noFill/>
                </a:ln>
                <a:solidFill>
                  <a:srgbClr val="000000"/>
                </a:solidFill>
                <a:effectLst/>
                <a:uLnTx/>
                <a:uFillTx/>
                <a:latin typeface="华文新魏" panose="02010800040101010101" pitchFamily="2" charset="-122"/>
                <a:ea typeface="华文新魏" panose="02010800040101010101" pitchFamily="2" charset="-122"/>
              </a:rPr>
              <a:t>零件图的内容</a:t>
            </a:r>
          </a:p>
        </p:txBody>
      </p:sp>
      <p:sp>
        <p:nvSpPr>
          <p:cNvPr id="5" name="文本框 244740">
            <a:hlinkClick r:id="rId3" action="ppaction://hlinksldjump"/>
            <a:extLst>
              <a:ext uri="{FF2B5EF4-FFF2-40B4-BE49-F238E27FC236}">
                <a16:creationId xmlns:a16="http://schemas.microsoft.com/office/drawing/2014/main" id="{98BE5A9A-BB15-122F-1F33-89055534DCFD}"/>
              </a:ext>
            </a:extLst>
          </p:cNvPr>
          <p:cNvSpPr txBox="1"/>
          <p:nvPr/>
        </p:nvSpPr>
        <p:spPr>
          <a:xfrm>
            <a:off x="2365458" y="3208848"/>
            <a:ext cx="3658374" cy="580159"/>
          </a:xfrm>
          <a:prstGeom prst="rect">
            <a:avLst/>
          </a:prstGeom>
          <a:noFill/>
          <a:ln w="9525">
            <a:noFill/>
          </a:ln>
        </p:spPr>
        <p:txBody>
          <a:bodyPr wrap="none" anchor="t" anchorCtr="0">
            <a:spAutoFit/>
          </a:bodyPr>
          <a:lstStyle/>
          <a:p>
            <a:pPr>
              <a:lnSpc>
                <a:spcPct val="120000"/>
              </a:lnSpc>
            </a:pPr>
            <a:r>
              <a:rPr lang="en-US" altLang="zh-CN" sz="2800" b="1" dirty="0">
                <a:solidFill>
                  <a:srgbClr val="000000"/>
                </a:solidFill>
                <a:latin typeface="华文新魏" panose="02010800040101010101" pitchFamily="2" charset="-122"/>
                <a:ea typeface="华文新魏" panose="02010800040101010101" pitchFamily="2" charset="-122"/>
              </a:rPr>
              <a:t>8.3 </a:t>
            </a:r>
            <a:r>
              <a:rPr lang="zh-CN" altLang="en-US" sz="2800" b="1" dirty="0">
                <a:solidFill>
                  <a:srgbClr val="000000"/>
                </a:solidFill>
                <a:latin typeface="华文新魏" panose="02010800040101010101" pitchFamily="2" charset="-122"/>
                <a:ea typeface="华文新魏" panose="02010800040101010101" pitchFamily="2" charset="-122"/>
              </a:rPr>
              <a:t>零件图的技术要求</a:t>
            </a:r>
          </a:p>
        </p:txBody>
      </p:sp>
      <p:sp>
        <p:nvSpPr>
          <p:cNvPr id="6" name="文本框 244761">
            <a:hlinkClick r:id="rId3" action="ppaction://hlinksldjump"/>
            <a:extLst>
              <a:ext uri="{FF2B5EF4-FFF2-40B4-BE49-F238E27FC236}">
                <a16:creationId xmlns:a16="http://schemas.microsoft.com/office/drawing/2014/main" id="{88CB254E-3290-95F1-4889-279EBADB2354}"/>
              </a:ext>
            </a:extLst>
          </p:cNvPr>
          <p:cNvSpPr txBox="1"/>
          <p:nvPr/>
        </p:nvSpPr>
        <p:spPr>
          <a:xfrm>
            <a:off x="2365458" y="3770741"/>
            <a:ext cx="3658374" cy="580159"/>
          </a:xfrm>
          <a:prstGeom prst="rect">
            <a:avLst/>
          </a:prstGeom>
          <a:noFill/>
          <a:ln w="9525">
            <a:noFill/>
          </a:ln>
        </p:spPr>
        <p:txBody>
          <a:bodyPr wrap="none" anchor="t" anchorCtr="0">
            <a:spAutoFit/>
          </a:bodyPr>
          <a:lstStyle/>
          <a:p>
            <a:pPr>
              <a:lnSpc>
                <a:spcPct val="120000"/>
              </a:lnSpc>
            </a:pPr>
            <a:r>
              <a:rPr lang="en-US" altLang="zh-CN" sz="2800" b="1" dirty="0">
                <a:solidFill>
                  <a:srgbClr val="000000"/>
                </a:solidFill>
                <a:latin typeface="华文新魏" panose="02010800040101010101" pitchFamily="2" charset="-122"/>
                <a:ea typeface="华文新魏" panose="02010800040101010101" pitchFamily="2" charset="-122"/>
              </a:rPr>
              <a:t>8.4 </a:t>
            </a:r>
            <a:r>
              <a:rPr lang="zh-CN" altLang="en-US" sz="2800" b="1" dirty="0">
                <a:solidFill>
                  <a:srgbClr val="000000"/>
                </a:solidFill>
                <a:latin typeface="华文新魏" panose="02010800040101010101" pitchFamily="2" charset="-122"/>
                <a:ea typeface="华文新魏" panose="02010800040101010101" pitchFamily="2" charset="-122"/>
              </a:rPr>
              <a:t>零件图的尺寸标注</a:t>
            </a:r>
          </a:p>
        </p:txBody>
      </p:sp>
      <p:sp>
        <p:nvSpPr>
          <p:cNvPr id="7" name="文本框 244763">
            <a:hlinkClick r:id="rId3" action="ppaction://hlinksldjump"/>
            <a:extLst>
              <a:ext uri="{FF2B5EF4-FFF2-40B4-BE49-F238E27FC236}">
                <a16:creationId xmlns:a16="http://schemas.microsoft.com/office/drawing/2014/main" id="{142F6A71-F3D0-1DC8-F06B-D9B6F70F74D7}"/>
              </a:ext>
            </a:extLst>
          </p:cNvPr>
          <p:cNvSpPr txBox="1"/>
          <p:nvPr/>
        </p:nvSpPr>
        <p:spPr>
          <a:xfrm>
            <a:off x="2365458" y="2628105"/>
            <a:ext cx="2581156" cy="580159"/>
          </a:xfrm>
          <a:prstGeom prst="rect">
            <a:avLst/>
          </a:prstGeom>
          <a:noFill/>
          <a:ln w="9525">
            <a:noFill/>
          </a:ln>
        </p:spPr>
        <p:txBody>
          <a:bodyPr wrap="none" anchor="t" anchorCtr="0">
            <a:spAutoFit/>
          </a:bodyPr>
          <a:lstStyle/>
          <a:p>
            <a:pPr>
              <a:lnSpc>
                <a:spcPct val="120000"/>
              </a:lnSpc>
            </a:pPr>
            <a:r>
              <a:rPr lang="en-US" altLang="zh-CN" sz="2800" b="1" dirty="0">
                <a:solidFill>
                  <a:srgbClr val="000000"/>
                </a:solidFill>
                <a:latin typeface="华文新魏" panose="02010800040101010101" pitchFamily="2" charset="-122"/>
                <a:ea typeface="华文新魏" panose="02010800040101010101" pitchFamily="2" charset="-122"/>
              </a:rPr>
              <a:t>8.2 </a:t>
            </a:r>
            <a:r>
              <a:rPr lang="zh-CN" altLang="en-US" sz="2800" b="1" dirty="0">
                <a:solidFill>
                  <a:srgbClr val="000000"/>
                </a:solidFill>
                <a:latin typeface="华文新魏" panose="02010800040101010101" pitchFamily="2" charset="-122"/>
                <a:ea typeface="华文新魏" panose="02010800040101010101" pitchFamily="2" charset="-122"/>
              </a:rPr>
              <a:t>零件的结构</a:t>
            </a:r>
          </a:p>
        </p:txBody>
      </p:sp>
      <p:sp>
        <p:nvSpPr>
          <p:cNvPr id="8" name="文本框 244774">
            <a:hlinkClick r:id="rId4" action="ppaction://hlinksldjump"/>
            <a:extLst>
              <a:ext uri="{FF2B5EF4-FFF2-40B4-BE49-F238E27FC236}">
                <a16:creationId xmlns:a16="http://schemas.microsoft.com/office/drawing/2014/main" id="{1A525F6B-A519-EA42-1ED6-9DB22145D284}"/>
              </a:ext>
            </a:extLst>
          </p:cNvPr>
          <p:cNvSpPr txBox="1"/>
          <p:nvPr/>
        </p:nvSpPr>
        <p:spPr>
          <a:xfrm>
            <a:off x="2365458" y="4348227"/>
            <a:ext cx="5365571" cy="580159"/>
          </a:xfrm>
          <a:prstGeom prst="rect">
            <a:avLst/>
          </a:prstGeom>
          <a:noFill/>
          <a:ln w="9525">
            <a:noFill/>
          </a:ln>
        </p:spPr>
        <p:txBody>
          <a:bodyPr wrap="none" anchor="t" anchorCtr="0">
            <a:spAutoFit/>
          </a:bodyPr>
          <a:lstStyle/>
          <a:p>
            <a:pPr>
              <a:lnSpc>
                <a:spcPct val="120000"/>
              </a:lnSpc>
            </a:pPr>
            <a:r>
              <a:rPr lang="en-US" altLang="zh-CN" sz="2800" b="1" dirty="0">
                <a:solidFill>
                  <a:srgbClr val="000000"/>
                </a:solidFill>
                <a:latin typeface="华文新魏" panose="02010800040101010101" pitchFamily="2" charset="-122"/>
                <a:ea typeface="华文新魏" panose="02010800040101010101" pitchFamily="2" charset="-122"/>
              </a:rPr>
              <a:t>8.5</a:t>
            </a:r>
            <a:r>
              <a:rPr lang="zh-CN" altLang="en-US" sz="2800" b="1" dirty="0">
                <a:solidFill>
                  <a:srgbClr val="000000"/>
                </a:solidFill>
                <a:latin typeface="华文新魏" panose="02010800040101010101" pitchFamily="2" charset="-122"/>
                <a:ea typeface="华文新魏" panose="02010800040101010101" pitchFamily="2" charset="-122"/>
              </a:rPr>
              <a:t>零件图的视图表达及读零件图</a:t>
            </a:r>
          </a:p>
        </p:txBody>
      </p:sp>
      <p:sp>
        <p:nvSpPr>
          <p:cNvPr id="9" name="文本框 244774">
            <a:hlinkClick r:id="rId4" action="ppaction://hlinksldjump"/>
            <a:extLst>
              <a:ext uri="{FF2B5EF4-FFF2-40B4-BE49-F238E27FC236}">
                <a16:creationId xmlns:a16="http://schemas.microsoft.com/office/drawing/2014/main" id="{9493D6A5-85C0-5133-8172-FEDD4B423DEF}"/>
              </a:ext>
            </a:extLst>
          </p:cNvPr>
          <p:cNvSpPr txBox="1"/>
          <p:nvPr/>
        </p:nvSpPr>
        <p:spPr>
          <a:xfrm>
            <a:off x="2365458" y="4952639"/>
            <a:ext cx="2222083" cy="580159"/>
          </a:xfrm>
          <a:prstGeom prst="rect">
            <a:avLst/>
          </a:prstGeom>
          <a:noFill/>
          <a:ln w="9525">
            <a:noFill/>
          </a:ln>
        </p:spPr>
        <p:txBody>
          <a:bodyPr wrap="none" anchor="t" anchorCtr="0">
            <a:spAutoFit/>
          </a:bodyPr>
          <a:lstStyle/>
          <a:p>
            <a:pPr>
              <a:lnSpc>
                <a:spcPct val="120000"/>
              </a:lnSpc>
            </a:pPr>
            <a:r>
              <a:rPr lang="en-US" altLang="zh-CN" sz="2800" b="1" dirty="0">
                <a:solidFill>
                  <a:srgbClr val="000000"/>
                </a:solidFill>
                <a:latin typeface="华文新魏" panose="02010800040101010101" pitchFamily="2" charset="-122"/>
                <a:ea typeface="华文新魏" panose="02010800040101010101" pitchFamily="2" charset="-122"/>
              </a:rPr>
              <a:t>8.6 </a:t>
            </a:r>
            <a:r>
              <a:rPr lang="zh-CN" altLang="en-US" sz="2800" b="1" dirty="0">
                <a:solidFill>
                  <a:srgbClr val="000000"/>
                </a:solidFill>
                <a:latin typeface="华文新魏" panose="02010800040101010101" pitchFamily="2" charset="-122"/>
                <a:ea typeface="华文新魏" panose="02010800040101010101" pitchFamily="2" charset="-122"/>
              </a:rPr>
              <a:t>画零件图</a:t>
            </a:r>
          </a:p>
        </p:txBody>
      </p:sp>
      <p:sp>
        <p:nvSpPr>
          <p:cNvPr id="10" name="文本框 244774">
            <a:hlinkClick r:id="rId4" action="ppaction://hlinksldjump"/>
            <a:extLst>
              <a:ext uri="{FF2B5EF4-FFF2-40B4-BE49-F238E27FC236}">
                <a16:creationId xmlns:a16="http://schemas.microsoft.com/office/drawing/2014/main" id="{660650CE-9598-B9F1-ACDE-1C26C3D3B35E}"/>
              </a:ext>
            </a:extLst>
          </p:cNvPr>
          <p:cNvSpPr txBox="1"/>
          <p:nvPr/>
        </p:nvSpPr>
        <p:spPr>
          <a:xfrm>
            <a:off x="2343871" y="5557051"/>
            <a:ext cx="2222083" cy="580159"/>
          </a:xfrm>
          <a:prstGeom prst="rect">
            <a:avLst/>
          </a:prstGeom>
          <a:noFill/>
          <a:ln w="9525">
            <a:noFill/>
          </a:ln>
        </p:spPr>
        <p:txBody>
          <a:bodyPr wrap="none" anchor="t" anchorCtr="0">
            <a:spAutoFit/>
          </a:bodyPr>
          <a:lstStyle/>
          <a:p>
            <a:pPr>
              <a:lnSpc>
                <a:spcPct val="120000"/>
              </a:lnSpc>
            </a:pPr>
            <a:r>
              <a:rPr lang="en-US" altLang="zh-CN" sz="2800" b="1" dirty="0">
                <a:solidFill>
                  <a:srgbClr val="000000"/>
                </a:solidFill>
                <a:latin typeface="华文新魏" panose="02010800040101010101" pitchFamily="2" charset="-122"/>
                <a:ea typeface="华文新魏" panose="02010800040101010101" pitchFamily="2" charset="-122"/>
              </a:rPr>
              <a:t>8.7 </a:t>
            </a:r>
            <a:r>
              <a:rPr lang="zh-CN" altLang="en-US" sz="2800" b="1" dirty="0">
                <a:solidFill>
                  <a:srgbClr val="000000"/>
                </a:solidFill>
                <a:latin typeface="华文新魏" panose="02010800040101010101" pitchFamily="2" charset="-122"/>
                <a:ea typeface="华文新魏" panose="02010800040101010101" pitchFamily="2" charset="-122"/>
              </a:rPr>
              <a:t>零件测绘</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a:extLst>
              <a:ext uri="{FF2B5EF4-FFF2-40B4-BE49-F238E27FC236}">
                <a16:creationId xmlns:a16="http://schemas.microsoft.com/office/drawing/2014/main" id="{55CEB53F-0D74-FD90-BC0F-5E22389A0081}"/>
              </a:ext>
            </a:extLst>
          </p:cNvPr>
          <p:cNvGrpSpPr/>
          <p:nvPr/>
        </p:nvGrpSpPr>
        <p:grpSpPr>
          <a:xfrm>
            <a:off x="3556000" y="3353271"/>
            <a:ext cx="2271713" cy="1258888"/>
            <a:chOff x="2288" y="2902"/>
            <a:chExt cx="1431" cy="793"/>
          </a:xfrm>
        </p:grpSpPr>
        <p:sp>
          <p:nvSpPr>
            <p:cNvPr id="36" name="直接连接符 342051">
              <a:extLst>
                <a:ext uri="{FF2B5EF4-FFF2-40B4-BE49-F238E27FC236}">
                  <a16:creationId xmlns:a16="http://schemas.microsoft.com/office/drawing/2014/main" id="{ABDA5781-693A-9538-F7C6-7A6913C81295}"/>
                </a:ext>
              </a:extLst>
            </p:cNvPr>
            <p:cNvSpPr/>
            <p:nvPr/>
          </p:nvSpPr>
          <p:spPr>
            <a:xfrm flipV="1">
              <a:off x="2651" y="2955"/>
              <a:ext cx="1" cy="73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 name="任意多边形 342052">
              <a:extLst>
                <a:ext uri="{FF2B5EF4-FFF2-40B4-BE49-F238E27FC236}">
                  <a16:creationId xmlns:a16="http://schemas.microsoft.com/office/drawing/2014/main" id="{E7318FF0-B7D1-5967-7960-783477F03E4C}"/>
                </a:ext>
              </a:extLst>
            </p:cNvPr>
            <p:cNvSpPr/>
            <p:nvPr/>
          </p:nvSpPr>
          <p:spPr>
            <a:xfrm>
              <a:off x="3207" y="3437"/>
              <a:ext cx="86" cy="86"/>
            </a:xfrm>
            <a:custGeom>
              <a:avLst/>
              <a:gdLst/>
              <a:ahLst/>
              <a:cxnLst/>
              <a:rect l="0" t="0" r="0" b="0"/>
              <a:pathLst>
                <a:path w="599" h="600">
                  <a:moveTo>
                    <a:pt x="599" y="600"/>
                  </a:moveTo>
                  <a:lnTo>
                    <a:pt x="599" y="578"/>
                  </a:lnTo>
                  <a:lnTo>
                    <a:pt x="598" y="556"/>
                  </a:lnTo>
                  <a:lnTo>
                    <a:pt x="595" y="533"/>
                  </a:lnTo>
                  <a:lnTo>
                    <a:pt x="593" y="511"/>
                  </a:lnTo>
                  <a:lnTo>
                    <a:pt x="588" y="489"/>
                  </a:lnTo>
                  <a:lnTo>
                    <a:pt x="584" y="467"/>
                  </a:lnTo>
                  <a:lnTo>
                    <a:pt x="579" y="445"/>
                  </a:lnTo>
                  <a:lnTo>
                    <a:pt x="572" y="424"/>
                  </a:lnTo>
                  <a:lnTo>
                    <a:pt x="565" y="402"/>
                  </a:lnTo>
                  <a:lnTo>
                    <a:pt x="558" y="381"/>
                  </a:lnTo>
                  <a:lnTo>
                    <a:pt x="549" y="361"/>
                  </a:lnTo>
                  <a:lnTo>
                    <a:pt x="539" y="340"/>
                  </a:lnTo>
                  <a:lnTo>
                    <a:pt x="530" y="320"/>
                  </a:lnTo>
                  <a:lnTo>
                    <a:pt x="519" y="300"/>
                  </a:lnTo>
                  <a:lnTo>
                    <a:pt x="508" y="281"/>
                  </a:lnTo>
                  <a:lnTo>
                    <a:pt x="495" y="263"/>
                  </a:lnTo>
                  <a:lnTo>
                    <a:pt x="482" y="244"/>
                  </a:lnTo>
                  <a:lnTo>
                    <a:pt x="468" y="227"/>
                  </a:lnTo>
                  <a:lnTo>
                    <a:pt x="454" y="209"/>
                  </a:lnTo>
                  <a:lnTo>
                    <a:pt x="439" y="193"/>
                  </a:lnTo>
                  <a:lnTo>
                    <a:pt x="424" y="176"/>
                  </a:lnTo>
                  <a:lnTo>
                    <a:pt x="407" y="161"/>
                  </a:lnTo>
                  <a:lnTo>
                    <a:pt x="391" y="146"/>
                  </a:lnTo>
                  <a:lnTo>
                    <a:pt x="374" y="131"/>
                  </a:lnTo>
                  <a:lnTo>
                    <a:pt x="356" y="118"/>
                  </a:lnTo>
                  <a:lnTo>
                    <a:pt x="337" y="105"/>
                  </a:lnTo>
                  <a:lnTo>
                    <a:pt x="319" y="92"/>
                  </a:lnTo>
                  <a:lnTo>
                    <a:pt x="300" y="81"/>
                  </a:lnTo>
                  <a:lnTo>
                    <a:pt x="280" y="70"/>
                  </a:lnTo>
                  <a:lnTo>
                    <a:pt x="260" y="60"/>
                  </a:lnTo>
                  <a:lnTo>
                    <a:pt x="239" y="50"/>
                  </a:lnTo>
                  <a:lnTo>
                    <a:pt x="220" y="42"/>
                  </a:lnTo>
                  <a:lnTo>
                    <a:pt x="199" y="34"/>
                  </a:lnTo>
                  <a:lnTo>
                    <a:pt x="176" y="27"/>
                  </a:lnTo>
                  <a:lnTo>
                    <a:pt x="155" y="21"/>
                  </a:lnTo>
                  <a:lnTo>
                    <a:pt x="133" y="15"/>
                  </a:lnTo>
                  <a:lnTo>
                    <a:pt x="111" y="11"/>
                  </a:lnTo>
                  <a:lnTo>
                    <a:pt x="90" y="7"/>
                  </a:lnTo>
                  <a:lnTo>
                    <a:pt x="68" y="5"/>
                  </a:lnTo>
                  <a:lnTo>
                    <a:pt x="45" y="3"/>
                  </a:lnTo>
                  <a:lnTo>
                    <a:pt x="22" y="1"/>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 name="直接连接符 342053">
              <a:extLst>
                <a:ext uri="{FF2B5EF4-FFF2-40B4-BE49-F238E27FC236}">
                  <a16:creationId xmlns:a16="http://schemas.microsoft.com/office/drawing/2014/main" id="{CA2D1DF1-EB68-75E9-52D3-4581DE72C95A}"/>
                </a:ext>
              </a:extLst>
            </p:cNvPr>
            <p:cNvSpPr/>
            <p:nvPr/>
          </p:nvSpPr>
          <p:spPr>
            <a:xfrm flipV="1">
              <a:off x="2651" y="2955"/>
              <a:ext cx="64" cy="6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 name="直接连接符 342054">
              <a:extLst>
                <a:ext uri="{FF2B5EF4-FFF2-40B4-BE49-F238E27FC236}">
                  <a16:creationId xmlns:a16="http://schemas.microsoft.com/office/drawing/2014/main" id="{641B2A67-575D-5CB5-AAD8-E2D7F996A215}"/>
                </a:ext>
              </a:extLst>
            </p:cNvPr>
            <p:cNvSpPr/>
            <p:nvPr/>
          </p:nvSpPr>
          <p:spPr>
            <a:xfrm flipV="1">
              <a:off x="2651" y="2955"/>
              <a:ext cx="160" cy="16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 name="直接连接符 342055">
              <a:extLst>
                <a:ext uri="{FF2B5EF4-FFF2-40B4-BE49-F238E27FC236}">
                  <a16:creationId xmlns:a16="http://schemas.microsoft.com/office/drawing/2014/main" id="{C4D20C65-85E3-93E2-857E-9169380F4B94}"/>
                </a:ext>
              </a:extLst>
            </p:cNvPr>
            <p:cNvSpPr/>
            <p:nvPr/>
          </p:nvSpPr>
          <p:spPr>
            <a:xfrm flipV="1">
              <a:off x="2651" y="3033"/>
              <a:ext cx="178" cy="17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 name="直接连接符 342056">
              <a:extLst>
                <a:ext uri="{FF2B5EF4-FFF2-40B4-BE49-F238E27FC236}">
                  <a16:creationId xmlns:a16="http://schemas.microsoft.com/office/drawing/2014/main" id="{4AED308B-DB1A-A2E0-FAA6-5EEE9FE06F15}"/>
                </a:ext>
              </a:extLst>
            </p:cNvPr>
            <p:cNvSpPr/>
            <p:nvPr/>
          </p:nvSpPr>
          <p:spPr>
            <a:xfrm flipV="1">
              <a:off x="2651" y="3121"/>
              <a:ext cx="186" cy="18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 name="直接连接符 342057">
              <a:extLst>
                <a:ext uri="{FF2B5EF4-FFF2-40B4-BE49-F238E27FC236}">
                  <a16:creationId xmlns:a16="http://schemas.microsoft.com/office/drawing/2014/main" id="{F7B4334E-201A-F03A-6EF6-DCC88E7C8F0F}"/>
                </a:ext>
              </a:extLst>
            </p:cNvPr>
            <p:cNvSpPr/>
            <p:nvPr/>
          </p:nvSpPr>
          <p:spPr>
            <a:xfrm flipV="1">
              <a:off x="2651" y="3210"/>
              <a:ext cx="194" cy="19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 name="直接连接符 342058">
              <a:extLst>
                <a:ext uri="{FF2B5EF4-FFF2-40B4-BE49-F238E27FC236}">
                  <a16:creationId xmlns:a16="http://schemas.microsoft.com/office/drawing/2014/main" id="{097E71E6-3028-65DD-4C73-AEB1E9884230}"/>
                </a:ext>
              </a:extLst>
            </p:cNvPr>
            <p:cNvSpPr/>
            <p:nvPr/>
          </p:nvSpPr>
          <p:spPr>
            <a:xfrm flipV="1">
              <a:off x="2651" y="3298"/>
              <a:ext cx="202" cy="20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 name="直接连接符 342059">
              <a:extLst>
                <a:ext uri="{FF2B5EF4-FFF2-40B4-BE49-F238E27FC236}">
                  <a16:creationId xmlns:a16="http://schemas.microsoft.com/office/drawing/2014/main" id="{D89AA057-65CB-050C-1918-67E32B27CC82}"/>
                </a:ext>
              </a:extLst>
            </p:cNvPr>
            <p:cNvSpPr/>
            <p:nvPr/>
          </p:nvSpPr>
          <p:spPr>
            <a:xfrm flipV="1">
              <a:off x="2651" y="3383"/>
              <a:ext cx="213" cy="21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 name="直接连接符 342060">
              <a:extLst>
                <a:ext uri="{FF2B5EF4-FFF2-40B4-BE49-F238E27FC236}">
                  <a16:creationId xmlns:a16="http://schemas.microsoft.com/office/drawing/2014/main" id="{F7A8EB3B-E4C7-D426-AAD1-3A55DF6CDA5D}"/>
                </a:ext>
              </a:extLst>
            </p:cNvPr>
            <p:cNvSpPr/>
            <p:nvPr/>
          </p:nvSpPr>
          <p:spPr>
            <a:xfrm flipV="1">
              <a:off x="2651" y="3431"/>
              <a:ext cx="261" cy="26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 name="直接连接符 342061">
              <a:extLst>
                <a:ext uri="{FF2B5EF4-FFF2-40B4-BE49-F238E27FC236}">
                  <a16:creationId xmlns:a16="http://schemas.microsoft.com/office/drawing/2014/main" id="{0B0D69E9-7122-EA32-0990-A351C099D639}"/>
                </a:ext>
              </a:extLst>
            </p:cNvPr>
            <p:cNvSpPr/>
            <p:nvPr/>
          </p:nvSpPr>
          <p:spPr>
            <a:xfrm flipV="1">
              <a:off x="2745" y="3437"/>
              <a:ext cx="256" cy="25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 name="直接连接符 342062">
              <a:extLst>
                <a:ext uri="{FF2B5EF4-FFF2-40B4-BE49-F238E27FC236}">
                  <a16:creationId xmlns:a16="http://schemas.microsoft.com/office/drawing/2014/main" id="{02AC6737-4F28-1F10-F1C7-CF34627FAF84}"/>
                </a:ext>
              </a:extLst>
            </p:cNvPr>
            <p:cNvSpPr/>
            <p:nvPr/>
          </p:nvSpPr>
          <p:spPr>
            <a:xfrm flipV="1">
              <a:off x="2841" y="3437"/>
              <a:ext cx="256" cy="25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 name="直接连接符 342063">
              <a:extLst>
                <a:ext uri="{FF2B5EF4-FFF2-40B4-BE49-F238E27FC236}">
                  <a16:creationId xmlns:a16="http://schemas.microsoft.com/office/drawing/2014/main" id="{89BEECBE-2419-29B2-245E-3D524CB0C098}"/>
                </a:ext>
              </a:extLst>
            </p:cNvPr>
            <p:cNvSpPr/>
            <p:nvPr/>
          </p:nvSpPr>
          <p:spPr>
            <a:xfrm flipV="1">
              <a:off x="2937" y="3437"/>
              <a:ext cx="256" cy="25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 name="直接连接符 342064">
              <a:extLst>
                <a:ext uri="{FF2B5EF4-FFF2-40B4-BE49-F238E27FC236}">
                  <a16:creationId xmlns:a16="http://schemas.microsoft.com/office/drawing/2014/main" id="{F266EBC2-09D0-8B69-33BD-43EEB897F028}"/>
                </a:ext>
              </a:extLst>
            </p:cNvPr>
            <p:cNvSpPr/>
            <p:nvPr/>
          </p:nvSpPr>
          <p:spPr>
            <a:xfrm flipV="1">
              <a:off x="3033" y="3461"/>
              <a:ext cx="233" cy="23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 name="直接连接符 342065">
              <a:extLst>
                <a:ext uri="{FF2B5EF4-FFF2-40B4-BE49-F238E27FC236}">
                  <a16:creationId xmlns:a16="http://schemas.microsoft.com/office/drawing/2014/main" id="{C6BFEFFD-8B10-7687-D3AC-996FBCB4F017}"/>
                </a:ext>
              </a:extLst>
            </p:cNvPr>
            <p:cNvSpPr/>
            <p:nvPr/>
          </p:nvSpPr>
          <p:spPr>
            <a:xfrm flipV="1">
              <a:off x="3129" y="3530"/>
              <a:ext cx="164" cy="16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 name="直接连接符 342066">
              <a:extLst>
                <a:ext uri="{FF2B5EF4-FFF2-40B4-BE49-F238E27FC236}">
                  <a16:creationId xmlns:a16="http://schemas.microsoft.com/office/drawing/2014/main" id="{0B67C449-C992-F9DB-DD9A-43920D1C538F}"/>
                </a:ext>
              </a:extLst>
            </p:cNvPr>
            <p:cNvSpPr/>
            <p:nvPr/>
          </p:nvSpPr>
          <p:spPr>
            <a:xfrm flipV="1">
              <a:off x="3225" y="3626"/>
              <a:ext cx="68"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 name="直接连接符 342067">
              <a:extLst>
                <a:ext uri="{FF2B5EF4-FFF2-40B4-BE49-F238E27FC236}">
                  <a16:creationId xmlns:a16="http://schemas.microsoft.com/office/drawing/2014/main" id="{8C61322D-AADE-9C45-3B08-EFE10F075D3F}"/>
                </a:ext>
              </a:extLst>
            </p:cNvPr>
            <p:cNvSpPr/>
            <p:nvPr/>
          </p:nvSpPr>
          <p:spPr>
            <a:xfrm>
              <a:off x="2288" y="3694"/>
              <a:ext cx="1005"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 name="直接连接符 342068">
              <a:extLst>
                <a:ext uri="{FF2B5EF4-FFF2-40B4-BE49-F238E27FC236}">
                  <a16:creationId xmlns:a16="http://schemas.microsoft.com/office/drawing/2014/main" id="{54E77E67-60A0-7CF1-3CA9-043BB1887F47}"/>
                </a:ext>
              </a:extLst>
            </p:cNvPr>
            <p:cNvSpPr/>
            <p:nvPr/>
          </p:nvSpPr>
          <p:spPr>
            <a:xfrm flipV="1">
              <a:off x="3293" y="3523"/>
              <a:ext cx="1" cy="17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 name="任意多边形 342069">
              <a:extLst>
                <a:ext uri="{FF2B5EF4-FFF2-40B4-BE49-F238E27FC236}">
                  <a16:creationId xmlns:a16="http://schemas.microsoft.com/office/drawing/2014/main" id="{4AD2067F-2321-2FCC-4E67-C9567914B525}"/>
                </a:ext>
              </a:extLst>
            </p:cNvPr>
            <p:cNvSpPr/>
            <p:nvPr/>
          </p:nvSpPr>
          <p:spPr>
            <a:xfrm>
              <a:off x="2858" y="3359"/>
              <a:ext cx="85" cy="78"/>
            </a:xfrm>
            <a:custGeom>
              <a:avLst/>
              <a:gdLst/>
              <a:ahLst/>
              <a:cxnLst/>
              <a:rect l="0" t="0" r="0" b="0"/>
              <a:pathLst>
                <a:path w="596" h="546">
                  <a:moveTo>
                    <a:pt x="0" y="0"/>
                  </a:moveTo>
                  <a:lnTo>
                    <a:pt x="3" y="22"/>
                  </a:lnTo>
                  <a:lnTo>
                    <a:pt x="5" y="45"/>
                  </a:lnTo>
                  <a:lnTo>
                    <a:pt x="10" y="67"/>
                  </a:lnTo>
                  <a:lnTo>
                    <a:pt x="14" y="88"/>
                  </a:lnTo>
                  <a:lnTo>
                    <a:pt x="20" y="110"/>
                  </a:lnTo>
                  <a:lnTo>
                    <a:pt x="26" y="131"/>
                  </a:lnTo>
                  <a:lnTo>
                    <a:pt x="33" y="152"/>
                  </a:lnTo>
                  <a:lnTo>
                    <a:pt x="41" y="173"/>
                  </a:lnTo>
                  <a:lnTo>
                    <a:pt x="50" y="193"/>
                  </a:lnTo>
                  <a:lnTo>
                    <a:pt x="60" y="213"/>
                  </a:lnTo>
                  <a:lnTo>
                    <a:pt x="69" y="232"/>
                  </a:lnTo>
                  <a:lnTo>
                    <a:pt x="81" y="252"/>
                  </a:lnTo>
                  <a:lnTo>
                    <a:pt x="92" y="271"/>
                  </a:lnTo>
                  <a:lnTo>
                    <a:pt x="104" y="290"/>
                  </a:lnTo>
                  <a:lnTo>
                    <a:pt x="117" y="307"/>
                  </a:lnTo>
                  <a:lnTo>
                    <a:pt x="131" y="325"/>
                  </a:lnTo>
                  <a:lnTo>
                    <a:pt x="145" y="342"/>
                  </a:lnTo>
                  <a:lnTo>
                    <a:pt x="160" y="358"/>
                  </a:lnTo>
                  <a:lnTo>
                    <a:pt x="175" y="375"/>
                  </a:lnTo>
                  <a:lnTo>
                    <a:pt x="192" y="390"/>
                  </a:lnTo>
                  <a:lnTo>
                    <a:pt x="209" y="404"/>
                  </a:lnTo>
                  <a:lnTo>
                    <a:pt x="225" y="418"/>
                  </a:lnTo>
                  <a:lnTo>
                    <a:pt x="243" y="432"/>
                  </a:lnTo>
                  <a:lnTo>
                    <a:pt x="262" y="445"/>
                  </a:lnTo>
                  <a:lnTo>
                    <a:pt x="280" y="456"/>
                  </a:lnTo>
                  <a:lnTo>
                    <a:pt x="299" y="468"/>
                  </a:lnTo>
                  <a:lnTo>
                    <a:pt x="319" y="479"/>
                  </a:lnTo>
                  <a:lnTo>
                    <a:pt x="339" y="488"/>
                  </a:lnTo>
                  <a:lnTo>
                    <a:pt x="358" y="497"/>
                  </a:lnTo>
                  <a:lnTo>
                    <a:pt x="379" y="507"/>
                  </a:lnTo>
                  <a:lnTo>
                    <a:pt x="400" y="514"/>
                  </a:lnTo>
                  <a:lnTo>
                    <a:pt x="421" y="521"/>
                  </a:lnTo>
                  <a:lnTo>
                    <a:pt x="442" y="526"/>
                  </a:lnTo>
                  <a:lnTo>
                    <a:pt x="465" y="532"/>
                  </a:lnTo>
                  <a:lnTo>
                    <a:pt x="486" y="537"/>
                  </a:lnTo>
                  <a:lnTo>
                    <a:pt x="508" y="540"/>
                  </a:lnTo>
                  <a:lnTo>
                    <a:pt x="530" y="543"/>
                  </a:lnTo>
                  <a:lnTo>
                    <a:pt x="552" y="545"/>
                  </a:lnTo>
                  <a:lnTo>
                    <a:pt x="574" y="546"/>
                  </a:lnTo>
                  <a:lnTo>
                    <a:pt x="596" y="546"/>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55" name="组合 342070">
              <a:extLst>
                <a:ext uri="{FF2B5EF4-FFF2-40B4-BE49-F238E27FC236}">
                  <a16:creationId xmlns:a16="http://schemas.microsoft.com/office/drawing/2014/main" id="{63AD7E37-BCEF-1674-76F7-B5D869A74A59}"/>
                </a:ext>
              </a:extLst>
            </p:cNvPr>
            <p:cNvGrpSpPr/>
            <p:nvPr/>
          </p:nvGrpSpPr>
          <p:grpSpPr>
            <a:xfrm>
              <a:off x="2850" y="3120"/>
              <a:ext cx="869" cy="148"/>
              <a:chOff x="2850" y="3120"/>
              <a:chExt cx="869" cy="148"/>
            </a:xfrm>
          </p:grpSpPr>
          <p:sp>
            <p:nvSpPr>
              <p:cNvPr id="62" name="直接连接符 342071">
                <a:extLst>
                  <a:ext uri="{FF2B5EF4-FFF2-40B4-BE49-F238E27FC236}">
                    <a16:creationId xmlns:a16="http://schemas.microsoft.com/office/drawing/2014/main" id="{C666D2EB-17D6-F886-88A3-C588546D5193}"/>
                  </a:ext>
                </a:extLst>
              </p:cNvPr>
              <p:cNvSpPr/>
              <p:nvPr/>
            </p:nvSpPr>
            <p:spPr>
              <a:xfrm>
                <a:off x="3080" y="3120"/>
                <a:ext cx="639"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 name="直接连接符 342072">
                <a:extLst>
                  <a:ext uri="{FF2B5EF4-FFF2-40B4-BE49-F238E27FC236}">
                    <a16:creationId xmlns:a16="http://schemas.microsoft.com/office/drawing/2014/main" id="{4B09D868-1AED-869E-02CE-687C55C93D54}"/>
                  </a:ext>
                </a:extLst>
              </p:cNvPr>
              <p:cNvSpPr/>
              <p:nvPr/>
            </p:nvSpPr>
            <p:spPr>
              <a:xfrm flipV="1">
                <a:off x="2850" y="3123"/>
                <a:ext cx="230" cy="14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56" name="矩形 342073">
              <a:extLst>
                <a:ext uri="{FF2B5EF4-FFF2-40B4-BE49-F238E27FC236}">
                  <a16:creationId xmlns:a16="http://schemas.microsoft.com/office/drawing/2014/main" id="{19417A68-3ED6-C773-08B4-9F9B431AC416}"/>
                </a:ext>
              </a:extLst>
            </p:cNvPr>
            <p:cNvSpPr/>
            <p:nvPr/>
          </p:nvSpPr>
          <p:spPr>
            <a:xfrm>
              <a:off x="3030" y="2902"/>
              <a:ext cx="582" cy="174"/>
            </a:xfrm>
            <a:prstGeom prst="rect">
              <a:avLst/>
            </a:prstGeom>
            <a:no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0000"/>
                  </a:solidFill>
                  <a:effectLst/>
                  <a:uLnTx/>
                  <a:uFillTx/>
                  <a:latin typeface="等线" panose="02010600030101010101" pitchFamily="2" charset="-122"/>
                  <a:ea typeface="等线" panose="02010600030101010101" pitchFamily="2" charset="-122"/>
                </a:rPr>
                <a:t>逐渐过渡</a:t>
              </a:r>
            </a:p>
          </p:txBody>
        </p:sp>
        <p:sp>
          <p:nvSpPr>
            <p:cNvPr id="57" name="直接连接符 342074">
              <a:extLst>
                <a:ext uri="{FF2B5EF4-FFF2-40B4-BE49-F238E27FC236}">
                  <a16:creationId xmlns:a16="http://schemas.microsoft.com/office/drawing/2014/main" id="{44826FA2-3601-64CC-5C6A-3AC906DF84FA}"/>
                </a:ext>
              </a:extLst>
            </p:cNvPr>
            <p:cNvSpPr/>
            <p:nvPr/>
          </p:nvSpPr>
          <p:spPr>
            <a:xfrm>
              <a:off x="2822" y="2955"/>
              <a:ext cx="36" cy="404"/>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 name="直接连接符 342075">
              <a:extLst>
                <a:ext uri="{FF2B5EF4-FFF2-40B4-BE49-F238E27FC236}">
                  <a16:creationId xmlns:a16="http://schemas.microsoft.com/office/drawing/2014/main" id="{EE2D9275-2627-B029-96EA-1BBC6E3D7539}"/>
                </a:ext>
              </a:extLst>
            </p:cNvPr>
            <p:cNvSpPr/>
            <p:nvPr/>
          </p:nvSpPr>
          <p:spPr>
            <a:xfrm>
              <a:off x="2290" y="2955"/>
              <a:ext cx="361"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 name="直接连接符 342076">
              <a:extLst>
                <a:ext uri="{FF2B5EF4-FFF2-40B4-BE49-F238E27FC236}">
                  <a16:creationId xmlns:a16="http://schemas.microsoft.com/office/drawing/2014/main" id="{6F5FB8C3-033D-2B7B-A7E6-56F0BE6FB875}"/>
                </a:ext>
              </a:extLst>
            </p:cNvPr>
            <p:cNvSpPr/>
            <p:nvPr/>
          </p:nvSpPr>
          <p:spPr>
            <a:xfrm>
              <a:off x="2651" y="2955"/>
              <a:ext cx="171"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 name="直接连接符 342077">
              <a:extLst>
                <a:ext uri="{FF2B5EF4-FFF2-40B4-BE49-F238E27FC236}">
                  <a16:creationId xmlns:a16="http://schemas.microsoft.com/office/drawing/2014/main" id="{69EC5CDB-10FB-9BE4-0C24-86DB8C477C0F}"/>
                </a:ext>
              </a:extLst>
            </p:cNvPr>
            <p:cNvSpPr/>
            <p:nvPr/>
          </p:nvSpPr>
          <p:spPr>
            <a:xfrm flipH="1">
              <a:off x="2943" y="3437"/>
              <a:ext cx="264"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 name="任意多边形 342078">
              <a:extLst>
                <a:ext uri="{FF2B5EF4-FFF2-40B4-BE49-F238E27FC236}">
                  <a16:creationId xmlns:a16="http://schemas.microsoft.com/office/drawing/2014/main" id="{E32BB393-3901-B373-6409-0B7B644EE8C8}"/>
                </a:ext>
              </a:extLst>
            </p:cNvPr>
            <p:cNvSpPr/>
            <p:nvPr/>
          </p:nvSpPr>
          <p:spPr>
            <a:xfrm>
              <a:off x="2288" y="2955"/>
              <a:ext cx="49" cy="739"/>
            </a:xfrm>
            <a:custGeom>
              <a:avLst/>
              <a:gdLst/>
              <a:ahLst/>
              <a:cxnLst/>
              <a:rect l="0" t="0" r="0" b="0"/>
              <a:pathLst>
                <a:path w="345" h="5171">
                  <a:moveTo>
                    <a:pt x="14" y="0"/>
                  </a:moveTo>
                  <a:lnTo>
                    <a:pt x="67" y="159"/>
                  </a:lnTo>
                  <a:lnTo>
                    <a:pt x="95" y="238"/>
                  </a:lnTo>
                  <a:lnTo>
                    <a:pt x="121" y="318"/>
                  </a:lnTo>
                  <a:lnTo>
                    <a:pt x="147" y="397"/>
                  </a:lnTo>
                  <a:lnTo>
                    <a:pt x="160" y="438"/>
                  </a:lnTo>
                  <a:lnTo>
                    <a:pt x="171" y="478"/>
                  </a:lnTo>
                  <a:lnTo>
                    <a:pt x="184" y="517"/>
                  </a:lnTo>
                  <a:lnTo>
                    <a:pt x="196" y="557"/>
                  </a:lnTo>
                  <a:lnTo>
                    <a:pt x="207" y="597"/>
                  </a:lnTo>
                  <a:lnTo>
                    <a:pt x="218" y="636"/>
                  </a:lnTo>
                  <a:lnTo>
                    <a:pt x="230" y="676"/>
                  </a:lnTo>
                  <a:lnTo>
                    <a:pt x="240" y="717"/>
                  </a:lnTo>
                  <a:lnTo>
                    <a:pt x="249" y="756"/>
                  </a:lnTo>
                  <a:lnTo>
                    <a:pt x="260" y="796"/>
                  </a:lnTo>
                  <a:lnTo>
                    <a:pt x="269" y="836"/>
                  </a:lnTo>
                  <a:lnTo>
                    <a:pt x="277" y="875"/>
                  </a:lnTo>
                  <a:lnTo>
                    <a:pt x="287" y="916"/>
                  </a:lnTo>
                  <a:lnTo>
                    <a:pt x="294" y="956"/>
                  </a:lnTo>
                  <a:lnTo>
                    <a:pt x="302" y="996"/>
                  </a:lnTo>
                  <a:lnTo>
                    <a:pt x="309" y="1035"/>
                  </a:lnTo>
                  <a:lnTo>
                    <a:pt x="315" y="1076"/>
                  </a:lnTo>
                  <a:lnTo>
                    <a:pt x="321" y="1116"/>
                  </a:lnTo>
                  <a:lnTo>
                    <a:pt x="326" y="1155"/>
                  </a:lnTo>
                  <a:lnTo>
                    <a:pt x="331" y="1196"/>
                  </a:lnTo>
                  <a:lnTo>
                    <a:pt x="335" y="1236"/>
                  </a:lnTo>
                  <a:lnTo>
                    <a:pt x="338" y="1276"/>
                  </a:lnTo>
                  <a:lnTo>
                    <a:pt x="340" y="1316"/>
                  </a:lnTo>
                  <a:lnTo>
                    <a:pt x="343" y="1356"/>
                  </a:lnTo>
                  <a:lnTo>
                    <a:pt x="344" y="1397"/>
                  </a:lnTo>
                  <a:lnTo>
                    <a:pt x="345" y="1437"/>
                  </a:lnTo>
                  <a:lnTo>
                    <a:pt x="344" y="1477"/>
                  </a:lnTo>
                  <a:lnTo>
                    <a:pt x="344" y="1517"/>
                  </a:lnTo>
                  <a:lnTo>
                    <a:pt x="342" y="1558"/>
                  </a:lnTo>
                  <a:lnTo>
                    <a:pt x="339" y="1598"/>
                  </a:lnTo>
                  <a:lnTo>
                    <a:pt x="337" y="1638"/>
                  </a:lnTo>
                  <a:lnTo>
                    <a:pt x="333" y="1679"/>
                  </a:lnTo>
                  <a:lnTo>
                    <a:pt x="330" y="1719"/>
                  </a:lnTo>
                  <a:lnTo>
                    <a:pt x="325" y="1760"/>
                  </a:lnTo>
                  <a:lnTo>
                    <a:pt x="321" y="1799"/>
                  </a:lnTo>
                  <a:lnTo>
                    <a:pt x="315" y="1840"/>
                  </a:lnTo>
                  <a:lnTo>
                    <a:pt x="309" y="1881"/>
                  </a:lnTo>
                  <a:lnTo>
                    <a:pt x="303" y="1922"/>
                  </a:lnTo>
                  <a:lnTo>
                    <a:pt x="296" y="1962"/>
                  </a:lnTo>
                  <a:lnTo>
                    <a:pt x="290" y="2002"/>
                  </a:lnTo>
                  <a:lnTo>
                    <a:pt x="276" y="2084"/>
                  </a:lnTo>
                  <a:lnTo>
                    <a:pt x="262" y="2165"/>
                  </a:lnTo>
                  <a:lnTo>
                    <a:pt x="247" y="2246"/>
                  </a:lnTo>
                  <a:lnTo>
                    <a:pt x="233" y="2328"/>
                  </a:lnTo>
                  <a:lnTo>
                    <a:pt x="219" y="2410"/>
                  </a:lnTo>
                  <a:lnTo>
                    <a:pt x="212" y="2449"/>
                  </a:lnTo>
                  <a:lnTo>
                    <a:pt x="206" y="2490"/>
                  </a:lnTo>
                  <a:lnTo>
                    <a:pt x="200" y="2531"/>
                  </a:lnTo>
                  <a:lnTo>
                    <a:pt x="195" y="2572"/>
                  </a:lnTo>
                  <a:lnTo>
                    <a:pt x="189" y="2613"/>
                  </a:lnTo>
                  <a:lnTo>
                    <a:pt x="183" y="2653"/>
                  </a:lnTo>
                  <a:lnTo>
                    <a:pt x="178" y="2694"/>
                  </a:lnTo>
                  <a:lnTo>
                    <a:pt x="175" y="2735"/>
                  </a:lnTo>
                  <a:lnTo>
                    <a:pt x="171" y="2776"/>
                  </a:lnTo>
                  <a:lnTo>
                    <a:pt x="168" y="2817"/>
                  </a:lnTo>
                  <a:lnTo>
                    <a:pt x="164" y="2858"/>
                  </a:lnTo>
                  <a:lnTo>
                    <a:pt x="162" y="2898"/>
                  </a:lnTo>
                  <a:lnTo>
                    <a:pt x="160" y="2939"/>
                  </a:lnTo>
                  <a:lnTo>
                    <a:pt x="158" y="2980"/>
                  </a:lnTo>
                  <a:lnTo>
                    <a:pt x="157" y="3021"/>
                  </a:lnTo>
                  <a:lnTo>
                    <a:pt x="156" y="3062"/>
                  </a:lnTo>
                  <a:lnTo>
                    <a:pt x="156" y="3103"/>
                  </a:lnTo>
                  <a:lnTo>
                    <a:pt x="155" y="3143"/>
                  </a:lnTo>
                  <a:lnTo>
                    <a:pt x="155" y="3184"/>
                  </a:lnTo>
                  <a:lnTo>
                    <a:pt x="155" y="3225"/>
                  </a:lnTo>
                  <a:lnTo>
                    <a:pt x="156" y="3307"/>
                  </a:lnTo>
                  <a:lnTo>
                    <a:pt x="158" y="3388"/>
                  </a:lnTo>
                  <a:lnTo>
                    <a:pt x="161" y="3470"/>
                  </a:lnTo>
                  <a:lnTo>
                    <a:pt x="163" y="3553"/>
                  </a:lnTo>
                  <a:lnTo>
                    <a:pt x="169" y="3716"/>
                  </a:lnTo>
                  <a:lnTo>
                    <a:pt x="171" y="3799"/>
                  </a:lnTo>
                  <a:lnTo>
                    <a:pt x="175" y="3881"/>
                  </a:lnTo>
                  <a:lnTo>
                    <a:pt x="176" y="3964"/>
                  </a:lnTo>
                  <a:lnTo>
                    <a:pt x="178" y="4045"/>
                  </a:lnTo>
                  <a:lnTo>
                    <a:pt x="178" y="4086"/>
                  </a:lnTo>
                  <a:lnTo>
                    <a:pt x="178" y="4128"/>
                  </a:lnTo>
                  <a:lnTo>
                    <a:pt x="178" y="4169"/>
                  </a:lnTo>
                  <a:lnTo>
                    <a:pt x="178" y="4210"/>
                  </a:lnTo>
                  <a:lnTo>
                    <a:pt x="177" y="4252"/>
                  </a:lnTo>
                  <a:lnTo>
                    <a:pt x="176" y="4293"/>
                  </a:lnTo>
                  <a:lnTo>
                    <a:pt x="175" y="4333"/>
                  </a:lnTo>
                  <a:lnTo>
                    <a:pt x="172" y="4374"/>
                  </a:lnTo>
                  <a:lnTo>
                    <a:pt x="169" y="4415"/>
                  </a:lnTo>
                  <a:lnTo>
                    <a:pt x="167" y="4456"/>
                  </a:lnTo>
                  <a:lnTo>
                    <a:pt x="162" y="4497"/>
                  </a:lnTo>
                  <a:lnTo>
                    <a:pt x="157" y="4538"/>
                  </a:lnTo>
                  <a:lnTo>
                    <a:pt x="153" y="4577"/>
                  </a:lnTo>
                  <a:lnTo>
                    <a:pt x="147" y="4618"/>
                  </a:lnTo>
                  <a:lnTo>
                    <a:pt x="140" y="4659"/>
                  </a:lnTo>
                  <a:lnTo>
                    <a:pt x="133" y="4699"/>
                  </a:lnTo>
                  <a:lnTo>
                    <a:pt x="125" y="4738"/>
                  </a:lnTo>
                  <a:lnTo>
                    <a:pt x="115" y="4778"/>
                  </a:lnTo>
                  <a:lnTo>
                    <a:pt x="106" y="4818"/>
                  </a:lnTo>
                  <a:lnTo>
                    <a:pt x="95" y="4857"/>
                  </a:lnTo>
                  <a:lnTo>
                    <a:pt x="85" y="4897"/>
                  </a:lnTo>
                  <a:lnTo>
                    <a:pt x="73" y="4937"/>
                  </a:lnTo>
                  <a:lnTo>
                    <a:pt x="62" y="4976"/>
                  </a:lnTo>
                  <a:lnTo>
                    <a:pt x="50" y="5015"/>
                  </a:lnTo>
                  <a:lnTo>
                    <a:pt x="25" y="5093"/>
                  </a:lnTo>
                  <a:lnTo>
                    <a:pt x="0" y="5171"/>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64" name="矩形 63">
            <a:extLst>
              <a:ext uri="{FF2B5EF4-FFF2-40B4-BE49-F238E27FC236}">
                <a16:creationId xmlns:a16="http://schemas.microsoft.com/office/drawing/2014/main" id="{88CD02E2-DFD1-7954-C7EA-004A85275852}"/>
              </a:ext>
            </a:extLst>
          </p:cNvPr>
          <p:cNvSpPr/>
          <p:nvPr/>
        </p:nvSpPr>
        <p:spPr>
          <a:xfrm>
            <a:off x="1038436" y="1412776"/>
            <a:ext cx="7067128" cy="1107996"/>
          </a:xfrm>
          <a:prstGeom prst="rect">
            <a:avLst/>
          </a:prstGeom>
          <a:noFill/>
          <a:ln w="9525">
            <a:noFill/>
          </a:ln>
        </p:spPr>
        <p:txBody>
          <a:bodyPr wrap="square" lIns="0" tIns="0" rIns="0" bIns="0" anchor="t" anchorCtr="0">
            <a:spAutoFit/>
          </a:bodyPr>
          <a:lstStyle/>
          <a:p>
            <a:r>
              <a:rPr lang="zh-CN" altLang="en-US" sz="2400" dirty="0">
                <a:latin typeface="隶书" panose="02010509060101010101" pitchFamily="49" charset="-122"/>
                <a:ea typeface="隶书" panose="02010509060101010101" pitchFamily="49" charset="-122"/>
              </a:rPr>
              <a:t>    在浇铸零件时，为了避免各部分因冷却速度不同而在肥厚处产生</a:t>
            </a:r>
            <a:r>
              <a:rPr lang="zh-CN" altLang="en-US" sz="2400" dirty="0">
                <a:solidFill>
                  <a:srgbClr val="FF0000"/>
                </a:solidFill>
                <a:latin typeface="隶书" panose="02010509060101010101" pitchFamily="49" charset="-122"/>
                <a:ea typeface="隶书" panose="02010509060101010101" pitchFamily="49" charset="-122"/>
              </a:rPr>
              <a:t>缩孔</a:t>
            </a:r>
            <a:r>
              <a:rPr lang="zh-CN" altLang="en-US" sz="2400" dirty="0">
                <a:latin typeface="隶书" panose="02010509060101010101" pitchFamily="49" charset="-122"/>
                <a:ea typeface="隶书" panose="02010509060101010101" pitchFamily="49" charset="-122"/>
              </a:rPr>
              <a:t>或在断面突然变化处产生</a:t>
            </a:r>
            <a:r>
              <a:rPr lang="zh-CN" altLang="en-US" sz="2400" dirty="0">
                <a:solidFill>
                  <a:srgbClr val="FF0000"/>
                </a:solidFill>
                <a:latin typeface="隶书" panose="02010509060101010101" pitchFamily="49" charset="-122"/>
                <a:ea typeface="隶书" panose="02010509060101010101" pitchFamily="49" charset="-122"/>
              </a:rPr>
              <a:t>裂纹</a:t>
            </a:r>
            <a:r>
              <a:rPr lang="zh-CN" altLang="en-US" sz="2400" dirty="0">
                <a:latin typeface="隶书" panose="02010509060101010101" pitchFamily="49" charset="-122"/>
                <a:ea typeface="隶书" panose="02010509060101010101" pitchFamily="49" charset="-122"/>
              </a:rPr>
              <a:t>，应使铸件的壁厚保持</a:t>
            </a:r>
            <a:r>
              <a:rPr lang="zh-CN" altLang="en-US" sz="2400" dirty="0">
                <a:solidFill>
                  <a:srgbClr val="FF0000"/>
                </a:solidFill>
                <a:latin typeface="隶书" panose="02010509060101010101" pitchFamily="49" charset="-122"/>
                <a:ea typeface="隶书" panose="02010509060101010101" pitchFamily="49" charset="-122"/>
              </a:rPr>
              <a:t>等厚</a:t>
            </a:r>
            <a:r>
              <a:rPr lang="zh-CN" altLang="en-US" sz="2400" dirty="0">
                <a:latin typeface="隶书" panose="02010509060101010101" pitchFamily="49" charset="-122"/>
                <a:ea typeface="隶书" panose="02010509060101010101" pitchFamily="49" charset="-122"/>
              </a:rPr>
              <a:t>或者</a:t>
            </a:r>
            <a:r>
              <a:rPr lang="zh-CN" altLang="en-US" sz="2400" dirty="0">
                <a:solidFill>
                  <a:srgbClr val="FF0000"/>
                </a:solidFill>
                <a:latin typeface="隶书" panose="02010509060101010101" pitchFamily="49" charset="-122"/>
                <a:ea typeface="隶书" panose="02010509060101010101" pitchFamily="49" charset="-122"/>
              </a:rPr>
              <a:t>逐渐变化</a:t>
            </a:r>
            <a:r>
              <a:rPr lang="zh-CN" altLang="en-US" sz="2400" dirty="0">
                <a:latin typeface="隶书" panose="02010509060101010101" pitchFamily="49" charset="-122"/>
                <a:ea typeface="隶书" panose="02010509060101010101" pitchFamily="49" charset="-122"/>
              </a:rPr>
              <a:t>。</a:t>
            </a:r>
          </a:p>
        </p:txBody>
      </p:sp>
      <p:sp>
        <p:nvSpPr>
          <p:cNvPr id="65" name="文本框 64">
            <a:extLst>
              <a:ext uri="{FF2B5EF4-FFF2-40B4-BE49-F238E27FC236}">
                <a16:creationId xmlns:a16="http://schemas.microsoft.com/office/drawing/2014/main" id="{95CDD827-E38A-E57D-0825-07C61298592E}"/>
              </a:ext>
            </a:extLst>
          </p:cNvPr>
          <p:cNvSpPr txBox="1"/>
          <p:nvPr/>
        </p:nvSpPr>
        <p:spPr>
          <a:xfrm>
            <a:off x="827584" y="620688"/>
            <a:ext cx="2202847" cy="461665"/>
          </a:xfrm>
          <a:prstGeom prst="rect">
            <a:avLst/>
          </a:prstGeom>
          <a:noFill/>
          <a:ln w="9525">
            <a:noFill/>
          </a:ln>
        </p:spPr>
        <p:txBody>
          <a:bodyPr wrap="none" anchor="t" anchorCtr="0">
            <a:spAutoFit/>
          </a:bodyPr>
          <a:lstStyle/>
          <a:p>
            <a:r>
              <a:rPr lang="zh-CN" altLang="en-US" sz="2400" b="1" dirty="0">
                <a:solidFill>
                  <a:srgbClr val="C00000"/>
                </a:solidFill>
                <a:latin typeface="等线" panose="02010600030101010101" pitchFamily="2" charset="-122"/>
                <a:ea typeface="等线" panose="02010600030101010101" pitchFamily="2" charset="-122"/>
              </a:rPr>
              <a:t>（</a:t>
            </a:r>
            <a:r>
              <a:rPr lang="en-US" altLang="zh-CN" sz="2400" b="1" dirty="0">
                <a:solidFill>
                  <a:srgbClr val="C00000"/>
                </a:solidFill>
                <a:latin typeface="等线" panose="02010600030101010101" pitchFamily="2" charset="-122"/>
                <a:ea typeface="等线" panose="02010600030101010101" pitchFamily="2" charset="-122"/>
              </a:rPr>
              <a:t>3</a:t>
            </a:r>
            <a:r>
              <a:rPr lang="zh-CN" altLang="en-US" sz="2400" b="1" dirty="0">
                <a:solidFill>
                  <a:srgbClr val="C00000"/>
                </a:solidFill>
                <a:latin typeface="等线" panose="02010600030101010101" pitchFamily="2" charset="-122"/>
                <a:ea typeface="等线" panose="02010600030101010101" pitchFamily="2" charset="-122"/>
              </a:rPr>
              <a:t>）铸件壁厚</a:t>
            </a:r>
          </a:p>
        </p:txBody>
      </p:sp>
      <p:grpSp>
        <p:nvGrpSpPr>
          <p:cNvPr id="66" name="组合 65">
            <a:extLst>
              <a:ext uri="{FF2B5EF4-FFF2-40B4-BE49-F238E27FC236}">
                <a16:creationId xmlns:a16="http://schemas.microsoft.com/office/drawing/2014/main" id="{F67DEBEF-9CF7-479D-41D9-4A8928A6B451}"/>
              </a:ext>
            </a:extLst>
          </p:cNvPr>
          <p:cNvGrpSpPr/>
          <p:nvPr/>
        </p:nvGrpSpPr>
        <p:grpSpPr>
          <a:xfrm>
            <a:off x="5984875" y="3219921"/>
            <a:ext cx="2243138" cy="1546225"/>
            <a:chOff x="3818" y="2818"/>
            <a:chExt cx="1413" cy="974"/>
          </a:xfrm>
        </p:grpSpPr>
        <p:sp>
          <p:nvSpPr>
            <p:cNvPr id="67" name="任意多边形 342082">
              <a:extLst>
                <a:ext uri="{FF2B5EF4-FFF2-40B4-BE49-F238E27FC236}">
                  <a16:creationId xmlns:a16="http://schemas.microsoft.com/office/drawing/2014/main" id="{41DE9682-ABD5-52E3-E128-80CF06D9DF15}"/>
                </a:ext>
              </a:extLst>
            </p:cNvPr>
            <p:cNvSpPr/>
            <p:nvPr/>
          </p:nvSpPr>
          <p:spPr>
            <a:xfrm>
              <a:off x="4430" y="3253"/>
              <a:ext cx="72" cy="22"/>
            </a:xfrm>
            <a:custGeom>
              <a:avLst/>
              <a:gdLst/>
              <a:ahLst/>
              <a:cxnLst/>
              <a:rect l="0" t="0" r="0" b="0"/>
              <a:pathLst>
                <a:path w="502" h="155">
                  <a:moveTo>
                    <a:pt x="502" y="77"/>
                  </a:moveTo>
                  <a:lnTo>
                    <a:pt x="501" y="72"/>
                  </a:lnTo>
                  <a:lnTo>
                    <a:pt x="500" y="67"/>
                  </a:lnTo>
                  <a:lnTo>
                    <a:pt x="497" y="64"/>
                  </a:lnTo>
                  <a:lnTo>
                    <a:pt x="495" y="59"/>
                  </a:lnTo>
                  <a:lnTo>
                    <a:pt x="492" y="55"/>
                  </a:lnTo>
                  <a:lnTo>
                    <a:pt x="487" y="50"/>
                  </a:lnTo>
                  <a:lnTo>
                    <a:pt x="481" y="46"/>
                  </a:lnTo>
                  <a:lnTo>
                    <a:pt x="475" y="42"/>
                  </a:lnTo>
                  <a:lnTo>
                    <a:pt x="468" y="38"/>
                  </a:lnTo>
                  <a:lnTo>
                    <a:pt x="461" y="35"/>
                  </a:lnTo>
                  <a:lnTo>
                    <a:pt x="453" y="31"/>
                  </a:lnTo>
                  <a:lnTo>
                    <a:pt x="444" y="28"/>
                  </a:lnTo>
                  <a:lnTo>
                    <a:pt x="434" y="24"/>
                  </a:lnTo>
                  <a:lnTo>
                    <a:pt x="424" y="21"/>
                  </a:lnTo>
                  <a:lnTo>
                    <a:pt x="413" y="17"/>
                  </a:lnTo>
                  <a:lnTo>
                    <a:pt x="402" y="15"/>
                  </a:lnTo>
                  <a:lnTo>
                    <a:pt x="390" y="13"/>
                  </a:lnTo>
                  <a:lnTo>
                    <a:pt x="378" y="10"/>
                  </a:lnTo>
                  <a:lnTo>
                    <a:pt x="366" y="8"/>
                  </a:lnTo>
                  <a:lnTo>
                    <a:pt x="353" y="6"/>
                  </a:lnTo>
                  <a:lnTo>
                    <a:pt x="339" y="4"/>
                  </a:lnTo>
                  <a:lnTo>
                    <a:pt x="326" y="3"/>
                  </a:lnTo>
                  <a:lnTo>
                    <a:pt x="312" y="2"/>
                  </a:lnTo>
                  <a:lnTo>
                    <a:pt x="298" y="1"/>
                  </a:lnTo>
                  <a:lnTo>
                    <a:pt x="283" y="0"/>
                  </a:lnTo>
                  <a:lnTo>
                    <a:pt x="269" y="0"/>
                  </a:lnTo>
                  <a:lnTo>
                    <a:pt x="255" y="0"/>
                  </a:lnTo>
                  <a:lnTo>
                    <a:pt x="240" y="0"/>
                  </a:lnTo>
                  <a:lnTo>
                    <a:pt x="226" y="0"/>
                  </a:lnTo>
                  <a:lnTo>
                    <a:pt x="212" y="0"/>
                  </a:lnTo>
                  <a:lnTo>
                    <a:pt x="198" y="1"/>
                  </a:lnTo>
                  <a:lnTo>
                    <a:pt x="182" y="2"/>
                  </a:lnTo>
                  <a:lnTo>
                    <a:pt x="170" y="3"/>
                  </a:lnTo>
                  <a:lnTo>
                    <a:pt x="156" y="6"/>
                  </a:lnTo>
                  <a:lnTo>
                    <a:pt x="143" y="7"/>
                  </a:lnTo>
                  <a:lnTo>
                    <a:pt x="130" y="9"/>
                  </a:lnTo>
                  <a:lnTo>
                    <a:pt x="117" y="11"/>
                  </a:lnTo>
                  <a:lnTo>
                    <a:pt x="105" y="14"/>
                  </a:lnTo>
                  <a:lnTo>
                    <a:pt x="94" y="16"/>
                  </a:lnTo>
                  <a:lnTo>
                    <a:pt x="82" y="20"/>
                  </a:lnTo>
                  <a:lnTo>
                    <a:pt x="73" y="22"/>
                  </a:lnTo>
                  <a:lnTo>
                    <a:pt x="62" y="25"/>
                  </a:lnTo>
                  <a:lnTo>
                    <a:pt x="53" y="29"/>
                  </a:lnTo>
                  <a:lnTo>
                    <a:pt x="45" y="32"/>
                  </a:lnTo>
                  <a:lnTo>
                    <a:pt x="37" y="36"/>
                  </a:lnTo>
                  <a:lnTo>
                    <a:pt x="30" y="41"/>
                  </a:lnTo>
                  <a:lnTo>
                    <a:pt x="23" y="44"/>
                  </a:lnTo>
                  <a:lnTo>
                    <a:pt x="18" y="49"/>
                  </a:lnTo>
                  <a:lnTo>
                    <a:pt x="12" y="52"/>
                  </a:lnTo>
                  <a:lnTo>
                    <a:pt x="9" y="57"/>
                  </a:lnTo>
                  <a:lnTo>
                    <a:pt x="5" y="62"/>
                  </a:lnTo>
                  <a:lnTo>
                    <a:pt x="3" y="65"/>
                  </a:lnTo>
                  <a:lnTo>
                    <a:pt x="0" y="70"/>
                  </a:lnTo>
                  <a:lnTo>
                    <a:pt x="0" y="74"/>
                  </a:lnTo>
                  <a:lnTo>
                    <a:pt x="0" y="79"/>
                  </a:lnTo>
                  <a:lnTo>
                    <a:pt x="0" y="84"/>
                  </a:lnTo>
                  <a:lnTo>
                    <a:pt x="3" y="88"/>
                  </a:lnTo>
                  <a:lnTo>
                    <a:pt x="5" y="92"/>
                  </a:lnTo>
                  <a:lnTo>
                    <a:pt x="9" y="97"/>
                  </a:lnTo>
                  <a:lnTo>
                    <a:pt x="12" y="101"/>
                  </a:lnTo>
                  <a:lnTo>
                    <a:pt x="18" y="105"/>
                  </a:lnTo>
                  <a:lnTo>
                    <a:pt x="23" y="109"/>
                  </a:lnTo>
                  <a:lnTo>
                    <a:pt x="30" y="113"/>
                  </a:lnTo>
                  <a:lnTo>
                    <a:pt x="37" y="118"/>
                  </a:lnTo>
                  <a:lnTo>
                    <a:pt x="45" y="121"/>
                  </a:lnTo>
                  <a:lnTo>
                    <a:pt x="53" y="125"/>
                  </a:lnTo>
                  <a:lnTo>
                    <a:pt x="62" y="128"/>
                  </a:lnTo>
                  <a:lnTo>
                    <a:pt x="73" y="132"/>
                  </a:lnTo>
                  <a:lnTo>
                    <a:pt x="82" y="134"/>
                  </a:lnTo>
                  <a:lnTo>
                    <a:pt x="94" y="137"/>
                  </a:lnTo>
                  <a:lnTo>
                    <a:pt x="105" y="140"/>
                  </a:lnTo>
                  <a:lnTo>
                    <a:pt x="117" y="142"/>
                  </a:lnTo>
                  <a:lnTo>
                    <a:pt x="130" y="144"/>
                  </a:lnTo>
                  <a:lnTo>
                    <a:pt x="143" y="147"/>
                  </a:lnTo>
                  <a:lnTo>
                    <a:pt x="156" y="149"/>
                  </a:lnTo>
                  <a:lnTo>
                    <a:pt x="170" y="150"/>
                  </a:lnTo>
                  <a:lnTo>
                    <a:pt x="182" y="151"/>
                  </a:lnTo>
                  <a:lnTo>
                    <a:pt x="198" y="153"/>
                  </a:lnTo>
                  <a:lnTo>
                    <a:pt x="212" y="154"/>
                  </a:lnTo>
                  <a:lnTo>
                    <a:pt x="226" y="154"/>
                  </a:lnTo>
                  <a:lnTo>
                    <a:pt x="240" y="154"/>
                  </a:lnTo>
                  <a:lnTo>
                    <a:pt x="255" y="155"/>
                  </a:lnTo>
                  <a:lnTo>
                    <a:pt x="269" y="154"/>
                  </a:lnTo>
                  <a:lnTo>
                    <a:pt x="283" y="154"/>
                  </a:lnTo>
                  <a:lnTo>
                    <a:pt x="298" y="153"/>
                  </a:lnTo>
                  <a:lnTo>
                    <a:pt x="312" y="153"/>
                  </a:lnTo>
                  <a:lnTo>
                    <a:pt x="326" y="151"/>
                  </a:lnTo>
                  <a:lnTo>
                    <a:pt x="339" y="149"/>
                  </a:lnTo>
                  <a:lnTo>
                    <a:pt x="353" y="148"/>
                  </a:lnTo>
                  <a:lnTo>
                    <a:pt x="366" y="146"/>
                  </a:lnTo>
                  <a:lnTo>
                    <a:pt x="378" y="143"/>
                  </a:lnTo>
                  <a:lnTo>
                    <a:pt x="390" y="141"/>
                  </a:lnTo>
                  <a:lnTo>
                    <a:pt x="402" y="139"/>
                  </a:lnTo>
                  <a:lnTo>
                    <a:pt x="413" y="136"/>
                  </a:lnTo>
                  <a:lnTo>
                    <a:pt x="424" y="133"/>
                  </a:lnTo>
                  <a:lnTo>
                    <a:pt x="434" y="129"/>
                  </a:lnTo>
                  <a:lnTo>
                    <a:pt x="444" y="126"/>
                  </a:lnTo>
                  <a:lnTo>
                    <a:pt x="453" y="122"/>
                  </a:lnTo>
                  <a:lnTo>
                    <a:pt x="461" y="119"/>
                  </a:lnTo>
                  <a:lnTo>
                    <a:pt x="468" y="115"/>
                  </a:lnTo>
                  <a:lnTo>
                    <a:pt x="475" y="112"/>
                  </a:lnTo>
                  <a:lnTo>
                    <a:pt x="481" y="107"/>
                  </a:lnTo>
                  <a:lnTo>
                    <a:pt x="487" y="104"/>
                  </a:lnTo>
                  <a:lnTo>
                    <a:pt x="492" y="99"/>
                  </a:lnTo>
                  <a:lnTo>
                    <a:pt x="495" y="94"/>
                  </a:lnTo>
                  <a:lnTo>
                    <a:pt x="497" y="90"/>
                  </a:lnTo>
                  <a:lnTo>
                    <a:pt x="500" y="86"/>
                  </a:lnTo>
                  <a:lnTo>
                    <a:pt x="501" y="81"/>
                  </a:lnTo>
                  <a:lnTo>
                    <a:pt x="502" y="77"/>
                  </a:lnTo>
                </a:path>
              </a:pathLst>
            </a:custGeom>
            <a:noFill/>
            <a:ln w="19050" cap="flat" cmpd="sng">
              <a:solidFill>
                <a:srgbClr val="9966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 name="任意多边形 342083">
              <a:extLst>
                <a:ext uri="{FF2B5EF4-FFF2-40B4-BE49-F238E27FC236}">
                  <a16:creationId xmlns:a16="http://schemas.microsoft.com/office/drawing/2014/main" id="{8D6802E1-2605-3BE3-B570-7EEFC155DCD8}"/>
                </a:ext>
              </a:extLst>
            </p:cNvPr>
            <p:cNvSpPr/>
            <p:nvPr/>
          </p:nvSpPr>
          <p:spPr>
            <a:xfrm>
              <a:off x="4430" y="3253"/>
              <a:ext cx="72" cy="22"/>
            </a:xfrm>
            <a:custGeom>
              <a:avLst/>
              <a:gdLst/>
              <a:ahLst/>
              <a:cxnLst/>
              <a:rect l="0" t="0" r="0" b="0"/>
              <a:pathLst>
                <a:path w="502" h="155">
                  <a:moveTo>
                    <a:pt x="502" y="77"/>
                  </a:moveTo>
                  <a:lnTo>
                    <a:pt x="501" y="72"/>
                  </a:lnTo>
                  <a:lnTo>
                    <a:pt x="500" y="67"/>
                  </a:lnTo>
                  <a:lnTo>
                    <a:pt x="497" y="64"/>
                  </a:lnTo>
                  <a:lnTo>
                    <a:pt x="495" y="59"/>
                  </a:lnTo>
                  <a:lnTo>
                    <a:pt x="492" y="55"/>
                  </a:lnTo>
                  <a:lnTo>
                    <a:pt x="487" y="50"/>
                  </a:lnTo>
                  <a:lnTo>
                    <a:pt x="481" y="46"/>
                  </a:lnTo>
                  <a:lnTo>
                    <a:pt x="475" y="42"/>
                  </a:lnTo>
                  <a:lnTo>
                    <a:pt x="468" y="38"/>
                  </a:lnTo>
                  <a:lnTo>
                    <a:pt x="461" y="35"/>
                  </a:lnTo>
                  <a:lnTo>
                    <a:pt x="453" y="31"/>
                  </a:lnTo>
                  <a:lnTo>
                    <a:pt x="444" y="28"/>
                  </a:lnTo>
                  <a:lnTo>
                    <a:pt x="434" y="24"/>
                  </a:lnTo>
                  <a:lnTo>
                    <a:pt x="424" y="21"/>
                  </a:lnTo>
                  <a:lnTo>
                    <a:pt x="413" y="17"/>
                  </a:lnTo>
                  <a:lnTo>
                    <a:pt x="402" y="15"/>
                  </a:lnTo>
                  <a:lnTo>
                    <a:pt x="390" y="13"/>
                  </a:lnTo>
                  <a:lnTo>
                    <a:pt x="378" y="10"/>
                  </a:lnTo>
                  <a:lnTo>
                    <a:pt x="366" y="8"/>
                  </a:lnTo>
                  <a:lnTo>
                    <a:pt x="353" y="6"/>
                  </a:lnTo>
                  <a:lnTo>
                    <a:pt x="339" y="4"/>
                  </a:lnTo>
                  <a:lnTo>
                    <a:pt x="326" y="3"/>
                  </a:lnTo>
                  <a:lnTo>
                    <a:pt x="312" y="2"/>
                  </a:lnTo>
                  <a:lnTo>
                    <a:pt x="298" y="1"/>
                  </a:lnTo>
                  <a:lnTo>
                    <a:pt x="283" y="0"/>
                  </a:lnTo>
                  <a:lnTo>
                    <a:pt x="269" y="0"/>
                  </a:lnTo>
                  <a:lnTo>
                    <a:pt x="255" y="0"/>
                  </a:lnTo>
                  <a:lnTo>
                    <a:pt x="240" y="0"/>
                  </a:lnTo>
                  <a:lnTo>
                    <a:pt x="226" y="0"/>
                  </a:lnTo>
                  <a:lnTo>
                    <a:pt x="212" y="0"/>
                  </a:lnTo>
                  <a:lnTo>
                    <a:pt x="198" y="1"/>
                  </a:lnTo>
                  <a:lnTo>
                    <a:pt x="182" y="2"/>
                  </a:lnTo>
                  <a:lnTo>
                    <a:pt x="170" y="3"/>
                  </a:lnTo>
                  <a:lnTo>
                    <a:pt x="156" y="6"/>
                  </a:lnTo>
                  <a:lnTo>
                    <a:pt x="143" y="7"/>
                  </a:lnTo>
                  <a:lnTo>
                    <a:pt x="130" y="9"/>
                  </a:lnTo>
                  <a:lnTo>
                    <a:pt x="117" y="11"/>
                  </a:lnTo>
                  <a:lnTo>
                    <a:pt x="105" y="14"/>
                  </a:lnTo>
                  <a:lnTo>
                    <a:pt x="94" y="16"/>
                  </a:lnTo>
                  <a:lnTo>
                    <a:pt x="82" y="20"/>
                  </a:lnTo>
                  <a:lnTo>
                    <a:pt x="73" y="22"/>
                  </a:lnTo>
                  <a:lnTo>
                    <a:pt x="62" y="25"/>
                  </a:lnTo>
                  <a:lnTo>
                    <a:pt x="53" y="29"/>
                  </a:lnTo>
                  <a:lnTo>
                    <a:pt x="45" y="32"/>
                  </a:lnTo>
                  <a:lnTo>
                    <a:pt x="37" y="36"/>
                  </a:lnTo>
                  <a:lnTo>
                    <a:pt x="30" y="41"/>
                  </a:lnTo>
                  <a:lnTo>
                    <a:pt x="23" y="44"/>
                  </a:lnTo>
                  <a:lnTo>
                    <a:pt x="18" y="49"/>
                  </a:lnTo>
                  <a:lnTo>
                    <a:pt x="12" y="52"/>
                  </a:lnTo>
                  <a:lnTo>
                    <a:pt x="9" y="57"/>
                  </a:lnTo>
                  <a:lnTo>
                    <a:pt x="5" y="62"/>
                  </a:lnTo>
                  <a:lnTo>
                    <a:pt x="3" y="65"/>
                  </a:lnTo>
                  <a:lnTo>
                    <a:pt x="0" y="70"/>
                  </a:lnTo>
                  <a:lnTo>
                    <a:pt x="0" y="74"/>
                  </a:lnTo>
                  <a:lnTo>
                    <a:pt x="0" y="79"/>
                  </a:lnTo>
                  <a:lnTo>
                    <a:pt x="0" y="84"/>
                  </a:lnTo>
                  <a:lnTo>
                    <a:pt x="3" y="88"/>
                  </a:lnTo>
                  <a:lnTo>
                    <a:pt x="5" y="92"/>
                  </a:lnTo>
                  <a:lnTo>
                    <a:pt x="9" y="97"/>
                  </a:lnTo>
                  <a:lnTo>
                    <a:pt x="12" y="101"/>
                  </a:lnTo>
                  <a:lnTo>
                    <a:pt x="18" y="105"/>
                  </a:lnTo>
                  <a:lnTo>
                    <a:pt x="23" y="109"/>
                  </a:lnTo>
                  <a:lnTo>
                    <a:pt x="30" y="113"/>
                  </a:lnTo>
                  <a:lnTo>
                    <a:pt x="37" y="118"/>
                  </a:lnTo>
                  <a:lnTo>
                    <a:pt x="45" y="121"/>
                  </a:lnTo>
                  <a:lnTo>
                    <a:pt x="53" y="125"/>
                  </a:lnTo>
                  <a:lnTo>
                    <a:pt x="62" y="128"/>
                  </a:lnTo>
                  <a:lnTo>
                    <a:pt x="73" y="132"/>
                  </a:lnTo>
                  <a:lnTo>
                    <a:pt x="82" y="134"/>
                  </a:lnTo>
                  <a:lnTo>
                    <a:pt x="94" y="137"/>
                  </a:lnTo>
                  <a:lnTo>
                    <a:pt x="105" y="140"/>
                  </a:lnTo>
                  <a:lnTo>
                    <a:pt x="117" y="142"/>
                  </a:lnTo>
                  <a:lnTo>
                    <a:pt x="130" y="144"/>
                  </a:lnTo>
                  <a:lnTo>
                    <a:pt x="143" y="147"/>
                  </a:lnTo>
                  <a:lnTo>
                    <a:pt x="156" y="149"/>
                  </a:lnTo>
                  <a:lnTo>
                    <a:pt x="170" y="150"/>
                  </a:lnTo>
                  <a:lnTo>
                    <a:pt x="182" y="151"/>
                  </a:lnTo>
                  <a:lnTo>
                    <a:pt x="198" y="153"/>
                  </a:lnTo>
                  <a:lnTo>
                    <a:pt x="212" y="154"/>
                  </a:lnTo>
                  <a:lnTo>
                    <a:pt x="226" y="154"/>
                  </a:lnTo>
                  <a:lnTo>
                    <a:pt x="240" y="154"/>
                  </a:lnTo>
                  <a:lnTo>
                    <a:pt x="255" y="155"/>
                  </a:lnTo>
                  <a:lnTo>
                    <a:pt x="269" y="154"/>
                  </a:lnTo>
                  <a:lnTo>
                    <a:pt x="283" y="154"/>
                  </a:lnTo>
                  <a:lnTo>
                    <a:pt x="298" y="153"/>
                  </a:lnTo>
                  <a:lnTo>
                    <a:pt x="312" y="153"/>
                  </a:lnTo>
                  <a:lnTo>
                    <a:pt x="326" y="151"/>
                  </a:lnTo>
                  <a:lnTo>
                    <a:pt x="339" y="149"/>
                  </a:lnTo>
                  <a:lnTo>
                    <a:pt x="353" y="148"/>
                  </a:lnTo>
                  <a:lnTo>
                    <a:pt x="366" y="146"/>
                  </a:lnTo>
                  <a:lnTo>
                    <a:pt x="378" y="143"/>
                  </a:lnTo>
                  <a:lnTo>
                    <a:pt x="390" y="141"/>
                  </a:lnTo>
                  <a:lnTo>
                    <a:pt x="402" y="139"/>
                  </a:lnTo>
                  <a:lnTo>
                    <a:pt x="413" y="136"/>
                  </a:lnTo>
                  <a:lnTo>
                    <a:pt x="424" y="133"/>
                  </a:lnTo>
                  <a:lnTo>
                    <a:pt x="434" y="129"/>
                  </a:lnTo>
                  <a:lnTo>
                    <a:pt x="444" y="126"/>
                  </a:lnTo>
                  <a:lnTo>
                    <a:pt x="453" y="122"/>
                  </a:lnTo>
                  <a:lnTo>
                    <a:pt x="461" y="119"/>
                  </a:lnTo>
                  <a:lnTo>
                    <a:pt x="468" y="115"/>
                  </a:lnTo>
                  <a:lnTo>
                    <a:pt x="475" y="112"/>
                  </a:lnTo>
                  <a:lnTo>
                    <a:pt x="481" y="107"/>
                  </a:lnTo>
                  <a:lnTo>
                    <a:pt x="487" y="104"/>
                  </a:lnTo>
                  <a:lnTo>
                    <a:pt x="492" y="99"/>
                  </a:lnTo>
                  <a:lnTo>
                    <a:pt x="495" y="94"/>
                  </a:lnTo>
                  <a:lnTo>
                    <a:pt x="497" y="90"/>
                  </a:lnTo>
                  <a:lnTo>
                    <a:pt x="500" y="86"/>
                  </a:lnTo>
                  <a:lnTo>
                    <a:pt x="501" y="81"/>
                  </a:lnTo>
                  <a:lnTo>
                    <a:pt x="502" y="77"/>
                  </a:lnTo>
                </a:path>
              </a:pathLst>
            </a:custGeom>
            <a:noFill/>
            <a:ln w="19050" cap="flat" cmpd="sng">
              <a:solidFill>
                <a:srgbClr val="9966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 name="任意多边形 342084">
              <a:extLst>
                <a:ext uri="{FF2B5EF4-FFF2-40B4-BE49-F238E27FC236}">
                  <a16:creationId xmlns:a16="http://schemas.microsoft.com/office/drawing/2014/main" id="{79C77B33-ADA3-19BE-EFEF-511E0CB1FBBB}"/>
                </a:ext>
              </a:extLst>
            </p:cNvPr>
            <p:cNvSpPr/>
            <p:nvPr/>
          </p:nvSpPr>
          <p:spPr>
            <a:xfrm>
              <a:off x="4596" y="3207"/>
              <a:ext cx="54" cy="15"/>
            </a:xfrm>
            <a:custGeom>
              <a:avLst/>
              <a:gdLst/>
              <a:ahLst/>
              <a:cxnLst/>
              <a:rect l="0" t="0" r="0" b="0"/>
              <a:pathLst>
                <a:path w="381" h="107">
                  <a:moveTo>
                    <a:pt x="381" y="53"/>
                  </a:moveTo>
                  <a:lnTo>
                    <a:pt x="381" y="50"/>
                  </a:lnTo>
                  <a:lnTo>
                    <a:pt x="380" y="46"/>
                  </a:lnTo>
                  <a:lnTo>
                    <a:pt x="378" y="43"/>
                  </a:lnTo>
                  <a:lnTo>
                    <a:pt x="375" y="39"/>
                  </a:lnTo>
                  <a:lnTo>
                    <a:pt x="371" y="36"/>
                  </a:lnTo>
                  <a:lnTo>
                    <a:pt x="367" y="33"/>
                  </a:lnTo>
                  <a:lnTo>
                    <a:pt x="361" y="30"/>
                  </a:lnTo>
                  <a:lnTo>
                    <a:pt x="355" y="26"/>
                  </a:lnTo>
                  <a:lnTo>
                    <a:pt x="348" y="24"/>
                  </a:lnTo>
                  <a:lnTo>
                    <a:pt x="341" y="21"/>
                  </a:lnTo>
                  <a:lnTo>
                    <a:pt x="333" y="18"/>
                  </a:lnTo>
                  <a:lnTo>
                    <a:pt x="324" y="16"/>
                  </a:lnTo>
                  <a:lnTo>
                    <a:pt x="315" y="12"/>
                  </a:lnTo>
                  <a:lnTo>
                    <a:pt x="305" y="11"/>
                  </a:lnTo>
                  <a:lnTo>
                    <a:pt x="295" y="9"/>
                  </a:lnTo>
                  <a:lnTo>
                    <a:pt x="284" y="7"/>
                  </a:lnTo>
                  <a:lnTo>
                    <a:pt x="273" y="5"/>
                  </a:lnTo>
                  <a:lnTo>
                    <a:pt x="261" y="4"/>
                  </a:lnTo>
                  <a:lnTo>
                    <a:pt x="249" y="3"/>
                  </a:lnTo>
                  <a:lnTo>
                    <a:pt x="238" y="2"/>
                  </a:lnTo>
                  <a:lnTo>
                    <a:pt x="225" y="1"/>
                  </a:lnTo>
                  <a:lnTo>
                    <a:pt x="212" y="1"/>
                  </a:lnTo>
                  <a:lnTo>
                    <a:pt x="200" y="0"/>
                  </a:lnTo>
                  <a:lnTo>
                    <a:pt x="187" y="0"/>
                  </a:lnTo>
                  <a:lnTo>
                    <a:pt x="175" y="0"/>
                  </a:lnTo>
                  <a:lnTo>
                    <a:pt x="162" y="1"/>
                  </a:lnTo>
                  <a:lnTo>
                    <a:pt x="150" y="1"/>
                  </a:lnTo>
                  <a:lnTo>
                    <a:pt x="137" y="2"/>
                  </a:lnTo>
                  <a:lnTo>
                    <a:pt x="126" y="3"/>
                  </a:lnTo>
                  <a:lnTo>
                    <a:pt x="114" y="4"/>
                  </a:lnTo>
                  <a:lnTo>
                    <a:pt x="102" y="7"/>
                  </a:lnTo>
                  <a:lnTo>
                    <a:pt x="92" y="8"/>
                  </a:lnTo>
                  <a:lnTo>
                    <a:pt x="81" y="10"/>
                  </a:lnTo>
                  <a:lnTo>
                    <a:pt x="71" y="11"/>
                  </a:lnTo>
                  <a:lnTo>
                    <a:pt x="61" y="14"/>
                  </a:lnTo>
                  <a:lnTo>
                    <a:pt x="52" y="17"/>
                  </a:lnTo>
                  <a:lnTo>
                    <a:pt x="44" y="19"/>
                  </a:lnTo>
                  <a:lnTo>
                    <a:pt x="36" y="22"/>
                  </a:lnTo>
                  <a:lnTo>
                    <a:pt x="29" y="25"/>
                  </a:lnTo>
                  <a:lnTo>
                    <a:pt x="23" y="28"/>
                  </a:lnTo>
                  <a:lnTo>
                    <a:pt x="17" y="31"/>
                  </a:lnTo>
                  <a:lnTo>
                    <a:pt x="12" y="35"/>
                  </a:lnTo>
                  <a:lnTo>
                    <a:pt x="8" y="38"/>
                  </a:lnTo>
                  <a:lnTo>
                    <a:pt x="4" y="42"/>
                  </a:lnTo>
                  <a:lnTo>
                    <a:pt x="2" y="45"/>
                  </a:lnTo>
                  <a:lnTo>
                    <a:pt x="1" y="49"/>
                  </a:lnTo>
                  <a:lnTo>
                    <a:pt x="0" y="52"/>
                  </a:lnTo>
                  <a:lnTo>
                    <a:pt x="0" y="56"/>
                  </a:lnTo>
                  <a:lnTo>
                    <a:pt x="1" y="59"/>
                  </a:lnTo>
                  <a:lnTo>
                    <a:pt x="2" y="63"/>
                  </a:lnTo>
                  <a:lnTo>
                    <a:pt x="4" y="66"/>
                  </a:lnTo>
                  <a:lnTo>
                    <a:pt x="8" y="70"/>
                  </a:lnTo>
                  <a:lnTo>
                    <a:pt x="12" y="73"/>
                  </a:lnTo>
                  <a:lnTo>
                    <a:pt x="17" y="77"/>
                  </a:lnTo>
                  <a:lnTo>
                    <a:pt x="23" y="79"/>
                  </a:lnTo>
                  <a:lnTo>
                    <a:pt x="29" y="82"/>
                  </a:lnTo>
                  <a:lnTo>
                    <a:pt x="36" y="85"/>
                  </a:lnTo>
                  <a:lnTo>
                    <a:pt x="44" y="88"/>
                  </a:lnTo>
                  <a:lnTo>
                    <a:pt x="52" y="91"/>
                  </a:lnTo>
                  <a:lnTo>
                    <a:pt x="61" y="93"/>
                  </a:lnTo>
                  <a:lnTo>
                    <a:pt x="71" y="95"/>
                  </a:lnTo>
                  <a:lnTo>
                    <a:pt x="81" y="98"/>
                  </a:lnTo>
                  <a:lnTo>
                    <a:pt x="92" y="100"/>
                  </a:lnTo>
                  <a:lnTo>
                    <a:pt x="102" y="101"/>
                  </a:lnTo>
                  <a:lnTo>
                    <a:pt x="114" y="103"/>
                  </a:lnTo>
                  <a:lnTo>
                    <a:pt x="126" y="105"/>
                  </a:lnTo>
                  <a:lnTo>
                    <a:pt x="137" y="106"/>
                  </a:lnTo>
                  <a:lnTo>
                    <a:pt x="150" y="106"/>
                  </a:lnTo>
                  <a:lnTo>
                    <a:pt x="162" y="107"/>
                  </a:lnTo>
                  <a:lnTo>
                    <a:pt x="175" y="107"/>
                  </a:lnTo>
                  <a:lnTo>
                    <a:pt x="187" y="107"/>
                  </a:lnTo>
                  <a:lnTo>
                    <a:pt x="200" y="107"/>
                  </a:lnTo>
                  <a:lnTo>
                    <a:pt x="212" y="107"/>
                  </a:lnTo>
                  <a:lnTo>
                    <a:pt x="225" y="107"/>
                  </a:lnTo>
                  <a:lnTo>
                    <a:pt x="238" y="106"/>
                  </a:lnTo>
                  <a:lnTo>
                    <a:pt x="249" y="105"/>
                  </a:lnTo>
                  <a:lnTo>
                    <a:pt x="261" y="103"/>
                  </a:lnTo>
                  <a:lnTo>
                    <a:pt x="273" y="102"/>
                  </a:lnTo>
                  <a:lnTo>
                    <a:pt x="284" y="100"/>
                  </a:lnTo>
                  <a:lnTo>
                    <a:pt x="295" y="99"/>
                  </a:lnTo>
                  <a:lnTo>
                    <a:pt x="305" y="96"/>
                  </a:lnTo>
                  <a:lnTo>
                    <a:pt x="315" y="94"/>
                  </a:lnTo>
                  <a:lnTo>
                    <a:pt x="324" y="92"/>
                  </a:lnTo>
                  <a:lnTo>
                    <a:pt x="333" y="89"/>
                  </a:lnTo>
                  <a:lnTo>
                    <a:pt x="341" y="87"/>
                  </a:lnTo>
                  <a:lnTo>
                    <a:pt x="348" y="84"/>
                  </a:lnTo>
                  <a:lnTo>
                    <a:pt x="355" y="81"/>
                  </a:lnTo>
                  <a:lnTo>
                    <a:pt x="361" y="78"/>
                  </a:lnTo>
                  <a:lnTo>
                    <a:pt x="367" y="74"/>
                  </a:lnTo>
                  <a:lnTo>
                    <a:pt x="371" y="71"/>
                  </a:lnTo>
                  <a:lnTo>
                    <a:pt x="375" y="67"/>
                  </a:lnTo>
                  <a:lnTo>
                    <a:pt x="378" y="64"/>
                  </a:lnTo>
                  <a:lnTo>
                    <a:pt x="380" y="60"/>
                  </a:lnTo>
                  <a:lnTo>
                    <a:pt x="381" y="57"/>
                  </a:lnTo>
                  <a:lnTo>
                    <a:pt x="381" y="53"/>
                  </a:lnTo>
                </a:path>
              </a:pathLst>
            </a:custGeom>
            <a:noFill/>
            <a:ln w="0" cap="flat" cmpd="sng">
              <a:solidFill>
                <a:srgbClr val="9966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 name="任意多边形 342085">
              <a:extLst>
                <a:ext uri="{FF2B5EF4-FFF2-40B4-BE49-F238E27FC236}">
                  <a16:creationId xmlns:a16="http://schemas.microsoft.com/office/drawing/2014/main" id="{689A450C-C131-DE89-2107-0A9A79674518}"/>
                </a:ext>
              </a:extLst>
            </p:cNvPr>
            <p:cNvSpPr/>
            <p:nvPr/>
          </p:nvSpPr>
          <p:spPr>
            <a:xfrm>
              <a:off x="4430" y="3253"/>
              <a:ext cx="72" cy="22"/>
            </a:xfrm>
            <a:custGeom>
              <a:avLst/>
              <a:gdLst/>
              <a:ahLst/>
              <a:cxnLst/>
              <a:rect l="0" t="0" r="0" b="0"/>
              <a:pathLst>
                <a:path w="502" h="155">
                  <a:moveTo>
                    <a:pt x="502" y="77"/>
                  </a:moveTo>
                  <a:lnTo>
                    <a:pt x="501" y="72"/>
                  </a:lnTo>
                  <a:lnTo>
                    <a:pt x="500" y="67"/>
                  </a:lnTo>
                  <a:lnTo>
                    <a:pt x="497" y="64"/>
                  </a:lnTo>
                  <a:lnTo>
                    <a:pt x="495" y="59"/>
                  </a:lnTo>
                  <a:lnTo>
                    <a:pt x="492" y="55"/>
                  </a:lnTo>
                  <a:lnTo>
                    <a:pt x="487" y="50"/>
                  </a:lnTo>
                  <a:lnTo>
                    <a:pt x="481" y="46"/>
                  </a:lnTo>
                  <a:lnTo>
                    <a:pt x="475" y="42"/>
                  </a:lnTo>
                  <a:lnTo>
                    <a:pt x="468" y="38"/>
                  </a:lnTo>
                  <a:lnTo>
                    <a:pt x="461" y="35"/>
                  </a:lnTo>
                  <a:lnTo>
                    <a:pt x="453" y="31"/>
                  </a:lnTo>
                  <a:lnTo>
                    <a:pt x="444" y="28"/>
                  </a:lnTo>
                  <a:lnTo>
                    <a:pt x="434" y="24"/>
                  </a:lnTo>
                  <a:lnTo>
                    <a:pt x="424" y="21"/>
                  </a:lnTo>
                  <a:lnTo>
                    <a:pt x="413" y="17"/>
                  </a:lnTo>
                  <a:lnTo>
                    <a:pt x="402" y="15"/>
                  </a:lnTo>
                  <a:lnTo>
                    <a:pt x="390" y="13"/>
                  </a:lnTo>
                  <a:lnTo>
                    <a:pt x="378" y="10"/>
                  </a:lnTo>
                  <a:lnTo>
                    <a:pt x="366" y="8"/>
                  </a:lnTo>
                  <a:lnTo>
                    <a:pt x="353" y="6"/>
                  </a:lnTo>
                  <a:lnTo>
                    <a:pt x="339" y="4"/>
                  </a:lnTo>
                  <a:lnTo>
                    <a:pt x="326" y="3"/>
                  </a:lnTo>
                  <a:lnTo>
                    <a:pt x="312" y="2"/>
                  </a:lnTo>
                  <a:lnTo>
                    <a:pt x="298" y="1"/>
                  </a:lnTo>
                  <a:lnTo>
                    <a:pt x="283" y="0"/>
                  </a:lnTo>
                  <a:lnTo>
                    <a:pt x="269" y="0"/>
                  </a:lnTo>
                  <a:lnTo>
                    <a:pt x="255" y="0"/>
                  </a:lnTo>
                  <a:lnTo>
                    <a:pt x="240" y="0"/>
                  </a:lnTo>
                  <a:lnTo>
                    <a:pt x="226" y="0"/>
                  </a:lnTo>
                  <a:lnTo>
                    <a:pt x="212" y="0"/>
                  </a:lnTo>
                  <a:lnTo>
                    <a:pt x="198" y="1"/>
                  </a:lnTo>
                  <a:lnTo>
                    <a:pt x="182" y="2"/>
                  </a:lnTo>
                  <a:lnTo>
                    <a:pt x="170" y="3"/>
                  </a:lnTo>
                  <a:lnTo>
                    <a:pt x="156" y="6"/>
                  </a:lnTo>
                  <a:lnTo>
                    <a:pt x="143" y="7"/>
                  </a:lnTo>
                  <a:lnTo>
                    <a:pt x="130" y="9"/>
                  </a:lnTo>
                  <a:lnTo>
                    <a:pt x="117" y="11"/>
                  </a:lnTo>
                  <a:lnTo>
                    <a:pt x="105" y="14"/>
                  </a:lnTo>
                  <a:lnTo>
                    <a:pt x="94" y="16"/>
                  </a:lnTo>
                  <a:lnTo>
                    <a:pt x="82" y="20"/>
                  </a:lnTo>
                  <a:lnTo>
                    <a:pt x="73" y="22"/>
                  </a:lnTo>
                  <a:lnTo>
                    <a:pt x="62" y="25"/>
                  </a:lnTo>
                  <a:lnTo>
                    <a:pt x="53" y="29"/>
                  </a:lnTo>
                  <a:lnTo>
                    <a:pt x="45" y="32"/>
                  </a:lnTo>
                  <a:lnTo>
                    <a:pt x="37" y="36"/>
                  </a:lnTo>
                  <a:lnTo>
                    <a:pt x="30" y="41"/>
                  </a:lnTo>
                  <a:lnTo>
                    <a:pt x="23" y="44"/>
                  </a:lnTo>
                  <a:lnTo>
                    <a:pt x="18" y="49"/>
                  </a:lnTo>
                  <a:lnTo>
                    <a:pt x="12" y="52"/>
                  </a:lnTo>
                  <a:lnTo>
                    <a:pt x="9" y="57"/>
                  </a:lnTo>
                  <a:lnTo>
                    <a:pt x="5" y="62"/>
                  </a:lnTo>
                  <a:lnTo>
                    <a:pt x="3" y="65"/>
                  </a:lnTo>
                  <a:lnTo>
                    <a:pt x="0" y="70"/>
                  </a:lnTo>
                  <a:lnTo>
                    <a:pt x="0" y="74"/>
                  </a:lnTo>
                  <a:lnTo>
                    <a:pt x="0" y="79"/>
                  </a:lnTo>
                  <a:lnTo>
                    <a:pt x="0" y="84"/>
                  </a:lnTo>
                  <a:lnTo>
                    <a:pt x="3" y="88"/>
                  </a:lnTo>
                  <a:lnTo>
                    <a:pt x="5" y="92"/>
                  </a:lnTo>
                  <a:lnTo>
                    <a:pt x="9" y="97"/>
                  </a:lnTo>
                  <a:lnTo>
                    <a:pt x="12" y="101"/>
                  </a:lnTo>
                  <a:lnTo>
                    <a:pt x="18" y="105"/>
                  </a:lnTo>
                  <a:lnTo>
                    <a:pt x="23" y="109"/>
                  </a:lnTo>
                  <a:lnTo>
                    <a:pt x="30" y="113"/>
                  </a:lnTo>
                  <a:lnTo>
                    <a:pt x="37" y="118"/>
                  </a:lnTo>
                  <a:lnTo>
                    <a:pt x="45" y="121"/>
                  </a:lnTo>
                  <a:lnTo>
                    <a:pt x="53" y="125"/>
                  </a:lnTo>
                  <a:lnTo>
                    <a:pt x="62" y="128"/>
                  </a:lnTo>
                  <a:lnTo>
                    <a:pt x="73" y="132"/>
                  </a:lnTo>
                  <a:lnTo>
                    <a:pt x="82" y="134"/>
                  </a:lnTo>
                  <a:lnTo>
                    <a:pt x="94" y="137"/>
                  </a:lnTo>
                  <a:lnTo>
                    <a:pt x="105" y="140"/>
                  </a:lnTo>
                  <a:lnTo>
                    <a:pt x="117" y="142"/>
                  </a:lnTo>
                  <a:lnTo>
                    <a:pt x="130" y="144"/>
                  </a:lnTo>
                  <a:lnTo>
                    <a:pt x="143" y="147"/>
                  </a:lnTo>
                  <a:lnTo>
                    <a:pt x="156" y="149"/>
                  </a:lnTo>
                  <a:lnTo>
                    <a:pt x="170" y="150"/>
                  </a:lnTo>
                  <a:lnTo>
                    <a:pt x="182" y="151"/>
                  </a:lnTo>
                  <a:lnTo>
                    <a:pt x="198" y="153"/>
                  </a:lnTo>
                  <a:lnTo>
                    <a:pt x="212" y="154"/>
                  </a:lnTo>
                  <a:lnTo>
                    <a:pt x="226" y="154"/>
                  </a:lnTo>
                  <a:lnTo>
                    <a:pt x="240" y="154"/>
                  </a:lnTo>
                  <a:lnTo>
                    <a:pt x="255" y="155"/>
                  </a:lnTo>
                  <a:lnTo>
                    <a:pt x="269" y="154"/>
                  </a:lnTo>
                  <a:lnTo>
                    <a:pt x="283" y="154"/>
                  </a:lnTo>
                  <a:lnTo>
                    <a:pt x="298" y="153"/>
                  </a:lnTo>
                  <a:lnTo>
                    <a:pt x="312" y="153"/>
                  </a:lnTo>
                  <a:lnTo>
                    <a:pt x="326" y="151"/>
                  </a:lnTo>
                  <a:lnTo>
                    <a:pt x="339" y="149"/>
                  </a:lnTo>
                  <a:lnTo>
                    <a:pt x="353" y="148"/>
                  </a:lnTo>
                  <a:lnTo>
                    <a:pt x="366" y="146"/>
                  </a:lnTo>
                  <a:lnTo>
                    <a:pt x="378" y="143"/>
                  </a:lnTo>
                  <a:lnTo>
                    <a:pt x="390" y="141"/>
                  </a:lnTo>
                  <a:lnTo>
                    <a:pt x="402" y="139"/>
                  </a:lnTo>
                  <a:lnTo>
                    <a:pt x="413" y="136"/>
                  </a:lnTo>
                  <a:lnTo>
                    <a:pt x="424" y="133"/>
                  </a:lnTo>
                  <a:lnTo>
                    <a:pt x="434" y="129"/>
                  </a:lnTo>
                  <a:lnTo>
                    <a:pt x="444" y="126"/>
                  </a:lnTo>
                  <a:lnTo>
                    <a:pt x="453" y="122"/>
                  </a:lnTo>
                  <a:lnTo>
                    <a:pt x="461" y="119"/>
                  </a:lnTo>
                  <a:lnTo>
                    <a:pt x="468" y="115"/>
                  </a:lnTo>
                  <a:lnTo>
                    <a:pt x="475" y="112"/>
                  </a:lnTo>
                  <a:lnTo>
                    <a:pt x="481" y="107"/>
                  </a:lnTo>
                  <a:lnTo>
                    <a:pt x="487" y="104"/>
                  </a:lnTo>
                  <a:lnTo>
                    <a:pt x="492" y="99"/>
                  </a:lnTo>
                  <a:lnTo>
                    <a:pt x="495" y="94"/>
                  </a:lnTo>
                  <a:lnTo>
                    <a:pt x="497" y="90"/>
                  </a:lnTo>
                  <a:lnTo>
                    <a:pt x="500" y="86"/>
                  </a:lnTo>
                  <a:lnTo>
                    <a:pt x="501" y="81"/>
                  </a:lnTo>
                  <a:lnTo>
                    <a:pt x="502" y="77"/>
                  </a:lnTo>
                </a:path>
              </a:pathLst>
            </a:custGeom>
            <a:noFill/>
            <a:ln w="19050" cap="flat" cmpd="sng">
              <a:solidFill>
                <a:srgbClr val="9966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 name="任意多边形 342086">
              <a:extLst>
                <a:ext uri="{FF2B5EF4-FFF2-40B4-BE49-F238E27FC236}">
                  <a16:creationId xmlns:a16="http://schemas.microsoft.com/office/drawing/2014/main" id="{26886471-3039-947B-829F-789A37605396}"/>
                </a:ext>
              </a:extLst>
            </p:cNvPr>
            <p:cNvSpPr/>
            <p:nvPr/>
          </p:nvSpPr>
          <p:spPr>
            <a:xfrm>
              <a:off x="4430" y="3253"/>
              <a:ext cx="72" cy="22"/>
            </a:xfrm>
            <a:custGeom>
              <a:avLst/>
              <a:gdLst/>
              <a:ahLst/>
              <a:cxnLst/>
              <a:rect l="0" t="0" r="0" b="0"/>
              <a:pathLst>
                <a:path w="502" h="155">
                  <a:moveTo>
                    <a:pt x="502" y="77"/>
                  </a:moveTo>
                  <a:lnTo>
                    <a:pt x="501" y="72"/>
                  </a:lnTo>
                  <a:lnTo>
                    <a:pt x="500" y="67"/>
                  </a:lnTo>
                  <a:lnTo>
                    <a:pt x="497" y="64"/>
                  </a:lnTo>
                  <a:lnTo>
                    <a:pt x="495" y="59"/>
                  </a:lnTo>
                  <a:lnTo>
                    <a:pt x="492" y="55"/>
                  </a:lnTo>
                  <a:lnTo>
                    <a:pt x="487" y="50"/>
                  </a:lnTo>
                  <a:lnTo>
                    <a:pt x="481" y="46"/>
                  </a:lnTo>
                  <a:lnTo>
                    <a:pt x="475" y="42"/>
                  </a:lnTo>
                  <a:lnTo>
                    <a:pt x="468" y="38"/>
                  </a:lnTo>
                  <a:lnTo>
                    <a:pt x="461" y="35"/>
                  </a:lnTo>
                  <a:lnTo>
                    <a:pt x="453" y="31"/>
                  </a:lnTo>
                  <a:lnTo>
                    <a:pt x="444" y="28"/>
                  </a:lnTo>
                  <a:lnTo>
                    <a:pt x="434" y="24"/>
                  </a:lnTo>
                  <a:lnTo>
                    <a:pt x="424" y="21"/>
                  </a:lnTo>
                  <a:lnTo>
                    <a:pt x="413" y="17"/>
                  </a:lnTo>
                  <a:lnTo>
                    <a:pt x="402" y="15"/>
                  </a:lnTo>
                  <a:lnTo>
                    <a:pt x="390" y="13"/>
                  </a:lnTo>
                  <a:lnTo>
                    <a:pt x="378" y="10"/>
                  </a:lnTo>
                  <a:lnTo>
                    <a:pt x="366" y="8"/>
                  </a:lnTo>
                  <a:lnTo>
                    <a:pt x="353" y="6"/>
                  </a:lnTo>
                  <a:lnTo>
                    <a:pt x="339" y="4"/>
                  </a:lnTo>
                  <a:lnTo>
                    <a:pt x="326" y="3"/>
                  </a:lnTo>
                  <a:lnTo>
                    <a:pt x="312" y="2"/>
                  </a:lnTo>
                  <a:lnTo>
                    <a:pt x="298" y="1"/>
                  </a:lnTo>
                  <a:lnTo>
                    <a:pt x="283" y="0"/>
                  </a:lnTo>
                  <a:lnTo>
                    <a:pt x="269" y="0"/>
                  </a:lnTo>
                  <a:lnTo>
                    <a:pt x="255" y="0"/>
                  </a:lnTo>
                  <a:lnTo>
                    <a:pt x="240" y="0"/>
                  </a:lnTo>
                  <a:lnTo>
                    <a:pt x="226" y="0"/>
                  </a:lnTo>
                  <a:lnTo>
                    <a:pt x="212" y="0"/>
                  </a:lnTo>
                  <a:lnTo>
                    <a:pt x="198" y="1"/>
                  </a:lnTo>
                  <a:lnTo>
                    <a:pt x="182" y="2"/>
                  </a:lnTo>
                  <a:lnTo>
                    <a:pt x="170" y="3"/>
                  </a:lnTo>
                  <a:lnTo>
                    <a:pt x="156" y="6"/>
                  </a:lnTo>
                  <a:lnTo>
                    <a:pt x="143" y="7"/>
                  </a:lnTo>
                  <a:lnTo>
                    <a:pt x="130" y="9"/>
                  </a:lnTo>
                  <a:lnTo>
                    <a:pt x="117" y="11"/>
                  </a:lnTo>
                  <a:lnTo>
                    <a:pt x="105" y="14"/>
                  </a:lnTo>
                  <a:lnTo>
                    <a:pt x="94" y="16"/>
                  </a:lnTo>
                  <a:lnTo>
                    <a:pt x="82" y="20"/>
                  </a:lnTo>
                  <a:lnTo>
                    <a:pt x="73" y="22"/>
                  </a:lnTo>
                  <a:lnTo>
                    <a:pt x="62" y="25"/>
                  </a:lnTo>
                  <a:lnTo>
                    <a:pt x="53" y="29"/>
                  </a:lnTo>
                  <a:lnTo>
                    <a:pt x="45" y="32"/>
                  </a:lnTo>
                  <a:lnTo>
                    <a:pt x="37" y="36"/>
                  </a:lnTo>
                  <a:lnTo>
                    <a:pt x="30" y="41"/>
                  </a:lnTo>
                  <a:lnTo>
                    <a:pt x="23" y="44"/>
                  </a:lnTo>
                  <a:lnTo>
                    <a:pt x="18" y="49"/>
                  </a:lnTo>
                  <a:lnTo>
                    <a:pt x="12" y="52"/>
                  </a:lnTo>
                  <a:lnTo>
                    <a:pt x="9" y="57"/>
                  </a:lnTo>
                  <a:lnTo>
                    <a:pt x="5" y="62"/>
                  </a:lnTo>
                  <a:lnTo>
                    <a:pt x="3" y="65"/>
                  </a:lnTo>
                  <a:lnTo>
                    <a:pt x="0" y="70"/>
                  </a:lnTo>
                  <a:lnTo>
                    <a:pt x="0" y="74"/>
                  </a:lnTo>
                  <a:lnTo>
                    <a:pt x="0" y="79"/>
                  </a:lnTo>
                  <a:lnTo>
                    <a:pt x="0" y="84"/>
                  </a:lnTo>
                  <a:lnTo>
                    <a:pt x="3" y="88"/>
                  </a:lnTo>
                  <a:lnTo>
                    <a:pt x="5" y="92"/>
                  </a:lnTo>
                  <a:lnTo>
                    <a:pt x="9" y="97"/>
                  </a:lnTo>
                  <a:lnTo>
                    <a:pt x="12" y="101"/>
                  </a:lnTo>
                  <a:lnTo>
                    <a:pt x="18" y="105"/>
                  </a:lnTo>
                  <a:lnTo>
                    <a:pt x="23" y="109"/>
                  </a:lnTo>
                  <a:lnTo>
                    <a:pt x="30" y="113"/>
                  </a:lnTo>
                  <a:lnTo>
                    <a:pt x="37" y="118"/>
                  </a:lnTo>
                  <a:lnTo>
                    <a:pt x="45" y="121"/>
                  </a:lnTo>
                  <a:lnTo>
                    <a:pt x="53" y="125"/>
                  </a:lnTo>
                  <a:lnTo>
                    <a:pt x="62" y="128"/>
                  </a:lnTo>
                  <a:lnTo>
                    <a:pt x="73" y="132"/>
                  </a:lnTo>
                  <a:lnTo>
                    <a:pt x="82" y="134"/>
                  </a:lnTo>
                  <a:lnTo>
                    <a:pt x="94" y="137"/>
                  </a:lnTo>
                  <a:lnTo>
                    <a:pt x="105" y="140"/>
                  </a:lnTo>
                  <a:lnTo>
                    <a:pt x="117" y="142"/>
                  </a:lnTo>
                  <a:lnTo>
                    <a:pt x="130" y="144"/>
                  </a:lnTo>
                  <a:lnTo>
                    <a:pt x="143" y="147"/>
                  </a:lnTo>
                  <a:lnTo>
                    <a:pt x="156" y="149"/>
                  </a:lnTo>
                  <a:lnTo>
                    <a:pt x="170" y="150"/>
                  </a:lnTo>
                  <a:lnTo>
                    <a:pt x="182" y="151"/>
                  </a:lnTo>
                  <a:lnTo>
                    <a:pt x="198" y="153"/>
                  </a:lnTo>
                  <a:lnTo>
                    <a:pt x="212" y="154"/>
                  </a:lnTo>
                  <a:lnTo>
                    <a:pt x="226" y="154"/>
                  </a:lnTo>
                  <a:lnTo>
                    <a:pt x="240" y="154"/>
                  </a:lnTo>
                  <a:lnTo>
                    <a:pt x="255" y="155"/>
                  </a:lnTo>
                  <a:lnTo>
                    <a:pt x="269" y="154"/>
                  </a:lnTo>
                  <a:lnTo>
                    <a:pt x="283" y="154"/>
                  </a:lnTo>
                  <a:lnTo>
                    <a:pt x="298" y="153"/>
                  </a:lnTo>
                  <a:lnTo>
                    <a:pt x="312" y="153"/>
                  </a:lnTo>
                  <a:lnTo>
                    <a:pt x="326" y="151"/>
                  </a:lnTo>
                  <a:lnTo>
                    <a:pt x="339" y="149"/>
                  </a:lnTo>
                  <a:lnTo>
                    <a:pt x="353" y="148"/>
                  </a:lnTo>
                  <a:lnTo>
                    <a:pt x="366" y="146"/>
                  </a:lnTo>
                  <a:lnTo>
                    <a:pt x="378" y="143"/>
                  </a:lnTo>
                  <a:lnTo>
                    <a:pt x="390" y="141"/>
                  </a:lnTo>
                  <a:lnTo>
                    <a:pt x="402" y="139"/>
                  </a:lnTo>
                  <a:lnTo>
                    <a:pt x="413" y="136"/>
                  </a:lnTo>
                  <a:lnTo>
                    <a:pt x="424" y="133"/>
                  </a:lnTo>
                  <a:lnTo>
                    <a:pt x="434" y="129"/>
                  </a:lnTo>
                  <a:lnTo>
                    <a:pt x="444" y="126"/>
                  </a:lnTo>
                  <a:lnTo>
                    <a:pt x="453" y="122"/>
                  </a:lnTo>
                  <a:lnTo>
                    <a:pt x="461" y="119"/>
                  </a:lnTo>
                  <a:lnTo>
                    <a:pt x="468" y="115"/>
                  </a:lnTo>
                  <a:lnTo>
                    <a:pt x="475" y="112"/>
                  </a:lnTo>
                  <a:lnTo>
                    <a:pt x="481" y="107"/>
                  </a:lnTo>
                  <a:lnTo>
                    <a:pt x="487" y="104"/>
                  </a:lnTo>
                  <a:lnTo>
                    <a:pt x="492" y="99"/>
                  </a:lnTo>
                  <a:lnTo>
                    <a:pt x="495" y="94"/>
                  </a:lnTo>
                  <a:lnTo>
                    <a:pt x="497" y="90"/>
                  </a:lnTo>
                  <a:lnTo>
                    <a:pt x="500" y="86"/>
                  </a:lnTo>
                  <a:lnTo>
                    <a:pt x="501" y="81"/>
                  </a:lnTo>
                  <a:lnTo>
                    <a:pt x="502" y="77"/>
                  </a:lnTo>
                </a:path>
              </a:pathLst>
            </a:custGeom>
            <a:noFill/>
            <a:ln w="19050" cap="flat" cmpd="sng">
              <a:solidFill>
                <a:srgbClr val="9966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 name="任意多边形 342087">
              <a:extLst>
                <a:ext uri="{FF2B5EF4-FFF2-40B4-BE49-F238E27FC236}">
                  <a16:creationId xmlns:a16="http://schemas.microsoft.com/office/drawing/2014/main" id="{45041710-847D-1E65-7CC3-46B4D227C3F9}"/>
                </a:ext>
              </a:extLst>
            </p:cNvPr>
            <p:cNvSpPr/>
            <p:nvPr/>
          </p:nvSpPr>
          <p:spPr>
            <a:xfrm>
              <a:off x="4430" y="3253"/>
              <a:ext cx="72" cy="22"/>
            </a:xfrm>
            <a:custGeom>
              <a:avLst/>
              <a:gdLst/>
              <a:ahLst/>
              <a:cxnLst/>
              <a:rect l="0" t="0" r="0" b="0"/>
              <a:pathLst>
                <a:path w="502" h="155">
                  <a:moveTo>
                    <a:pt x="502" y="77"/>
                  </a:moveTo>
                  <a:lnTo>
                    <a:pt x="501" y="72"/>
                  </a:lnTo>
                  <a:lnTo>
                    <a:pt x="500" y="67"/>
                  </a:lnTo>
                  <a:lnTo>
                    <a:pt x="497" y="64"/>
                  </a:lnTo>
                  <a:lnTo>
                    <a:pt x="495" y="59"/>
                  </a:lnTo>
                  <a:lnTo>
                    <a:pt x="492" y="55"/>
                  </a:lnTo>
                  <a:lnTo>
                    <a:pt x="487" y="50"/>
                  </a:lnTo>
                  <a:lnTo>
                    <a:pt x="481" y="46"/>
                  </a:lnTo>
                  <a:lnTo>
                    <a:pt x="475" y="42"/>
                  </a:lnTo>
                  <a:lnTo>
                    <a:pt x="468" y="38"/>
                  </a:lnTo>
                  <a:lnTo>
                    <a:pt x="461" y="35"/>
                  </a:lnTo>
                  <a:lnTo>
                    <a:pt x="453" y="31"/>
                  </a:lnTo>
                  <a:lnTo>
                    <a:pt x="444" y="28"/>
                  </a:lnTo>
                  <a:lnTo>
                    <a:pt x="434" y="24"/>
                  </a:lnTo>
                  <a:lnTo>
                    <a:pt x="424" y="21"/>
                  </a:lnTo>
                  <a:lnTo>
                    <a:pt x="413" y="17"/>
                  </a:lnTo>
                  <a:lnTo>
                    <a:pt x="402" y="15"/>
                  </a:lnTo>
                  <a:lnTo>
                    <a:pt x="390" y="13"/>
                  </a:lnTo>
                  <a:lnTo>
                    <a:pt x="378" y="10"/>
                  </a:lnTo>
                  <a:lnTo>
                    <a:pt x="366" y="8"/>
                  </a:lnTo>
                  <a:lnTo>
                    <a:pt x="353" y="6"/>
                  </a:lnTo>
                  <a:lnTo>
                    <a:pt x="339" y="4"/>
                  </a:lnTo>
                  <a:lnTo>
                    <a:pt x="326" y="3"/>
                  </a:lnTo>
                  <a:lnTo>
                    <a:pt x="312" y="2"/>
                  </a:lnTo>
                  <a:lnTo>
                    <a:pt x="298" y="1"/>
                  </a:lnTo>
                  <a:lnTo>
                    <a:pt x="283" y="0"/>
                  </a:lnTo>
                  <a:lnTo>
                    <a:pt x="269" y="0"/>
                  </a:lnTo>
                  <a:lnTo>
                    <a:pt x="255" y="0"/>
                  </a:lnTo>
                  <a:lnTo>
                    <a:pt x="240" y="0"/>
                  </a:lnTo>
                  <a:lnTo>
                    <a:pt x="226" y="0"/>
                  </a:lnTo>
                  <a:lnTo>
                    <a:pt x="212" y="0"/>
                  </a:lnTo>
                  <a:lnTo>
                    <a:pt x="198" y="1"/>
                  </a:lnTo>
                  <a:lnTo>
                    <a:pt x="182" y="2"/>
                  </a:lnTo>
                  <a:lnTo>
                    <a:pt x="170" y="3"/>
                  </a:lnTo>
                  <a:lnTo>
                    <a:pt x="156" y="6"/>
                  </a:lnTo>
                  <a:lnTo>
                    <a:pt x="143" y="7"/>
                  </a:lnTo>
                  <a:lnTo>
                    <a:pt x="130" y="9"/>
                  </a:lnTo>
                  <a:lnTo>
                    <a:pt x="117" y="11"/>
                  </a:lnTo>
                  <a:lnTo>
                    <a:pt x="105" y="14"/>
                  </a:lnTo>
                  <a:lnTo>
                    <a:pt x="94" y="16"/>
                  </a:lnTo>
                  <a:lnTo>
                    <a:pt x="82" y="20"/>
                  </a:lnTo>
                  <a:lnTo>
                    <a:pt x="73" y="22"/>
                  </a:lnTo>
                  <a:lnTo>
                    <a:pt x="62" y="25"/>
                  </a:lnTo>
                  <a:lnTo>
                    <a:pt x="53" y="29"/>
                  </a:lnTo>
                  <a:lnTo>
                    <a:pt x="45" y="32"/>
                  </a:lnTo>
                  <a:lnTo>
                    <a:pt x="37" y="36"/>
                  </a:lnTo>
                  <a:lnTo>
                    <a:pt x="30" y="41"/>
                  </a:lnTo>
                  <a:lnTo>
                    <a:pt x="23" y="44"/>
                  </a:lnTo>
                  <a:lnTo>
                    <a:pt x="18" y="49"/>
                  </a:lnTo>
                  <a:lnTo>
                    <a:pt x="12" y="52"/>
                  </a:lnTo>
                  <a:lnTo>
                    <a:pt x="9" y="57"/>
                  </a:lnTo>
                  <a:lnTo>
                    <a:pt x="5" y="62"/>
                  </a:lnTo>
                  <a:lnTo>
                    <a:pt x="3" y="65"/>
                  </a:lnTo>
                  <a:lnTo>
                    <a:pt x="0" y="70"/>
                  </a:lnTo>
                  <a:lnTo>
                    <a:pt x="0" y="74"/>
                  </a:lnTo>
                  <a:lnTo>
                    <a:pt x="0" y="79"/>
                  </a:lnTo>
                  <a:lnTo>
                    <a:pt x="0" y="84"/>
                  </a:lnTo>
                  <a:lnTo>
                    <a:pt x="3" y="88"/>
                  </a:lnTo>
                  <a:lnTo>
                    <a:pt x="5" y="92"/>
                  </a:lnTo>
                  <a:lnTo>
                    <a:pt x="9" y="97"/>
                  </a:lnTo>
                  <a:lnTo>
                    <a:pt x="12" y="101"/>
                  </a:lnTo>
                  <a:lnTo>
                    <a:pt x="18" y="105"/>
                  </a:lnTo>
                  <a:lnTo>
                    <a:pt x="23" y="109"/>
                  </a:lnTo>
                  <a:lnTo>
                    <a:pt x="30" y="113"/>
                  </a:lnTo>
                  <a:lnTo>
                    <a:pt x="37" y="118"/>
                  </a:lnTo>
                  <a:lnTo>
                    <a:pt x="45" y="121"/>
                  </a:lnTo>
                  <a:lnTo>
                    <a:pt x="53" y="125"/>
                  </a:lnTo>
                  <a:lnTo>
                    <a:pt x="62" y="128"/>
                  </a:lnTo>
                  <a:lnTo>
                    <a:pt x="73" y="132"/>
                  </a:lnTo>
                  <a:lnTo>
                    <a:pt x="82" y="134"/>
                  </a:lnTo>
                  <a:lnTo>
                    <a:pt x="94" y="137"/>
                  </a:lnTo>
                  <a:lnTo>
                    <a:pt x="105" y="140"/>
                  </a:lnTo>
                  <a:lnTo>
                    <a:pt x="117" y="142"/>
                  </a:lnTo>
                  <a:lnTo>
                    <a:pt x="130" y="144"/>
                  </a:lnTo>
                  <a:lnTo>
                    <a:pt x="143" y="147"/>
                  </a:lnTo>
                  <a:lnTo>
                    <a:pt x="156" y="149"/>
                  </a:lnTo>
                  <a:lnTo>
                    <a:pt x="170" y="150"/>
                  </a:lnTo>
                  <a:lnTo>
                    <a:pt x="182" y="151"/>
                  </a:lnTo>
                  <a:lnTo>
                    <a:pt x="198" y="153"/>
                  </a:lnTo>
                  <a:lnTo>
                    <a:pt x="212" y="154"/>
                  </a:lnTo>
                  <a:lnTo>
                    <a:pt x="226" y="154"/>
                  </a:lnTo>
                  <a:lnTo>
                    <a:pt x="240" y="154"/>
                  </a:lnTo>
                  <a:lnTo>
                    <a:pt x="255" y="155"/>
                  </a:lnTo>
                  <a:lnTo>
                    <a:pt x="269" y="154"/>
                  </a:lnTo>
                  <a:lnTo>
                    <a:pt x="283" y="154"/>
                  </a:lnTo>
                  <a:lnTo>
                    <a:pt x="298" y="153"/>
                  </a:lnTo>
                  <a:lnTo>
                    <a:pt x="312" y="153"/>
                  </a:lnTo>
                  <a:lnTo>
                    <a:pt x="326" y="151"/>
                  </a:lnTo>
                  <a:lnTo>
                    <a:pt x="339" y="149"/>
                  </a:lnTo>
                  <a:lnTo>
                    <a:pt x="353" y="148"/>
                  </a:lnTo>
                  <a:lnTo>
                    <a:pt x="366" y="146"/>
                  </a:lnTo>
                  <a:lnTo>
                    <a:pt x="378" y="143"/>
                  </a:lnTo>
                  <a:lnTo>
                    <a:pt x="390" y="141"/>
                  </a:lnTo>
                  <a:lnTo>
                    <a:pt x="402" y="139"/>
                  </a:lnTo>
                  <a:lnTo>
                    <a:pt x="413" y="136"/>
                  </a:lnTo>
                  <a:lnTo>
                    <a:pt x="424" y="133"/>
                  </a:lnTo>
                  <a:lnTo>
                    <a:pt x="434" y="129"/>
                  </a:lnTo>
                  <a:lnTo>
                    <a:pt x="444" y="126"/>
                  </a:lnTo>
                  <a:lnTo>
                    <a:pt x="453" y="122"/>
                  </a:lnTo>
                  <a:lnTo>
                    <a:pt x="461" y="119"/>
                  </a:lnTo>
                  <a:lnTo>
                    <a:pt x="468" y="115"/>
                  </a:lnTo>
                  <a:lnTo>
                    <a:pt x="475" y="112"/>
                  </a:lnTo>
                  <a:lnTo>
                    <a:pt x="481" y="107"/>
                  </a:lnTo>
                  <a:lnTo>
                    <a:pt x="487" y="104"/>
                  </a:lnTo>
                  <a:lnTo>
                    <a:pt x="492" y="99"/>
                  </a:lnTo>
                  <a:lnTo>
                    <a:pt x="495" y="94"/>
                  </a:lnTo>
                  <a:lnTo>
                    <a:pt x="497" y="90"/>
                  </a:lnTo>
                  <a:lnTo>
                    <a:pt x="500" y="86"/>
                  </a:lnTo>
                  <a:lnTo>
                    <a:pt x="501" y="81"/>
                  </a:lnTo>
                  <a:lnTo>
                    <a:pt x="502" y="77"/>
                  </a:lnTo>
                </a:path>
              </a:pathLst>
            </a:custGeom>
            <a:noFill/>
            <a:ln w="19050" cap="flat" cmpd="sng">
              <a:solidFill>
                <a:srgbClr val="9966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 name="任意多边形 342088">
              <a:extLst>
                <a:ext uri="{FF2B5EF4-FFF2-40B4-BE49-F238E27FC236}">
                  <a16:creationId xmlns:a16="http://schemas.microsoft.com/office/drawing/2014/main" id="{73BFE710-C5B2-BD98-8D8E-30C568CD28B1}"/>
                </a:ext>
              </a:extLst>
            </p:cNvPr>
            <p:cNvSpPr>
              <a:spLocks noChangeAspect="1"/>
            </p:cNvSpPr>
            <p:nvPr/>
          </p:nvSpPr>
          <p:spPr>
            <a:xfrm>
              <a:off x="4481" y="3120"/>
              <a:ext cx="43" cy="32"/>
            </a:xfrm>
            <a:custGeom>
              <a:avLst/>
              <a:gdLst/>
              <a:ahLst/>
              <a:cxnLst/>
              <a:rect l="0" t="0" r="0" b="0"/>
              <a:pathLst>
                <a:path w="215" h="83">
                  <a:moveTo>
                    <a:pt x="215" y="41"/>
                  </a:moveTo>
                  <a:lnTo>
                    <a:pt x="215" y="38"/>
                  </a:lnTo>
                  <a:lnTo>
                    <a:pt x="213" y="34"/>
                  </a:lnTo>
                  <a:lnTo>
                    <a:pt x="211" y="31"/>
                  </a:lnTo>
                  <a:lnTo>
                    <a:pt x="209" y="27"/>
                  </a:lnTo>
                  <a:lnTo>
                    <a:pt x="205" y="24"/>
                  </a:lnTo>
                  <a:lnTo>
                    <a:pt x="201" y="20"/>
                  </a:lnTo>
                  <a:lnTo>
                    <a:pt x="196" y="18"/>
                  </a:lnTo>
                  <a:lnTo>
                    <a:pt x="190" y="14"/>
                  </a:lnTo>
                  <a:lnTo>
                    <a:pt x="183" y="12"/>
                  </a:lnTo>
                  <a:lnTo>
                    <a:pt x="176" y="10"/>
                  </a:lnTo>
                  <a:lnTo>
                    <a:pt x="169" y="7"/>
                  </a:lnTo>
                  <a:lnTo>
                    <a:pt x="161" y="5"/>
                  </a:lnTo>
                  <a:lnTo>
                    <a:pt x="153" y="4"/>
                  </a:lnTo>
                  <a:lnTo>
                    <a:pt x="145" y="3"/>
                  </a:lnTo>
                  <a:lnTo>
                    <a:pt x="135" y="1"/>
                  </a:lnTo>
                  <a:lnTo>
                    <a:pt x="126" y="0"/>
                  </a:lnTo>
                  <a:lnTo>
                    <a:pt x="117" y="0"/>
                  </a:lnTo>
                  <a:lnTo>
                    <a:pt x="107" y="0"/>
                  </a:lnTo>
                  <a:lnTo>
                    <a:pt x="98" y="0"/>
                  </a:lnTo>
                  <a:lnTo>
                    <a:pt x="89" y="0"/>
                  </a:lnTo>
                  <a:lnTo>
                    <a:pt x="79" y="1"/>
                  </a:lnTo>
                  <a:lnTo>
                    <a:pt x="71" y="3"/>
                  </a:lnTo>
                  <a:lnTo>
                    <a:pt x="62" y="4"/>
                  </a:lnTo>
                  <a:lnTo>
                    <a:pt x="54" y="5"/>
                  </a:lnTo>
                  <a:lnTo>
                    <a:pt x="45" y="7"/>
                  </a:lnTo>
                  <a:lnTo>
                    <a:pt x="38" y="10"/>
                  </a:lnTo>
                  <a:lnTo>
                    <a:pt x="31" y="12"/>
                  </a:lnTo>
                  <a:lnTo>
                    <a:pt x="26" y="14"/>
                  </a:lnTo>
                  <a:lnTo>
                    <a:pt x="20" y="18"/>
                  </a:lnTo>
                  <a:lnTo>
                    <a:pt x="15" y="20"/>
                  </a:lnTo>
                  <a:lnTo>
                    <a:pt x="10" y="24"/>
                  </a:lnTo>
                  <a:lnTo>
                    <a:pt x="7" y="27"/>
                  </a:lnTo>
                  <a:lnTo>
                    <a:pt x="3" y="31"/>
                  </a:lnTo>
                  <a:lnTo>
                    <a:pt x="2" y="34"/>
                  </a:lnTo>
                  <a:lnTo>
                    <a:pt x="1" y="38"/>
                  </a:lnTo>
                  <a:lnTo>
                    <a:pt x="0" y="41"/>
                  </a:lnTo>
                  <a:lnTo>
                    <a:pt x="1" y="45"/>
                  </a:lnTo>
                  <a:lnTo>
                    <a:pt x="2" y="49"/>
                  </a:lnTo>
                  <a:lnTo>
                    <a:pt x="3" y="53"/>
                  </a:lnTo>
                  <a:lnTo>
                    <a:pt x="7" y="56"/>
                  </a:lnTo>
                  <a:lnTo>
                    <a:pt x="10" y="59"/>
                  </a:lnTo>
                  <a:lnTo>
                    <a:pt x="15" y="62"/>
                  </a:lnTo>
                  <a:lnTo>
                    <a:pt x="20" y="66"/>
                  </a:lnTo>
                  <a:lnTo>
                    <a:pt x="26" y="68"/>
                  </a:lnTo>
                  <a:lnTo>
                    <a:pt x="31" y="71"/>
                  </a:lnTo>
                  <a:lnTo>
                    <a:pt x="38" y="74"/>
                  </a:lnTo>
                  <a:lnTo>
                    <a:pt x="45" y="76"/>
                  </a:lnTo>
                  <a:lnTo>
                    <a:pt x="54" y="77"/>
                  </a:lnTo>
                  <a:lnTo>
                    <a:pt x="62" y="80"/>
                  </a:lnTo>
                  <a:lnTo>
                    <a:pt x="71" y="81"/>
                  </a:lnTo>
                  <a:lnTo>
                    <a:pt x="79" y="82"/>
                  </a:lnTo>
                  <a:lnTo>
                    <a:pt x="89" y="83"/>
                  </a:lnTo>
                  <a:lnTo>
                    <a:pt x="98" y="83"/>
                  </a:lnTo>
                  <a:lnTo>
                    <a:pt x="107" y="83"/>
                  </a:lnTo>
                  <a:lnTo>
                    <a:pt x="117" y="83"/>
                  </a:lnTo>
                  <a:lnTo>
                    <a:pt x="126" y="83"/>
                  </a:lnTo>
                  <a:lnTo>
                    <a:pt x="135" y="82"/>
                  </a:lnTo>
                  <a:lnTo>
                    <a:pt x="145" y="81"/>
                  </a:lnTo>
                  <a:lnTo>
                    <a:pt x="153" y="80"/>
                  </a:lnTo>
                  <a:lnTo>
                    <a:pt x="161" y="77"/>
                  </a:lnTo>
                  <a:lnTo>
                    <a:pt x="169" y="76"/>
                  </a:lnTo>
                  <a:lnTo>
                    <a:pt x="176" y="74"/>
                  </a:lnTo>
                  <a:lnTo>
                    <a:pt x="183" y="71"/>
                  </a:lnTo>
                  <a:lnTo>
                    <a:pt x="190" y="68"/>
                  </a:lnTo>
                  <a:lnTo>
                    <a:pt x="196" y="66"/>
                  </a:lnTo>
                  <a:lnTo>
                    <a:pt x="201" y="62"/>
                  </a:lnTo>
                  <a:lnTo>
                    <a:pt x="205" y="59"/>
                  </a:lnTo>
                  <a:lnTo>
                    <a:pt x="209" y="56"/>
                  </a:lnTo>
                  <a:lnTo>
                    <a:pt x="211" y="53"/>
                  </a:lnTo>
                  <a:lnTo>
                    <a:pt x="213" y="49"/>
                  </a:lnTo>
                  <a:lnTo>
                    <a:pt x="215" y="45"/>
                  </a:lnTo>
                  <a:lnTo>
                    <a:pt x="215" y="41"/>
                  </a:lnTo>
                </a:path>
              </a:pathLst>
            </a:custGeom>
            <a:noFill/>
            <a:ln w="19050" cap="flat" cmpd="sng">
              <a:solidFill>
                <a:srgbClr val="9966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 name="任意多边形 342089">
              <a:extLst>
                <a:ext uri="{FF2B5EF4-FFF2-40B4-BE49-F238E27FC236}">
                  <a16:creationId xmlns:a16="http://schemas.microsoft.com/office/drawing/2014/main" id="{0C1712BE-7C70-5464-B093-E8CA4EAB53DD}"/>
                </a:ext>
              </a:extLst>
            </p:cNvPr>
            <p:cNvSpPr/>
            <p:nvPr/>
          </p:nvSpPr>
          <p:spPr>
            <a:xfrm>
              <a:off x="4430" y="3253"/>
              <a:ext cx="72" cy="22"/>
            </a:xfrm>
            <a:custGeom>
              <a:avLst/>
              <a:gdLst/>
              <a:ahLst/>
              <a:cxnLst/>
              <a:rect l="0" t="0" r="0" b="0"/>
              <a:pathLst>
                <a:path w="502" h="155">
                  <a:moveTo>
                    <a:pt x="502" y="77"/>
                  </a:moveTo>
                  <a:lnTo>
                    <a:pt x="501" y="72"/>
                  </a:lnTo>
                  <a:lnTo>
                    <a:pt x="500" y="67"/>
                  </a:lnTo>
                  <a:lnTo>
                    <a:pt x="497" y="64"/>
                  </a:lnTo>
                  <a:lnTo>
                    <a:pt x="495" y="59"/>
                  </a:lnTo>
                  <a:lnTo>
                    <a:pt x="492" y="55"/>
                  </a:lnTo>
                  <a:lnTo>
                    <a:pt x="487" y="50"/>
                  </a:lnTo>
                  <a:lnTo>
                    <a:pt x="481" y="46"/>
                  </a:lnTo>
                  <a:lnTo>
                    <a:pt x="475" y="42"/>
                  </a:lnTo>
                  <a:lnTo>
                    <a:pt x="468" y="38"/>
                  </a:lnTo>
                  <a:lnTo>
                    <a:pt x="461" y="35"/>
                  </a:lnTo>
                  <a:lnTo>
                    <a:pt x="453" y="31"/>
                  </a:lnTo>
                  <a:lnTo>
                    <a:pt x="444" y="28"/>
                  </a:lnTo>
                  <a:lnTo>
                    <a:pt x="434" y="24"/>
                  </a:lnTo>
                  <a:lnTo>
                    <a:pt x="424" y="21"/>
                  </a:lnTo>
                  <a:lnTo>
                    <a:pt x="413" y="17"/>
                  </a:lnTo>
                  <a:lnTo>
                    <a:pt x="402" y="15"/>
                  </a:lnTo>
                  <a:lnTo>
                    <a:pt x="390" y="13"/>
                  </a:lnTo>
                  <a:lnTo>
                    <a:pt x="378" y="10"/>
                  </a:lnTo>
                  <a:lnTo>
                    <a:pt x="366" y="8"/>
                  </a:lnTo>
                  <a:lnTo>
                    <a:pt x="353" y="6"/>
                  </a:lnTo>
                  <a:lnTo>
                    <a:pt x="339" y="4"/>
                  </a:lnTo>
                  <a:lnTo>
                    <a:pt x="326" y="3"/>
                  </a:lnTo>
                  <a:lnTo>
                    <a:pt x="312" y="2"/>
                  </a:lnTo>
                  <a:lnTo>
                    <a:pt x="298" y="1"/>
                  </a:lnTo>
                  <a:lnTo>
                    <a:pt x="283" y="0"/>
                  </a:lnTo>
                  <a:lnTo>
                    <a:pt x="269" y="0"/>
                  </a:lnTo>
                  <a:lnTo>
                    <a:pt x="255" y="0"/>
                  </a:lnTo>
                  <a:lnTo>
                    <a:pt x="240" y="0"/>
                  </a:lnTo>
                  <a:lnTo>
                    <a:pt x="226" y="0"/>
                  </a:lnTo>
                  <a:lnTo>
                    <a:pt x="212" y="0"/>
                  </a:lnTo>
                  <a:lnTo>
                    <a:pt x="198" y="1"/>
                  </a:lnTo>
                  <a:lnTo>
                    <a:pt x="182" y="2"/>
                  </a:lnTo>
                  <a:lnTo>
                    <a:pt x="170" y="3"/>
                  </a:lnTo>
                  <a:lnTo>
                    <a:pt x="156" y="6"/>
                  </a:lnTo>
                  <a:lnTo>
                    <a:pt x="143" y="7"/>
                  </a:lnTo>
                  <a:lnTo>
                    <a:pt x="130" y="9"/>
                  </a:lnTo>
                  <a:lnTo>
                    <a:pt x="117" y="11"/>
                  </a:lnTo>
                  <a:lnTo>
                    <a:pt x="105" y="14"/>
                  </a:lnTo>
                  <a:lnTo>
                    <a:pt x="94" y="16"/>
                  </a:lnTo>
                  <a:lnTo>
                    <a:pt x="82" y="20"/>
                  </a:lnTo>
                  <a:lnTo>
                    <a:pt x="73" y="22"/>
                  </a:lnTo>
                  <a:lnTo>
                    <a:pt x="62" y="25"/>
                  </a:lnTo>
                  <a:lnTo>
                    <a:pt x="53" y="29"/>
                  </a:lnTo>
                  <a:lnTo>
                    <a:pt x="45" y="32"/>
                  </a:lnTo>
                  <a:lnTo>
                    <a:pt x="37" y="36"/>
                  </a:lnTo>
                  <a:lnTo>
                    <a:pt x="30" y="41"/>
                  </a:lnTo>
                  <a:lnTo>
                    <a:pt x="23" y="44"/>
                  </a:lnTo>
                  <a:lnTo>
                    <a:pt x="18" y="49"/>
                  </a:lnTo>
                  <a:lnTo>
                    <a:pt x="12" y="52"/>
                  </a:lnTo>
                  <a:lnTo>
                    <a:pt x="9" y="57"/>
                  </a:lnTo>
                  <a:lnTo>
                    <a:pt x="5" y="62"/>
                  </a:lnTo>
                  <a:lnTo>
                    <a:pt x="3" y="65"/>
                  </a:lnTo>
                  <a:lnTo>
                    <a:pt x="0" y="70"/>
                  </a:lnTo>
                  <a:lnTo>
                    <a:pt x="0" y="74"/>
                  </a:lnTo>
                  <a:lnTo>
                    <a:pt x="0" y="79"/>
                  </a:lnTo>
                  <a:lnTo>
                    <a:pt x="0" y="84"/>
                  </a:lnTo>
                  <a:lnTo>
                    <a:pt x="3" y="88"/>
                  </a:lnTo>
                  <a:lnTo>
                    <a:pt x="5" y="92"/>
                  </a:lnTo>
                  <a:lnTo>
                    <a:pt x="9" y="97"/>
                  </a:lnTo>
                  <a:lnTo>
                    <a:pt x="12" y="101"/>
                  </a:lnTo>
                  <a:lnTo>
                    <a:pt x="18" y="105"/>
                  </a:lnTo>
                  <a:lnTo>
                    <a:pt x="23" y="109"/>
                  </a:lnTo>
                  <a:lnTo>
                    <a:pt x="30" y="113"/>
                  </a:lnTo>
                  <a:lnTo>
                    <a:pt x="37" y="118"/>
                  </a:lnTo>
                  <a:lnTo>
                    <a:pt x="45" y="121"/>
                  </a:lnTo>
                  <a:lnTo>
                    <a:pt x="53" y="125"/>
                  </a:lnTo>
                  <a:lnTo>
                    <a:pt x="62" y="128"/>
                  </a:lnTo>
                  <a:lnTo>
                    <a:pt x="73" y="132"/>
                  </a:lnTo>
                  <a:lnTo>
                    <a:pt x="82" y="134"/>
                  </a:lnTo>
                  <a:lnTo>
                    <a:pt x="94" y="137"/>
                  </a:lnTo>
                  <a:lnTo>
                    <a:pt x="105" y="140"/>
                  </a:lnTo>
                  <a:lnTo>
                    <a:pt x="117" y="142"/>
                  </a:lnTo>
                  <a:lnTo>
                    <a:pt x="130" y="144"/>
                  </a:lnTo>
                  <a:lnTo>
                    <a:pt x="143" y="147"/>
                  </a:lnTo>
                  <a:lnTo>
                    <a:pt x="156" y="149"/>
                  </a:lnTo>
                  <a:lnTo>
                    <a:pt x="170" y="150"/>
                  </a:lnTo>
                  <a:lnTo>
                    <a:pt x="182" y="151"/>
                  </a:lnTo>
                  <a:lnTo>
                    <a:pt x="198" y="153"/>
                  </a:lnTo>
                  <a:lnTo>
                    <a:pt x="212" y="154"/>
                  </a:lnTo>
                  <a:lnTo>
                    <a:pt x="226" y="154"/>
                  </a:lnTo>
                  <a:lnTo>
                    <a:pt x="240" y="154"/>
                  </a:lnTo>
                  <a:lnTo>
                    <a:pt x="255" y="155"/>
                  </a:lnTo>
                  <a:lnTo>
                    <a:pt x="269" y="154"/>
                  </a:lnTo>
                  <a:lnTo>
                    <a:pt x="283" y="154"/>
                  </a:lnTo>
                  <a:lnTo>
                    <a:pt x="298" y="153"/>
                  </a:lnTo>
                  <a:lnTo>
                    <a:pt x="312" y="153"/>
                  </a:lnTo>
                  <a:lnTo>
                    <a:pt x="326" y="151"/>
                  </a:lnTo>
                  <a:lnTo>
                    <a:pt x="339" y="149"/>
                  </a:lnTo>
                  <a:lnTo>
                    <a:pt x="353" y="148"/>
                  </a:lnTo>
                  <a:lnTo>
                    <a:pt x="366" y="146"/>
                  </a:lnTo>
                  <a:lnTo>
                    <a:pt x="378" y="143"/>
                  </a:lnTo>
                  <a:lnTo>
                    <a:pt x="390" y="141"/>
                  </a:lnTo>
                  <a:lnTo>
                    <a:pt x="402" y="139"/>
                  </a:lnTo>
                  <a:lnTo>
                    <a:pt x="413" y="136"/>
                  </a:lnTo>
                  <a:lnTo>
                    <a:pt x="424" y="133"/>
                  </a:lnTo>
                  <a:lnTo>
                    <a:pt x="434" y="129"/>
                  </a:lnTo>
                  <a:lnTo>
                    <a:pt x="444" y="126"/>
                  </a:lnTo>
                  <a:lnTo>
                    <a:pt x="453" y="122"/>
                  </a:lnTo>
                  <a:lnTo>
                    <a:pt x="461" y="119"/>
                  </a:lnTo>
                  <a:lnTo>
                    <a:pt x="468" y="115"/>
                  </a:lnTo>
                  <a:lnTo>
                    <a:pt x="475" y="112"/>
                  </a:lnTo>
                  <a:lnTo>
                    <a:pt x="481" y="107"/>
                  </a:lnTo>
                  <a:lnTo>
                    <a:pt x="487" y="104"/>
                  </a:lnTo>
                  <a:lnTo>
                    <a:pt x="492" y="99"/>
                  </a:lnTo>
                  <a:lnTo>
                    <a:pt x="495" y="94"/>
                  </a:lnTo>
                  <a:lnTo>
                    <a:pt x="497" y="90"/>
                  </a:lnTo>
                  <a:lnTo>
                    <a:pt x="500" y="86"/>
                  </a:lnTo>
                  <a:lnTo>
                    <a:pt x="501" y="81"/>
                  </a:lnTo>
                  <a:lnTo>
                    <a:pt x="502" y="77"/>
                  </a:lnTo>
                </a:path>
              </a:pathLst>
            </a:custGeom>
            <a:noFill/>
            <a:ln w="19050" cap="flat" cmpd="sng">
              <a:solidFill>
                <a:srgbClr val="9966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 name="任意多边形 342090">
              <a:extLst>
                <a:ext uri="{FF2B5EF4-FFF2-40B4-BE49-F238E27FC236}">
                  <a16:creationId xmlns:a16="http://schemas.microsoft.com/office/drawing/2014/main" id="{623E3288-370A-CF98-942E-EE6F1FCD664C}"/>
                </a:ext>
              </a:extLst>
            </p:cNvPr>
            <p:cNvSpPr/>
            <p:nvPr/>
          </p:nvSpPr>
          <p:spPr>
            <a:xfrm>
              <a:off x="4269" y="3326"/>
              <a:ext cx="176" cy="92"/>
            </a:xfrm>
            <a:custGeom>
              <a:avLst/>
              <a:gdLst/>
              <a:ahLst/>
              <a:cxnLst/>
              <a:rect l="0" t="0" r="0" b="0"/>
              <a:pathLst>
                <a:path w="1231" h="645">
                  <a:moveTo>
                    <a:pt x="0" y="0"/>
                  </a:moveTo>
                  <a:lnTo>
                    <a:pt x="23" y="3"/>
                  </a:lnTo>
                  <a:lnTo>
                    <a:pt x="44" y="7"/>
                  </a:lnTo>
                  <a:lnTo>
                    <a:pt x="66" y="10"/>
                  </a:lnTo>
                  <a:lnTo>
                    <a:pt x="87" y="15"/>
                  </a:lnTo>
                  <a:lnTo>
                    <a:pt x="109" y="18"/>
                  </a:lnTo>
                  <a:lnTo>
                    <a:pt x="130" y="23"/>
                  </a:lnTo>
                  <a:lnTo>
                    <a:pt x="151" y="29"/>
                  </a:lnTo>
                  <a:lnTo>
                    <a:pt x="172" y="33"/>
                  </a:lnTo>
                  <a:lnTo>
                    <a:pt x="193" y="39"/>
                  </a:lnTo>
                  <a:lnTo>
                    <a:pt x="214" y="45"/>
                  </a:lnTo>
                  <a:lnTo>
                    <a:pt x="235" y="51"/>
                  </a:lnTo>
                  <a:lnTo>
                    <a:pt x="256" y="58"/>
                  </a:lnTo>
                  <a:lnTo>
                    <a:pt x="277" y="64"/>
                  </a:lnTo>
                  <a:lnTo>
                    <a:pt x="298" y="72"/>
                  </a:lnTo>
                  <a:lnTo>
                    <a:pt x="318" y="79"/>
                  </a:lnTo>
                  <a:lnTo>
                    <a:pt x="339" y="87"/>
                  </a:lnTo>
                  <a:lnTo>
                    <a:pt x="359" y="95"/>
                  </a:lnTo>
                  <a:lnTo>
                    <a:pt x="380" y="103"/>
                  </a:lnTo>
                  <a:lnTo>
                    <a:pt x="399" y="112"/>
                  </a:lnTo>
                  <a:lnTo>
                    <a:pt x="419" y="121"/>
                  </a:lnTo>
                  <a:lnTo>
                    <a:pt x="439" y="129"/>
                  </a:lnTo>
                  <a:lnTo>
                    <a:pt x="459" y="138"/>
                  </a:lnTo>
                  <a:lnTo>
                    <a:pt x="479" y="149"/>
                  </a:lnTo>
                  <a:lnTo>
                    <a:pt x="499" y="158"/>
                  </a:lnTo>
                  <a:lnTo>
                    <a:pt x="518" y="169"/>
                  </a:lnTo>
                  <a:lnTo>
                    <a:pt x="538" y="178"/>
                  </a:lnTo>
                  <a:lnTo>
                    <a:pt x="578" y="199"/>
                  </a:lnTo>
                  <a:lnTo>
                    <a:pt x="616" y="221"/>
                  </a:lnTo>
                  <a:lnTo>
                    <a:pt x="655" y="243"/>
                  </a:lnTo>
                  <a:lnTo>
                    <a:pt x="692" y="266"/>
                  </a:lnTo>
                  <a:lnTo>
                    <a:pt x="731" y="289"/>
                  </a:lnTo>
                  <a:lnTo>
                    <a:pt x="768" y="312"/>
                  </a:lnTo>
                  <a:lnTo>
                    <a:pt x="805" y="336"/>
                  </a:lnTo>
                  <a:lnTo>
                    <a:pt x="842" y="360"/>
                  </a:lnTo>
                  <a:lnTo>
                    <a:pt x="879" y="383"/>
                  </a:lnTo>
                  <a:lnTo>
                    <a:pt x="915" y="408"/>
                  </a:lnTo>
                  <a:lnTo>
                    <a:pt x="951" y="434"/>
                  </a:lnTo>
                  <a:lnTo>
                    <a:pt x="986" y="458"/>
                  </a:lnTo>
                  <a:lnTo>
                    <a:pt x="1022" y="484"/>
                  </a:lnTo>
                  <a:lnTo>
                    <a:pt x="1057" y="511"/>
                  </a:lnTo>
                  <a:lnTo>
                    <a:pt x="1092" y="536"/>
                  </a:lnTo>
                  <a:lnTo>
                    <a:pt x="1127" y="563"/>
                  </a:lnTo>
                  <a:lnTo>
                    <a:pt x="1162" y="591"/>
                  </a:lnTo>
                  <a:lnTo>
                    <a:pt x="1231" y="645"/>
                  </a:lnTo>
                </a:path>
              </a:pathLst>
            </a:custGeom>
            <a:noFill/>
            <a:ln w="28575" cap="flat" cmpd="sng">
              <a:solidFill>
                <a:srgbClr val="9966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 name="直接连接符 342091">
              <a:extLst>
                <a:ext uri="{FF2B5EF4-FFF2-40B4-BE49-F238E27FC236}">
                  <a16:creationId xmlns:a16="http://schemas.microsoft.com/office/drawing/2014/main" id="{AADADF64-CE83-1767-F24B-FFA0A0D79961}"/>
                </a:ext>
              </a:extLst>
            </p:cNvPr>
            <p:cNvSpPr/>
            <p:nvPr/>
          </p:nvSpPr>
          <p:spPr>
            <a:xfrm>
              <a:off x="5060" y="2853"/>
              <a:ext cx="1" cy="22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 name="直接连接符 342092">
              <a:extLst>
                <a:ext uri="{FF2B5EF4-FFF2-40B4-BE49-F238E27FC236}">
                  <a16:creationId xmlns:a16="http://schemas.microsoft.com/office/drawing/2014/main" id="{A3D8C465-1377-3F30-51A7-5E55123D69F8}"/>
                </a:ext>
              </a:extLst>
            </p:cNvPr>
            <p:cNvSpPr/>
            <p:nvPr/>
          </p:nvSpPr>
          <p:spPr>
            <a:xfrm>
              <a:off x="5060" y="3119"/>
              <a:ext cx="1" cy="4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 name="直接连接符 342093">
              <a:extLst>
                <a:ext uri="{FF2B5EF4-FFF2-40B4-BE49-F238E27FC236}">
                  <a16:creationId xmlns:a16="http://schemas.microsoft.com/office/drawing/2014/main" id="{1D488AE8-4BC6-A7DD-3876-BF2C0E78CAA1}"/>
                </a:ext>
              </a:extLst>
            </p:cNvPr>
            <p:cNvSpPr/>
            <p:nvPr/>
          </p:nvSpPr>
          <p:spPr>
            <a:xfrm>
              <a:off x="5060" y="3200"/>
              <a:ext cx="1" cy="24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 name="直接连接符 342094">
              <a:extLst>
                <a:ext uri="{FF2B5EF4-FFF2-40B4-BE49-F238E27FC236}">
                  <a16:creationId xmlns:a16="http://schemas.microsoft.com/office/drawing/2014/main" id="{EA58BF0D-5A06-B67D-AA62-0C3F53B62AED}"/>
                </a:ext>
              </a:extLst>
            </p:cNvPr>
            <p:cNvSpPr/>
            <p:nvPr/>
          </p:nvSpPr>
          <p:spPr>
            <a:xfrm>
              <a:off x="5060" y="3486"/>
              <a:ext cx="1" cy="4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 name="直接连接符 342095">
              <a:extLst>
                <a:ext uri="{FF2B5EF4-FFF2-40B4-BE49-F238E27FC236}">
                  <a16:creationId xmlns:a16="http://schemas.microsoft.com/office/drawing/2014/main" id="{19ECB685-D8D0-3A7D-42C8-74CACECD0266}"/>
                </a:ext>
              </a:extLst>
            </p:cNvPr>
            <p:cNvSpPr/>
            <p:nvPr/>
          </p:nvSpPr>
          <p:spPr>
            <a:xfrm>
              <a:off x="5060" y="3567"/>
              <a:ext cx="1" cy="22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 name="直接连接符 342096">
              <a:extLst>
                <a:ext uri="{FF2B5EF4-FFF2-40B4-BE49-F238E27FC236}">
                  <a16:creationId xmlns:a16="http://schemas.microsoft.com/office/drawing/2014/main" id="{0A5E057C-107E-0ED2-82E6-AFC5B5D80138}"/>
                </a:ext>
              </a:extLst>
            </p:cNvPr>
            <p:cNvSpPr/>
            <p:nvPr/>
          </p:nvSpPr>
          <p:spPr>
            <a:xfrm flipV="1">
              <a:off x="4226" y="3255"/>
              <a:ext cx="1" cy="43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 name="直接连接符 342097">
              <a:extLst>
                <a:ext uri="{FF2B5EF4-FFF2-40B4-BE49-F238E27FC236}">
                  <a16:creationId xmlns:a16="http://schemas.microsoft.com/office/drawing/2014/main" id="{B607CB38-E199-C814-0BBF-E9566AF81EA2}"/>
                </a:ext>
              </a:extLst>
            </p:cNvPr>
            <p:cNvSpPr/>
            <p:nvPr/>
          </p:nvSpPr>
          <p:spPr>
            <a:xfrm>
              <a:off x="4418" y="3480"/>
              <a:ext cx="1" cy="214"/>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 name="直接连接符 342098">
              <a:extLst>
                <a:ext uri="{FF2B5EF4-FFF2-40B4-BE49-F238E27FC236}">
                  <a16:creationId xmlns:a16="http://schemas.microsoft.com/office/drawing/2014/main" id="{D08EF338-712B-9703-8B0F-6F99ADE77264}"/>
                </a:ext>
              </a:extLst>
            </p:cNvPr>
            <p:cNvSpPr/>
            <p:nvPr/>
          </p:nvSpPr>
          <p:spPr>
            <a:xfrm flipV="1">
              <a:off x="4226" y="3048"/>
              <a:ext cx="513" cy="51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 name="直接连接符 342099">
              <a:extLst>
                <a:ext uri="{FF2B5EF4-FFF2-40B4-BE49-F238E27FC236}">
                  <a16:creationId xmlns:a16="http://schemas.microsoft.com/office/drawing/2014/main" id="{23639C78-B3C3-80DB-981B-A6CC3FEFD1AC}"/>
                </a:ext>
              </a:extLst>
            </p:cNvPr>
            <p:cNvSpPr/>
            <p:nvPr/>
          </p:nvSpPr>
          <p:spPr>
            <a:xfrm flipV="1">
              <a:off x="4226" y="3463"/>
              <a:ext cx="194" cy="19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 name="直接连接符 342100">
              <a:extLst>
                <a:ext uri="{FF2B5EF4-FFF2-40B4-BE49-F238E27FC236}">
                  <a16:creationId xmlns:a16="http://schemas.microsoft.com/office/drawing/2014/main" id="{9606608E-E444-62A2-0F28-1654396406B6}"/>
                </a:ext>
              </a:extLst>
            </p:cNvPr>
            <p:cNvSpPr/>
            <p:nvPr/>
          </p:nvSpPr>
          <p:spPr>
            <a:xfrm>
              <a:off x="4226" y="3694"/>
              <a:ext cx="1005"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 name="直接连接符 342101">
              <a:extLst>
                <a:ext uri="{FF2B5EF4-FFF2-40B4-BE49-F238E27FC236}">
                  <a16:creationId xmlns:a16="http://schemas.microsoft.com/office/drawing/2014/main" id="{944C579F-3365-0346-4B89-9DC3E6B039ED}"/>
                </a:ext>
              </a:extLst>
            </p:cNvPr>
            <p:cNvSpPr/>
            <p:nvPr/>
          </p:nvSpPr>
          <p:spPr>
            <a:xfrm flipV="1">
              <a:off x="4285" y="3561"/>
              <a:ext cx="133" cy="13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 name="直接连接符 342102">
              <a:extLst>
                <a:ext uri="{FF2B5EF4-FFF2-40B4-BE49-F238E27FC236}">
                  <a16:creationId xmlns:a16="http://schemas.microsoft.com/office/drawing/2014/main" id="{5C587D6B-821C-2DB4-7E71-8AC877AAE894}"/>
                </a:ext>
              </a:extLst>
            </p:cNvPr>
            <p:cNvSpPr/>
            <p:nvPr/>
          </p:nvSpPr>
          <p:spPr>
            <a:xfrm flipV="1">
              <a:off x="4381" y="3657"/>
              <a:ext cx="37" cy="3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 name="矩形 342103">
              <a:extLst>
                <a:ext uri="{FF2B5EF4-FFF2-40B4-BE49-F238E27FC236}">
                  <a16:creationId xmlns:a16="http://schemas.microsoft.com/office/drawing/2014/main" id="{93F3243A-4478-1387-A073-5602A47D53EF}"/>
                </a:ext>
              </a:extLst>
            </p:cNvPr>
            <p:cNvSpPr/>
            <p:nvPr/>
          </p:nvSpPr>
          <p:spPr>
            <a:xfrm>
              <a:off x="3845" y="2818"/>
              <a:ext cx="291" cy="174"/>
            </a:xfrm>
            <a:prstGeom prst="rect">
              <a:avLst/>
            </a:prstGeom>
            <a:no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0000"/>
                  </a:solidFill>
                  <a:effectLst/>
                  <a:uLnTx/>
                  <a:uFillTx/>
                  <a:latin typeface="等线" panose="02010600030101010101" pitchFamily="2" charset="-122"/>
                  <a:ea typeface="等线" panose="02010600030101010101" pitchFamily="2" charset="-122"/>
                </a:rPr>
                <a:t>缩孔</a:t>
              </a:r>
            </a:p>
          </p:txBody>
        </p:sp>
        <p:sp>
          <p:nvSpPr>
            <p:cNvPr id="89" name="直接连接符 342104">
              <a:extLst>
                <a:ext uri="{FF2B5EF4-FFF2-40B4-BE49-F238E27FC236}">
                  <a16:creationId xmlns:a16="http://schemas.microsoft.com/office/drawing/2014/main" id="{1FF495EB-DAA0-3454-798D-AF10D24A04C8}"/>
                </a:ext>
              </a:extLst>
            </p:cNvPr>
            <p:cNvSpPr/>
            <p:nvPr/>
          </p:nvSpPr>
          <p:spPr>
            <a:xfrm>
              <a:off x="4739" y="2955"/>
              <a:ext cx="471"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 name="直接连接符 342105">
              <a:extLst>
                <a:ext uri="{FF2B5EF4-FFF2-40B4-BE49-F238E27FC236}">
                  <a16:creationId xmlns:a16="http://schemas.microsoft.com/office/drawing/2014/main" id="{3D575E9C-0F66-8C52-36EE-78FD8B8A6DB0}"/>
                </a:ext>
              </a:extLst>
            </p:cNvPr>
            <p:cNvSpPr/>
            <p:nvPr/>
          </p:nvSpPr>
          <p:spPr>
            <a:xfrm>
              <a:off x="4504" y="3395"/>
              <a:ext cx="727"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1" name="直接连接符 342106">
              <a:extLst>
                <a:ext uri="{FF2B5EF4-FFF2-40B4-BE49-F238E27FC236}">
                  <a16:creationId xmlns:a16="http://schemas.microsoft.com/office/drawing/2014/main" id="{9C456591-EB7E-5B6F-DCA8-72DE5E706BE0}"/>
                </a:ext>
              </a:extLst>
            </p:cNvPr>
            <p:cNvSpPr/>
            <p:nvPr/>
          </p:nvSpPr>
          <p:spPr>
            <a:xfrm>
              <a:off x="4525" y="2955"/>
              <a:ext cx="1" cy="43"/>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 name="直接连接符 342107">
              <a:extLst>
                <a:ext uri="{FF2B5EF4-FFF2-40B4-BE49-F238E27FC236}">
                  <a16:creationId xmlns:a16="http://schemas.microsoft.com/office/drawing/2014/main" id="{03040D34-73DC-471E-531B-80C702600F17}"/>
                </a:ext>
              </a:extLst>
            </p:cNvPr>
            <p:cNvSpPr/>
            <p:nvPr/>
          </p:nvSpPr>
          <p:spPr>
            <a:xfrm>
              <a:off x="4739" y="2955"/>
              <a:ext cx="1" cy="440"/>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3" name="直接连接符 342108">
              <a:extLst>
                <a:ext uri="{FF2B5EF4-FFF2-40B4-BE49-F238E27FC236}">
                  <a16:creationId xmlns:a16="http://schemas.microsoft.com/office/drawing/2014/main" id="{F8D79F0E-A164-FE18-DAA9-4BD5FCAECD98}"/>
                </a:ext>
              </a:extLst>
            </p:cNvPr>
            <p:cNvSpPr/>
            <p:nvPr/>
          </p:nvSpPr>
          <p:spPr>
            <a:xfrm flipV="1">
              <a:off x="4226" y="2955"/>
              <a:ext cx="413" cy="41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4" name="直接连接符 342109">
              <a:extLst>
                <a:ext uri="{FF2B5EF4-FFF2-40B4-BE49-F238E27FC236}">
                  <a16:creationId xmlns:a16="http://schemas.microsoft.com/office/drawing/2014/main" id="{E0E025CE-E3FC-F737-8AF0-E721023A1FF8}"/>
                </a:ext>
              </a:extLst>
            </p:cNvPr>
            <p:cNvSpPr/>
            <p:nvPr/>
          </p:nvSpPr>
          <p:spPr>
            <a:xfrm flipV="1">
              <a:off x="4226" y="2955"/>
              <a:ext cx="509" cy="51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5" name="任意多边形 342110">
              <a:extLst>
                <a:ext uri="{FF2B5EF4-FFF2-40B4-BE49-F238E27FC236}">
                  <a16:creationId xmlns:a16="http://schemas.microsoft.com/office/drawing/2014/main" id="{BAA059AC-717F-91C5-5B07-6E05BF3AAEC6}"/>
                </a:ext>
              </a:extLst>
            </p:cNvPr>
            <p:cNvSpPr/>
            <p:nvPr/>
          </p:nvSpPr>
          <p:spPr>
            <a:xfrm>
              <a:off x="4226" y="3084"/>
              <a:ext cx="171" cy="171"/>
            </a:xfrm>
            <a:custGeom>
              <a:avLst/>
              <a:gdLst/>
              <a:ahLst/>
              <a:cxnLst/>
              <a:rect l="0" t="0" r="0" b="0"/>
              <a:pathLst>
                <a:path w="1197" h="1199">
                  <a:moveTo>
                    <a:pt x="1197" y="0"/>
                  </a:moveTo>
                  <a:lnTo>
                    <a:pt x="1165" y="1"/>
                  </a:lnTo>
                  <a:lnTo>
                    <a:pt x="1134" y="2"/>
                  </a:lnTo>
                  <a:lnTo>
                    <a:pt x="1104" y="3"/>
                  </a:lnTo>
                  <a:lnTo>
                    <a:pt x="1072" y="7"/>
                  </a:lnTo>
                  <a:lnTo>
                    <a:pt x="1041" y="10"/>
                  </a:lnTo>
                  <a:lnTo>
                    <a:pt x="1009" y="15"/>
                  </a:lnTo>
                  <a:lnTo>
                    <a:pt x="979" y="21"/>
                  </a:lnTo>
                  <a:lnTo>
                    <a:pt x="948" y="27"/>
                  </a:lnTo>
                  <a:lnTo>
                    <a:pt x="917" y="34"/>
                  </a:lnTo>
                  <a:lnTo>
                    <a:pt x="887" y="41"/>
                  </a:lnTo>
                  <a:lnTo>
                    <a:pt x="857" y="50"/>
                  </a:lnTo>
                  <a:lnTo>
                    <a:pt x="827" y="59"/>
                  </a:lnTo>
                  <a:lnTo>
                    <a:pt x="797" y="69"/>
                  </a:lnTo>
                  <a:lnTo>
                    <a:pt x="768" y="80"/>
                  </a:lnTo>
                  <a:lnTo>
                    <a:pt x="738" y="92"/>
                  </a:lnTo>
                  <a:lnTo>
                    <a:pt x="710" y="104"/>
                  </a:lnTo>
                  <a:lnTo>
                    <a:pt x="681" y="116"/>
                  </a:lnTo>
                  <a:lnTo>
                    <a:pt x="653" y="130"/>
                  </a:lnTo>
                  <a:lnTo>
                    <a:pt x="625" y="146"/>
                  </a:lnTo>
                  <a:lnTo>
                    <a:pt x="598" y="161"/>
                  </a:lnTo>
                  <a:lnTo>
                    <a:pt x="572" y="177"/>
                  </a:lnTo>
                  <a:lnTo>
                    <a:pt x="545" y="193"/>
                  </a:lnTo>
                  <a:lnTo>
                    <a:pt x="519" y="211"/>
                  </a:lnTo>
                  <a:lnTo>
                    <a:pt x="493" y="230"/>
                  </a:lnTo>
                  <a:lnTo>
                    <a:pt x="468" y="248"/>
                  </a:lnTo>
                  <a:lnTo>
                    <a:pt x="443" y="267"/>
                  </a:lnTo>
                  <a:lnTo>
                    <a:pt x="419" y="287"/>
                  </a:lnTo>
                  <a:lnTo>
                    <a:pt x="395" y="308"/>
                  </a:lnTo>
                  <a:lnTo>
                    <a:pt x="372" y="329"/>
                  </a:lnTo>
                  <a:lnTo>
                    <a:pt x="350" y="351"/>
                  </a:lnTo>
                  <a:lnTo>
                    <a:pt x="328" y="373"/>
                  </a:lnTo>
                  <a:lnTo>
                    <a:pt x="307" y="396"/>
                  </a:lnTo>
                  <a:lnTo>
                    <a:pt x="287" y="420"/>
                  </a:lnTo>
                  <a:lnTo>
                    <a:pt x="266" y="444"/>
                  </a:lnTo>
                  <a:lnTo>
                    <a:pt x="247" y="469"/>
                  </a:lnTo>
                  <a:lnTo>
                    <a:pt x="229" y="494"/>
                  </a:lnTo>
                  <a:lnTo>
                    <a:pt x="210" y="520"/>
                  </a:lnTo>
                  <a:lnTo>
                    <a:pt x="192" y="546"/>
                  </a:lnTo>
                  <a:lnTo>
                    <a:pt x="176" y="573"/>
                  </a:lnTo>
                  <a:lnTo>
                    <a:pt x="160" y="599"/>
                  </a:lnTo>
                  <a:lnTo>
                    <a:pt x="145" y="626"/>
                  </a:lnTo>
                  <a:lnTo>
                    <a:pt x="129" y="654"/>
                  </a:lnTo>
                  <a:lnTo>
                    <a:pt x="117" y="682"/>
                  </a:lnTo>
                  <a:lnTo>
                    <a:pt x="103" y="711"/>
                  </a:lnTo>
                  <a:lnTo>
                    <a:pt x="91" y="741"/>
                  </a:lnTo>
                  <a:lnTo>
                    <a:pt x="79" y="769"/>
                  </a:lnTo>
                  <a:lnTo>
                    <a:pt x="68" y="799"/>
                  </a:lnTo>
                  <a:lnTo>
                    <a:pt x="58" y="828"/>
                  </a:lnTo>
                  <a:lnTo>
                    <a:pt x="49" y="858"/>
                  </a:lnTo>
                  <a:lnTo>
                    <a:pt x="41" y="889"/>
                  </a:lnTo>
                  <a:lnTo>
                    <a:pt x="33" y="919"/>
                  </a:lnTo>
                  <a:lnTo>
                    <a:pt x="26" y="949"/>
                  </a:lnTo>
                  <a:lnTo>
                    <a:pt x="20" y="980"/>
                  </a:lnTo>
                  <a:lnTo>
                    <a:pt x="14" y="1011"/>
                  </a:lnTo>
                  <a:lnTo>
                    <a:pt x="9" y="1043"/>
                  </a:lnTo>
                  <a:lnTo>
                    <a:pt x="6" y="1073"/>
                  </a:lnTo>
                  <a:lnTo>
                    <a:pt x="3" y="1105"/>
                  </a:lnTo>
                  <a:lnTo>
                    <a:pt x="1" y="1136"/>
                  </a:lnTo>
                  <a:lnTo>
                    <a:pt x="0" y="1168"/>
                  </a:lnTo>
                  <a:lnTo>
                    <a:pt x="0" y="1199"/>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6" name="直接连接符 342111">
              <a:extLst>
                <a:ext uri="{FF2B5EF4-FFF2-40B4-BE49-F238E27FC236}">
                  <a16:creationId xmlns:a16="http://schemas.microsoft.com/office/drawing/2014/main" id="{9A737B32-8CC8-3219-CF61-F3078A2ACA34}"/>
                </a:ext>
              </a:extLst>
            </p:cNvPr>
            <p:cNvSpPr/>
            <p:nvPr/>
          </p:nvSpPr>
          <p:spPr>
            <a:xfrm flipV="1">
              <a:off x="4226" y="3084"/>
              <a:ext cx="189" cy="18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97" name="组合 342112">
              <a:extLst>
                <a:ext uri="{FF2B5EF4-FFF2-40B4-BE49-F238E27FC236}">
                  <a16:creationId xmlns:a16="http://schemas.microsoft.com/office/drawing/2014/main" id="{90647DFA-3AC3-C0D3-6CAD-6780A112A209}"/>
                </a:ext>
              </a:extLst>
            </p:cNvPr>
            <p:cNvGrpSpPr/>
            <p:nvPr/>
          </p:nvGrpSpPr>
          <p:grpSpPr>
            <a:xfrm>
              <a:off x="3840" y="3010"/>
              <a:ext cx="621" cy="255"/>
              <a:chOff x="3840" y="3010"/>
              <a:chExt cx="621" cy="255"/>
            </a:xfrm>
          </p:grpSpPr>
          <p:sp>
            <p:nvSpPr>
              <p:cNvPr id="111" name="直接连接符 342113">
                <a:extLst>
                  <a:ext uri="{FF2B5EF4-FFF2-40B4-BE49-F238E27FC236}">
                    <a16:creationId xmlns:a16="http://schemas.microsoft.com/office/drawing/2014/main" id="{4F1B971C-F35D-D1FA-5F35-AF4F1FCEDDFB}"/>
                  </a:ext>
                </a:extLst>
              </p:cNvPr>
              <p:cNvSpPr/>
              <p:nvPr/>
            </p:nvSpPr>
            <p:spPr>
              <a:xfrm flipH="1">
                <a:off x="3840" y="3010"/>
                <a:ext cx="332"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2" name="直接连接符 342114">
                <a:extLst>
                  <a:ext uri="{FF2B5EF4-FFF2-40B4-BE49-F238E27FC236}">
                    <a16:creationId xmlns:a16="http://schemas.microsoft.com/office/drawing/2014/main" id="{EFDF173C-9C31-986F-D852-6BF45551622D}"/>
                  </a:ext>
                </a:extLst>
              </p:cNvPr>
              <p:cNvSpPr/>
              <p:nvPr/>
            </p:nvSpPr>
            <p:spPr>
              <a:xfrm flipH="1" flipV="1">
                <a:off x="4172" y="3010"/>
                <a:ext cx="289" cy="255"/>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98" name="组合 342115">
              <a:extLst>
                <a:ext uri="{FF2B5EF4-FFF2-40B4-BE49-F238E27FC236}">
                  <a16:creationId xmlns:a16="http://schemas.microsoft.com/office/drawing/2014/main" id="{4FA76DB6-1C49-F938-8B99-E5BDF64966A9}"/>
                </a:ext>
              </a:extLst>
            </p:cNvPr>
            <p:cNvGrpSpPr/>
            <p:nvPr/>
          </p:nvGrpSpPr>
          <p:grpSpPr>
            <a:xfrm>
              <a:off x="3840" y="3332"/>
              <a:ext cx="458" cy="83"/>
              <a:chOff x="3840" y="3332"/>
              <a:chExt cx="458" cy="83"/>
            </a:xfrm>
          </p:grpSpPr>
          <p:sp>
            <p:nvSpPr>
              <p:cNvPr id="109" name="直接连接符 342116">
                <a:extLst>
                  <a:ext uri="{FF2B5EF4-FFF2-40B4-BE49-F238E27FC236}">
                    <a16:creationId xmlns:a16="http://schemas.microsoft.com/office/drawing/2014/main" id="{1AD26477-C6FE-2A1A-6010-1FCB8185B744}"/>
                  </a:ext>
                </a:extLst>
              </p:cNvPr>
              <p:cNvSpPr/>
              <p:nvPr/>
            </p:nvSpPr>
            <p:spPr>
              <a:xfrm flipH="1">
                <a:off x="3840" y="3414"/>
                <a:ext cx="332"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0" name="直接连接符 342117">
                <a:extLst>
                  <a:ext uri="{FF2B5EF4-FFF2-40B4-BE49-F238E27FC236}">
                    <a16:creationId xmlns:a16="http://schemas.microsoft.com/office/drawing/2014/main" id="{5F0CDDA3-7892-ACCC-A599-B924A33EF2D5}"/>
                  </a:ext>
                </a:extLst>
              </p:cNvPr>
              <p:cNvSpPr/>
              <p:nvPr/>
            </p:nvSpPr>
            <p:spPr>
              <a:xfrm flipH="1">
                <a:off x="4172" y="3332"/>
                <a:ext cx="126" cy="8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99" name="直接连接符 342118">
              <a:extLst>
                <a:ext uri="{FF2B5EF4-FFF2-40B4-BE49-F238E27FC236}">
                  <a16:creationId xmlns:a16="http://schemas.microsoft.com/office/drawing/2014/main" id="{F5471FC7-EA4B-4035-18F4-422742FFA540}"/>
                </a:ext>
              </a:extLst>
            </p:cNvPr>
            <p:cNvSpPr/>
            <p:nvPr/>
          </p:nvSpPr>
          <p:spPr>
            <a:xfrm flipV="1">
              <a:off x="4487" y="3144"/>
              <a:ext cx="252" cy="25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0" name="任意多边形 342119">
              <a:extLst>
                <a:ext uri="{FF2B5EF4-FFF2-40B4-BE49-F238E27FC236}">
                  <a16:creationId xmlns:a16="http://schemas.microsoft.com/office/drawing/2014/main" id="{CD3DBCCD-329D-1ECE-72A4-A641E0FF89BB}"/>
                </a:ext>
              </a:extLst>
            </p:cNvPr>
            <p:cNvSpPr/>
            <p:nvPr/>
          </p:nvSpPr>
          <p:spPr>
            <a:xfrm>
              <a:off x="4418" y="3395"/>
              <a:ext cx="86" cy="85"/>
            </a:xfrm>
            <a:custGeom>
              <a:avLst/>
              <a:gdLst/>
              <a:ahLst/>
              <a:cxnLst/>
              <a:rect l="0" t="0" r="0" b="0"/>
              <a:pathLst>
                <a:path w="600" h="598">
                  <a:moveTo>
                    <a:pt x="600" y="0"/>
                  </a:moveTo>
                  <a:lnTo>
                    <a:pt x="577" y="0"/>
                  </a:lnTo>
                  <a:lnTo>
                    <a:pt x="554" y="1"/>
                  </a:lnTo>
                  <a:lnTo>
                    <a:pt x="532" y="3"/>
                  </a:lnTo>
                  <a:lnTo>
                    <a:pt x="510" y="5"/>
                  </a:lnTo>
                  <a:lnTo>
                    <a:pt x="488" y="10"/>
                  </a:lnTo>
                  <a:lnTo>
                    <a:pt x="466" y="14"/>
                  </a:lnTo>
                  <a:lnTo>
                    <a:pt x="445" y="19"/>
                  </a:lnTo>
                  <a:lnTo>
                    <a:pt x="423" y="25"/>
                  </a:lnTo>
                  <a:lnTo>
                    <a:pt x="402" y="32"/>
                  </a:lnTo>
                  <a:lnTo>
                    <a:pt x="381" y="40"/>
                  </a:lnTo>
                  <a:lnTo>
                    <a:pt x="360" y="49"/>
                  </a:lnTo>
                  <a:lnTo>
                    <a:pt x="340" y="58"/>
                  </a:lnTo>
                  <a:lnTo>
                    <a:pt x="320" y="68"/>
                  </a:lnTo>
                  <a:lnTo>
                    <a:pt x="300" y="79"/>
                  </a:lnTo>
                  <a:lnTo>
                    <a:pt x="281" y="91"/>
                  </a:lnTo>
                  <a:lnTo>
                    <a:pt x="262" y="103"/>
                  </a:lnTo>
                  <a:lnTo>
                    <a:pt x="244" y="116"/>
                  </a:lnTo>
                  <a:lnTo>
                    <a:pt x="227" y="130"/>
                  </a:lnTo>
                  <a:lnTo>
                    <a:pt x="209" y="144"/>
                  </a:lnTo>
                  <a:lnTo>
                    <a:pt x="193" y="159"/>
                  </a:lnTo>
                  <a:lnTo>
                    <a:pt x="176" y="175"/>
                  </a:lnTo>
                  <a:lnTo>
                    <a:pt x="160" y="191"/>
                  </a:lnTo>
                  <a:lnTo>
                    <a:pt x="146" y="207"/>
                  </a:lnTo>
                  <a:lnTo>
                    <a:pt x="131" y="225"/>
                  </a:lnTo>
                  <a:lnTo>
                    <a:pt x="118" y="242"/>
                  </a:lnTo>
                  <a:lnTo>
                    <a:pt x="105" y="261"/>
                  </a:lnTo>
                  <a:lnTo>
                    <a:pt x="92" y="280"/>
                  </a:lnTo>
                  <a:lnTo>
                    <a:pt x="81" y="298"/>
                  </a:lnTo>
                  <a:lnTo>
                    <a:pt x="70" y="318"/>
                  </a:lnTo>
                  <a:lnTo>
                    <a:pt x="60" y="338"/>
                  </a:lnTo>
                  <a:lnTo>
                    <a:pt x="50" y="359"/>
                  </a:lnTo>
                  <a:lnTo>
                    <a:pt x="42" y="380"/>
                  </a:lnTo>
                  <a:lnTo>
                    <a:pt x="34" y="401"/>
                  </a:lnTo>
                  <a:lnTo>
                    <a:pt x="27" y="422"/>
                  </a:lnTo>
                  <a:lnTo>
                    <a:pt x="21" y="443"/>
                  </a:lnTo>
                  <a:lnTo>
                    <a:pt x="15" y="465"/>
                  </a:lnTo>
                  <a:lnTo>
                    <a:pt x="11" y="487"/>
                  </a:lnTo>
                  <a:lnTo>
                    <a:pt x="7" y="509"/>
                  </a:lnTo>
                  <a:lnTo>
                    <a:pt x="5" y="532"/>
                  </a:lnTo>
                  <a:lnTo>
                    <a:pt x="3" y="554"/>
                  </a:lnTo>
                  <a:lnTo>
                    <a:pt x="1" y="576"/>
                  </a:lnTo>
                  <a:lnTo>
                    <a:pt x="0" y="598"/>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1" name="直接连接符 342120">
              <a:extLst>
                <a:ext uri="{FF2B5EF4-FFF2-40B4-BE49-F238E27FC236}">
                  <a16:creationId xmlns:a16="http://schemas.microsoft.com/office/drawing/2014/main" id="{4D8C96AE-1965-37B2-967A-6027F6119FD8}"/>
                </a:ext>
              </a:extLst>
            </p:cNvPr>
            <p:cNvSpPr/>
            <p:nvPr/>
          </p:nvSpPr>
          <p:spPr>
            <a:xfrm flipV="1">
              <a:off x="4585" y="3240"/>
              <a:ext cx="154" cy="15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2" name="直接连接符 342121">
              <a:extLst>
                <a:ext uri="{FF2B5EF4-FFF2-40B4-BE49-F238E27FC236}">
                  <a16:creationId xmlns:a16="http://schemas.microsoft.com/office/drawing/2014/main" id="{5DA086CF-743E-93CE-F61D-10BA5663EDA8}"/>
                </a:ext>
              </a:extLst>
            </p:cNvPr>
            <p:cNvSpPr/>
            <p:nvPr/>
          </p:nvSpPr>
          <p:spPr>
            <a:xfrm flipV="1">
              <a:off x="4681" y="3336"/>
              <a:ext cx="58" cy="5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3" name="任意多边形 342122">
              <a:extLst>
                <a:ext uri="{FF2B5EF4-FFF2-40B4-BE49-F238E27FC236}">
                  <a16:creationId xmlns:a16="http://schemas.microsoft.com/office/drawing/2014/main" id="{3C842776-D55E-4FC3-FAFE-0504BA018F50}"/>
                </a:ext>
              </a:extLst>
            </p:cNvPr>
            <p:cNvSpPr/>
            <p:nvPr/>
          </p:nvSpPr>
          <p:spPr>
            <a:xfrm>
              <a:off x="4440" y="2998"/>
              <a:ext cx="85" cy="86"/>
            </a:xfrm>
            <a:custGeom>
              <a:avLst/>
              <a:gdLst/>
              <a:ahLst/>
              <a:cxnLst/>
              <a:rect l="0" t="0" r="0" b="0"/>
              <a:pathLst>
                <a:path w="598" h="599">
                  <a:moveTo>
                    <a:pt x="0" y="599"/>
                  </a:moveTo>
                  <a:lnTo>
                    <a:pt x="22" y="599"/>
                  </a:lnTo>
                  <a:lnTo>
                    <a:pt x="44" y="598"/>
                  </a:lnTo>
                  <a:lnTo>
                    <a:pt x="66" y="595"/>
                  </a:lnTo>
                  <a:lnTo>
                    <a:pt x="88" y="593"/>
                  </a:lnTo>
                  <a:lnTo>
                    <a:pt x="111" y="588"/>
                  </a:lnTo>
                  <a:lnTo>
                    <a:pt x="133" y="584"/>
                  </a:lnTo>
                  <a:lnTo>
                    <a:pt x="155" y="579"/>
                  </a:lnTo>
                  <a:lnTo>
                    <a:pt x="176" y="572"/>
                  </a:lnTo>
                  <a:lnTo>
                    <a:pt x="197" y="565"/>
                  </a:lnTo>
                  <a:lnTo>
                    <a:pt x="218" y="558"/>
                  </a:lnTo>
                  <a:lnTo>
                    <a:pt x="239" y="549"/>
                  </a:lnTo>
                  <a:lnTo>
                    <a:pt x="259" y="539"/>
                  </a:lnTo>
                  <a:lnTo>
                    <a:pt x="279" y="530"/>
                  </a:lnTo>
                  <a:lnTo>
                    <a:pt x="298" y="518"/>
                  </a:lnTo>
                  <a:lnTo>
                    <a:pt x="318" y="508"/>
                  </a:lnTo>
                  <a:lnTo>
                    <a:pt x="337" y="495"/>
                  </a:lnTo>
                  <a:lnTo>
                    <a:pt x="354" y="482"/>
                  </a:lnTo>
                  <a:lnTo>
                    <a:pt x="373" y="468"/>
                  </a:lnTo>
                  <a:lnTo>
                    <a:pt x="389" y="454"/>
                  </a:lnTo>
                  <a:lnTo>
                    <a:pt x="407" y="439"/>
                  </a:lnTo>
                  <a:lnTo>
                    <a:pt x="423" y="424"/>
                  </a:lnTo>
                  <a:lnTo>
                    <a:pt x="438" y="407"/>
                  </a:lnTo>
                  <a:lnTo>
                    <a:pt x="454" y="391"/>
                  </a:lnTo>
                  <a:lnTo>
                    <a:pt x="468" y="374"/>
                  </a:lnTo>
                  <a:lnTo>
                    <a:pt x="482" y="356"/>
                  </a:lnTo>
                  <a:lnTo>
                    <a:pt x="494" y="337"/>
                  </a:lnTo>
                  <a:lnTo>
                    <a:pt x="506" y="319"/>
                  </a:lnTo>
                  <a:lnTo>
                    <a:pt x="518" y="299"/>
                  </a:lnTo>
                  <a:lnTo>
                    <a:pt x="528" y="280"/>
                  </a:lnTo>
                  <a:lnTo>
                    <a:pt x="539" y="259"/>
                  </a:lnTo>
                  <a:lnTo>
                    <a:pt x="548" y="239"/>
                  </a:lnTo>
                  <a:lnTo>
                    <a:pt x="556" y="218"/>
                  </a:lnTo>
                  <a:lnTo>
                    <a:pt x="564" y="197"/>
                  </a:lnTo>
                  <a:lnTo>
                    <a:pt x="571" y="176"/>
                  </a:lnTo>
                  <a:lnTo>
                    <a:pt x="577" y="155"/>
                  </a:lnTo>
                  <a:lnTo>
                    <a:pt x="583" y="133"/>
                  </a:lnTo>
                  <a:lnTo>
                    <a:pt x="588" y="111"/>
                  </a:lnTo>
                  <a:lnTo>
                    <a:pt x="591" y="89"/>
                  </a:lnTo>
                  <a:lnTo>
                    <a:pt x="595" y="67"/>
                  </a:lnTo>
                  <a:lnTo>
                    <a:pt x="596" y="45"/>
                  </a:lnTo>
                  <a:lnTo>
                    <a:pt x="598" y="22"/>
                  </a:lnTo>
                  <a:lnTo>
                    <a:pt x="598"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4" name="直接连接符 342123">
              <a:extLst>
                <a:ext uri="{FF2B5EF4-FFF2-40B4-BE49-F238E27FC236}">
                  <a16:creationId xmlns:a16="http://schemas.microsoft.com/office/drawing/2014/main" id="{9205630E-51B9-0E80-B81B-9D1B0FA1EF7C}"/>
                </a:ext>
              </a:extLst>
            </p:cNvPr>
            <p:cNvSpPr/>
            <p:nvPr/>
          </p:nvSpPr>
          <p:spPr>
            <a:xfrm flipH="1">
              <a:off x="4397" y="3084"/>
              <a:ext cx="43"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5" name="直接连接符 342124">
              <a:extLst>
                <a:ext uri="{FF2B5EF4-FFF2-40B4-BE49-F238E27FC236}">
                  <a16:creationId xmlns:a16="http://schemas.microsoft.com/office/drawing/2014/main" id="{0CA13BE9-52A9-AC1B-AA28-5CDD55BED697}"/>
                </a:ext>
              </a:extLst>
            </p:cNvPr>
            <p:cNvSpPr/>
            <p:nvPr/>
          </p:nvSpPr>
          <p:spPr>
            <a:xfrm>
              <a:off x="4525" y="2955"/>
              <a:ext cx="214"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6" name="直接连接符 342125">
              <a:extLst>
                <a:ext uri="{FF2B5EF4-FFF2-40B4-BE49-F238E27FC236}">
                  <a16:creationId xmlns:a16="http://schemas.microsoft.com/office/drawing/2014/main" id="{8452447A-23A9-9ED4-1436-856583A64B3A}"/>
                </a:ext>
              </a:extLst>
            </p:cNvPr>
            <p:cNvSpPr/>
            <p:nvPr/>
          </p:nvSpPr>
          <p:spPr>
            <a:xfrm flipV="1">
              <a:off x="4525" y="2955"/>
              <a:ext cx="18" cy="18"/>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7" name="任意多边形 342126">
              <a:extLst>
                <a:ext uri="{FF2B5EF4-FFF2-40B4-BE49-F238E27FC236}">
                  <a16:creationId xmlns:a16="http://schemas.microsoft.com/office/drawing/2014/main" id="{9461733D-F2CD-6F37-6445-C9B3B06032EF}"/>
                </a:ext>
              </a:extLst>
            </p:cNvPr>
            <p:cNvSpPr/>
            <p:nvPr/>
          </p:nvSpPr>
          <p:spPr>
            <a:xfrm>
              <a:off x="5182" y="2955"/>
              <a:ext cx="49" cy="739"/>
            </a:xfrm>
            <a:custGeom>
              <a:avLst/>
              <a:gdLst/>
              <a:ahLst/>
              <a:cxnLst/>
              <a:rect l="0" t="0" r="0" b="0"/>
              <a:pathLst>
                <a:path w="340" h="5171">
                  <a:moveTo>
                    <a:pt x="191" y="0"/>
                  </a:moveTo>
                  <a:lnTo>
                    <a:pt x="159" y="83"/>
                  </a:lnTo>
                  <a:lnTo>
                    <a:pt x="144" y="124"/>
                  </a:lnTo>
                  <a:lnTo>
                    <a:pt x="129" y="165"/>
                  </a:lnTo>
                  <a:lnTo>
                    <a:pt x="114" y="207"/>
                  </a:lnTo>
                  <a:lnTo>
                    <a:pt x="100" y="248"/>
                  </a:lnTo>
                  <a:lnTo>
                    <a:pt x="86" y="289"/>
                  </a:lnTo>
                  <a:lnTo>
                    <a:pt x="73" y="331"/>
                  </a:lnTo>
                  <a:lnTo>
                    <a:pt x="60" y="371"/>
                  </a:lnTo>
                  <a:lnTo>
                    <a:pt x="54" y="391"/>
                  </a:lnTo>
                  <a:lnTo>
                    <a:pt x="49" y="412"/>
                  </a:lnTo>
                  <a:lnTo>
                    <a:pt x="44" y="433"/>
                  </a:lnTo>
                  <a:lnTo>
                    <a:pt x="39" y="453"/>
                  </a:lnTo>
                  <a:lnTo>
                    <a:pt x="34" y="474"/>
                  </a:lnTo>
                  <a:lnTo>
                    <a:pt x="30" y="494"/>
                  </a:lnTo>
                  <a:lnTo>
                    <a:pt x="25" y="514"/>
                  </a:lnTo>
                  <a:lnTo>
                    <a:pt x="21" y="535"/>
                  </a:lnTo>
                  <a:lnTo>
                    <a:pt x="18" y="555"/>
                  </a:lnTo>
                  <a:lnTo>
                    <a:pt x="14" y="576"/>
                  </a:lnTo>
                  <a:lnTo>
                    <a:pt x="11" y="595"/>
                  </a:lnTo>
                  <a:lnTo>
                    <a:pt x="9" y="615"/>
                  </a:lnTo>
                  <a:lnTo>
                    <a:pt x="6" y="636"/>
                  </a:lnTo>
                  <a:lnTo>
                    <a:pt x="4" y="656"/>
                  </a:lnTo>
                  <a:lnTo>
                    <a:pt x="3" y="676"/>
                  </a:lnTo>
                  <a:lnTo>
                    <a:pt x="2" y="696"/>
                  </a:lnTo>
                  <a:lnTo>
                    <a:pt x="2" y="716"/>
                  </a:lnTo>
                  <a:lnTo>
                    <a:pt x="0" y="737"/>
                  </a:lnTo>
                  <a:lnTo>
                    <a:pt x="0" y="756"/>
                  </a:lnTo>
                  <a:lnTo>
                    <a:pt x="2" y="776"/>
                  </a:lnTo>
                  <a:lnTo>
                    <a:pt x="3" y="796"/>
                  </a:lnTo>
                  <a:lnTo>
                    <a:pt x="4" y="816"/>
                  </a:lnTo>
                  <a:lnTo>
                    <a:pt x="6" y="836"/>
                  </a:lnTo>
                  <a:lnTo>
                    <a:pt x="9" y="856"/>
                  </a:lnTo>
                  <a:lnTo>
                    <a:pt x="12" y="875"/>
                  </a:lnTo>
                  <a:lnTo>
                    <a:pt x="16" y="894"/>
                  </a:lnTo>
                  <a:lnTo>
                    <a:pt x="19" y="914"/>
                  </a:lnTo>
                  <a:lnTo>
                    <a:pt x="24" y="934"/>
                  </a:lnTo>
                  <a:lnTo>
                    <a:pt x="30" y="954"/>
                  </a:lnTo>
                  <a:lnTo>
                    <a:pt x="34" y="972"/>
                  </a:lnTo>
                  <a:lnTo>
                    <a:pt x="40" y="992"/>
                  </a:lnTo>
                  <a:lnTo>
                    <a:pt x="47" y="1012"/>
                  </a:lnTo>
                  <a:lnTo>
                    <a:pt x="54" y="1031"/>
                  </a:lnTo>
                  <a:lnTo>
                    <a:pt x="61" y="1050"/>
                  </a:lnTo>
                  <a:lnTo>
                    <a:pt x="68" y="1070"/>
                  </a:lnTo>
                  <a:lnTo>
                    <a:pt x="75" y="1089"/>
                  </a:lnTo>
                  <a:lnTo>
                    <a:pt x="91" y="1127"/>
                  </a:lnTo>
                  <a:lnTo>
                    <a:pt x="108" y="1166"/>
                  </a:lnTo>
                  <a:lnTo>
                    <a:pt x="124" y="1204"/>
                  </a:lnTo>
                  <a:lnTo>
                    <a:pt x="140" y="1244"/>
                  </a:lnTo>
                  <a:lnTo>
                    <a:pt x="157" y="1283"/>
                  </a:lnTo>
                  <a:lnTo>
                    <a:pt x="172" y="1321"/>
                  </a:lnTo>
                  <a:lnTo>
                    <a:pt x="180" y="1341"/>
                  </a:lnTo>
                  <a:lnTo>
                    <a:pt x="187" y="1361"/>
                  </a:lnTo>
                  <a:lnTo>
                    <a:pt x="194" y="1379"/>
                  </a:lnTo>
                  <a:lnTo>
                    <a:pt x="201" y="1399"/>
                  </a:lnTo>
                  <a:lnTo>
                    <a:pt x="207" y="1419"/>
                  </a:lnTo>
                  <a:lnTo>
                    <a:pt x="214" y="1439"/>
                  </a:lnTo>
                  <a:lnTo>
                    <a:pt x="219" y="1459"/>
                  </a:lnTo>
                  <a:lnTo>
                    <a:pt x="224" y="1479"/>
                  </a:lnTo>
                  <a:lnTo>
                    <a:pt x="229" y="1498"/>
                  </a:lnTo>
                  <a:lnTo>
                    <a:pt x="233" y="1518"/>
                  </a:lnTo>
                  <a:lnTo>
                    <a:pt x="236" y="1538"/>
                  </a:lnTo>
                  <a:lnTo>
                    <a:pt x="240" y="1559"/>
                  </a:lnTo>
                  <a:lnTo>
                    <a:pt x="242" y="1579"/>
                  </a:lnTo>
                  <a:lnTo>
                    <a:pt x="244" y="1599"/>
                  </a:lnTo>
                  <a:lnTo>
                    <a:pt x="245" y="1620"/>
                  </a:lnTo>
                  <a:lnTo>
                    <a:pt x="248" y="1640"/>
                  </a:lnTo>
                  <a:lnTo>
                    <a:pt x="249" y="1661"/>
                  </a:lnTo>
                  <a:lnTo>
                    <a:pt x="249" y="1680"/>
                  </a:lnTo>
                  <a:lnTo>
                    <a:pt x="250" y="1701"/>
                  </a:lnTo>
                  <a:lnTo>
                    <a:pt x="250" y="1722"/>
                  </a:lnTo>
                  <a:lnTo>
                    <a:pt x="250" y="1742"/>
                  </a:lnTo>
                  <a:lnTo>
                    <a:pt x="249" y="1763"/>
                  </a:lnTo>
                  <a:lnTo>
                    <a:pt x="248" y="1805"/>
                  </a:lnTo>
                  <a:lnTo>
                    <a:pt x="247" y="1846"/>
                  </a:lnTo>
                  <a:lnTo>
                    <a:pt x="243" y="1888"/>
                  </a:lnTo>
                  <a:lnTo>
                    <a:pt x="241" y="1930"/>
                  </a:lnTo>
                  <a:lnTo>
                    <a:pt x="235" y="2014"/>
                  </a:lnTo>
                  <a:lnTo>
                    <a:pt x="233" y="2056"/>
                  </a:lnTo>
                  <a:lnTo>
                    <a:pt x="230" y="2097"/>
                  </a:lnTo>
                  <a:lnTo>
                    <a:pt x="229" y="2139"/>
                  </a:lnTo>
                  <a:lnTo>
                    <a:pt x="228" y="2160"/>
                  </a:lnTo>
                  <a:lnTo>
                    <a:pt x="228" y="2181"/>
                  </a:lnTo>
                  <a:lnTo>
                    <a:pt x="228" y="2202"/>
                  </a:lnTo>
                  <a:lnTo>
                    <a:pt x="228" y="2223"/>
                  </a:lnTo>
                  <a:lnTo>
                    <a:pt x="229" y="2265"/>
                  </a:lnTo>
                  <a:lnTo>
                    <a:pt x="230" y="2307"/>
                  </a:lnTo>
                  <a:lnTo>
                    <a:pt x="234" y="2349"/>
                  </a:lnTo>
                  <a:lnTo>
                    <a:pt x="236" y="2390"/>
                  </a:lnTo>
                  <a:lnTo>
                    <a:pt x="241" y="2432"/>
                  </a:lnTo>
                  <a:lnTo>
                    <a:pt x="244" y="2474"/>
                  </a:lnTo>
                  <a:lnTo>
                    <a:pt x="249" y="2515"/>
                  </a:lnTo>
                  <a:lnTo>
                    <a:pt x="255" y="2557"/>
                  </a:lnTo>
                  <a:lnTo>
                    <a:pt x="259" y="2597"/>
                  </a:lnTo>
                  <a:lnTo>
                    <a:pt x="271" y="2680"/>
                  </a:lnTo>
                  <a:lnTo>
                    <a:pt x="284" y="2763"/>
                  </a:lnTo>
                  <a:lnTo>
                    <a:pt x="296" y="2845"/>
                  </a:lnTo>
                  <a:lnTo>
                    <a:pt x="307" y="2926"/>
                  </a:lnTo>
                  <a:lnTo>
                    <a:pt x="313" y="2967"/>
                  </a:lnTo>
                  <a:lnTo>
                    <a:pt x="318" y="3008"/>
                  </a:lnTo>
                  <a:lnTo>
                    <a:pt x="324" y="3049"/>
                  </a:lnTo>
                  <a:lnTo>
                    <a:pt x="327" y="3090"/>
                  </a:lnTo>
                  <a:lnTo>
                    <a:pt x="332" y="3131"/>
                  </a:lnTo>
                  <a:lnTo>
                    <a:pt x="334" y="3170"/>
                  </a:lnTo>
                  <a:lnTo>
                    <a:pt x="338" y="3211"/>
                  </a:lnTo>
                  <a:lnTo>
                    <a:pt x="339" y="3251"/>
                  </a:lnTo>
                  <a:lnTo>
                    <a:pt x="340" y="3292"/>
                  </a:lnTo>
                  <a:lnTo>
                    <a:pt x="340" y="3331"/>
                  </a:lnTo>
                  <a:lnTo>
                    <a:pt x="340" y="3372"/>
                  </a:lnTo>
                  <a:lnTo>
                    <a:pt x="339" y="3412"/>
                  </a:lnTo>
                  <a:lnTo>
                    <a:pt x="336" y="3451"/>
                  </a:lnTo>
                  <a:lnTo>
                    <a:pt x="334" y="3492"/>
                  </a:lnTo>
                  <a:lnTo>
                    <a:pt x="332" y="3532"/>
                  </a:lnTo>
                  <a:lnTo>
                    <a:pt x="328" y="3572"/>
                  </a:lnTo>
                  <a:lnTo>
                    <a:pt x="324" y="3612"/>
                  </a:lnTo>
                  <a:lnTo>
                    <a:pt x="319" y="3652"/>
                  </a:lnTo>
                  <a:lnTo>
                    <a:pt x="313" y="3693"/>
                  </a:lnTo>
                  <a:lnTo>
                    <a:pt x="307" y="3733"/>
                  </a:lnTo>
                  <a:lnTo>
                    <a:pt x="301" y="3773"/>
                  </a:lnTo>
                  <a:lnTo>
                    <a:pt x="294" y="3814"/>
                  </a:lnTo>
                  <a:lnTo>
                    <a:pt x="287" y="3855"/>
                  </a:lnTo>
                  <a:lnTo>
                    <a:pt x="280" y="3896"/>
                  </a:lnTo>
                  <a:lnTo>
                    <a:pt x="273" y="3937"/>
                  </a:lnTo>
                  <a:lnTo>
                    <a:pt x="265" y="3978"/>
                  </a:lnTo>
                  <a:lnTo>
                    <a:pt x="257" y="4018"/>
                  </a:lnTo>
                  <a:lnTo>
                    <a:pt x="248" y="4060"/>
                  </a:lnTo>
                  <a:lnTo>
                    <a:pt x="240" y="4102"/>
                  </a:lnTo>
                  <a:lnTo>
                    <a:pt x="230" y="4144"/>
                  </a:lnTo>
                  <a:lnTo>
                    <a:pt x="222" y="4186"/>
                  </a:lnTo>
                  <a:lnTo>
                    <a:pt x="213" y="4228"/>
                  </a:lnTo>
                  <a:lnTo>
                    <a:pt x="203" y="4272"/>
                  </a:lnTo>
                  <a:lnTo>
                    <a:pt x="194" y="4314"/>
                  </a:lnTo>
                  <a:lnTo>
                    <a:pt x="185" y="4358"/>
                  </a:lnTo>
                  <a:lnTo>
                    <a:pt x="175" y="4401"/>
                  </a:lnTo>
                  <a:lnTo>
                    <a:pt x="166" y="4444"/>
                  </a:lnTo>
                  <a:lnTo>
                    <a:pt x="158" y="4489"/>
                  </a:lnTo>
                  <a:lnTo>
                    <a:pt x="154" y="4511"/>
                  </a:lnTo>
                  <a:lnTo>
                    <a:pt x="150" y="4532"/>
                  </a:lnTo>
                  <a:lnTo>
                    <a:pt x="146" y="4554"/>
                  </a:lnTo>
                  <a:lnTo>
                    <a:pt x="144" y="4576"/>
                  </a:lnTo>
                  <a:lnTo>
                    <a:pt x="140" y="4597"/>
                  </a:lnTo>
                  <a:lnTo>
                    <a:pt x="138" y="4619"/>
                  </a:lnTo>
                  <a:lnTo>
                    <a:pt x="136" y="4640"/>
                  </a:lnTo>
                  <a:lnTo>
                    <a:pt x="133" y="4662"/>
                  </a:lnTo>
                  <a:lnTo>
                    <a:pt x="132" y="4683"/>
                  </a:lnTo>
                  <a:lnTo>
                    <a:pt x="131" y="4704"/>
                  </a:lnTo>
                  <a:lnTo>
                    <a:pt x="131" y="4725"/>
                  </a:lnTo>
                  <a:lnTo>
                    <a:pt x="131" y="4746"/>
                  </a:lnTo>
                  <a:lnTo>
                    <a:pt x="132" y="4767"/>
                  </a:lnTo>
                  <a:lnTo>
                    <a:pt x="133" y="4787"/>
                  </a:lnTo>
                  <a:lnTo>
                    <a:pt x="135" y="4808"/>
                  </a:lnTo>
                  <a:lnTo>
                    <a:pt x="137" y="4828"/>
                  </a:lnTo>
                  <a:lnTo>
                    <a:pt x="140" y="4848"/>
                  </a:lnTo>
                  <a:lnTo>
                    <a:pt x="145" y="4867"/>
                  </a:lnTo>
                  <a:lnTo>
                    <a:pt x="149" y="4886"/>
                  </a:lnTo>
                  <a:lnTo>
                    <a:pt x="154" y="4905"/>
                  </a:lnTo>
                  <a:lnTo>
                    <a:pt x="158" y="4914"/>
                  </a:lnTo>
                  <a:lnTo>
                    <a:pt x="160" y="4924"/>
                  </a:lnTo>
                  <a:lnTo>
                    <a:pt x="164" y="4933"/>
                  </a:lnTo>
                  <a:lnTo>
                    <a:pt x="167" y="4942"/>
                  </a:lnTo>
                  <a:lnTo>
                    <a:pt x="172" y="4952"/>
                  </a:lnTo>
                  <a:lnTo>
                    <a:pt x="175" y="4960"/>
                  </a:lnTo>
                  <a:lnTo>
                    <a:pt x="180" y="4969"/>
                  </a:lnTo>
                  <a:lnTo>
                    <a:pt x="185" y="4979"/>
                  </a:lnTo>
                  <a:lnTo>
                    <a:pt x="189" y="4987"/>
                  </a:lnTo>
                  <a:lnTo>
                    <a:pt x="194" y="4996"/>
                  </a:lnTo>
                  <a:lnTo>
                    <a:pt x="199" y="5004"/>
                  </a:lnTo>
                  <a:lnTo>
                    <a:pt x="205" y="5012"/>
                  </a:lnTo>
                  <a:lnTo>
                    <a:pt x="215" y="5030"/>
                  </a:lnTo>
                  <a:lnTo>
                    <a:pt x="228" y="5046"/>
                  </a:lnTo>
                  <a:lnTo>
                    <a:pt x="240" y="5063"/>
                  </a:lnTo>
                  <a:lnTo>
                    <a:pt x="254" y="5078"/>
                  </a:lnTo>
                  <a:lnTo>
                    <a:pt x="266" y="5094"/>
                  </a:lnTo>
                  <a:lnTo>
                    <a:pt x="280" y="5109"/>
                  </a:lnTo>
                  <a:lnTo>
                    <a:pt x="296" y="5126"/>
                  </a:lnTo>
                  <a:lnTo>
                    <a:pt x="310" y="5141"/>
                  </a:lnTo>
                  <a:lnTo>
                    <a:pt x="339" y="5171"/>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8" name="文本框 342127">
              <a:extLst>
                <a:ext uri="{FF2B5EF4-FFF2-40B4-BE49-F238E27FC236}">
                  <a16:creationId xmlns:a16="http://schemas.microsoft.com/office/drawing/2014/main" id="{BE0B234B-1EC3-C2B8-B945-1BBDB1B988D7}"/>
                </a:ext>
              </a:extLst>
            </p:cNvPr>
            <p:cNvSpPr txBox="1"/>
            <p:nvPr/>
          </p:nvSpPr>
          <p:spPr>
            <a:xfrm>
              <a:off x="3818" y="3166"/>
              <a:ext cx="407" cy="233"/>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0000"/>
                  </a:solidFill>
                  <a:effectLst/>
                  <a:uLnTx/>
                  <a:uFillTx/>
                  <a:latin typeface="等线" panose="02010600030101010101" pitchFamily="2" charset="-122"/>
                  <a:ea typeface="等线" panose="02010600030101010101" pitchFamily="2" charset="-122"/>
                </a:rPr>
                <a:t>裂缝</a:t>
              </a:r>
            </a:p>
          </p:txBody>
        </p:sp>
      </p:grpSp>
      <p:pic>
        <p:nvPicPr>
          <p:cNvPr id="3" name="图形 2" descr="复选标记 纯色填充">
            <a:extLst>
              <a:ext uri="{FF2B5EF4-FFF2-40B4-BE49-F238E27FC236}">
                <a16:creationId xmlns:a16="http://schemas.microsoft.com/office/drawing/2014/main" id="{469A0540-B253-020A-7C63-5E3421A6140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31640" y="4797152"/>
            <a:ext cx="914400" cy="914400"/>
          </a:xfrm>
          <a:prstGeom prst="rect">
            <a:avLst/>
          </a:prstGeom>
        </p:spPr>
      </p:pic>
      <p:pic>
        <p:nvPicPr>
          <p:cNvPr id="113" name="图形 112" descr="复选标记 纯色填充">
            <a:extLst>
              <a:ext uri="{FF2B5EF4-FFF2-40B4-BE49-F238E27FC236}">
                <a16:creationId xmlns:a16="http://schemas.microsoft.com/office/drawing/2014/main" id="{764866BD-14BB-5839-DD6C-E8F1B6202A9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923928" y="4797152"/>
            <a:ext cx="914400" cy="914400"/>
          </a:xfrm>
          <a:prstGeom prst="rect">
            <a:avLst/>
          </a:prstGeom>
        </p:spPr>
      </p:pic>
      <p:grpSp>
        <p:nvGrpSpPr>
          <p:cNvPr id="116" name="组合 115">
            <a:extLst>
              <a:ext uri="{FF2B5EF4-FFF2-40B4-BE49-F238E27FC236}">
                <a16:creationId xmlns:a16="http://schemas.microsoft.com/office/drawing/2014/main" id="{9DCD9E8A-4185-7003-173A-D89264BE926E}"/>
              </a:ext>
            </a:extLst>
          </p:cNvPr>
          <p:cNvGrpSpPr/>
          <p:nvPr/>
        </p:nvGrpSpPr>
        <p:grpSpPr>
          <a:xfrm>
            <a:off x="842963" y="2978036"/>
            <a:ext cx="2034902" cy="1788110"/>
            <a:chOff x="842963" y="2978036"/>
            <a:chExt cx="2034902" cy="1788110"/>
          </a:xfrm>
        </p:grpSpPr>
        <p:grpSp>
          <p:nvGrpSpPr>
            <p:cNvPr id="4" name="组合 3">
              <a:extLst>
                <a:ext uri="{FF2B5EF4-FFF2-40B4-BE49-F238E27FC236}">
                  <a16:creationId xmlns:a16="http://schemas.microsoft.com/office/drawing/2014/main" id="{0FC464EB-0998-414D-7B96-366B63AADBCE}"/>
                </a:ext>
              </a:extLst>
            </p:cNvPr>
            <p:cNvGrpSpPr/>
            <p:nvPr/>
          </p:nvGrpSpPr>
          <p:grpSpPr>
            <a:xfrm>
              <a:off x="842963" y="3275484"/>
              <a:ext cx="1595437" cy="1490662"/>
              <a:chOff x="579" y="2853"/>
              <a:chExt cx="1005" cy="939"/>
            </a:xfrm>
          </p:grpSpPr>
          <p:sp>
            <p:nvSpPr>
              <p:cNvPr id="5" name="直接连接符 342020">
                <a:extLst>
                  <a:ext uri="{FF2B5EF4-FFF2-40B4-BE49-F238E27FC236}">
                    <a16:creationId xmlns:a16="http://schemas.microsoft.com/office/drawing/2014/main" id="{5C8C3033-C95A-E72A-F688-B5D127D2B39E}"/>
                  </a:ext>
                </a:extLst>
              </p:cNvPr>
              <p:cNvSpPr/>
              <p:nvPr/>
            </p:nvSpPr>
            <p:spPr>
              <a:xfrm>
                <a:off x="1092" y="2955"/>
                <a:ext cx="471"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 name="直接连接符 342021">
                <a:extLst>
                  <a:ext uri="{FF2B5EF4-FFF2-40B4-BE49-F238E27FC236}">
                    <a16:creationId xmlns:a16="http://schemas.microsoft.com/office/drawing/2014/main" id="{42DAF1F6-69BC-8FE6-AE45-7853EACC3E77}"/>
                  </a:ext>
                </a:extLst>
              </p:cNvPr>
              <p:cNvSpPr/>
              <p:nvPr/>
            </p:nvSpPr>
            <p:spPr>
              <a:xfrm>
                <a:off x="1092" y="3298"/>
                <a:ext cx="471"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 name="直接连接符 342022">
                <a:extLst>
                  <a:ext uri="{FF2B5EF4-FFF2-40B4-BE49-F238E27FC236}">
                    <a16:creationId xmlns:a16="http://schemas.microsoft.com/office/drawing/2014/main" id="{631511BC-3CBD-F9D9-9C4F-A0D9569B9D0D}"/>
                  </a:ext>
                </a:extLst>
              </p:cNvPr>
              <p:cNvSpPr/>
              <p:nvPr/>
            </p:nvSpPr>
            <p:spPr>
              <a:xfrm>
                <a:off x="579" y="3694"/>
                <a:ext cx="1005"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 name="直接连接符 342023">
                <a:extLst>
                  <a:ext uri="{FF2B5EF4-FFF2-40B4-BE49-F238E27FC236}">
                    <a16:creationId xmlns:a16="http://schemas.microsoft.com/office/drawing/2014/main" id="{4E97A14C-D513-DE7D-575B-19CB30226E15}"/>
                  </a:ext>
                </a:extLst>
              </p:cNvPr>
              <p:cNvSpPr/>
              <p:nvPr/>
            </p:nvSpPr>
            <p:spPr>
              <a:xfrm>
                <a:off x="772" y="3383"/>
                <a:ext cx="1" cy="31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 name="直接连接符 342024">
                <a:extLst>
                  <a:ext uri="{FF2B5EF4-FFF2-40B4-BE49-F238E27FC236}">
                    <a16:creationId xmlns:a16="http://schemas.microsoft.com/office/drawing/2014/main" id="{60B9BCC8-3069-14DD-7BCF-556A51E0C269}"/>
                  </a:ext>
                </a:extLst>
              </p:cNvPr>
              <p:cNvSpPr/>
              <p:nvPr/>
            </p:nvSpPr>
            <p:spPr>
              <a:xfrm flipV="1">
                <a:off x="579" y="3255"/>
                <a:ext cx="1" cy="43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 name="直接连接符 342025">
                <a:extLst>
                  <a:ext uri="{FF2B5EF4-FFF2-40B4-BE49-F238E27FC236}">
                    <a16:creationId xmlns:a16="http://schemas.microsoft.com/office/drawing/2014/main" id="{7F34999C-3BA1-F59C-6F62-284FA06DE9C6}"/>
                  </a:ext>
                </a:extLst>
              </p:cNvPr>
              <p:cNvSpPr/>
              <p:nvPr/>
            </p:nvSpPr>
            <p:spPr>
              <a:xfrm flipV="1">
                <a:off x="579" y="3084"/>
                <a:ext cx="188" cy="18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 name="直接连接符 342026">
                <a:extLst>
                  <a:ext uri="{FF2B5EF4-FFF2-40B4-BE49-F238E27FC236}">
                    <a16:creationId xmlns:a16="http://schemas.microsoft.com/office/drawing/2014/main" id="{962515DA-D201-8EE7-A26B-F6E4D31AF4CC}"/>
                  </a:ext>
                </a:extLst>
              </p:cNvPr>
              <p:cNvSpPr/>
              <p:nvPr/>
            </p:nvSpPr>
            <p:spPr>
              <a:xfrm flipV="1">
                <a:off x="879" y="2955"/>
                <a:ext cx="16" cy="17"/>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 name="直接连接符 342027">
                <a:extLst>
                  <a:ext uri="{FF2B5EF4-FFF2-40B4-BE49-F238E27FC236}">
                    <a16:creationId xmlns:a16="http://schemas.microsoft.com/office/drawing/2014/main" id="{A188406C-0009-1150-8CAD-E3E7A6765B14}"/>
                  </a:ext>
                </a:extLst>
              </p:cNvPr>
              <p:cNvSpPr/>
              <p:nvPr/>
            </p:nvSpPr>
            <p:spPr>
              <a:xfrm flipV="1">
                <a:off x="579" y="2955"/>
                <a:ext cx="412" cy="41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 name="直接连接符 342028">
                <a:extLst>
                  <a:ext uri="{FF2B5EF4-FFF2-40B4-BE49-F238E27FC236}">
                    <a16:creationId xmlns:a16="http://schemas.microsoft.com/office/drawing/2014/main" id="{E71092F6-D86A-A884-3286-31C9B4831B22}"/>
                  </a:ext>
                </a:extLst>
              </p:cNvPr>
              <p:cNvSpPr/>
              <p:nvPr/>
            </p:nvSpPr>
            <p:spPr>
              <a:xfrm flipV="1">
                <a:off x="579" y="2955"/>
                <a:ext cx="508" cy="50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 name="直接连接符 342029">
                <a:extLst>
                  <a:ext uri="{FF2B5EF4-FFF2-40B4-BE49-F238E27FC236}">
                    <a16:creationId xmlns:a16="http://schemas.microsoft.com/office/drawing/2014/main" id="{98BB500F-AF86-2FF3-7D84-D1216D7C1D68}"/>
                  </a:ext>
                </a:extLst>
              </p:cNvPr>
              <p:cNvSpPr/>
              <p:nvPr/>
            </p:nvSpPr>
            <p:spPr>
              <a:xfrm flipV="1">
                <a:off x="579" y="3366"/>
                <a:ext cx="195" cy="19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 name="直接连接符 342030">
                <a:extLst>
                  <a:ext uri="{FF2B5EF4-FFF2-40B4-BE49-F238E27FC236}">
                    <a16:creationId xmlns:a16="http://schemas.microsoft.com/office/drawing/2014/main" id="{6C974A0D-97D3-3F72-F20D-9CF590DD9858}"/>
                  </a:ext>
                </a:extLst>
              </p:cNvPr>
              <p:cNvSpPr/>
              <p:nvPr/>
            </p:nvSpPr>
            <p:spPr>
              <a:xfrm flipV="1">
                <a:off x="839" y="3046"/>
                <a:ext cx="253" cy="25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 name="直接连接符 342031">
                <a:extLst>
                  <a:ext uri="{FF2B5EF4-FFF2-40B4-BE49-F238E27FC236}">
                    <a16:creationId xmlns:a16="http://schemas.microsoft.com/office/drawing/2014/main" id="{A2B443D4-6745-0267-9892-87D48CD8DB6A}"/>
                  </a:ext>
                </a:extLst>
              </p:cNvPr>
              <p:cNvSpPr/>
              <p:nvPr/>
            </p:nvSpPr>
            <p:spPr>
              <a:xfrm flipV="1">
                <a:off x="579" y="3464"/>
                <a:ext cx="193" cy="19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 name="直接连接符 342032">
                <a:extLst>
                  <a:ext uri="{FF2B5EF4-FFF2-40B4-BE49-F238E27FC236}">
                    <a16:creationId xmlns:a16="http://schemas.microsoft.com/office/drawing/2014/main" id="{E247F48C-33DE-E1EC-C401-B23F8119186A}"/>
                  </a:ext>
                </a:extLst>
              </p:cNvPr>
              <p:cNvSpPr/>
              <p:nvPr/>
            </p:nvSpPr>
            <p:spPr>
              <a:xfrm flipV="1">
                <a:off x="937" y="3143"/>
                <a:ext cx="155" cy="15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 name="直接连接符 342033">
                <a:extLst>
                  <a:ext uri="{FF2B5EF4-FFF2-40B4-BE49-F238E27FC236}">
                    <a16:creationId xmlns:a16="http://schemas.microsoft.com/office/drawing/2014/main" id="{56AFA527-E70F-D5F9-11F2-C638ACD6CEBB}"/>
                  </a:ext>
                </a:extLst>
              </p:cNvPr>
              <p:cNvSpPr/>
              <p:nvPr/>
            </p:nvSpPr>
            <p:spPr>
              <a:xfrm flipV="1">
                <a:off x="648" y="3560"/>
                <a:ext cx="124" cy="12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 name="直接连接符 342034">
                <a:extLst>
                  <a:ext uri="{FF2B5EF4-FFF2-40B4-BE49-F238E27FC236}">
                    <a16:creationId xmlns:a16="http://schemas.microsoft.com/office/drawing/2014/main" id="{4DA65546-DEE5-40DA-2DEA-8624879DED6F}"/>
                  </a:ext>
                </a:extLst>
              </p:cNvPr>
              <p:cNvSpPr/>
              <p:nvPr/>
            </p:nvSpPr>
            <p:spPr>
              <a:xfrm flipV="1">
                <a:off x="1033" y="3239"/>
                <a:ext cx="59" cy="5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 name="直接连接符 342035">
                <a:extLst>
                  <a:ext uri="{FF2B5EF4-FFF2-40B4-BE49-F238E27FC236}">
                    <a16:creationId xmlns:a16="http://schemas.microsoft.com/office/drawing/2014/main" id="{B31A2131-AB78-A9BA-A7F6-647401D6969A}"/>
                  </a:ext>
                </a:extLst>
              </p:cNvPr>
              <p:cNvSpPr/>
              <p:nvPr/>
            </p:nvSpPr>
            <p:spPr>
              <a:xfrm flipV="1">
                <a:off x="744" y="3656"/>
                <a:ext cx="28" cy="2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 name="直接连接符 342036">
                <a:extLst>
                  <a:ext uri="{FF2B5EF4-FFF2-40B4-BE49-F238E27FC236}">
                    <a16:creationId xmlns:a16="http://schemas.microsoft.com/office/drawing/2014/main" id="{48E6E9EC-DB4C-7901-1E51-3620408D9630}"/>
                  </a:ext>
                </a:extLst>
              </p:cNvPr>
              <p:cNvSpPr/>
              <p:nvPr/>
            </p:nvSpPr>
            <p:spPr>
              <a:xfrm>
                <a:off x="1092" y="2955"/>
                <a:ext cx="1" cy="343"/>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 name="直接连接符 342037">
                <a:extLst>
                  <a:ext uri="{FF2B5EF4-FFF2-40B4-BE49-F238E27FC236}">
                    <a16:creationId xmlns:a16="http://schemas.microsoft.com/office/drawing/2014/main" id="{92AF160A-72D2-0691-B4EF-89E76F138814}"/>
                  </a:ext>
                </a:extLst>
              </p:cNvPr>
              <p:cNvSpPr/>
              <p:nvPr/>
            </p:nvSpPr>
            <p:spPr>
              <a:xfrm>
                <a:off x="879" y="2955"/>
                <a:ext cx="1" cy="43"/>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 name="直接连接符 342038">
                <a:extLst>
                  <a:ext uri="{FF2B5EF4-FFF2-40B4-BE49-F238E27FC236}">
                    <a16:creationId xmlns:a16="http://schemas.microsoft.com/office/drawing/2014/main" id="{1D66C73D-11AD-B3D2-AEAC-46922873A855}"/>
                  </a:ext>
                </a:extLst>
              </p:cNvPr>
              <p:cNvSpPr/>
              <p:nvPr/>
            </p:nvSpPr>
            <p:spPr>
              <a:xfrm flipH="1">
                <a:off x="750" y="3084"/>
                <a:ext cx="43"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 name="任意多边形 342039">
                <a:extLst>
                  <a:ext uri="{FF2B5EF4-FFF2-40B4-BE49-F238E27FC236}">
                    <a16:creationId xmlns:a16="http://schemas.microsoft.com/office/drawing/2014/main" id="{02BCF4A0-389D-9890-CD2A-C6DF700DC9DE}"/>
                  </a:ext>
                </a:extLst>
              </p:cNvPr>
              <p:cNvSpPr/>
              <p:nvPr/>
            </p:nvSpPr>
            <p:spPr>
              <a:xfrm>
                <a:off x="772" y="3298"/>
                <a:ext cx="85" cy="85"/>
              </a:xfrm>
              <a:custGeom>
                <a:avLst/>
                <a:gdLst/>
                <a:ahLst/>
                <a:cxnLst/>
                <a:rect l="0" t="0" r="0" b="0"/>
                <a:pathLst>
                  <a:path w="598" h="599">
                    <a:moveTo>
                      <a:pt x="598" y="0"/>
                    </a:moveTo>
                    <a:lnTo>
                      <a:pt x="576" y="1"/>
                    </a:lnTo>
                    <a:lnTo>
                      <a:pt x="554" y="2"/>
                    </a:lnTo>
                    <a:lnTo>
                      <a:pt x="532" y="4"/>
                    </a:lnTo>
                    <a:lnTo>
                      <a:pt x="509" y="7"/>
                    </a:lnTo>
                    <a:lnTo>
                      <a:pt x="487" y="10"/>
                    </a:lnTo>
                    <a:lnTo>
                      <a:pt x="465" y="15"/>
                    </a:lnTo>
                    <a:lnTo>
                      <a:pt x="444" y="21"/>
                    </a:lnTo>
                    <a:lnTo>
                      <a:pt x="422" y="27"/>
                    </a:lnTo>
                    <a:lnTo>
                      <a:pt x="401" y="34"/>
                    </a:lnTo>
                    <a:lnTo>
                      <a:pt x="380" y="42"/>
                    </a:lnTo>
                    <a:lnTo>
                      <a:pt x="359" y="50"/>
                    </a:lnTo>
                    <a:lnTo>
                      <a:pt x="339" y="59"/>
                    </a:lnTo>
                    <a:lnTo>
                      <a:pt x="319" y="70"/>
                    </a:lnTo>
                    <a:lnTo>
                      <a:pt x="299" y="80"/>
                    </a:lnTo>
                    <a:lnTo>
                      <a:pt x="280" y="92"/>
                    </a:lnTo>
                    <a:lnTo>
                      <a:pt x="261" y="105"/>
                    </a:lnTo>
                    <a:lnTo>
                      <a:pt x="243" y="118"/>
                    </a:lnTo>
                    <a:lnTo>
                      <a:pt x="225" y="132"/>
                    </a:lnTo>
                    <a:lnTo>
                      <a:pt x="208" y="146"/>
                    </a:lnTo>
                    <a:lnTo>
                      <a:pt x="191" y="161"/>
                    </a:lnTo>
                    <a:lnTo>
                      <a:pt x="176" y="176"/>
                    </a:lnTo>
                    <a:lnTo>
                      <a:pt x="159" y="192"/>
                    </a:lnTo>
                    <a:lnTo>
                      <a:pt x="144" y="209"/>
                    </a:lnTo>
                    <a:lnTo>
                      <a:pt x="130" y="226"/>
                    </a:lnTo>
                    <a:lnTo>
                      <a:pt x="117" y="244"/>
                    </a:lnTo>
                    <a:lnTo>
                      <a:pt x="103" y="262"/>
                    </a:lnTo>
                    <a:lnTo>
                      <a:pt x="92" y="281"/>
                    </a:lnTo>
                    <a:lnTo>
                      <a:pt x="80" y="300"/>
                    </a:lnTo>
                    <a:lnTo>
                      <a:pt x="70" y="319"/>
                    </a:lnTo>
                    <a:lnTo>
                      <a:pt x="59" y="339"/>
                    </a:lnTo>
                    <a:lnTo>
                      <a:pt x="50" y="360"/>
                    </a:lnTo>
                    <a:lnTo>
                      <a:pt x="42" y="381"/>
                    </a:lnTo>
                    <a:lnTo>
                      <a:pt x="33" y="402"/>
                    </a:lnTo>
                    <a:lnTo>
                      <a:pt x="26" y="423"/>
                    </a:lnTo>
                    <a:lnTo>
                      <a:pt x="21" y="444"/>
                    </a:lnTo>
                    <a:lnTo>
                      <a:pt x="15" y="466"/>
                    </a:lnTo>
                    <a:lnTo>
                      <a:pt x="10" y="489"/>
                    </a:lnTo>
                    <a:lnTo>
                      <a:pt x="7" y="511"/>
                    </a:lnTo>
                    <a:lnTo>
                      <a:pt x="3" y="533"/>
                    </a:lnTo>
                    <a:lnTo>
                      <a:pt x="2" y="555"/>
                    </a:lnTo>
                    <a:lnTo>
                      <a:pt x="1" y="577"/>
                    </a:lnTo>
                    <a:lnTo>
                      <a:pt x="0" y="599"/>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 name="任意多边形 342040">
                <a:extLst>
                  <a:ext uri="{FF2B5EF4-FFF2-40B4-BE49-F238E27FC236}">
                    <a16:creationId xmlns:a16="http://schemas.microsoft.com/office/drawing/2014/main" id="{1CAABD0F-1E3C-F984-2F9F-FE12DF4CDB7F}"/>
                  </a:ext>
                </a:extLst>
              </p:cNvPr>
              <p:cNvSpPr/>
              <p:nvPr/>
            </p:nvSpPr>
            <p:spPr>
              <a:xfrm>
                <a:off x="579" y="3084"/>
                <a:ext cx="171" cy="171"/>
              </a:xfrm>
              <a:custGeom>
                <a:avLst/>
                <a:gdLst/>
                <a:ahLst/>
                <a:cxnLst/>
                <a:rect l="0" t="0" r="0" b="0"/>
                <a:pathLst>
                  <a:path w="1198" h="1199">
                    <a:moveTo>
                      <a:pt x="1198" y="0"/>
                    </a:moveTo>
                    <a:lnTo>
                      <a:pt x="1167" y="1"/>
                    </a:lnTo>
                    <a:lnTo>
                      <a:pt x="1135" y="2"/>
                    </a:lnTo>
                    <a:lnTo>
                      <a:pt x="1104" y="3"/>
                    </a:lnTo>
                    <a:lnTo>
                      <a:pt x="1073" y="7"/>
                    </a:lnTo>
                    <a:lnTo>
                      <a:pt x="1042" y="10"/>
                    </a:lnTo>
                    <a:lnTo>
                      <a:pt x="1010" y="15"/>
                    </a:lnTo>
                    <a:lnTo>
                      <a:pt x="980" y="21"/>
                    </a:lnTo>
                    <a:lnTo>
                      <a:pt x="949" y="27"/>
                    </a:lnTo>
                    <a:lnTo>
                      <a:pt x="918" y="34"/>
                    </a:lnTo>
                    <a:lnTo>
                      <a:pt x="888" y="41"/>
                    </a:lnTo>
                    <a:lnTo>
                      <a:pt x="858" y="50"/>
                    </a:lnTo>
                    <a:lnTo>
                      <a:pt x="828" y="59"/>
                    </a:lnTo>
                    <a:lnTo>
                      <a:pt x="798" y="69"/>
                    </a:lnTo>
                    <a:lnTo>
                      <a:pt x="769" y="80"/>
                    </a:lnTo>
                    <a:lnTo>
                      <a:pt x="740" y="92"/>
                    </a:lnTo>
                    <a:lnTo>
                      <a:pt x="711" y="104"/>
                    </a:lnTo>
                    <a:lnTo>
                      <a:pt x="683" y="116"/>
                    </a:lnTo>
                    <a:lnTo>
                      <a:pt x="655" y="130"/>
                    </a:lnTo>
                    <a:lnTo>
                      <a:pt x="627" y="146"/>
                    </a:lnTo>
                    <a:lnTo>
                      <a:pt x="600" y="161"/>
                    </a:lnTo>
                    <a:lnTo>
                      <a:pt x="573" y="177"/>
                    </a:lnTo>
                    <a:lnTo>
                      <a:pt x="546" y="193"/>
                    </a:lnTo>
                    <a:lnTo>
                      <a:pt x="519" y="211"/>
                    </a:lnTo>
                    <a:lnTo>
                      <a:pt x="495" y="230"/>
                    </a:lnTo>
                    <a:lnTo>
                      <a:pt x="469" y="248"/>
                    </a:lnTo>
                    <a:lnTo>
                      <a:pt x="445" y="267"/>
                    </a:lnTo>
                    <a:lnTo>
                      <a:pt x="420" y="287"/>
                    </a:lnTo>
                    <a:lnTo>
                      <a:pt x="397" y="308"/>
                    </a:lnTo>
                    <a:lnTo>
                      <a:pt x="373" y="329"/>
                    </a:lnTo>
                    <a:lnTo>
                      <a:pt x="351" y="351"/>
                    </a:lnTo>
                    <a:lnTo>
                      <a:pt x="329" y="373"/>
                    </a:lnTo>
                    <a:lnTo>
                      <a:pt x="308" y="396"/>
                    </a:lnTo>
                    <a:lnTo>
                      <a:pt x="287" y="420"/>
                    </a:lnTo>
                    <a:lnTo>
                      <a:pt x="267" y="444"/>
                    </a:lnTo>
                    <a:lnTo>
                      <a:pt x="249" y="469"/>
                    </a:lnTo>
                    <a:lnTo>
                      <a:pt x="229" y="494"/>
                    </a:lnTo>
                    <a:lnTo>
                      <a:pt x="211" y="520"/>
                    </a:lnTo>
                    <a:lnTo>
                      <a:pt x="194" y="546"/>
                    </a:lnTo>
                    <a:lnTo>
                      <a:pt x="177" y="573"/>
                    </a:lnTo>
                    <a:lnTo>
                      <a:pt x="161" y="599"/>
                    </a:lnTo>
                    <a:lnTo>
                      <a:pt x="146" y="626"/>
                    </a:lnTo>
                    <a:lnTo>
                      <a:pt x="131" y="654"/>
                    </a:lnTo>
                    <a:lnTo>
                      <a:pt x="117" y="682"/>
                    </a:lnTo>
                    <a:lnTo>
                      <a:pt x="104" y="711"/>
                    </a:lnTo>
                    <a:lnTo>
                      <a:pt x="92" y="741"/>
                    </a:lnTo>
                    <a:lnTo>
                      <a:pt x="81" y="769"/>
                    </a:lnTo>
                    <a:lnTo>
                      <a:pt x="69" y="799"/>
                    </a:lnTo>
                    <a:lnTo>
                      <a:pt x="60" y="828"/>
                    </a:lnTo>
                    <a:lnTo>
                      <a:pt x="50" y="858"/>
                    </a:lnTo>
                    <a:lnTo>
                      <a:pt x="41" y="889"/>
                    </a:lnTo>
                    <a:lnTo>
                      <a:pt x="34" y="919"/>
                    </a:lnTo>
                    <a:lnTo>
                      <a:pt x="27" y="949"/>
                    </a:lnTo>
                    <a:lnTo>
                      <a:pt x="21" y="980"/>
                    </a:lnTo>
                    <a:lnTo>
                      <a:pt x="15" y="1011"/>
                    </a:lnTo>
                    <a:lnTo>
                      <a:pt x="11" y="1043"/>
                    </a:lnTo>
                    <a:lnTo>
                      <a:pt x="7" y="1073"/>
                    </a:lnTo>
                    <a:lnTo>
                      <a:pt x="5" y="1105"/>
                    </a:lnTo>
                    <a:lnTo>
                      <a:pt x="2" y="1136"/>
                    </a:lnTo>
                    <a:lnTo>
                      <a:pt x="1" y="1168"/>
                    </a:lnTo>
                    <a:lnTo>
                      <a:pt x="0" y="1199"/>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 name="直接连接符 342041">
                <a:extLst>
                  <a:ext uri="{FF2B5EF4-FFF2-40B4-BE49-F238E27FC236}">
                    <a16:creationId xmlns:a16="http://schemas.microsoft.com/office/drawing/2014/main" id="{5D0251D5-B797-189E-BFBE-923700CC2DBF}"/>
                  </a:ext>
                </a:extLst>
              </p:cNvPr>
              <p:cNvSpPr/>
              <p:nvPr/>
            </p:nvSpPr>
            <p:spPr>
              <a:xfrm flipH="1">
                <a:off x="857" y="3298"/>
                <a:ext cx="235"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 name="任意多边形 342042">
                <a:extLst>
                  <a:ext uri="{FF2B5EF4-FFF2-40B4-BE49-F238E27FC236}">
                    <a16:creationId xmlns:a16="http://schemas.microsoft.com/office/drawing/2014/main" id="{D64B6E16-05AD-4C64-3740-13CC30BAF986}"/>
                  </a:ext>
                </a:extLst>
              </p:cNvPr>
              <p:cNvSpPr/>
              <p:nvPr/>
            </p:nvSpPr>
            <p:spPr>
              <a:xfrm>
                <a:off x="793" y="2998"/>
                <a:ext cx="86" cy="86"/>
              </a:xfrm>
              <a:custGeom>
                <a:avLst/>
                <a:gdLst/>
                <a:ahLst/>
                <a:cxnLst/>
                <a:rect l="0" t="0" r="0" b="0"/>
                <a:pathLst>
                  <a:path w="599" h="599">
                    <a:moveTo>
                      <a:pt x="0" y="599"/>
                    </a:moveTo>
                    <a:lnTo>
                      <a:pt x="22" y="599"/>
                    </a:lnTo>
                    <a:lnTo>
                      <a:pt x="44" y="598"/>
                    </a:lnTo>
                    <a:lnTo>
                      <a:pt x="67" y="595"/>
                    </a:lnTo>
                    <a:lnTo>
                      <a:pt x="89" y="593"/>
                    </a:lnTo>
                    <a:lnTo>
                      <a:pt x="111" y="588"/>
                    </a:lnTo>
                    <a:lnTo>
                      <a:pt x="133" y="584"/>
                    </a:lnTo>
                    <a:lnTo>
                      <a:pt x="154" y="579"/>
                    </a:lnTo>
                    <a:lnTo>
                      <a:pt x="176" y="572"/>
                    </a:lnTo>
                    <a:lnTo>
                      <a:pt x="197" y="565"/>
                    </a:lnTo>
                    <a:lnTo>
                      <a:pt x="218" y="558"/>
                    </a:lnTo>
                    <a:lnTo>
                      <a:pt x="239" y="549"/>
                    </a:lnTo>
                    <a:lnTo>
                      <a:pt x="259" y="539"/>
                    </a:lnTo>
                    <a:lnTo>
                      <a:pt x="279" y="530"/>
                    </a:lnTo>
                    <a:lnTo>
                      <a:pt x="299" y="518"/>
                    </a:lnTo>
                    <a:lnTo>
                      <a:pt x="319" y="508"/>
                    </a:lnTo>
                    <a:lnTo>
                      <a:pt x="337" y="495"/>
                    </a:lnTo>
                    <a:lnTo>
                      <a:pt x="355" y="482"/>
                    </a:lnTo>
                    <a:lnTo>
                      <a:pt x="373" y="468"/>
                    </a:lnTo>
                    <a:lnTo>
                      <a:pt x="390" y="454"/>
                    </a:lnTo>
                    <a:lnTo>
                      <a:pt x="407" y="439"/>
                    </a:lnTo>
                    <a:lnTo>
                      <a:pt x="422" y="424"/>
                    </a:lnTo>
                    <a:lnTo>
                      <a:pt x="439" y="407"/>
                    </a:lnTo>
                    <a:lnTo>
                      <a:pt x="454" y="391"/>
                    </a:lnTo>
                    <a:lnTo>
                      <a:pt x="468" y="374"/>
                    </a:lnTo>
                    <a:lnTo>
                      <a:pt x="481" y="356"/>
                    </a:lnTo>
                    <a:lnTo>
                      <a:pt x="495" y="337"/>
                    </a:lnTo>
                    <a:lnTo>
                      <a:pt x="506" y="319"/>
                    </a:lnTo>
                    <a:lnTo>
                      <a:pt x="518" y="299"/>
                    </a:lnTo>
                    <a:lnTo>
                      <a:pt x="529" y="280"/>
                    </a:lnTo>
                    <a:lnTo>
                      <a:pt x="539" y="259"/>
                    </a:lnTo>
                    <a:lnTo>
                      <a:pt x="548" y="239"/>
                    </a:lnTo>
                    <a:lnTo>
                      <a:pt x="557" y="218"/>
                    </a:lnTo>
                    <a:lnTo>
                      <a:pt x="565" y="197"/>
                    </a:lnTo>
                    <a:lnTo>
                      <a:pt x="572" y="176"/>
                    </a:lnTo>
                    <a:lnTo>
                      <a:pt x="578" y="155"/>
                    </a:lnTo>
                    <a:lnTo>
                      <a:pt x="583" y="133"/>
                    </a:lnTo>
                    <a:lnTo>
                      <a:pt x="588" y="111"/>
                    </a:lnTo>
                    <a:lnTo>
                      <a:pt x="592" y="89"/>
                    </a:lnTo>
                    <a:lnTo>
                      <a:pt x="595" y="67"/>
                    </a:lnTo>
                    <a:lnTo>
                      <a:pt x="596" y="45"/>
                    </a:lnTo>
                    <a:lnTo>
                      <a:pt x="597" y="22"/>
                    </a:lnTo>
                    <a:lnTo>
                      <a:pt x="599"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 name="直接连接符 342043">
                <a:extLst>
                  <a:ext uri="{FF2B5EF4-FFF2-40B4-BE49-F238E27FC236}">
                    <a16:creationId xmlns:a16="http://schemas.microsoft.com/office/drawing/2014/main" id="{C554CCD7-8543-808A-C623-0CD21C169D4C}"/>
                  </a:ext>
                </a:extLst>
              </p:cNvPr>
              <p:cNvSpPr/>
              <p:nvPr/>
            </p:nvSpPr>
            <p:spPr>
              <a:xfrm>
                <a:off x="879" y="2955"/>
                <a:ext cx="213"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直接连接符 342044">
                <a:extLst>
                  <a:ext uri="{FF2B5EF4-FFF2-40B4-BE49-F238E27FC236}">
                    <a16:creationId xmlns:a16="http://schemas.microsoft.com/office/drawing/2014/main" id="{0966CAA9-A3C2-DBD5-F871-617E70D70628}"/>
                  </a:ext>
                </a:extLst>
              </p:cNvPr>
              <p:cNvSpPr/>
              <p:nvPr/>
            </p:nvSpPr>
            <p:spPr>
              <a:xfrm>
                <a:off x="1413" y="2853"/>
                <a:ext cx="1" cy="22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 name="直接连接符 342045">
                <a:extLst>
                  <a:ext uri="{FF2B5EF4-FFF2-40B4-BE49-F238E27FC236}">
                    <a16:creationId xmlns:a16="http://schemas.microsoft.com/office/drawing/2014/main" id="{736BF63E-78D7-6788-C490-6575908487B3}"/>
                  </a:ext>
                </a:extLst>
              </p:cNvPr>
              <p:cNvSpPr/>
              <p:nvPr/>
            </p:nvSpPr>
            <p:spPr>
              <a:xfrm>
                <a:off x="1413" y="3119"/>
                <a:ext cx="1" cy="4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 name="直接连接符 342046">
                <a:extLst>
                  <a:ext uri="{FF2B5EF4-FFF2-40B4-BE49-F238E27FC236}">
                    <a16:creationId xmlns:a16="http://schemas.microsoft.com/office/drawing/2014/main" id="{697B2B7B-876F-6CB2-81B0-D71CFB2AF336}"/>
                  </a:ext>
                </a:extLst>
              </p:cNvPr>
              <p:cNvSpPr/>
              <p:nvPr/>
            </p:nvSpPr>
            <p:spPr>
              <a:xfrm>
                <a:off x="1413" y="3200"/>
                <a:ext cx="1" cy="24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 name="直接连接符 342047">
                <a:extLst>
                  <a:ext uri="{FF2B5EF4-FFF2-40B4-BE49-F238E27FC236}">
                    <a16:creationId xmlns:a16="http://schemas.microsoft.com/office/drawing/2014/main" id="{4CC7B807-65FD-EE9A-9B88-8DC67E7B00EA}"/>
                  </a:ext>
                </a:extLst>
              </p:cNvPr>
              <p:cNvSpPr/>
              <p:nvPr/>
            </p:nvSpPr>
            <p:spPr>
              <a:xfrm>
                <a:off x="1413" y="3486"/>
                <a:ext cx="1" cy="4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 name="直接连接符 342048">
                <a:extLst>
                  <a:ext uri="{FF2B5EF4-FFF2-40B4-BE49-F238E27FC236}">
                    <a16:creationId xmlns:a16="http://schemas.microsoft.com/office/drawing/2014/main" id="{2C8F3A6D-4505-0406-02BD-5FE4336EC4D2}"/>
                  </a:ext>
                </a:extLst>
              </p:cNvPr>
              <p:cNvSpPr/>
              <p:nvPr/>
            </p:nvSpPr>
            <p:spPr>
              <a:xfrm>
                <a:off x="1413" y="3567"/>
                <a:ext cx="1" cy="22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 name="任意多边形 342049">
                <a:extLst>
                  <a:ext uri="{FF2B5EF4-FFF2-40B4-BE49-F238E27FC236}">
                    <a16:creationId xmlns:a16="http://schemas.microsoft.com/office/drawing/2014/main" id="{64EC242E-9328-981F-0E2B-1B09E66D8B99}"/>
                  </a:ext>
                </a:extLst>
              </p:cNvPr>
              <p:cNvSpPr/>
              <p:nvPr/>
            </p:nvSpPr>
            <p:spPr>
              <a:xfrm>
                <a:off x="1532" y="2955"/>
                <a:ext cx="52" cy="739"/>
              </a:xfrm>
              <a:custGeom>
                <a:avLst/>
                <a:gdLst/>
                <a:ahLst/>
                <a:cxnLst/>
                <a:rect l="0" t="0" r="0" b="0"/>
                <a:pathLst>
                  <a:path w="366" h="5171">
                    <a:moveTo>
                      <a:pt x="218" y="0"/>
                    </a:moveTo>
                    <a:lnTo>
                      <a:pt x="197" y="81"/>
                    </a:lnTo>
                    <a:lnTo>
                      <a:pt x="176" y="161"/>
                    </a:lnTo>
                    <a:lnTo>
                      <a:pt x="156" y="243"/>
                    </a:lnTo>
                    <a:lnTo>
                      <a:pt x="147" y="283"/>
                    </a:lnTo>
                    <a:lnTo>
                      <a:pt x="137" y="324"/>
                    </a:lnTo>
                    <a:lnTo>
                      <a:pt x="128" y="364"/>
                    </a:lnTo>
                    <a:lnTo>
                      <a:pt x="119" y="405"/>
                    </a:lnTo>
                    <a:lnTo>
                      <a:pt x="111" y="445"/>
                    </a:lnTo>
                    <a:lnTo>
                      <a:pt x="102" y="486"/>
                    </a:lnTo>
                    <a:lnTo>
                      <a:pt x="94" y="527"/>
                    </a:lnTo>
                    <a:lnTo>
                      <a:pt x="87" y="566"/>
                    </a:lnTo>
                    <a:lnTo>
                      <a:pt x="80" y="607"/>
                    </a:lnTo>
                    <a:lnTo>
                      <a:pt x="73" y="648"/>
                    </a:lnTo>
                    <a:lnTo>
                      <a:pt x="67" y="689"/>
                    </a:lnTo>
                    <a:lnTo>
                      <a:pt x="63" y="728"/>
                    </a:lnTo>
                    <a:lnTo>
                      <a:pt x="58" y="769"/>
                    </a:lnTo>
                    <a:lnTo>
                      <a:pt x="53" y="810"/>
                    </a:lnTo>
                    <a:lnTo>
                      <a:pt x="50" y="851"/>
                    </a:lnTo>
                    <a:lnTo>
                      <a:pt x="48" y="891"/>
                    </a:lnTo>
                    <a:lnTo>
                      <a:pt x="45" y="931"/>
                    </a:lnTo>
                    <a:lnTo>
                      <a:pt x="44" y="972"/>
                    </a:lnTo>
                    <a:lnTo>
                      <a:pt x="44" y="1013"/>
                    </a:lnTo>
                    <a:lnTo>
                      <a:pt x="44" y="1054"/>
                    </a:lnTo>
                    <a:lnTo>
                      <a:pt x="45" y="1094"/>
                    </a:lnTo>
                    <a:lnTo>
                      <a:pt x="46" y="1134"/>
                    </a:lnTo>
                    <a:lnTo>
                      <a:pt x="50" y="1175"/>
                    </a:lnTo>
                    <a:lnTo>
                      <a:pt x="52" y="1216"/>
                    </a:lnTo>
                    <a:lnTo>
                      <a:pt x="56" y="1257"/>
                    </a:lnTo>
                    <a:lnTo>
                      <a:pt x="60" y="1298"/>
                    </a:lnTo>
                    <a:lnTo>
                      <a:pt x="65" y="1339"/>
                    </a:lnTo>
                    <a:lnTo>
                      <a:pt x="70" y="1379"/>
                    </a:lnTo>
                    <a:lnTo>
                      <a:pt x="76" y="1420"/>
                    </a:lnTo>
                    <a:lnTo>
                      <a:pt x="81" y="1461"/>
                    </a:lnTo>
                    <a:lnTo>
                      <a:pt x="88" y="1502"/>
                    </a:lnTo>
                    <a:lnTo>
                      <a:pt x="95" y="1542"/>
                    </a:lnTo>
                    <a:lnTo>
                      <a:pt x="101" y="1582"/>
                    </a:lnTo>
                    <a:lnTo>
                      <a:pt x="109" y="1623"/>
                    </a:lnTo>
                    <a:lnTo>
                      <a:pt x="123" y="1705"/>
                    </a:lnTo>
                    <a:lnTo>
                      <a:pt x="139" y="1788"/>
                    </a:lnTo>
                    <a:lnTo>
                      <a:pt x="154" y="1869"/>
                    </a:lnTo>
                    <a:lnTo>
                      <a:pt x="169" y="1951"/>
                    </a:lnTo>
                    <a:lnTo>
                      <a:pt x="176" y="1992"/>
                    </a:lnTo>
                    <a:lnTo>
                      <a:pt x="183" y="2033"/>
                    </a:lnTo>
                    <a:lnTo>
                      <a:pt x="190" y="2074"/>
                    </a:lnTo>
                    <a:lnTo>
                      <a:pt x="196" y="2114"/>
                    </a:lnTo>
                    <a:lnTo>
                      <a:pt x="202" y="2155"/>
                    </a:lnTo>
                    <a:lnTo>
                      <a:pt x="206" y="2196"/>
                    </a:lnTo>
                    <a:lnTo>
                      <a:pt x="211" y="2237"/>
                    </a:lnTo>
                    <a:lnTo>
                      <a:pt x="212" y="2258"/>
                    </a:lnTo>
                    <a:lnTo>
                      <a:pt x="213" y="2278"/>
                    </a:lnTo>
                    <a:lnTo>
                      <a:pt x="216" y="2299"/>
                    </a:lnTo>
                    <a:lnTo>
                      <a:pt x="216" y="2319"/>
                    </a:lnTo>
                    <a:lnTo>
                      <a:pt x="217" y="2340"/>
                    </a:lnTo>
                    <a:lnTo>
                      <a:pt x="218" y="2359"/>
                    </a:lnTo>
                    <a:lnTo>
                      <a:pt x="218" y="2380"/>
                    </a:lnTo>
                    <a:lnTo>
                      <a:pt x="218" y="2400"/>
                    </a:lnTo>
                    <a:lnTo>
                      <a:pt x="217" y="2421"/>
                    </a:lnTo>
                    <a:lnTo>
                      <a:pt x="217" y="2441"/>
                    </a:lnTo>
                    <a:lnTo>
                      <a:pt x="216" y="2462"/>
                    </a:lnTo>
                    <a:lnTo>
                      <a:pt x="214" y="2482"/>
                    </a:lnTo>
                    <a:lnTo>
                      <a:pt x="212" y="2502"/>
                    </a:lnTo>
                    <a:lnTo>
                      <a:pt x="211" y="2523"/>
                    </a:lnTo>
                    <a:lnTo>
                      <a:pt x="209" y="2543"/>
                    </a:lnTo>
                    <a:lnTo>
                      <a:pt x="206" y="2562"/>
                    </a:lnTo>
                    <a:lnTo>
                      <a:pt x="204" y="2583"/>
                    </a:lnTo>
                    <a:lnTo>
                      <a:pt x="202" y="2603"/>
                    </a:lnTo>
                    <a:lnTo>
                      <a:pt x="195" y="2644"/>
                    </a:lnTo>
                    <a:lnTo>
                      <a:pt x="188" y="2685"/>
                    </a:lnTo>
                    <a:lnTo>
                      <a:pt x="181" y="2725"/>
                    </a:lnTo>
                    <a:lnTo>
                      <a:pt x="172" y="2765"/>
                    </a:lnTo>
                    <a:lnTo>
                      <a:pt x="163" y="2805"/>
                    </a:lnTo>
                    <a:lnTo>
                      <a:pt x="154" y="2846"/>
                    </a:lnTo>
                    <a:lnTo>
                      <a:pt x="144" y="2887"/>
                    </a:lnTo>
                    <a:lnTo>
                      <a:pt x="135" y="2926"/>
                    </a:lnTo>
                    <a:lnTo>
                      <a:pt x="114" y="3007"/>
                    </a:lnTo>
                    <a:lnTo>
                      <a:pt x="94" y="3089"/>
                    </a:lnTo>
                    <a:lnTo>
                      <a:pt x="73" y="3169"/>
                    </a:lnTo>
                    <a:lnTo>
                      <a:pt x="64" y="3209"/>
                    </a:lnTo>
                    <a:lnTo>
                      <a:pt x="55" y="3250"/>
                    </a:lnTo>
                    <a:lnTo>
                      <a:pt x="46" y="3290"/>
                    </a:lnTo>
                    <a:lnTo>
                      <a:pt x="38" y="3330"/>
                    </a:lnTo>
                    <a:lnTo>
                      <a:pt x="30" y="3371"/>
                    </a:lnTo>
                    <a:lnTo>
                      <a:pt x="23" y="3412"/>
                    </a:lnTo>
                    <a:lnTo>
                      <a:pt x="17" y="3453"/>
                    </a:lnTo>
                    <a:lnTo>
                      <a:pt x="14" y="3472"/>
                    </a:lnTo>
                    <a:lnTo>
                      <a:pt x="11" y="3492"/>
                    </a:lnTo>
                    <a:lnTo>
                      <a:pt x="9" y="3513"/>
                    </a:lnTo>
                    <a:lnTo>
                      <a:pt x="7" y="3533"/>
                    </a:lnTo>
                    <a:lnTo>
                      <a:pt x="4" y="3554"/>
                    </a:lnTo>
                    <a:lnTo>
                      <a:pt x="3" y="3574"/>
                    </a:lnTo>
                    <a:lnTo>
                      <a:pt x="2" y="3595"/>
                    </a:lnTo>
                    <a:lnTo>
                      <a:pt x="1" y="3615"/>
                    </a:lnTo>
                    <a:lnTo>
                      <a:pt x="0" y="3635"/>
                    </a:lnTo>
                    <a:lnTo>
                      <a:pt x="0" y="3656"/>
                    </a:lnTo>
                    <a:lnTo>
                      <a:pt x="0" y="3675"/>
                    </a:lnTo>
                    <a:lnTo>
                      <a:pt x="0" y="3696"/>
                    </a:lnTo>
                    <a:lnTo>
                      <a:pt x="0" y="3716"/>
                    </a:lnTo>
                    <a:lnTo>
                      <a:pt x="0" y="3737"/>
                    </a:lnTo>
                    <a:lnTo>
                      <a:pt x="1" y="3758"/>
                    </a:lnTo>
                    <a:lnTo>
                      <a:pt x="2" y="3778"/>
                    </a:lnTo>
                    <a:lnTo>
                      <a:pt x="3" y="3799"/>
                    </a:lnTo>
                    <a:lnTo>
                      <a:pt x="4" y="3819"/>
                    </a:lnTo>
                    <a:lnTo>
                      <a:pt x="7" y="3840"/>
                    </a:lnTo>
                    <a:lnTo>
                      <a:pt x="8" y="3860"/>
                    </a:lnTo>
                    <a:lnTo>
                      <a:pt x="13" y="3901"/>
                    </a:lnTo>
                    <a:lnTo>
                      <a:pt x="17" y="3941"/>
                    </a:lnTo>
                    <a:lnTo>
                      <a:pt x="23" y="3982"/>
                    </a:lnTo>
                    <a:lnTo>
                      <a:pt x="30" y="4023"/>
                    </a:lnTo>
                    <a:lnTo>
                      <a:pt x="37" y="4064"/>
                    </a:lnTo>
                    <a:lnTo>
                      <a:pt x="45" y="4105"/>
                    </a:lnTo>
                    <a:lnTo>
                      <a:pt x="55" y="4146"/>
                    </a:lnTo>
                    <a:lnTo>
                      <a:pt x="63" y="4186"/>
                    </a:lnTo>
                    <a:lnTo>
                      <a:pt x="72" y="4227"/>
                    </a:lnTo>
                    <a:lnTo>
                      <a:pt x="83" y="4267"/>
                    </a:lnTo>
                    <a:lnTo>
                      <a:pt x="93" y="4308"/>
                    </a:lnTo>
                    <a:lnTo>
                      <a:pt x="104" y="4349"/>
                    </a:lnTo>
                    <a:lnTo>
                      <a:pt x="114" y="4388"/>
                    </a:lnTo>
                    <a:lnTo>
                      <a:pt x="126" y="4428"/>
                    </a:lnTo>
                    <a:lnTo>
                      <a:pt x="137" y="4468"/>
                    </a:lnTo>
                    <a:lnTo>
                      <a:pt x="149" y="4508"/>
                    </a:lnTo>
                    <a:lnTo>
                      <a:pt x="161" y="4548"/>
                    </a:lnTo>
                    <a:lnTo>
                      <a:pt x="185" y="4626"/>
                    </a:lnTo>
                    <a:lnTo>
                      <a:pt x="210" y="4706"/>
                    </a:lnTo>
                    <a:lnTo>
                      <a:pt x="235" y="4784"/>
                    </a:lnTo>
                    <a:lnTo>
                      <a:pt x="261" y="4862"/>
                    </a:lnTo>
                    <a:lnTo>
                      <a:pt x="287" y="4939"/>
                    </a:lnTo>
                    <a:lnTo>
                      <a:pt x="314" y="5017"/>
                    </a:lnTo>
                    <a:lnTo>
                      <a:pt x="366" y="5171"/>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2" name="直接连接符 342071">
              <a:extLst>
                <a:ext uri="{FF2B5EF4-FFF2-40B4-BE49-F238E27FC236}">
                  <a16:creationId xmlns:a16="http://schemas.microsoft.com/office/drawing/2014/main" id="{17B2405B-6156-8116-9806-FFF51BA5B3C4}"/>
                </a:ext>
              </a:extLst>
            </p:cNvPr>
            <p:cNvSpPr/>
            <p:nvPr/>
          </p:nvSpPr>
          <p:spPr>
            <a:xfrm>
              <a:off x="1863452" y="3271019"/>
              <a:ext cx="1014413" cy="158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4" name="直接连接符 342072">
              <a:extLst>
                <a:ext uri="{FF2B5EF4-FFF2-40B4-BE49-F238E27FC236}">
                  <a16:creationId xmlns:a16="http://schemas.microsoft.com/office/drawing/2014/main" id="{6E08828C-495B-46F8-7787-169DEA997DF1}"/>
                </a:ext>
              </a:extLst>
            </p:cNvPr>
            <p:cNvSpPr/>
            <p:nvPr/>
          </p:nvSpPr>
          <p:spPr>
            <a:xfrm flipV="1">
              <a:off x="1498327" y="3275782"/>
              <a:ext cx="365125" cy="23018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5" name="矩形 342073">
              <a:extLst>
                <a:ext uri="{FF2B5EF4-FFF2-40B4-BE49-F238E27FC236}">
                  <a16:creationId xmlns:a16="http://schemas.microsoft.com/office/drawing/2014/main" id="{4A417D15-81C1-F6C4-955E-8D59A4899AD1}"/>
                </a:ext>
              </a:extLst>
            </p:cNvPr>
            <p:cNvSpPr/>
            <p:nvPr/>
          </p:nvSpPr>
          <p:spPr>
            <a:xfrm>
              <a:off x="1928567" y="2978036"/>
              <a:ext cx="923330" cy="276999"/>
            </a:xfrm>
            <a:prstGeom prst="rect">
              <a:avLst/>
            </a:prstGeom>
            <a:no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800" b="1" kern="0" dirty="0">
                  <a:solidFill>
                    <a:srgbClr val="000000"/>
                  </a:solidFill>
                  <a:latin typeface="等线" panose="02010600030101010101" pitchFamily="2" charset="-122"/>
                  <a:ea typeface="等线" panose="02010600030101010101" pitchFamily="2" charset="-122"/>
                </a:rPr>
                <a:t>壁厚均匀</a:t>
              </a:r>
              <a:endParaRPr kumimoji="0" lang="zh-CN" altLang="en-US" sz="1800" b="1" i="0" u="none" strike="noStrike" kern="0" cap="none" spc="0" normalizeH="0" baseline="0" noProof="0" dirty="0">
                <a:ln>
                  <a:noFill/>
                </a:ln>
                <a:solidFill>
                  <a:srgbClr val="000000"/>
                </a:solidFill>
                <a:effectLst/>
                <a:uLnTx/>
                <a:uFillTx/>
                <a:latin typeface="等线" panose="02010600030101010101" pitchFamily="2" charset="-122"/>
                <a:ea typeface="等线" panose="02010600030101010101" pitchFamily="2" charset="-122"/>
              </a:endParaRPr>
            </a:p>
          </p:txBody>
        </p:sp>
      </p:grpSp>
    </p:spTree>
    <p:extLst>
      <p:ext uri="{BB962C8B-B14F-4D97-AF65-F5344CB8AC3E}">
        <p14:creationId xmlns:p14="http://schemas.microsoft.com/office/powerpoint/2010/main" val="3563935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wipe(left)">
                                      <p:cBhvr>
                                        <p:cTn id="12" dur="500"/>
                                        <p:tgtEl>
                                          <p:spTgt spid="6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6"/>
                                        </p:tgtEl>
                                        <p:attrNameLst>
                                          <p:attrName>style.visibility</p:attrName>
                                        </p:attrNameLst>
                                      </p:cBhvr>
                                      <p:to>
                                        <p:strVal val="visible"/>
                                      </p:to>
                                    </p:set>
                                    <p:animEffect transition="in" filter="wipe(left)">
                                      <p:cBhvr>
                                        <p:cTn id="17" dur="500"/>
                                        <p:tgtEl>
                                          <p:spTgt spid="1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wipe(left)">
                                      <p:cBhvr>
                                        <p:cTn id="27" dur="500"/>
                                        <p:tgtEl>
                                          <p:spTgt spid="6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13"/>
                                        </p:tgtEl>
                                        <p:attrNameLst>
                                          <p:attrName>style.visibility</p:attrName>
                                        </p:attrNameLst>
                                      </p:cBhvr>
                                      <p:to>
                                        <p:strVal val="visible"/>
                                      </p:to>
                                    </p:set>
                                    <p:animEffect transition="in" filter="wipe(down)">
                                      <p:cBhvr>
                                        <p:cTn id="37"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35886">
            <a:extLst>
              <a:ext uri="{FF2B5EF4-FFF2-40B4-BE49-F238E27FC236}">
                <a16:creationId xmlns:a16="http://schemas.microsoft.com/office/drawing/2014/main" id="{51302961-768B-E6EB-C172-10B0FFF65AA7}"/>
              </a:ext>
            </a:extLst>
          </p:cNvPr>
          <p:cNvSpPr/>
          <p:nvPr/>
        </p:nvSpPr>
        <p:spPr>
          <a:xfrm>
            <a:off x="2051368" y="188278"/>
            <a:ext cx="4896896" cy="521970"/>
          </a:xfrm>
          <a:prstGeom prst="rect">
            <a:avLst/>
          </a:prstGeom>
          <a:gradFill rotWithShape="0">
            <a:gsLst>
              <a:gs pos="0">
                <a:srgbClr val="FF9933"/>
              </a:gs>
              <a:gs pos="50000">
                <a:srgbClr val="FFFFFF"/>
              </a:gs>
              <a:gs pos="100000">
                <a:srgbClr val="FF9933"/>
              </a:gs>
            </a:gsLst>
            <a:lin ang="2700000" scaled="1"/>
            <a:tileRect/>
          </a:gradFill>
          <a:ln w="9525">
            <a:noFill/>
          </a:ln>
          <a:effectLst>
            <a:outerShdw sy="50000" kx="2453608" rotWithShape="0">
              <a:srgbClr val="808080"/>
            </a:outerShdw>
          </a:effectLst>
        </p:spPr>
        <p:txBody>
          <a:bodyPr wrap="squar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990099"/>
                </a:solidFill>
                <a:effectLst/>
                <a:uLnTx/>
                <a:uFillTx/>
                <a:latin typeface="黑体" panose="02010609060101010101" pitchFamily="2" charset="-122"/>
                <a:ea typeface="黑体" panose="02010609060101010101" pitchFamily="2" charset="-122"/>
              </a:rPr>
              <a:t>     8.6  </a:t>
            </a:r>
            <a:r>
              <a:rPr kumimoji="0" lang="zh-CN" altLang="en-US" sz="2800" b="1" i="0" u="none" strike="noStrike" kern="0" cap="none" spc="0" normalizeH="0" baseline="0" noProof="0" dirty="0">
                <a:ln>
                  <a:noFill/>
                </a:ln>
                <a:solidFill>
                  <a:srgbClr val="990099"/>
                </a:solidFill>
                <a:effectLst/>
                <a:uLnTx/>
                <a:uFillTx/>
                <a:latin typeface="黑体" panose="02010609060101010101" pitchFamily="2" charset="-122"/>
                <a:ea typeface="黑体" panose="02010609060101010101" pitchFamily="2" charset="-122"/>
              </a:rPr>
              <a:t>画 零 件 图</a:t>
            </a:r>
          </a:p>
        </p:txBody>
      </p:sp>
      <p:sp>
        <p:nvSpPr>
          <p:cNvPr id="5" name="文本框 4">
            <a:extLst>
              <a:ext uri="{FF2B5EF4-FFF2-40B4-BE49-F238E27FC236}">
                <a16:creationId xmlns:a16="http://schemas.microsoft.com/office/drawing/2014/main" id="{015F429C-B9D8-7E6F-25D9-3F11B2625F16}"/>
              </a:ext>
            </a:extLst>
          </p:cNvPr>
          <p:cNvSpPr txBox="1"/>
          <p:nvPr/>
        </p:nvSpPr>
        <p:spPr>
          <a:xfrm>
            <a:off x="560388" y="985837"/>
            <a:ext cx="4468812" cy="521970"/>
          </a:xfrm>
          <a:prstGeom prst="rect">
            <a:avLst/>
          </a:prstGeom>
          <a:noFill/>
          <a:ln w="9525">
            <a:noFill/>
          </a:ln>
          <a:effectLst/>
        </p:spPr>
        <p:txBody>
          <a:bodyPr anchor="ctr" anchorCtr="0">
            <a:spAutoFit/>
          </a:bodyPr>
          <a:lstStyle/>
          <a:p>
            <a:pPr eaLnBrk="0" hangingPunct="0">
              <a:defRPr/>
            </a:pPr>
            <a:r>
              <a:rPr lang="en-US" altLang="zh-CN" sz="2800" b="1" dirty="0">
                <a:solidFill>
                  <a:srgbClr val="C00000"/>
                </a:solidFill>
                <a:latin typeface="黑体" panose="02010609060101010101" pitchFamily="2" charset="-122"/>
                <a:ea typeface="黑体" panose="02010609060101010101" pitchFamily="2" charset="-122"/>
              </a:rPr>
              <a:t>1.</a:t>
            </a:r>
            <a:r>
              <a:rPr lang="zh-CN" altLang="en-US" sz="2800" b="1" dirty="0">
                <a:solidFill>
                  <a:srgbClr val="C00000"/>
                </a:solidFill>
                <a:latin typeface="黑体" panose="02010609060101010101" pitchFamily="2" charset="-122"/>
                <a:ea typeface="黑体" panose="02010609060101010101" pitchFamily="2" charset="-122"/>
              </a:rPr>
              <a:t>画图前的准备</a:t>
            </a:r>
          </a:p>
        </p:txBody>
      </p:sp>
      <p:sp>
        <p:nvSpPr>
          <p:cNvPr id="6" name="文本框 5">
            <a:extLst>
              <a:ext uri="{FF2B5EF4-FFF2-40B4-BE49-F238E27FC236}">
                <a16:creationId xmlns:a16="http://schemas.microsoft.com/office/drawing/2014/main" id="{9155CA2D-957D-26F3-BD76-58885AC337F5}"/>
              </a:ext>
            </a:extLst>
          </p:cNvPr>
          <p:cNvSpPr txBox="1"/>
          <p:nvPr/>
        </p:nvSpPr>
        <p:spPr>
          <a:xfrm>
            <a:off x="251520" y="1798301"/>
            <a:ext cx="8323064" cy="461665"/>
          </a:xfrm>
          <a:prstGeom prst="rect">
            <a:avLst/>
          </a:prstGeom>
          <a:noFill/>
          <a:ln w="9525">
            <a:noFill/>
          </a:ln>
        </p:spPr>
        <p:txBody>
          <a:bodyPr wrap="square" anchor="ctr" anchorCtr="0">
            <a:spAutoFit/>
          </a:bodyPr>
          <a:lstStyle/>
          <a:p>
            <a:pPr eaLnBrk="0" hangingPunct="0">
              <a:defRPr/>
            </a:pPr>
            <a:r>
              <a:rPr lang="zh-CN" altLang="en-US" sz="2400" b="1" dirty="0">
                <a:solidFill>
                  <a:srgbClr val="000000"/>
                </a:solidFill>
                <a:latin typeface="等线" panose="02010600030101010101" pitchFamily="2" charset="-122"/>
                <a:ea typeface="等线" panose="02010600030101010101" pitchFamily="2" charset="-122"/>
                <a:cs typeface="楷体" panose="02010609060101010101" charset="-122"/>
              </a:rPr>
              <a:t>（</a:t>
            </a:r>
            <a:r>
              <a:rPr lang="en-US" altLang="zh-CN" sz="2400" b="1" dirty="0">
                <a:solidFill>
                  <a:srgbClr val="000000"/>
                </a:solidFill>
                <a:latin typeface="等线" panose="02010600030101010101" pitchFamily="2" charset="-122"/>
                <a:ea typeface="等线" panose="02010600030101010101" pitchFamily="2" charset="-122"/>
                <a:cs typeface="楷体" panose="02010609060101010101" charset="-122"/>
              </a:rPr>
              <a:t>1</a:t>
            </a:r>
            <a:r>
              <a:rPr lang="zh-CN" altLang="en-US" sz="2400" b="1" dirty="0">
                <a:solidFill>
                  <a:srgbClr val="000000"/>
                </a:solidFill>
                <a:latin typeface="等线" panose="02010600030101010101" pitchFamily="2" charset="-122"/>
                <a:ea typeface="等线" panose="02010600030101010101" pitchFamily="2" charset="-122"/>
                <a:cs typeface="楷体" panose="02010609060101010101" charset="-122"/>
              </a:rPr>
              <a:t>）了解零件的用途、结构特点、材料及相应的加工方法。</a:t>
            </a:r>
          </a:p>
        </p:txBody>
      </p:sp>
      <p:sp>
        <p:nvSpPr>
          <p:cNvPr id="7" name="文本框 6">
            <a:extLst>
              <a:ext uri="{FF2B5EF4-FFF2-40B4-BE49-F238E27FC236}">
                <a16:creationId xmlns:a16="http://schemas.microsoft.com/office/drawing/2014/main" id="{22867D21-11E0-8C94-5B9B-1E5EAE6E0D93}"/>
              </a:ext>
            </a:extLst>
          </p:cNvPr>
          <p:cNvSpPr txBox="1"/>
          <p:nvPr/>
        </p:nvSpPr>
        <p:spPr>
          <a:xfrm>
            <a:off x="220980" y="2535287"/>
            <a:ext cx="8137525" cy="461665"/>
          </a:xfrm>
          <a:prstGeom prst="rect">
            <a:avLst/>
          </a:prstGeom>
          <a:noFill/>
          <a:ln w="9525">
            <a:noFill/>
          </a:ln>
        </p:spPr>
        <p:txBody>
          <a:bodyPr anchor="ctr" anchorCtr="0">
            <a:spAutoFit/>
          </a:bodyPr>
          <a:lstStyle/>
          <a:p>
            <a:pPr eaLnBrk="0" hangingPunct="0">
              <a:defRPr/>
            </a:pPr>
            <a:r>
              <a:rPr lang="zh-CN" altLang="en-US" sz="2400" b="1" dirty="0">
                <a:solidFill>
                  <a:srgbClr val="000000"/>
                </a:solidFill>
                <a:latin typeface="等线" panose="02010600030101010101" pitchFamily="2" charset="-122"/>
                <a:ea typeface="等线" panose="02010600030101010101" pitchFamily="2" charset="-122"/>
              </a:rPr>
              <a:t>（</a:t>
            </a:r>
            <a:r>
              <a:rPr lang="en-US" altLang="zh-CN" sz="2400" b="1" dirty="0">
                <a:solidFill>
                  <a:srgbClr val="000000"/>
                </a:solidFill>
                <a:latin typeface="等线" panose="02010600030101010101" pitchFamily="2" charset="-122"/>
                <a:ea typeface="等线" panose="02010600030101010101" pitchFamily="2" charset="-122"/>
              </a:rPr>
              <a:t>2</a:t>
            </a:r>
            <a:r>
              <a:rPr lang="zh-CN" altLang="en-US" sz="2400" b="1" dirty="0">
                <a:solidFill>
                  <a:srgbClr val="000000"/>
                </a:solidFill>
                <a:latin typeface="等线" panose="02010600030101010101" pitchFamily="2" charset="-122"/>
                <a:ea typeface="等线" panose="02010600030101010101" pitchFamily="2" charset="-122"/>
              </a:rPr>
              <a:t>）</a:t>
            </a:r>
            <a:r>
              <a:rPr lang="zh-CN" altLang="en-US" sz="2400" b="1" dirty="0">
                <a:solidFill>
                  <a:srgbClr val="000000"/>
                </a:solidFill>
                <a:latin typeface="等线" panose="02010600030101010101" pitchFamily="2" charset="-122"/>
                <a:ea typeface="等线" panose="02010600030101010101" pitchFamily="2" charset="-122"/>
                <a:cs typeface="楷体" panose="02010609060101010101" charset="-122"/>
              </a:rPr>
              <a:t>分析零件的结构形状，确定零件的视图表达方案。</a:t>
            </a:r>
          </a:p>
        </p:txBody>
      </p:sp>
      <p:sp>
        <p:nvSpPr>
          <p:cNvPr id="10" name="文本框 9">
            <a:extLst>
              <a:ext uri="{FF2B5EF4-FFF2-40B4-BE49-F238E27FC236}">
                <a16:creationId xmlns:a16="http://schemas.microsoft.com/office/drawing/2014/main" id="{B22B5205-E593-3425-2BFA-BE00EE4E7418}"/>
              </a:ext>
            </a:extLst>
          </p:cNvPr>
          <p:cNvSpPr txBox="1"/>
          <p:nvPr/>
        </p:nvSpPr>
        <p:spPr>
          <a:xfrm>
            <a:off x="220980" y="3238343"/>
            <a:ext cx="8815516" cy="461665"/>
          </a:xfrm>
          <a:prstGeom prst="rect">
            <a:avLst/>
          </a:prstGeom>
          <a:noFill/>
        </p:spPr>
        <p:txBody>
          <a:bodyPr wrap="square">
            <a:spAutoFit/>
          </a:bodyPr>
          <a:lstStyle/>
          <a:p>
            <a:r>
              <a:rPr lang="zh-CN" altLang="en-US" sz="2400" b="1" dirty="0">
                <a:solidFill>
                  <a:srgbClr val="000000"/>
                </a:solidFill>
                <a:latin typeface="等线" panose="02010600030101010101" pitchFamily="2" charset="-122"/>
                <a:ea typeface="等线" panose="02010600030101010101" pitchFamily="2" charset="-122"/>
              </a:rPr>
              <a:t>（</a:t>
            </a:r>
            <a:r>
              <a:rPr lang="en-US" altLang="zh-CN" sz="2400" b="1" dirty="0">
                <a:solidFill>
                  <a:srgbClr val="000000"/>
                </a:solidFill>
                <a:latin typeface="等线" panose="02010600030101010101" pitchFamily="2" charset="-122"/>
                <a:ea typeface="等线" panose="02010600030101010101" pitchFamily="2" charset="-122"/>
              </a:rPr>
              <a:t>3</a:t>
            </a:r>
            <a:r>
              <a:rPr lang="zh-CN" altLang="en-US" sz="2400" b="1" dirty="0">
                <a:solidFill>
                  <a:srgbClr val="000000"/>
                </a:solidFill>
                <a:latin typeface="等线" panose="02010600030101010101" pitchFamily="2" charset="-122"/>
                <a:ea typeface="等线" panose="02010600030101010101" pitchFamily="2" charset="-122"/>
              </a:rPr>
              <a:t>）</a:t>
            </a:r>
            <a:r>
              <a:rPr lang="zh-CN" altLang="en-US" sz="2400" b="1" dirty="0">
                <a:latin typeface="等线" panose="02010600030101010101" pitchFamily="2" charset="-122"/>
                <a:ea typeface="等线" panose="02010600030101010101" pitchFamily="2" charset="-122"/>
              </a:rPr>
              <a:t>进行加工工艺分析，确定尺寸基准，标注尺寸和技术要求。</a:t>
            </a:r>
          </a:p>
        </p:txBody>
      </p:sp>
      <p:pic>
        <p:nvPicPr>
          <p:cNvPr id="2" name="图片 1">
            <a:extLst>
              <a:ext uri="{FF2B5EF4-FFF2-40B4-BE49-F238E27FC236}">
                <a16:creationId xmlns:a16="http://schemas.microsoft.com/office/drawing/2014/main" id="{0B87E268-70FB-7D87-6134-3A309E0043E9}"/>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909197" y="3700008"/>
            <a:ext cx="5325606" cy="3128794"/>
          </a:xfrm>
          <a:prstGeom prst="rect">
            <a:avLst/>
          </a:prstGeom>
        </p:spPr>
      </p:pic>
    </p:spTree>
    <p:extLst>
      <p:ext uri="{BB962C8B-B14F-4D97-AF65-F5344CB8AC3E}">
        <p14:creationId xmlns:p14="http://schemas.microsoft.com/office/powerpoint/2010/main" val="2325426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2"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slide(fromRight)">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8"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slide(fromLeft)">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p:bldP spid="6" grpId="0"/>
      <p:bldP spid="7" grpId="0"/>
      <p:bldP spid="10"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845178B3-7E96-B7DE-D91B-0AEDC97BA837}"/>
              </a:ext>
            </a:extLst>
          </p:cNvPr>
          <p:cNvSpPr txBox="1"/>
          <p:nvPr/>
        </p:nvSpPr>
        <p:spPr>
          <a:xfrm>
            <a:off x="251520" y="260648"/>
            <a:ext cx="4468812" cy="521970"/>
          </a:xfrm>
          <a:prstGeom prst="rect">
            <a:avLst/>
          </a:prstGeom>
          <a:noFill/>
          <a:ln w="9525">
            <a:noFill/>
          </a:ln>
          <a:effectLst/>
        </p:spPr>
        <p:txBody>
          <a:bodyPr anchor="ctr" anchorCtr="0">
            <a:spAutoFit/>
          </a:bodyPr>
          <a:lstStyle/>
          <a:p>
            <a:pPr eaLnBrk="0" hangingPunct="0">
              <a:defRPr/>
            </a:pPr>
            <a:r>
              <a:rPr lang="en-US" altLang="zh-CN" sz="2800" b="1" dirty="0">
                <a:solidFill>
                  <a:srgbClr val="C00000"/>
                </a:solidFill>
                <a:latin typeface="黑体" panose="02010609060101010101" pitchFamily="2" charset="-122"/>
                <a:ea typeface="黑体" panose="02010609060101010101" pitchFamily="2" charset="-122"/>
              </a:rPr>
              <a:t>2.</a:t>
            </a:r>
            <a:r>
              <a:rPr lang="zh-CN" altLang="en-US" sz="2800" b="1" dirty="0">
                <a:solidFill>
                  <a:srgbClr val="C00000"/>
                </a:solidFill>
                <a:latin typeface="黑体" panose="02010609060101010101" pitchFamily="2" charset="-122"/>
                <a:ea typeface="黑体" panose="02010609060101010101" pitchFamily="2" charset="-122"/>
              </a:rPr>
              <a:t>画图方法和步骤</a:t>
            </a:r>
          </a:p>
        </p:txBody>
      </p:sp>
      <p:sp>
        <p:nvSpPr>
          <p:cNvPr id="6" name="文本框 5">
            <a:extLst>
              <a:ext uri="{FF2B5EF4-FFF2-40B4-BE49-F238E27FC236}">
                <a16:creationId xmlns:a16="http://schemas.microsoft.com/office/drawing/2014/main" id="{D5E537DB-9D48-FED6-6450-1CDD1805BFA4}"/>
              </a:ext>
            </a:extLst>
          </p:cNvPr>
          <p:cNvSpPr txBox="1"/>
          <p:nvPr/>
        </p:nvSpPr>
        <p:spPr>
          <a:xfrm>
            <a:off x="179512" y="908720"/>
            <a:ext cx="8784976" cy="5262979"/>
          </a:xfrm>
          <a:prstGeom prst="rect">
            <a:avLst/>
          </a:prstGeom>
          <a:noFill/>
        </p:spPr>
        <p:txBody>
          <a:bodyPr wrap="square">
            <a:spAutoFit/>
          </a:bodyPr>
          <a:lstStyle/>
          <a:p>
            <a:r>
              <a:rPr lang="en-US" altLang="zh-CN" sz="2400" dirty="0">
                <a:solidFill>
                  <a:srgbClr val="FF0000"/>
                </a:solidFill>
                <a:latin typeface="隶书" panose="02010509060101010101" pitchFamily="49" charset="-122"/>
                <a:ea typeface="隶书" panose="02010509060101010101" pitchFamily="49" charset="-122"/>
              </a:rPr>
              <a:t>(1)</a:t>
            </a:r>
            <a:r>
              <a:rPr lang="zh-CN" altLang="en-US" sz="2400" dirty="0">
                <a:solidFill>
                  <a:srgbClr val="FF0000"/>
                </a:solidFill>
                <a:latin typeface="隶书" panose="02010509060101010101" pitchFamily="49" charset="-122"/>
                <a:ea typeface="隶书" panose="02010509060101010101" pitchFamily="49" charset="-122"/>
              </a:rPr>
              <a:t>定图幅。</a:t>
            </a:r>
            <a:r>
              <a:rPr lang="zh-CN" altLang="en-US" sz="2400" dirty="0">
                <a:latin typeface="隶书" panose="02010509060101010101" pitchFamily="49" charset="-122"/>
                <a:ea typeface="隶书" panose="02010509060101010101" pitchFamily="49" charset="-122"/>
              </a:rPr>
              <a:t>根据视图数量和大小</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选择适当的绘图比例</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优选</a:t>
            </a:r>
            <a:r>
              <a:rPr lang="en-US" altLang="zh-CN" sz="2400" dirty="0">
                <a:latin typeface="隶书" panose="02010509060101010101" pitchFamily="49" charset="-122"/>
                <a:ea typeface="隶书" panose="02010509060101010101" pitchFamily="49" charset="-122"/>
              </a:rPr>
              <a:t>1:1),</a:t>
            </a:r>
            <a:r>
              <a:rPr lang="zh-CN" altLang="en-US" sz="2400" dirty="0">
                <a:latin typeface="隶书" panose="02010509060101010101" pitchFamily="49" charset="-122"/>
                <a:ea typeface="隶书" panose="02010509060101010101" pitchFamily="49" charset="-122"/>
              </a:rPr>
              <a:t>确定图幅大小。</a:t>
            </a:r>
            <a:endParaRPr lang="en-US" altLang="zh-CN" sz="2400" dirty="0">
              <a:latin typeface="隶书" panose="02010509060101010101" pitchFamily="49" charset="-122"/>
              <a:ea typeface="隶书" panose="02010509060101010101" pitchFamily="49" charset="-122"/>
            </a:endParaRPr>
          </a:p>
          <a:p>
            <a:r>
              <a:rPr lang="en-US" altLang="zh-CN" sz="2400" dirty="0">
                <a:solidFill>
                  <a:srgbClr val="FF0000"/>
                </a:solidFill>
                <a:latin typeface="隶书" panose="02010509060101010101" pitchFamily="49" charset="-122"/>
                <a:ea typeface="隶书" panose="02010509060101010101" pitchFamily="49" charset="-122"/>
              </a:rPr>
              <a:t>(2)</a:t>
            </a:r>
            <a:r>
              <a:rPr lang="zh-CN" altLang="en-US" sz="2400" dirty="0">
                <a:solidFill>
                  <a:srgbClr val="FF0000"/>
                </a:solidFill>
                <a:latin typeface="隶书" panose="02010509060101010101" pitchFamily="49" charset="-122"/>
                <a:ea typeface="隶书" panose="02010509060101010101" pitchFamily="49" charset="-122"/>
              </a:rPr>
              <a:t>选择投影方法。</a:t>
            </a:r>
            <a:r>
              <a:rPr lang="zh-CN" altLang="en-US" sz="2400" dirty="0">
                <a:latin typeface="隶书" panose="02010509060101010101" pitchFamily="49" charset="-122"/>
                <a:ea typeface="隶书" panose="02010509060101010101" pitchFamily="49" charset="-122"/>
              </a:rPr>
              <a:t>根据零件的结构特点</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选择表达方案。主视图采用半剖视图</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左视图采用了阶梯的半剖视图</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俯视图表达外部形状。</a:t>
            </a:r>
          </a:p>
          <a:p>
            <a:r>
              <a:rPr lang="en-US" altLang="zh-CN" sz="2400" dirty="0">
                <a:solidFill>
                  <a:srgbClr val="FF0000"/>
                </a:solidFill>
                <a:latin typeface="隶书" panose="02010509060101010101" pitchFamily="49" charset="-122"/>
                <a:ea typeface="隶书" panose="02010509060101010101" pitchFamily="49" charset="-122"/>
              </a:rPr>
              <a:t>(3)</a:t>
            </a:r>
            <a:r>
              <a:rPr lang="zh-CN" altLang="en-US" sz="2400" dirty="0">
                <a:solidFill>
                  <a:srgbClr val="FF0000"/>
                </a:solidFill>
                <a:latin typeface="隶书" panose="02010509060101010101" pitchFamily="49" charset="-122"/>
                <a:ea typeface="隶书" panose="02010509060101010101" pitchFamily="49" charset="-122"/>
              </a:rPr>
              <a:t>布置视图。</a:t>
            </a:r>
            <a:r>
              <a:rPr lang="zh-CN" altLang="en-US" sz="2400" dirty="0">
                <a:latin typeface="隶书" panose="02010509060101010101" pitchFamily="49" charset="-122"/>
                <a:ea typeface="隶书" panose="02010509060101010101" pitchFamily="49" charset="-122"/>
              </a:rPr>
              <a:t>根据各视图的轮廓尺寸</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画出确定各视图位置的基线</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并在视图之间留出标注尺寸的位置。</a:t>
            </a:r>
          </a:p>
          <a:p>
            <a:r>
              <a:rPr lang="en-US" altLang="zh-CN" sz="2400" dirty="0">
                <a:solidFill>
                  <a:srgbClr val="FF0000"/>
                </a:solidFill>
                <a:latin typeface="隶书" panose="02010509060101010101" pitchFamily="49" charset="-122"/>
                <a:ea typeface="隶书" panose="02010509060101010101" pitchFamily="49" charset="-122"/>
              </a:rPr>
              <a:t>(4)</a:t>
            </a:r>
            <a:r>
              <a:rPr lang="zh-CN" altLang="en-US" sz="2400" dirty="0">
                <a:solidFill>
                  <a:srgbClr val="FF0000"/>
                </a:solidFill>
                <a:latin typeface="隶书" panose="02010509060101010101" pitchFamily="49" charset="-122"/>
                <a:ea typeface="隶书" panose="02010509060101010101" pitchFamily="49" charset="-122"/>
              </a:rPr>
              <a:t>画底稿。</a:t>
            </a:r>
            <a:r>
              <a:rPr lang="zh-CN" altLang="en-US" sz="2400" dirty="0">
                <a:latin typeface="隶书" panose="02010509060101010101" pitchFamily="49" charset="-122"/>
                <a:ea typeface="隶书" panose="02010509060101010101" pitchFamily="49" charset="-122"/>
              </a:rPr>
              <a:t>先用细实线逐个画出各视图</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画图基本过程可以概括为</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先定位置</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后定形状</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先画主要形体</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后画次要形体</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先画主要轮廓</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后画细节。</a:t>
            </a:r>
          </a:p>
          <a:p>
            <a:r>
              <a:rPr lang="en-US" altLang="zh-CN" sz="2400" dirty="0">
                <a:solidFill>
                  <a:srgbClr val="FF0000"/>
                </a:solidFill>
                <a:latin typeface="隶书" panose="02010509060101010101" pitchFamily="49" charset="-122"/>
                <a:ea typeface="隶书" panose="02010509060101010101" pitchFamily="49" charset="-122"/>
              </a:rPr>
              <a:t>(5)</a:t>
            </a:r>
            <a:r>
              <a:rPr lang="zh-CN" altLang="en-US" sz="2400" dirty="0">
                <a:solidFill>
                  <a:srgbClr val="FF0000"/>
                </a:solidFill>
                <a:latin typeface="隶书" panose="02010509060101010101" pitchFamily="49" charset="-122"/>
                <a:ea typeface="隶书" panose="02010509060101010101" pitchFamily="49" charset="-122"/>
              </a:rPr>
              <a:t>画剖面线。</a:t>
            </a:r>
            <a:r>
              <a:rPr lang="zh-CN" altLang="en-US" sz="2400" dirty="0">
                <a:latin typeface="隶书" panose="02010509060101010101" pitchFamily="49" charset="-122"/>
                <a:ea typeface="隶书" panose="02010509060101010101" pitchFamily="49" charset="-122"/>
              </a:rPr>
              <a:t>校核检查无误后</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描深并画剖面线。</a:t>
            </a:r>
          </a:p>
          <a:p>
            <a:r>
              <a:rPr lang="en-US" altLang="zh-CN" sz="2400" dirty="0">
                <a:solidFill>
                  <a:srgbClr val="FF0000"/>
                </a:solidFill>
                <a:latin typeface="隶书" panose="02010509060101010101" pitchFamily="49" charset="-122"/>
                <a:ea typeface="隶书" panose="02010509060101010101" pitchFamily="49" charset="-122"/>
              </a:rPr>
              <a:t>(6)</a:t>
            </a:r>
            <a:r>
              <a:rPr lang="zh-CN" altLang="en-US" sz="2400" dirty="0">
                <a:solidFill>
                  <a:srgbClr val="FF0000"/>
                </a:solidFill>
                <a:latin typeface="隶书" panose="02010509060101010101" pitchFamily="49" charset="-122"/>
                <a:ea typeface="隶书" panose="02010509060101010101" pitchFamily="49" charset="-122"/>
              </a:rPr>
              <a:t>标注尺寸。</a:t>
            </a:r>
            <a:r>
              <a:rPr lang="zh-CN" altLang="en-US" sz="2400" dirty="0">
                <a:latin typeface="隶书" panose="02010509060101010101" pitchFamily="49" charset="-122"/>
                <a:ea typeface="隶书" panose="02010509060101010101" pitchFamily="49" charset="-122"/>
              </a:rPr>
              <a:t>按形体分析法将尺寸标注齐全</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主要尺寸直接注出。</a:t>
            </a:r>
          </a:p>
          <a:p>
            <a:r>
              <a:rPr lang="en-US" altLang="zh-CN" sz="2400" dirty="0">
                <a:solidFill>
                  <a:srgbClr val="FF0000"/>
                </a:solidFill>
                <a:latin typeface="隶书" panose="02010509060101010101" pitchFamily="49" charset="-122"/>
                <a:ea typeface="隶书" panose="02010509060101010101" pitchFamily="49" charset="-122"/>
              </a:rPr>
              <a:t>(7)</a:t>
            </a:r>
            <a:r>
              <a:rPr lang="zh-CN" altLang="en-US" sz="2400" dirty="0">
                <a:solidFill>
                  <a:srgbClr val="FF0000"/>
                </a:solidFill>
                <a:latin typeface="隶书" panose="02010509060101010101" pitchFamily="49" charset="-122"/>
                <a:ea typeface="隶书" panose="02010509060101010101" pitchFamily="49" charset="-122"/>
              </a:rPr>
              <a:t>填写技术要求。</a:t>
            </a:r>
            <a:r>
              <a:rPr lang="zh-CN" altLang="en-US" sz="2400" dirty="0">
                <a:latin typeface="隶书" panose="02010509060101010101" pitchFamily="49" charset="-122"/>
                <a:ea typeface="隶书" panose="02010509060101010101" pitchFamily="49" charset="-122"/>
              </a:rPr>
              <a:t>注写几何公差、表面粗糙度</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填写技术要求和标题栏</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完成零件图。</a:t>
            </a:r>
          </a:p>
        </p:txBody>
      </p:sp>
    </p:spTree>
    <p:extLst>
      <p:ext uri="{BB962C8B-B14F-4D97-AF65-F5344CB8AC3E}">
        <p14:creationId xmlns:p14="http://schemas.microsoft.com/office/powerpoint/2010/main" val="3586993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p:bldP spid="6"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DED2A3E-583D-8A59-4282-2F07BD911726}"/>
              </a:ext>
            </a:extLst>
          </p:cNvPr>
          <p:cNvPicPr>
            <a:picLocks noChangeAspect="1"/>
          </p:cNvPicPr>
          <p:nvPr/>
        </p:nvPicPr>
        <p:blipFill>
          <a:blip r:embed="rId2"/>
          <a:stretch>
            <a:fillRect/>
          </a:stretch>
        </p:blipFill>
        <p:spPr>
          <a:xfrm>
            <a:off x="500571" y="638524"/>
            <a:ext cx="8142857" cy="5580952"/>
          </a:xfrm>
          <a:prstGeom prst="rect">
            <a:avLst/>
          </a:prstGeom>
        </p:spPr>
      </p:pic>
    </p:spTree>
    <p:extLst>
      <p:ext uri="{BB962C8B-B14F-4D97-AF65-F5344CB8AC3E}">
        <p14:creationId xmlns:p14="http://schemas.microsoft.com/office/powerpoint/2010/main" val="38503794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E480A73-E1A3-3080-A780-25C99E439FA6}"/>
              </a:ext>
            </a:extLst>
          </p:cNvPr>
          <p:cNvPicPr>
            <a:picLocks noChangeAspect="1"/>
          </p:cNvPicPr>
          <p:nvPr/>
        </p:nvPicPr>
        <p:blipFill>
          <a:blip r:embed="rId2"/>
          <a:stretch>
            <a:fillRect/>
          </a:stretch>
        </p:blipFill>
        <p:spPr>
          <a:xfrm>
            <a:off x="271018" y="764704"/>
            <a:ext cx="8601963" cy="5217256"/>
          </a:xfrm>
          <a:prstGeom prst="rect">
            <a:avLst/>
          </a:prstGeom>
        </p:spPr>
      </p:pic>
      <p:pic>
        <p:nvPicPr>
          <p:cNvPr id="2" name="图片 1">
            <a:extLst>
              <a:ext uri="{FF2B5EF4-FFF2-40B4-BE49-F238E27FC236}">
                <a16:creationId xmlns:a16="http://schemas.microsoft.com/office/drawing/2014/main" id="{17EE6C5E-82B4-AB60-18B8-B824B93F1503}"/>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5508104" y="2924944"/>
            <a:ext cx="2806819" cy="1649006"/>
          </a:xfrm>
          <a:prstGeom prst="rect">
            <a:avLst/>
          </a:prstGeom>
        </p:spPr>
      </p:pic>
    </p:spTree>
    <p:extLst>
      <p:ext uri="{BB962C8B-B14F-4D97-AF65-F5344CB8AC3E}">
        <p14:creationId xmlns:p14="http://schemas.microsoft.com/office/powerpoint/2010/main" val="1112898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89D955CE-ED37-9B61-EBE6-E36C755EA55A}"/>
              </a:ext>
            </a:extLst>
          </p:cNvPr>
          <p:cNvPicPr>
            <a:picLocks noChangeAspect="1"/>
          </p:cNvPicPr>
          <p:nvPr/>
        </p:nvPicPr>
        <p:blipFill>
          <a:blip r:embed="rId2"/>
          <a:stretch>
            <a:fillRect/>
          </a:stretch>
        </p:blipFill>
        <p:spPr>
          <a:xfrm>
            <a:off x="486286" y="643285"/>
            <a:ext cx="8171428" cy="5571429"/>
          </a:xfrm>
          <a:prstGeom prst="rect">
            <a:avLst/>
          </a:prstGeom>
        </p:spPr>
      </p:pic>
    </p:spTree>
    <p:extLst>
      <p:ext uri="{BB962C8B-B14F-4D97-AF65-F5344CB8AC3E}">
        <p14:creationId xmlns:p14="http://schemas.microsoft.com/office/powerpoint/2010/main" val="172376149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1CB53C4-9F93-CA2B-3532-DE1B94BA35F8}"/>
              </a:ext>
            </a:extLst>
          </p:cNvPr>
          <p:cNvPicPr>
            <a:picLocks noChangeAspect="1"/>
          </p:cNvPicPr>
          <p:nvPr/>
        </p:nvPicPr>
        <p:blipFill>
          <a:blip r:embed="rId2"/>
          <a:stretch>
            <a:fillRect/>
          </a:stretch>
        </p:blipFill>
        <p:spPr>
          <a:xfrm>
            <a:off x="510095" y="619476"/>
            <a:ext cx="8123809" cy="5619048"/>
          </a:xfrm>
          <a:prstGeom prst="rect">
            <a:avLst/>
          </a:prstGeom>
        </p:spPr>
      </p:pic>
    </p:spTree>
    <p:extLst>
      <p:ext uri="{BB962C8B-B14F-4D97-AF65-F5344CB8AC3E}">
        <p14:creationId xmlns:p14="http://schemas.microsoft.com/office/powerpoint/2010/main" val="303351534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35886">
            <a:extLst>
              <a:ext uri="{FF2B5EF4-FFF2-40B4-BE49-F238E27FC236}">
                <a16:creationId xmlns:a16="http://schemas.microsoft.com/office/drawing/2014/main" id="{633E0A86-1E66-D0C9-2A38-B61A90998666}"/>
              </a:ext>
            </a:extLst>
          </p:cNvPr>
          <p:cNvSpPr/>
          <p:nvPr/>
        </p:nvSpPr>
        <p:spPr>
          <a:xfrm>
            <a:off x="2087548" y="332656"/>
            <a:ext cx="4968904" cy="521970"/>
          </a:xfrm>
          <a:prstGeom prst="rect">
            <a:avLst/>
          </a:prstGeom>
          <a:gradFill rotWithShape="0">
            <a:gsLst>
              <a:gs pos="0">
                <a:srgbClr val="FF9933"/>
              </a:gs>
              <a:gs pos="50000">
                <a:srgbClr val="FFFFFF"/>
              </a:gs>
              <a:gs pos="100000">
                <a:srgbClr val="FF9933"/>
              </a:gs>
            </a:gsLst>
            <a:lin ang="2700000" scaled="1"/>
            <a:tileRect/>
          </a:gradFill>
          <a:ln w="9525">
            <a:noFill/>
          </a:ln>
          <a:effectLst>
            <a:outerShdw sy="50000" kx="2453608" rotWithShape="0">
              <a:srgbClr val="808080"/>
            </a:outerShdw>
          </a:effectLst>
        </p:spPr>
        <p:txBody>
          <a:bodyPr wrap="squar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990099"/>
                </a:solidFill>
                <a:effectLst/>
                <a:uLnTx/>
                <a:uFillTx/>
                <a:latin typeface="黑体" panose="02010609060101010101" pitchFamily="2" charset="-122"/>
                <a:ea typeface="黑体" panose="02010609060101010101" pitchFamily="2" charset="-122"/>
              </a:rPr>
              <a:t>     8.7  </a:t>
            </a:r>
            <a:r>
              <a:rPr kumimoji="0" lang="zh-CN" altLang="en-US" sz="2800" b="1" i="0" u="none" strike="noStrike" kern="0" cap="none" spc="0" normalizeH="0" baseline="0" noProof="0" dirty="0">
                <a:ln>
                  <a:noFill/>
                </a:ln>
                <a:solidFill>
                  <a:srgbClr val="990099"/>
                </a:solidFill>
                <a:effectLst/>
                <a:uLnTx/>
                <a:uFillTx/>
                <a:latin typeface="黑体" panose="02010609060101010101" pitchFamily="2" charset="-122"/>
                <a:ea typeface="黑体" panose="02010609060101010101" pitchFamily="2" charset="-122"/>
              </a:rPr>
              <a:t>零 件 测 绘</a:t>
            </a:r>
          </a:p>
        </p:txBody>
      </p:sp>
      <p:sp>
        <p:nvSpPr>
          <p:cNvPr id="2" name="矩形 1">
            <a:extLst>
              <a:ext uri="{FF2B5EF4-FFF2-40B4-BE49-F238E27FC236}">
                <a16:creationId xmlns:a16="http://schemas.microsoft.com/office/drawing/2014/main" id="{AB9FF8BC-761A-3A10-D7A1-4668EB863C0D}"/>
              </a:ext>
            </a:extLst>
          </p:cNvPr>
          <p:cNvSpPr>
            <a:spLocks noChangeArrowheads="1"/>
          </p:cNvSpPr>
          <p:nvPr/>
        </p:nvSpPr>
        <p:spPr bwMode="auto">
          <a:xfrm>
            <a:off x="431800" y="988016"/>
            <a:ext cx="82804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400" b="1" dirty="0">
                <a:solidFill>
                  <a:srgbClr val="0000CC"/>
                </a:solidFill>
                <a:latin typeface="仿宋_GB2312" pitchFamily="49" charset="-122"/>
                <a:ea typeface="仿宋_GB2312" pitchFamily="49" charset="-122"/>
              </a:rPr>
              <a:t>      </a:t>
            </a:r>
            <a:r>
              <a:rPr lang="zh-CN" altLang="en-US" sz="2400" dirty="0">
                <a:solidFill>
                  <a:srgbClr val="0000CC"/>
                </a:solidFill>
                <a:latin typeface="隶书" panose="02010509060101010101" pitchFamily="49" charset="-122"/>
                <a:ea typeface="隶书" panose="02010509060101010101" pitchFamily="49" charset="-122"/>
              </a:rPr>
              <a:t>零部件测绘是设计人员的必备技能和常见工作。实际生产中，无论是开发某种新产品，仿造某种先进设备，还是进行技术改造，修配机械设备，在无图样的情况下，测绘工作是必不可少的。</a:t>
            </a:r>
          </a:p>
        </p:txBody>
      </p:sp>
      <p:sp>
        <p:nvSpPr>
          <p:cNvPr id="7" name="文本框 6">
            <a:extLst>
              <a:ext uri="{FF2B5EF4-FFF2-40B4-BE49-F238E27FC236}">
                <a16:creationId xmlns:a16="http://schemas.microsoft.com/office/drawing/2014/main" id="{C9BDB12E-92C9-342A-453C-E6CCA2BD193A}"/>
              </a:ext>
            </a:extLst>
          </p:cNvPr>
          <p:cNvSpPr txBox="1"/>
          <p:nvPr/>
        </p:nvSpPr>
        <p:spPr>
          <a:xfrm>
            <a:off x="566602" y="3360657"/>
            <a:ext cx="8280399" cy="2503891"/>
          </a:xfrm>
          <a:prstGeom prst="rect">
            <a:avLst/>
          </a:prstGeom>
          <a:noFill/>
        </p:spPr>
        <p:txBody>
          <a:bodyPr wrap="square">
            <a:spAutoFit/>
          </a:bodyPr>
          <a:lstStyle/>
          <a:p>
            <a:pPr>
              <a:lnSpc>
                <a:spcPts val="3200"/>
              </a:lnSpc>
            </a:pPr>
            <a:r>
              <a:rPr lang="en-US" altLang="zh-CN" sz="2400" b="1" dirty="0">
                <a:solidFill>
                  <a:srgbClr val="FF0000"/>
                </a:solidFill>
                <a:latin typeface="等线" panose="02010600030101010101" pitchFamily="2" charset="-122"/>
                <a:ea typeface="等线" panose="02010600030101010101" pitchFamily="2" charset="-122"/>
              </a:rPr>
              <a:t>(1)</a:t>
            </a:r>
            <a:r>
              <a:rPr lang="zh-CN" altLang="en-US" sz="2400" b="1" dirty="0">
                <a:solidFill>
                  <a:srgbClr val="FF0000"/>
                </a:solidFill>
                <a:latin typeface="等线" panose="02010600030101010101" pitchFamily="2" charset="-122"/>
                <a:ea typeface="等线" panose="02010600030101010101" pitchFamily="2" charset="-122"/>
              </a:rPr>
              <a:t>设计测绘。</a:t>
            </a:r>
            <a:r>
              <a:rPr lang="zh-CN" altLang="en-US" sz="2400" dirty="0">
                <a:latin typeface="隶书" panose="02010509060101010101" pitchFamily="49" charset="-122"/>
                <a:ea typeface="隶书" panose="02010509060101010101" pitchFamily="49" charset="-122"/>
              </a:rPr>
              <a:t>根据需要对原有设备的零件进行更新改造</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这些测绘多是从设计新产品或更新原有产品的角度进行的。</a:t>
            </a:r>
            <a:endParaRPr lang="en-US" altLang="zh-CN" sz="2400" dirty="0">
              <a:latin typeface="隶书" panose="02010509060101010101" pitchFamily="49" charset="-122"/>
              <a:ea typeface="隶书" panose="02010509060101010101" pitchFamily="49" charset="-122"/>
            </a:endParaRPr>
          </a:p>
          <a:p>
            <a:pPr>
              <a:lnSpc>
                <a:spcPts val="3200"/>
              </a:lnSpc>
            </a:pPr>
            <a:r>
              <a:rPr lang="en-US" altLang="zh-CN" sz="2400" b="1" dirty="0">
                <a:solidFill>
                  <a:srgbClr val="FF0000"/>
                </a:solidFill>
                <a:latin typeface="等线" panose="02010600030101010101" pitchFamily="2" charset="-122"/>
                <a:ea typeface="等线" panose="02010600030101010101" pitchFamily="2" charset="-122"/>
              </a:rPr>
              <a:t>(2)</a:t>
            </a:r>
            <a:r>
              <a:rPr lang="zh-CN" altLang="en-US" sz="2400" b="1" dirty="0">
                <a:solidFill>
                  <a:srgbClr val="FF0000"/>
                </a:solidFill>
                <a:latin typeface="等线" panose="02010600030101010101" pitchFamily="2" charset="-122"/>
                <a:ea typeface="等线" panose="02010600030101010101" pitchFamily="2" charset="-122"/>
              </a:rPr>
              <a:t>机修测绘。</a:t>
            </a:r>
            <a:r>
              <a:rPr lang="zh-CN" altLang="en-US" sz="2400" dirty="0">
                <a:latin typeface="隶书" panose="02010509060101010101" pitchFamily="49" charset="-122"/>
                <a:ea typeface="隶书" panose="02010509060101010101" pitchFamily="49" charset="-122"/>
              </a:rPr>
              <a:t>零件损坏</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又无图样和资料可查</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需要对该零件进行测绘。</a:t>
            </a:r>
            <a:endParaRPr lang="en-US" altLang="zh-CN" sz="2400" dirty="0">
              <a:latin typeface="隶书" panose="02010509060101010101" pitchFamily="49" charset="-122"/>
              <a:ea typeface="隶书" panose="02010509060101010101" pitchFamily="49" charset="-122"/>
            </a:endParaRPr>
          </a:p>
          <a:p>
            <a:pPr>
              <a:lnSpc>
                <a:spcPts val="3200"/>
              </a:lnSpc>
            </a:pPr>
            <a:r>
              <a:rPr lang="en-US" altLang="zh-CN" sz="2400" b="1" dirty="0">
                <a:solidFill>
                  <a:srgbClr val="FF0000"/>
                </a:solidFill>
                <a:latin typeface="等线" panose="02010600030101010101" pitchFamily="2" charset="-122"/>
                <a:ea typeface="等线" panose="02010600030101010101" pitchFamily="2" charset="-122"/>
              </a:rPr>
              <a:t>(3)</a:t>
            </a:r>
            <a:r>
              <a:rPr lang="zh-CN" altLang="en-US" sz="2400" b="1" dirty="0">
                <a:solidFill>
                  <a:srgbClr val="FF0000"/>
                </a:solidFill>
                <a:latin typeface="等线" panose="02010600030101010101" pitchFamily="2" charset="-122"/>
                <a:ea typeface="等线" panose="02010600030101010101" pitchFamily="2" charset="-122"/>
              </a:rPr>
              <a:t>仿制测绘。</a:t>
            </a:r>
            <a:r>
              <a:rPr lang="zh-CN" altLang="en-US" sz="2400" dirty="0">
                <a:latin typeface="隶书" panose="02010509060101010101" pitchFamily="49" charset="-122"/>
                <a:ea typeface="隶书" panose="02010509060101010101" pitchFamily="49" charset="-122"/>
              </a:rPr>
              <a:t>为了学习先进</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取长补短</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常需要对先进的产品进行测绘</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制造出更好的产品。</a:t>
            </a:r>
          </a:p>
        </p:txBody>
      </p:sp>
      <p:sp>
        <p:nvSpPr>
          <p:cNvPr id="8" name="文本框 7">
            <a:extLst>
              <a:ext uri="{FF2B5EF4-FFF2-40B4-BE49-F238E27FC236}">
                <a16:creationId xmlns:a16="http://schemas.microsoft.com/office/drawing/2014/main" id="{21349936-F890-9799-6FFB-161F1C51523D}"/>
              </a:ext>
            </a:extLst>
          </p:cNvPr>
          <p:cNvSpPr txBox="1"/>
          <p:nvPr/>
        </p:nvSpPr>
        <p:spPr>
          <a:xfrm>
            <a:off x="566602" y="2728334"/>
            <a:ext cx="4468812" cy="461665"/>
          </a:xfrm>
          <a:prstGeom prst="rect">
            <a:avLst/>
          </a:prstGeom>
          <a:noFill/>
          <a:ln w="9525">
            <a:noFill/>
          </a:ln>
          <a:effectLst/>
        </p:spPr>
        <p:txBody>
          <a:bodyPr anchor="ctr" anchorCtr="0">
            <a:spAutoFit/>
          </a:bodyPr>
          <a:lstStyle/>
          <a:p>
            <a:pPr eaLnBrk="0" hangingPunct="0">
              <a:defRPr/>
            </a:pPr>
            <a:r>
              <a:rPr lang="en-US" altLang="zh-CN" sz="2400" b="1" dirty="0">
                <a:solidFill>
                  <a:srgbClr val="C00000"/>
                </a:solidFill>
                <a:latin typeface="黑体" panose="02010609060101010101" pitchFamily="2" charset="-122"/>
                <a:ea typeface="黑体" panose="02010609060101010101" pitchFamily="2" charset="-122"/>
              </a:rPr>
              <a:t>1.</a:t>
            </a:r>
            <a:r>
              <a:rPr lang="zh-CN" altLang="en-US" sz="2400" b="1" dirty="0">
                <a:solidFill>
                  <a:srgbClr val="C00000"/>
                </a:solidFill>
                <a:latin typeface="黑体" panose="02010609060101010101" pitchFamily="2" charset="-122"/>
                <a:ea typeface="黑体" panose="02010609060101010101" pitchFamily="2" charset="-122"/>
              </a:rPr>
              <a:t>零件测绘的种类</a:t>
            </a:r>
          </a:p>
        </p:txBody>
      </p:sp>
    </p:spTree>
    <p:extLst>
      <p:ext uri="{BB962C8B-B14F-4D97-AF65-F5344CB8AC3E}">
        <p14:creationId xmlns:p14="http://schemas.microsoft.com/office/powerpoint/2010/main" val="2024348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ldLvl="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C69F96CB-A312-1CBB-44F9-A766AFC153CE}"/>
              </a:ext>
            </a:extLst>
          </p:cNvPr>
          <p:cNvSpPr txBox="1"/>
          <p:nvPr/>
        </p:nvSpPr>
        <p:spPr>
          <a:xfrm>
            <a:off x="611560" y="373886"/>
            <a:ext cx="5112568" cy="523220"/>
          </a:xfrm>
          <a:prstGeom prst="rect">
            <a:avLst/>
          </a:prstGeom>
          <a:noFill/>
          <a:ln w="9525">
            <a:noFill/>
          </a:ln>
          <a:effectLst/>
        </p:spPr>
        <p:txBody>
          <a:bodyPr wrap="square" anchor="ctr" anchorCtr="0">
            <a:spAutoFit/>
          </a:bodyPr>
          <a:lstStyle/>
          <a:p>
            <a:pPr eaLnBrk="0" hangingPunct="0">
              <a:defRPr/>
            </a:pPr>
            <a:r>
              <a:rPr lang="en-US" altLang="zh-CN" sz="2800" b="1" dirty="0">
                <a:solidFill>
                  <a:srgbClr val="C00000"/>
                </a:solidFill>
                <a:latin typeface="黑体" panose="02010609060101010101" pitchFamily="2" charset="-122"/>
                <a:ea typeface="黑体" panose="02010609060101010101" pitchFamily="2" charset="-122"/>
              </a:rPr>
              <a:t>2.</a:t>
            </a:r>
            <a:r>
              <a:rPr lang="zh-CN" altLang="en-US" sz="2800" b="1" dirty="0">
                <a:solidFill>
                  <a:srgbClr val="C00000"/>
                </a:solidFill>
                <a:latin typeface="黑体" panose="02010609060101010101" pitchFamily="2" charset="-122"/>
                <a:ea typeface="黑体" panose="02010609060101010101" pitchFamily="2" charset="-122"/>
              </a:rPr>
              <a:t>测绘工具及尺寸测量方法</a:t>
            </a:r>
          </a:p>
        </p:txBody>
      </p:sp>
      <p:sp>
        <p:nvSpPr>
          <p:cNvPr id="6" name="文本框 5">
            <a:extLst>
              <a:ext uri="{FF2B5EF4-FFF2-40B4-BE49-F238E27FC236}">
                <a16:creationId xmlns:a16="http://schemas.microsoft.com/office/drawing/2014/main" id="{D525139D-3707-86A9-E128-78DCA78EC3BE}"/>
              </a:ext>
            </a:extLst>
          </p:cNvPr>
          <p:cNvSpPr txBox="1"/>
          <p:nvPr/>
        </p:nvSpPr>
        <p:spPr>
          <a:xfrm>
            <a:off x="719572" y="1124744"/>
            <a:ext cx="7704856" cy="4278094"/>
          </a:xfrm>
          <a:prstGeom prst="rect">
            <a:avLst/>
          </a:prstGeom>
          <a:noFill/>
        </p:spPr>
        <p:txBody>
          <a:bodyPr wrap="square">
            <a:spAutoFit/>
          </a:bodyPr>
          <a:lstStyle/>
          <a:p>
            <a:pPr marL="457200" marR="0" lvl="0" indent="-457200" algn="l" defTabSz="914400" rtl="0" eaLnBrk="1" fontAlgn="base" latinLnBrk="0" hangingPunct="1">
              <a:lnSpc>
                <a:spcPct val="100000"/>
              </a:lnSpc>
              <a:spcBef>
                <a:spcPct val="0"/>
              </a:spcBef>
              <a:spcAft>
                <a:spcPct val="0"/>
              </a:spcAft>
              <a:buClrTx/>
              <a:buSzTx/>
              <a:buFont typeface="Wingdings" panose="05000000000000000000" pitchFamily="2" charset="2"/>
              <a:buChar char="Ø"/>
              <a:tabLst/>
              <a:defRPr/>
            </a:pPr>
            <a:r>
              <a:rPr kumimoji="0" lang="zh-CN" altLang="en-US" sz="2800" i="0" u="none" strike="noStrike" kern="1200" cap="none" spc="0" normalizeH="0" baseline="0" noProof="0" dirty="0">
                <a:ln>
                  <a:noFill/>
                </a:ln>
                <a:solidFill>
                  <a:schemeClr val="accent6"/>
                </a:solidFill>
                <a:effectLst/>
                <a:uLnTx/>
                <a:uFillTx/>
                <a:latin typeface="隶书" panose="02010509060101010101" pitchFamily="49" charset="-122"/>
                <a:ea typeface="隶书" panose="02010509060101010101" pitchFamily="49" charset="-122"/>
              </a:rPr>
              <a:t>测量尺寸是零件测绘过程中的一个必要和重要的步骤。零件上的全部尺寸应该在图形完成后集中进行测量标注，这样不但可以提高工作效率，还可以避免错误和遗漏。</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00"/>
                </a:solidFill>
                <a:effectLst/>
                <a:uLnTx/>
                <a:uFillTx/>
                <a:latin typeface="仿宋_GB2312" pitchFamily="49" charset="-122"/>
                <a:ea typeface="仿宋_GB2312" pitchFamily="49" charset="-122"/>
                <a:cs typeface="+mn-cs"/>
              </a:rPr>
              <a:t>  </a:t>
            </a:r>
            <a:endParaRPr kumimoji="0" lang="en-US" altLang="zh-CN" sz="2400" b="1" i="0" u="none" strike="noStrike" kern="1200" cap="none" spc="0" normalizeH="0" baseline="0" noProof="0" dirty="0">
              <a:ln>
                <a:noFill/>
              </a:ln>
              <a:solidFill>
                <a:srgbClr val="000000"/>
              </a:solidFill>
              <a:effectLst/>
              <a:uLnTx/>
              <a:uFillTx/>
              <a:latin typeface="仿宋_GB2312" pitchFamily="49" charset="-122"/>
              <a:ea typeface="仿宋_GB2312"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zh-CN" sz="2400" b="1" dirty="0">
              <a:solidFill>
                <a:srgbClr val="000000"/>
              </a:solidFill>
              <a:latin typeface="仿宋_GB2312" pitchFamily="49" charset="-122"/>
              <a:ea typeface="仿宋_GB2312" pitchFamily="49" charset="-122"/>
            </a:endParaRPr>
          </a:p>
          <a:p>
            <a:pPr marL="457200" marR="0" lvl="0" indent="-457200" algn="l" defTabSz="914400" rtl="0" eaLnBrk="1" fontAlgn="base" latinLnBrk="0" hangingPunct="1">
              <a:lnSpc>
                <a:spcPct val="100000"/>
              </a:lnSpc>
              <a:spcBef>
                <a:spcPct val="0"/>
              </a:spcBef>
              <a:spcAft>
                <a:spcPct val="0"/>
              </a:spcAft>
              <a:buClrTx/>
              <a:buSzTx/>
              <a:buFont typeface="Wingdings" panose="05000000000000000000" pitchFamily="2" charset="2"/>
              <a:buChar char="Ø"/>
              <a:tabLst/>
              <a:defRPr/>
            </a:pPr>
            <a:r>
              <a:rPr kumimoji="0" lang="zh-CN" altLang="en-US" sz="2800" i="0" u="none" strike="noStrike" kern="1200" cap="none" spc="0" normalizeH="0" baseline="0" noProof="0" dirty="0">
                <a:ln>
                  <a:noFill/>
                </a:ln>
                <a:solidFill>
                  <a:schemeClr val="accent6"/>
                </a:solidFill>
                <a:effectLst/>
                <a:uLnTx/>
                <a:uFillTx/>
                <a:latin typeface="隶书" panose="02010509060101010101" pitchFamily="49" charset="-122"/>
                <a:ea typeface="隶书" panose="02010509060101010101" pitchFamily="49" charset="-122"/>
              </a:rPr>
              <a:t>测量工具根据被测量零件尺寸的精确程度选用。机械制图课程中常用的测量工具有直尺、内卡、外卡、游标卡尺、千分尺、螺纹规、圆角规等。</a:t>
            </a:r>
          </a:p>
        </p:txBody>
      </p:sp>
      <p:sp>
        <p:nvSpPr>
          <p:cNvPr id="7" name="文本框 6">
            <a:extLst>
              <a:ext uri="{FF2B5EF4-FFF2-40B4-BE49-F238E27FC236}">
                <a16:creationId xmlns:a16="http://schemas.microsoft.com/office/drawing/2014/main" id="{CEE997F4-88D5-1DDA-20E1-FF88D214DAEE}"/>
              </a:ext>
            </a:extLst>
          </p:cNvPr>
          <p:cNvSpPr txBox="1">
            <a:spLocks noChangeArrowheads="1"/>
          </p:cNvSpPr>
          <p:nvPr/>
        </p:nvSpPr>
        <p:spPr bwMode="auto">
          <a:xfrm>
            <a:off x="2315613" y="5733256"/>
            <a:ext cx="4512774" cy="523220"/>
          </a:xfrm>
          <a:prstGeom prst="rect">
            <a:avLst/>
          </a:prstGeom>
          <a:solidFill>
            <a:srgbClr val="FFFF00"/>
          </a:solidFill>
          <a:ln w="9525">
            <a:solidFill>
              <a:srgbClr val="FF0000"/>
            </a:solidFill>
            <a:miter lim="800000"/>
            <a:headEnd/>
            <a:tailEnd/>
          </a:ln>
        </p:spPr>
        <p:txBody>
          <a:bodyPr wrap="none">
            <a:spAutoFit/>
          </a:bodyPr>
          <a:lstStyle/>
          <a:p>
            <a:r>
              <a:rPr lang="zh-CN" altLang="en-US" sz="2800" b="1" dirty="0">
                <a:solidFill>
                  <a:srgbClr val="9933FF"/>
                </a:solidFill>
                <a:latin typeface="黑体" panose="02010609060101010101" pitchFamily="49" charset="-122"/>
                <a:ea typeface="黑体" panose="02010609060101010101" pitchFamily="49" charset="-122"/>
              </a:rPr>
              <a:t>下面介绍常用的测量方法：</a:t>
            </a:r>
          </a:p>
        </p:txBody>
      </p:sp>
    </p:spTree>
    <p:extLst>
      <p:ext uri="{BB962C8B-B14F-4D97-AF65-F5344CB8AC3E}">
        <p14:creationId xmlns:p14="http://schemas.microsoft.com/office/powerpoint/2010/main" val="823584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up)">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wipe(up)">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3"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p:bldP spid="7"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815D1B1-EDEE-7BAF-4E0A-D869A6B59ADD}"/>
              </a:ext>
            </a:extLst>
          </p:cNvPr>
          <p:cNvSpPr>
            <a:spLocks noChangeArrowheads="1"/>
          </p:cNvSpPr>
          <p:nvPr/>
        </p:nvSpPr>
        <p:spPr bwMode="auto">
          <a:xfrm>
            <a:off x="3058108" y="267355"/>
            <a:ext cx="3027784" cy="523220"/>
          </a:xfrm>
          <a:prstGeom prst="rect">
            <a:avLst/>
          </a:prstGeom>
          <a:solidFill>
            <a:srgbClr val="92D050"/>
          </a:solidFill>
          <a:ln>
            <a:noFill/>
          </a:ln>
          <a:scene3d>
            <a:camera prst="legacyObliqueTopRight"/>
            <a:lightRig rig="legacyFlat1" dir="t"/>
          </a:scene3d>
          <a:sp3d extrusionH="430200" prstMaterial="legacyMatte">
            <a:bevelT w="13500" h="13500" prst="angle"/>
            <a:bevelB w="13500" h="13500" prst="angle"/>
            <a:extrusionClr>
              <a:srgbClr val="FFFFFF"/>
            </a:extrusionClr>
            <a:contourClr>
              <a:srgbClr val="FFFFFF"/>
            </a:contourClr>
          </a:sp3d>
        </p:spPr>
        <p:txBody>
          <a:bodyPr wrap="square">
            <a:spAutoFit/>
            <a:flatTx/>
          </a:bodyPr>
          <a:lstStyle/>
          <a:p>
            <a:pPr algn="ctr">
              <a:spcBef>
                <a:spcPct val="50000"/>
              </a:spcBef>
            </a:pPr>
            <a:r>
              <a:rPr lang="zh-CN" altLang="en-US" sz="2800" b="1" dirty="0">
                <a:solidFill>
                  <a:srgbClr val="FF3300"/>
                </a:solidFill>
                <a:latin typeface="Times New Roman" panose="02020603050405020304" pitchFamily="18" charset="0"/>
              </a:rPr>
              <a:t>测量外径和内径</a:t>
            </a:r>
          </a:p>
        </p:txBody>
      </p:sp>
      <p:sp>
        <p:nvSpPr>
          <p:cNvPr id="5" name="文本框 4">
            <a:extLst>
              <a:ext uri="{FF2B5EF4-FFF2-40B4-BE49-F238E27FC236}">
                <a16:creationId xmlns:a16="http://schemas.microsoft.com/office/drawing/2014/main" id="{152835A8-F846-DAB2-C43D-0D8593DA7C60}"/>
              </a:ext>
            </a:extLst>
          </p:cNvPr>
          <p:cNvSpPr txBox="1">
            <a:spLocks noChangeArrowheads="1"/>
          </p:cNvSpPr>
          <p:nvPr/>
        </p:nvSpPr>
        <p:spPr bwMode="auto">
          <a:xfrm>
            <a:off x="914400" y="1066800"/>
            <a:ext cx="2687638" cy="519113"/>
          </a:xfrm>
          <a:prstGeom prst="rect">
            <a:avLst/>
          </a:prstGeom>
          <a:solidFill>
            <a:srgbClr val="00CC99"/>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r>
              <a:rPr lang="zh-CN" altLang="en-US" sz="2800" b="1" dirty="0">
                <a:solidFill>
                  <a:srgbClr val="C00000"/>
                </a:solidFill>
                <a:latin typeface="Times New Roman" panose="02020603050405020304" pitchFamily="18" charset="0"/>
              </a:rPr>
              <a:t>用外卡测量外径</a:t>
            </a:r>
          </a:p>
        </p:txBody>
      </p:sp>
      <p:sp>
        <p:nvSpPr>
          <p:cNvPr id="6" name="文本框 5">
            <a:extLst>
              <a:ext uri="{FF2B5EF4-FFF2-40B4-BE49-F238E27FC236}">
                <a16:creationId xmlns:a16="http://schemas.microsoft.com/office/drawing/2014/main" id="{0D2C5AB9-CF08-FF93-1E32-53B39B37204D}"/>
              </a:ext>
            </a:extLst>
          </p:cNvPr>
          <p:cNvSpPr txBox="1">
            <a:spLocks noChangeArrowheads="1"/>
          </p:cNvSpPr>
          <p:nvPr/>
        </p:nvSpPr>
        <p:spPr bwMode="auto">
          <a:xfrm>
            <a:off x="5503862" y="1047749"/>
            <a:ext cx="2709396" cy="523220"/>
          </a:xfrm>
          <a:prstGeom prst="rect">
            <a:avLst/>
          </a:prstGeom>
          <a:solidFill>
            <a:srgbClr val="00CC99"/>
          </a:solidFill>
          <a:ln w="38100">
            <a:solidFill>
              <a:srgbClr val="00CC99"/>
            </a:solid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rgbClr val="C00000"/>
                </a:solidFill>
                <a:effectLst/>
                <a:uLnTx/>
                <a:uFillTx/>
                <a:latin typeface="Times New Roman" panose="02020603050405020304" pitchFamily="18" charset="0"/>
              </a:rPr>
              <a:t>用内卡测量内径</a:t>
            </a:r>
          </a:p>
        </p:txBody>
      </p:sp>
      <p:pic>
        <p:nvPicPr>
          <p:cNvPr id="7" name="图片 6" descr="测外径">
            <a:extLst>
              <a:ext uri="{FF2B5EF4-FFF2-40B4-BE49-F238E27FC236}">
                <a16:creationId xmlns:a16="http://schemas.microsoft.com/office/drawing/2014/main" id="{B0A58543-C1DF-288B-B40F-93A968068E87}"/>
              </a:ext>
            </a:extLst>
          </p:cNvPr>
          <p:cNvPicPr>
            <a:picLocks noChangeAspect="1" noChangeArrowheads="1"/>
          </p:cNvPicPr>
          <p:nvPr/>
        </p:nvPicPr>
        <p:blipFill>
          <a:blip r:embed="rId2">
            <a:clrChange>
              <a:clrFrom>
                <a:srgbClr val="EAEAEA"/>
              </a:clrFrom>
              <a:clrTo>
                <a:srgbClr val="EAEAEA">
                  <a:alpha val="0"/>
                </a:srgbClr>
              </a:clrTo>
            </a:clrChange>
            <a:lum bright="6000" contrast="-6000"/>
            <a:extLst>
              <a:ext uri="{28A0092B-C50C-407E-A947-70E740481C1C}">
                <a14:useLocalDpi xmlns:a14="http://schemas.microsoft.com/office/drawing/2010/main" val="0"/>
              </a:ext>
            </a:extLst>
          </a:blip>
          <a:srcRect/>
          <a:stretch>
            <a:fillRect/>
          </a:stretch>
        </p:blipFill>
        <p:spPr bwMode="auto">
          <a:xfrm>
            <a:off x="762000" y="1828800"/>
            <a:ext cx="4002088" cy="462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descr="测内径">
            <a:extLst>
              <a:ext uri="{FF2B5EF4-FFF2-40B4-BE49-F238E27FC236}">
                <a16:creationId xmlns:a16="http://schemas.microsoft.com/office/drawing/2014/main" id="{895C0980-8A2D-4AA9-425D-E1BC065FF95F}"/>
              </a:ext>
            </a:extLst>
          </p:cNvPr>
          <p:cNvPicPr>
            <a:picLocks noChangeAspect="1" noChangeArrowheads="1"/>
          </p:cNvPicPr>
          <p:nvPr/>
        </p:nvPicPr>
        <p:blipFill>
          <a:blip r:embed="rId3">
            <a:clrChange>
              <a:clrFrom>
                <a:srgbClr val="EAEAEA"/>
              </a:clrFrom>
              <a:clrTo>
                <a:srgbClr val="EAEAEA">
                  <a:alpha val="0"/>
                </a:srgbClr>
              </a:clrTo>
            </a:clrChange>
            <a:lum bright="6000"/>
            <a:extLst>
              <a:ext uri="{28A0092B-C50C-407E-A947-70E740481C1C}">
                <a14:useLocalDpi xmlns:a14="http://schemas.microsoft.com/office/drawing/2010/main" val="0"/>
              </a:ext>
            </a:extLst>
          </a:blip>
          <a:srcRect/>
          <a:stretch>
            <a:fillRect/>
          </a:stretch>
        </p:blipFill>
        <p:spPr bwMode="auto">
          <a:xfrm>
            <a:off x="5334000" y="1600200"/>
            <a:ext cx="3351213" cy="504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1964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ox(in)">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测壁厚彩">
            <a:extLst>
              <a:ext uri="{FF2B5EF4-FFF2-40B4-BE49-F238E27FC236}">
                <a16:creationId xmlns:a16="http://schemas.microsoft.com/office/drawing/2014/main" id="{D77DE892-2B76-5DCD-CBEA-615B8B1240D3}"/>
              </a:ext>
            </a:extLst>
          </p:cNvPr>
          <p:cNvPicPr>
            <a:picLocks noChangeAspect="1" noChangeArrowheads="1"/>
          </p:cNvPicPr>
          <p:nvPr/>
        </p:nvPicPr>
        <p:blipFill>
          <a:blip r:embed="rId2">
            <a:lum bright="30000" contrast="12000"/>
            <a:extLst>
              <a:ext uri="{28A0092B-C50C-407E-A947-70E740481C1C}">
                <a14:useLocalDpi xmlns:a14="http://schemas.microsoft.com/office/drawing/2010/main" val="0"/>
              </a:ext>
            </a:extLst>
          </a:blip>
          <a:srcRect/>
          <a:stretch>
            <a:fillRect/>
          </a:stretch>
        </p:blipFill>
        <p:spPr bwMode="auto">
          <a:xfrm>
            <a:off x="533400" y="1295400"/>
            <a:ext cx="8305800" cy="517048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5" name="文本框 4">
            <a:extLst>
              <a:ext uri="{FF2B5EF4-FFF2-40B4-BE49-F238E27FC236}">
                <a16:creationId xmlns:a16="http://schemas.microsoft.com/office/drawing/2014/main" id="{E171CCE9-D785-C342-65A1-831425553364}"/>
              </a:ext>
            </a:extLst>
          </p:cNvPr>
          <p:cNvSpPr txBox="1">
            <a:spLocks noChangeArrowheads="1"/>
          </p:cNvSpPr>
          <p:nvPr/>
        </p:nvSpPr>
        <p:spPr bwMode="auto">
          <a:xfrm>
            <a:off x="533400" y="392112"/>
            <a:ext cx="4483224" cy="584775"/>
          </a:xfrm>
          <a:prstGeom prst="rect">
            <a:avLst/>
          </a:prstGeom>
          <a:solidFill>
            <a:srgbClr val="FF66FF"/>
          </a:solidFill>
          <a:ln>
            <a:noFill/>
          </a:ln>
          <a:scene3d>
            <a:camera prst="legacyObliqueTopRight"/>
            <a:lightRig rig="legacyFlat1" dir="t"/>
          </a:scene3d>
          <a:sp3d extrusionH="430200" prstMaterial="legacyMatte">
            <a:bevelT w="13500" h="13500" prst="angle"/>
            <a:bevelB w="13500" h="13500" prst="angle"/>
            <a:extrusionClr>
              <a:srgbClr val="FF66FF"/>
            </a:extrusionClr>
            <a:contourClr>
              <a:srgbClr val="FF66FF"/>
            </a:contourClr>
          </a:sp3d>
          <a:extLst>
            <a:ext uri="{91240B29-F687-4F45-9708-019B960494DF}">
              <a14:hiddenLine xmlns:a14="http://schemas.microsoft.com/office/drawing/2010/main" w="9525">
                <a:noFill/>
                <a:miter lim="800000"/>
                <a:headEnd/>
                <a:tailEnd/>
              </a14:hiddenLine>
            </a:ext>
          </a:extLst>
        </p:spPr>
        <p:txBody>
          <a:bodyPr wrap="square">
            <a:spAutoFit/>
            <a:flatTx/>
          </a:bodyPr>
          <a:lstStyle/>
          <a:p>
            <a:pPr>
              <a:defRPr/>
            </a:pPr>
            <a:r>
              <a:rPr lang="zh-CN" altLang="en-US" sz="3200" b="1" dirty="0">
                <a:solidFill>
                  <a:srgbClr val="3333CC"/>
                </a:solidFill>
                <a:latin typeface="Times New Roman" panose="02020603050405020304" pitchFamily="18" charset="0"/>
              </a:rPr>
              <a:t>用外卡和直尺测量壁厚</a:t>
            </a:r>
          </a:p>
        </p:txBody>
      </p:sp>
    </p:spTree>
    <p:extLst>
      <p:ext uri="{BB962C8B-B14F-4D97-AF65-F5344CB8AC3E}">
        <p14:creationId xmlns:p14="http://schemas.microsoft.com/office/powerpoint/2010/main" val="4170701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par>
                          <p:cTn id="8" fill="hold">
                            <p:stCondLst>
                              <p:cond delay="500"/>
                            </p:stCondLst>
                            <p:childTnLst>
                              <p:par>
                                <p:cTn id="9" presetID="15"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 calcmode="lin" valueType="num">
                                      <p:cBhvr>
                                        <p:cTn id="1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73">
            <a:extLst>
              <a:ext uri="{FF2B5EF4-FFF2-40B4-BE49-F238E27FC236}">
                <a16:creationId xmlns:a16="http://schemas.microsoft.com/office/drawing/2014/main" id="{0B17C1AC-0B79-0921-519D-A328A4B9CB02}"/>
              </a:ext>
            </a:extLst>
          </p:cNvPr>
          <p:cNvSpPr>
            <a:spLocks noChangeArrowheads="1"/>
          </p:cNvSpPr>
          <p:nvPr/>
        </p:nvSpPr>
        <p:spPr bwMode="auto">
          <a:xfrm>
            <a:off x="2881313" y="4851400"/>
            <a:ext cx="974725" cy="557213"/>
          </a:xfrm>
          <a:prstGeom prst="wedgeRoundRectCallout">
            <a:avLst>
              <a:gd name="adj1" fmla="val -129477"/>
              <a:gd name="adj2" fmla="val -375069"/>
              <a:gd name="adj3" fmla="val 16667"/>
            </a:avLst>
          </a:prstGeom>
          <a:solidFill>
            <a:srgbClr val="CCECFF"/>
          </a:solidFill>
          <a:ln w="19050" algn="ctr">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2400" b="1">
                <a:solidFill>
                  <a:srgbClr val="000000"/>
                </a:solidFill>
                <a:effectLst>
                  <a:outerShdw blurRad="38100" dist="38100" dir="2700000" algn="tl">
                    <a:srgbClr val="FFFFFF"/>
                  </a:outerShdw>
                </a:effectLst>
                <a:latin typeface="楷体_GB2312" pitchFamily="49" charset="-122"/>
                <a:ea typeface="楷体_GB2312" pitchFamily="49" charset="-122"/>
              </a:rPr>
              <a:t>断开</a:t>
            </a:r>
          </a:p>
        </p:txBody>
      </p:sp>
      <p:sp>
        <p:nvSpPr>
          <p:cNvPr id="5" name="AutoShape 274">
            <a:extLst>
              <a:ext uri="{FF2B5EF4-FFF2-40B4-BE49-F238E27FC236}">
                <a16:creationId xmlns:a16="http://schemas.microsoft.com/office/drawing/2014/main" id="{B359B6A8-EC70-0B6C-C243-C8E1727A6C29}"/>
              </a:ext>
            </a:extLst>
          </p:cNvPr>
          <p:cNvSpPr>
            <a:spLocks noChangeArrowheads="1"/>
          </p:cNvSpPr>
          <p:nvPr/>
        </p:nvSpPr>
        <p:spPr bwMode="auto">
          <a:xfrm>
            <a:off x="7410450" y="4851400"/>
            <a:ext cx="974725" cy="557213"/>
          </a:xfrm>
          <a:prstGeom prst="wedgeRoundRectCallout">
            <a:avLst>
              <a:gd name="adj1" fmla="val -180292"/>
              <a:gd name="adj2" fmla="val -311824"/>
              <a:gd name="adj3" fmla="val 16667"/>
            </a:avLst>
          </a:prstGeom>
          <a:solidFill>
            <a:srgbClr val="CCECFF"/>
          </a:solidFill>
          <a:ln w="19050" algn="ctr">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2400" b="1">
                <a:solidFill>
                  <a:srgbClr val="000000"/>
                </a:solidFill>
                <a:effectLst>
                  <a:outerShdw blurRad="38100" dist="38100" dir="2700000" algn="tl">
                    <a:srgbClr val="FFFFFF"/>
                  </a:outerShdw>
                </a:effectLst>
                <a:latin typeface="楷体_GB2312" pitchFamily="49" charset="-122"/>
                <a:ea typeface="楷体_GB2312" pitchFamily="49" charset="-122"/>
              </a:rPr>
              <a:t>断开</a:t>
            </a:r>
          </a:p>
        </p:txBody>
      </p:sp>
      <p:sp>
        <p:nvSpPr>
          <p:cNvPr id="6" name="Rectangle 35">
            <a:extLst>
              <a:ext uri="{FF2B5EF4-FFF2-40B4-BE49-F238E27FC236}">
                <a16:creationId xmlns:a16="http://schemas.microsoft.com/office/drawing/2014/main" id="{FACDCFB5-1CE9-0C14-93E0-0C99D00352D2}"/>
              </a:ext>
            </a:extLst>
          </p:cNvPr>
          <p:cNvSpPr>
            <a:spLocks noChangeArrowheads="1"/>
          </p:cNvSpPr>
          <p:nvPr/>
        </p:nvSpPr>
        <p:spPr bwMode="auto">
          <a:xfrm>
            <a:off x="531813" y="348216"/>
            <a:ext cx="3125787"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defRPr sz="3200">
                <a:solidFill>
                  <a:schemeClr val="tx1"/>
                </a:solidFill>
                <a:latin typeface="Arial" panose="020B0604020202020204" pitchFamily="34" charset="0"/>
                <a:ea typeface="宋体" panose="02010600030101010101" pitchFamily="2" charset="-122"/>
              </a:defRPr>
            </a:lvl1pPr>
            <a:lvl2pPr>
              <a:spcBef>
                <a:spcPct val="20000"/>
              </a:spcBef>
              <a:defRPr sz="2800">
                <a:solidFill>
                  <a:schemeClr val="tx1"/>
                </a:solidFill>
                <a:latin typeface="Arial" panose="020B0604020202020204" pitchFamily="34" charset="0"/>
                <a:ea typeface="宋体" panose="02010600030101010101" pitchFamily="2" charset="-122"/>
              </a:defRPr>
            </a:lvl2pPr>
            <a:lvl3pPr>
              <a:spcBef>
                <a:spcPct val="20000"/>
              </a:spcBef>
              <a:defRPr sz="2400">
                <a:solidFill>
                  <a:schemeClr val="tx1"/>
                </a:solidFill>
                <a:latin typeface="Arial" panose="020B0604020202020204" pitchFamily="34" charset="0"/>
                <a:ea typeface="宋体" panose="02010600030101010101" pitchFamily="2" charset="-122"/>
              </a:defRPr>
            </a:lvl3pPr>
            <a:lvl4pPr>
              <a:spcBef>
                <a:spcPct val="20000"/>
              </a:spcBef>
              <a:defRPr sz="2000">
                <a:solidFill>
                  <a:schemeClr val="tx1"/>
                </a:solidFill>
                <a:latin typeface="Arial" panose="020B0604020202020204" pitchFamily="34" charset="0"/>
                <a:ea typeface="宋体" panose="02010600030101010101" pitchFamily="2" charset="-122"/>
              </a:defRPr>
            </a:lvl4pPr>
            <a:lvl5pPr>
              <a:spcBef>
                <a:spcPct val="20000"/>
              </a:spcBef>
              <a:defRPr sz="2000">
                <a:solidFill>
                  <a:schemeClr val="tx1"/>
                </a:solidFill>
                <a:latin typeface="Arial" panose="020B0604020202020204" pitchFamily="34" charset="0"/>
                <a:ea typeface="宋体" panose="02010600030101010101" pitchFamily="2" charset="-122"/>
              </a:defRPr>
            </a:lvl5pPr>
            <a:lvl6pPr algn="ctr" fontAlgn="base">
              <a:spcBef>
                <a:spcPct val="20000"/>
              </a:spcBef>
              <a:spcAft>
                <a:spcPct val="0"/>
              </a:spcAft>
              <a:defRPr sz="2000">
                <a:solidFill>
                  <a:schemeClr val="tx1"/>
                </a:solidFill>
                <a:latin typeface="Arial" panose="020B0604020202020204" pitchFamily="34" charset="0"/>
                <a:ea typeface="宋体" panose="02010600030101010101" pitchFamily="2" charset="-122"/>
              </a:defRPr>
            </a:lvl6pPr>
            <a:lvl7pPr algn="ctr" fontAlgn="base">
              <a:spcBef>
                <a:spcPct val="20000"/>
              </a:spcBef>
              <a:spcAft>
                <a:spcPct val="0"/>
              </a:spcAft>
              <a:defRPr sz="2000">
                <a:solidFill>
                  <a:schemeClr val="tx1"/>
                </a:solidFill>
                <a:latin typeface="Arial" panose="020B0604020202020204" pitchFamily="34" charset="0"/>
                <a:ea typeface="宋体" panose="02010600030101010101" pitchFamily="2" charset="-122"/>
              </a:defRPr>
            </a:lvl7pPr>
            <a:lvl8pPr algn="ctr" fontAlgn="base">
              <a:spcBef>
                <a:spcPct val="20000"/>
              </a:spcBef>
              <a:spcAft>
                <a:spcPct val="0"/>
              </a:spcAft>
              <a:defRPr sz="2000">
                <a:solidFill>
                  <a:schemeClr val="tx1"/>
                </a:solidFill>
                <a:latin typeface="Arial" panose="020B0604020202020204" pitchFamily="34" charset="0"/>
                <a:ea typeface="宋体" panose="02010600030101010101" pitchFamily="2" charset="-122"/>
              </a:defRPr>
            </a:lvl8pPr>
            <a:lvl9pPr algn="ctr" fontAlgn="base">
              <a:spcBef>
                <a:spcPct val="20000"/>
              </a:spcBef>
              <a:spcAft>
                <a:spcPct val="0"/>
              </a:spcAft>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20000"/>
              </a:spcBef>
              <a:spcAft>
                <a:spcPts val="0"/>
              </a:spcAft>
              <a:buClrTx/>
              <a:buSzTx/>
              <a:buFontTx/>
              <a:buNone/>
              <a:tabLst/>
              <a:defRPr/>
            </a:pPr>
            <a:r>
              <a:rPr kumimoji="0" lang="zh-CN" altLang="en-US" sz="2400" b="1" i="0" u="none" strike="noStrike" kern="0" cap="none" spc="0" normalizeH="0" baseline="0" noProof="0" dirty="0">
                <a:ln>
                  <a:noFill/>
                </a:ln>
                <a:solidFill>
                  <a:srgbClr val="C00000"/>
                </a:solidFill>
                <a:effectLst>
                  <a:outerShdw blurRad="38100" dist="38100" dir="2700000" algn="tl">
                    <a:srgbClr val="C0C0C0"/>
                  </a:outerShdw>
                </a:effectLst>
                <a:uLnTx/>
                <a:uFillTx/>
                <a:latin typeface="等线" panose="02010600030101010101" pitchFamily="2" charset="-122"/>
                <a:ea typeface="等线" panose="02010600030101010101" pitchFamily="2" charset="-122"/>
              </a:rPr>
              <a:t>（</a:t>
            </a:r>
            <a:r>
              <a:rPr kumimoji="0" lang="en-US" altLang="zh-CN" sz="2400" b="1" i="0" u="none" strike="noStrike" kern="0" cap="none" spc="0" normalizeH="0" baseline="0" noProof="0" dirty="0">
                <a:ln>
                  <a:noFill/>
                </a:ln>
                <a:solidFill>
                  <a:srgbClr val="C00000"/>
                </a:solidFill>
                <a:effectLst>
                  <a:outerShdw blurRad="38100" dist="38100" dir="2700000" algn="tl">
                    <a:srgbClr val="C0C0C0"/>
                  </a:outerShdw>
                </a:effectLst>
                <a:uLnTx/>
                <a:uFillTx/>
                <a:latin typeface="等线" panose="02010600030101010101" pitchFamily="2" charset="-122"/>
                <a:ea typeface="等线" panose="02010600030101010101" pitchFamily="2" charset="-122"/>
              </a:rPr>
              <a:t>4</a:t>
            </a:r>
            <a:r>
              <a:rPr kumimoji="0" lang="zh-CN" altLang="en-US" sz="2400" b="1" i="0" u="none" strike="noStrike" kern="0" cap="none" spc="0" normalizeH="0" baseline="0" noProof="0" dirty="0">
                <a:ln>
                  <a:noFill/>
                </a:ln>
                <a:solidFill>
                  <a:srgbClr val="C00000"/>
                </a:solidFill>
                <a:effectLst>
                  <a:outerShdw blurRad="38100" dist="38100" dir="2700000" algn="tl">
                    <a:srgbClr val="C0C0C0"/>
                  </a:outerShdw>
                </a:effectLst>
                <a:uLnTx/>
                <a:uFillTx/>
                <a:latin typeface="等线" panose="02010600030101010101" pitchFamily="2" charset="-122"/>
                <a:ea typeface="等线" panose="02010600030101010101" pitchFamily="2" charset="-122"/>
              </a:rPr>
              <a:t>）过渡线</a:t>
            </a:r>
          </a:p>
        </p:txBody>
      </p:sp>
      <p:sp>
        <p:nvSpPr>
          <p:cNvPr id="7" name="Text Box 38">
            <a:extLst>
              <a:ext uri="{FF2B5EF4-FFF2-40B4-BE49-F238E27FC236}">
                <a16:creationId xmlns:a16="http://schemas.microsoft.com/office/drawing/2014/main" id="{5F777A64-7DF3-4B45-8CF7-62FDECEDC0AA}"/>
              </a:ext>
            </a:extLst>
          </p:cNvPr>
          <p:cNvSpPr txBox="1">
            <a:spLocks noChangeArrowheads="1"/>
          </p:cNvSpPr>
          <p:nvPr/>
        </p:nvSpPr>
        <p:spPr bwMode="auto">
          <a:xfrm>
            <a:off x="707979" y="906411"/>
            <a:ext cx="7904208" cy="1200329"/>
          </a:xfrm>
          <a:prstGeom prst="rect">
            <a:avLst/>
          </a:prstGeom>
          <a:noFill/>
          <a:ln w="9525" algn="ctr">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zh-CN" altLang="en-US" sz="2400" dirty="0">
                <a:latin typeface="隶书" panose="02010509060101010101" pitchFamily="49" charset="-122"/>
                <a:ea typeface="隶书" panose="02010509060101010101" pitchFamily="49" charset="-122"/>
              </a:rPr>
              <a:t>    </a:t>
            </a:r>
            <a:r>
              <a:rPr lang="zh-CN" altLang="en-US" sz="2400" dirty="0">
                <a:effectLst>
                  <a:outerShdw blurRad="38100" dist="38100" dir="2700000" algn="tl">
                    <a:srgbClr val="C0C0C0"/>
                  </a:outerShdw>
                </a:effectLst>
                <a:latin typeface="隶书" panose="02010509060101010101" pitchFamily="49" charset="-122"/>
                <a:ea typeface="隶书" panose="02010509060101010101" pitchFamily="49" charset="-122"/>
              </a:rPr>
              <a:t>由于有铸造圆角，使铸造表面的相贯线、交线变得不够明显，为了区分机件上不同的表面和便于看图，仍须画出这些交线，该交线不与圆角轮廓相交，称为</a:t>
            </a:r>
            <a:r>
              <a:rPr lang="zh-CN" altLang="en-US" sz="2400" dirty="0">
                <a:solidFill>
                  <a:srgbClr val="FF0000"/>
                </a:solidFill>
                <a:effectLst>
                  <a:outerShdw blurRad="38100" dist="38100" dir="2700000" algn="tl">
                    <a:srgbClr val="C0C0C0"/>
                  </a:outerShdw>
                </a:effectLst>
                <a:latin typeface="隶书" panose="02010509060101010101" pitchFamily="49" charset="-122"/>
                <a:ea typeface="隶书" panose="02010509060101010101" pitchFamily="49" charset="-122"/>
              </a:rPr>
              <a:t>过渡线</a:t>
            </a:r>
            <a:r>
              <a:rPr lang="zh-CN" altLang="en-US" sz="2400" dirty="0">
                <a:effectLst>
                  <a:outerShdw blurRad="38100" dist="38100" dir="2700000" algn="tl">
                    <a:srgbClr val="C0C0C0"/>
                  </a:outerShdw>
                </a:effectLst>
                <a:latin typeface="隶书" panose="02010509060101010101" pitchFamily="49" charset="-122"/>
                <a:ea typeface="隶书" panose="02010509060101010101" pitchFamily="49" charset="-122"/>
              </a:rPr>
              <a:t>。</a:t>
            </a:r>
          </a:p>
        </p:txBody>
      </p:sp>
      <p:sp>
        <p:nvSpPr>
          <p:cNvPr id="8" name="Text Box 39">
            <a:extLst>
              <a:ext uri="{FF2B5EF4-FFF2-40B4-BE49-F238E27FC236}">
                <a16:creationId xmlns:a16="http://schemas.microsoft.com/office/drawing/2014/main" id="{CE36A6D0-BD1D-F6FD-8F6E-7E3397109C9D}"/>
              </a:ext>
            </a:extLst>
          </p:cNvPr>
          <p:cNvSpPr txBox="1">
            <a:spLocks noChangeArrowheads="1"/>
          </p:cNvSpPr>
          <p:nvPr/>
        </p:nvSpPr>
        <p:spPr bwMode="auto">
          <a:xfrm>
            <a:off x="2835463" y="5865012"/>
            <a:ext cx="3763962" cy="461665"/>
          </a:xfrm>
          <a:prstGeom prst="rect">
            <a:avLst/>
          </a:prstGeom>
          <a:solidFill>
            <a:srgbClr val="CCECFF"/>
          </a:solidFill>
          <a:ln w="19050" algn="ctr">
            <a:solidFill>
              <a:srgbClr val="00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dirty="0">
                <a:solidFill>
                  <a:srgbClr val="FF0000"/>
                </a:solidFill>
                <a:latin typeface="Arial" panose="020B0604020202020204" pitchFamily="34" charset="0"/>
              </a:rPr>
              <a:t>过渡线用细实线绘制</a:t>
            </a:r>
          </a:p>
        </p:txBody>
      </p:sp>
      <p:grpSp>
        <p:nvGrpSpPr>
          <p:cNvPr id="9" name="Group 127">
            <a:extLst>
              <a:ext uri="{FF2B5EF4-FFF2-40B4-BE49-F238E27FC236}">
                <a16:creationId xmlns:a16="http://schemas.microsoft.com/office/drawing/2014/main" id="{CEEF820F-8627-07D7-96AE-FB08B7D9359C}"/>
              </a:ext>
            </a:extLst>
          </p:cNvPr>
          <p:cNvGrpSpPr>
            <a:grpSpLocks/>
          </p:cNvGrpSpPr>
          <p:nvPr/>
        </p:nvGrpSpPr>
        <p:grpSpPr bwMode="auto">
          <a:xfrm>
            <a:off x="2636838" y="2451100"/>
            <a:ext cx="1350962" cy="1701800"/>
            <a:chOff x="1661" y="1544"/>
            <a:chExt cx="851" cy="1072"/>
          </a:xfrm>
        </p:grpSpPr>
        <p:sp>
          <p:nvSpPr>
            <p:cNvPr id="10" name="Oval 71">
              <a:extLst>
                <a:ext uri="{FF2B5EF4-FFF2-40B4-BE49-F238E27FC236}">
                  <a16:creationId xmlns:a16="http://schemas.microsoft.com/office/drawing/2014/main" id="{30F25DB5-A055-DD58-AA5E-1CE229D88ABE}"/>
                </a:ext>
              </a:extLst>
            </p:cNvPr>
            <p:cNvSpPr>
              <a:spLocks noChangeArrowheads="1"/>
            </p:cNvSpPr>
            <p:nvPr/>
          </p:nvSpPr>
          <p:spPr bwMode="auto">
            <a:xfrm>
              <a:off x="1736" y="1835"/>
              <a:ext cx="680" cy="680"/>
            </a:xfrm>
            <a:prstGeom prst="ellipse">
              <a:avLst/>
            </a:prstGeom>
            <a:noFill/>
            <a:ln w="38100" algn="ctr">
              <a:solidFill>
                <a:srgbClr val="00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nvGrpSpPr>
            <p:cNvPr id="11" name="Group 85">
              <a:extLst>
                <a:ext uri="{FF2B5EF4-FFF2-40B4-BE49-F238E27FC236}">
                  <a16:creationId xmlns:a16="http://schemas.microsoft.com/office/drawing/2014/main" id="{7E862AF7-E0D0-A562-395B-B7351DA55105}"/>
                </a:ext>
              </a:extLst>
            </p:cNvPr>
            <p:cNvGrpSpPr>
              <a:grpSpLocks/>
            </p:cNvGrpSpPr>
            <p:nvPr/>
          </p:nvGrpSpPr>
          <p:grpSpPr bwMode="auto">
            <a:xfrm flipV="1">
              <a:off x="1661" y="2174"/>
              <a:ext cx="851" cy="27"/>
              <a:chOff x="385" y="2172"/>
              <a:chExt cx="1120" cy="0"/>
            </a:xfrm>
          </p:grpSpPr>
          <p:sp>
            <p:nvSpPr>
              <p:cNvPr id="26" name="Line 86">
                <a:extLst>
                  <a:ext uri="{FF2B5EF4-FFF2-40B4-BE49-F238E27FC236}">
                    <a16:creationId xmlns:a16="http://schemas.microsoft.com/office/drawing/2014/main" id="{5F68ED33-1A75-09CF-6476-59CAF9B805F9}"/>
                  </a:ext>
                </a:extLst>
              </p:cNvPr>
              <p:cNvSpPr>
                <a:spLocks noChangeShapeType="1"/>
              </p:cNvSpPr>
              <p:nvPr/>
            </p:nvSpPr>
            <p:spPr bwMode="auto">
              <a:xfrm>
                <a:off x="385"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27" name="Line 87">
                <a:extLst>
                  <a:ext uri="{FF2B5EF4-FFF2-40B4-BE49-F238E27FC236}">
                    <a16:creationId xmlns:a16="http://schemas.microsoft.com/office/drawing/2014/main" id="{8493B863-2C0D-AFF7-BA93-49928C8EA542}"/>
                  </a:ext>
                </a:extLst>
              </p:cNvPr>
              <p:cNvSpPr>
                <a:spLocks noChangeShapeType="1"/>
              </p:cNvSpPr>
              <p:nvPr/>
            </p:nvSpPr>
            <p:spPr bwMode="auto">
              <a:xfrm>
                <a:off x="787"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28" name="Line 88">
                <a:extLst>
                  <a:ext uri="{FF2B5EF4-FFF2-40B4-BE49-F238E27FC236}">
                    <a16:creationId xmlns:a16="http://schemas.microsoft.com/office/drawing/2014/main" id="{1F33B546-54F7-5D4C-78E9-2E04C8553624}"/>
                  </a:ext>
                </a:extLst>
              </p:cNvPr>
              <p:cNvSpPr>
                <a:spLocks noChangeShapeType="1"/>
              </p:cNvSpPr>
              <p:nvPr/>
            </p:nvSpPr>
            <p:spPr bwMode="auto">
              <a:xfrm>
                <a:off x="1193"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29" name="Line 89">
                <a:extLst>
                  <a:ext uri="{FF2B5EF4-FFF2-40B4-BE49-F238E27FC236}">
                    <a16:creationId xmlns:a16="http://schemas.microsoft.com/office/drawing/2014/main" id="{EDFCBA3A-8F1F-2F6F-39A8-6C046D5BCA0C}"/>
                  </a:ext>
                </a:extLst>
              </p:cNvPr>
              <p:cNvSpPr>
                <a:spLocks noChangeShapeType="1"/>
              </p:cNvSpPr>
              <p:nvPr/>
            </p:nvSpPr>
            <p:spPr bwMode="auto">
              <a:xfrm>
                <a:off x="723" y="2172"/>
                <a:ext cx="45"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30" name="Line 90">
                <a:extLst>
                  <a:ext uri="{FF2B5EF4-FFF2-40B4-BE49-F238E27FC236}">
                    <a16:creationId xmlns:a16="http://schemas.microsoft.com/office/drawing/2014/main" id="{D429FEB8-4316-F617-F406-F8CE0BBDCE9A}"/>
                  </a:ext>
                </a:extLst>
              </p:cNvPr>
              <p:cNvSpPr>
                <a:spLocks noChangeShapeType="1"/>
              </p:cNvSpPr>
              <p:nvPr/>
            </p:nvSpPr>
            <p:spPr bwMode="auto">
              <a:xfrm>
                <a:off x="1122" y="2172"/>
                <a:ext cx="45"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grpSp>
          <p:nvGrpSpPr>
            <p:cNvPr id="12" name="Group 97">
              <a:extLst>
                <a:ext uri="{FF2B5EF4-FFF2-40B4-BE49-F238E27FC236}">
                  <a16:creationId xmlns:a16="http://schemas.microsoft.com/office/drawing/2014/main" id="{F82F1CB5-BABD-33F1-23AD-A398BCDE2A5C}"/>
                </a:ext>
              </a:extLst>
            </p:cNvPr>
            <p:cNvGrpSpPr>
              <a:grpSpLocks/>
            </p:cNvGrpSpPr>
            <p:nvPr/>
          </p:nvGrpSpPr>
          <p:grpSpPr bwMode="auto">
            <a:xfrm>
              <a:off x="2072" y="1544"/>
              <a:ext cx="4" cy="1072"/>
              <a:chOff x="2072" y="1544"/>
              <a:chExt cx="4" cy="1072"/>
            </a:xfrm>
          </p:grpSpPr>
          <p:grpSp>
            <p:nvGrpSpPr>
              <p:cNvPr id="17" name="Group 91">
                <a:extLst>
                  <a:ext uri="{FF2B5EF4-FFF2-40B4-BE49-F238E27FC236}">
                    <a16:creationId xmlns:a16="http://schemas.microsoft.com/office/drawing/2014/main" id="{D97FF35F-C075-DEC6-9E29-BD6933C6878D}"/>
                  </a:ext>
                </a:extLst>
              </p:cNvPr>
              <p:cNvGrpSpPr>
                <a:grpSpLocks/>
              </p:cNvGrpSpPr>
              <p:nvPr/>
            </p:nvGrpSpPr>
            <p:grpSpPr bwMode="auto">
              <a:xfrm>
                <a:off x="2074" y="1544"/>
                <a:ext cx="2" cy="505"/>
                <a:chOff x="1003" y="1565"/>
                <a:chExt cx="2" cy="505"/>
              </a:xfrm>
            </p:grpSpPr>
            <p:sp>
              <p:nvSpPr>
                <p:cNvPr id="23" name="Line 68">
                  <a:extLst>
                    <a:ext uri="{FF2B5EF4-FFF2-40B4-BE49-F238E27FC236}">
                      <a16:creationId xmlns:a16="http://schemas.microsoft.com/office/drawing/2014/main" id="{8A7B8369-F194-7516-B699-F8BDB663181A}"/>
                    </a:ext>
                  </a:extLst>
                </p:cNvPr>
                <p:cNvSpPr>
                  <a:spLocks noChangeShapeType="1"/>
                </p:cNvSpPr>
                <p:nvPr/>
              </p:nvSpPr>
              <p:spPr bwMode="auto">
                <a:xfrm>
                  <a:off x="1005" y="1565"/>
                  <a:ext cx="0" cy="21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24" name="Line 69">
                  <a:extLst>
                    <a:ext uri="{FF2B5EF4-FFF2-40B4-BE49-F238E27FC236}">
                      <a16:creationId xmlns:a16="http://schemas.microsoft.com/office/drawing/2014/main" id="{55A6F5E8-4B9F-1E6D-BD9F-6F6126167953}"/>
                    </a:ext>
                  </a:extLst>
                </p:cNvPr>
                <p:cNvSpPr>
                  <a:spLocks noChangeShapeType="1"/>
                </p:cNvSpPr>
                <p:nvPr/>
              </p:nvSpPr>
              <p:spPr bwMode="auto">
                <a:xfrm>
                  <a:off x="1003" y="1854"/>
                  <a:ext cx="0" cy="21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25" name="Line 70">
                  <a:extLst>
                    <a:ext uri="{FF2B5EF4-FFF2-40B4-BE49-F238E27FC236}">
                      <a16:creationId xmlns:a16="http://schemas.microsoft.com/office/drawing/2014/main" id="{8C13F055-C36F-C306-9ADD-EC19E8AEFF39}"/>
                    </a:ext>
                  </a:extLst>
                </p:cNvPr>
                <p:cNvSpPr>
                  <a:spLocks noChangeShapeType="1"/>
                </p:cNvSpPr>
                <p:nvPr/>
              </p:nvSpPr>
              <p:spPr bwMode="auto">
                <a:xfrm>
                  <a:off x="1004" y="1793"/>
                  <a:ext cx="0" cy="45"/>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grpSp>
            <p:nvGrpSpPr>
              <p:cNvPr id="18" name="Group 92">
                <a:extLst>
                  <a:ext uri="{FF2B5EF4-FFF2-40B4-BE49-F238E27FC236}">
                    <a16:creationId xmlns:a16="http://schemas.microsoft.com/office/drawing/2014/main" id="{A5C77C8D-CEB8-32E9-3B9A-DD36D6CA09D8}"/>
                  </a:ext>
                </a:extLst>
              </p:cNvPr>
              <p:cNvGrpSpPr>
                <a:grpSpLocks/>
              </p:cNvGrpSpPr>
              <p:nvPr/>
            </p:nvGrpSpPr>
            <p:grpSpPr bwMode="auto">
              <a:xfrm>
                <a:off x="2072" y="2111"/>
                <a:ext cx="2" cy="505"/>
                <a:chOff x="1003" y="1565"/>
                <a:chExt cx="2" cy="505"/>
              </a:xfrm>
            </p:grpSpPr>
            <p:sp>
              <p:nvSpPr>
                <p:cNvPr id="20" name="Line 93">
                  <a:extLst>
                    <a:ext uri="{FF2B5EF4-FFF2-40B4-BE49-F238E27FC236}">
                      <a16:creationId xmlns:a16="http://schemas.microsoft.com/office/drawing/2014/main" id="{4F7F4B4A-D1E0-F933-9D66-EA6F95B33EFC}"/>
                    </a:ext>
                  </a:extLst>
                </p:cNvPr>
                <p:cNvSpPr>
                  <a:spLocks noChangeShapeType="1"/>
                </p:cNvSpPr>
                <p:nvPr/>
              </p:nvSpPr>
              <p:spPr bwMode="auto">
                <a:xfrm>
                  <a:off x="1005" y="1565"/>
                  <a:ext cx="0" cy="21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21" name="Line 94">
                  <a:extLst>
                    <a:ext uri="{FF2B5EF4-FFF2-40B4-BE49-F238E27FC236}">
                      <a16:creationId xmlns:a16="http://schemas.microsoft.com/office/drawing/2014/main" id="{6FDF2148-E910-5152-BA32-20117A16C8A6}"/>
                    </a:ext>
                  </a:extLst>
                </p:cNvPr>
                <p:cNvSpPr>
                  <a:spLocks noChangeShapeType="1"/>
                </p:cNvSpPr>
                <p:nvPr/>
              </p:nvSpPr>
              <p:spPr bwMode="auto">
                <a:xfrm>
                  <a:off x="1003" y="1854"/>
                  <a:ext cx="0" cy="21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22" name="Line 95">
                  <a:extLst>
                    <a:ext uri="{FF2B5EF4-FFF2-40B4-BE49-F238E27FC236}">
                      <a16:creationId xmlns:a16="http://schemas.microsoft.com/office/drawing/2014/main" id="{F89B0944-A56F-C4CA-EFE5-E1462FFB2A67}"/>
                    </a:ext>
                  </a:extLst>
                </p:cNvPr>
                <p:cNvSpPr>
                  <a:spLocks noChangeShapeType="1"/>
                </p:cNvSpPr>
                <p:nvPr/>
              </p:nvSpPr>
              <p:spPr bwMode="auto">
                <a:xfrm>
                  <a:off x="1004" y="1793"/>
                  <a:ext cx="0" cy="45"/>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sp>
            <p:nvSpPr>
              <p:cNvPr id="19" name="Line 96">
                <a:extLst>
                  <a:ext uri="{FF2B5EF4-FFF2-40B4-BE49-F238E27FC236}">
                    <a16:creationId xmlns:a16="http://schemas.microsoft.com/office/drawing/2014/main" id="{207731EE-E428-2B3C-E282-CD261C5CDF19}"/>
                  </a:ext>
                </a:extLst>
              </p:cNvPr>
              <p:cNvSpPr>
                <a:spLocks noChangeShapeType="1"/>
              </p:cNvSpPr>
              <p:nvPr/>
            </p:nvSpPr>
            <p:spPr bwMode="auto">
              <a:xfrm>
                <a:off x="2075" y="2067"/>
                <a:ext cx="0" cy="2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sp>
          <p:nvSpPr>
            <p:cNvPr id="13" name="Oval 98">
              <a:extLst>
                <a:ext uri="{FF2B5EF4-FFF2-40B4-BE49-F238E27FC236}">
                  <a16:creationId xmlns:a16="http://schemas.microsoft.com/office/drawing/2014/main" id="{752EADBD-C5A2-606B-9C44-36C9D1D8F1B9}"/>
                </a:ext>
              </a:extLst>
            </p:cNvPr>
            <p:cNvSpPr>
              <a:spLocks noChangeArrowheads="1"/>
            </p:cNvSpPr>
            <p:nvPr/>
          </p:nvSpPr>
          <p:spPr bwMode="auto">
            <a:xfrm>
              <a:off x="1848" y="1948"/>
              <a:ext cx="453" cy="453"/>
            </a:xfrm>
            <a:prstGeom prst="ellipse">
              <a:avLst/>
            </a:prstGeom>
            <a:noFill/>
            <a:ln w="38100" algn="ctr">
              <a:solidFill>
                <a:srgbClr val="00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4" name="Line 101">
              <a:extLst>
                <a:ext uri="{FF2B5EF4-FFF2-40B4-BE49-F238E27FC236}">
                  <a16:creationId xmlns:a16="http://schemas.microsoft.com/office/drawing/2014/main" id="{9260C1C5-BA57-1130-5692-EDDFC8BDE757}"/>
                </a:ext>
              </a:extLst>
            </p:cNvPr>
            <p:cNvSpPr>
              <a:spLocks noChangeShapeType="1"/>
            </p:cNvSpPr>
            <p:nvPr/>
          </p:nvSpPr>
          <p:spPr bwMode="auto">
            <a:xfrm>
              <a:off x="1811" y="1652"/>
              <a:ext cx="540" cy="0"/>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5" name="Line 102">
              <a:extLst>
                <a:ext uri="{FF2B5EF4-FFF2-40B4-BE49-F238E27FC236}">
                  <a16:creationId xmlns:a16="http://schemas.microsoft.com/office/drawing/2014/main" id="{802E1139-1984-7B44-775B-CC5021FCF3C0}"/>
                </a:ext>
              </a:extLst>
            </p:cNvPr>
            <p:cNvSpPr>
              <a:spLocks noChangeShapeType="1"/>
            </p:cNvSpPr>
            <p:nvPr/>
          </p:nvSpPr>
          <p:spPr bwMode="auto">
            <a:xfrm>
              <a:off x="1815" y="1640"/>
              <a:ext cx="0" cy="322"/>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6" name="Line 103">
              <a:extLst>
                <a:ext uri="{FF2B5EF4-FFF2-40B4-BE49-F238E27FC236}">
                  <a16:creationId xmlns:a16="http://schemas.microsoft.com/office/drawing/2014/main" id="{E24EAD20-551E-FD7A-C40F-4CD8FB699329}"/>
                </a:ext>
              </a:extLst>
            </p:cNvPr>
            <p:cNvSpPr>
              <a:spLocks noChangeShapeType="1"/>
            </p:cNvSpPr>
            <p:nvPr/>
          </p:nvSpPr>
          <p:spPr bwMode="auto">
            <a:xfrm>
              <a:off x="2341" y="1640"/>
              <a:ext cx="0" cy="322"/>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grpSp>
        <p:nvGrpSpPr>
          <p:cNvPr id="31" name="Group 128">
            <a:extLst>
              <a:ext uri="{FF2B5EF4-FFF2-40B4-BE49-F238E27FC236}">
                <a16:creationId xmlns:a16="http://schemas.microsoft.com/office/drawing/2014/main" id="{4B52F510-A151-C4ED-24EA-66BF01C2955E}"/>
              </a:ext>
            </a:extLst>
          </p:cNvPr>
          <p:cNvGrpSpPr>
            <a:grpSpLocks/>
          </p:cNvGrpSpPr>
          <p:nvPr/>
        </p:nvGrpSpPr>
        <p:grpSpPr bwMode="auto">
          <a:xfrm>
            <a:off x="704850" y="2451100"/>
            <a:ext cx="1779588" cy="1525588"/>
            <a:chOff x="444" y="1544"/>
            <a:chExt cx="1121" cy="961"/>
          </a:xfrm>
        </p:grpSpPr>
        <p:sp>
          <p:nvSpPr>
            <p:cNvPr id="32" name="Line 51">
              <a:extLst>
                <a:ext uri="{FF2B5EF4-FFF2-40B4-BE49-F238E27FC236}">
                  <a16:creationId xmlns:a16="http://schemas.microsoft.com/office/drawing/2014/main" id="{DA63A2B9-9123-1363-0BB6-606A760B423C}"/>
                </a:ext>
              </a:extLst>
            </p:cNvPr>
            <p:cNvSpPr>
              <a:spLocks noChangeShapeType="1"/>
            </p:cNvSpPr>
            <p:nvPr/>
          </p:nvSpPr>
          <p:spPr bwMode="auto">
            <a:xfrm>
              <a:off x="787" y="2330"/>
              <a:ext cx="0"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nvGrpSpPr>
            <p:cNvPr id="33" name="Group 54">
              <a:extLst>
                <a:ext uri="{FF2B5EF4-FFF2-40B4-BE49-F238E27FC236}">
                  <a16:creationId xmlns:a16="http://schemas.microsoft.com/office/drawing/2014/main" id="{E05AA8EE-928C-1BA8-DF90-9DA9D6B9221B}"/>
                </a:ext>
              </a:extLst>
            </p:cNvPr>
            <p:cNvGrpSpPr>
              <a:grpSpLocks/>
            </p:cNvGrpSpPr>
            <p:nvPr/>
          </p:nvGrpSpPr>
          <p:grpSpPr bwMode="auto">
            <a:xfrm>
              <a:off x="444" y="2172"/>
              <a:ext cx="1120" cy="0"/>
              <a:chOff x="385" y="2172"/>
              <a:chExt cx="1120" cy="0"/>
            </a:xfrm>
          </p:grpSpPr>
          <p:sp>
            <p:nvSpPr>
              <p:cNvPr id="54" name="Line 48">
                <a:extLst>
                  <a:ext uri="{FF2B5EF4-FFF2-40B4-BE49-F238E27FC236}">
                    <a16:creationId xmlns:a16="http://schemas.microsoft.com/office/drawing/2014/main" id="{4197BE80-86FB-8805-3162-D8814F9B7445}"/>
                  </a:ext>
                </a:extLst>
              </p:cNvPr>
              <p:cNvSpPr>
                <a:spLocks noChangeShapeType="1"/>
              </p:cNvSpPr>
              <p:nvPr/>
            </p:nvSpPr>
            <p:spPr bwMode="auto">
              <a:xfrm>
                <a:off x="385"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55" name="Line 49">
                <a:extLst>
                  <a:ext uri="{FF2B5EF4-FFF2-40B4-BE49-F238E27FC236}">
                    <a16:creationId xmlns:a16="http://schemas.microsoft.com/office/drawing/2014/main" id="{3B1AF0D5-5A6E-3A31-5AEE-738AA3F7DF49}"/>
                  </a:ext>
                </a:extLst>
              </p:cNvPr>
              <p:cNvSpPr>
                <a:spLocks noChangeShapeType="1"/>
              </p:cNvSpPr>
              <p:nvPr/>
            </p:nvSpPr>
            <p:spPr bwMode="auto">
              <a:xfrm>
                <a:off x="787"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56" name="Line 50">
                <a:extLst>
                  <a:ext uri="{FF2B5EF4-FFF2-40B4-BE49-F238E27FC236}">
                    <a16:creationId xmlns:a16="http://schemas.microsoft.com/office/drawing/2014/main" id="{FC61BB37-557F-9A4E-BDEC-2BC43198D7A2}"/>
                  </a:ext>
                </a:extLst>
              </p:cNvPr>
              <p:cNvSpPr>
                <a:spLocks noChangeShapeType="1"/>
              </p:cNvSpPr>
              <p:nvPr/>
            </p:nvSpPr>
            <p:spPr bwMode="auto">
              <a:xfrm>
                <a:off x="1193"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57" name="Line 52">
                <a:extLst>
                  <a:ext uri="{FF2B5EF4-FFF2-40B4-BE49-F238E27FC236}">
                    <a16:creationId xmlns:a16="http://schemas.microsoft.com/office/drawing/2014/main" id="{4750DAF7-6070-30D5-E0B0-374C954EE117}"/>
                  </a:ext>
                </a:extLst>
              </p:cNvPr>
              <p:cNvSpPr>
                <a:spLocks noChangeShapeType="1"/>
              </p:cNvSpPr>
              <p:nvPr/>
            </p:nvSpPr>
            <p:spPr bwMode="auto">
              <a:xfrm>
                <a:off x="723" y="2172"/>
                <a:ext cx="45"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58" name="Line 53">
                <a:extLst>
                  <a:ext uri="{FF2B5EF4-FFF2-40B4-BE49-F238E27FC236}">
                    <a16:creationId xmlns:a16="http://schemas.microsoft.com/office/drawing/2014/main" id="{4AE99508-DD00-077E-BBEF-B0E6A3D985E2}"/>
                  </a:ext>
                </a:extLst>
              </p:cNvPr>
              <p:cNvSpPr>
                <a:spLocks noChangeShapeType="1"/>
              </p:cNvSpPr>
              <p:nvPr/>
            </p:nvSpPr>
            <p:spPr bwMode="auto">
              <a:xfrm>
                <a:off x="1122" y="2172"/>
                <a:ext cx="45"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sp>
          <p:nvSpPr>
            <p:cNvPr id="34" name="AutoShape 55">
              <a:extLst>
                <a:ext uri="{FF2B5EF4-FFF2-40B4-BE49-F238E27FC236}">
                  <a16:creationId xmlns:a16="http://schemas.microsoft.com/office/drawing/2014/main" id="{5A97B05F-E7AB-0675-4604-BFB31229AFEE}"/>
                </a:ext>
              </a:extLst>
            </p:cNvPr>
            <p:cNvSpPr>
              <a:spLocks noChangeArrowheads="1"/>
            </p:cNvSpPr>
            <p:nvPr/>
          </p:nvSpPr>
          <p:spPr bwMode="auto">
            <a:xfrm rot="8100000">
              <a:off x="628" y="1725"/>
              <a:ext cx="113" cy="113"/>
            </a:xfrm>
            <a:custGeom>
              <a:avLst/>
              <a:gdLst>
                <a:gd name="G0" fmla="+- 10800 0 0"/>
                <a:gd name="G1" fmla="+- -8988485 0 0"/>
                <a:gd name="G2" fmla="+- 0 0 -8988485"/>
                <a:gd name="T0" fmla="*/ 0 256 1"/>
                <a:gd name="T1" fmla="*/ 180 256 1"/>
                <a:gd name="G3" fmla="+- -8988485 T0 T1"/>
                <a:gd name="T2" fmla="*/ 0 256 1"/>
                <a:gd name="T3" fmla="*/ 90 256 1"/>
                <a:gd name="G4" fmla="+- -8988485 T2 T3"/>
                <a:gd name="G5" fmla="*/ G4 2 1"/>
                <a:gd name="T4" fmla="*/ 90 256 1"/>
                <a:gd name="T5" fmla="*/ 0 256 1"/>
                <a:gd name="G6" fmla="+- -8988485 T4 T5"/>
                <a:gd name="G7" fmla="*/ G6 2 1"/>
                <a:gd name="G8" fmla="abs -898848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8988485"/>
                <a:gd name="G21" fmla="sin G19 -8988485"/>
                <a:gd name="G22" fmla="+- G20 10800 0"/>
                <a:gd name="G23" fmla="+- G21 10800 0"/>
                <a:gd name="G24" fmla="+- 10800 0 G20"/>
                <a:gd name="G25" fmla="+- 10800 10800 0"/>
                <a:gd name="G26" fmla="?: G9 G17 G25"/>
                <a:gd name="G27" fmla="?: G9 0 21600"/>
                <a:gd name="G28" fmla="cos 10800 -8988485"/>
                <a:gd name="G29" fmla="sin 10800 -8988485"/>
                <a:gd name="G30" fmla="sin 10800 -8988485"/>
                <a:gd name="G31" fmla="+- G28 10800 0"/>
                <a:gd name="G32" fmla="+- G29 10800 0"/>
                <a:gd name="G33" fmla="+- G30 10800 0"/>
                <a:gd name="G34" fmla="?: G4 0 G31"/>
                <a:gd name="G35" fmla="?: -8988485 G34 0"/>
                <a:gd name="G36" fmla="?: G6 G35 G31"/>
                <a:gd name="G37" fmla="+- 21600 0 G36"/>
                <a:gd name="G38" fmla="?: G4 0 G33"/>
                <a:gd name="G39" fmla="?: -8988485 G38 G32"/>
                <a:gd name="G40" fmla="?: G6 G39 0"/>
                <a:gd name="G41" fmla="?: G4 G32 21600"/>
                <a:gd name="G42" fmla="?: G6 G41 G33"/>
                <a:gd name="T12" fmla="*/ 10800 w 21600"/>
                <a:gd name="T13" fmla="*/ 0 h 21600"/>
                <a:gd name="T14" fmla="*/ 2881 w 21600"/>
                <a:gd name="T15" fmla="*/ 3455 h 21600"/>
                <a:gd name="T16" fmla="*/ 10800 w 21600"/>
                <a:gd name="T17" fmla="*/ 0 h 21600"/>
                <a:gd name="T18" fmla="*/ 18719 w 21600"/>
                <a:gd name="T19" fmla="*/ 345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881" y="3455"/>
                  </a:moveTo>
                  <a:cubicBezTo>
                    <a:pt x="4925" y="1252"/>
                    <a:pt x="7794" y="0"/>
                    <a:pt x="10800" y="0"/>
                  </a:cubicBezTo>
                  <a:cubicBezTo>
                    <a:pt x="13805" y="0"/>
                    <a:pt x="16674" y="1252"/>
                    <a:pt x="18718" y="3455"/>
                  </a:cubicBezTo>
                  <a:cubicBezTo>
                    <a:pt x="16674" y="1252"/>
                    <a:pt x="13805" y="0"/>
                    <a:pt x="10799" y="0"/>
                  </a:cubicBezTo>
                  <a:cubicBezTo>
                    <a:pt x="7794" y="0"/>
                    <a:pt x="4925" y="1252"/>
                    <a:pt x="2881" y="3455"/>
                  </a:cubicBezTo>
                  <a:close/>
                </a:path>
              </a:pathLst>
            </a:custGeom>
            <a:noFill/>
            <a:ln w="38100" algn="ctr">
              <a:solidFill>
                <a:srgbClr val="00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35" name="AutoShape 56">
              <a:extLst>
                <a:ext uri="{FF2B5EF4-FFF2-40B4-BE49-F238E27FC236}">
                  <a16:creationId xmlns:a16="http://schemas.microsoft.com/office/drawing/2014/main" id="{E68211E6-131B-70C9-EADA-EB67CFD2FCDC}"/>
                </a:ext>
              </a:extLst>
            </p:cNvPr>
            <p:cNvSpPr>
              <a:spLocks noChangeArrowheads="1"/>
            </p:cNvSpPr>
            <p:nvPr/>
          </p:nvSpPr>
          <p:spPr bwMode="auto">
            <a:xfrm rot="13500000">
              <a:off x="1263" y="1725"/>
              <a:ext cx="113" cy="113"/>
            </a:xfrm>
            <a:custGeom>
              <a:avLst/>
              <a:gdLst>
                <a:gd name="G0" fmla="+- 10800 0 0"/>
                <a:gd name="G1" fmla="+- -8988485 0 0"/>
                <a:gd name="G2" fmla="+- 0 0 -8988485"/>
                <a:gd name="T0" fmla="*/ 0 256 1"/>
                <a:gd name="T1" fmla="*/ 180 256 1"/>
                <a:gd name="G3" fmla="+- -8988485 T0 T1"/>
                <a:gd name="T2" fmla="*/ 0 256 1"/>
                <a:gd name="T3" fmla="*/ 90 256 1"/>
                <a:gd name="G4" fmla="+- -8988485 T2 T3"/>
                <a:gd name="G5" fmla="*/ G4 2 1"/>
                <a:gd name="T4" fmla="*/ 90 256 1"/>
                <a:gd name="T5" fmla="*/ 0 256 1"/>
                <a:gd name="G6" fmla="+- -8988485 T4 T5"/>
                <a:gd name="G7" fmla="*/ G6 2 1"/>
                <a:gd name="G8" fmla="abs -898848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8988485"/>
                <a:gd name="G21" fmla="sin G19 -8988485"/>
                <a:gd name="G22" fmla="+- G20 10800 0"/>
                <a:gd name="G23" fmla="+- G21 10800 0"/>
                <a:gd name="G24" fmla="+- 10800 0 G20"/>
                <a:gd name="G25" fmla="+- 10800 10800 0"/>
                <a:gd name="G26" fmla="?: G9 G17 G25"/>
                <a:gd name="G27" fmla="?: G9 0 21600"/>
                <a:gd name="G28" fmla="cos 10800 -8988485"/>
                <a:gd name="G29" fmla="sin 10800 -8988485"/>
                <a:gd name="G30" fmla="sin 10800 -8988485"/>
                <a:gd name="G31" fmla="+- G28 10800 0"/>
                <a:gd name="G32" fmla="+- G29 10800 0"/>
                <a:gd name="G33" fmla="+- G30 10800 0"/>
                <a:gd name="G34" fmla="?: G4 0 G31"/>
                <a:gd name="G35" fmla="?: -8988485 G34 0"/>
                <a:gd name="G36" fmla="?: G6 G35 G31"/>
                <a:gd name="G37" fmla="+- 21600 0 G36"/>
                <a:gd name="G38" fmla="?: G4 0 G33"/>
                <a:gd name="G39" fmla="?: -8988485 G38 G32"/>
                <a:gd name="G40" fmla="?: G6 G39 0"/>
                <a:gd name="G41" fmla="?: G4 G32 21600"/>
                <a:gd name="G42" fmla="?: G6 G41 G33"/>
                <a:gd name="T12" fmla="*/ 10800 w 21600"/>
                <a:gd name="T13" fmla="*/ 0 h 21600"/>
                <a:gd name="T14" fmla="*/ 2881 w 21600"/>
                <a:gd name="T15" fmla="*/ 3455 h 21600"/>
                <a:gd name="T16" fmla="*/ 10800 w 21600"/>
                <a:gd name="T17" fmla="*/ 0 h 21600"/>
                <a:gd name="T18" fmla="*/ 18719 w 21600"/>
                <a:gd name="T19" fmla="*/ 345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881" y="3455"/>
                  </a:moveTo>
                  <a:cubicBezTo>
                    <a:pt x="4925" y="1252"/>
                    <a:pt x="7794" y="0"/>
                    <a:pt x="10800" y="0"/>
                  </a:cubicBezTo>
                  <a:cubicBezTo>
                    <a:pt x="13805" y="0"/>
                    <a:pt x="16674" y="1252"/>
                    <a:pt x="18718" y="3455"/>
                  </a:cubicBezTo>
                  <a:cubicBezTo>
                    <a:pt x="16674" y="1252"/>
                    <a:pt x="13805" y="0"/>
                    <a:pt x="10799" y="0"/>
                  </a:cubicBezTo>
                  <a:cubicBezTo>
                    <a:pt x="7794" y="0"/>
                    <a:pt x="4925" y="1252"/>
                    <a:pt x="2881" y="3455"/>
                  </a:cubicBezTo>
                  <a:close/>
                </a:path>
              </a:pathLst>
            </a:custGeom>
            <a:noFill/>
            <a:ln w="38100" algn="ctr">
              <a:solidFill>
                <a:srgbClr val="00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36" name="Line 57">
              <a:extLst>
                <a:ext uri="{FF2B5EF4-FFF2-40B4-BE49-F238E27FC236}">
                  <a16:creationId xmlns:a16="http://schemas.microsoft.com/office/drawing/2014/main" id="{E86506A1-0C65-3597-51BE-56AE49C582A7}"/>
                </a:ext>
              </a:extLst>
            </p:cNvPr>
            <p:cNvSpPr>
              <a:spLocks noChangeShapeType="1"/>
            </p:cNvSpPr>
            <p:nvPr/>
          </p:nvSpPr>
          <p:spPr bwMode="auto">
            <a:xfrm>
              <a:off x="482" y="2500"/>
              <a:ext cx="1054" cy="0"/>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37" name="Line 58">
              <a:extLst>
                <a:ext uri="{FF2B5EF4-FFF2-40B4-BE49-F238E27FC236}">
                  <a16:creationId xmlns:a16="http://schemas.microsoft.com/office/drawing/2014/main" id="{B2B222D0-B39C-9103-D8B2-0563BC54D660}"/>
                </a:ext>
              </a:extLst>
            </p:cNvPr>
            <p:cNvSpPr>
              <a:spLocks noChangeShapeType="1"/>
            </p:cNvSpPr>
            <p:nvPr/>
          </p:nvSpPr>
          <p:spPr bwMode="auto">
            <a:xfrm>
              <a:off x="482" y="1838"/>
              <a:ext cx="215" cy="0"/>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38" name="Line 59">
              <a:extLst>
                <a:ext uri="{FF2B5EF4-FFF2-40B4-BE49-F238E27FC236}">
                  <a16:creationId xmlns:a16="http://schemas.microsoft.com/office/drawing/2014/main" id="{22889095-7EAE-AE9F-F290-322B5430CBAB}"/>
                </a:ext>
              </a:extLst>
            </p:cNvPr>
            <p:cNvSpPr>
              <a:spLocks noChangeShapeType="1"/>
            </p:cNvSpPr>
            <p:nvPr/>
          </p:nvSpPr>
          <p:spPr bwMode="auto">
            <a:xfrm>
              <a:off x="1321" y="1838"/>
              <a:ext cx="215" cy="0"/>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39" name="Line 60">
              <a:extLst>
                <a:ext uri="{FF2B5EF4-FFF2-40B4-BE49-F238E27FC236}">
                  <a16:creationId xmlns:a16="http://schemas.microsoft.com/office/drawing/2014/main" id="{4B9666B6-FC52-9ECE-DFCC-5765E47D0269}"/>
                </a:ext>
              </a:extLst>
            </p:cNvPr>
            <p:cNvSpPr>
              <a:spLocks noChangeShapeType="1"/>
            </p:cNvSpPr>
            <p:nvPr/>
          </p:nvSpPr>
          <p:spPr bwMode="auto">
            <a:xfrm>
              <a:off x="494" y="1838"/>
              <a:ext cx="0" cy="662"/>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40" name="Line 61">
              <a:extLst>
                <a:ext uri="{FF2B5EF4-FFF2-40B4-BE49-F238E27FC236}">
                  <a16:creationId xmlns:a16="http://schemas.microsoft.com/office/drawing/2014/main" id="{FE6D25DA-9F22-4214-A95F-D27406AC6B42}"/>
                </a:ext>
              </a:extLst>
            </p:cNvPr>
            <p:cNvSpPr>
              <a:spLocks noChangeShapeType="1"/>
            </p:cNvSpPr>
            <p:nvPr/>
          </p:nvSpPr>
          <p:spPr bwMode="auto">
            <a:xfrm>
              <a:off x="1523" y="1843"/>
              <a:ext cx="0" cy="662"/>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41" name="Line 62">
              <a:extLst>
                <a:ext uri="{FF2B5EF4-FFF2-40B4-BE49-F238E27FC236}">
                  <a16:creationId xmlns:a16="http://schemas.microsoft.com/office/drawing/2014/main" id="{FE338711-D249-0797-FD3A-EE1ACA0CEFDC}"/>
                </a:ext>
              </a:extLst>
            </p:cNvPr>
            <p:cNvSpPr>
              <a:spLocks noChangeShapeType="1"/>
            </p:cNvSpPr>
            <p:nvPr/>
          </p:nvSpPr>
          <p:spPr bwMode="auto">
            <a:xfrm>
              <a:off x="741" y="1640"/>
              <a:ext cx="0" cy="141"/>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42" name="Line 65">
              <a:extLst>
                <a:ext uri="{FF2B5EF4-FFF2-40B4-BE49-F238E27FC236}">
                  <a16:creationId xmlns:a16="http://schemas.microsoft.com/office/drawing/2014/main" id="{C16405D1-0859-672F-C349-96CCB2E4818A}"/>
                </a:ext>
              </a:extLst>
            </p:cNvPr>
            <p:cNvSpPr>
              <a:spLocks noChangeShapeType="1"/>
            </p:cNvSpPr>
            <p:nvPr/>
          </p:nvSpPr>
          <p:spPr bwMode="auto">
            <a:xfrm>
              <a:off x="1263" y="1640"/>
              <a:ext cx="0" cy="141"/>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43" name="Line 66">
              <a:extLst>
                <a:ext uri="{FF2B5EF4-FFF2-40B4-BE49-F238E27FC236}">
                  <a16:creationId xmlns:a16="http://schemas.microsoft.com/office/drawing/2014/main" id="{D8EDC80F-B10B-4461-2364-0E2FE08975E1}"/>
                </a:ext>
              </a:extLst>
            </p:cNvPr>
            <p:cNvSpPr>
              <a:spLocks noChangeShapeType="1"/>
            </p:cNvSpPr>
            <p:nvPr/>
          </p:nvSpPr>
          <p:spPr bwMode="auto">
            <a:xfrm>
              <a:off x="731" y="1652"/>
              <a:ext cx="540" cy="0"/>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44" name="Freeform 67">
              <a:extLst>
                <a:ext uri="{FF2B5EF4-FFF2-40B4-BE49-F238E27FC236}">
                  <a16:creationId xmlns:a16="http://schemas.microsoft.com/office/drawing/2014/main" id="{A485D89B-970C-56F5-B023-C354C19DDFDE}"/>
                </a:ext>
              </a:extLst>
            </p:cNvPr>
            <p:cNvSpPr>
              <a:spLocks/>
            </p:cNvSpPr>
            <p:nvPr/>
          </p:nvSpPr>
          <p:spPr bwMode="auto">
            <a:xfrm>
              <a:off x="750" y="1848"/>
              <a:ext cx="510" cy="114"/>
            </a:xfrm>
            <a:custGeom>
              <a:avLst/>
              <a:gdLst>
                <a:gd name="T0" fmla="*/ 0 w 510"/>
                <a:gd name="T1" fmla="*/ 0 h 114"/>
                <a:gd name="T2" fmla="*/ 113 w 510"/>
                <a:gd name="T3" fmla="*/ 85 h 114"/>
                <a:gd name="T4" fmla="*/ 255 w 510"/>
                <a:gd name="T5" fmla="*/ 114 h 114"/>
                <a:gd name="T6" fmla="*/ 397 w 510"/>
                <a:gd name="T7" fmla="*/ 85 h 114"/>
                <a:gd name="T8" fmla="*/ 510 w 510"/>
                <a:gd name="T9" fmla="*/ 0 h 114"/>
              </a:gdLst>
              <a:ahLst/>
              <a:cxnLst>
                <a:cxn ang="0">
                  <a:pos x="T0" y="T1"/>
                </a:cxn>
                <a:cxn ang="0">
                  <a:pos x="T2" y="T3"/>
                </a:cxn>
                <a:cxn ang="0">
                  <a:pos x="T4" y="T5"/>
                </a:cxn>
                <a:cxn ang="0">
                  <a:pos x="T6" y="T7"/>
                </a:cxn>
                <a:cxn ang="0">
                  <a:pos x="T8" y="T9"/>
                </a:cxn>
              </a:cxnLst>
              <a:rect l="0" t="0" r="r" b="b"/>
              <a:pathLst>
                <a:path w="510" h="114">
                  <a:moveTo>
                    <a:pt x="0" y="0"/>
                  </a:moveTo>
                  <a:cubicBezTo>
                    <a:pt x="35" y="33"/>
                    <a:pt x="71" y="66"/>
                    <a:pt x="113" y="85"/>
                  </a:cubicBezTo>
                  <a:cubicBezTo>
                    <a:pt x="155" y="104"/>
                    <a:pt x="208" y="114"/>
                    <a:pt x="255" y="114"/>
                  </a:cubicBezTo>
                  <a:cubicBezTo>
                    <a:pt x="302" y="114"/>
                    <a:pt x="355" y="104"/>
                    <a:pt x="397" y="85"/>
                  </a:cubicBezTo>
                  <a:cubicBezTo>
                    <a:pt x="439" y="66"/>
                    <a:pt x="474" y="33"/>
                    <a:pt x="510" y="0"/>
                  </a:cubicBezTo>
                </a:path>
              </a:pathLst>
            </a:custGeom>
            <a:noFill/>
            <a:ln w="19050" cap="flat" cmpd="sng">
              <a:solidFill>
                <a:srgbClr val="000066"/>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nvGrpSpPr>
            <p:cNvPr id="45" name="Group 72">
              <a:extLst>
                <a:ext uri="{FF2B5EF4-FFF2-40B4-BE49-F238E27FC236}">
                  <a16:creationId xmlns:a16="http://schemas.microsoft.com/office/drawing/2014/main" id="{3A715AC6-9744-C8FD-2993-09B904A31114}"/>
                </a:ext>
              </a:extLst>
            </p:cNvPr>
            <p:cNvGrpSpPr>
              <a:grpSpLocks/>
            </p:cNvGrpSpPr>
            <p:nvPr/>
          </p:nvGrpSpPr>
          <p:grpSpPr bwMode="auto">
            <a:xfrm>
              <a:off x="445" y="2172"/>
              <a:ext cx="1120" cy="0"/>
              <a:chOff x="385" y="2172"/>
              <a:chExt cx="1120" cy="0"/>
            </a:xfrm>
          </p:grpSpPr>
          <p:sp>
            <p:nvSpPr>
              <p:cNvPr id="49" name="Line 73">
                <a:extLst>
                  <a:ext uri="{FF2B5EF4-FFF2-40B4-BE49-F238E27FC236}">
                    <a16:creationId xmlns:a16="http://schemas.microsoft.com/office/drawing/2014/main" id="{8334F43F-A212-E874-59AF-B65D4835D0B1}"/>
                  </a:ext>
                </a:extLst>
              </p:cNvPr>
              <p:cNvSpPr>
                <a:spLocks noChangeShapeType="1"/>
              </p:cNvSpPr>
              <p:nvPr/>
            </p:nvSpPr>
            <p:spPr bwMode="auto">
              <a:xfrm>
                <a:off x="385"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50" name="Line 74">
                <a:extLst>
                  <a:ext uri="{FF2B5EF4-FFF2-40B4-BE49-F238E27FC236}">
                    <a16:creationId xmlns:a16="http://schemas.microsoft.com/office/drawing/2014/main" id="{4AA82A73-77DF-4FDF-ACDD-EFFEF3AEF8DC}"/>
                  </a:ext>
                </a:extLst>
              </p:cNvPr>
              <p:cNvSpPr>
                <a:spLocks noChangeShapeType="1"/>
              </p:cNvSpPr>
              <p:nvPr/>
            </p:nvSpPr>
            <p:spPr bwMode="auto">
              <a:xfrm>
                <a:off x="787"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51" name="Line 75">
                <a:extLst>
                  <a:ext uri="{FF2B5EF4-FFF2-40B4-BE49-F238E27FC236}">
                    <a16:creationId xmlns:a16="http://schemas.microsoft.com/office/drawing/2014/main" id="{3A1EB85F-BC83-3325-CA9B-B52EE498C956}"/>
                  </a:ext>
                </a:extLst>
              </p:cNvPr>
              <p:cNvSpPr>
                <a:spLocks noChangeShapeType="1"/>
              </p:cNvSpPr>
              <p:nvPr/>
            </p:nvSpPr>
            <p:spPr bwMode="auto">
              <a:xfrm>
                <a:off x="1193"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52" name="Line 76">
                <a:extLst>
                  <a:ext uri="{FF2B5EF4-FFF2-40B4-BE49-F238E27FC236}">
                    <a16:creationId xmlns:a16="http://schemas.microsoft.com/office/drawing/2014/main" id="{55DB1BD5-5A63-514A-D255-D9EAE1CDE505}"/>
                  </a:ext>
                </a:extLst>
              </p:cNvPr>
              <p:cNvSpPr>
                <a:spLocks noChangeShapeType="1"/>
              </p:cNvSpPr>
              <p:nvPr/>
            </p:nvSpPr>
            <p:spPr bwMode="auto">
              <a:xfrm>
                <a:off x="723" y="2172"/>
                <a:ext cx="45"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53" name="Line 77">
                <a:extLst>
                  <a:ext uri="{FF2B5EF4-FFF2-40B4-BE49-F238E27FC236}">
                    <a16:creationId xmlns:a16="http://schemas.microsoft.com/office/drawing/2014/main" id="{02903A49-FD17-BCAA-C556-678AC2905CFE}"/>
                  </a:ext>
                </a:extLst>
              </p:cNvPr>
              <p:cNvSpPr>
                <a:spLocks noChangeShapeType="1"/>
              </p:cNvSpPr>
              <p:nvPr/>
            </p:nvSpPr>
            <p:spPr bwMode="auto">
              <a:xfrm>
                <a:off x="1122" y="2172"/>
                <a:ext cx="45"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sp>
          <p:nvSpPr>
            <p:cNvPr id="46" name="Line 104">
              <a:extLst>
                <a:ext uri="{FF2B5EF4-FFF2-40B4-BE49-F238E27FC236}">
                  <a16:creationId xmlns:a16="http://schemas.microsoft.com/office/drawing/2014/main" id="{AD5A2921-D62C-C056-7F6B-36468ABD2EF7}"/>
                </a:ext>
              </a:extLst>
            </p:cNvPr>
            <p:cNvSpPr>
              <a:spLocks noChangeShapeType="1"/>
            </p:cNvSpPr>
            <p:nvPr/>
          </p:nvSpPr>
          <p:spPr bwMode="auto">
            <a:xfrm>
              <a:off x="1005" y="1544"/>
              <a:ext cx="0" cy="21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47" name="Line 105">
              <a:extLst>
                <a:ext uri="{FF2B5EF4-FFF2-40B4-BE49-F238E27FC236}">
                  <a16:creationId xmlns:a16="http://schemas.microsoft.com/office/drawing/2014/main" id="{AFF8FCF4-F14A-44D1-8732-03E74A7D2A85}"/>
                </a:ext>
              </a:extLst>
            </p:cNvPr>
            <p:cNvSpPr>
              <a:spLocks noChangeShapeType="1"/>
            </p:cNvSpPr>
            <p:nvPr/>
          </p:nvSpPr>
          <p:spPr bwMode="auto">
            <a:xfrm>
              <a:off x="1003" y="1781"/>
              <a:ext cx="0" cy="3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48" name="Line 106">
              <a:extLst>
                <a:ext uri="{FF2B5EF4-FFF2-40B4-BE49-F238E27FC236}">
                  <a16:creationId xmlns:a16="http://schemas.microsoft.com/office/drawing/2014/main" id="{86E68DC6-1DB5-44C4-B449-CE0B7F3A3460}"/>
                </a:ext>
              </a:extLst>
            </p:cNvPr>
            <p:cNvSpPr>
              <a:spLocks noChangeShapeType="1"/>
            </p:cNvSpPr>
            <p:nvPr/>
          </p:nvSpPr>
          <p:spPr bwMode="auto">
            <a:xfrm>
              <a:off x="1003" y="1836"/>
              <a:ext cx="0" cy="21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grpSp>
        <p:nvGrpSpPr>
          <p:cNvPr id="59" name="Group 126">
            <a:extLst>
              <a:ext uri="{FF2B5EF4-FFF2-40B4-BE49-F238E27FC236}">
                <a16:creationId xmlns:a16="http://schemas.microsoft.com/office/drawing/2014/main" id="{3200C478-62F1-FD32-D180-627501CF9614}"/>
              </a:ext>
            </a:extLst>
          </p:cNvPr>
          <p:cNvGrpSpPr>
            <a:grpSpLocks/>
          </p:cNvGrpSpPr>
          <p:nvPr/>
        </p:nvGrpSpPr>
        <p:grpSpPr bwMode="auto">
          <a:xfrm>
            <a:off x="706438" y="4300538"/>
            <a:ext cx="1778000" cy="1243012"/>
            <a:chOff x="445" y="2709"/>
            <a:chExt cx="1120" cy="783"/>
          </a:xfrm>
        </p:grpSpPr>
        <p:grpSp>
          <p:nvGrpSpPr>
            <p:cNvPr id="60" name="Group 107">
              <a:extLst>
                <a:ext uri="{FF2B5EF4-FFF2-40B4-BE49-F238E27FC236}">
                  <a16:creationId xmlns:a16="http://schemas.microsoft.com/office/drawing/2014/main" id="{9687B318-E195-4EE2-C150-2AB4BC9DD177}"/>
                </a:ext>
              </a:extLst>
            </p:cNvPr>
            <p:cNvGrpSpPr>
              <a:grpSpLocks/>
            </p:cNvGrpSpPr>
            <p:nvPr/>
          </p:nvGrpSpPr>
          <p:grpSpPr bwMode="auto">
            <a:xfrm>
              <a:off x="445" y="3108"/>
              <a:ext cx="1120" cy="0"/>
              <a:chOff x="385" y="2172"/>
              <a:chExt cx="1120" cy="0"/>
            </a:xfrm>
          </p:grpSpPr>
          <p:sp>
            <p:nvSpPr>
              <p:cNvPr id="70" name="Line 108">
                <a:extLst>
                  <a:ext uri="{FF2B5EF4-FFF2-40B4-BE49-F238E27FC236}">
                    <a16:creationId xmlns:a16="http://schemas.microsoft.com/office/drawing/2014/main" id="{F2197D85-4B73-346E-04F6-0A8E1CDDC830}"/>
                  </a:ext>
                </a:extLst>
              </p:cNvPr>
              <p:cNvSpPr>
                <a:spLocks noChangeShapeType="1"/>
              </p:cNvSpPr>
              <p:nvPr/>
            </p:nvSpPr>
            <p:spPr bwMode="auto">
              <a:xfrm>
                <a:off x="385"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71" name="Line 109">
                <a:extLst>
                  <a:ext uri="{FF2B5EF4-FFF2-40B4-BE49-F238E27FC236}">
                    <a16:creationId xmlns:a16="http://schemas.microsoft.com/office/drawing/2014/main" id="{472C6C06-CA9D-9909-E363-C7F28DBDB982}"/>
                  </a:ext>
                </a:extLst>
              </p:cNvPr>
              <p:cNvSpPr>
                <a:spLocks noChangeShapeType="1"/>
              </p:cNvSpPr>
              <p:nvPr/>
            </p:nvSpPr>
            <p:spPr bwMode="auto">
              <a:xfrm>
                <a:off x="787"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72" name="Line 110">
                <a:extLst>
                  <a:ext uri="{FF2B5EF4-FFF2-40B4-BE49-F238E27FC236}">
                    <a16:creationId xmlns:a16="http://schemas.microsoft.com/office/drawing/2014/main" id="{94EC8AA1-786B-3949-91A8-11394589F640}"/>
                  </a:ext>
                </a:extLst>
              </p:cNvPr>
              <p:cNvSpPr>
                <a:spLocks noChangeShapeType="1"/>
              </p:cNvSpPr>
              <p:nvPr/>
            </p:nvSpPr>
            <p:spPr bwMode="auto">
              <a:xfrm>
                <a:off x="1193"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73" name="Line 111">
                <a:extLst>
                  <a:ext uri="{FF2B5EF4-FFF2-40B4-BE49-F238E27FC236}">
                    <a16:creationId xmlns:a16="http://schemas.microsoft.com/office/drawing/2014/main" id="{D36FA8FE-04E7-802F-BB06-F2346C3917C0}"/>
                  </a:ext>
                </a:extLst>
              </p:cNvPr>
              <p:cNvSpPr>
                <a:spLocks noChangeShapeType="1"/>
              </p:cNvSpPr>
              <p:nvPr/>
            </p:nvSpPr>
            <p:spPr bwMode="auto">
              <a:xfrm>
                <a:off x="723" y="2172"/>
                <a:ext cx="45"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74" name="Line 112">
                <a:extLst>
                  <a:ext uri="{FF2B5EF4-FFF2-40B4-BE49-F238E27FC236}">
                    <a16:creationId xmlns:a16="http://schemas.microsoft.com/office/drawing/2014/main" id="{06B4CB2F-9AC9-FB1A-6484-BE8B141C25D9}"/>
                  </a:ext>
                </a:extLst>
              </p:cNvPr>
              <p:cNvSpPr>
                <a:spLocks noChangeShapeType="1"/>
              </p:cNvSpPr>
              <p:nvPr/>
            </p:nvSpPr>
            <p:spPr bwMode="auto">
              <a:xfrm>
                <a:off x="1122" y="2172"/>
                <a:ext cx="45"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sp>
          <p:nvSpPr>
            <p:cNvPr id="61" name="Rectangle 113">
              <a:extLst>
                <a:ext uri="{FF2B5EF4-FFF2-40B4-BE49-F238E27FC236}">
                  <a16:creationId xmlns:a16="http://schemas.microsoft.com/office/drawing/2014/main" id="{FE419BF2-1B82-F8F9-9E6F-C417FB89E5B8}"/>
                </a:ext>
              </a:extLst>
            </p:cNvPr>
            <p:cNvSpPr>
              <a:spLocks noChangeArrowheads="1"/>
            </p:cNvSpPr>
            <p:nvPr/>
          </p:nvSpPr>
          <p:spPr bwMode="auto">
            <a:xfrm>
              <a:off x="494" y="2761"/>
              <a:ext cx="1029" cy="681"/>
            </a:xfrm>
            <a:prstGeom prst="rect">
              <a:avLst/>
            </a:prstGeom>
            <a:noFill/>
            <a:ln w="38100" algn="ctr">
              <a:solidFill>
                <a:srgbClr val="00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62" name="Oval 114">
              <a:extLst>
                <a:ext uri="{FF2B5EF4-FFF2-40B4-BE49-F238E27FC236}">
                  <a16:creationId xmlns:a16="http://schemas.microsoft.com/office/drawing/2014/main" id="{DCCF9E7B-2C05-6AFA-1CAA-50E87B4E7506}"/>
                </a:ext>
              </a:extLst>
            </p:cNvPr>
            <p:cNvSpPr>
              <a:spLocks noChangeArrowheads="1"/>
            </p:cNvSpPr>
            <p:nvPr/>
          </p:nvSpPr>
          <p:spPr bwMode="auto">
            <a:xfrm>
              <a:off x="732" y="2838"/>
              <a:ext cx="540" cy="540"/>
            </a:xfrm>
            <a:prstGeom prst="ellipse">
              <a:avLst/>
            </a:prstGeom>
            <a:noFill/>
            <a:ln w="38100" algn="ctr">
              <a:solidFill>
                <a:srgbClr val="00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63" name="Oval 115">
              <a:extLst>
                <a:ext uri="{FF2B5EF4-FFF2-40B4-BE49-F238E27FC236}">
                  <a16:creationId xmlns:a16="http://schemas.microsoft.com/office/drawing/2014/main" id="{9022736C-F0B5-5E26-C79F-A0B77C1607E1}"/>
                </a:ext>
              </a:extLst>
            </p:cNvPr>
            <p:cNvSpPr>
              <a:spLocks noChangeArrowheads="1"/>
            </p:cNvSpPr>
            <p:nvPr/>
          </p:nvSpPr>
          <p:spPr bwMode="auto">
            <a:xfrm>
              <a:off x="819" y="2927"/>
              <a:ext cx="363" cy="363"/>
            </a:xfrm>
            <a:prstGeom prst="ellipse">
              <a:avLst/>
            </a:prstGeom>
            <a:noFill/>
            <a:ln w="38100" algn="ctr">
              <a:solidFill>
                <a:srgbClr val="00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nvGrpSpPr>
            <p:cNvPr id="64" name="Group 117">
              <a:extLst>
                <a:ext uri="{FF2B5EF4-FFF2-40B4-BE49-F238E27FC236}">
                  <a16:creationId xmlns:a16="http://schemas.microsoft.com/office/drawing/2014/main" id="{BFE906BC-4DEE-A9BC-BAD4-AF81F5A4F1BE}"/>
                </a:ext>
              </a:extLst>
            </p:cNvPr>
            <p:cNvGrpSpPr>
              <a:grpSpLocks/>
            </p:cNvGrpSpPr>
            <p:nvPr/>
          </p:nvGrpSpPr>
          <p:grpSpPr bwMode="auto">
            <a:xfrm>
              <a:off x="998" y="2709"/>
              <a:ext cx="2" cy="505"/>
              <a:chOff x="1003" y="1565"/>
              <a:chExt cx="2" cy="505"/>
            </a:xfrm>
          </p:grpSpPr>
          <p:sp>
            <p:nvSpPr>
              <p:cNvPr id="67" name="Line 118">
                <a:extLst>
                  <a:ext uri="{FF2B5EF4-FFF2-40B4-BE49-F238E27FC236}">
                    <a16:creationId xmlns:a16="http://schemas.microsoft.com/office/drawing/2014/main" id="{32FFCCE0-FB0C-3CA6-DBAB-78FC5780B881}"/>
                  </a:ext>
                </a:extLst>
              </p:cNvPr>
              <p:cNvSpPr>
                <a:spLocks noChangeShapeType="1"/>
              </p:cNvSpPr>
              <p:nvPr/>
            </p:nvSpPr>
            <p:spPr bwMode="auto">
              <a:xfrm>
                <a:off x="1005" y="1565"/>
                <a:ext cx="0" cy="21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68" name="Line 119">
                <a:extLst>
                  <a:ext uri="{FF2B5EF4-FFF2-40B4-BE49-F238E27FC236}">
                    <a16:creationId xmlns:a16="http://schemas.microsoft.com/office/drawing/2014/main" id="{755AD3A0-ABC3-A892-4977-782B3DE68471}"/>
                  </a:ext>
                </a:extLst>
              </p:cNvPr>
              <p:cNvSpPr>
                <a:spLocks noChangeShapeType="1"/>
              </p:cNvSpPr>
              <p:nvPr/>
            </p:nvSpPr>
            <p:spPr bwMode="auto">
              <a:xfrm>
                <a:off x="1003" y="1854"/>
                <a:ext cx="0" cy="21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69" name="Line 120">
                <a:extLst>
                  <a:ext uri="{FF2B5EF4-FFF2-40B4-BE49-F238E27FC236}">
                    <a16:creationId xmlns:a16="http://schemas.microsoft.com/office/drawing/2014/main" id="{40A96F05-93F8-1029-E385-6D060ACE7A1F}"/>
                  </a:ext>
                </a:extLst>
              </p:cNvPr>
              <p:cNvSpPr>
                <a:spLocks noChangeShapeType="1"/>
              </p:cNvSpPr>
              <p:nvPr/>
            </p:nvSpPr>
            <p:spPr bwMode="auto">
              <a:xfrm>
                <a:off x="1004" y="1793"/>
                <a:ext cx="0" cy="45"/>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sp>
          <p:nvSpPr>
            <p:cNvPr id="65" name="Line 122">
              <a:extLst>
                <a:ext uri="{FF2B5EF4-FFF2-40B4-BE49-F238E27FC236}">
                  <a16:creationId xmlns:a16="http://schemas.microsoft.com/office/drawing/2014/main" id="{07340B74-17BC-F54B-945A-E375A247720D}"/>
                </a:ext>
              </a:extLst>
            </p:cNvPr>
            <p:cNvSpPr>
              <a:spLocks noChangeShapeType="1"/>
            </p:cNvSpPr>
            <p:nvPr/>
          </p:nvSpPr>
          <p:spPr bwMode="auto">
            <a:xfrm>
              <a:off x="998" y="3276"/>
              <a:ext cx="0" cy="21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66" name="Line 125">
              <a:extLst>
                <a:ext uri="{FF2B5EF4-FFF2-40B4-BE49-F238E27FC236}">
                  <a16:creationId xmlns:a16="http://schemas.microsoft.com/office/drawing/2014/main" id="{DC79C272-6F9A-0B77-16E4-4BC9AE857AB7}"/>
                </a:ext>
              </a:extLst>
            </p:cNvPr>
            <p:cNvSpPr>
              <a:spLocks noChangeShapeType="1"/>
            </p:cNvSpPr>
            <p:nvPr/>
          </p:nvSpPr>
          <p:spPr bwMode="auto">
            <a:xfrm>
              <a:off x="999" y="3232"/>
              <a:ext cx="0" cy="2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sp>
        <p:nvSpPr>
          <p:cNvPr id="75" name="Oval 129">
            <a:extLst>
              <a:ext uri="{FF2B5EF4-FFF2-40B4-BE49-F238E27FC236}">
                <a16:creationId xmlns:a16="http://schemas.microsoft.com/office/drawing/2014/main" id="{98E77CC9-A5BB-EDC2-2E69-7234BD6DF935}"/>
              </a:ext>
            </a:extLst>
          </p:cNvPr>
          <p:cNvSpPr>
            <a:spLocks noChangeArrowheads="1"/>
          </p:cNvSpPr>
          <p:nvPr/>
        </p:nvSpPr>
        <p:spPr bwMode="auto">
          <a:xfrm>
            <a:off x="1839913" y="2738438"/>
            <a:ext cx="392112" cy="376237"/>
          </a:xfrm>
          <a:prstGeom prst="ellipse">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nvGrpSpPr>
          <p:cNvPr id="76" name="Group 271">
            <a:extLst>
              <a:ext uri="{FF2B5EF4-FFF2-40B4-BE49-F238E27FC236}">
                <a16:creationId xmlns:a16="http://schemas.microsoft.com/office/drawing/2014/main" id="{F09466A5-CCF4-D115-9C1E-F3A7CE566BAD}"/>
              </a:ext>
            </a:extLst>
          </p:cNvPr>
          <p:cNvGrpSpPr>
            <a:grpSpLocks/>
          </p:cNvGrpSpPr>
          <p:nvPr/>
        </p:nvGrpSpPr>
        <p:grpSpPr bwMode="auto">
          <a:xfrm>
            <a:off x="5159375" y="2451100"/>
            <a:ext cx="3417888" cy="3092450"/>
            <a:chOff x="3250" y="1544"/>
            <a:chExt cx="2153" cy="1948"/>
          </a:xfrm>
        </p:grpSpPr>
        <p:sp>
          <p:nvSpPr>
            <p:cNvPr id="77" name="Oval 199">
              <a:extLst>
                <a:ext uri="{FF2B5EF4-FFF2-40B4-BE49-F238E27FC236}">
                  <a16:creationId xmlns:a16="http://schemas.microsoft.com/office/drawing/2014/main" id="{83F797BB-FD4A-FFD5-E1EF-0A94C3066A82}"/>
                </a:ext>
              </a:extLst>
            </p:cNvPr>
            <p:cNvSpPr>
              <a:spLocks noChangeArrowheads="1"/>
            </p:cNvSpPr>
            <p:nvPr/>
          </p:nvSpPr>
          <p:spPr bwMode="auto">
            <a:xfrm>
              <a:off x="4627" y="1835"/>
              <a:ext cx="680" cy="680"/>
            </a:xfrm>
            <a:prstGeom prst="ellipse">
              <a:avLst/>
            </a:prstGeom>
            <a:noFill/>
            <a:ln w="38100" algn="ctr">
              <a:solidFill>
                <a:srgbClr val="00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nvGrpSpPr>
            <p:cNvPr id="78" name="Group 200">
              <a:extLst>
                <a:ext uri="{FF2B5EF4-FFF2-40B4-BE49-F238E27FC236}">
                  <a16:creationId xmlns:a16="http://schemas.microsoft.com/office/drawing/2014/main" id="{CD155522-3984-D0ED-B755-71F01FE54FE2}"/>
                </a:ext>
              </a:extLst>
            </p:cNvPr>
            <p:cNvGrpSpPr>
              <a:grpSpLocks/>
            </p:cNvGrpSpPr>
            <p:nvPr/>
          </p:nvGrpSpPr>
          <p:grpSpPr bwMode="auto">
            <a:xfrm flipV="1">
              <a:off x="4552" y="2174"/>
              <a:ext cx="851" cy="27"/>
              <a:chOff x="385" y="2172"/>
              <a:chExt cx="1120" cy="0"/>
            </a:xfrm>
          </p:grpSpPr>
          <p:sp>
            <p:nvSpPr>
              <p:cNvPr id="138" name="Line 201">
                <a:extLst>
                  <a:ext uri="{FF2B5EF4-FFF2-40B4-BE49-F238E27FC236}">
                    <a16:creationId xmlns:a16="http://schemas.microsoft.com/office/drawing/2014/main" id="{A57639BE-C5CD-3270-80AB-89EF4D6370B7}"/>
                  </a:ext>
                </a:extLst>
              </p:cNvPr>
              <p:cNvSpPr>
                <a:spLocks noChangeShapeType="1"/>
              </p:cNvSpPr>
              <p:nvPr/>
            </p:nvSpPr>
            <p:spPr bwMode="auto">
              <a:xfrm>
                <a:off x="385"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39" name="Line 202">
                <a:extLst>
                  <a:ext uri="{FF2B5EF4-FFF2-40B4-BE49-F238E27FC236}">
                    <a16:creationId xmlns:a16="http://schemas.microsoft.com/office/drawing/2014/main" id="{A5766FA5-8501-3A1D-BE27-7C8F4879D385}"/>
                  </a:ext>
                </a:extLst>
              </p:cNvPr>
              <p:cNvSpPr>
                <a:spLocks noChangeShapeType="1"/>
              </p:cNvSpPr>
              <p:nvPr/>
            </p:nvSpPr>
            <p:spPr bwMode="auto">
              <a:xfrm>
                <a:off x="787"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40" name="Line 203">
                <a:extLst>
                  <a:ext uri="{FF2B5EF4-FFF2-40B4-BE49-F238E27FC236}">
                    <a16:creationId xmlns:a16="http://schemas.microsoft.com/office/drawing/2014/main" id="{646DA373-4412-E3AB-EC4D-B59C153484AA}"/>
                  </a:ext>
                </a:extLst>
              </p:cNvPr>
              <p:cNvSpPr>
                <a:spLocks noChangeShapeType="1"/>
              </p:cNvSpPr>
              <p:nvPr/>
            </p:nvSpPr>
            <p:spPr bwMode="auto">
              <a:xfrm>
                <a:off x="1193"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41" name="Line 204">
                <a:extLst>
                  <a:ext uri="{FF2B5EF4-FFF2-40B4-BE49-F238E27FC236}">
                    <a16:creationId xmlns:a16="http://schemas.microsoft.com/office/drawing/2014/main" id="{4C673DE8-C31C-C83B-819F-98B517AB8E91}"/>
                  </a:ext>
                </a:extLst>
              </p:cNvPr>
              <p:cNvSpPr>
                <a:spLocks noChangeShapeType="1"/>
              </p:cNvSpPr>
              <p:nvPr/>
            </p:nvSpPr>
            <p:spPr bwMode="auto">
              <a:xfrm>
                <a:off x="723" y="2172"/>
                <a:ext cx="45"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42" name="Line 205">
                <a:extLst>
                  <a:ext uri="{FF2B5EF4-FFF2-40B4-BE49-F238E27FC236}">
                    <a16:creationId xmlns:a16="http://schemas.microsoft.com/office/drawing/2014/main" id="{ED34EF0C-C4DC-BE6A-7DC6-ABED21F6701F}"/>
                  </a:ext>
                </a:extLst>
              </p:cNvPr>
              <p:cNvSpPr>
                <a:spLocks noChangeShapeType="1"/>
              </p:cNvSpPr>
              <p:nvPr/>
            </p:nvSpPr>
            <p:spPr bwMode="auto">
              <a:xfrm>
                <a:off x="1122" y="2172"/>
                <a:ext cx="45"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grpSp>
          <p:nvGrpSpPr>
            <p:cNvPr id="79" name="Group 206">
              <a:extLst>
                <a:ext uri="{FF2B5EF4-FFF2-40B4-BE49-F238E27FC236}">
                  <a16:creationId xmlns:a16="http://schemas.microsoft.com/office/drawing/2014/main" id="{8CFCC66D-2909-B9AD-D883-DE014F2812E7}"/>
                </a:ext>
              </a:extLst>
            </p:cNvPr>
            <p:cNvGrpSpPr>
              <a:grpSpLocks/>
            </p:cNvGrpSpPr>
            <p:nvPr/>
          </p:nvGrpSpPr>
          <p:grpSpPr bwMode="auto">
            <a:xfrm>
              <a:off x="4963" y="1544"/>
              <a:ext cx="4" cy="1072"/>
              <a:chOff x="2072" y="1544"/>
              <a:chExt cx="4" cy="1072"/>
            </a:xfrm>
          </p:grpSpPr>
          <p:grpSp>
            <p:nvGrpSpPr>
              <p:cNvPr id="129" name="Group 207">
                <a:extLst>
                  <a:ext uri="{FF2B5EF4-FFF2-40B4-BE49-F238E27FC236}">
                    <a16:creationId xmlns:a16="http://schemas.microsoft.com/office/drawing/2014/main" id="{0EC4F0F3-397E-2D6C-B243-9DAB6A575C57}"/>
                  </a:ext>
                </a:extLst>
              </p:cNvPr>
              <p:cNvGrpSpPr>
                <a:grpSpLocks/>
              </p:cNvGrpSpPr>
              <p:nvPr/>
            </p:nvGrpSpPr>
            <p:grpSpPr bwMode="auto">
              <a:xfrm>
                <a:off x="2074" y="1544"/>
                <a:ext cx="2" cy="505"/>
                <a:chOff x="1003" y="1565"/>
                <a:chExt cx="2" cy="505"/>
              </a:xfrm>
            </p:grpSpPr>
            <p:sp>
              <p:nvSpPr>
                <p:cNvPr id="135" name="Line 208">
                  <a:extLst>
                    <a:ext uri="{FF2B5EF4-FFF2-40B4-BE49-F238E27FC236}">
                      <a16:creationId xmlns:a16="http://schemas.microsoft.com/office/drawing/2014/main" id="{D6F58514-4515-4FE6-791B-6D3FCD402194}"/>
                    </a:ext>
                  </a:extLst>
                </p:cNvPr>
                <p:cNvSpPr>
                  <a:spLocks noChangeShapeType="1"/>
                </p:cNvSpPr>
                <p:nvPr/>
              </p:nvSpPr>
              <p:spPr bwMode="auto">
                <a:xfrm>
                  <a:off x="1005" y="1565"/>
                  <a:ext cx="0" cy="21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36" name="Line 209">
                  <a:extLst>
                    <a:ext uri="{FF2B5EF4-FFF2-40B4-BE49-F238E27FC236}">
                      <a16:creationId xmlns:a16="http://schemas.microsoft.com/office/drawing/2014/main" id="{F630A5AB-D718-40CC-8FEC-B8BEF47CDC3F}"/>
                    </a:ext>
                  </a:extLst>
                </p:cNvPr>
                <p:cNvSpPr>
                  <a:spLocks noChangeShapeType="1"/>
                </p:cNvSpPr>
                <p:nvPr/>
              </p:nvSpPr>
              <p:spPr bwMode="auto">
                <a:xfrm>
                  <a:off x="1003" y="1854"/>
                  <a:ext cx="0" cy="21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37" name="Line 210">
                  <a:extLst>
                    <a:ext uri="{FF2B5EF4-FFF2-40B4-BE49-F238E27FC236}">
                      <a16:creationId xmlns:a16="http://schemas.microsoft.com/office/drawing/2014/main" id="{FE9AD6EF-8784-2AEC-0D92-6229889F60BE}"/>
                    </a:ext>
                  </a:extLst>
                </p:cNvPr>
                <p:cNvSpPr>
                  <a:spLocks noChangeShapeType="1"/>
                </p:cNvSpPr>
                <p:nvPr/>
              </p:nvSpPr>
              <p:spPr bwMode="auto">
                <a:xfrm>
                  <a:off x="1004" y="1793"/>
                  <a:ext cx="0" cy="45"/>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grpSp>
            <p:nvGrpSpPr>
              <p:cNvPr id="130" name="Group 211">
                <a:extLst>
                  <a:ext uri="{FF2B5EF4-FFF2-40B4-BE49-F238E27FC236}">
                    <a16:creationId xmlns:a16="http://schemas.microsoft.com/office/drawing/2014/main" id="{F10B9AE9-F0D7-0A44-E057-C15B8D7EE545}"/>
                  </a:ext>
                </a:extLst>
              </p:cNvPr>
              <p:cNvGrpSpPr>
                <a:grpSpLocks/>
              </p:cNvGrpSpPr>
              <p:nvPr/>
            </p:nvGrpSpPr>
            <p:grpSpPr bwMode="auto">
              <a:xfrm>
                <a:off x="2072" y="2111"/>
                <a:ext cx="2" cy="505"/>
                <a:chOff x="1003" y="1565"/>
                <a:chExt cx="2" cy="505"/>
              </a:xfrm>
            </p:grpSpPr>
            <p:sp>
              <p:nvSpPr>
                <p:cNvPr id="132" name="Line 212">
                  <a:extLst>
                    <a:ext uri="{FF2B5EF4-FFF2-40B4-BE49-F238E27FC236}">
                      <a16:creationId xmlns:a16="http://schemas.microsoft.com/office/drawing/2014/main" id="{091DFBDB-972F-4CC6-17BA-F3162D3B5AC5}"/>
                    </a:ext>
                  </a:extLst>
                </p:cNvPr>
                <p:cNvSpPr>
                  <a:spLocks noChangeShapeType="1"/>
                </p:cNvSpPr>
                <p:nvPr/>
              </p:nvSpPr>
              <p:spPr bwMode="auto">
                <a:xfrm>
                  <a:off x="1005" y="1565"/>
                  <a:ext cx="0" cy="21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33" name="Line 213">
                  <a:extLst>
                    <a:ext uri="{FF2B5EF4-FFF2-40B4-BE49-F238E27FC236}">
                      <a16:creationId xmlns:a16="http://schemas.microsoft.com/office/drawing/2014/main" id="{2FBFE0CB-F262-E8E1-62DC-8E23D7986F56}"/>
                    </a:ext>
                  </a:extLst>
                </p:cNvPr>
                <p:cNvSpPr>
                  <a:spLocks noChangeShapeType="1"/>
                </p:cNvSpPr>
                <p:nvPr/>
              </p:nvSpPr>
              <p:spPr bwMode="auto">
                <a:xfrm>
                  <a:off x="1003" y="1854"/>
                  <a:ext cx="0" cy="21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34" name="Line 214">
                  <a:extLst>
                    <a:ext uri="{FF2B5EF4-FFF2-40B4-BE49-F238E27FC236}">
                      <a16:creationId xmlns:a16="http://schemas.microsoft.com/office/drawing/2014/main" id="{B420E360-21F4-4ADA-4366-372197B3F567}"/>
                    </a:ext>
                  </a:extLst>
                </p:cNvPr>
                <p:cNvSpPr>
                  <a:spLocks noChangeShapeType="1"/>
                </p:cNvSpPr>
                <p:nvPr/>
              </p:nvSpPr>
              <p:spPr bwMode="auto">
                <a:xfrm>
                  <a:off x="1004" y="1793"/>
                  <a:ext cx="0" cy="45"/>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sp>
            <p:nvSpPr>
              <p:cNvPr id="131" name="Line 215">
                <a:extLst>
                  <a:ext uri="{FF2B5EF4-FFF2-40B4-BE49-F238E27FC236}">
                    <a16:creationId xmlns:a16="http://schemas.microsoft.com/office/drawing/2014/main" id="{746AC0F3-F744-2FE0-B8B8-9E45A46E3886}"/>
                  </a:ext>
                </a:extLst>
              </p:cNvPr>
              <p:cNvSpPr>
                <a:spLocks noChangeShapeType="1"/>
              </p:cNvSpPr>
              <p:nvPr/>
            </p:nvSpPr>
            <p:spPr bwMode="auto">
              <a:xfrm>
                <a:off x="2075" y="2067"/>
                <a:ext cx="0" cy="2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sp>
          <p:nvSpPr>
            <p:cNvPr id="80" name="Oval 216">
              <a:extLst>
                <a:ext uri="{FF2B5EF4-FFF2-40B4-BE49-F238E27FC236}">
                  <a16:creationId xmlns:a16="http://schemas.microsoft.com/office/drawing/2014/main" id="{EC134DEE-8350-EDDF-39C4-2B0C3DB56CEC}"/>
                </a:ext>
              </a:extLst>
            </p:cNvPr>
            <p:cNvSpPr>
              <a:spLocks noChangeArrowheads="1"/>
            </p:cNvSpPr>
            <p:nvPr/>
          </p:nvSpPr>
          <p:spPr bwMode="auto">
            <a:xfrm>
              <a:off x="4739" y="1948"/>
              <a:ext cx="453" cy="453"/>
            </a:xfrm>
            <a:prstGeom prst="ellipse">
              <a:avLst/>
            </a:prstGeom>
            <a:noFill/>
            <a:ln w="38100" algn="ctr">
              <a:solidFill>
                <a:srgbClr val="00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81" name="Line 217">
              <a:extLst>
                <a:ext uri="{FF2B5EF4-FFF2-40B4-BE49-F238E27FC236}">
                  <a16:creationId xmlns:a16="http://schemas.microsoft.com/office/drawing/2014/main" id="{29742A60-2008-BEA8-0D51-184626567F14}"/>
                </a:ext>
              </a:extLst>
            </p:cNvPr>
            <p:cNvSpPr>
              <a:spLocks noChangeShapeType="1"/>
            </p:cNvSpPr>
            <p:nvPr/>
          </p:nvSpPr>
          <p:spPr bwMode="auto">
            <a:xfrm>
              <a:off x="4616" y="1652"/>
              <a:ext cx="700" cy="0"/>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82" name="Line 218">
              <a:extLst>
                <a:ext uri="{FF2B5EF4-FFF2-40B4-BE49-F238E27FC236}">
                  <a16:creationId xmlns:a16="http://schemas.microsoft.com/office/drawing/2014/main" id="{B1EE6410-A854-F60C-B2BF-BCBFC3F769E7}"/>
                </a:ext>
              </a:extLst>
            </p:cNvPr>
            <p:cNvSpPr>
              <a:spLocks noChangeShapeType="1"/>
            </p:cNvSpPr>
            <p:nvPr/>
          </p:nvSpPr>
          <p:spPr bwMode="auto">
            <a:xfrm>
              <a:off x="4627" y="1652"/>
              <a:ext cx="0" cy="522"/>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83" name="Line 219">
              <a:extLst>
                <a:ext uri="{FF2B5EF4-FFF2-40B4-BE49-F238E27FC236}">
                  <a16:creationId xmlns:a16="http://schemas.microsoft.com/office/drawing/2014/main" id="{92D9590F-F2CB-76D9-20CB-E704047A2E89}"/>
                </a:ext>
              </a:extLst>
            </p:cNvPr>
            <p:cNvSpPr>
              <a:spLocks noChangeShapeType="1"/>
            </p:cNvSpPr>
            <p:nvPr/>
          </p:nvSpPr>
          <p:spPr bwMode="auto">
            <a:xfrm>
              <a:off x="5307" y="1640"/>
              <a:ext cx="0" cy="525"/>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84" name="Line 221">
              <a:extLst>
                <a:ext uri="{FF2B5EF4-FFF2-40B4-BE49-F238E27FC236}">
                  <a16:creationId xmlns:a16="http://schemas.microsoft.com/office/drawing/2014/main" id="{4D9ECAF3-DEE6-9070-E9C7-CCCDAD58FE01}"/>
                </a:ext>
              </a:extLst>
            </p:cNvPr>
            <p:cNvSpPr>
              <a:spLocks noChangeShapeType="1"/>
            </p:cNvSpPr>
            <p:nvPr/>
          </p:nvSpPr>
          <p:spPr bwMode="auto">
            <a:xfrm>
              <a:off x="3593" y="2330"/>
              <a:ext cx="0"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nvGrpSpPr>
            <p:cNvPr id="85" name="Group 222">
              <a:extLst>
                <a:ext uri="{FF2B5EF4-FFF2-40B4-BE49-F238E27FC236}">
                  <a16:creationId xmlns:a16="http://schemas.microsoft.com/office/drawing/2014/main" id="{74D28D21-7223-0671-57BD-F54D63BC8805}"/>
                </a:ext>
              </a:extLst>
            </p:cNvPr>
            <p:cNvGrpSpPr>
              <a:grpSpLocks/>
            </p:cNvGrpSpPr>
            <p:nvPr/>
          </p:nvGrpSpPr>
          <p:grpSpPr bwMode="auto">
            <a:xfrm>
              <a:off x="3250" y="2172"/>
              <a:ext cx="1120" cy="0"/>
              <a:chOff x="385" y="2172"/>
              <a:chExt cx="1120" cy="0"/>
            </a:xfrm>
          </p:grpSpPr>
          <p:sp>
            <p:nvSpPr>
              <p:cNvPr id="124" name="Line 223">
                <a:extLst>
                  <a:ext uri="{FF2B5EF4-FFF2-40B4-BE49-F238E27FC236}">
                    <a16:creationId xmlns:a16="http://schemas.microsoft.com/office/drawing/2014/main" id="{E11D75D0-7E7C-3CAE-9C35-48006464353E}"/>
                  </a:ext>
                </a:extLst>
              </p:cNvPr>
              <p:cNvSpPr>
                <a:spLocks noChangeShapeType="1"/>
              </p:cNvSpPr>
              <p:nvPr/>
            </p:nvSpPr>
            <p:spPr bwMode="auto">
              <a:xfrm>
                <a:off x="385"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25" name="Line 224">
                <a:extLst>
                  <a:ext uri="{FF2B5EF4-FFF2-40B4-BE49-F238E27FC236}">
                    <a16:creationId xmlns:a16="http://schemas.microsoft.com/office/drawing/2014/main" id="{9AD1C93E-87A7-480E-64B5-3D103FA5647D}"/>
                  </a:ext>
                </a:extLst>
              </p:cNvPr>
              <p:cNvSpPr>
                <a:spLocks noChangeShapeType="1"/>
              </p:cNvSpPr>
              <p:nvPr/>
            </p:nvSpPr>
            <p:spPr bwMode="auto">
              <a:xfrm>
                <a:off x="787"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26" name="Line 225">
                <a:extLst>
                  <a:ext uri="{FF2B5EF4-FFF2-40B4-BE49-F238E27FC236}">
                    <a16:creationId xmlns:a16="http://schemas.microsoft.com/office/drawing/2014/main" id="{25F24924-83D7-2C0A-AF04-A9BC10FA89CA}"/>
                  </a:ext>
                </a:extLst>
              </p:cNvPr>
              <p:cNvSpPr>
                <a:spLocks noChangeShapeType="1"/>
              </p:cNvSpPr>
              <p:nvPr/>
            </p:nvSpPr>
            <p:spPr bwMode="auto">
              <a:xfrm>
                <a:off x="1193"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27" name="Line 226">
                <a:extLst>
                  <a:ext uri="{FF2B5EF4-FFF2-40B4-BE49-F238E27FC236}">
                    <a16:creationId xmlns:a16="http://schemas.microsoft.com/office/drawing/2014/main" id="{1432EC2D-6BC8-8A1C-B6C1-CF674742798C}"/>
                  </a:ext>
                </a:extLst>
              </p:cNvPr>
              <p:cNvSpPr>
                <a:spLocks noChangeShapeType="1"/>
              </p:cNvSpPr>
              <p:nvPr/>
            </p:nvSpPr>
            <p:spPr bwMode="auto">
              <a:xfrm>
                <a:off x="723" y="2172"/>
                <a:ext cx="45"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28" name="Line 227">
                <a:extLst>
                  <a:ext uri="{FF2B5EF4-FFF2-40B4-BE49-F238E27FC236}">
                    <a16:creationId xmlns:a16="http://schemas.microsoft.com/office/drawing/2014/main" id="{1859D03A-2351-1432-05BA-9F06C08FD0AC}"/>
                  </a:ext>
                </a:extLst>
              </p:cNvPr>
              <p:cNvSpPr>
                <a:spLocks noChangeShapeType="1"/>
              </p:cNvSpPr>
              <p:nvPr/>
            </p:nvSpPr>
            <p:spPr bwMode="auto">
              <a:xfrm>
                <a:off x="1122" y="2172"/>
                <a:ext cx="45"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sp>
          <p:nvSpPr>
            <p:cNvPr id="86" name="AutoShape 228">
              <a:extLst>
                <a:ext uri="{FF2B5EF4-FFF2-40B4-BE49-F238E27FC236}">
                  <a16:creationId xmlns:a16="http://schemas.microsoft.com/office/drawing/2014/main" id="{E60756AD-4A0C-1559-1E72-CB738788C15A}"/>
                </a:ext>
              </a:extLst>
            </p:cNvPr>
            <p:cNvSpPr>
              <a:spLocks noChangeArrowheads="1"/>
            </p:cNvSpPr>
            <p:nvPr/>
          </p:nvSpPr>
          <p:spPr bwMode="auto">
            <a:xfrm rot="8100000">
              <a:off x="3360" y="1725"/>
              <a:ext cx="113" cy="113"/>
            </a:xfrm>
            <a:custGeom>
              <a:avLst/>
              <a:gdLst>
                <a:gd name="G0" fmla="+- 10800 0 0"/>
                <a:gd name="G1" fmla="+- -8988485 0 0"/>
                <a:gd name="G2" fmla="+- 0 0 -8988485"/>
                <a:gd name="T0" fmla="*/ 0 256 1"/>
                <a:gd name="T1" fmla="*/ 180 256 1"/>
                <a:gd name="G3" fmla="+- -8988485 T0 T1"/>
                <a:gd name="T2" fmla="*/ 0 256 1"/>
                <a:gd name="T3" fmla="*/ 90 256 1"/>
                <a:gd name="G4" fmla="+- -8988485 T2 T3"/>
                <a:gd name="G5" fmla="*/ G4 2 1"/>
                <a:gd name="T4" fmla="*/ 90 256 1"/>
                <a:gd name="T5" fmla="*/ 0 256 1"/>
                <a:gd name="G6" fmla="+- -8988485 T4 T5"/>
                <a:gd name="G7" fmla="*/ G6 2 1"/>
                <a:gd name="G8" fmla="abs -898848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8988485"/>
                <a:gd name="G21" fmla="sin G19 -8988485"/>
                <a:gd name="G22" fmla="+- G20 10800 0"/>
                <a:gd name="G23" fmla="+- G21 10800 0"/>
                <a:gd name="G24" fmla="+- 10800 0 G20"/>
                <a:gd name="G25" fmla="+- 10800 10800 0"/>
                <a:gd name="G26" fmla="?: G9 G17 G25"/>
                <a:gd name="G27" fmla="?: G9 0 21600"/>
                <a:gd name="G28" fmla="cos 10800 -8988485"/>
                <a:gd name="G29" fmla="sin 10800 -8988485"/>
                <a:gd name="G30" fmla="sin 10800 -8988485"/>
                <a:gd name="G31" fmla="+- G28 10800 0"/>
                <a:gd name="G32" fmla="+- G29 10800 0"/>
                <a:gd name="G33" fmla="+- G30 10800 0"/>
                <a:gd name="G34" fmla="?: G4 0 G31"/>
                <a:gd name="G35" fmla="?: -8988485 G34 0"/>
                <a:gd name="G36" fmla="?: G6 G35 G31"/>
                <a:gd name="G37" fmla="+- 21600 0 G36"/>
                <a:gd name="G38" fmla="?: G4 0 G33"/>
                <a:gd name="G39" fmla="?: -8988485 G38 G32"/>
                <a:gd name="G40" fmla="?: G6 G39 0"/>
                <a:gd name="G41" fmla="?: G4 G32 21600"/>
                <a:gd name="G42" fmla="?: G6 G41 G33"/>
                <a:gd name="T12" fmla="*/ 10800 w 21600"/>
                <a:gd name="T13" fmla="*/ 0 h 21600"/>
                <a:gd name="T14" fmla="*/ 2881 w 21600"/>
                <a:gd name="T15" fmla="*/ 3455 h 21600"/>
                <a:gd name="T16" fmla="*/ 10800 w 21600"/>
                <a:gd name="T17" fmla="*/ 0 h 21600"/>
                <a:gd name="T18" fmla="*/ 18719 w 21600"/>
                <a:gd name="T19" fmla="*/ 345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881" y="3455"/>
                  </a:moveTo>
                  <a:cubicBezTo>
                    <a:pt x="4925" y="1252"/>
                    <a:pt x="7794" y="0"/>
                    <a:pt x="10800" y="0"/>
                  </a:cubicBezTo>
                  <a:cubicBezTo>
                    <a:pt x="13805" y="0"/>
                    <a:pt x="16674" y="1252"/>
                    <a:pt x="18718" y="3455"/>
                  </a:cubicBezTo>
                  <a:cubicBezTo>
                    <a:pt x="16674" y="1252"/>
                    <a:pt x="13805" y="0"/>
                    <a:pt x="10799" y="0"/>
                  </a:cubicBezTo>
                  <a:cubicBezTo>
                    <a:pt x="7794" y="0"/>
                    <a:pt x="4925" y="1252"/>
                    <a:pt x="2881" y="3455"/>
                  </a:cubicBezTo>
                  <a:close/>
                </a:path>
              </a:pathLst>
            </a:custGeom>
            <a:noFill/>
            <a:ln w="38100" algn="ctr">
              <a:solidFill>
                <a:srgbClr val="00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87" name="AutoShape 229">
              <a:extLst>
                <a:ext uri="{FF2B5EF4-FFF2-40B4-BE49-F238E27FC236}">
                  <a16:creationId xmlns:a16="http://schemas.microsoft.com/office/drawing/2014/main" id="{F46F318A-B8A7-A2C5-CE88-482B5D87758E}"/>
                </a:ext>
              </a:extLst>
            </p:cNvPr>
            <p:cNvSpPr>
              <a:spLocks noChangeArrowheads="1"/>
            </p:cNvSpPr>
            <p:nvPr/>
          </p:nvSpPr>
          <p:spPr bwMode="auto">
            <a:xfrm rot="13500000">
              <a:off x="4149" y="1725"/>
              <a:ext cx="113" cy="113"/>
            </a:xfrm>
            <a:custGeom>
              <a:avLst/>
              <a:gdLst>
                <a:gd name="G0" fmla="+- 10800 0 0"/>
                <a:gd name="G1" fmla="+- -8988485 0 0"/>
                <a:gd name="G2" fmla="+- 0 0 -8988485"/>
                <a:gd name="T0" fmla="*/ 0 256 1"/>
                <a:gd name="T1" fmla="*/ 180 256 1"/>
                <a:gd name="G3" fmla="+- -8988485 T0 T1"/>
                <a:gd name="T2" fmla="*/ 0 256 1"/>
                <a:gd name="T3" fmla="*/ 90 256 1"/>
                <a:gd name="G4" fmla="+- -8988485 T2 T3"/>
                <a:gd name="G5" fmla="*/ G4 2 1"/>
                <a:gd name="T4" fmla="*/ 90 256 1"/>
                <a:gd name="T5" fmla="*/ 0 256 1"/>
                <a:gd name="G6" fmla="+- -8988485 T4 T5"/>
                <a:gd name="G7" fmla="*/ G6 2 1"/>
                <a:gd name="G8" fmla="abs -898848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8988485"/>
                <a:gd name="G21" fmla="sin G19 -8988485"/>
                <a:gd name="G22" fmla="+- G20 10800 0"/>
                <a:gd name="G23" fmla="+- G21 10800 0"/>
                <a:gd name="G24" fmla="+- 10800 0 G20"/>
                <a:gd name="G25" fmla="+- 10800 10800 0"/>
                <a:gd name="G26" fmla="?: G9 G17 G25"/>
                <a:gd name="G27" fmla="?: G9 0 21600"/>
                <a:gd name="G28" fmla="cos 10800 -8988485"/>
                <a:gd name="G29" fmla="sin 10800 -8988485"/>
                <a:gd name="G30" fmla="sin 10800 -8988485"/>
                <a:gd name="G31" fmla="+- G28 10800 0"/>
                <a:gd name="G32" fmla="+- G29 10800 0"/>
                <a:gd name="G33" fmla="+- G30 10800 0"/>
                <a:gd name="G34" fmla="?: G4 0 G31"/>
                <a:gd name="G35" fmla="?: -8988485 G34 0"/>
                <a:gd name="G36" fmla="?: G6 G35 G31"/>
                <a:gd name="G37" fmla="+- 21600 0 G36"/>
                <a:gd name="G38" fmla="?: G4 0 G33"/>
                <a:gd name="G39" fmla="?: -8988485 G38 G32"/>
                <a:gd name="G40" fmla="?: G6 G39 0"/>
                <a:gd name="G41" fmla="?: G4 G32 21600"/>
                <a:gd name="G42" fmla="?: G6 G41 G33"/>
                <a:gd name="T12" fmla="*/ 10800 w 21600"/>
                <a:gd name="T13" fmla="*/ 0 h 21600"/>
                <a:gd name="T14" fmla="*/ 2881 w 21600"/>
                <a:gd name="T15" fmla="*/ 3455 h 21600"/>
                <a:gd name="T16" fmla="*/ 10800 w 21600"/>
                <a:gd name="T17" fmla="*/ 0 h 21600"/>
                <a:gd name="T18" fmla="*/ 18719 w 21600"/>
                <a:gd name="T19" fmla="*/ 345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881" y="3455"/>
                  </a:moveTo>
                  <a:cubicBezTo>
                    <a:pt x="4925" y="1252"/>
                    <a:pt x="7794" y="0"/>
                    <a:pt x="10800" y="0"/>
                  </a:cubicBezTo>
                  <a:cubicBezTo>
                    <a:pt x="13805" y="0"/>
                    <a:pt x="16674" y="1252"/>
                    <a:pt x="18718" y="3455"/>
                  </a:cubicBezTo>
                  <a:cubicBezTo>
                    <a:pt x="16674" y="1252"/>
                    <a:pt x="13805" y="0"/>
                    <a:pt x="10799" y="0"/>
                  </a:cubicBezTo>
                  <a:cubicBezTo>
                    <a:pt x="7794" y="0"/>
                    <a:pt x="4925" y="1252"/>
                    <a:pt x="2881" y="3455"/>
                  </a:cubicBezTo>
                  <a:close/>
                </a:path>
              </a:pathLst>
            </a:custGeom>
            <a:noFill/>
            <a:ln w="38100" algn="ctr">
              <a:solidFill>
                <a:srgbClr val="00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88" name="Line 230">
              <a:extLst>
                <a:ext uri="{FF2B5EF4-FFF2-40B4-BE49-F238E27FC236}">
                  <a16:creationId xmlns:a16="http://schemas.microsoft.com/office/drawing/2014/main" id="{38471AC6-7D20-92D2-16DB-E3B68C547F7A}"/>
                </a:ext>
              </a:extLst>
            </p:cNvPr>
            <p:cNvSpPr>
              <a:spLocks noChangeShapeType="1"/>
            </p:cNvSpPr>
            <p:nvPr/>
          </p:nvSpPr>
          <p:spPr bwMode="auto">
            <a:xfrm>
              <a:off x="3288" y="2500"/>
              <a:ext cx="1054" cy="0"/>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89" name="Line 231">
              <a:extLst>
                <a:ext uri="{FF2B5EF4-FFF2-40B4-BE49-F238E27FC236}">
                  <a16:creationId xmlns:a16="http://schemas.microsoft.com/office/drawing/2014/main" id="{057F5A5A-E250-A46F-E581-573C9C7DB54C}"/>
                </a:ext>
              </a:extLst>
            </p:cNvPr>
            <p:cNvSpPr>
              <a:spLocks noChangeShapeType="1"/>
            </p:cNvSpPr>
            <p:nvPr/>
          </p:nvSpPr>
          <p:spPr bwMode="auto">
            <a:xfrm>
              <a:off x="3288" y="1838"/>
              <a:ext cx="141" cy="0"/>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90" name="Line 232">
              <a:extLst>
                <a:ext uri="{FF2B5EF4-FFF2-40B4-BE49-F238E27FC236}">
                  <a16:creationId xmlns:a16="http://schemas.microsoft.com/office/drawing/2014/main" id="{FAF8D96D-25CA-83B5-45D2-19E9DDAD98DE}"/>
                </a:ext>
              </a:extLst>
            </p:cNvPr>
            <p:cNvSpPr>
              <a:spLocks noChangeShapeType="1"/>
            </p:cNvSpPr>
            <p:nvPr/>
          </p:nvSpPr>
          <p:spPr bwMode="auto">
            <a:xfrm flipV="1">
              <a:off x="4205" y="1838"/>
              <a:ext cx="135" cy="0"/>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91" name="Line 233">
              <a:extLst>
                <a:ext uri="{FF2B5EF4-FFF2-40B4-BE49-F238E27FC236}">
                  <a16:creationId xmlns:a16="http://schemas.microsoft.com/office/drawing/2014/main" id="{E675D670-C176-D382-F878-3F9A7E36A987}"/>
                </a:ext>
              </a:extLst>
            </p:cNvPr>
            <p:cNvSpPr>
              <a:spLocks noChangeShapeType="1"/>
            </p:cNvSpPr>
            <p:nvPr/>
          </p:nvSpPr>
          <p:spPr bwMode="auto">
            <a:xfrm>
              <a:off x="3300" y="1838"/>
              <a:ext cx="0" cy="662"/>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92" name="Line 234">
              <a:extLst>
                <a:ext uri="{FF2B5EF4-FFF2-40B4-BE49-F238E27FC236}">
                  <a16:creationId xmlns:a16="http://schemas.microsoft.com/office/drawing/2014/main" id="{770CD193-786D-D6EF-7108-BE24F42DF6CB}"/>
                </a:ext>
              </a:extLst>
            </p:cNvPr>
            <p:cNvSpPr>
              <a:spLocks noChangeShapeType="1"/>
            </p:cNvSpPr>
            <p:nvPr/>
          </p:nvSpPr>
          <p:spPr bwMode="auto">
            <a:xfrm>
              <a:off x="4329" y="1843"/>
              <a:ext cx="0" cy="662"/>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93" name="Line 235">
              <a:extLst>
                <a:ext uri="{FF2B5EF4-FFF2-40B4-BE49-F238E27FC236}">
                  <a16:creationId xmlns:a16="http://schemas.microsoft.com/office/drawing/2014/main" id="{6F0D891F-68E0-4C6A-7447-BECCCD0EE5A5}"/>
                </a:ext>
              </a:extLst>
            </p:cNvPr>
            <p:cNvSpPr>
              <a:spLocks noChangeShapeType="1"/>
            </p:cNvSpPr>
            <p:nvPr/>
          </p:nvSpPr>
          <p:spPr bwMode="auto">
            <a:xfrm>
              <a:off x="3473" y="1640"/>
              <a:ext cx="0" cy="141"/>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94" name="Line 236">
              <a:extLst>
                <a:ext uri="{FF2B5EF4-FFF2-40B4-BE49-F238E27FC236}">
                  <a16:creationId xmlns:a16="http://schemas.microsoft.com/office/drawing/2014/main" id="{1540BA64-F138-52DB-FB59-C171995EDAF1}"/>
                </a:ext>
              </a:extLst>
            </p:cNvPr>
            <p:cNvSpPr>
              <a:spLocks noChangeShapeType="1"/>
            </p:cNvSpPr>
            <p:nvPr/>
          </p:nvSpPr>
          <p:spPr bwMode="auto">
            <a:xfrm>
              <a:off x="4149" y="1640"/>
              <a:ext cx="0" cy="141"/>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nvGrpSpPr>
            <p:cNvPr id="95" name="Group 239">
              <a:extLst>
                <a:ext uri="{FF2B5EF4-FFF2-40B4-BE49-F238E27FC236}">
                  <a16:creationId xmlns:a16="http://schemas.microsoft.com/office/drawing/2014/main" id="{79DB9AAE-8B3B-D9B4-9FE0-DE51D0AB2111}"/>
                </a:ext>
              </a:extLst>
            </p:cNvPr>
            <p:cNvGrpSpPr>
              <a:grpSpLocks/>
            </p:cNvGrpSpPr>
            <p:nvPr/>
          </p:nvGrpSpPr>
          <p:grpSpPr bwMode="auto">
            <a:xfrm>
              <a:off x="3251" y="2172"/>
              <a:ext cx="1120" cy="0"/>
              <a:chOff x="385" y="2172"/>
              <a:chExt cx="1120" cy="0"/>
            </a:xfrm>
          </p:grpSpPr>
          <p:sp>
            <p:nvSpPr>
              <p:cNvPr id="119" name="Line 240">
                <a:extLst>
                  <a:ext uri="{FF2B5EF4-FFF2-40B4-BE49-F238E27FC236}">
                    <a16:creationId xmlns:a16="http://schemas.microsoft.com/office/drawing/2014/main" id="{7BD11BE4-0918-831F-44FB-45B23BD2401F}"/>
                  </a:ext>
                </a:extLst>
              </p:cNvPr>
              <p:cNvSpPr>
                <a:spLocks noChangeShapeType="1"/>
              </p:cNvSpPr>
              <p:nvPr/>
            </p:nvSpPr>
            <p:spPr bwMode="auto">
              <a:xfrm>
                <a:off x="385"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20" name="Line 241">
                <a:extLst>
                  <a:ext uri="{FF2B5EF4-FFF2-40B4-BE49-F238E27FC236}">
                    <a16:creationId xmlns:a16="http://schemas.microsoft.com/office/drawing/2014/main" id="{2AC2F8E4-24E2-726C-C5DA-6EC0D397720F}"/>
                  </a:ext>
                </a:extLst>
              </p:cNvPr>
              <p:cNvSpPr>
                <a:spLocks noChangeShapeType="1"/>
              </p:cNvSpPr>
              <p:nvPr/>
            </p:nvSpPr>
            <p:spPr bwMode="auto">
              <a:xfrm>
                <a:off x="787"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21" name="Line 242">
                <a:extLst>
                  <a:ext uri="{FF2B5EF4-FFF2-40B4-BE49-F238E27FC236}">
                    <a16:creationId xmlns:a16="http://schemas.microsoft.com/office/drawing/2014/main" id="{8513C765-033E-B7FD-E654-5C1367756F30}"/>
                  </a:ext>
                </a:extLst>
              </p:cNvPr>
              <p:cNvSpPr>
                <a:spLocks noChangeShapeType="1"/>
              </p:cNvSpPr>
              <p:nvPr/>
            </p:nvSpPr>
            <p:spPr bwMode="auto">
              <a:xfrm>
                <a:off x="1193"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22" name="Line 243">
                <a:extLst>
                  <a:ext uri="{FF2B5EF4-FFF2-40B4-BE49-F238E27FC236}">
                    <a16:creationId xmlns:a16="http://schemas.microsoft.com/office/drawing/2014/main" id="{5BE3D6FD-46EF-8D83-7596-DD180EE6D1EA}"/>
                  </a:ext>
                </a:extLst>
              </p:cNvPr>
              <p:cNvSpPr>
                <a:spLocks noChangeShapeType="1"/>
              </p:cNvSpPr>
              <p:nvPr/>
            </p:nvSpPr>
            <p:spPr bwMode="auto">
              <a:xfrm>
                <a:off x="723" y="2172"/>
                <a:ext cx="45"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23" name="Line 244">
                <a:extLst>
                  <a:ext uri="{FF2B5EF4-FFF2-40B4-BE49-F238E27FC236}">
                    <a16:creationId xmlns:a16="http://schemas.microsoft.com/office/drawing/2014/main" id="{A4702C87-6B1E-9C99-4E2B-50C28EFC8447}"/>
                  </a:ext>
                </a:extLst>
              </p:cNvPr>
              <p:cNvSpPr>
                <a:spLocks noChangeShapeType="1"/>
              </p:cNvSpPr>
              <p:nvPr/>
            </p:nvSpPr>
            <p:spPr bwMode="auto">
              <a:xfrm>
                <a:off x="1122" y="2172"/>
                <a:ext cx="45"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sp>
          <p:nvSpPr>
            <p:cNvPr id="96" name="Line 245">
              <a:extLst>
                <a:ext uri="{FF2B5EF4-FFF2-40B4-BE49-F238E27FC236}">
                  <a16:creationId xmlns:a16="http://schemas.microsoft.com/office/drawing/2014/main" id="{AA9E1513-CA3A-61EC-5E78-3FF8532C84E3}"/>
                </a:ext>
              </a:extLst>
            </p:cNvPr>
            <p:cNvSpPr>
              <a:spLocks noChangeShapeType="1"/>
            </p:cNvSpPr>
            <p:nvPr/>
          </p:nvSpPr>
          <p:spPr bwMode="auto">
            <a:xfrm>
              <a:off x="3811" y="1544"/>
              <a:ext cx="0" cy="21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97" name="Line 246">
              <a:extLst>
                <a:ext uri="{FF2B5EF4-FFF2-40B4-BE49-F238E27FC236}">
                  <a16:creationId xmlns:a16="http://schemas.microsoft.com/office/drawing/2014/main" id="{856885ED-2D99-5E3E-A000-C51505367D32}"/>
                </a:ext>
              </a:extLst>
            </p:cNvPr>
            <p:cNvSpPr>
              <a:spLocks noChangeShapeType="1"/>
            </p:cNvSpPr>
            <p:nvPr/>
          </p:nvSpPr>
          <p:spPr bwMode="auto">
            <a:xfrm>
              <a:off x="3809" y="1781"/>
              <a:ext cx="0" cy="3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98" name="Line 247">
              <a:extLst>
                <a:ext uri="{FF2B5EF4-FFF2-40B4-BE49-F238E27FC236}">
                  <a16:creationId xmlns:a16="http://schemas.microsoft.com/office/drawing/2014/main" id="{5029D0E3-9E9E-A323-76D1-F13730661A9C}"/>
                </a:ext>
              </a:extLst>
            </p:cNvPr>
            <p:cNvSpPr>
              <a:spLocks noChangeShapeType="1"/>
            </p:cNvSpPr>
            <p:nvPr/>
          </p:nvSpPr>
          <p:spPr bwMode="auto">
            <a:xfrm>
              <a:off x="3809" y="1836"/>
              <a:ext cx="0" cy="21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nvGrpSpPr>
            <p:cNvPr id="99" name="Group 249">
              <a:extLst>
                <a:ext uri="{FF2B5EF4-FFF2-40B4-BE49-F238E27FC236}">
                  <a16:creationId xmlns:a16="http://schemas.microsoft.com/office/drawing/2014/main" id="{8A159AE9-8B36-74A8-F5B0-B7266123B056}"/>
                </a:ext>
              </a:extLst>
            </p:cNvPr>
            <p:cNvGrpSpPr>
              <a:grpSpLocks/>
            </p:cNvGrpSpPr>
            <p:nvPr/>
          </p:nvGrpSpPr>
          <p:grpSpPr bwMode="auto">
            <a:xfrm>
              <a:off x="3251" y="3108"/>
              <a:ext cx="1120" cy="0"/>
              <a:chOff x="385" y="2172"/>
              <a:chExt cx="1120" cy="0"/>
            </a:xfrm>
          </p:grpSpPr>
          <p:sp>
            <p:nvSpPr>
              <p:cNvPr id="114" name="Line 250">
                <a:extLst>
                  <a:ext uri="{FF2B5EF4-FFF2-40B4-BE49-F238E27FC236}">
                    <a16:creationId xmlns:a16="http://schemas.microsoft.com/office/drawing/2014/main" id="{4522E58D-6780-3461-3155-B40643B56517}"/>
                  </a:ext>
                </a:extLst>
              </p:cNvPr>
              <p:cNvSpPr>
                <a:spLocks noChangeShapeType="1"/>
              </p:cNvSpPr>
              <p:nvPr/>
            </p:nvSpPr>
            <p:spPr bwMode="auto">
              <a:xfrm>
                <a:off x="385"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15" name="Line 251">
                <a:extLst>
                  <a:ext uri="{FF2B5EF4-FFF2-40B4-BE49-F238E27FC236}">
                    <a16:creationId xmlns:a16="http://schemas.microsoft.com/office/drawing/2014/main" id="{9D89C748-13CE-1080-E6D3-DDC6F49E4BCE}"/>
                  </a:ext>
                </a:extLst>
              </p:cNvPr>
              <p:cNvSpPr>
                <a:spLocks noChangeShapeType="1"/>
              </p:cNvSpPr>
              <p:nvPr/>
            </p:nvSpPr>
            <p:spPr bwMode="auto">
              <a:xfrm>
                <a:off x="787"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16" name="Line 252">
                <a:extLst>
                  <a:ext uri="{FF2B5EF4-FFF2-40B4-BE49-F238E27FC236}">
                    <a16:creationId xmlns:a16="http://schemas.microsoft.com/office/drawing/2014/main" id="{60916E87-36BF-2EB7-C600-AB165A1B9526}"/>
                  </a:ext>
                </a:extLst>
              </p:cNvPr>
              <p:cNvSpPr>
                <a:spLocks noChangeShapeType="1"/>
              </p:cNvSpPr>
              <p:nvPr/>
            </p:nvSpPr>
            <p:spPr bwMode="auto">
              <a:xfrm>
                <a:off x="1193" y="2172"/>
                <a:ext cx="312"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17" name="Line 253">
                <a:extLst>
                  <a:ext uri="{FF2B5EF4-FFF2-40B4-BE49-F238E27FC236}">
                    <a16:creationId xmlns:a16="http://schemas.microsoft.com/office/drawing/2014/main" id="{9B9902EC-8E0A-7D97-E0D3-3CD1879E2363}"/>
                  </a:ext>
                </a:extLst>
              </p:cNvPr>
              <p:cNvSpPr>
                <a:spLocks noChangeShapeType="1"/>
              </p:cNvSpPr>
              <p:nvPr/>
            </p:nvSpPr>
            <p:spPr bwMode="auto">
              <a:xfrm>
                <a:off x="723" y="2172"/>
                <a:ext cx="45"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18" name="Line 254">
                <a:extLst>
                  <a:ext uri="{FF2B5EF4-FFF2-40B4-BE49-F238E27FC236}">
                    <a16:creationId xmlns:a16="http://schemas.microsoft.com/office/drawing/2014/main" id="{A0F9A9D9-AAD6-F12F-61A1-E4FE0B5688BD}"/>
                  </a:ext>
                </a:extLst>
              </p:cNvPr>
              <p:cNvSpPr>
                <a:spLocks noChangeShapeType="1"/>
              </p:cNvSpPr>
              <p:nvPr/>
            </p:nvSpPr>
            <p:spPr bwMode="auto">
              <a:xfrm>
                <a:off x="1122" y="2172"/>
                <a:ext cx="45" cy="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sp>
          <p:nvSpPr>
            <p:cNvPr id="100" name="Rectangle 255">
              <a:extLst>
                <a:ext uri="{FF2B5EF4-FFF2-40B4-BE49-F238E27FC236}">
                  <a16:creationId xmlns:a16="http://schemas.microsoft.com/office/drawing/2014/main" id="{3CB9EF38-2391-7613-0939-FA1D36230096}"/>
                </a:ext>
              </a:extLst>
            </p:cNvPr>
            <p:cNvSpPr>
              <a:spLocks noChangeArrowheads="1"/>
            </p:cNvSpPr>
            <p:nvPr/>
          </p:nvSpPr>
          <p:spPr bwMode="auto">
            <a:xfrm>
              <a:off x="3300" y="2761"/>
              <a:ext cx="1029" cy="681"/>
            </a:xfrm>
            <a:prstGeom prst="rect">
              <a:avLst/>
            </a:prstGeom>
            <a:noFill/>
            <a:ln w="38100" algn="ctr">
              <a:solidFill>
                <a:srgbClr val="00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01" name="Oval 256">
              <a:extLst>
                <a:ext uri="{FF2B5EF4-FFF2-40B4-BE49-F238E27FC236}">
                  <a16:creationId xmlns:a16="http://schemas.microsoft.com/office/drawing/2014/main" id="{9016A554-A87B-5FF4-A91F-BFE763065007}"/>
                </a:ext>
              </a:extLst>
            </p:cNvPr>
            <p:cNvSpPr>
              <a:spLocks noChangeArrowheads="1"/>
            </p:cNvSpPr>
            <p:nvPr/>
          </p:nvSpPr>
          <p:spPr bwMode="auto">
            <a:xfrm>
              <a:off x="3538" y="2838"/>
              <a:ext cx="540" cy="540"/>
            </a:xfrm>
            <a:prstGeom prst="ellipse">
              <a:avLst/>
            </a:prstGeom>
            <a:noFill/>
            <a:ln w="38100" algn="ctr">
              <a:solidFill>
                <a:srgbClr val="00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02" name="Oval 257">
              <a:extLst>
                <a:ext uri="{FF2B5EF4-FFF2-40B4-BE49-F238E27FC236}">
                  <a16:creationId xmlns:a16="http://schemas.microsoft.com/office/drawing/2014/main" id="{CC5DE9FC-2B35-E356-E48F-C4AFD38AA0A3}"/>
                </a:ext>
              </a:extLst>
            </p:cNvPr>
            <p:cNvSpPr>
              <a:spLocks noChangeArrowheads="1"/>
            </p:cNvSpPr>
            <p:nvPr/>
          </p:nvSpPr>
          <p:spPr bwMode="auto">
            <a:xfrm>
              <a:off x="3466" y="2762"/>
              <a:ext cx="680" cy="680"/>
            </a:xfrm>
            <a:prstGeom prst="ellipse">
              <a:avLst/>
            </a:prstGeom>
            <a:noFill/>
            <a:ln w="38100" algn="ctr">
              <a:solidFill>
                <a:srgbClr val="00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nvGrpSpPr>
            <p:cNvPr id="103" name="Group 258">
              <a:extLst>
                <a:ext uri="{FF2B5EF4-FFF2-40B4-BE49-F238E27FC236}">
                  <a16:creationId xmlns:a16="http://schemas.microsoft.com/office/drawing/2014/main" id="{35758BDB-A2A7-AA1E-84B9-10779E20F02C}"/>
                </a:ext>
              </a:extLst>
            </p:cNvPr>
            <p:cNvGrpSpPr>
              <a:grpSpLocks/>
            </p:cNvGrpSpPr>
            <p:nvPr/>
          </p:nvGrpSpPr>
          <p:grpSpPr bwMode="auto">
            <a:xfrm>
              <a:off x="3804" y="2709"/>
              <a:ext cx="2" cy="505"/>
              <a:chOff x="1003" y="1565"/>
              <a:chExt cx="2" cy="505"/>
            </a:xfrm>
          </p:grpSpPr>
          <p:sp>
            <p:nvSpPr>
              <p:cNvPr id="111" name="Line 259">
                <a:extLst>
                  <a:ext uri="{FF2B5EF4-FFF2-40B4-BE49-F238E27FC236}">
                    <a16:creationId xmlns:a16="http://schemas.microsoft.com/office/drawing/2014/main" id="{0185C91B-6D2C-9508-6F9C-8DF728D5D852}"/>
                  </a:ext>
                </a:extLst>
              </p:cNvPr>
              <p:cNvSpPr>
                <a:spLocks noChangeShapeType="1"/>
              </p:cNvSpPr>
              <p:nvPr/>
            </p:nvSpPr>
            <p:spPr bwMode="auto">
              <a:xfrm>
                <a:off x="1005" y="1565"/>
                <a:ext cx="0" cy="21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12" name="Line 260">
                <a:extLst>
                  <a:ext uri="{FF2B5EF4-FFF2-40B4-BE49-F238E27FC236}">
                    <a16:creationId xmlns:a16="http://schemas.microsoft.com/office/drawing/2014/main" id="{FB90F1CF-3562-8C14-0BE6-5219722D65A5}"/>
                  </a:ext>
                </a:extLst>
              </p:cNvPr>
              <p:cNvSpPr>
                <a:spLocks noChangeShapeType="1"/>
              </p:cNvSpPr>
              <p:nvPr/>
            </p:nvSpPr>
            <p:spPr bwMode="auto">
              <a:xfrm>
                <a:off x="1003" y="1854"/>
                <a:ext cx="0" cy="21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13" name="Line 261">
                <a:extLst>
                  <a:ext uri="{FF2B5EF4-FFF2-40B4-BE49-F238E27FC236}">
                    <a16:creationId xmlns:a16="http://schemas.microsoft.com/office/drawing/2014/main" id="{D947F2C9-2F39-BD43-CC14-5A286B6B722A}"/>
                  </a:ext>
                </a:extLst>
              </p:cNvPr>
              <p:cNvSpPr>
                <a:spLocks noChangeShapeType="1"/>
              </p:cNvSpPr>
              <p:nvPr/>
            </p:nvSpPr>
            <p:spPr bwMode="auto">
              <a:xfrm>
                <a:off x="1004" y="1793"/>
                <a:ext cx="0" cy="45"/>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sp>
          <p:nvSpPr>
            <p:cNvPr id="104" name="Line 262">
              <a:extLst>
                <a:ext uri="{FF2B5EF4-FFF2-40B4-BE49-F238E27FC236}">
                  <a16:creationId xmlns:a16="http://schemas.microsoft.com/office/drawing/2014/main" id="{44C8C56A-E2A8-743D-187B-F50F95387483}"/>
                </a:ext>
              </a:extLst>
            </p:cNvPr>
            <p:cNvSpPr>
              <a:spLocks noChangeShapeType="1"/>
            </p:cNvSpPr>
            <p:nvPr/>
          </p:nvSpPr>
          <p:spPr bwMode="auto">
            <a:xfrm>
              <a:off x="3804" y="3276"/>
              <a:ext cx="0" cy="21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05" name="Line 263">
              <a:extLst>
                <a:ext uri="{FF2B5EF4-FFF2-40B4-BE49-F238E27FC236}">
                  <a16:creationId xmlns:a16="http://schemas.microsoft.com/office/drawing/2014/main" id="{6FF38D9D-2379-B0CE-1441-B4F03B383B32}"/>
                </a:ext>
              </a:extLst>
            </p:cNvPr>
            <p:cNvSpPr>
              <a:spLocks noChangeShapeType="1"/>
            </p:cNvSpPr>
            <p:nvPr/>
          </p:nvSpPr>
          <p:spPr bwMode="auto">
            <a:xfrm>
              <a:off x="3805" y="3232"/>
              <a:ext cx="0" cy="2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06" name="Line 264">
              <a:extLst>
                <a:ext uri="{FF2B5EF4-FFF2-40B4-BE49-F238E27FC236}">
                  <a16:creationId xmlns:a16="http://schemas.microsoft.com/office/drawing/2014/main" id="{A72C81CB-3D77-8B3C-6BD3-F42C9428561A}"/>
                </a:ext>
              </a:extLst>
            </p:cNvPr>
            <p:cNvSpPr>
              <a:spLocks noChangeShapeType="1"/>
            </p:cNvSpPr>
            <p:nvPr/>
          </p:nvSpPr>
          <p:spPr bwMode="auto">
            <a:xfrm>
              <a:off x="3461" y="1648"/>
              <a:ext cx="700" cy="0"/>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07" name="Line 267">
              <a:extLst>
                <a:ext uri="{FF2B5EF4-FFF2-40B4-BE49-F238E27FC236}">
                  <a16:creationId xmlns:a16="http://schemas.microsoft.com/office/drawing/2014/main" id="{0A8804ED-580D-F28B-0DC1-115ACB78E529}"/>
                </a:ext>
              </a:extLst>
            </p:cNvPr>
            <p:cNvSpPr>
              <a:spLocks noChangeShapeType="1"/>
            </p:cNvSpPr>
            <p:nvPr/>
          </p:nvSpPr>
          <p:spPr bwMode="auto">
            <a:xfrm>
              <a:off x="3810" y="2123"/>
              <a:ext cx="0" cy="21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08" name="Line 268">
              <a:extLst>
                <a:ext uri="{FF2B5EF4-FFF2-40B4-BE49-F238E27FC236}">
                  <a16:creationId xmlns:a16="http://schemas.microsoft.com/office/drawing/2014/main" id="{24519D7D-5EF0-7651-B241-CDCD9DC88721}"/>
                </a:ext>
              </a:extLst>
            </p:cNvPr>
            <p:cNvSpPr>
              <a:spLocks noChangeShapeType="1"/>
            </p:cNvSpPr>
            <p:nvPr/>
          </p:nvSpPr>
          <p:spPr bwMode="auto">
            <a:xfrm>
              <a:off x="3808" y="2067"/>
              <a:ext cx="0" cy="36"/>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09" name="Line 269">
              <a:extLst>
                <a:ext uri="{FF2B5EF4-FFF2-40B4-BE49-F238E27FC236}">
                  <a16:creationId xmlns:a16="http://schemas.microsoft.com/office/drawing/2014/main" id="{076F493C-B87C-8B99-06F3-3E1D5EFCDFB6}"/>
                </a:ext>
              </a:extLst>
            </p:cNvPr>
            <p:cNvSpPr>
              <a:spLocks noChangeShapeType="1"/>
            </p:cNvSpPr>
            <p:nvPr/>
          </p:nvSpPr>
          <p:spPr bwMode="auto">
            <a:xfrm flipV="1">
              <a:off x="3839" y="1848"/>
              <a:ext cx="289" cy="289"/>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sp>
          <p:nvSpPr>
            <p:cNvPr id="110" name="Line 270">
              <a:extLst>
                <a:ext uri="{FF2B5EF4-FFF2-40B4-BE49-F238E27FC236}">
                  <a16:creationId xmlns:a16="http://schemas.microsoft.com/office/drawing/2014/main" id="{9869A93C-72FF-C2D2-DC30-AC5407DCD3FE}"/>
                </a:ext>
              </a:extLst>
            </p:cNvPr>
            <p:cNvSpPr>
              <a:spLocks noChangeShapeType="1"/>
            </p:cNvSpPr>
            <p:nvPr/>
          </p:nvSpPr>
          <p:spPr bwMode="auto">
            <a:xfrm rot="5400000" flipV="1">
              <a:off x="3481" y="1850"/>
              <a:ext cx="289" cy="289"/>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grpSp>
      <p:sp>
        <p:nvSpPr>
          <p:cNvPr id="143" name="Oval 272">
            <a:extLst>
              <a:ext uri="{FF2B5EF4-FFF2-40B4-BE49-F238E27FC236}">
                <a16:creationId xmlns:a16="http://schemas.microsoft.com/office/drawing/2014/main" id="{F0B74335-E7DC-E54F-9E1F-7AC739550F7A}"/>
              </a:ext>
            </a:extLst>
          </p:cNvPr>
          <p:cNvSpPr>
            <a:spLocks noChangeArrowheads="1"/>
          </p:cNvSpPr>
          <p:nvPr/>
        </p:nvSpPr>
        <p:spPr bwMode="auto">
          <a:xfrm>
            <a:off x="5849938" y="3206750"/>
            <a:ext cx="392112" cy="376238"/>
          </a:xfrm>
          <a:prstGeom prst="ellipse">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1">
              <a:solidFill>
                <a:srgbClr val="000000"/>
              </a:solidFill>
              <a:effectLst>
                <a:outerShdw blurRad="38100" dist="38100" dir="2700000" algn="tl">
                  <a:srgbClr val="000000">
                    <a:alpha val="43137"/>
                  </a:srgbClr>
                </a:outerShdw>
              </a:effectLst>
              <a:latin typeface="Arial" panose="020B0604020202020204" pitchFamily="34" charset="0"/>
              <a:ea typeface="宋体"/>
            </a:endParaRPr>
          </a:p>
        </p:txBody>
      </p:sp>
      <p:pic>
        <p:nvPicPr>
          <p:cNvPr id="144" name="Picture 47">
            <a:extLst>
              <a:ext uri="{FF2B5EF4-FFF2-40B4-BE49-F238E27FC236}">
                <a16:creationId xmlns:a16="http://schemas.microsoft.com/office/drawing/2014/main" id="{BFC07827-1924-56D3-66AE-DFF868462C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6438" y="2354263"/>
            <a:ext cx="4318000" cy="3238500"/>
          </a:xfrm>
          <a:prstGeom prst="rect">
            <a:avLst/>
          </a:prstGeom>
          <a:noFill/>
          <a:extLst>
            <a:ext uri="{909E8E84-426E-40DD-AFC4-6F175D3DCCD1}">
              <a14:hiddenFill xmlns:a14="http://schemas.microsoft.com/office/drawing/2010/main">
                <a:solidFill>
                  <a:srgbClr val="FFFFFF"/>
                </a:solidFill>
              </a14:hiddenFill>
            </a:ext>
          </a:extLst>
        </p:spPr>
      </p:pic>
      <p:pic>
        <p:nvPicPr>
          <p:cNvPr id="145" name="Picture 130">
            <a:extLst>
              <a:ext uri="{FF2B5EF4-FFF2-40B4-BE49-F238E27FC236}">
                <a16:creationId xmlns:a16="http://schemas.microsoft.com/office/drawing/2014/main" id="{63B0C1A5-259A-456E-2F52-7B13A4F449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438" y="2347913"/>
            <a:ext cx="4318000" cy="3240087"/>
          </a:xfrm>
          <a:prstGeom prst="rect">
            <a:avLst/>
          </a:prstGeom>
          <a:noFill/>
          <a:extLst>
            <a:ext uri="{909E8E84-426E-40DD-AFC4-6F175D3DCCD1}">
              <a14:hiddenFill xmlns:a14="http://schemas.microsoft.com/office/drawing/2010/main">
                <a:solidFill>
                  <a:srgbClr val="FFFFFF"/>
                </a:solidFill>
              </a14:hiddenFill>
            </a:ext>
          </a:extLst>
        </p:spPr>
      </p:pic>
      <p:sp>
        <p:nvSpPr>
          <p:cNvPr id="2" name="卷形: 水平 1">
            <a:extLst>
              <a:ext uri="{FF2B5EF4-FFF2-40B4-BE49-F238E27FC236}">
                <a16:creationId xmlns:a16="http://schemas.microsoft.com/office/drawing/2014/main" id="{347E8779-3B5B-27F4-A1FC-9AEDEE3E1ABF}"/>
              </a:ext>
            </a:extLst>
          </p:cNvPr>
          <p:cNvSpPr/>
          <p:nvPr/>
        </p:nvSpPr>
        <p:spPr>
          <a:xfrm>
            <a:off x="7813675" y="6326677"/>
            <a:ext cx="1143000" cy="343998"/>
          </a:xfrm>
          <a:prstGeom prst="horizontalScroll">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FF0000"/>
                </a:solidFill>
              </a:rPr>
              <a:t>点击图片触发</a:t>
            </a:r>
          </a:p>
        </p:txBody>
      </p:sp>
    </p:spTree>
    <p:extLst>
      <p:ext uri="{BB962C8B-B14F-4D97-AF65-F5344CB8AC3E}">
        <p14:creationId xmlns:p14="http://schemas.microsoft.com/office/powerpoint/2010/main" val="12792511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5"/>
                    </p:tgtEl>
                  </p:cond>
                </p:stCondLst>
                <p:endSync evt="end" delay="0">
                  <p:rtn val="all"/>
                </p:endSync>
                <p:childTnLst>
                  <p:par>
                    <p:cTn id="3" fill="hold">
                      <p:stCondLst>
                        <p:cond delay="0"/>
                      </p:stCondLst>
                      <p:childTnLst>
                        <p:par>
                          <p:cTn id="4" fill="hold">
                            <p:stCondLst>
                              <p:cond delay="0"/>
                            </p:stCondLst>
                            <p:childTnLst>
                              <p:par>
                                <p:cTn id="5" presetID="4" presetClass="exit" presetSubtype="16" fill="hold" nodeType="clickEffect">
                                  <p:stCondLst>
                                    <p:cond delay="0"/>
                                  </p:stCondLst>
                                  <p:childTnLst>
                                    <p:animEffect transition="out" filter="box(in)">
                                      <p:cBhvr>
                                        <p:cTn id="6" dur="500"/>
                                        <p:tgtEl>
                                          <p:spTgt spid="145"/>
                                        </p:tgtEl>
                                      </p:cBhvr>
                                    </p:animEffect>
                                    <p:set>
                                      <p:cBhvr>
                                        <p:cTn id="7" dur="1" fill="hold">
                                          <p:stCondLst>
                                            <p:cond delay="499"/>
                                          </p:stCondLst>
                                        </p:cTn>
                                        <p:tgtEl>
                                          <p:spTgt spid="145"/>
                                        </p:tgtEl>
                                        <p:attrNameLst>
                                          <p:attrName>style.visibility</p:attrName>
                                        </p:attrNameLst>
                                      </p:cBhvr>
                                      <p:to>
                                        <p:strVal val="hidden"/>
                                      </p:to>
                                    </p:set>
                                  </p:childTnLst>
                                </p:cTn>
                              </p:par>
                              <p:par>
                                <p:cTn id="8" presetID="8" presetClass="entr" presetSubtype="32" fill="hold" nodeType="withEffect">
                                  <p:stCondLst>
                                    <p:cond delay="0"/>
                                  </p:stCondLst>
                                  <p:childTnLst>
                                    <p:set>
                                      <p:cBhvr>
                                        <p:cTn id="9" dur="1" fill="hold">
                                          <p:stCondLst>
                                            <p:cond delay="0"/>
                                          </p:stCondLst>
                                        </p:cTn>
                                        <p:tgtEl>
                                          <p:spTgt spid="144"/>
                                        </p:tgtEl>
                                        <p:attrNameLst>
                                          <p:attrName>style.visibility</p:attrName>
                                        </p:attrNameLst>
                                      </p:cBhvr>
                                      <p:to>
                                        <p:strVal val="visible"/>
                                      </p:to>
                                    </p:set>
                                    <p:animEffect transition="in" filter="diamond(out)">
                                      <p:cBhvr>
                                        <p:cTn id="10" dur="2000"/>
                                        <p:tgtEl>
                                          <p:spTgt spid="144"/>
                                        </p:tgtEl>
                                      </p:cBhvr>
                                    </p:animEffect>
                                  </p:childTnLst>
                                </p:cTn>
                              </p:par>
                            </p:childTnLst>
                          </p:cTn>
                        </p:par>
                      </p:childTnLst>
                    </p:cTn>
                  </p:par>
                </p:childTnLst>
              </p:cTn>
              <p:nextCondLst>
                <p:cond evt="onClick" delay="0">
                  <p:tgtEl>
                    <p:spTgt spid="145"/>
                  </p:tgtEl>
                </p:cond>
              </p:nextCondLst>
            </p:seq>
            <p:seq concurrent="1" nextAc="seek">
              <p:cTn id="11" restart="whenNotActive" fill="hold" evtFilter="cancelBubble" nodeType="interactiveSeq">
                <p:stCondLst>
                  <p:cond evt="onClick" delay="0">
                    <p:tgtEl>
                      <p:spTgt spid="144"/>
                    </p:tgtEl>
                  </p:cond>
                </p:stCondLst>
                <p:endSync evt="end" delay="0">
                  <p:rtn val="all"/>
                </p:endSync>
                <p:childTnLst>
                  <p:par>
                    <p:cTn id="12" fill="hold">
                      <p:stCondLst>
                        <p:cond delay="0"/>
                      </p:stCondLst>
                      <p:childTnLst>
                        <p:par>
                          <p:cTn id="13" fill="hold">
                            <p:stCondLst>
                              <p:cond delay="0"/>
                            </p:stCondLst>
                            <p:childTnLst>
                              <p:par>
                                <p:cTn id="14" presetID="8" presetClass="exit" presetSubtype="16" fill="hold" nodeType="clickEffect">
                                  <p:stCondLst>
                                    <p:cond delay="0"/>
                                  </p:stCondLst>
                                  <p:childTnLst>
                                    <p:animEffect transition="out" filter="diamond(in)">
                                      <p:cBhvr>
                                        <p:cTn id="15" dur="2000"/>
                                        <p:tgtEl>
                                          <p:spTgt spid="144"/>
                                        </p:tgtEl>
                                      </p:cBhvr>
                                    </p:animEffect>
                                    <p:set>
                                      <p:cBhvr>
                                        <p:cTn id="16" dur="1" fill="hold">
                                          <p:stCondLst>
                                            <p:cond delay="1999"/>
                                          </p:stCondLst>
                                        </p:cTn>
                                        <p:tgtEl>
                                          <p:spTgt spid="144"/>
                                        </p:tgtEl>
                                        <p:attrNameLst>
                                          <p:attrName>style.visibility</p:attrName>
                                        </p:attrNameLst>
                                      </p:cBhvr>
                                      <p:to>
                                        <p:strVal val="hidden"/>
                                      </p:to>
                                    </p:set>
                                  </p:childTnLst>
                                </p:cTn>
                              </p:par>
                              <p:par>
                                <p:cTn id="17" presetID="8" presetClass="entr" presetSubtype="32" fill="hold" nodeType="withEffect">
                                  <p:stCondLst>
                                    <p:cond delay="0"/>
                                  </p:stCondLst>
                                  <p:childTnLst>
                                    <p:set>
                                      <p:cBhvr>
                                        <p:cTn id="18" dur="1" fill="hold">
                                          <p:stCondLst>
                                            <p:cond delay="0"/>
                                          </p:stCondLst>
                                        </p:cTn>
                                        <p:tgtEl>
                                          <p:spTgt spid="145"/>
                                        </p:tgtEl>
                                        <p:attrNameLst>
                                          <p:attrName>style.visibility</p:attrName>
                                        </p:attrNameLst>
                                      </p:cBhvr>
                                      <p:to>
                                        <p:strVal val="visible"/>
                                      </p:to>
                                    </p:set>
                                    <p:animEffect transition="in" filter="diamond(out)">
                                      <p:cBhvr>
                                        <p:cTn id="19" dur="2000"/>
                                        <p:tgtEl>
                                          <p:spTgt spid="145"/>
                                        </p:tgtEl>
                                      </p:cBhvr>
                                    </p:animEffect>
                                  </p:childTnLst>
                                </p:cTn>
                              </p:par>
                            </p:childTnLst>
                          </p:cTn>
                        </p:par>
                      </p:childTnLst>
                    </p:cTn>
                  </p:par>
                </p:childTnLst>
              </p:cTn>
              <p:nextCondLst>
                <p:cond evt="onClick" delay="0">
                  <p:tgtEl>
                    <p:spTgt spid="144"/>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68993" descr="测高度与深度">
            <a:extLst>
              <a:ext uri="{FF2B5EF4-FFF2-40B4-BE49-F238E27FC236}">
                <a16:creationId xmlns:a16="http://schemas.microsoft.com/office/drawing/2014/main" id="{66E2AB0B-A63C-691A-F376-7EAEA7911144}"/>
              </a:ext>
            </a:extLst>
          </p:cNvPr>
          <p:cNvPicPr>
            <a:picLocks noChangeAspect="1" noChangeArrowheads="1"/>
          </p:cNvPicPr>
          <p:nvPr/>
        </p:nvPicPr>
        <p:blipFill>
          <a:blip r:embed="rId2">
            <a:clrChange>
              <a:clrFrom>
                <a:srgbClr val="EAEAEA"/>
              </a:clrFrom>
              <a:clrTo>
                <a:srgbClr val="EAEAEA">
                  <a:alpha val="0"/>
                </a:srgbClr>
              </a:clrTo>
            </a:clrChange>
            <a:extLst>
              <a:ext uri="{28A0092B-C50C-407E-A947-70E740481C1C}">
                <a14:useLocalDpi xmlns:a14="http://schemas.microsoft.com/office/drawing/2010/main" val="0"/>
              </a:ext>
            </a:extLst>
          </a:blip>
          <a:srcRect/>
          <a:stretch>
            <a:fillRect/>
          </a:stretch>
        </p:blipFill>
        <p:spPr bwMode="auto">
          <a:xfrm>
            <a:off x="3570288" y="609600"/>
            <a:ext cx="3897312" cy="575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a:extLst>
              <a:ext uri="{FF2B5EF4-FFF2-40B4-BE49-F238E27FC236}">
                <a16:creationId xmlns:a16="http://schemas.microsoft.com/office/drawing/2014/main" id="{7E2D8EF1-CA55-E44F-933B-3FD668D67B6A}"/>
              </a:ext>
            </a:extLst>
          </p:cNvPr>
          <p:cNvSpPr txBox="1">
            <a:spLocks noChangeArrowheads="1"/>
          </p:cNvSpPr>
          <p:nvPr/>
        </p:nvSpPr>
        <p:spPr bwMode="auto">
          <a:xfrm>
            <a:off x="2123728" y="1628800"/>
            <a:ext cx="609600" cy="4524315"/>
          </a:xfrm>
          <a:prstGeom prst="rect">
            <a:avLst/>
          </a:prstGeom>
          <a:solidFill>
            <a:srgbClr val="FF66FF"/>
          </a:solidFill>
          <a:ln>
            <a:noFill/>
          </a:ln>
          <a:scene3d>
            <a:camera prst="legacyObliqueTopRight"/>
            <a:lightRig rig="legacyFlat1" dir="t"/>
          </a:scene3d>
          <a:sp3d extrusionH="430200" prstMaterial="legacyMatte">
            <a:bevelT w="13500" h="13500" prst="angle"/>
            <a:bevelB w="13500" h="13500" prst="angle"/>
            <a:extrusionClr>
              <a:srgbClr val="FF66FF"/>
            </a:extrusionClr>
            <a:contourClr>
              <a:srgbClr val="FF66FF"/>
            </a:contourClr>
          </a:sp3d>
          <a:extLst>
            <a:ext uri="{91240B29-F687-4F45-9708-019B960494DF}">
              <a14:hiddenLine xmlns:a14="http://schemas.microsoft.com/office/drawing/2010/main" w="9525">
                <a:noFill/>
                <a:miter lim="800000"/>
                <a:headEnd/>
                <a:tailEnd/>
              </a14:hiddenLine>
            </a:ext>
          </a:extLst>
        </p:spPr>
        <p:txBody>
          <a:bodyPr>
            <a:spAutoFit/>
            <a:flatTx/>
          </a:bodyPr>
          <a:lstStyle/>
          <a:p>
            <a:pPr>
              <a:lnSpc>
                <a:spcPct val="90000"/>
              </a:lnSpc>
            </a:pPr>
            <a:r>
              <a:rPr lang="zh-CN" altLang="en-US" sz="3200" b="1" dirty="0">
                <a:solidFill>
                  <a:srgbClr val="3333CC"/>
                </a:solidFill>
                <a:latin typeface="Times New Roman" panose="02020603050405020304" pitchFamily="18" charset="0"/>
              </a:rPr>
              <a:t>用直尺测量高度和深度</a:t>
            </a:r>
          </a:p>
        </p:txBody>
      </p:sp>
    </p:spTree>
    <p:extLst>
      <p:ext uri="{BB962C8B-B14F-4D97-AF65-F5344CB8AC3E}">
        <p14:creationId xmlns:p14="http://schemas.microsoft.com/office/powerpoint/2010/main" val="1400207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F6D28091-A62E-9C78-12B7-4C24A41B36B2}"/>
              </a:ext>
            </a:extLst>
          </p:cNvPr>
          <p:cNvSpPr txBox="1">
            <a:spLocks noChangeArrowheads="1"/>
          </p:cNvSpPr>
          <p:nvPr/>
        </p:nvSpPr>
        <p:spPr bwMode="auto">
          <a:xfrm>
            <a:off x="974725" y="677863"/>
            <a:ext cx="3436938" cy="579437"/>
          </a:xfrm>
          <a:prstGeom prst="rect">
            <a:avLst/>
          </a:prstGeom>
          <a:solidFill>
            <a:srgbClr val="FF66FF"/>
          </a:solidFill>
          <a:ln>
            <a:noFill/>
          </a:ln>
          <a:scene3d>
            <a:camera prst="legacyObliqueTopRight"/>
            <a:lightRig rig="legacyFlat1" dir="t"/>
          </a:scene3d>
          <a:sp3d extrusionH="430200" prstMaterial="legacyMatte">
            <a:bevelT w="13500" h="13500" prst="angle"/>
            <a:bevelB w="13500" h="13500" prst="angle"/>
            <a:extrusionClr>
              <a:srgbClr val="FF66FF"/>
            </a:extrusionClr>
            <a:contourClr>
              <a:srgbClr val="FF66FF"/>
            </a:contourClr>
          </a:sp3d>
          <a:extLst>
            <a:ext uri="{91240B29-F687-4F45-9708-019B960494DF}">
              <a14:hiddenLine xmlns:a14="http://schemas.microsoft.com/office/drawing/2010/main" w="9525">
                <a:noFill/>
                <a:miter lim="800000"/>
                <a:headEnd/>
                <a:tailEnd/>
              </a14:hiddenLine>
            </a:ext>
          </a:extLst>
        </p:spPr>
        <p:txBody>
          <a:bodyPr wrap="none">
            <a:spAutoFit/>
            <a:flatTx/>
          </a:bodyPr>
          <a:lstStyle/>
          <a:p>
            <a:r>
              <a:rPr lang="zh-CN" altLang="en-US" sz="3200" b="1">
                <a:solidFill>
                  <a:srgbClr val="3333CC"/>
                </a:solidFill>
                <a:latin typeface="Times New Roman" panose="02020603050405020304" pitchFamily="18" charset="0"/>
              </a:rPr>
              <a:t>用螺纹规测量螺距</a:t>
            </a:r>
          </a:p>
        </p:txBody>
      </p:sp>
      <p:pic>
        <p:nvPicPr>
          <p:cNvPr id="5" name="图片 470018" descr="测螺距">
            <a:extLst>
              <a:ext uri="{FF2B5EF4-FFF2-40B4-BE49-F238E27FC236}">
                <a16:creationId xmlns:a16="http://schemas.microsoft.com/office/drawing/2014/main" id="{C56A53FB-FBED-1352-1AD1-53159F27B3FB}"/>
              </a:ext>
            </a:extLst>
          </p:cNvPr>
          <p:cNvPicPr>
            <a:picLocks noChangeAspect="1" noChangeArrowheads="1"/>
          </p:cNvPicPr>
          <p:nvPr/>
        </p:nvPicPr>
        <p:blipFill>
          <a:blip r:embed="rId2">
            <a:lum bright="6000" contrast="36000"/>
            <a:extLst>
              <a:ext uri="{28A0092B-C50C-407E-A947-70E740481C1C}">
                <a14:useLocalDpi xmlns:a14="http://schemas.microsoft.com/office/drawing/2010/main" val="0"/>
              </a:ext>
            </a:extLst>
          </a:blip>
          <a:srcRect/>
          <a:stretch>
            <a:fillRect/>
          </a:stretch>
        </p:blipFill>
        <p:spPr bwMode="auto">
          <a:xfrm>
            <a:off x="723900" y="1844824"/>
            <a:ext cx="7696200" cy="376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021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D1AD6CB6-2B1E-3475-D971-D3421CB3A33C}"/>
              </a:ext>
            </a:extLst>
          </p:cNvPr>
          <p:cNvSpPr txBox="1">
            <a:spLocks noChangeArrowheads="1"/>
          </p:cNvSpPr>
          <p:nvPr/>
        </p:nvSpPr>
        <p:spPr bwMode="auto">
          <a:xfrm>
            <a:off x="1633538" y="563563"/>
            <a:ext cx="5472112" cy="579437"/>
          </a:xfrm>
          <a:prstGeom prst="rect">
            <a:avLst/>
          </a:prstGeom>
          <a:solidFill>
            <a:srgbClr val="00CC99"/>
          </a:solidFill>
          <a:ln>
            <a:noFill/>
          </a:ln>
          <a:scene3d>
            <a:camera prst="legacyObliqueTopRight"/>
            <a:lightRig rig="legacyFlat1" dir="t"/>
          </a:scene3d>
          <a:sp3d extrusionH="430200" prstMaterial="legacyMatte">
            <a:bevelT w="13500" h="13500" prst="angle"/>
            <a:bevelB w="13500" h="13500" prst="angle"/>
            <a:extrusionClr>
              <a:srgbClr val="00CC99"/>
            </a:extrusionClr>
            <a:contourClr>
              <a:srgbClr val="00CC99"/>
            </a:contourClr>
          </a:sp3d>
          <a:extLst>
            <a:ext uri="{91240B29-F687-4F45-9708-019B960494DF}">
              <a14:hiddenLine xmlns:a14="http://schemas.microsoft.com/office/drawing/2010/main" w="9525">
                <a:noFill/>
                <a:miter lim="800000"/>
                <a:headEnd/>
                <a:tailEnd/>
              </a14:hiddenLine>
            </a:ext>
          </a:extLst>
        </p:spPr>
        <p:txBody>
          <a:bodyPr wrap="none">
            <a:spAutoFit/>
            <a:flatTx/>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a:ln>
                  <a:noFill/>
                </a:ln>
                <a:solidFill>
                  <a:srgbClr val="3333CC"/>
                </a:solidFill>
                <a:effectLst/>
                <a:uLnTx/>
                <a:uFillTx/>
                <a:latin typeface="Times New Roman" panose="02020603050405020304" pitchFamily="18" charset="0"/>
              </a:rPr>
              <a:t>用圆角规测量圆角和圆弧半径</a:t>
            </a:r>
          </a:p>
        </p:txBody>
      </p:sp>
      <p:pic>
        <p:nvPicPr>
          <p:cNvPr id="5" name="图片 4" descr="测圆角">
            <a:extLst>
              <a:ext uri="{FF2B5EF4-FFF2-40B4-BE49-F238E27FC236}">
                <a16:creationId xmlns:a16="http://schemas.microsoft.com/office/drawing/2014/main" id="{8C61C34B-4B47-EE87-E06C-60BEDCCC92ED}"/>
              </a:ext>
            </a:extLst>
          </p:cNvPr>
          <p:cNvPicPr>
            <a:picLocks noChangeAspect="1" noChangeArrowheads="1"/>
          </p:cNvPicPr>
          <p:nvPr/>
        </p:nvPicPr>
        <p:blipFill>
          <a:blip r:embed="rId2">
            <a:lum bright="18000" contrast="6000"/>
            <a:extLst>
              <a:ext uri="{28A0092B-C50C-407E-A947-70E740481C1C}">
                <a14:useLocalDpi xmlns:a14="http://schemas.microsoft.com/office/drawing/2010/main" val="0"/>
              </a:ext>
            </a:extLst>
          </a:blip>
          <a:srcRect/>
          <a:stretch>
            <a:fillRect/>
          </a:stretch>
        </p:blipFill>
        <p:spPr bwMode="auto">
          <a:xfrm>
            <a:off x="1176337" y="1556792"/>
            <a:ext cx="6791325" cy="431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8722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23880B3B-5AC5-9571-9CDB-0728E4C70755}"/>
              </a:ext>
            </a:extLst>
          </p:cNvPr>
          <p:cNvSpPr txBox="1">
            <a:spLocks noChangeArrowheads="1"/>
          </p:cNvSpPr>
          <p:nvPr/>
        </p:nvSpPr>
        <p:spPr bwMode="auto">
          <a:xfrm>
            <a:off x="8244408" y="800100"/>
            <a:ext cx="609600" cy="5788025"/>
          </a:xfrm>
          <a:prstGeom prst="rect">
            <a:avLst/>
          </a:prstGeom>
          <a:solidFill>
            <a:srgbClr val="FF66FF"/>
          </a:solidFill>
          <a:ln>
            <a:noFill/>
          </a:ln>
          <a:scene3d>
            <a:camera prst="legacyObliqueTopRight"/>
            <a:lightRig rig="legacyFlat1" dir="t"/>
          </a:scene3d>
          <a:sp3d extrusionH="430200" prstMaterial="legacyMatte">
            <a:bevelT w="13500" h="13500" prst="angle"/>
            <a:bevelB w="13500" h="13500" prst="angle"/>
            <a:extrusionClr>
              <a:srgbClr val="FF66FF"/>
            </a:extrusionClr>
            <a:contourClr>
              <a:srgbClr val="FF66FF"/>
            </a:contourClr>
          </a:sp3d>
          <a:extLst>
            <a:ext uri="{91240B29-F687-4F45-9708-019B960494DF}">
              <a14:hiddenLine xmlns:a14="http://schemas.microsoft.com/office/drawing/2010/main" w="9525">
                <a:noFill/>
                <a:miter lim="800000"/>
                <a:headEnd/>
                <a:tailEnd/>
              </a14:hiddenLine>
            </a:ext>
          </a:extLst>
        </p:spPr>
        <p:txBody>
          <a:bodyPr>
            <a:spAutoFit/>
            <a:flatTx/>
          </a:bodyPr>
          <a:lstStyle/>
          <a:p>
            <a:pPr>
              <a:lnSpc>
                <a:spcPct val="90000"/>
              </a:lnSpc>
            </a:pPr>
            <a:r>
              <a:rPr lang="zh-CN" altLang="en-US" sz="3200" b="1" dirty="0">
                <a:solidFill>
                  <a:srgbClr val="3333CC"/>
                </a:solidFill>
                <a:latin typeface="Times New Roman" panose="02020603050405020304" pitchFamily="18" charset="0"/>
              </a:rPr>
              <a:t>用直尺和内卡测量孔的中心距</a:t>
            </a:r>
          </a:p>
        </p:txBody>
      </p:sp>
      <p:pic>
        <p:nvPicPr>
          <p:cNvPr id="5" name="图片 4" descr="测量中心距1">
            <a:extLst>
              <a:ext uri="{FF2B5EF4-FFF2-40B4-BE49-F238E27FC236}">
                <a16:creationId xmlns:a16="http://schemas.microsoft.com/office/drawing/2014/main" id="{31125589-84F5-6C7D-A704-A56B4692DB56}"/>
              </a:ext>
            </a:extLst>
          </p:cNvPr>
          <p:cNvPicPr>
            <a:picLocks noChangeAspect="1" noChangeArrowheads="1"/>
          </p:cNvPicPr>
          <p:nvPr/>
        </p:nvPicPr>
        <p:blipFill>
          <a:blip r:embed="rId2">
            <a:lum contrast="6000"/>
            <a:extLst>
              <a:ext uri="{28A0092B-C50C-407E-A947-70E740481C1C}">
                <a14:useLocalDpi xmlns:a14="http://schemas.microsoft.com/office/drawing/2010/main" val="0"/>
              </a:ext>
            </a:extLst>
          </a:blip>
          <a:srcRect/>
          <a:stretch>
            <a:fillRect/>
          </a:stretch>
        </p:blipFill>
        <p:spPr bwMode="auto">
          <a:xfrm>
            <a:off x="402331" y="63795"/>
            <a:ext cx="4097662" cy="363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descr="测量中心距">
            <a:extLst>
              <a:ext uri="{FF2B5EF4-FFF2-40B4-BE49-F238E27FC236}">
                <a16:creationId xmlns:a16="http://schemas.microsoft.com/office/drawing/2014/main" id="{22DB93BA-A8BA-4B82-8E60-F2F0AC5233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0458" y="3861048"/>
            <a:ext cx="3723083" cy="2814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descr="测量中心距2">
            <a:extLst>
              <a:ext uri="{FF2B5EF4-FFF2-40B4-BE49-F238E27FC236}">
                <a16:creationId xmlns:a16="http://schemas.microsoft.com/office/drawing/2014/main" id="{ACD52C20-F6E0-40B2-4DBD-9181F233C0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032" y="63500"/>
            <a:ext cx="3168107" cy="363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5783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6"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6"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Horizont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测量中心高">
            <a:extLst>
              <a:ext uri="{FF2B5EF4-FFF2-40B4-BE49-F238E27FC236}">
                <a16:creationId xmlns:a16="http://schemas.microsoft.com/office/drawing/2014/main" id="{92BFF53A-B77C-F9DF-D9C7-851B5EB18A2E}"/>
              </a:ext>
            </a:extLst>
          </p:cNvPr>
          <p:cNvPicPr>
            <a:picLocks noChangeAspect="1" noChangeArrowheads="1"/>
          </p:cNvPicPr>
          <p:nvPr/>
        </p:nvPicPr>
        <p:blipFill>
          <a:blip r:embed="rId2">
            <a:clrChange>
              <a:clrFrom>
                <a:srgbClr val="FFF6D9"/>
              </a:clrFrom>
              <a:clrTo>
                <a:srgbClr val="FFF6D9">
                  <a:alpha val="0"/>
                </a:srgbClr>
              </a:clrTo>
            </a:clrChange>
            <a:lum bright="6000" contrast="60000"/>
            <a:extLst>
              <a:ext uri="{28A0092B-C50C-407E-A947-70E740481C1C}">
                <a14:useLocalDpi xmlns:a14="http://schemas.microsoft.com/office/drawing/2010/main" val="0"/>
              </a:ext>
            </a:extLst>
          </a:blip>
          <a:srcRect/>
          <a:stretch>
            <a:fillRect/>
          </a:stretch>
        </p:blipFill>
        <p:spPr bwMode="auto">
          <a:xfrm>
            <a:off x="1235075" y="1493838"/>
            <a:ext cx="7146925" cy="467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a:extLst>
              <a:ext uri="{FF2B5EF4-FFF2-40B4-BE49-F238E27FC236}">
                <a16:creationId xmlns:a16="http://schemas.microsoft.com/office/drawing/2014/main" id="{266A7E33-19A8-B2D2-1675-2DAFB724D103}"/>
              </a:ext>
            </a:extLst>
          </p:cNvPr>
          <p:cNvSpPr txBox="1">
            <a:spLocks noChangeArrowheads="1"/>
          </p:cNvSpPr>
          <p:nvPr/>
        </p:nvSpPr>
        <p:spPr bwMode="auto">
          <a:xfrm>
            <a:off x="355699" y="1628800"/>
            <a:ext cx="2244525" cy="584775"/>
          </a:xfrm>
          <a:prstGeom prst="rect">
            <a:avLst/>
          </a:prstGeom>
          <a:solidFill>
            <a:srgbClr val="FF66FF"/>
          </a:solidFill>
          <a:ln>
            <a:noFill/>
          </a:ln>
          <a:scene3d>
            <a:camera prst="legacyObliqueTopRight"/>
            <a:lightRig rig="legacyFlat1" dir="t"/>
          </a:scene3d>
          <a:sp3d extrusionH="430200" prstMaterial="legacyMatte">
            <a:bevelT w="13500" h="13500" prst="angle"/>
            <a:bevelB w="13500" h="13500" prst="angle"/>
            <a:extrusionClr>
              <a:srgbClr val="FF66FF"/>
            </a:extrusionClr>
            <a:contourClr>
              <a:srgbClr val="FF66FF"/>
            </a:contourClr>
          </a:sp3d>
          <a:extLst>
            <a:ext uri="{91240B29-F687-4F45-9708-019B960494DF}">
              <a14:hiddenLine xmlns:a14="http://schemas.microsoft.com/office/drawing/2010/main" w="9525">
                <a:noFill/>
                <a:miter lim="800000"/>
                <a:headEnd/>
                <a:tailEnd/>
              </a14:hiddenLine>
            </a:ext>
          </a:extLst>
        </p:spPr>
        <p:txBody>
          <a:bodyPr wrap="none">
            <a:spAutoFit/>
            <a:flatTx/>
          </a:bodyPr>
          <a:lstStyle/>
          <a:p>
            <a:r>
              <a:rPr lang="zh-CN" altLang="en-US" sz="3200" b="1" dirty="0">
                <a:solidFill>
                  <a:srgbClr val="000000"/>
                </a:solidFill>
                <a:latin typeface="Times New Roman" panose="02020603050405020304" pitchFamily="18" charset="0"/>
              </a:rPr>
              <a:t>测量中心高</a:t>
            </a:r>
          </a:p>
        </p:txBody>
      </p:sp>
      <p:sp>
        <p:nvSpPr>
          <p:cNvPr id="6" name="文本框 5">
            <a:extLst>
              <a:ext uri="{FF2B5EF4-FFF2-40B4-BE49-F238E27FC236}">
                <a16:creationId xmlns:a16="http://schemas.microsoft.com/office/drawing/2014/main" id="{0167676B-5A2C-8E68-70DA-C3346DE31447}"/>
              </a:ext>
            </a:extLst>
          </p:cNvPr>
          <p:cNvSpPr txBox="1">
            <a:spLocks noChangeArrowheads="1"/>
          </p:cNvSpPr>
          <p:nvPr/>
        </p:nvSpPr>
        <p:spPr bwMode="auto">
          <a:xfrm>
            <a:off x="533400" y="3962400"/>
            <a:ext cx="1889125" cy="557213"/>
          </a:xfrm>
          <a:prstGeom prst="rect">
            <a:avLst/>
          </a:prstGeom>
          <a:noFill/>
          <a:ln w="38100">
            <a:solidFill>
              <a:srgbClr val="00CC99"/>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a:ln>
                  <a:noFill/>
                </a:ln>
                <a:solidFill>
                  <a:srgbClr val="3333CC"/>
                </a:solidFill>
                <a:effectLst/>
                <a:uLnTx/>
                <a:uFillTx/>
                <a:latin typeface="Times New Roman" panose="02020603050405020304" pitchFamily="18" charset="0"/>
              </a:rPr>
              <a:t>H</a:t>
            </a:r>
            <a:r>
              <a:rPr kumimoji="0" lang="zh-CN" altLang="en-US" sz="2800" b="1" i="0" u="none" strike="noStrike" kern="0" cap="none" spc="0" normalizeH="0" baseline="0" noProof="0">
                <a:ln>
                  <a:noFill/>
                </a:ln>
                <a:solidFill>
                  <a:srgbClr val="3333CC"/>
                </a:solidFill>
                <a:effectLst/>
                <a:uLnTx/>
                <a:uFillTx/>
                <a:latin typeface="Times New Roman" panose="02020603050405020304" pitchFamily="18" charset="0"/>
              </a:rPr>
              <a:t>＝</a:t>
            </a:r>
            <a:r>
              <a:rPr kumimoji="0" lang="en-US" altLang="zh-CN" sz="2800" b="1" i="0" u="none" strike="noStrike" kern="0" cap="none" spc="0" normalizeH="0" baseline="0" noProof="0">
                <a:ln>
                  <a:noFill/>
                </a:ln>
                <a:solidFill>
                  <a:srgbClr val="3333CC"/>
                </a:solidFill>
                <a:effectLst/>
                <a:uLnTx/>
                <a:uFillTx/>
                <a:latin typeface="Times New Roman" panose="02020603050405020304" pitchFamily="18" charset="0"/>
              </a:rPr>
              <a:t>h</a:t>
            </a:r>
            <a:r>
              <a:rPr kumimoji="0" lang="zh-CN" altLang="en-US" sz="2800" b="1" i="0" u="none" strike="noStrike" kern="0" cap="none" spc="0" normalizeH="0" baseline="0" noProof="0">
                <a:ln>
                  <a:noFill/>
                </a:ln>
                <a:solidFill>
                  <a:srgbClr val="3333CC"/>
                </a:solidFill>
                <a:effectLst/>
                <a:uLnTx/>
                <a:uFillTx/>
                <a:latin typeface="Times New Roman" panose="02020603050405020304" pitchFamily="18" charset="0"/>
              </a:rPr>
              <a:t>＋</a:t>
            </a:r>
            <a:r>
              <a:rPr kumimoji="0" lang="en-US" altLang="zh-CN" sz="2800" b="1" i="0" u="none" strike="noStrike" kern="0" cap="none" spc="0" normalizeH="0" baseline="0" noProof="0">
                <a:ln>
                  <a:noFill/>
                </a:ln>
                <a:solidFill>
                  <a:srgbClr val="3333CC"/>
                </a:solidFill>
                <a:effectLst/>
                <a:uLnTx/>
                <a:uFillTx/>
                <a:latin typeface="Times New Roman" panose="02020603050405020304" pitchFamily="18" charset="0"/>
              </a:rPr>
              <a:t>d/2</a:t>
            </a:r>
          </a:p>
        </p:txBody>
      </p:sp>
    </p:spTree>
    <p:extLst>
      <p:ext uri="{BB962C8B-B14F-4D97-AF65-F5344CB8AC3E}">
        <p14:creationId xmlns:p14="http://schemas.microsoft.com/office/powerpoint/2010/main" val="2672659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lide(fromBottom)">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拓印轮廓">
            <a:extLst>
              <a:ext uri="{FF2B5EF4-FFF2-40B4-BE49-F238E27FC236}">
                <a16:creationId xmlns:a16="http://schemas.microsoft.com/office/drawing/2014/main" id="{3D0C8028-C8C3-EA35-90E2-214701898EB3}"/>
              </a:ext>
            </a:extLst>
          </p:cNvPr>
          <p:cNvPicPr>
            <a:picLocks noChangeAspect="1" noChangeArrowheads="1"/>
          </p:cNvPicPr>
          <p:nvPr/>
        </p:nvPicPr>
        <p:blipFill>
          <a:blip r:embed="rId2">
            <a:lum contrast="6000"/>
            <a:extLst>
              <a:ext uri="{28A0092B-C50C-407E-A947-70E740481C1C}">
                <a14:useLocalDpi xmlns:a14="http://schemas.microsoft.com/office/drawing/2010/main" val="0"/>
              </a:ext>
            </a:extLst>
          </a:blip>
          <a:srcRect/>
          <a:stretch>
            <a:fillRect/>
          </a:stretch>
        </p:blipFill>
        <p:spPr bwMode="auto">
          <a:xfrm>
            <a:off x="1331640" y="1556792"/>
            <a:ext cx="6480720" cy="518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a:extLst>
              <a:ext uri="{FF2B5EF4-FFF2-40B4-BE49-F238E27FC236}">
                <a16:creationId xmlns:a16="http://schemas.microsoft.com/office/drawing/2014/main" id="{B67ACE75-57B8-C707-1B5B-11E6158ED2AA}"/>
              </a:ext>
            </a:extLst>
          </p:cNvPr>
          <p:cNvSpPr txBox="1">
            <a:spLocks noChangeArrowheads="1"/>
          </p:cNvSpPr>
          <p:nvPr/>
        </p:nvSpPr>
        <p:spPr bwMode="auto">
          <a:xfrm>
            <a:off x="179512" y="332656"/>
            <a:ext cx="3657600" cy="1066800"/>
          </a:xfrm>
          <a:prstGeom prst="rect">
            <a:avLst/>
          </a:prstGeom>
          <a:solidFill>
            <a:srgbClr val="00CC99"/>
          </a:solidFill>
          <a:ln>
            <a:noFill/>
          </a:ln>
          <a:scene3d>
            <a:camera prst="legacyObliqueTopRight"/>
            <a:lightRig rig="legacyFlat1" dir="t"/>
          </a:scene3d>
          <a:sp3d extrusionH="430200" prstMaterial="legacyMatte">
            <a:bevelT w="13500" h="13500" prst="angle"/>
            <a:bevelB w="13500" h="13500" prst="angle"/>
            <a:extrusionClr>
              <a:srgbClr val="00CC99"/>
            </a:extrusionClr>
            <a:contourClr>
              <a:srgbClr val="00CC99"/>
            </a:contourClr>
          </a:sp3d>
          <a:extLst>
            <a:ext uri="{91240B29-F687-4F45-9708-019B960494DF}">
              <a14:hiddenLine xmlns:a14="http://schemas.microsoft.com/office/drawing/2010/main" w="9525">
                <a:noFill/>
                <a:miter lim="800000"/>
                <a:headEnd/>
                <a:tailEnd/>
              </a14:hiddenLine>
            </a:ext>
          </a:extLst>
        </p:spPr>
        <p:txBody>
          <a:bodyPr>
            <a:spAutoFit/>
            <a:flatTx/>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rgbClr val="000000"/>
                </a:solidFill>
                <a:effectLst/>
                <a:uLnTx/>
                <a:uFillTx/>
                <a:latin typeface="Times New Roman" panose="02020603050405020304" pitchFamily="18" charset="0"/>
              </a:rPr>
              <a:t>用纸</a:t>
            </a:r>
            <a:r>
              <a:rPr kumimoji="0" lang="zh-CN" altLang="en-US" sz="3200" b="1" i="0" u="none" strike="noStrike" kern="0" cap="none" spc="0" normalizeH="0" baseline="0" noProof="0" dirty="0">
                <a:ln>
                  <a:noFill/>
                </a:ln>
                <a:solidFill>
                  <a:srgbClr val="C00000"/>
                </a:solidFill>
                <a:effectLst/>
                <a:uLnTx/>
                <a:uFillTx/>
                <a:latin typeface="Times New Roman" panose="02020603050405020304" pitchFamily="18" charset="0"/>
              </a:rPr>
              <a:t>拓印</a:t>
            </a:r>
            <a:r>
              <a:rPr kumimoji="0" lang="zh-CN" altLang="en-US" sz="3200" b="1" i="0" u="none" strike="noStrike" kern="0" cap="none" spc="0" normalizeH="0" baseline="0" noProof="0" dirty="0">
                <a:ln>
                  <a:noFill/>
                </a:ln>
                <a:solidFill>
                  <a:srgbClr val="000000"/>
                </a:solidFill>
                <a:effectLst/>
                <a:uLnTx/>
                <a:uFillTx/>
                <a:latin typeface="Times New Roman" panose="02020603050405020304" pitchFamily="18" charset="0"/>
              </a:rPr>
              <a:t>零件轮廓后在纸上进行测量</a:t>
            </a:r>
          </a:p>
        </p:txBody>
      </p:sp>
    </p:spTree>
    <p:extLst>
      <p:ext uri="{BB962C8B-B14F-4D97-AF65-F5344CB8AC3E}">
        <p14:creationId xmlns:p14="http://schemas.microsoft.com/office/powerpoint/2010/main" val="195487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6" presetClass="entr" presetSubtype="42"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outHorizont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CE91CF42-1788-6484-8DED-4E8CE841932B}"/>
              </a:ext>
            </a:extLst>
          </p:cNvPr>
          <p:cNvSpPr txBox="1"/>
          <p:nvPr/>
        </p:nvSpPr>
        <p:spPr>
          <a:xfrm>
            <a:off x="611560" y="373886"/>
            <a:ext cx="5112568" cy="523220"/>
          </a:xfrm>
          <a:prstGeom prst="rect">
            <a:avLst/>
          </a:prstGeom>
          <a:noFill/>
          <a:ln w="9525">
            <a:noFill/>
          </a:ln>
          <a:effectLst/>
        </p:spPr>
        <p:txBody>
          <a:bodyPr wrap="square" anchor="ctr" anchorCtr="0">
            <a:spAutoFit/>
          </a:bodyPr>
          <a:lstStyle/>
          <a:p>
            <a:pPr eaLnBrk="0" hangingPunct="0">
              <a:defRPr/>
            </a:pPr>
            <a:r>
              <a:rPr lang="en-US" altLang="zh-CN" sz="2800" b="1" dirty="0">
                <a:solidFill>
                  <a:srgbClr val="C00000"/>
                </a:solidFill>
                <a:latin typeface="黑体" panose="02010609060101010101" pitchFamily="2" charset="-122"/>
                <a:ea typeface="黑体" panose="02010609060101010101" pitchFamily="2" charset="-122"/>
              </a:rPr>
              <a:t>3.</a:t>
            </a:r>
            <a:r>
              <a:rPr lang="zh-CN" altLang="en-US" sz="2800" b="1" dirty="0">
                <a:solidFill>
                  <a:srgbClr val="C00000"/>
                </a:solidFill>
                <a:latin typeface="黑体" panose="02010609060101010101" pitchFamily="49" charset="-122"/>
                <a:ea typeface="黑体" panose="02010609060101010101" pitchFamily="49" charset="-122"/>
              </a:rPr>
              <a:t>零件测绘时的注意事项</a:t>
            </a:r>
          </a:p>
        </p:txBody>
      </p:sp>
      <p:sp>
        <p:nvSpPr>
          <p:cNvPr id="6" name="文本框 5">
            <a:extLst>
              <a:ext uri="{FF2B5EF4-FFF2-40B4-BE49-F238E27FC236}">
                <a16:creationId xmlns:a16="http://schemas.microsoft.com/office/drawing/2014/main" id="{F7D95032-0CD1-CC93-A966-AB52C995233C}"/>
              </a:ext>
            </a:extLst>
          </p:cNvPr>
          <p:cNvSpPr txBox="1">
            <a:spLocks noChangeArrowheads="1"/>
          </p:cNvSpPr>
          <p:nvPr/>
        </p:nvSpPr>
        <p:spPr bwMode="auto">
          <a:xfrm>
            <a:off x="577996" y="1023927"/>
            <a:ext cx="78040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dirty="0">
                <a:solidFill>
                  <a:srgbClr val="3333CC"/>
                </a:solidFill>
                <a:latin typeface="隶书" panose="02010509060101010101" pitchFamily="49" charset="-122"/>
                <a:ea typeface="隶书" panose="02010509060101010101" pitchFamily="49" charset="-122"/>
              </a:rPr>
              <a:t>（</a:t>
            </a:r>
            <a:r>
              <a:rPr lang="en-US" altLang="zh-CN" sz="2400" dirty="0">
                <a:solidFill>
                  <a:srgbClr val="3333CC"/>
                </a:solidFill>
                <a:latin typeface="隶书" panose="02010509060101010101" pitchFamily="49" charset="-122"/>
                <a:ea typeface="隶书" panose="02010509060101010101" pitchFamily="49" charset="-122"/>
              </a:rPr>
              <a:t>1</a:t>
            </a:r>
            <a:r>
              <a:rPr lang="zh-CN" altLang="en-US" sz="2400" dirty="0">
                <a:solidFill>
                  <a:srgbClr val="3333CC"/>
                </a:solidFill>
                <a:latin typeface="隶书" panose="02010509060101010101" pitchFamily="49" charset="-122"/>
                <a:ea typeface="隶书" panose="02010509060101010101" pitchFamily="49" charset="-122"/>
              </a:rPr>
              <a:t>）零件的制造缺陷，如砂眼、气孔、刀痕以及长期使用造成的磨损都不应画出。</a:t>
            </a:r>
          </a:p>
        </p:txBody>
      </p:sp>
      <p:sp>
        <p:nvSpPr>
          <p:cNvPr id="7" name="文本框 6">
            <a:extLst>
              <a:ext uri="{FF2B5EF4-FFF2-40B4-BE49-F238E27FC236}">
                <a16:creationId xmlns:a16="http://schemas.microsoft.com/office/drawing/2014/main" id="{A7907512-A0B1-E1EC-9BE1-787A8718594A}"/>
              </a:ext>
            </a:extLst>
          </p:cNvPr>
          <p:cNvSpPr txBox="1">
            <a:spLocks noChangeArrowheads="1"/>
          </p:cNvSpPr>
          <p:nvPr/>
        </p:nvSpPr>
        <p:spPr bwMode="auto">
          <a:xfrm>
            <a:off x="580646" y="1995482"/>
            <a:ext cx="776045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a:solidFill>
                  <a:srgbClr val="3333CC"/>
                </a:solidFill>
                <a:latin typeface="隶书" panose="02010509060101010101" pitchFamily="49" charset="-122"/>
                <a:ea typeface="隶书" panose="02010509060101010101" pitchFamily="49" charset="-122"/>
              </a:rPr>
              <a:t>（</a:t>
            </a:r>
            <a:r>
              <a:rPr lang="en-US" altLang="zh-CN" sz="2400" dirty="0">
                <a:solidFill>
                  <a:srgbClr val="3333CC"/>
                </a:solidFill>
                <a:latin typeface="隶书" panose="02010509060101010101" pitchFamily="49" charset="-122"/>
                <a:ea typeface="隶书" panose="02010509060101010101" pitchFamily="49" charset="-122"/>
              </a:rPr>
              <a:t>2</a:t>
            </a:r>
            <a:r>
              <a:rPr lang="zh-CN" altLang="en-US" sz="2400" dirty="0">
                <a:solidFill>
                  <a:srgbClr val="3333CC"/>
                </a:solidFill>
                <a:latin typeface="隶书" panose="02010509060101010101" pitchFamily="49" charset="-122"/>
                <a:ea typeface="隶书" panose="02010509060101010101" pitchFamily="49" charset="-122"/>
              </a:rPr>
              <a:t>）零件上因制造、装配的需要而形成的工艺结构，如</a:t>
            </a:r>
          </a:p>
          <a:p>
            <a:r>
              <a:rPr lang="zh-CN" altLang="en-US" sz="2400" dirty="0">
                <a:solidFill>
                  <a:srgbClr val="3333CC"/>
                </a:solidFill>
                <a:latin typeface="隶书" panose="02010509060101010101" pitchFamily="49" charset="-122"/>
                <a:ea typeface="隶书" panose="02010509060101010101" pitchFamily="49" charset="-122"/>
              </a:rPr>
              <a:t>铸造圆角、倒圆、倒角等都必须画出，不能忽略。</a:t>
            </a:r>
          </a:p>
        </p:txBody>
      </p:sp>
      <p:sp>
        <p:nvSpPr>
          <p:cNvPr id="8" name="文本框 7">
            <a:extLst>
              <a:ext uri="{FF2B5EF4-FFF2-40B4-BE49-F238E27FC236}">
                <a16:creationId xmlns:a16="http://schemas.microsoft.com/office/drawing/2014/main" id="{52454518-6B9E-FB2A-1534-7708F9EE341E}"/>
              </a:ext>
            </a:extLst>
          </p:cNvPr>
          <p:cNvSpPr txBox="1">
            <a:spLocks noChangeArrowheads="1"/>
          </p:cNvSpPr>
          <p:nvPr/>
        </p:nvSpPr>
        <p:spPr bwMode="auto">
          <a:xfrm>
            <a:off x="577996" y="2967037"/>
            <a:ext cx="78040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dirty="0">
                <a:solidFill>
                  <a:srgbClr val="3333CC"/>
                </a:solidFill>
                <a:latin typeface="隶书" panose="02010509060101010101" pitchFamily="49" charset="-122"/>
                <a:ea typeface="隶书" panose="02010509060101010101" pitchFamily="49" charset="-122"/>
              </a:rPr>
              <a:t>（</a:t>
            </a:r>
            <a:r>
              <a:rPr lang="en-US" altLang="zh-CN" sz="2400" dirty="0">
                <a:solidFill>
                  <a:srgbClr val="3333CC"/>
                </a:solidFill>
                <a:latin typeface="隶书" panose="02010509060101010101" pitchFamily="49" charset="-122"/>
                <a:ea typeface="隶书" panose="02010509060101010101" pitchFamily="49" charset="-122"/>
              </a:rPr>
              <a:t>3</a:t>
            </a:r>
            <a:r>
              <a:rPr lang="zh-CN" altLang="en-US" sz="2400" dirty="0">
                <a:solidFill>
                  <a:srgbClr val="3333CC"/>
                </a:solidFill>
                <a:latin typeface="隶书" panose="02010509060101010101" pitchFamily="49" charset="-122"/>
                <a:ea typeface="隶书" panose="02010509060101010101" pitchFamily="49" charset="-122"/>
              </a:rPr>
              <a:t>）有配合关系的尺寸（如配合的孔和轴的直径）一般 只要注出它们的基本尺寸，其配合性质和相应的公差值应在分析考虑后查阅有关手册确定。 </a:t>
            </a:r>
          </a:p>
        </p:txBody>
      </p:sp>
      <p:sp>
        <p:nvSpPr>
          <p:cNvPr id="9" name="文本框 8">
            <a:extLst>
              <a:ext uri="{FF2B5EF4-FFF2-40B4-BE49-F238E27FC236}">
                <a16:creationId xmlns:a16="http://schemas.microsoft.com/office/drawing/2014/main" id="{80316F71-1257-5EBA-9125-B02C2A478583}"/>
              </a:ext>
            </a:extLst>
          </p:cNvPr>
          <p:cNvSpPr txBox="1">
            <a:spLocks noChangeArrowheads="1"/>
          </p:cNvSpPr>
          <p:nvPr/>
        </p:nvSpPr>
        <p:spPr bwMode="auto">
          <a:xfrm>
            <a:off x="574280" y="4307924"/>
            <a:ext cx="76898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dirty="0">
                <a:solidFill>
                  <a:srgbClr val="3333CC"/>
                </a:solidFill>
                <a:latin typeface="隶书" panose="02010509060101010101" pitchFamily="49" charset="-122"/>
                <a:ea typeface="隶书" panose="02010509060101010101" pitchFamily="49" charset="-122"/>
              </a:rPr>
              <a:t>（</a:t>
            </a:r>
            <a:r>
              <a:rPr lang="en-US" altLang="zh-CN" sz="2400" dirty="0">
                <a:solidFill>
                  <a:srgbClr val="3333CC"/>
                </a:solidFill>
                <a:latin typeface="隶书" panose="02010509060101010101" pitchFamily="49" charset="-122"/>
                <a:ea typeface="隶书" panose="02010509060101010101" pitchFamily="49" charset="-122"/>
              </a:rPr>
              <a:t>4</a:t>
            </a:r>
            <a:r>
              <a:rPr lang="zh-CN" altLang="en-US" sz="2400" dirty="0">
                <a:solidFill>
                  <a:srgbClr val="3333CC"/>
                </a:solidFill>
                <a:latin typeface="隶书" panose="02010509060101010101" pitchFamily="49" charset="-122"/>
                <a:ea typeface="隶书" panose="02010509060101010101" pitchFamily="49" charset="-122"/>
              </a:rPr>
              <a:t>）没有配合关系的尺寸或不重要的尺寸，允许将测得</a:t>
            </a:r>
          </a:p>
          <a:p>
            <a:r>
              <a:rPr lang="zh-CN" altLang="en-US" sz="2400" dirty="0">
                <a:solidFill>
                  <a:srgbClr val="3333CC"/>
                </a:solidFill>
                <a:latin typeface="隶书" panose="02010509060101010101" pitchFamily="49" charset="-122"/>
                <a:ea typeface="隶书" panose="02010509060101010101" pitchFamily="49" charset="-122"/>
              </a:rPr>
              <a:t>的尺寸适当圆整（调整到整数值）。  </a:t>
            </a:r>
          </a:p>
        </p:txBody>
      </p:sp>
      <p:sp>
        <p:nvSpPr>
          <p:cNvPr id="10" name="文本框 9">
            <a:extLst>
              <a:ext uri="{FF2B5EF4-FFF2-40B4-BE49-F238E27FC236}">
                <a16:creationId xmlns:a16="http://schemas.microsoft.com/office/drawing/2014/main" id="{739C3168-5EE1-C20D-363D-49E63F4D59D2}"/>
              </a:ext>
            </a:extLst>
          </p:cNvPr>
          <p:cNvSpPr txBox="1">
            <a:spLocks noChangeArrowheads="1"/>
          </p:cNvSpPr>
          <p:nvPr/>
        </p:nvSpPr>
        <p:spPr bwMode="auto">
          <a:xfrm>
            <a:off x="574280" y="5279479"/>
            <a:ext cx="78040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dirty="0">
                <a:solidFill>
                  <a:srgbClr val="3333CC"/>
                </a:solidFill>
                <a:latin typeface="隶书" panose="02010509060101010101" pitchFamily="49" charset="-122"/>
                <a:ea typeface="隶书" panose="02010509060101010101" pitchFamily="49" charset="-122"/>
              </a:rPr>
              <a:t>（</a:t>
            </a:r>
            <a:r>
              <a:rPr lang="en-US" altLang="zh-CN" sz="2400" dirty="0">
                <a:solidFill>
                  <a:srgbClr val="3333CC"/>
                </a:solidFill>
                <a:latin typeface="隶书" panose="02010509060101010101" pitchFamily="49" charset="-122"/>
                <a:ea typeface="隶书" panose="02010509060101010101" pitchFamily="49" charset="-122"/>
              </a:rPr>
              <a:t>5</a:t>
            </a:r>
            <a:r>
              <a:rPr lang="zh-CN" altLang="en-US" sz="2400" dirty="0">
                <a:solidFill>
                  <a:srgbClr val="3333CC"/>
                </a:solidFill>
                <a:latin typeface="隶书" panose="02010509060101010101" pitchFamily="49" charset="-122"/>
                <a:ea typeface="隶书" panose="02010509060101010101" pitchFamily="49" charset="-122"/>
              </a:rPr>
              <a:t>）对螺纹、键槽、齿轮的轮齿等标准结构的尺寸，应将测量结果与标准值对照，一般采用标准的结构尺寸，以利于制造。</a:t>
            </a:r>
          </a:p>
        </p:txBody>
      </p:sp>
    </p:spTree>
    <p:extLst>
      <p:ext uri="{BB962C8B-B14F-4D97-AF65-F5344CB8AC3E}">
        <p14:creationId xmlns:p14="http://schemas.microsoft.com/office/powerpoint/2010/main" val="1443409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iterate type="lt">
                                    <p:tmPct val="100000"/>
                                  </p:iterate>
                                  <p:childTnLst>
                                    <p:set>
                                      <p:cBhvr>
                                        <p:cTn id="11" dur="1" fill="hold">
                                          <p:stCondLst>
                                            <p:cond delay="0"/>
                                          </p:stCondLst>
                                        </p:cTn>
                                        <p:tgtEl>
                                          <p:spTgt spid="6"/>
                                        </p:tgtEl>
                                        <p:attrNameLst>
                                          <p:attrName>style.visibility</p:attrName>
                                        </p:attrNameLst>
                                      </p:cBhvr>
                                      <p:to>
                                        <p:strVal val="visible"/>
                                      </p:to>
                                    </p:set>
                                    <p:animEffect transition="in" filter="barn(outHorizontal)">
                                      <p:cBhvr>
                                        <p:cTn id="12" dur="75"/>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iterate type="lt">
                                    <p:tmPct val="100000"/>
                                  </p:iterate>
                                  <p:childTnLst>
                                    <p:set>
                                      <p:cBhvr>
                                        <p:cTn id="16" dur="1" fill="hold">
                                          <p:stCondLst>
                                            <p:cond delay="0"/>
                                          </p:stCondLst>
                                        </p:cTn>
                                        <p:tgtEl>
                                          <p:spTgt spid="7"/>
                                        </p:tgtEl>
                                        <p:attrNameLst>
                                          <p:attrName>style.visibility</p:attrName>
                                        </p:attrNameLst>
                                      </p:cBhvr>
                                      <p:to>
                                        <p:strVal val="visible"/>
                                      </p:to>
                                    </p:set>
                                    <p:animEffect transition="in" filter="barn(outHorizontal)">
                                      <p:cBhvr>
                                        <p:cTn id="17" dur="75"/>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iterate type="lt">
                                    <p:tmPct val="100000"/>
                                  </p:iterate>
                                  <p:childTnLst>
                                    <p:set>
                                      <p:cBhvr>
                                        <p:cTn id="21" dur="1" fill="hold">
                                          <p:stCondLst>
                                            <p:cond delay="0"/>
                                          </p:stCondLst>
                                        </p:cTn>
                                        <p:tgtEl>
                                          <p:spTgt spid="8"/>
                                        </p:tgtEl>
                                        <p:attrNameLst>
                                          <p:attrName>style.visibility</p:attrName>
                                        </p:attrNameLst>
                                      </p:cBhvr>
                                      <p:to>
                                        <p:strVal val="visible"/>
                                      </p:to>
                                    </p:set>
                                    <p:animEffect transition="in" filter="barn(outHorizontal)">
                                      <p:cBhvr>
                                        <p:cTn id="22" dur="75"/>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grpId="0" nodeType="clickEffect">
                                  <p:stCondLst>
                                    <p:cond delay="0"/>
                                  </p:stCondLst>
                                  <p:iterate type="lt">
                                    <p:tmPct val="100000"/>
                                  </p:iterate>
                                  <p:childTnLst>
                                    <p:set>
                                      <p:cBhvr>
                                        <p:cTn id="26" dur="1" fill="hold">
                                          <p:stCondLst>
                                            <p:cond delay="0"/>
                                          </p:stCondLst>
                                        </p:cTn>
                                        <p:tgtEl>
                                          <p:spTgt spid="9"/>
                                        </p:tgtEl>
                                        <p:attrNameLst>
                                          <p:attrName>style.visibility</p:attrName>
                                        </p:attrNameLst>
                                      </p:cBhvr>
                                      <p:to>
                                        <p:strVal val="visible"/>
                                      </p:to>
                                    </p:set>
                                    <p:animEffect transition="in" filter="barn(outHorizontal)">
                                      <p:cBhvr>
                                        <p:cTn id="27" dur="75"/>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grpId="0" nodeType="clickEffect">
                                  <p:stCondLst>
                                    <p:cond delay="0"/>
                                  </p:stCondLst>
                                  <p:iterate type="lt">
                                    <p:tmPct val="100000"/>
                                  </p:iterate>
                                  <p:childTnLst>
                                    <p:set>
                                      <p:cBhvr>
                                        <p:cTn id="31" dur="1" fill="hold">
                                          <p:stCondLst>
                                            <p:cond delay="0"/>
                                          </p:stCondLst>
                                        </p:cTn>
                                        <p:tgtEl>
                                          <p:spTgt spid="10"/>
                                        </p:tgtEl>
                                        <p:attrNameLst>
                                          <p:attrName>style.visibility</p:attrName>
                                        </p:attrNameLst>
                                      </p:cBhvr>
                                      <p:to>
                                        <p:strVal val="visible"/>
                                      </p:to>
                                    </p:set>
                                    <p:animEffect transition="in" filter="barn(outHorizontal)">
                                      <p:cBhvr>
                                        <p:cTn id="32" dur="75"/>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p:bldP spid="6" grpId="0"/>
      <p:bldP spid="7" grpId="0"/>
      <p:bldP spid="8" grpId="0"/>
      <p:bldP spid="9" grpId="0"/>
      <p:bldP spid="10"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53D85903-5A23-6526-C879-1723FA7B5D6B}"/>
              </a:ext>
            </a:extLst>
          </p:cNvPr>
          <p:cNvSpPr txBox="1"/>
          <p:nvPr/>
        </p:nvSpPr>
        <p:spPr>
          <a:xfrm>
            <a:off x="313828" y="579628"/>
            <a:ext cx="5112568" cy="523220"/>
          </a:xfrm>
          <a:prstGeom prst="rect">
            <a:avLst/>
          </a:prstGeom>
          <a:noFill/>
          <a:ln w="9525">
            <a:noFill/>
          </a:ln>
          <a:effectLst/>
        </p:spPr>
        <p:txBody>
          <a:bodyPr wrap="square" anchor="ctr" anchorCtr="0">
            <a:spAutoFit/>
          </a:bodyPr>
          <a:lstStyle/>
          <a:p>
            <a:pPr eaLnBrk="0" hangingPunct="0">
              <a:defRPr/>
            </a:pPr>
            <a:r>
              <a:rPr lang="en-US" altLang="zh-CN" sz="2800" b="1" dirty="0">
                <a:solidFill>
                  <a:srgbClr val="C00000"/>
                </a:solidFill>
                <a:latin typeface="黑体" panose="02010609060101010101" pitchFamily="49" charset="-122"/>
                <a:ea typeface="黑体" panose="02010609060101010101" pitchFamily="49" charset="-122"/>
              </a:rPr>
              <a:t>4.</a:t>
            </a:r>
            <a:r>
              <a:rPr lang="zh-CN" altLang="en-US" sz="2800" b="1" dirty="0">
                <a:solidFill>
                  <a:srgbClr val="C00000"/>
                </a:solidFill>
                <a:latin typeface="黑体" panose="02010609060101010101" pitchFamily="49" charset="-122"/>
                <a:ea typeface="黑体" panose="02010609060101010101" pitchFamily="49" charset="-122"/>
              </a:rPr>
              <a:t>零件测绘的方法和步骤</a:t>
            </a:r>
          </a:p>
        </p:txBody>
      </p:sp>
      <p:sp>
        <p:nvSpPr>
          <p:cNvPr id="5" name="文本框 4">
            <a:extLst>
              <a:ext uri="{FF2B5EF4-FFF2-40B4-BE49-F238E27FC236}">
                <a16:creationId xmlns:a16="http://schemas.microsoft.com/office/drawing/2014/main" id="{E8EB5FA9-8890-AFDE-03A9-7C8D86BF6D65}"/>
              </a:ext>
            </a:extLst>
          </p:cNvPr>
          <p:cNvSpPr txBox="1">
            <a:spLocks noChangeArrowheads="1"/>
          </p:cNvSpPr>
          <p:nvPr/>
        </p:nvSpPr>
        <p:spPr bwMode="auto">
          <a:xfrm>
            <a:off x="304800" y="4629616"/>
            <a:ext cx="8443664"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solidFill>
                  <a:srgbClr val="FF0000"/>
                </a:solidFill>
                <a:latin typeface="Times New Roman" panose="02020603050405020304" pitchFamily="18" charset="0"/>
              </a:rPr>
              <a:t>（</a:t>
            </a:r>
            <a:r>
              <a:rPr lang="en-US" altLang="zh-CN" sz="2400" b="1" dirty="0">
                <a:solidFill>
                  <a:srgbClr val="FF0000"/>
                </a:solidFill>
                <a:latin typeface="Times New Roman" panose="02020603050405020304" pitchFamily="18" charset="0"/>
              </a:rPr>
              <a:t>3</a:t>
            </a:r>
            <a:r>
              <a:rPr lang="zh-CN" altLang="en-US" sz="2400" b="1" dirty="0">
                <a:solidFill>
                  <a:srgbClr val="FF0000"/>
                </a:solidFill>
                <a:latin typeface="Times New Roman" panose="02020603050405020304" pitchFamily="18" charset="0"/>
              </a:rPr>
              <a:t>）绘制零件草图：</a:t>
            </a:r>
            <a:r>
              <a:rPr lang="zh-CN" altLang="en-US" sz="2800" b="1" dirty="0">
                <a:solidFill>
                  <a:srgbClr val="FF0000"/>
                </a:solidFill>
                <a:latin typeface="Times New Roman" panose="02020603050405020304" pitchFamily="18" charset="0"/>
              </a:rPr>
              <a:t> </a:t>
            </a:r>
          </a:p>
          <a:p>
            <a:r>
              <a:rPr lang="zh-CN" altLang="en-US" sz="2400" dirty="0">
                <a:solidFill>
                  <a:srgbClr val="3333CC"/>
                </a:solidFill>
                <a:latin typeface="隶书" panose="02010509060101010101" pitchFamily="49" charset="-122"/>
                <a:ea typeface="隶书" panose="02010509060101010101" pitchFamily="49" charset="-122"/>
              </a:rPr>
              <a:t>    测绘零件的工作经常在机器或部件的工作现场进行。由于受条件的限制，一般先</a:t>
            </a:r>
            <a:r>
              <a:rPr lang="zh-CN" altLang="en-US" sz="2400" dirty="0">
                <a:solidFill>
                  <a:srgbClr val="FF0000"/>
                </a:solidFill>
                <a:latin typeface="隶书" panose="02010509060101010101" pitchFamily="49" charset="-122"/>
                <a:ea typeface="隶书" panose="02010509060101010101" pitchFamily="49" charset="-122"/>
              </a:rPr>
              <a:t>目测</a:t>
            </a:r>
            <a:r>
              <a:rPr lang="zh-CN" altLang="en-US" sz="2400" dirty="0">
                <a:solidFill>
                  <a:srgbClr val="3333CC"/>
                </a:solidFill>
                <a:latin typeface="隶书" panose="02010509060101010101" pitchFamily="49" charset="-122"/>
                <a:ea typeface="隶书" panose="02010509060101010101" pitchFamily="49" charset="-122"/>
              </a:rPr>
              <a:t>比例、</a:t>
            </a:r>
            <a:r>
              <a:rPr lang="zh-CN" altLang="en-US" sz="2400" dirty="0">
                <a:solidFill>
                  <a:srgbClr val="FF0000"/>
                </a:solidFill>
                <a:latin typeface="隶书" panose="02010509060101010101" pitchFamily="49" charset="-122"/>
                <a:ea typeface="隶书" panose="02010509060101010101" pitchFamily="49" charset="-122"/>
              </a:rPr>
              <a:t>徒手</a:t>
            </a:r>
            <a:r>
              <a:rPr lang="zh-CN" altLang="en-US" sz="2400" dirty="0">
                <a:solidFill>
                  <a:srgbClr val="3333CC"/>
                </a:solidFill>
                <a:latin typeface="隶书" panose="02010509060101010101" pitchFamily="49" charset="-122"/>
                <a:ea typeface="隶书" panose="02010509060101010101" pitchFamily="49" charset="-122"/>
              </a:rPr>
              <a:t>绘制</a:t>
            </a:r>
            <a:r>
              <a:rPr lang="zh-CN" altLang="en-US" sz="2400" dirty="0">
                <a:solidFill>
                  <a:srgbClr val="FF3300"/>
                </a:solidFill>
                <a:latin typeface="隶书" panose="02010509060101010101" pitchFamily="49" charset="-122"/>
                <a:ea typeface="隶书" panose="02010509060101010101" pitchFamily="49" charset="-122"/>
              </a:rPr>
              <a:t>零件草图</a:t>
            </a:r>
            <a:r>
              <a:rPr lang="zh-CN" altLang="en-US" sz="2400" dirty="0">
                <a:solidFill>
                  <a:srgbClr val="3333CC"/>
                </a:solidFill>
                <a:latin typeface="隶书" panose="02010509060101010101" pitchFamily="49" charset="-122"/>
                <a:ea typeface="隶书" panose="02010509060101010101" pitchFamily="49" charset="-122"/>
              </a:rPr>
              <a:t>；然后由零件草图整理成</a:t>
            </a:r>
            <a:r>
              <a:rPr lang="zh-CN" altLang="en-US" sz="2400" dirty="0">
                <a:solidFill>
                  <a:srgbClr val="FF3300"/>
                </a:solidFill>
                <a:latin typeface="隶书" panose="02010509060101010101" pitchFamily="49" charset="-122"/>
                <a:ea typeface="隶书" panose="02010509060101010101" pitchFamily="49" charset="-122"/>
              </a:rPr>
              <a:t>零件工作图</a:t>
            </a:r>
            <a:r>
              <a:rPr lang="zh-CN" altLang="en-US" sz="2400" dirty="0">
                <a:solidFill>
                  <a:srgbClr val="3333CC"/>
                </a:solidFill>
                <a:latin typeface="隶书" panose="02010509060101010101" pitchFamily="49" charset="-122"/>
                <a:ea typeface="隶书" panose="02010509060101010101" pitchFamily="49" charset="-122"/>
              </a:rPr>
              <a:t>即零件图。</a:t>
            </a:r>
            <a:endParaRPr lang="zh-CN" altLang="en-US" sz="2400" b="1" dirty="0">
              <a:solidFill>
                <a:srgbClr val="3333CC"/>
              </a:solidFill>
              <a:latin typeface="Times New Roman" panose="02020603050405020304" pitchFamily="18" charset="0"/>
            </a:endParaRPr>
          </a:p>
        </p:txBody>
      </p:sp>
      <p:sp>
        <p:nvSpPr>
          <p:cNvPr id="6" name="文本框 5">
            <a:extLst>
              <a:ext uri="{FF2B5EF4-FFF2-40B4-BE49-F238E27FC236}">
                <a16:creationId xmlns:a16="http://schemas.microsoft.com/office/drawing/2014/main" id="{56FF7D4D-DC6D-5186-A331-75742E9E7F98}"/>
              </a:ext>
            </a:extLst>
          </p:cNvPr>
          <p:cNvSpPr txBox="1">
            <a:spLocks noChangeArrowheads="1"/>
          </p:cNvSpPr>
          <p:nvPr/>
        </p:nvSpPr>
        <p:spPr bwMode="auto">
          <a:xfrm>
            <a:off x="304800" y="1412776"/>
            <a:ext cx="8443664"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solidFill>
                  <a:srgbClr val="FF0000"/>
                </a:solidFill>
                <a:latin typeface="Times New Roman" panose="02020603050405020304" pitchFamily="18" charset="0"/>
              </a:rPr>
              <a:t>（</a:t>
            </a:r>
            <a:r>
              <a:rPr lang="en-US" altLang="zh-CN" sz="2400" b="1" dirty="0">
                <a:solidFill>
                  <a:srgbClr val="FF0000"/>
                </a:solidFill>
                <a:latin typeface="Times New Roman" panose="02020603050405020304" pitchFamily="18" charset="0"/>
              </a:rPr>
              <a:t>1</a:t>
            </a:r>
            <a:r>
              <a:rPr lang="zh-CN" altLang="en-US" sz="2400" b="1" dirty="0">
                <a:solidFill>
                  <a:srgbClr val="FF0000"/>
                </a:solidFill>
                <a:latin typeface="Times New Roman" panose="02020603050405020304" pitchFamily="18" charset="0"/>
              </a:rPr>
              <a:t>）分析零件：</a:t>
            </a:r>
          </a:p>
          <a:p>
            <a:r>
              <a:rPr lang="zh-CN" altLang="en-US" sz="2800" b="1" dirty="0">
                <a:solidFill>
                  <a:srgbClr val="66FF33"/>
                </a:solidFill>
                <a:latin typeface="Times New Roman" panose="02020603050405020304" pitchFamily="18" charset="0"/>
              </a:rPr>
              <a:t>       </a:t>
            </a:r>
            <a:r>
              <a:rPr lang="zh-CN" altLang="en-US" sz="2400" dirty="0">
                <a:solidFill>
                  <a:srgbClr val="3333CC"/>
                </a:solidFill>
                <a:latin typeface="隶书" panose="02010509060101010101" pitchFamily="49" charset="-122"/>
                <a:ea typeface="隶书" panose="02010509060101010101" pitchFamily="49" charset="-122"/>
              </a:rPr>
              <a:t>了解零件的名称、用途、材料以及它在机器或部件中的位置和作用，然后对该零件进行结构分析和制造方法的大致分析。</a:t>
            </a:r>
            <a:endParaRPr lang="zh-CN" altLang="en-US" sz="2400" dirty="0">
              <a:solidFill>
                <a:srgbClr val="000000"/>
              </a:solidFill>
              <a:latin typeface="隶书" panose="02010509060101010101" pitchFamily="49" charset="-122"/>
              <a:ea typeface="隶书" panose="02010509060101010101" pitchFamily="49" charset="-122"/>
            </a:endParaRPr>
          </a:p>
        </p:txBody>
      </p:sp>
      <p:sp>
        <p:nvSpPr>
          <p:cNvPr id="7" name="文本框 6">
            <a:extLst>
              <a:ext uri="{FF2B5EF4-FFF2-40B4-BE49-F238E27FC236}">
                <a16:creationId xmlns:a16="http://schemas.microsoft.com/office/drawing/2014/main" id="{14BF8232-4812-E8E4-D91A-C8861AA9F301}"/>
              </a:ext>
            </a:extLst>
          </p:cNvPr>
          <p:cNvSpPr txBox="1">
            <a:spLocks noChangeArrowheads="1"/>
          </p:cNvSpPr>
          <p:nvPr/>
        </p:nvSpPr>
        <p:spPr bwMode="auto">
          <a:xfrm>
            <a:off x="304800" y="3057853"/>
            <a:ext cx="7867600"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solidFill>
                  <a:srgbClr val="FF0000"/>
                </a:solidFill>
                <a:latin typeface="Times New Roman" panose="02020603050405020304" pitchFamily="18" charset="0"/>
              </a:rPr>
              <a:t>（</a:t>
            </a:r>
            <a:r>
              <a:rPr lang="en-US" altLang="zh-CN" sz="2400" b="1" dirty="0">
                <a:solidFill>
                  <a:srgbClr val="FF0000"/>
                </a:solidFill>
                <a:latin typeface="Times New Roman" panose="02020603050405020304" pitchFamily="18" charset="0"/>
              </a:rPr>
              <a:t>2</a:t>
            </a:r>
            <a:r>
              <a:rPr lang="zh-CN" altLang="en-US" sz="2400" b="1" dirty="0">
                <a:solidFill>
                  <a:srgbClr val="FF0000"/>
                </a:solidFill>
                <a:latin typeface="Times New Roman" panose="02020603050405020304" pitchFamily="18" charset="0"/>
              </a:rPr>
              <a:t>）确定表达方案：</a:t>
            </a:r>
          </a:p>
          <a:p>
            <a:r>
              <a:rPr lang="zh-CN" altLang="en-US" sz="2800" b="1" dirty="0">
                <a:solidFill>
                  <a:srgbClr val="FFFFFF"/>
                </a:solidFill>
                <a:latin typeface="Times New Roman" panose="02020603050405020304" pitchFamily="18" charset="0"/>
              </a:rPr>
              <a:t>        </a:t>
            </a:r>
            <a:r>
              <a:rPr lang="zh-CN" altLang="en-US" sz="2400" dirty="0">
                <a:solidFill>
                  <a:srgbClr val="3333CC"/>
                </a:solidFill>
                <a:latin typeface="隶书" panose="02010509060101010101" pitchFamily="49" charset="-122"/>
                <a:ea typeface="隶书" panose="02010509060101010101" pitchFamily="49" charset="-122"/>
              </a:rPr>
              <a:t>选用必要的视图、剖视、断面等适当的表达方法。</a:t>
            </a:r>
            <a:endParaRPr lang="en-US" altLang="zh-CN" sz="2400" dirty="0">
              <a:solidFill>
                <a:srgbClr val="3333CC"/>
              </a:solidFill>
              <a:latin typeface="隶书" panose="02010509060101010101" pitchFamily="49" charset="-122"/>
              <a:ea typeface="隶书" panose="02010509060101010101" pitchFamily="49" charset="-122"/>
            </a:endParaRPr>
          </a:p>
          <a:p>
            <a:r>
              <a:rPr lang="zh-CN" altLang="en-US" sz="2400" dirty="0">
                <a:solidFill>
                  <a:srgbClr val="3333CC"/>
                </a:solidFill>
                <a:latin typeface="隶书" panose="02010509060101010101" pitchFamily="49" charset="-122"/>
                <a:ea typeface="隶书" panose="02010509060101010101" pitchFamily="49" charset="-122"/>
              </a:rPr>
              <a:t>     视图表达方案要求：正确、完整、 清晰、简练。</a:t>
            </a:r>
            <a:endParaRPr lang="zh-CN" altLang="en-US" sz="2400" dirty="0">
              <a:solidFill>
                <a:srgbClr val="000000"/>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546131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p:bldP spid="5" grpId="0"/>
      <p:bldP spid="6" grpId="0"/>
      <p:bldP spid="7"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CDAF48C-6FD0-F7CB-503B-26F274157B91}"/>
              </a:ext>
            </a:extLst>
          </p:cNvPr>
          <p:cNvSpPr txBox="1"/>
          <p:nvPr/>
        </p:nvSpPr>
        <p:spPr>
          <a:xfrm>
            <a:off x="251520" y="188640"/>
            <a:ext cx="4572000" cy="461665"/>
          </a:xfrm>
          <a:prstGeom prst="rect">
            <a:avLst/>
          </a:prstGeom>
          <a:noFill/>
        </p:spPr>
        <p:txBody>
          <a:bodyPr wrap="square">
            <a:spAutoFit/>
          </a:bodyPr>
          <a:lstStyle/>
          <a:p>
            <a:r>
              <a:rPr lang="en-US" altLang="zh-CN" sz="2400" b="1" dirty="0">
                <a:latin typeface="+mn-ea"/>
                <a:ea typeface="+mn-ea"/>
              </a:rPr>
              <a:t>[</a:t>
            </a:r>
            <a:r>
              <a:rPr lang="zh-CN" altLang="en-US" sz="2400" b="1" dirty="0">
                <a:latin typeface="+mn-ea"/>
                <a:ea typeface="+mn-ea"/>
              </a:rPr>
              <a:t>例</a:t>
            </a:r>
            <a:r>
              <a:rPr lang="en-US" altLang="zh-CN" sz="2400" b="1" dirty="0">
                <a:latin typeface="+mn-ea"/>
                <a:ea typeface="+mn-ea"/>
              </a:rPr>
              <a:t>1]</a:t>
            </a:r>
            <a:r>
              <a:rPr lang="zh-CN" altLang="en-US" sz="2400" b="1" dirty="0">
                <a:latin typeface="+mn-ea"/>
                <a:ea typeface="+mn-ea"/>
              </a:rPr>
              <a:t> 测绘如图所示的泵盖。</a:t>
            </a:r>
          </a:p>
        </p:txBody>
      </p:sp>
      <p:pic>
        <p:nvPicPr>
          <p:cNvPr id="6" name="图片 5">
            <a:extLst>
              <a:ext uri="{FF2B5EF4-FFF2-40B4-BE49-F238E27FC236}">
                <a16:creationId xmlns:a16="http://schemas.microsoft.com/office/drawing/2014/main" id="{46CE71B6-CE9E-740F-9352-870A225C2C8F}"/>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979712" y="836712"/>
            <a:ext cx="1851225" cy="3025548"/>
          </a:xfrm>
          <a:prstGeom prst="rect">
            <a:avLst/>
          </a:prstGeom>
        </p:spPr>
      </p:pic>
      <p:sp>
        <p:nvSpPr>
          <p:cNvPr id="9" name="文本框 8">
            <a:extLst>
              <a:ext uri="{FF2B5EF4-FFF2-40B4-BE49-F238E27FC236}">
                <a16:creationId xmlns:a16="http://schemas.microsoft.com/office/drawing/2014/main" id="{2E76AB4D-5D58-64CD-1794-5BDDF8370F3B}"/>
              </a:ext>
            </a:extLst>
          </p:cNvPr>
          <p:cNvSpPr txBox="1"/>
          <p:nvPr/>
        </p:nvSpPr>
        <p:spPr>
          <a:xfrm>
            <a:off x="713207" y="4221088"/>
            <a:ext cx="8035257" cy="1938992"/>
          </a:xfrm>
          <a:prstGeom prst="rect">
            <a:avLst/>
          </a:prstGeom>
          <a:noFill/>
        </p:spPr>
        <p:txBody>
          <a:bodyPr wrap="square">
            <a:spAutoFit/>
          </a:bodyPr>
          <a:lstStyle/>
          <a:p>
            <a:r>
              <a:rPr lang="zh-CN" altLang="en-US" sz="2400" b="1" dirty="0">
                <a:solidFill>
                  <a:srgbClr val="C00000"/>
                </a:solidFill>
                <a:latin typeface="等线" panose="02010600030101010101" pitchFamily="2" charset="-122"/>
                <a:ea typeface="等线" panose="02010600030101010101" pitchFamily="2" charset="-122"/>
              </a:rPr>
              <a:t>（</a:t>
            </a:r>
            <a:r>
              <a:rPr lang="en-US" altLang="zh-CN" sz="2400" b="1" dirty="0">
                <a:solidFill>
                  <a:srgbClr val="C00000"/>
                </a:solidFill>
                <a:latin typeface="等线" panose="02010600030101010101" pitchFamily="2" charset="-122"/>
                <a:ea typeface="等线" panose="02010600030101010101" pitchFamily="2" charset="-122"/>
              </a:rPr>
              <a:t>1</a:t>
            </a:r>
            <a:r>
              <a:rPr lang="zh-CN" altLang="en-US" sz="2400" b="1" dirty="0">
                <a:solidFill>
                  <a:srgbClr val="C00000"/>
                </a:solidFill>
                <a:latin typeface="等线" panose="02010600030101010101" pitchFamily="2" charset="-122"/>
                <a:ea typeface="等线" panose="02010600030101010101" pitchFamily="2" charset="-122"/>
              </a:rPr>
              <a:t>）分析零件，确定表达方案</a:t>
            </a:r>
          </a:p>
          <a:p>
            <a:r>
              <a:rPr lang="zh-CN" altLang="en-US" dirty="0"/>
              <a:t>   </a:t>
            </a:r>
            <a:r>
              <a:rPr lang="zh-CN" altLang="en-US" sz="2400" dirty="0">
                <a:solidFill>
                  <a:schemeClr val="accent6"/>
                </a:solidFill>
                <a:latin typeface="隶书" panose="02010509060101010101" pitchFamily="49" charset="-122"/>
                <a:ea typeface="隶书" panose="02010509060101010101" pitchFamily="49" charset="-122"/>
              </a:rPr>
              <a:t>首先对泵盖结构进行分析</a:t>
            </a:r>
            <a:r>
              <a:rPr lang="en-US" altLang="zh-CN" sz="2400" dirty="0">
                <a:solidFill>
                  <a:schemeClr val="accent6"/>
                </a:solidFill>
                <a:latin typeface="隶书" panose="02010509060101010101" pitchFamily="49" charset="-122"/>
                <a:ea typeface="隶书" panose="02010509060101010101" pitchFamily="49" charset="-122"/>
              </a:rPr>
              <a:t>,</a:t>
            </a:r>
            <a:r>
              <a:rPr lang="zh-CN" altLang="en-US" sz="2400" dirty="0">
                <a:solidFill>
                  <a:schemeClr val="accent6"/>
                </a:solidFill>
                <a:latin typeface="隶书" panose="02010509060101010101" pitchFamily="49" charset="-122"/>
                <a:ea typeface="隶书" panose="02010509060101010101" pitchFamily="49" charset="-122"/>
              </a:rPr>
              <a:t>了解它在机器中的作用。泵盖是盘盖类零件</a:t>
            </a:r>
            <a:r>
              <a:rPr lang="en-US" altLang="zh-CN" sz="2400" dirty="0">
                <a:solidFill>
                  <a:schemeClr val="accent6"/>
                </a:solidFill>
                <a:latin typeface="隶书" panose="02010509060101010101" pitchFamily="49" charset="-122"/>
                <a:ea typeface="隶书" panose="02010509060101010101" pitchFamily="49" charset="-122"/>
              </a:rPr>
              <a:t>,</a:t>
            </a:r>
            <a:r>
              <a:rPr lang="zh-CN" altLang="en-US" sz="2400" dirty="0">
                <a:solidFill>
                  <a:schemeClr val="accent6"/>
                </a:solidFill>
                <a:latin typeface="隶书" panose="02010509060101010101" pitchFamily="49" charset="-122"/>
                <a:ea typeface="隶书" panose="02010509060101010101" pitchFamily="49" charset="-122"/>
              </a:rPr>
              <a:t>铸造件</a:t>
            </a:r>
            <a:r>
              <a:rPr lang="en-US" altLang="zh-CN" sz="2400" dirty="0">
                <a:solidFill>
                  <a:schemeClr val="accent6"/>
                </a:solidFill>
                <a:latin typeface="隶书" panose="02010509060101010101" pitchFamily="49" charset="-122"/>
                <a:ea typeface="隶书" panose="02010509060101010101" pitchFamily="49" charset="-122"/>
              </a:rPr>
              <a:t>,</a:t>
            </a:r>
            <a:r>
              <a:rPr lang="zh-CN" altLang="en-US" sz="2400" dirty="0">
                <a:solidFill>
                  <a:schemeClr val="accent6"/>
                </a:solidFill>
                <a:latin typeface="隶书" panose="02010509060101010101" pitchFamily="49" charset="-122"/>
                <a:ea typeface="隶书" panose="02010509060101010101" pitchFamily="49" charset="-122"/>
              </a:rPr>
              <a:t>有</a:t>
            </a:r>
            <a:r>
              <a:rPr lang="en-US" altLang="zh-CN" sz="2400" dirty="0">
                <a:solidFill>
                  <a:schemeClr val="accent6"/>
                </a:solidFill>
                <a:latin typeface="隶书" panose="02010509060101010101" pitchFamily="49" charset="-122"/>
                <a:ea typeface="隶书" panose="02010509060101010101" pitchFamily="49" charset="-122"/>
              </a:rPr>
              <a:t>2</a:t>
            </a:r>
            <a:r>
              <a:rPr lang="zh-CN" altLang="en-US" sz="2400" dirty="0">
                <a:solidFill>
                  <a:schemeClr val="accent6"/>
                </a:solidFill>
                <a:latin typeface="隶书" panose="02010509060101010101" pitchFamily="49" charset="-122"/>
                <a:ea typeface="隶书" panose="02010509060101010101" pitchFamily="49" charset="-122"/>
              </a:rPr>
              <a:t>个放置轴的孔和</a:t>
            </a:r>
            <a:r>
              <a:rPr lang="en-US" altLang="zh-CN" sz="2400" dirty="0">
                <a:solidFill>
                  <a:schemeClr val="accent6"/>
                </a:solidFill>
                <a:latin typeface="隶书" panose="02010509060101010101" pitchFamily="49" charset="-122"/>
                <a:ea typeface="隶书" panose="02010509060101010101" pitchFamily="49" charset="-122"/>
              </a:rPr>
              <a:t>6</a:t>
            </a:r>
            <a:r>
              <a:rPr lang="zh-CN" altLang="en-US" sz="2400" dirty="0">
                <a:solidFill>
                  <a:schemeClr val="accent6"/>
                </a:solidFill>
                <a:latin typeface="隶书" panose="02010509060101010101" pitchFamily="49" charset="-122"/>
                <a:ea typeface="隶书" panose="02010509060101010101" pitchFamily="49" charset="-122"/>
              </a:rPr>
              <a:t>个安装孔</a:t>
            </a:r>
            <a:r>
              <a:rPr lang="en-US" altLang="zh-CN" sz="2400" dirty="0">
                <a:solidFill>
                  <a:schemeClr val="accent6"/>
                </a:solidFill>
                <a:latin typeface="隶书" panose="02010509060101010101" pitchFamily="49" charset="-122"/>
                <a:ea typeface="隶书" panose="02010509060101010101" pitchFamily="49" charset="-122"/>
              </a:rPr>
              <a:t>,</a:t>
            </a:r>
            <a:r>
              <a:rPr lang="zh-CN" altLang="en-US" sz="2400" dirty="0">
                <a:solidFill>
                  <a:schemeClr val="accent6"/>
                </a:solidFill>
                <a:latin typeface="隶书" panose="02010509060101010101" pitchFamily="49" charset="-122"/>
                <a:ea typeface="隶书" panose="02010509060101010101" pitchFamily="49" charset="-122"/>
              </a:rPr>
              <a:t>外形较简单而内部复杂</a:t>
            </a:r>
            <a:r>
              <a:rPr lang="en-US" altLang="zh-CN" sz="2400" dirty="0">
                <a:solidFill>
                  <a:schemeClr val="accent6"/>
                </a:solidFill>
                <a:latin typeface="隶书" panose="02010509060101010101" pitchFamily="49" charset="-122"/>
                <a:ea typeface="隶书" panose="02010509060101010101" pitchFamily="49" charset="-122"/>
              </a:rPr>
              <a:t>,</a:t>
            </a:r>
            <a:r>
              <a:rPr lang="zh-CN" altLang="en-US" sz="2400" dirty="0">
                <a:solidFill>
                  <a:schemeClr val="accent6"/>
                </a:solidFill>
                <a:latin typeface="隶书" panose="02010509060101010101" pitchFamily="49" charset="-122"/>
                <a:ea typeface="隶书" panose="02010509060101010101" pitchFamily="49" charset="-122"/>
              </a:rPr>
              <a:t>故选取沿对称面剖切的剖视图为主视图</a:t>
            </a:r>
            <a:r>
              <a:rPr lang="en-US" altLang="zh-CN" sz="2400" dirty="0">
                <a:solidFill>
                  <a:schemeClr val="accent6"/>
                </a:solidFill>
                <a:latin typeface="隶书" panose="02010509060101010101" pitchFamily="49" charset="-122"/>
                <a:ea typeface="隶书" panose="02010509060101010101" pitchFamily="49" charset="-122"/>
              </a:rPr>
              <a:t>,</a:t>
            </a:r>
            <a:r>
              <a:rPr lang="zh-CN" altLang="en-US" sz="2400" dirty="0">
                <a:solidFill>
                  <a:schemeClr val="accent6"/>
                </a:solidFill>
                <a:latin typeface="隶书" panose="02010509060101010101" pitchFamily="49" charset="-122"/>
                <a:ea typeface="隶书" panose="02010509060101010101" pitchFamily="49" charset="-122"/>
              </a:rPr>
              <a:t>再配合左视图来表达形体。</a:t>
            </a:r>
          </a:p>
        </p:txBody>
      </p:sp>
      <p:pic>
        <p:nvPicPr>
          <p:cNvPr id="10" name="图片 9">
            <a:extLst>
              <a:ext uri="{FF2B5EF4-FFF2-40B4-BE49-F238E27FC236}">
                <a16:creationId xmlns:a16="http://schemas.microsoft.com/office/drawing/2014/main" id="{961A7C01-A3EA-4A87-7759-5EA175FEE8C3}"/>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5076056" y="886668"/>
            <a:ext cx="1224136" cy="2975592"/>
          </a:xfrm>
          <a:prstGeom prst="rect">
            <a:avLst/>
          </a:prstGeom>
        </p:spPr>
      </p:pic>
    </p:spTree>
    <p:extLst>
      <p:ext uri="{BB962C8B-B14F-4D97-AF65-F5344CB8AC3E}">
        <p14:creationId xmlns:p14="http://schemas.microsoft.com/office/powerpoint/2010/main" val="1030891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wipe(left)">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9">
                                            <p:txEl>
                                              <p:pRg st="1" end="1"/>
                                            </p:txEl>
                                          </p:spTgt>
                                        </p:tgtEl>
                                        <p:attrNameLst>
                                          <p:attrName>style.visibility</p:attrName>
                                        </p:attrNameLst>
                                      </p:cBhvr>
                                      <p:to>
                                        <p:strVal val="visible"/>
                                      </p:to>
                                    </p:set>
                                    <p:animEffect transition="in" filter="wipe(up)">
                                      <p:cBhvr>
                                        <p:cTn id="2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11C97043-DD98-C5BB-0773-84690980989F}"/>
              </a:ext>
            </a:extLst>
          </p:cNvPr>
          <p:cNvSpPr txBox="1"/>
          <p:nvPr/>
        </p:nvSpPr>
        <p:spPr>
          <a:xfrm>
            <a:off x="179512" y="116632"/>
            <a:ext cx="4572000"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a:t>
            </a:r>
            <a:r>
              <a:rPr kumimoji="0" lang="en-US" altLang="zh-CN" sz="24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2</a:t>
            </a:r>
            <a:r>
              <a:rPr kumimoji="0" lang="zh-CN" altLang="en-US" sz="24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）画零件草图</a:t>
            </a:r>
          </a:p>
        </p:txBody>
      </p:sp>
      <p:pic>
        <p:nvPicPr>
          <p:cNvPr id="8" name="图片 7">
            <a:extLst>
              <a:ext uri="{FF2B5EF4-FFF2-40B4-BE49-F238E27FC236}">
                <a16:creationId xmlns:a16="http://schemas.microsoft.com/office/drawing/2014/main" id="{52EFC2B3-F97D-B567-C0BA-206A0CBEC0FA}"/>
              </a:ext>
            </a:extLst>
          </p:cNvPr>
          <p:cNvPicPr>
            <a:picLocks noChangeAspect="1"/>
          </p:cNvPicPr>
          <p:nvPr/>
        </p:nvPicPr>
        <p:blipFill>
          <a:blip r:embed="rId2"/>
          <a:stretch>
            <a:fillRect/>
          </a:stretch>
        </p:blipFill>
        <p:spPr>
          <a:xfrm>
            <a:off x="196727" y="579464"/>
            <a:ext cx="3991402" cy="2993552"/>
          </a:xfrm>
          <a:prstGeom prst="rect">
            <a:avLst/>
          </a:prstGeom>
        </p:spPr>
      </p:pic>
      <p:pic>
        <p:nvPicPr>
          <p:cNvPr id="9" name="图片 8">
            <a:extLst>
              <a:ext uri="{FF2B5EF4-FFF2-40B4-BE49-F238E27FC236}">
                <a16:creationId xmlns:a16="http://schemas.microsoft.com/office/drawing/2014/main" id="{C3A57EEA-07F3-615B-C545-3CDD7DC43EA2}"/>
              </a:ext>
            </a:extLst>
          </p:cNvPr>
          <p:cNvPicPr>
            <a:picLocks noChangeAspect="1"/>
          </p:cNvPicPr>
          <p:nvPr/>
        </p:nvPicPr>
        <p:blipFill>
          <a:blip r:embed="rId3"/>
          <a:stretch>
            <a:fillRect/>
          </a:stretch>
        </p:blipFill>
        <p:spPr>
          <a:xfrm>
            <a:off x="4589906" y="578297"/>
            <a:ext cx="4150608" cy="3053815"/>
          </a:xfrm>
          <a:prstGeom prst="rect">
            <a:avLst/>
          </a:prstGeom>
        </p:spPr>
      </p:pic>
      <p:pic>
        <p:nvPicPr>
          <p:cNvPr id="10" name="图片 9">
            <a:extLst>
              <a:ext uri="{FF2B5EF4-FFF2-40B4-BE49-F238E27FC236}">
                <a16:creationId xmlns:a16="http://schemas.microsoft.com/office/drawing/2014/main" id="{B565232F-9FE2-ABA4-0282-16819F0205F0}"/>
              </a:ext>
            </a:extLst>
          </p:cNvPr>
          <p:cNvPicPr>
            <a:picLocks noChangeAspect="1"/>
          </p:cNvPicPr>
          <p:nvPr/>
        </p:nvPicPr>
        <p:blipFill>
          <a:blip r:embed="rId4"/>
          <a:stretch>
            <a:fillRect/>
          </a:stretch>
        </p:blipFill>
        <p:spPr>
          <a:xfrm>
            <a:off x="179511" y="3715262"/>
            <a:ext cx="4008617" cy="2992640"/>
          </a:xfrm>
          <a:prstGeom prst="rect">
            <a:avLst/>
          </a:prstGeom>
        </p:spPr>
      </p:pic>
      <p:sp>
        <p:nvSpPr>
          <p:cNvPr id="11" name="矩形: 圆角 10">
            <a:extLst>
              <a:ext uri="{FF2B5EF4-FFF2-40B4-BE49-F238E27FC236}">
                <a16:creationId xmlns:a16="http://schemas.microsoft.com/office/drawing/2014/main" id="{30B348A2-0BB7-5807-3810-0CCB7EC7A2E4}"/>
              </a:ext>
            </a:extLst>
          </p:cNvPr>
          <p:cNvSpPr/>
          <p:nvPr/>
        </p:nvSpPr>
        <p:spPr>
          <a:xfrm>
            <a:off x="5148064" y="4347486"/>
            <a:ext cx="3312368" cy="1728192"/>
          </a:xfrm>
          <a:prstGeom prst="round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C00000"/>
                </a:solidFill>
              </a:rPr>
              <a:t>主视图采用全剖，清楚地表达零件内部结构，左视图表达外部 形 状。</a:t>
            </a:r>
          </a:p>
        </p:txBody>
      </p:sp>
    </p:spTree>
    <p:extLst>
      <p:ext uri="{BB962C8B-B14F-4D97-AF65-F5344CB8AC3E}">
        <p14:creationId xmlns:p14="http://schemas.microsoft.com/office/powerpoint/2010/main" val="4227759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out)">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537EFFA-968C-B882-E661-B3D56796DC8C}"/>
              </a:ext>
            </a:extLst>
          </p:cNvPr>
          <p:cNvSpPr/>
          <p:nvPr/>
        </p:nvSpPr>
        <p:spPr>
          <a:xfrm>
            <a:off x="2269823" y="620688"/>
            <a:ext cx="4604353" cy="523875"/>
          </a:xfrm>
          <a:prstGeom prst="rect">
            <a:avLst/>
          </a:prstGeom>
          <a:gradFill rotWithShape="0">
            <a:gsLst>
              <a:gs pos="0">
                <a:srgbClr val="FF9933"/>
              </a:gs>
              <a:gs pos="50000">
                <a:srgbClr val="FFFFFF"/>
              </a:gs>
              <a:gs pos="100000">
                <a:srgbClr val="FF9933"/>
              </a:gs>
            </a:gsLst>
            <a:lin ang="2700000" scaled="1"/>
            <a:tileRect/>
          </a:gradFill>
          <a:ln w="9525">
            <a:noFill/>
          </a:ln>
          <a:effectLst>
            <a:outerShdw sy="50000" kx="2453608" rotWithShape="0">
              <a:srgbClr val="808080"/>
            </a:outerShdw>
          </a:effectLst>
        </p:spPr>
        <p:txBody>
          <a:bodyPr wrap="square">
            <a:spAutoFit/>
          </a:bodyPr>
          <a:lstStyle/>
          <a:p>
            <a:pPr fontAlgn="auto">
              <a:spcBef>
                <a:spcPts val="0"/>
              </a:spcBef>
              <a:spcAft>
                <a:spcPts val="0"/>
              </a:spcAft>
              <a:defRPr/>
            </a:pPr>
            <a:r>
              <a:rPr lang="en-US" altLang="zh-CN" sz="2800" b="1" kern="0" dirty="0">
                <a:solidFill>
                  <a:srgbClr val="990099"/>
                </a:solidFill>
                <a:latin typeface="黑体" panose="02010609060101010101" pitchFamily="2" charset="-122"/>
                <a:ea typeface="黑体" panose="02010609060101010101" pitchFamily="2" charset="-122"/>
              </a:rPr>
              <a:t> 8.3  </a:t>
            </a:r>
            <a:r>
              <a:rPr lang="zh-CN" altLang="en-US" sz="2800" b="1" kern="0" dirty="0">
                <a:solidFill>
                  <a:srgbClr val="990099"/>
                </a:solidFill>
                <a:latin typeface="黑体" panose="02010609060101010101" pitchFamily="2" charset="-122"/>
                <a:ea typeface="黑体" panose="02010609060101010101" pitchFamily="2" charset="-122"/>
              </a:rPr>
              <a:t>零件图的技术要求</a:t>
            </a:r>
          </a:p>
        </p:txBody>
      </p:sp>
      <p:sp>
        <p:nvSpPr>
          <p:cNvPr id="3" name="矩形 2">
            <a:extLst>
              <a:ext uri="{FF2B5EF4-FFF2-40B4-BE49-F238E27FC236}">
                <a16:creationId xmlns:a16="http://schemas.microsoft.com/office/drawing/2014/main" id="{5CD944FD-8095-6D9B-3FE4-346257A25381}"/>
              </a:ext>
            </a:extLst>
          </p:cNvPr>
          <p:cNvSpPr/>
          <p:nvPr/>
        </p:nvSpPr>
        <p:spPr>
          <a:xfrm>
            <a:off x="683568" y="1568683"/>
            <a:ext cx="7993062" cy="3720634"/>
          </a:xfrm>
          <a:prstGeom prst="rect">
            <a:avLst/>
          </a:prstGeom>
          <a:noFill/>
          <a:ln w="9525">
            <a:noFill/>
          </a:ln>
        </p:spPr>
        <p:txBody>
          <a:bodyPr anchor="ctr" anchorCtr="0">
            <a:spAutoFit/>
          </a:bodyPr>
          <a:lstStyle/>
          <a:p>
            <a:pPr lvl="0" fontAlgn="auto">
              <a:lnSpc>
                <a:spcPct val="140000"/>
              </a:lnSpc>
              <a:spcBef>
                <a:spcPts val="0"/>
              </a:spcBef>
              <a:spcAft>
                <a:spcPts val="0"/>
              </a:spcAft>
              <a:defRPr/>
            </a:pPr>
            <a:r>
              <a:rPr kumimoji="0" lang="en-US" altLang="zh-CN" sz="2800" i="0" u="none" strike="noStrike" kern="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rPr>
              <a:t>    </a:t>
            </a:r>
            <a:r>
              <a:rPr kumimoji="0" lang="zh-CN" altLang="en-US" sz="2400" i="0" u="none" strike="noStrike" kern="0" cap="none" spc="0" normalizeH="0" baseline="0" noProof="0" dirty="0">
                <a:ln>
                  <a:noFill/>
                </a:ln>
                <a:solidFill>
                  <a:srgbClr val="3333CC"/>
                </a:solidFill>
                <a:effectLst/>
                <a:uLnTx/>
                <a:uFillTx/>
                <a:latin typeface="隶书" panose="02010509060101010101" pitchFamily="49" charset="-122"/>
                <a:ea typeface="隶书" panose="02010509060101010101" pitchFamily="49" charset="-122"/>
              </a:rPr>
              <a:t>零件图中的技术要求主要是指对零件</a:t>
            </a:r>
            <a:r>
              <a:rPr kumimoji="0" lang="zh-CN" altLang="en-US" sz="2400" i="0" u="none" strike="noStrike" kern="0" cap="none" spc="0" normalizeH="0" baseline="0" noProof="0" dirty="0">
                <a:ln>
                  <a:noFill/>
                </a:ln>
                <a:solidFill>
                  <a:srgbClr val="C00000"/>
                </a:solidFill>
                <a:effectLst/>
                <a:uLnTx/>
                <a:uFillTx/>
                <a:latin typeface="隶书" panose="02010509060101010101" pitchFamily="49" charset="-122"/>
                <a:ea typeface="隶书" panose="02010509060101010101" pitchFamily="49" charset="-122"/>
              </a:rPr>
              <a:t>几何精度</a:t>
            </a:r>
            <a:r>
              <a:rPr kumimoji="0" lang="zh-CN" altLang="en-US" sz="2400" i="0" u="none" strike="noStrike" kern="0" cap="none" spc="0" normalizeH="0" baseline="0" noProof="0" dirty="0">
                <a:ln>
                  <a:noFill/>
                </a:ln>
                <a:solidFill>
                  <a:srgbClr val="3333CC"/>
                </a:solidFill>
                <a:effectLst/>
                <a:uLnTx/>
                <a:uFillTx/>
                <a:latin typeface="隶书" panose="02010509060101010101" pitchFamily="49" charset="-122"/>
                <a:ea typeface="隶书" panose="02010509060101010101" pitchFamily="49" charset="-122"/>
              </a:rPr>
              <a:t>的要求，包括：</a:t>
            </a:r>
            <a:r>
              <a:rPr kumimoji="0" lang="zh-CN" altLang="en-US" sz="2400" i="0" u="none" strike="noStrike" kern="0" cap="none" spc="0" normalizeH="0" baseline="0" noProof="0" dirty="0">
                <a:ln>
                  <a:noFill/>
                </a:ln>
                <a:solidFill>
                  <a:srgbClr val="C00000"/>
                </a:solidFill>
                <a:effectLst/>
                <a:uLnTx/>
                <a:uFillTx/>
                <a:latin typeface="隶书" panose="02010509060101010101" pitchFamily="49" charset="-122"/>
                <a:ea typeface="隶书" panose="02010509060101010101" pitchFamily="49" charset="-122"/>
              </a:rPr>
              <a:t>极限与配合</a:t>
            </a:r>
            <a:r>
              <a:rPr kumimoji="0" lang="zh-CN" altLang="en-US" sz="2400" i="0" u="none" strike="noStrike" kern="0" cap="none" spc="0" normalizeH="0" baseline="0" noProof="0" dirty="0">
                <a:ln>
                  <a:noFill/>
                </a:ln>
                <a:solidFill>
                  <a:srgbClr val="3333CC"/>
                </a:solidFill>
                <a:effectLst/>
                <a:uLnTx/>
                <a:uFillTx/>
                <a:latin typeface="隶书" panose="02010509060101010101" pitchFamily="49" charset="-122"/>
                <a:ea typeface="隶书" panose="02010509060101010101" pitchFamily="49" charset="-122"/>
              </a:rPr>
              <a:t>、</a:t>
            </a:r>
            <a:r>
              <a:rPr kumimoji="0" lang="zh-CN" altLang="en-US" sz="2400" i="0" u="none" strike="noStrike" kern="0" cap="none" spc="0" normalizeH="0" baseline="0" noProof="0" dirty="0">
                <a:ln>
                  <a:noFill/>
                </a:ln>
                <a:solidFill>
                  <a:srgbClr val="C00000"/>
                </a:solidFill>
                <a:effectLst/>
                <a:uLnTx/>
                <a:uFillTx/>
                <a:latin typeface="隶书" panose="02010509060101010101" pitchFamily="49" charset="-122"/>
                <a:ea typeface="隶书" panose="02010509060101010101" pitchFamily="49" charset="-122"/>
              </a:rPr>
              <a:t>几何公差</a:t>
            </a:r>
            <a:r>
              <a:rPr kumimoji="0" lang="zh-CN" altLang="en-US" sz="2400" i="0" u="none" strike="noStrike" kern="0" cap="none" spc="0" normalizeH="0" baseline="0" noProof="0" dirty="0">
                <a:ln>
                  <a:noFill/>
                </a:ln>
                <a:solidFill>
                  <a:srgbClr val="3333CC"/>
                </a:solidFill>
                <a:effectLst/>
                <a:uLnTx/>
                <a:uFillTx/>
                <a:latin typeface="隶书" panose="02010509060101010101" pitchFamily="49" charset="-122"/>
                <a:ea typeface="隶书" panose="02010509060101010101" pitchFamily="49" charset="-122"/>
              </a:rPr>
              <a:t>（形状、方向、位置和跳动公差）</a:t>
            </a:r>
            <a:r>
              <a:rPr lang="zh-CN" altLang="en-US" sz="2400" kern="0" dirty="0">
                <a:solidFill>
                  <a:srgbClr val="3333CC"/>
                </a:solidFill>
                <a:latin typeface="隶书" panose="02010509060101010101" pitchFamily="49" charset="-122"/>
                <a:ea typeface="隶书" panose="02010509060101010101" pitchFamily="49" charset="-122"/>
              </a:rPr>
              <a:t> 、</a:t>
            </a:r>
            <a:r>
              <a:rPr lang="zh-CN" altLang="en-US" sz="2400" kern="0" dirty="0">
                <a:solidFill>
                  <a:srgbClr val="C00000"/>
                </a:solidFill>
                <a:latin typeface="隶书" panose="02010509060101010101" pitchFamily="49" charset="-122"/>
                <a:ea typeface="隶书" panose="02010509060101010101" pitchFamily="49" charset="-122"/>
              </a:rPr>
              <a:t>表面粗糙度</a:t>
            </a:r>
            <a:r>
              <a:rPr lang="zh-CN" altLang="en-US" sz="2400" kern="0" dirty="0">
                <a:solidFill>
                  <a:srgbClr val="3333CC"/>
                </a:solidFill>
                <a:latin typeface="隶书" panose="02010509060101010101" pitchFamily="49" charset="-122"/>
                <a:ea typeface="隶书" panose="02010509060101010101" pitchFamily="49" charset="-122"/>
              </a:rPr>
              <a:t>（表面结构要求的一种）</a:t>
            </a:r>
            <a:r>
              <a:rPr kumimoji="0" lang="zh-CN" altLang="en-US" sz="2400" i="0" u="none" strike="noStrike" kern="0" cap="none" spc="0" normalizeH="0" baseline="0" noProof="0" dirty="0">
                <a:ln>
                  <a:noFill/>
                </a:ln>
                <a:solidFill>
                  <a:srgbClr val="3333CC"/>
                </a:solidFill>
                <a:effectLst/>
                <a:uLnTx/>
                <a:uFillTx/>
                <a:latin typeface="隶书" panose="02010509060101010101" pitchFamily="49" charset="-122"/>
                <a:ea typeface="隶书" panose="02010509060101010101" pitchFamily="49" charset="-122"/>
              </a:rPr>
              <a:t>等；零件理化性能方面的要求，包括：热处理、表面涂镀等；零件制造、检验的要求等。零件图中的技术要求通常是用符号、代号或标记注写在图样中，没有规定标记时用简明的文字注写在标题栏附近。</a:t>
            </a:r>
          </a:p>
        </p:txBody>
      </p:sp>
    </p:spTree>
    <p:extLst>
      <p:ext uri="{BB962C8B-B14F-4D97-AF65-F5344CB8AC3E}">
        <p14:creationId xmlns:p14="http://schemas.microsoft.com/office/powerpoint/2010/main" val="2697846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E9942579-8BA1-2E3E-89C0-B18A5E57A752}"/>
              </a:ext>
            </a:extLst>
          </p:cNvPr>
          <p:cNvSpPr txBox="1"/>
          <p:nvPr/>
        </p:nvSpPr>
        <p:spPr>
          <a:xfrm>
            <a:off x="683568" y="219739"/>
            <a:ext cx="4572000"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a:t>
            </a:r>
            <a:r>
              <a:rPr kumimoji="0" lang="en-US" altLang="zh-CN" sz="24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3</a:t>
            </a:r>
            <a:r>
              <a:rPr kumimoji="0" lang="zh-CN" altLang="en-US" sz="24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）尺寸测量并标注</a:t>
            </a:r>
          </a:p>
        </p:txBody>
      </p:sp>
      <p:pic>
        <p:nvPicPr>
          <p:cNvPr id="5" name="图片 4">
            <a:extLst>
              <a:ext uri="{FF2B5EF4-FFF2-40B4-BE49-F238E27FC236}">
                <a16:creationId xmlns:a16="http://schemas.microsoft.com/office/drawing/2014/main" id="{045F12F0-C72C-53A5-0A68-07B2726EECBB}"/>
              </a:ext>
            </a:extLst>
          </p:cNvPr>
          <p:cNvPicPr>
            <a:picLocks noChangeAspect="1"/>
          </p:cNvPicPr>
          <p:nvPr/>
        </p:nvPicPr>
        <p:blipFill>
          <a:blip r:embed="rId2"/>
          <a:stretch>
            <a:fillRect/>
          </a:stretch>
        </p:blipFill>
        <p:spPr>
          <a:xfrm>
            <a:off x="683568" y="785518"/>
            <a:ext cx="6120680" cy="4569404"/>
          </a:xfrm>
          <a:prstGeom prst="rect">
            <a:avLst/>
          </a:prstGeom>
        </p:spPr>
      </p:pic>
      <p:sp>
        <p:nvSpPr>
          <p:cNvPr id="7" name="文本框 6">
            <a:extLst>
              <a:ext uri="{FF2B5EF4-FFF2-40B4-BE49-F238E27FC236}">
                <a16:creationId xmlns:a16="http://schemas.microsoft.com/office/drawing/2014/main" id="{3089B369-D912-0F0D-3416-5D2848F5CE8C}"/>
              </a:ext>
            </a:extLst>
          </p:cNvPr>
          <p:cNvSpPr txBox="1"/>
          <p:nvPr/>
        </p:nvSpPr>
        <p:spPr>
          <a:xfrm>
            <a:off x="1088080" y="5354922"/>
            <a:ext cx="6967840" cy="1200329"/>
          </a:xfrm>
          <a:prstGeom prst="rect">
            <a:avLst/>
          </a:prstGeom>
          <a:noFill/>
        </p:spPr>
        <p:txBody>
          <a:bodyPr wrap="square">
            <a:spAutoFit/>
          </a:bodyPr>
          <a:lstStyle/>
          <a:p>
            <a:r>
              <a:rPr lang="zh-CN" altLang="en-US" dirty="0"/>
              <a:t>    </a:t>
            </a:r>
            <a:r>
              <a:rPr lang="zh-CN" altLang="en-US" sz="2400" dirty="0">
                <a:solidFill>
                  <a:schemeClr val="accent6"/>
                </a:solidFill>
                <a:latin typeface="隶书" panose="02010509060101010101" pitchFamily="49" charset="-122"/>
                <a:ea typeface="隶书" panose="02010509060101010101" pitchFamily="49" charset="-122"/>
              </a:rPr>
              <a:t>零件尺寸测量的准确与否，将直接影响制造产品的质量，所以在测量工作中要特别注意仔细、认真，做到测得准，记得细，写得清楚，准确无误。</a:t>
            </a:r>
          </a:p>
        </p:txBody>
      </p:sp>
      <p:pic>
        <p:nvPicPr>
          <p:cNvPr id="9" name="图片 8">
            <a:extLst>
              <a:ext uri="{FF2B5EF4-FFF2-40B4-BE49-F238E27FC236}">
                <a16:creationId xmlns:a16="http://schemas.microsoft.com/office/drawing/2014/main" id="{63C0170E-1392-C686-F837-0E57DCA47C9E}"/>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7020272" y="782320"/>
            <a:ext cx="1728192" cy="4200836"/>
          </a:xfrm>
          <a:prstGeom prst="rect">
            <a:avLst/>
          </a:prstGeom>
        </p:spPr>
      </p:pic>
    </p:spTree>
    <p:extLst>
      <p:ext uri="{BB962C8B-B14F-4D97-AF65-F5344CB8AC3E}">
        <p14:creationId xmlns:p14="http://schemas.microsoft.com/office/powerpoint/2010/main" val="2452637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82" name="矩形 97281">
            <a:extLst>
              <a:ext uri="{FF2B5EF4-FFF2-40B4-BE49-F238E27FC236}">
                <a16:creationId xmlns:a16="http://schemas.microsoft.com/office/drawing/2014/main" id="{A0AE8437-22B5-0E09-1492-DE8892F74E99}"/>
              </a:ext>
            </a:extLst>
          </p:cNvPr>
          <p:cNvSpPr>
            <a:spLocks noChangeArrowheads="1" noChangeShapeType="1" noTextEdit="1"/>
          </p:cNvSpPr>
          <p:nvPr/>
        </p:nvSpPr>
        <p:spPr bwMode="auto">
          <a:xfrm>
            <a:off x="1319213" y="1670050"/>
            <a:ext cx="4935537" cy="3300413"/>
          </a:xfrm>
          <a:prstGeom prst="rect">
            <a:avLst/>
          </a:prstGeom>
        </p:spPr>
        <p:txBody>
          <a:bodyPr wrap="none" fromWordArt="1">
            <a:prstTxWarp prst="textCascadeUp">
              <a:avLst>
                <a:gd name="adj" fmla="val 44444"/>
              </a:avLst>
            </a:prstTxWarp>
            <a:scene3d>
              <a:camera prst="legacyPerspectiveFront">
                <a:rot lat="20519994" lon="1080000" rev="0"/>
              </a:camera>
              <a:lightRig rig="legacyHarsh2" dir="b"/>
            </a:scene3d>
            <a:sp3d extrusionH="430200" prstMaterial="legacyMatte">
              <a:extrusionClr>
                <a:srgbClr val="FF6600"/>
              </a:extrusionClr>
              <a:contourClr>
                <a:srgbClr val="FFE701"/>
              </a:contourClr>
            </a:sp3d>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3600" b="1" i="0" u="none" strike="noStrike" kern="10" cap="none" spc="0" normalizeH="0" baseline="0" noProof="0">
                <a:ln w="9525">
                  <a:round/>
                  <a:headEnd/>
                  <a:tailEnd/>
                </a:ln>
                <a:gradFill rotWithShape="1">
                  <a:gsLst>
                    <a:gs pos="0">
                      <a:srgbClr val="FFE701"/>
                    </a:gs>
                    <a:gs pos="100000">
                      <a:srgbClr val="FE3E02"/>
                    </a:gs>
                  </a:gsLst>
                  <a:lin ang="5400000" scaled="1"/>
                </a:gradFill>
                <a:effectLst/>
                <a:uLnTx/>
                <a:uFillTx/>
                <a:latin typeface="华文行楷" panose="02010800040101010101" pitchFamily="2" charset="-122"/>
                <a:ea typeface="华文行楷" panose="02010800040101010101" pitchFamily="2" charset="-122"/>
                <a:cs typeface="+mn-cs"/>
              </a:rPr>
              <a:t>END</a:t>
            </a:r>
            <a:endParaRPr kumimoji="0" lang="zh-CN" altLang="en-US" sz="3600" b="1" i="0" u="none" strike="noStrike" kern="10" cap="none" spc="0" normalizeH="0" baseline="0" noProof="0">
              <a:ln w="9525">
                <a:round/>
                <a:headEnd/>
                <a:tailEnd/>
              </a:ln>
              <a:gradFill rotWithShape="1">
                <a:gsLst>
                  <a:gs pos="0">
                    <a:srgbClr val="FFE701"/>
                  </a:gs>
                  <a:gs pos="100000">
                    <a:srgbClr val="FE3E02"/>
                  </a:gs>
                </a:gsLst>
                <a:lin ang="5400000" scaled="1"/>
              </a:gradFill>
              <a:effectLst/>
              <a:uLnTx/>
              <a:uFillTx/>
              <a:latin typeface="华文行楷" panose="02010800040101010101" pitchFamily="2" charset="-122"/>
              <a:ea typeface="华文行楷" panose="02010800040101010101" pitchFamily="2" charset="-122"/>
              <a:cs typeface="+mn-cs"/>
            </a:endParaRPr>
          </a:p>
        </p:txBody>
      </p:sp>
      <p:grpSp>
        <p:nvGrpSpPr>
          <p:cNvPr id="71683" name="组合 97282">
            <a:extLst>
              <a:ext uri="{FF2B5EF4-FFF2-40B4-BE49-F238E27FC236}">
                <a16:creationId xmlns:a16="http://schemas.microsoft.com/office/drawing/2014/main" id="{615F933A-9B2F-B8A6-348E-BDC21851830E}"/>
              </a:ext>
            </a:extLst>
          </p:cNvPr>
          <p:cNvGrpSpPr>
            <a:grpSpLocks/>
          </p:cNvGrpSpPr>
          <p:nvPr/>
        </p:nvGrpSpPr>
        <p:grpSpPr bwMode="auto">
          <a:xfrm rot="-2098154">
            <a:off x="7278688" y="5199063"/>
            <a:ext cx="1262062" cy="1020762"/>
            <a:chOff x="1615" y="691"/>
            <a:chExt cx="2728" cy="2006"/>
          </a:xfrm>
        </p:grpSpPr>
        <p:sp>
          <p:nvSpPr>
            <p:cNvPr id="71834" name="任意多边形 97283">
              <a:extLst>
                <a:ext uri="{FF2B5EF4-FFF2-40B4-BE49-F238E27FC236}">
                  <a16:creationId xmlns:a16="http://schemas.microsoft.com/office/drawing/2014/main" id="{ED3FB20C-79D0-83B8-B181-33E0A8184E50}"/>
                </a:ext>
              </a:extLst>
            </p:cNvPr>
            <p:cNvSpPr>
              <a:spLocks/>
            </p:cNvSpPr>
            <p:nvPr/>
          </p:nvSpPr>
          <p:spPr bwMode="auto">
            <a:xfrm>
              <a:off x="3155" y="1267"/>
              <a:ext cx="1025" cy="1192"/>
            </a:xfrm>
            <a:custGeom>
              <a:avLst/>
              <a:gdLst>
                <a:gd name="T0" fmla="*/ 1983 w 567"/>
                <a:gd name="T1" fmla="*/ 287 h 660"/>
                <a:gd name="T2" fmla="*/ 3362 w 567"/>
                <a:gd name="T3" fmla="*/ 0 h 660"/>
                <a:gd name="T4" fmla="*/ 4839 w 567"/>
                <a:gd name="T5" fmla="*/ 255 h 660"/>
                <a:gd name="T6" fmla="*/ 5991 w 567"/>
                <a:gd name="T7" fmla="*/ 1279 h 660"/>
                <a:gd name="T8" fmla="*/ 6056 w 567"/>
                <a:gd name="T9" fmla="*/ 2332 h 660"/>
                <a:gd name="T10" fmla="*/ 5608 w 567"/>
                <a:gd name="T11" fmla="*/ 3865 h 660"/>
                <a:gd name="T12" fmla="*/ 4196 w 567"/>
                <a:gd name="T13" fmla="*/ 5649 h 660"/>
                <a:gd name="T14" fmla="*/ 3203 w 567"/>
                <a:gd name="T15" fmla="*/ 6798 h 660"/>
                <a:gd name="T16" fmla="*/ 1573 w 567"/>
                <a:gd name="T17" fmla="*/ 7022 h 660"/>
                <a:gd name="T18" fmla="*/ 0 w 567"/>
                <a:gd name="T19" fmla="*/ 5810 h 660"/>
                <a:gd name="T20" fmla="*/ 1983 w 567"/>
                <a:gd name="T21" fmla="*/ 287 h 6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7"/>
                <a:gd name="T34" fmla="*/ 0 h 660"/>
                <a:gd name="T35" fmla="*/ 567 w 567"/>
                <a:gd name="T36" fmla="*/ 660 h 6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35" name="任意多边形 97284">
              <a:extLst>
                <a:ext uri="{FF2B5EF4-FFF2-40B4-BE49-F238E27FC236}">
                  <a16:creationId xmlns:a16="http://schemas.microsoft.com/office/drawing/2014/main" id="{6C8D163E-5CD2-365E-8497-86CBC32FD5A3}"/>
                </a:ext>
              </a:extLst>
            </p:cNvPr>
            <p:cNvSpPr>
              <a:spLocks/>
            </p:cNvSpPr>
            <p:nvPr/>
          </p:nvSpPr>
          <p:spPr bwMode="auto">
            <a:xfrm>
              <a:off x="3155" y="1363"/>
              <a:ext cx="868" cy="1051"/>
            </a:xfrm>
            <a:custGeom>
              <a:avLst/>
              <a:gdLst>
                <a:gd name="T0" fmla="*/ 2210 w 480"/>
                <a:gd name="T1" fmla="*/ 737 h 582"/>
                <a:gd name="T2" fmla="*/ 2436 w 480"/>
                <a:gd name="T3" fmla="*/ 159 h 582"/>
                <a:gd name="T4" fmla="*/ 3147 w 480"/>
                <a:gd name="T5" fmla="*/ 0 h 582"/>
                <a:gd name="T6" fmla="*/ 3467 w 480"/>
                <a:gd name="T7" fmla="*/ 29 h 582"/>
                <a:gd name="T8" fmla="*/ 3080 w 480"/>
                <a:gd name="T9" fmla="*/ 195 h 582"/>
                <a:gd name="T10" fmla="*/ 2920 w 480"/>
                <a:gd name="T11" fmla="*/ 446 h 582"/>
                <a:gd name="T12" fmla="*/ 3175 w 480"/>
                <a:gd name="T13" fmla="*/ 446 h 582"/>
                <a:gd name="T14" fmla="*/ 3626 w 480"/>
                <a:gd name="T15" fmla="*/ 446 h 582"/>
                <a:gd name="T16" fmla="*/ 4394 w 480"/>
                <a:gd name="T17" fmla="*/ 446 h 582"/>
                <a:gd name="T18" fmla="*/ 3689 w 480"/>
                <a:gd name="T19" fmla="*/ 701 h 582"/>
                <a:gd name="T20" fmla="*/ 3467 w 480"/>
                <a:gd name="T21" fmla="*/ 894 h 582"/>
                <a:gd name="T22" fmla="*/ 3269 w 480"/>
                <a:gd name="T23" fmla="*/ 1118 h 582"/>
                <a:gd name="T24" fmla="*/ 3045 w 480"/>
                <a:gd name="T25" fmla="*/ 1660 h 582"/>
                <a:gd name="T26" fmla="*/ 3656 w 480"/>
                <a:gd name="T27" fmla="*/ 1279 h 582"/>
                <a:gd name="T28" fmla="*/ 3879 w 480"/>
                <a:gd name="T29" fmla="*/ 1118 h 582"/>
                <a:gd name="T30" fmla="*/ 4588 w 480"/>
                <a:gd name="T31" fmla="*/ 988 h 582"/>
                <a:gd name="T32" fmla="*/ 5134 w 480"/>
                <a:gd name="T33" fmla="*/ 1017 h 582"/>
                <a:gd name="T34" fmla="*/ 4684 w 480"/>
                <a:gd name="T35" fmla="*/ 1214 h 582"/>
                <a:gd name="T36" fmla="*/ 3848 w 480"/>
                <a:gd name="T37" fmla="*/ 1755 h 582"/>
                <a:gd name="T38" fmla="*/ 3269 w 480"/>
                <a:gd name="T39" fmla="*/ 2360 h 582"/>
                <a:gd name="T40" fmla="*/ 3045 w 480"/>
                <a:gd name="T41" fmla="*/ 2873 h 582"/>
                <a:gd name="T42" fmla="*/ 3336 w 480"/>
                <a:gd name="T43" fmla="*/ 2651 h 582"/>
                <a:gd name="T44" fmla="*/ 3819 w 480"/>
                <a:gd name="T45" fmla="*/ 2492 h 582"/>
                <a:gd name="T46" fmla="*/ 4394 w 480"/>
                <a:gd name="T47" fmla="*/ 2456 h 582"/>
                <a:gd name="T48" fmla="*/ 4009 w 480"/>
                <a:gd name="T49" fmla="*/ 2651 h 582"/>
                <a:gd name="T50" fmla="*/ 3467 w 480"/>
                <a:gd name="T51" fmla="*/ 3157 h 582"/>
                <a:gd name="T52" fmla="*/ 2949 w 480"/>
                <a:gd name="T53" fmla="*/ 3763 h 582"/>
                <a:gd name="T54" fmla="*/ 3269 w 480"/>
                <a:gd name="T55" fmla="*/ 3698 h 582"/>
                <a:gd name="T56" fmla="*/ 3718 w 480"/>
                <a:gd name="T57" fmla="*/ 3734 h 582"/>
                <a:gd name="T58" fmla="*/ 4045 w 480"/>
                <a:gd name="T59" fmla="*/ 4022 h 582"/>
                <a:gd name="T60" fmla="*/ 3467 w 480"/>
                <a:gd name="T61" fmla="*/ 3989 h 582"/>
                <a:gd name="T62" fmla="*/ 2949 w 480"/>
                <a:gd name="T63" fmla="*/ 4144 h 582"/>
                <a:gd name="T64" fmla="*/ 2472 w 480"/>
                <a:gd name="T65" fmla="*/ 4529 h 582"/>
                <a:gd name="T66" fmla="*/ 3306 w 480"/>
                <a:gd name="T67" fmla="*/ 4370 h 582"/>
                <a:gd name="T68" fmla="*/ 3496 w 480"/>
                <a:gd name="T69" fmla="*/ 4435 h 582"/>
                <a:gd name="T70" fmla="*/ 4103 w 480"/>
                <a:gd name="T71" fmla="*/ 4686 h 582"/>
                <a:gd name="T72" fmla="*/ 3561 w 480"/>
                <a:gd name="T73" fmla="*/ 4686 h 582"/>
                <a:gd name="T74" fmla="*/ 2823 w 480"/>
                <a:gd name="T75" fmla="*/ 4845 h 582"/>
                <a:gd name="T76" fmla="*/ 2472 w 480"/>
                <a:gd name="T77" fmla="*/ 5107 h 582"/>
                <a:gd name="T78" fmla="*/ 3045 w 480"/>
                <a:gd name="T79" fmla="*/ 5107 h 582"/>
                <a:gd name="T80" fmla="*/ 3401 w 480"/>
                <a:gd name="T81" fmla="*/ 5329 h 582"/>
                <a:gd name="T82" fmla="*/ 2855 w 480"/>
                <a:gd name="T83" fmla="*/ 5423 h 582"/>
                <a:gd name="T84" fmla="*/ 2181 w 480"/>
                <a:gd name="T85" fmla="*/ 5649 h 582"/>
                <a:gd name="T86" fmla="*/ 1376 w 480"/>
                <a:gd name="T87" fmla="*/ 6189 h 582"/>
                <a:gd name="T88" fmla="*/ 0 w 480"/>
                <a:gd name="T89" fmla="*/ 5452 h 582"/>
                <a:gd name="T90" fmla="*/ 2210 w 480"/>
                <a:gd name="T91" fmla="*/ 737 h 58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80"/>
                <a:gd name="T139" fmla="*/ 0 h 582"/>
                <a:gd name="T140" fmla="*/ 480 w 480"/>
                <a:gd name="T141" fmla="*/ 582 h 58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36" name="任意多边形 97285">
              <a:extLst>
                <a:ext uri="{FF2B5EF4-FFF2-40B4-BE49-F238E27FC236}">
                  <a16:creationId xmlns:a16="http://schemas.microsoft.com/office/drawing/2014/main" id="{65E8F282-8743-7627-84E9-B4A3245F9313}"/>
                </a:ext>
              </a:extLst>
            </p:cNvPr>
            <p:cNvSpPr>
              <a:spLocks/>
            </p:cNvSpPr>
            <p:nvPr/>
          </p:nvSpPr>
          <p:spPr bwMode="auto">
            <a:xfrm>
              <a:off x="3464" y="1229"/>
              <a:ext cx="879" cy="1360"/>
            </a:xfrm>
            <a:custGeom>
              <a:avLst/>
              <a:gdLst>
                <a:gd name="T0" fmla="*/ 197 w 486"/>
                <a:gd name="T1" fmla="*/ 7564 h 753"/>
                <a:gd name="T2" fmla="*/ 579 w 486"/>
                <a:gd name="T3" fmla="*/ 7154 h 753"/>
                <a:gd name="T4" fmla="*/ 966 w 486"/>
                <a:gd name="T5" fmla="*/ 6907 h 753"/>
                <a:gd name="T6" fmla="*/ 1413 w 486"/>
                <a:gd name="T7" fmla="*/ 6587 h 753"/>
                <a:gd name="T8" fmla="*/ 2055 w 486"/>
                <a:gd name="T9" fmla="*/ 6139 h 753"/>
                <a:gd name="T10" fmla="*/ 2378 w 486"/>
                <a:gd name="T11" fmla="*/ 5373 h 753"/>
                <a:gd name="T12" fmla="*/ 2568 w 486"/>
                <a:gd name="T13" fmla="*/ 4788 h 753"/>
                <a:gd name="T14" fmla="*/ 2764 w 486"/>
                <a:gd name="T15" fmla="*/ 4355 h 753"/>
                <a:gd name="T16" fmla="*/ 2954 w 486"/>
                <a:gd name="T17" fmla="*/ 3843 h 753"/>
                <a:gd name="T18" fmla="*/ 3111 w 486"/>
                <a:gd name="T19" fmla="*/ 3419 h 753"/>
                <a:gd name="T20" fmla="*/ 3402 w 486"/>
                <a:gd name="T21" fmla="*/ 3141 h 753"/>
                <a:gd name="T22" fmla="*/ 3787 w 486"/>
                <a:gd name="T23" fmla="*/ 2821 h 753"/>
                <a:gd name="T24" fmla="*/ 3851 w 486"/>
                <a:gd name="T25" fmla="*/ 2297 h 753"/>
                <a:gd name="T26" fmla="*/ 3693 w 486"/>
                <a:gd name="T27" fmla="*/ 1562 h 753"/>
                <a:gd name="T28" fmla="*/ 3402 w 486"/>
                <a:gd name="T29" fmla="*/ 1178 h 753"/>
                <a:gd name="T30" fmla="*/ 2888 w 486"/>
                <a:gd name="T31" fmla="*/ 862 h 753"/>
                <a:gd name="T32" fmla="*/ 2248 w 486"/>
                <a:gd name="T33" fmla="*/ 578 h 753"/>
                <a:gd name="T34" fmla="*/ 1443 w 486"/>
                <a:gd name="T35" fmla="*/ 477 h 753"/>
                <a:gd name="T36" fmla="*/ 481 w 486"/>
                <a:gd name="T37" fmla="*/ 607 h 753"/>
                <a:gd name="T38" fmla="*/ 420 w 486"/>
                <a:gd name="T39" fmla="*/ 352 h 753"/>
                <a:gd name="T40" fmla="*/ 130 w 486"/>
                <a:gd name="T41" fmla="*/ 195 h 753"/>
                <a:gd name="T42" fmla="*/ 1154 w 486"/>
                <a:gd name="T43" fmla="*/ 65 h 753"/>
                <a:gd name="T44" fmla="*/ 1800 w 486"/>
                <a:gd name="T45" fmla="*/ 0 h 753"/>
                <a:gd name="T46" fmla="*/ 2539 w 486"/>
                <a:gd name="T47" fmla="*/ 0 h 753"/>
                <a:gd name="T48" fmla="*/ 2986 w 486"/>
                <a:gd name="T49" fmla="*/ 0 h 753"/>
                <a:gd name="T50" fmla="*/ 3402 w 486"/>
                <a:gd name="T51" fmla="*/ 329 h 753"/>
                <a:gd name="T52" fmla="*/ 4046 w 486"/>
                <a:gd name="T53" fmla="*/ 518 h 753"/>
                <a:gd name="T54" fmla="*/ 4236 w 486"/>
                <a:gd name="T55" fmla="*/ 715 h 753"/>
                <a:gd name="T56" fmla="*/ 4749 w 486"/>
                <a:gd name="T57" fmla="*/ 966 h 753"/>
                <a:gd name="T58" fmla="*/ 5137 w 486"/>
                <a:gd name="T59" fmla="*/ 1031 h 753"/>
                <a:gd name="T60" fmla="*/ 5202 w 486"/>
                <a:gd name="T61" fmla="*/ 1226 h 753"/>
                <a:gd name="T62" fmla="*/ 5070 w 486"/>
                <a:gd name="T63" fmla="*/ 1607 h 753"/>
                <a:gd name="T64" fmla="*/ 4749 w 486"/>
                <a:gd name="T65" fmla="*/ 1732 h 753"/>
                <a:gd name="T66" fmla="*/ 4498 w 486"/>
                <a:gd name="T67" fmla="*/ 1797 h 753"/>
                <a:gd name="T68" fmla="*/ 4815 w 486"/>
                <a:gd name="T69" fmla="*/ 2055 h 753"/>
                <a:gd name="T70" fmla="*/ 4947 w 486"/>
                <a:gd name="T71" fmla="*/ 2375 h 753"/>
                <a:gd name="T72" fmla="*/ 5005 w 486"/>
                <a:gd name="T73" fmla="*/ 2756 h 753"/>
                <a:gd name="T74" fmla="*/ 5005 w 486"/>
                <a:gd name="T75" fmla="*/ 3206 h 753"/>
                <a:gd name="T76" fmla="*/ 4880 w 486"/>
                <a:gd name="T77" fmla="*/ 3589 h 753"/>
                <a:gd name="T78" fmla="*/ 4623 w 486"/>
                <a:gd name="T79" fmla="*/ 3206 h 753"/>
                <a:gd name="T80" fmla="*/ 4433 w 486"/>
                <a:gd name="T81" fmla="*/ 3265 h 753"/>
                <a:gd name="T82" fmla="*/ 4498 w 486"/>
                <a:gd name="T83" fmla="*/ 3589 h 753"/>
                <a:gd name="T84" fmla="*/ 4623 w 486"/>
                <a:gd name="T85" fmla="*/ 3843 h 753"/>
                <a:gd name="T86" fmla="*/ 4498 w 486"/>
                <a:gd name="T87" fmla="*/ 4290 h 753"/>
                <a:gd name="T88" fmla="*/ 4301 w 486"/>
                <a:gd name="T89" fmla="*/ 4671 h 753"/>
                <a:gd name="T90" fmla="*/ 3916 w 486"/>
                <a:gd name="T91" fmla="*/ 5308 h 753"/>
                <a:gd name="T92" fmla="*/ 3722 w 486"/>
                <a:gd name="T93" fmla="*/ 5693 h 753"/>
                <a:gd name="T94" fmla="*/ 3337 w 486"/>
                <a:gd name="T95" fmla="*/ 5949 h 753"/>
                <a:gd name="T96" fmla="*/ 2888 w 486"/>
                <a:gd name="T97" fmla="*/ 5693 h 753"/>
                <a:gd name="T98" fmla="*/ 3337 w 486"/>
                <a:gd name="T99" fmla="*/ 6139 h 753"/>
                <a:gd name="T100" fmla="*/ 3467 w 486"/>
                <a:gd name="T101" fmla="*/ 6587 h 753"/>
                <a:gd name="T102" fmla="*/ 3082 w 486"/>
                <a:gd name="T103" fmla="*/ 7033 h 753"/>
                <a:gd name="T104" fmla="*/ 2633 w 486"/>
                <a:gd name="T105" fmla="*/ 7223 h 753"/>
                <a:gd name="T106" fmla="*/ 2212 w 486"/>
                <a:gd name="T107" fmla="*/ 7183 h 753"/>
                <a:gd name="T108" fmla="*/ 1800 w 486"/>
                <a:gd name="T109" fmla="*/ 7223 h 753"/>
                <a:gd name="T110" fmla="*/ 1413 w 486"/>
                <a:gd name="T111" fmla="*/ 7483 h 753"/>
                <a:gd name="T112" fmla="*/ 870 w 486"/>
                <a:gd name="T113" fmla="*/ 7535 h 753"/>
                <a:gd name="T114" fmla="*/ 481 w 486"/>
                <a:gd name="T115" fmla="*/ 7725 h 753"/>
                <a:gd name="T116" fmla="*/ 255 w 486"/>
                <a:gd name="T117" fmla="*/ 7947 h 753"/>
                <a:gd name="T118" fmla="*/ 0 w 486"/>
                <a:gd name="T119" fmla="*/ 8012 h 753"/>
                <a:gd name="T120" fmla="*/ 197 w 486"/>
                <a:gd name="T121" fmla="*/ 7564 h 7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6"/>
                <a:gd name="T184" fmla="*/ 0 h 753"/>
                <a:gd name="T185" fmla="*/ 486 w 486"/>
                <a:gd name="T186" fmla="*/ 753 h 7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37" name="任意多边形 97286">
              <a:extLst>
                <a:ext uri="{FF2B5EF4-FFF2-40B4-BE49-F238E27FC236}">
                  <a16:creationId xmlns:a16="http://schemas.microsoft.com/office/drawing/2014/main" id="{116607D0-2132-9D6A-BFD1-542AA0B33E6C}"/>
                </a:ext>
              </a:extLst>
            </p:cNvPr>
            <p:cNvSpPr>
              <a:spLocks/>
            </p:cNvSpPr>
            <p:nvPr/>
          </p:nvSpPr>
          <p:spPr bwMode="auto">
            <a:xfrm>
              <a:off x="2624" y="729"/>
              <a:ext cx="971" cy="753"/>
            </a:xfrm>
            <a:custGeom>
              <a:avLst/>
              <a:gdLst>
                <a:gd name="T0" fmla="*/ 5486 w 537"/>
                <a:gd name="T1" fmla="*/ 4435 h 417"/>
                <a:gd name="T2" fmla="*/ 5741 w 537"/>
                <a:gd name="T3" fmla="*/ 3221 h 417"/>
                <a:gd name="T4" fmla="*/ 5611 w 537"/>
                <a:gd name="T5" fmla="*/ 2201 h 417"/>
                <a:gd name="T6" fmla="*/ 5224 w 537"/>
                <a:gd name="T7" fmla="*/ 1437 h 417"/>
                <a:gd name="T8" fmla="*/ 4842 w 537"/>
                <a:gd name="T9" fmla="*/ 959 h 417"/>
                <a:gd name="T10" fmla="*/ 4103 w 537"/>
                <a:gd name="T11" fmla="*/ 636 h 417"/>
                <a:gd name="T12" fmla="*/ 3269 w 537"/>
                <a:gd name="T13" fmla="*/ 672 h 417"/>
                <a:gd name="T14" fmla="*/ 2501 w 537"/>
                <a:gd name="T15" fmla="*/ 159 h 417"/>
                <a:gd name="T16" fmla="*/ 2246 w 537"/>
                <a:gd name="T17" fmla="*/ 0 h 417"/>
                <a:gd name="T18" fmla="*/ 1893 w 537"/>
                <a:gd name="T19" fmla="*/ 0 h 417"/>
                <a:gd name="T20" fmla="*/ 1089 w 537"/>
                <a:gd name="T21" fmla="*/ 0 h 417"/>
                <a:gd name="T22" fmla="*/ 863 w 537"/>
                <a:gd name="T23" fmla="*/ 195 h 417"/>
                <a:gd name="T24" fmla="*/ 638 w 537"/>
                <a:gd name="T25" fmla="*/ 477 h 417"/>
                <a:gd name="T26" fmla="*/ 579 w 537"/>
                <a:gd name="T27" fmla="*/ 926 h 417"/>
                <a:gd name="T28" fmla="*/ 608 w 537"/>
                <a:gd name="T29" fmla="*/ 1372 h 417"/>
                <a:gd name="T30" fmla="*/ 579 w 537"/>
                <a:gd name="T31" fmla="*/ 1623 h 417"/>
                <a:gd name="T32" fmla="*/ 0 w 537"/>
                <a:gd name="T33" fmla="*/ 2295 h 417"/>
                <a:gd name="T34" fmla="*/ 5486 w 537"/>
                <a:gd name="T35" fmla="*/ 4435 h 4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37"/>
                <a:gd name="T55" fmla="*/ 0 h 417"/>
                <a:gd name="T56" fmla="*/ 537 w 537"/>
                <a:gd name="T57" fmla="*/ 417 h 4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38" name="任意多边形 97287">
              <a:extLst>
                <a:ext uri="{FF2B5EF4-FFF2-40B4-BE49-F238E27FC236}">
                  <a16:creationId xmlns:a16="http://schemas.microsoft.com/office/drawing/2014/main" id="{E29AD031-0AEA-A9E6-2250-C665C296EDE4}"/>
                </a:ext>
              </a:extLst>
            </p:cNvPr>
            <p:cNvSpPr>
              <a:spLocks/>
            </p:cNvSpPr>
            <p:nvPr/>
          </p:nvSpPr>
          <p:spPr bwMode="auto">
            <a:xfrm>
              <a:off x="2727" y="951"/>
              <a:ext cx="797" cy="563"/>
            </a:xfrm>
            <a:custGeom>
              <a:avLst/>
              <a:gdLst>
                <a:gd name="T0" fmla="*/ 0 w 441"/>
                <a:gd name="T1" fmla="*/ 1306 h 312"/>
                <a:gd name="T2" fmla="*/ 255 w 441"/>
                <a:gd name="T3" fmla="*/ 635 h 312"/>
                <a:gd name="T4" fmla="*/ 607 w 441"/>
                <a:gd name="T5" fmla="*/ 857 h 312"/>
                <a:gd name="T6" fmla="*/ 578 w 441"/>
                <a:gd name="T7" fmla="*/ 352 h 312"/>
                <a:gd name="T8" fmla="*/ 578 w 441"/>
                <a:gd name="T9" fmla="*/ 159 h 312"/>
                <a:gd name="T10" fmla="*/ 833 w 441"/>
                <a:gd name="T11" fmla="*/ 410 h 312"/>
                <a:gd name="T12" fmla="*/ 1055 w 441"/>
                <a:gd name="T13" fmla="*/ 951 h 312"/>
                <a:gd name="T14" fmla="*/ 1088 w 441"/>
                <a:gd name="T15" fmla="*/ 352 h 312"/>
                <a:gd name="T16" fmla="*/ 963 w 441"/>
                <a:gd name="T17" fmla="*/ 29 h 312"/>
                <a:gd name="T18" fmla="*/ 1534 w 441"/>
                <a:gd name="T19" fmla="*/ 635 h 312"/>
                <a:gd name="T20" fmla="*/ 1731 w 441"/>
                <a:gd name="T21" fmla="*/ 94 h 312"/>
                <a:gd name="T22" fmla="*/ 2019 w 441"/>
                <a:gd name="T23" fmla="*/ 475 h 312"/>
                <a:gd name="T24" fmla="*/ 2496 w 441"/>
                <a:gd name="T25" fmla="*/ 159 h 312"/>
                <a:gd name="T26" fmla="*/ 2655 w 441"/>
                <a:gd name="T27" fmla="*/ 446 h 312"/>
                <a:gd name="T28" fmla="*/ 3011 w 441"/>
                <a:gd name="T29" fmla="*/ 226 h 312"/>
                <a:gd name="T30" fmla="*/ 3107 w 441"/>
                <a:gd name="T31" fmla="*/ 0 h 312"/>
                <a:gd name="T32" fmla="*/ 3233 w 441"/>
                <a:gd name="T33" fmla="*/ 446 h 312"/>
                <a:gd name="T34" fmla="*/ 3262 w 441"/>
                <a:gd name="T35" fmla="*/ 951 h 312"/>
                <a:gd name="T36" fmla="*/ 3618 w 441"/>
                <a:gd name="T37" fmla="*/ 635 h 312"/>
                <a:gd name="T38" fmla="*/ 3714 w 441"/>
                <a:gd name="T39" fmla="*/ 352 h 312"/>
                <a:gd name="T40" fmla="*/ 3743 w 441"/>
                <a:gd name="T41" fmla="*/ 1016 h 312"/>
                <a:gd name="T42" fmla="*/ 3779 w 441"/>
                <a:gd name="T43" fmla="*/ 1175 h 312"/>
                <a:gd name="T44" fmla="*/ 4001 w 441"/>
                <a:gd name="T45" fmla="*/ 891 h 312"/>
                <a:gd name="T46" fmla="*/ 4160 w 441"/>
                <a:gd name="T47" fmla="*/ 1241 h 312"/>
                <a:gd name="T48" fmla="*/ 4256 w 441"/>
                <a:gd name="T49" fmla="*/ 1433 h 312"/>
                <a:gd name="T50" fmla="*/ 4415 w 441"/>
                <a:gd name="T51" fmla="*/ 1335 h 312"/>
                <a:gd name="T52" fmla="*/ 4576 w 441"/>
                <a:gd name="T53" fmla="*/ 1491 h 312"/>
                <a:gd name="T54" fmla="*/ 4702 w 441"/>
                <a:gd name="T55" fmla="*/ 1938 h 312"/>
                <a:gd name="T56" fmla="*/ 3618 w 441"/>
                <a:gd name="T57" fmla="*/ 3308 h 312"/>
                <a:gd name="T58" fmla="*/ 130 w 441"/>
                <a:gd name="T59" fmla="*/ 2292 h 312"/>
                <a:gd name="T60" fmla="*/ 0 w 441"/>
                <a:gd name="T61" fmla="*/ 1306 h 3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41"/>
                <a:gd name="T94" fmla="*/ 0 h 312"/>
                <a:gd name="T95" fmla="*/ 441 w 441"/>
                <a:gd name="T96" fmla="*/ 312 h 31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39" name="任意多边形 97288">
              <a:extLst>
                <a:ext uri="{FF2B5EF4-FFF2-40B4-BE49-F238E27FC236}">
                  <a16:creationId xmlns:a16="http://schemas.microsoft.com/office/drawing/2014/main" id="{1CC7834E-105E-2F71-B0AF-28E5BBB840C4}"/>
                </a:ext>
              </a:extLst>
            </p:cNvPr>
            <p:cNvSpPr>
              <a:spLocks/>
            </p:cNvSpPr>
            <p:nvPr/>
          </p:nvSpPr>
          <p:spPr bwMode="auto">
            <a:xfrm>
              <a:off x="1642" y="982"/>
              <a:ext cx="1237" cy="1376"/>
            </a:xfrm>
            <a:custGeom>
              <a:avLst/>
              <a:gdLst>
                <a:gd name="T0" fmla="*/ 1865 w 684"/>
                <a:gd name="T1" fmla="*/ 6636 h 762"/>
                <a:gd name="T2" fmla="*/ 1478 w 684"/>
                <a:gd name="T3" fmla="*/ 5936 h 762"/>
                <a:gd name="T4" fmla="*/ 1089 w 684"/>
                <a:gd name="T5" fmla="*/ 5488 h 762"/>
                <a:gd name="T6" fmla="*/ 644 w 684"/>
                <a:gd name="T7" fmla="*/ 4910 h 762"/>
                <a:gd name="T8" fmla="*/ 514 w 684"/>
                <a:gd name="T9" fmla="*/ 4406 h 762"/>
                <a:gd name="T10" fmla="*/ 579 w 684"/>
                <a:gd name="T11" fmla="*/ 3893 h 762"/>
                <a:gd name="T12" fmla="*/ 130 w 684"/>
                <a:gd name="T13" fmla="*/ 3128 h 762"/>
                <a:gd name="T14" fmla="*/ 0 w 684"/>
                <a:gd name="T15" fmla="*/ 2360 h 762"/>
                <a:gd name="T16" fmla="*/ 197 w 684"/>
                <a:gd name="T17" fmla="*/ 1914 h 762"/>
                <a:gd name="T18" fmla="*/ 1031 w 684"/>
                <a:gd name="T19" fmla="*/ 1533 h 762"/>
                <a:gd name="T20" fmla="*/ 1412 w 684"/>
                <a:gd name="T21" fmla="*/ 513 h 762"/>
                <a:gd name="T22" fmla="*/ 1989 w 684"/>
                <a:gd name="T23" fmla="*/ 130 h 762"/>
                <a:gd name="T24" fmla="*/ 2568 w 684"/>
                <a:gd name="T25" fmla="*/ 65 h 762"/>
                <a:gd name="T26" fmla="*/ 3337 w 684"/>
                <a:gd name="T27" fmla="*/ 0 h 762"/>
                <a:gd name="T28" fmla="*/ 4684 w 684"/>
                <a:gd name="T29" fmla="*/ 255 h 762"/>
                <a:gd name="T30" fmla="*/ 4556 w 684"/>
                <a:gd name="T31" fmla="*/ 4209 h 762"/>
                <a:gd name="T32" fmla="*/ 7317 w 684"/>
                <a:gd name="T33" fmla="*/ 7207 h 762"/>
                <a:gd name="T34" fmla="*/ 6804 w 684"/>
                <a:gd name="T35" fmla="*/ 8103 h 762"/>
                <a:gd name="T36" fmla="*/ 4235 w 684"/>
                <a:gd name="T37" fmla="*/ 8103 h 762"/>
                <a:gd name="T38" fmla="*/ 1865 w 684"/>
                <a:gd name="T39" fmla="*/ 6636 h 7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4"/>
                <a:gd name="T61" fmla="*/ 0 h 762"/>
                <a:gd name="T62" fmla="*/ 684 w 684"/>
                <a:gd name="T63" fmla="*/ 762 h 7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40" name="任意多边形 97289">
              <a:extLst>
                <a:ext uri="{FF2B5EF4-FFF2-40B4-BE49-F238E27FC236}">
                  <a16:creationId xmlns:a16="http://schemas.microsoft.com/office/drawing/2014/main" id="{8DFC08E5-C46F-493F-0CD8-223E853E046A}"/>
                </a:ext>
              </a:extLst>
            </p:cNvPr>
            <p:cNvSpPr>
              <a:spLocks/>
            </p:cNvSpPr>
            <p:nvPr/>
          </p:nvSpPr>
          <p:spPr bwMode="auto">
            <a:xfrm>
              <a:off x="1615" y="962"/>
              <a:ext cx="1020" cy="1452"/>
            </a:xfrm>
            <a:custGeom>
              <a:avLst/>
              <a:gdLst>
                <a:gd name="T0" fmla="*/ 3306 w 564"/>
                <a:gd name="T1" fmla="*/ 320 h 804"/>
                <a:gd name="T2" fmla="*/ 2503 w 564"/>
                <a:gd name="T3" fmla="*/ 412 h 804"/>
                <a:gd name="T4" fmla="*/ 2212 w 564"/>
                <a:gd name="T5" fmla="*/ 636 h 804"/>
                <a:gd name="T6" fmla="*/ 2116 w 564"/>
                <a:gd name="T7" fmla="*/ 926 h 804"/>
                <a:gd name="T8" fmla="*/ 2087 w 564"/>
                <a:gd name="T9" fmla="*/ 1438 h 804"/>
                <a:gd name="T10" fmla="*/ 1989 w 564"/>
                <a:gd name="T11" fmla="*/ 1755 h 804"/>
                <a:gd name="T12" fmla="*/ 1763 w 564"/>
                <a:gd name="T13" fmla="*/ 1914 h 804"/>
                <a:gd name="T14" fmla="*/ 1347 w 564"/>
                <a:gd name="T15" fmla="*/ 2169 h 804"/>
                <a:gd name="T16" fmla="*/ 1125 w 564"/>
                <a:gd name="T17" fmla="*/ 2295 h 804"/>
                <a:gd name="T18" fmla="*/ 1031 w 564"/>
                <a:gd name="T19" fmla="*/ 2586 h 804"/>
                <a:gd name="T20" fmla="*/ 1060 w 564"/>
                <a:gd name="T21" fmla="*/ 2776 h 804"/>
                <a:gd name="T22" fmla="*/ 1221 w 564"/>
                <a:gd name="T23" fmla="*/ 2933 h 804"/>
                <a:gd name="T24" fmla="*/ 1443 w 564"/>
                <a:gd name="T25" fmla="*/ 3287 h 804"/>
                <a:gd name="T26" fmla="*/ 1573 w 564"/>
                <a:gd name="T27" fmla="*/ 3894 h 804"/>
                <a:gd name="T28" fmla="*/ 1443 w 564"/>
                <a:gd name="T29" fmla="*/ 4277 h 804"/>
                <a:gd name="T30" fmla="*/ 1443 w 564"/>
                <a:gd name="T31" fmla="*/ 4690 h 804"/>
                <a:gd name="T32" fmla="*/ 1537 w 564"/>
                <a:gd name="T33" fmla="*/ 5042 h 804"/>
                <a:gd name="T34" fmla="*/ 1763 w 564"/>
                <a:gd name="T35" fmla="*/ 5423 h 804"/>
                <a:gd name="T36" fmla="*/ 2054 w 564"/>
                <a:gd name="T37" fmla="*/ 6001 h 804"/>
                <a:gd name="T38" fmla="*/ 2568 w 564"/>
                <a:gd name="T39" fmla="*/ 6256 h 804"/>
                <a:gd name="T40" fmla="*/ 2986 w 564"/>
                <a:gd name="T41" fmla="*/ 6350 h 804"/>
                <a:gd name="T42" fmla="*/ 3402 w 564"/>
                <a:gd name="T43" fmla="*/ 6543 h 804"/>
                <a:gd name="T44" fmla="*/ 3722 w 564"/>
                <a:gd name="T45" fmla="*/ 6733 h 804"/>
                <a:gd name="T46" fmla="*/ 3944 w 564"/>
                <a:gd name="T47" fmla="*/ 7022 h 804"/>
                <a:gd name="T48" fmla="*/ 4433 w 564"/>
                <a:gd name="T49" fmla="*/ 7052 h 804"/>
                <a:gd name="T50" fmla="*/ 4778 w 564"/>
                <a:gd name="T51" fmla="*/ 7150 h 804"/>
                <a:gd name="T52" fmla="*/ 5295 w 564"/>
                <a:gd name="T53" fmla="*/ 7309 h 804"/>
                <a:gd name="T54" fmla="*/ 5648 w 564"/>
                <a:gd name="T55" fmla="*/ 7628 h 804"/>
                <a:gd name="T56" fmla="*/ 6035 w 564"/>
                <a:gd name="T57" fmla="*/ 7916 h 804"/>
                <a:gd name="T58" fmla="*/ 6004 w 564"/>
                <a:gd name="T59" fmla="*/ 8551 h 804"/>
                <a:gd name="T60" fmla="*/ 1989 w 564"/>
                <a:gd name="T61" fmla="*/ 6928 h 804"/>
                <a:gd name="T62" fmla="*/ 1639 w 564"/>
                <a:gd name="T63" fmla="*/ 6285 h 804"/>
                <a:gd name="T64" fmla="*/ 1282 w 564"/>
                <a:gd name="T65" fmla="*/ 5904 h 804"/>
                <a:gd name="T66" fmla="*/ 930 w 564"/>
                <a:gd name="T67" fmla="*/ 5555 h 804"/>
                <a:gd name="T68" fmla="*/ 740 w 564"/>
                <a:gd name="T69" fmla="*/ 5297 h 804"/>
                <a:gd name="T70" fmla="*/ 579 w 564"/>
                <a:gd name="T71" fmla="*/ 4817 h 804"/>
                <a:gd name="T72" fmla="*/ 514 w 564"/>
                <a:gd name="T73" fmla="*/ 4370 h 804"/>
                <a:gd name="T74" fmla="*/ 543 w 564"/>
                <a:gd name="T75" fmla="*/ 4054 h 804"/>
                <a:gd name="T76" fmla="*/ 320 w 564"/>
                <a:gd name="T77" fmla="*/ 3699 h 804"/>
                <a:gd name="T78" fmla="*/ 161 w 564"/>
                <a:gd name="T79" fmla="*/ 3415 h 804"/>
                <a:gd name="T80" fmla="*/ 29 w 564"/>
                <a:gd name="T81" fmla="*/ 3063 h 804"/>
                <a:gd name="T82" fmla="*/ 0 w 564"/>
                <a:gd name="T83" fmla="*/ 2716 h 804"/>
                <a:gd name="T84" fmla="*/ 29 w 564"/>
                <a:gd name="T85" fmla="*/ 2140 h 804"/>
                <a:gd name="T86" fmla="*/ 197 w 564"/>
                <a:gd name="T87" fmla="*/ 1849 h 804"/>
                <a:gd name="T88" fmla="*/ 514 w 564"/>
                <a:gd name="T89" fmla="*/ 1725 h 804"/>
                <a:gd name="T90" fmla="*/ 769 w 564"/>
                <a:gd name="T91" fmla="*/ 1595 h 804"/>
                <a:gd name="T92" fmla="*/ 1089 w 564"/>
                <a:gd name="T93" fmla="*/ 1468 h 804"/>
                <a:gd name="T94" fmla="*/ 1125 w 564"/>
                <a:gd name="T95" fmla="*/ 1149 h 804"/>
                <a:gd name="T96" fmla="*/ 1190 w 564"/>
                <a:gd name="T97" fmla="*/ 796 h 804"/>
                <a:gd name="T98" fmla="*/ 1347 w 564"/>
                <a:gd name="T99" fmla="*/ 578 h 804"/>
                <a:gd name="T100" fmla="*/ 1639 w 564"/>
                <a:gd name="T101" fmla="*/ 381 h 804"/>
                <a:gd name="T102" fmla="*/ 1894 w 564"/>
                <a:gd name="T103" fmla="*/ 195 h 804"/>
                <a:gd name="T104" fmla="*/ 2371 w 564"/>
                <a:gd name="T105" fmla="*/ 65 h 804"/>
                <a:gd name="T106" fmla="*/ 2921 w 564"/>
                <a:gd name="T107" fmla="*/ 29 h 804"/>
                <a:gd name="T108" fmla="*/ 3660 w 564"/>
                <a:gd name="T109" fmla="*/ 0 h 804"/>
                <a:gd name="T110" fmla="*/ 4494 w 564"/>
                <a:gd name="T111" fmla="*/ 65 h 804"/>
                <a:gd name="T112" fmla="*/ 3306 w 564"/>
                <a:gd name="T113" fmla="*/ 320 h 8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64"/>
                <a:gd name="T172" fmla="*/ 0 h 804"/>
                <a:gd name="T173" fmla="*/ 564 w 564"/>
                <a:gd name="T174" fmla="*/ 804 h 8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41" name="任意多边形 97290">
              <a:extLst>
                <a:ext uri="{FF2B5EF4-FFF2-40B4-BE49-F238E27FC236}">
                  <a16:creationId xmlns:a16="http://schemas.microsoft.com/office/drawing/2014/main" id="{3D0F6B4E-AE61-482F-BD84-0D8A348A380E}"/>
                </a:ext>
              </a:extLst>
            </p:cNvPr>
            <p:cNvSpPr>
              <a:spLocks/>
            </p:cNvSpPr>
            <p:nvPr/>
          </p:nvSpPr>
          <p:spPr bwMode="auto">
            <a:xfrm>
              <a:off x="2022" y="991"/>
              <a:ext cx="1150" cy="1323"/>
            </a:xfrm>
            <a:custGeom>
              <a:avLst/>
              <a:gdLst>
                <a:gd name="T0" fmla="*/ 4300 w 636"/>
                <a:gd name="T1" fmla="*/ 7779 h 733"/>
                <a:gd name="T2" fmla="*/ 3401 w 636"/>
                <a:gd name="T3" fmla="*/ 7268 h 733"/>
                <a:gd name="T4" fmla="*/ 3144 w 636"/>
                <a:gd name="T5" fmla="*/ 6828 h 733"/>
                <a:gd name="T6" fmla="*/ 2821 w 636"/>
                <a:gd name="T7" fmla="*/ 6633 h 733"/>
                <a:gd name="T8" fmla="*/ 2246 w 636"/>
                <a:gd name="T9" fmla="*/ 6568 h 733"/>
                <a:gd name="T10" fmla="*/ 1602 w 636"/>
                <a:gd name="T11" fmla="*/ 6120 h 733"/>
                <a:gd name="T12" fmla="*/ 1253 w 636"/>
                <a:gd name="T13" fmla="*/ 5828 h 733"/>
                <a:gd name="T14" fmla="*/ 1031 w 636"/>
                <a:gd name="T15" fmla="*/ 5485 h 733"/>
                <a:gd name="T16" fmla="*/ 964 w 636"/>
                <a:gd name="T17" fmla="*/ 4982 h 733"/>
                <a:gd name="T18" fmla="*/ 1031 w 636"/>
                <a:gd name="T19" fmla="*/ 4655 h 733"/>
                <a:gd name="T20" fmla="*/ 579 w 636"/>
                <a:gd name="T21" fmla="*/ 4339 h 733"/>
                <a:gd name="T22" fmla="*/ 130 w 636"/>
                <a:gd name="T23" fmla="*/ 3639 h 733"/>
                <a:gd name="T24" fmla="*/ 0 w 636"/>
                <a:gd name="T25" fmla="*/ 3059 h 733"/>
                <a:gd name="T26" fmla="*/ 94 w 636"/>
                <a:gd name="T27" fmla="*/ 2579 h 733"/>
                <a:gd name="T28" fmla="*/ 255 w 636"/>
                <a:gd name="T29" fmla="*/ 2112 h 733"/>
                <a:gd name="T30" fmla="*/ 768 w 636"/>
                <a:gd name="T31" fmla="*/ 1664 h 733"/>
                <a:gd name="T32" fmla="*/ 703 w 636"/>
                <a:gd name="T33" fmla="*/ 1117 h 733"/>
                <a:gd name="T34" fmla="*/ 768 w 636"/>
                <a:gd name="T35" fmla="*/ 776 h 733"/>
                <a:gd name="T36" fmla="*/ 1089 w 636"/>
                <a:gd name="T37" fmla="*/ 264 h 733"/>
                <a:gd name="T38" fmla="*/ 1573 w 636"/>
                <a:gd name="T39" fmla="*/ 94 h 733"/>
                <a:gd name="T40" fmla="*/ 2246 w 636"/>
                <a:gd name="T41" fmla="*/ 13 h 733"/>
                <a:gd name="T42" fmla="*/ 2788 w 636"/>
                <a:gd name="T43" fmla="*/ 0 h 733"/>
                <a:gd name="T44" fmla="*/ 3466 w 636"/>
                <a:gd name="T45" fmla="*/ 199 h 733"/>
                <a:gd name="T46" fmla="*/ 3848 w 636"/>
                <a:gd name="T47" fmla="*/ 328 h 733"/>
                <a:gd name="T48" fmla="*/ 4681 w 636"/>
                <a:gd name="T49" fmla="*/ 1029 h 733"/>
                <a:gd name="T50" fmla="*/ 4936 w 636"/>
                <a:gd name="T51" fmla="*/ 1606 h 733"/>
                <a:gd name="T52" fmla="*/ 3204 w 636"/>
                <a:gd name="T53" fmla="*/ 1857 h 733"/>
                <a:gd name="T54" fmla="*/ 3144 w 636"/>
                <a:gd name="T55" fmla="*/ 2242 h 733"/>
                <a:gd name="T56" fmla="*/ 3848 w 636"/>
                <a:gd name="T57" fmla="*/ 4785 h 733"/>
                <a:gd name="T58" fmla="*/ 5450 w 636"/>
                <a:gd name="T59" fmla="*/ 5297 h 733"/>
                <a:gd name="T60" fmla="*/ 6797 w 636"/>
                <a:gd name="T61" fmla="*/ 5933 h 733"/>
                <a:gd name="T62" fmla="*/ 4300 w 636"/>
                <a:gd name="T63" fmla="*/ 7779 h 7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36"/>
                <a:gd name="T97" fmla="*/ 0 h 733"/>
                <a:gd name="T98" fmla="*/ 636 w 636"/>
                <a:gd name="T99" fmla="*/ 733 h 7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42" name="任意多边形 97291">
              <a:extLst>
                <a:ext uri="{FF2B5EF4-FFF2-40B4-BE49-F238E27FC236}">
                  <a16:creationId xmlns:a16="http://schemas.microsoft.com/office/drawing/2014/main" id="{4A416198-990C-1209-63E7-A46FA3FB4023}"/>
                </a:ext>
              </a:extLst>
            </p:cNvPr>
            <p:cNvSpPr>
              <a:spLocks/>
            </p:cNvSpPr>
            <p:nvPr/>
          </p:nvSpPr>
          <p:spPr bwMode="auto">
            <a:xfrm>
              <a:off x="2005" y="978"/>
              <a:ext cx="489" cy="845"/>
            </a:xfrm>
            <a:custGeom>
              <a:avLst/>
              <a:gdLst>
                <a:gd name="T0" fmla="*/ 1034 w 270"/>
                <a:gd name="T1" fmla="*/ 4339 h 468"/>
                <a:gd name="T2" fmla="*/ 808 w 270"/>
                <a:gd name="T3" fmla="*/ 4019 h 468"/>
                <a:gd name="T4" fmla="*/ 581 w 270"/>
                <a:gd name="T5" fmla="*/ 3638 h 468"/>
                <a:gd name="T6" fmla="*/ 489 w 270"/>
                <a:gd name="T7" fmla="*/ 3221 h 468"/>
                <a:gd name="T8" fmla="*/ 547 w 270"/>
                <a:gd name="T9" fmla="*/ 2837 h 468"/>
                <a:gd name="T10" fmla="*/ 772 w 270"/>
                <a:gd name="T11" fmla="*/ 2521 h 468"/>
                <a:gd name="T12" fmla="*/ 1290 w 270"/>
                <a:gd name="T13" fmla="*/ 2324 h 468"/>
                <a:gd name="T14" fmla="*/ 1581 w 270"/>
                <a:gd name="T15" fmla="*/ 2105 h 468"/>
                <a:gd name="T16" fmla="*/ 1646 w 270"/>
                <a:gd name="T17" fmla="*/ 1659 h 468"/>
                <a:gd name="T18" fmla="*/ 1456 w 270"/>
                <a:gd name="T19" fmla="*/ 1307 h 468"/>
                <a:gd name="T20" fmla="*/ 1326 w 270"/>
                <a:gd name="T21" fmla="*/ 1082 h 468"/>
                <a:gd name="T22" fmla="*/ 1290 w 270"/>
                <a:gd name="T23" fmla="*/ 578 h 468"/>
                <a:gd name="T24" fmla="*/ 1485 w 270"/>
                <a:gd name="T25" fmla="*/ 381 h 468"/>
                <a:gd name="T26" fmla="*/ 1807 w 270"/>
                <a:gd name="T27" fmla="*/ 320 h 468"/>
                <a:gd name="T28" fmla="*/ 2162 w 270"/>
                <a:gd name="T29" fmla="*/ 195 h 468"/>
                <a:gd name="T30" fmla="*/ 2423 w 270"/>
                <a:gd name="T31" fmla="*/ 159 h 468"/>
                <a:gd name="T32" fmla="*/ 2907 w 270"/>
                <a:gd name="T33" fmla="*/ 130 h 468"/>
                <a:gd name="T34" fmla="*/ 2454 w 270"/>
                <a:gd name="T35" fmla="*/ 0 h 468"/>
                <a:gd name="T36" fmla="*/ 2001 w 270"/>
                <a:gd name="T37" fmla="*/ 0 h 468"/>
                <a:gd name="T38" fmla="*/ 1646 w 270"/>
                <a:gd name="T39" fmla="*/ 0 h 468"/>
                <a:gd name="T40" fmla="*/ 1224 w 270"/>
                <a:gd name="T41" fmla="*/ 130 h 468"/>
                <a:gd name="T42" fmla="*/ 902 w 270"/>
                <a:gd name="T43" fmla="*/ 381 h 468"/>
                <a:gd name="T44" fmla="*/ 808 w 270"/>
                <a:gd name="T45" fmla="*/ 672 h 468"/>
                <a:gd name="T46" fmla="*/ 676 w 270"/>
                <a:gd name="T47" fmla="*/ 1082 h 468"/>
                <a:gd name="T48" fmla="*/ 676 w 270"/>
                <a:gd name="T49" fmla="*/ 1401 h 468"/>
                <a:gd name="T50" fmla="*/ 772 w 270"/>
                <a:gd name="T51" fmla="*/ 1688 h 468"/>
                <a:gd name="T52" fmla="*/ 453 w 270"/>
                <a:gd name="T53" fmla="*/ 1820 h 468"/>
                <a:gd name="T54" fmla="*/ 292 w 270"/>
                <a:gd name="T55" fmla="*/ 1979 h 468"/>
                <a:gd name="T56" fmla="*/ 96 w 270"/>
                <a:gd name="T57" fmla="*/ 2266 h 468"/>
                <a:gd name="T58" fmla="*/ 0 w 270"/>
                <a:gd name="T59" fmla="*/ 2679 h 468"/>
                <a:gd name="T60" fmla="*/ 0 w 270"/>
                <a:gd name="T61" fmla="*/ 3221 h 468"/>
                <a:gd name="T62" fmla="*/ 161 w 270"/>
                <a:gd name="T63" fmla="*/ 3797 h 468"/>
                <a:gd name="T64" fmla="*/ 424 w 270"/>
                <a:gd name="T65" fmla="*/ 4434 h 468"/>
                <a:gd name="T66" fmla="*/ 614 w 270"/>
                <a:gd name="T67" fmla="*/ 4619 h 468"/>
                <a:gd name="T68" fmla="*/ 837 w 270"/>
                <a:gd name="T69" fmla="*/ 4750 h 468"/>
                <a:gd name="T70" fmla="*/ 1128 w 270"/>
                <a:gd name="T71" fmla="*/ 4974 h 468"/>
                <a:gd name="T72" fmla="*/ 1194 w 270"/>
                <a:gd name="T73" fmla="*/ 4685 h 468"/>
                <a:gd name="T74" fmla="*/ 1034 w 270"/>
                <a:gd name="T75" fmla="*/ 4339 h 4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468"/>
                <a:gd name="T116" fmla="*/ 270 w 270"/>
                <a:gd name="T117" fmla="*/ 468 h 46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43" name="任意多边形 97292">
              <a:extLst>
                <a:ext uri="{FF2B5EF4-FFF2-40B4-BE49-F238E27FC236}">
                  <a16:creationId xmlns:a16="http://schemas.microsoft.com/office/drawing/2014/main" id="{FF085216-C679-3A3E-CA76-8ECEFF8732E5}"/>
                </a:ext>
              </a:extLst>
            </p:cNvPr>
            <p:cNvSpPr>
              <a:spLocks/>
            </p:cNvSpPr>
            <p:nvPr/>
          </p:nvSpPr>
          <p:spPr bwMode="auto">
            <a:xfrm>
              <a:off x="2304" y="1157"/>
              <a:ext cx="580" cy="1056"/>
            </a:xfrm>
            <a:custGeom>
              <a:avLst/>
              <a:gdLst>
                <a:gd name="T0" fmla="*/ 2784 w 321"/>
                <a:gd name="T1" fmla="*/ 6211 h 585"/>
                <a:gd name="T2" fmla="*/ 2493 w 321"/>
                <a:gd name="T3" fmla="*/ 6083 h 585"/>
                <a:gd name="T4" fmla="*/ 2141 w 321"/>
                <a:gd name="T5" fmla="*/ 6022 h 585"/>
                <a:gd name="T6" fmla="*/ 1951 w 321"/>
                <a:gd name="T7" fmla="*/ 6022 h 585"/>
                <a:gd name="T8" fmla="*/ 2338 w 321"/>
                <a:gd name="T9" fmla="*/ 5859 h 585"/>
                <a:gd name="T10" fmla="*/ 1982 w 321"/>
                <a:gd name="T11" fmla="*/ 5699 h 585"/>
                <a:gd name="T12" fmla="*/ 1630 w 321"/>
                <a:gd name="T13" fmla="*/ 5576 h 585"/>
                <a:gd name="T14" fmla="*/ 1214 w 321"/>
                <a:gd name="T15" fmla="*/ 5509 h 585"/>
                <a:gd name="T16" fmla="*/ 1630 w 321"/>
                <a:gd name="T17" fmla="*/ 5448 h 585"/>
                <a:gd name="T18" fmla="*/ 2076 w 321"/>
                <a:gd name="T19" fmla="*/ 5448 h 585"/>
                <a:gd name="T20" fmla="*/ 1469 w 321"/>
                <a:gd name="T21" fmla="*/ 5092 h 585"/>
                <a:gd name="T22" fmla="*/ 992 w 321"/>
                <a:gd name="T23" fmla="*/ 4937 h 585"/>
                <a:gd name="T24" fmla="*/ 701 w 321"/>
                <a:gd name="T25" fmla="*/ 4905 h 585"/>
                <a:gd name="T26" fmla="*/ 1185 w 321"/>
                <a:gd name="T27" fmla="*/ 4812 h 585"/>
                <a:gd name="T28" fmla="*/ 1695 w 321"/>
                <a:gd name="T29" fmla="*/ 4841 h 585"/>
                <a:gd name="T30" fmla="*/ 1951 w 321"/>
                <a:gd name="T31" fmla="*/ 4874 h 585"/>
                <a:gd name="T32" fmla="*/ 1505 w 321"/>
                <a:gd name="T33" fmla="*/ 4589 h 585"/>
                <a:gd name="T34" fmla="*/ 992 w 321"/>
                <a:gd name="T35" fmla="*/ 4457 h 585"/>
                <a:gd name="T36" fmla="*/ 381 w 321"/>
                <a:gd name="T37" fmla="*/ 4302 h 585"/>
                <a:gd name="T38" fmla="*/ 1149 w 321"/>
                <a:gd name="T39" fmla="*/ 4273 h 585"/>
                <a:gd name="T40" fmla="*/ 1599 w 321"/>
                <a:gd name="T41" fmla="*/ 4302 h 585"/>
                <a:gd name="T42" fmla="*/ 1149 w 321"/>
                <a:gd name="T43" fmla="*/ 3888 h 585"/>
                <a:gd name="T44" fmla="*/ 352 w 321"/>
                <a:gd name="T45" fmla="*/ 3601 h 585"/>
                <a:gd name="T46" fmla="*/ 0 w 321"/>
                <a:gd name="T47" fmla="*/ 3506 h 585"/>
                <a:gd name="T48" fmla="*/ 1149 w 321"/>
                <a:gd name="T49" fmla="*/ 3571 h 585"/>
                <a:gd name="T50" fmla="*/ 1344 w 321"/>
                <a:gd name="T51" fmla="*/ 3601 h 585"/>
                <a:gd name="T52" fmla="*/ 1084 w 321"/>
                <a:gd name="T53" fmla="*/ 3376 h 585"/>
                <a:gd name="T54" fmla="*/ 636 w 321"/>
                <a:gd name="T55" fmla="*/ 3024 h 585"/>
                <a:gd name="T56" fmla="*/ 1185 w 321"/>
                <a:gd name="T57" fmla="*/ 2865 h 585"/>
                <a:gd name="T58" fmla="*/ 992 w 321"/>
                <a:gd name="T59" fmla="*/ 2643 h 585"/>
                <a:gd name="T60" fmla="*/ 542 w 321"/>
                <a:gd name="T61" fmla="*/ 2388 h 585"/>
                <a:gd name="T62" fmla="*/ 768 w 321"/>
                <a:gd name="T63" fmla="*/ 2229 h 585"/>
                <a:gd name="T64" fmla="*/ 477 w 321"/>
                <a:gd name="T65" fmla="*/ 2040 h 585"/>
                <a:gd name="T66" fmla="*/ 94 w 321"/>
                <a:gd name="T67" fmla="*/ 1942 h 585"/>
                <a:gd name="T68" fmla="*/ 513 w 321"/>
                <a:gd name="T69" fmla="*/ 1848 h 585"/>
                <a:gd name="T70" fmla="*/ 226 w 321"/>
                <a:gd name="T71" fmla="*/ 1594 h 585"/>
                <a:gd name="T72" fmla="*/ 0 w 321"/>
                <a:gd name="T73" fmla="*/ 1558 h 585"/>
                <a:gd name="T74" fmla="*/ 352 w 321"/>
                <a:gd name="T75" fmla="*/ 1498 h 585"/>
                <a:gd name="T76" fmla="*/ 636 w 321"/>
                <a:gd name="T77" fmla="*/ 1529 h 585"/>
                <a:gd name="T78" fmla="*/ 255 w 321"/>
                <a:gd name="T79" fmla="*/ 1117 h 585"/>
                <a:gd name="T80" fmla="*/ 130 w 321"/>
                <a:gd name="T81" fmla="*/ 794 h 585"/>
                <a:gd name="T82" fmla="*/ 412 w 321"/>
                <a:gd name="T83" fmla="*/ 1016 h 585"/>
                <a:gd name="T84" fmla="*/ 737 w 321"/>
                <a:gd name="T85" fmla="*/ 1052 h 585"/>
                <a:gd name="T86" fmla="*/ 607 w 321"/>
                <a:gd name="T87" fmla="*/ 446 h 585"/>
                <a:gd name="T88" fmla="*/ 578 w 321"/>
                <a:gd name="T89" fmla="*/ 0 h 585"/>
                <a:gd name="T90" fmla="*/ 672 w 321"/>
                <a:gd name="T91" fmla="*/ 287 h 585"/>
                <a:gd name="T92" fmla="*/ 992 w 321"/>
                <a:gd name="T93" fmla="*/ 607 h 585"/>
                <a:gd name="T94" fmla="*/ 963 w 321"/>
                <a:gd name="T95" fmla="*/ 255 h 585"/>
                <a:gd name="T96" fmla="*/ 992 w 321"/>
                <a:gd name="T97" fmla="*/ 65 h 585"/>
                <a:gd name="T98" fmla="*/ 1185 w 321"/>
                <a:gd name="T99" fmla="*/ 352 h 585"/>
                <a:gd name="T100" fmla="*/ 1440 w 321"/>
                <a:gd name="T101" fmla="*/ 542 h 585"/>
                <a:gd name="T102" fmla="*/ 1695 w 321"/>
                <a:gd name="T103" fmla="*/ 94 h 585"/>
                <a:gd name="T104" fmla="*/ 1821 w 321"/>
                <a:gd name="T105" fmla="*/ 410 h 585"/>
                <a:gd name="T106" fmla="*/ 2047 w 321"/>
                <a:gd name="T107" fmla="*/ 672 h 585"/>
                <a:gd name="T108" fmla="*/ 2177 w 321"/>
                <a:gd name="T109" fmla="*/ 255 h 585"/>
                <a:gd name="T110" fmla="*/ 2338 w 321"/>
                <a:gd name="T111" fmla="*/ 861 h 585"/>
                <a:gd name="T112" fmla="*/ 3422 w 321"/>
                <a:gd name="T113" fmla="*/ 5419 h 585"/>
                <a:gd name="T114" fmla="*/ 2784 w 321"/>
                <a:gd name="T115" fmla="*/ 6211 h 5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1"/>
                <a:gd name="T175" fmla="*/ 0 h 585"/>
                <a:gd name="T176" fmla="*/ 321 w 321"/>
                <a:gd name="T177" fmla="*/ 585 h 5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44" name="任意多边形 97293">
              <a:extLst>
                <a:ext uri="{FF2B5EF4-FFF2-40B4-BE49-F238E27FC236}">
                  <a16:creationId xmlns:a16="http://schemas.microsoft.com/office/drawing/2014/main" id="{AE06F86B-8807-44AA-8E3C-91144FE4B508}"/>
                </a:ext>
              </a:extLst>
            </p:cNvPr>
            <p:cNvSpPr>
              <a:spLocks/>
            </p:cNvSpPr>
            <p:nvPr/>
          </p:nvSpPr>
          <p:spPr bwMode="auto">
            <a:xfrm>
              <a:off x="2564" y="1164"/>
              <a:ext cx="906" cy="618"/>
            </a:xfrm>
            <a:custGeom>
              <a:avLst/>
              <a:gdLst>
                <a:gd name="T0" fmla="*/ 608 w 501"/>
                <a:gd name="T1" fmla="*/ 768 h 342"/>
                <a:gd name="T2" fmla="*/ 29 w 501"/>
                <a:gd name="T3" fmla="*/ 768 h 342"/>
                <a:gd name="T4" fmla="*/ 0 w 501"/>
                <a:gd name="T5" fmla="*/ 1852 h 342"/>
                <a:gd name="T6" fmla="*/ 291 w 501"/>
                <a:gd name="T7" fmla="*/ 3291 h 342"/>
                <a:gd name="T8" fmla="*/ 2698 w 501"/>
                <a:gd name="T9" fmla="*/ 3647 h 342"/>
                <a:gd name="T10" fmla="*/ 5105 w 501"/>
                <a:gd name="T11" fmla="*/ 3262 h 342"/>
                <a:gd name="T12" fmla="*/ 5295 w 501"/>
                <a:gd name="T13" fmla="*/ 1821 h 342"/>
                <a:gd name="T14" fmla="*/ 5356 w 501"/>
                <a:gd name="T15" fmla="*/ 1055 h 342"/>
                <a:gd name="T16" fmla="*/ 5134 w 501"/>
                <a:gd name="T17" fmla="*/ 477 h 342"/>
                <a:gd name="T18" fmla="*/ 3848 w 501"/>
                <a:gd name="T19" fmla="*/ 0 h 342"/>
                <a:gd name="T20" fmla="*/ 2662 w 501"/>
                <a:gd name="T21" fmla="*/ 0 h 342"/>
                <a:gd name="T22" fmla="*/ 1893 w 501"/>
                <a:gd name="T23" fmla="*/ 352 h 342"/>
                <a:gd name="T24" fmla="*/ 1154 w 501"/>
                <a:gd name="T25" fmla="*/ 768 h 342"/>
                <a:gd name="T26" fmla="*/ 608 w 501"/>
                <a:gd name="T27" fmla="*/ 768 h 3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1"/>
                <a:gd name="T43" fmla="*/ 0 h 342"/>
                <a:gd name="T44" fmla="*/ 501 w 501"/>
                <a:gd name="T45" fmla="*/ 342 h 3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4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45" name="任意多边形 97294">
              <a:extLst>
                <a:ext uri="{FF2B5EF4-FFF2-40B4-BE49-F238E27FC236}">
                  <a16:creationId xmlns:a16="http://schemas.microsoft.com/office/drawing/2014/main" id="{9DF721D8-8FD4-D5B3-FF45-AD27260C9965}"/>
                </a:ext>
              </a:extLst>
            </p:cNvPr>
            <p:cNvSpPr>
              <a:spLocks/>
            </p:cNvSpPr>
            <p:nvPr/>
          </p:nvSpPr>
          <p:spPr bwMode="auto">
            <a:xfrm>
              <a:off x="2651" y="1587"/>
              <a:ext cx="824" cy="379"/>
            </a:xfrm>
            <a:custGeom>
              <a:avLst/>
              <a:gdLst>
                <a:gd name="T0" fmla="*/ 607 w 456"/>
                <a:gd name="T1" fmla="*/ 159 h 210"/>
                <a:gd name="T2" fmla="*/ 0 w 456"/>
                <a:gd name="T3" fmla="*/ 570 h 210"/>
                <a:gd name="T4" fmla="*/ 2495 w 456"/>
                <a:gd name="T5" fmla="*/ 2227 h 210"/>
                <a:gd name="T6" fmla="*/ 3135 w 456"/>
                <a:gd name="T7" fmla="*/ 1276 h 210"/>
                <a:gd name="T8" fmla="*/ 4256 w 456"/>
                <a:gd name="T9" fmla="*/ 893 h 210"/>
                <a:gd name="T10" fmla="*/ 4863 w 456"/>
                <a:gd name="T11" fmla="*/ 159 h 210"/>
                <a:gd name="T12" fmla="*/ 4284 w 456"/>
                <a:gd name="T13" fmla="*/ 0 h 210"/>
                <a:gd name="T14" fmla="*/ 3010 w 456"/>
                <a:gd name="T15" fmla="*/ 226 h 210"/>
                <a:gd name="T16" fmla="*/ 2273 w 456"/>
                <a:gd name="T17" fmla="*/ 254 h 210"/>
                <a:gd name="T18" fmla="*/ 1695 w 456"/>
                <a:gd name="T19" fmla="*/ 94 h 210"/>
                <a:gd name="T20" fmla="*/ 607 w 456"/>
                <a:gd name="T21" fmla="*/ 159 h 2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6"/>
                <a:gd name="T34" fmla="*/ 0 h 210"/>
                <a:gd name="T35" fmla="*/ 456 w 456"/>
                <a:gd name="T36" fmla="*/ 210 h 2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6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46" name="任意多边形 97295">
              <a:extLst>
                <a:ext uri="{FF2B5EF4-FFF2-40B4-BE49-F238E27FC236}">
                  <a16:creationId xmlns:a16="http://schemas.microsoft.com/office/drawing/2014/main" id="{E0F72F80-E0FF-EF5A-5F31-617CE51B36DA}"/>
                </a:ext>
              </a:extLst>
            </p:cNvPr>
            <p:cNvSpPr>
              <a:spLocks/>
            </p:cNvSpPr>
            <p:nvPr/>
          </p:nvSpPr>
          <p:spPr bwMode="auto">
            <a:xfrm>
              <a:off x="2271" y="2325"/>
              <a:ext cx="1302" cy="372"/>
            </a:xfrm>
            <a:custGeom>
              <a:avLst/>
              <a:gdLst>
                <a:gd name="T0" fmla="*/ 0 w 720"/>
                <a:gd name="T1" fmla="*/ 211 h 206"/>
                <a:gd name="T2" fmla="*/ 1031 w 720"/>
                <a:gd name="T3" fmla="*/ 979 h 206"/>
                <a:gd name="T4" fmla="*/ 1732 w 720"/>
                <a:gd name="T5" fmla="*/ 1490 h 206"/>
                <a:gd name="T6" fmla="*/ 2371 w 720"/>
                <a:gd name="T7" fmla="*/ 1873 h 206"/>
                <a:gd name="T8" fmla="*/ 2884 w 720"/>
                <a:gd name="T9" fmla="*/ 2060 h 206"/>
                <a:gd name="T10" fmla="*/ 3718 w 720"/>
                <a:gd name="T11" fmla="*/ 2192 h 206"/>
                <a:gd name="T12" fmla="*/ 4427 w 720"/>
                <a:gd name="T13" fmla="*/ 2192 h 206"/>
                <a:gd name="T14" fmla="*/ 5134 w 720"/>
                <a:gd name="T15" fmla="*/ 2060 h 206"/>
                <a:gd name="T16" fmla="*/ 5647 w 720"/>
                <a:gd name="T17" fmla="*/ 1938 h 206"/>
                <a:gd name="T18" fmla="*/ 6219 w 720"/>
                <a:gd name="T19" fmla="*/ 1614 h 206"/>
                <a:gd name="T20" fmla="*/ 6864 w 720"/>
                <a:gd name="T21" fmla="*/ 1331 h 206"/>
                <a:gd name="T22" fmla="*/ 7411 w 720"/>
                <a:gd name="T23" fmla="*/ 899 h 206"/>
                <a:gd name="T24" fmla="*/ 7698 w 720"/>
                <a:gd name="T25" fmla="*/ 636 h 206"/>
                <a:gd name="T26" fmla="*/ 5713 w 720"/>
                <a:gd name="T27" fmla="*/ 0 h 206"/>
                <a:gd name="T28" fmla="*/ 3401 w 720"/>
                <a:gd name="T29" fmla="*/ 65 h 206"/>
                <a:gd name="T30" fmla="*/ 0 w 720"/>
                <a:gd name="T31" fmla="*/ 211 h 2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20"/>
                <a:gd name="T49" fmla="*/ 0 h 206"/>
                <a:gd name="T50" fmla="*/ 720 w 720"/>
                <a:gd name="T51" fmla="*/ 206 h 2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6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47" name="任意多边形 97296">
              <a:extLst>
                <a:ext uri="{FF2B5EF4-FFF2-40B4-BE49-F238E27FC236}">
                  <a16:creationId xmlns:a16="http://schemas.microsoft.com/office/drawing/2014/main" id="{71B8086F-4AB7-F83E-ABB1-DCD8D0402CD1}"/>
                </a:ext>
              </a:extLst>
            </p:cNvPr>
            <p:cNvSpPr>
              <a:spLocks/>
            </p:cNvSpPr>
            <p:nvPr/>
          </p:nvSpPr>
          <p:spPr bwMode="auto">
            <a:xfrm>
              <a:off x="2624" y="1809"/>
              <a:ext cx="515" cy="395"/>
            </a:xfrm>
            <a:custGeom>
              <a:avLst/>
              <a:gdLst>
                <a:gd name="T0" fmla="*/ 0 w 285"/>
                <a:gd name="T1" fmla="*/ 0 h 219"/>
                <a:gd name="T2" fmla="*/ 195 w 285"/>
                <a:gd name="T3" fmla="*/ 752 h 219"/>
                <a:gd name="T4" fmla="*/ 412 w 285"/>
                <a:gd name="T5" fmla="*/ 1162 h 219"/>
                <a:gd name="T6" fmla="*/ 737 w 285"/>
                <a:gd name="T7" fmla="*/ 1607 h 219"/>
                <a:gd name="T8" fmla="*/ 1055 w 285"/>
                <a:gd name="T9" fmla="*/ 1988 h 219"/>
                <a:gd name="T10" fmla="*/ 1375 w 285"/>
                <a:gd name="T11" fmla="*/ 2316 h 219"/>
                <a:gd name="T12" fmla="*/ 3039 w 285"/>
                <a:gd name="T13" fmla="*/ 1057 h 219"/>
                <a:gd name="T14" fmla="*/ 2076 w 285"/>
                <a:gd name="T15" fmla="*/ 422 h 219"/>
                <a:gd name="T16" fmla="*/ 0 w 285"/>
                <a:gd name="T17" fmla="*/ 0 h 2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5"/>
                <a:gd name="T28" fmla="*/ 0 h 219"/>
                <a:gd name="T29" fmla="*/ 285 w 285"/>
                <a:gd name="T30" fmla="*/ 219 h 2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8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48" name="任意多边形 97297">
              <a:extLst>
                <a:ext uri="{FF2B5EF4-FFF2-40B4-BE49-F238E27FC236}">
                  <a16:creationId xmlns:a16="http://schemas.microsoft.com/office/drawing/2014/main" id="{3903766F-93E0-43E8-A0A4-16723E272A88}"/>
                </a:ext>
              </a:extLst>
            </p:cNvPr>
            <p:cNvSpPr>
              <a:spLocks/>
            </p:cNvSpPr>
            <p:nvPr/>
          </p:nvSpPr>
          <p:spPr bwMode="auto">
            <a:xfrm>
              <a:off x="2781" y="1415"/>
              <a:ext cx="770" cy="914"/>
            </a:xfrm>
            <a:custGeom>
              <a:avLst/>
              <a:gdLst>
                <a:gd name="T0" fmla="*/ 130 w 426"/>
                <a:gd name="T1" fmla="*/ 5305 h 506"/>
                <a:gd name="T2" fmla="*/ 0 w 426"/>
                <a:gd name="T3" fmla="*/ 4662 h 506"/>
                <a:gd name="T4" fmla="*/ 381 w 426"/>
                <a:gd name="T5" fmla="*/ 4026 h 506"/>
                <a:gd name="T6" fmla="*/ 1215 w 426"/>
                <a:gd name="T7" fmla="*/ 3383 h 506"/>
                <a:gd name="T8" fmla="*/ 1918 w 426"/>
                <a:gd name="T9" fmla="*/ 2874 h 506"/>
                <a:gd name="T10" fmla="*/ 2245 w 426"/>
                <a:gd name="T11" fmla="*/ 2234 h 506"/>
                <a:gd name="T12" fmla="*/ 2816 w 426"/>
                <a:gd name="T13" fmla="*/ 2047 h 506"/>
                <a:gd name="T14" fmla="*/ 3460 w 426"/>
                <a:gd name="T15" fmla="*/ 1915 h 506"/>
                <a:gd name="T16" fmla="*/ 3714 w 426"/>
                <a:gd name="T17" fmla="*/ 1404 h 506"/>
                <a:gd name="T18" fmla="*/ 4034 w 426"/>
                <a:gd name="T19" fmla="*/ 701 h 506"/>
                <a:gd name="T20" fmla="*/ 4228 w 426"/>
                <a:gd name="T21" fmla="*/ 130 h 506"/>
                <a:gd name="T22" fmla="*/ 4418 w 426"/>
                <a:gd name="T23" fmla="*/ 0 h 506"/>
                <a:gd name="T24" fmla="*/ 4548 w 426"/>
                <a:gd name="T25" fmla="*/ 854 h 506"/>
                <a:gd name="T26" fmla="*/ 4548 w 426"/>
                <a:gd name="T27" fmla="*/ 1586 h 506"/>
                <a:gd name="T28" fmla="*/ 4548 w 426"/>
                <a:gd name="T29" fmla="*/ 2097 h 506"/>
                <a:gd name="T30" fmla="*/ 4483 w 426"/>
                <a:gd name="T31" fmla="*/ 2639 h 506"/>
                <a:gd name="T32" fmla="*/ 4387 w 426"/>
                <a:gd name="T33" fmla="*/ 3152 h 506"/>
                <a:gd name="T34" fmla="*/ 4163 w 426"/>
                <a:gd name="T35" fmla="*/ 3726 h 506"/>
                <a:gd name="T36" fmla="*/ 3940 w 426"/>
                <a:gd name="T37" fmla="*/ 4173 h 506"/>
                <a:gd name="T38" fmla="*/ 3620 w 426"/>
                <a:gd name="T39" fmla="*/ 4649 h 506"/>
                <a:gd name="T40" fmla="*/ 3042 w 426"/>
                <a:gd name="T41" fmla="*/ 5386 h 506"/>
                <a:gd name="T42" fmla="*/ 1918 w 426"/>
                <a:gd name="T43" fmla="*/ 5240 h 506"/>
                <a:gd name="T44" fmla="*/ 130 w 426"/>
                <a:gd name="T45" fmla="*/ 5305 h 5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26"/>
                <a:gd name="T70" fmla="*/ 0 h 506"/>
                <a:gd name="T71" fmla="*/ 426 w 426"/>
                <a:gd name="T72" fmla="*/ 506 h 50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49" name="任意多边形 97298">
              <a:extLst>
                <a:ext uri="{FF2B5EF4-FFF2-40B4-BE49-F238E27FC236}">
                  <a16:creationId xmlns:a16="http://schemas.microsoft.com/office/drawing/2014/main" id="{471E9470-BD40-F98F-877C-7B33C1D75B2C}"/>
                </a:ext>
              </a:extLst>
            </p:cNvPr>
            <p:cNvSpPr>
              <a:spLocks/>
            </p:cNvSpPr>
            <p:nvPr/>
          </p:nvSpPr>
          <p:spPr bwMode="auto">
            <a:xfrm>
              <a:off x="1772" y="2076"/>
              <a:ext cx="1817" cy="433"/>
            </a:xfrm>
            <a:custGeom>
              <a:avLst/>
              <a:gdLst>
                <a:gd name="T0" fmla="*/ 1922 w 1005"/>
                <a:gd name="T1" fmla="*/ 316 h 240"/>
                <a:gd name="T2" fmla="*/ 2144 w 1005"/>
                <a:gd name="T3" fmla="*/ 615 h 240"/>
                <a:gd name="T4" fmla="*/ 2631 w 1005"/>
                <a:gd name="T5" fmla="*/ 826 h 240"/>
                <a:gd name="T6" fmla="*/ 3079 w 1005"/>
                <a:gd name="T7" fmla="*/ 870 h 240"/>
                <a:gd name="T8" fmla="*/ 3462 w 1005"/>
                <a:gd name="T9" fmla="*/ 826 h 240"/>
                <a:gd name="T10" fmla="*/ 4296 w 1005"/>
                <a:gd name="T11" fmla="*/ 951 h 240"/>
                <a:gd name="T12" fmla="*/ 5064 w 1005"/>
                <a:gd name="T13" fmla="*/ 1335 h 240"/>
                <a:gd name="T14" fmla="*/ 5704 w 1005"/>
                <a:gd name="T15" fmla="*/ 1380 h 240"/>
                <a:gd name="T16" fmla="*/ 6093 w 1005"/>
                <a:gd name="T17" fmla="*/ 1276 h 240"/>
                <a:gd name="T18" fmla="*/ 6599 w 1005"/>
                <a:gd name="T19" fmla="*/ 1185 h 240"/>
                <a:gd name="T20" fmla="*/ 7116 w 1005"/>
                <a:gd name="T21" fmla="*/ 1146 h 240"/>
                <a:gd name="T22" fmla="*/ 7565 w 1005"/>
                <a:gd name="T23" fmla="*/ 1122 h 240"/>
                <a:gd name="T24" fmla="*/ 7950 w 1005"/>
                <a:gd name="T25" fmla="*/ 1146 h 240"/>
                <a:gd name="T26" fmla="*/ 8653 w 1005"/>
                <a:gd name="T27" fmla="*/ 1146 h 240"/>
                <a:gd name="T28" fmla="*/ 9486 w 1005"/>
                <a:gd name="T29" fmla="*/ 1396 h 240"/>
                <a:gd name="T30" fmla="*/ 10130 w 1005"/>
                <a:gd name="T31" fmla="*/ 1846 h 240"/>
                <a:gd name="T32" fmla="*/ 10737 w 1005"/>
                <a:gd name="T33" fmla="*/ 2080 h 240"/>
                <a:gd name="T34" fmla="*/ 10356 w 1005"/>
                <a:gd name="T35" fmla="*/ 2360 h 240"/>
                <a:gd name="T36" fmla="*/ 10159 w 1005"/>
                <a:gd name="T37" fmla="*/ 2235 h 240"/>
                <a:gd name="T38" fmla="*/ 9551 w 1005"/>
                <a:gd name="T39" fmla="*/ 2096 h 240"/>
                <a:gd name="T40" fmla="*/ 8528 w 1005"/>
                <a:gd name="T41" fmla="*/ 1972 h 240"/>
                <a:gd name="T42" fmla="*/ 8398 w 1005"/>
                <a:gd name="T43" fmla="*/ 1651 h 240"/>
                <a:gd name="T44" fmla="*/ 8208 w 1005"/>
                <a:gd name="T45" fmla="*/ 1651 h 240"/>
                <a:gd name="T46" fmla="*/ 7885 w 1005"/>
                <a:gd name="T47" fmla="*/ 2096 h 240"/>
                <a:gd name="T48" fmla="*/ 7310 w 1005"/>
                <a:gd name="T49" fmla="*/ 2226 h 240"/>
                <a:gd name="T50" fmla="*/ 6861 w 1005"/>
                <a:gd name="T51" fmla="*/ 2243 h 240"/>
                <a:gd name="T52" fmla="*/ 6152 w 1005"/>
                <a:gd name="T53" fmla="*/ 2372 h 240"/>
                <a:gd name="T54" fmla="*/ 5644 w 1005"/>
                <a:gd name="T55" fmla="*/ 2542 h 240"/>
                <a:gd name="T56" fmla="*/ 4936 w 1005"/>
                <a:gd name="T57" fmla="*/ 2477 h 240"/>
                <a:gd name="T58" fmla="*/ 4520 w 1005"/>
                <a:gd name="T59" fmla="*/ 2185 h 240"/>
                <a:gd name="T60" fmla="*/ 4037 w 1005"/>
                <a:gd name="T61" fmla="*/ 2031 h 240"/>
                <a:gd name="T62" fmla="*/ 3686 w 1005"/>
                <a:gd name="T63" fmla="*/ 2109 h 240"/>
                <a:gd name="T64" fmla="*/ 3334 w 1005"/>
                <a:gd name="T65" fmla="*/ 2096 h 240"/>
                <a:gd name="T66" fmla="*/ 3014 w 1005"/>
                <a:gd name="T67" fmla="*/ 1898 h 240"/>
                <a:gd name="T68" fmla="*/ 2631 w 1005"/>
                <a:gd name="T69" fmla="*/ 1591 h 240"/>
                <a:gd name="T70" fmla="*/ 2245 w 1005"/>
                <a:gd name="T71" fmla="*/ 1335 h 240"/>
                <a:gd name="T72" fmla="*/ 1893 w 1005"/>
                <a:gd name="T73" fmla="*/ 1344 h 240"/>
                <a:gd name="T74" fmla="*/ 1472 w 1005"/>
                <a:gd name="T75" fmla="*/ 1461 h 240"/>
                <a:gd name="T76" fmla="*/ 1088 w 1005"/>
                <a:gd name="T77" fmla="*/ 1644 h 240"/>
                <a:gd name="T78" fmla="*/ 703 w 1005"/>
                <a:gd name="T79" fmla="*/ 1768 h 240"/>
                <a:gd name="T80" fmla="*/ 255 w 1005"/>
                <a:gd name="T81" fmla="*/ 1781 h 240"/>
                <a:gd name="T82" fmla="*/ 65 w 1005"/>
                <a:gd name="T83" fmla="*/ 1579 h 240"/>
                <a:gd name="T84" fmla="*/ 0 w 1005"/>
                <a:gd name="T85" fmla="*/ 1396 h 240"/>
                <a:gd name="T86" fmla="*/ 255 w 1005"/>
                <a:gd name="T87" fmla="*/ 1016 h 240"/>
                <a:gd name="T88" fmla="*/ 418 w 1005"/>
                <a:gd name="T89" fmla="*/ 424 h 240"/>
                <a:gd name="T90" fmla="*/ 448 w 1005"/>
                <a:gd name="T91" fmla="*/ 189 h 240"/>
                <a:gd name="T92" fmla="*/ 673 w 1005"/>
                <a:gd name="T93" fmla="*/ 13 h 240"/>
                <a:gd name="T94" fmla="*/ 964 w 1005"/>
                <a:gd name="T95" fmla="*/ 0 h 240"/>
                <a:gd name="T96" fmla="*/ 1922 w 1005"/>
                <a:gd name="T97" fmla="*/ 316 h 24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5"/>
                <a:gd name="T148" fmla="*/ 0 h 240"/>
                <a:gd name="T149" fmla="*/ 1005 w 1005"/>
                <a:gd name="T150" fmla="*/ 240 h 24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50" name="任意多边形 97299">
              <a:extLst>
                <a:ext uri="{FF2B5EF4-FFF2-40B4-BE49-F238E27FC236}">
                  <a16:creationId xmlns:a16="http://schemas.microsoft.com/office/drawing/2014/main" id="{D1B4C669-B67A-4381-30BF-F3C0A37DD4CD}"/>
                </a:ext>
              </a:extLst>
            </p:cNvPr>
            <p:cNvSpPr>
              <a:spLocks/>
            </p:cNvSpPr>
            <p:nvPr/>
          </p:nvSpPr>
          <p:spPr bwMode="auto">
            <a:xfrm>
              <a:off x="2401" y="1231"/>
              <a:ext cx="651" cy="708"/>
            </a:xfrm>
            <a:custGeom>
              <a:avLst/>
              <a:gdLst>
                <a:gd name="T0" fmla="*/ 3848 w 360"/>
                <a:gd name="T1" fmla="*/ 4172 h 392"/>
                <a:gd name="T2" fmla="*/ 3754 w 360"/>
                <a:gd name="T3" fmla="*/ 3881 h 392"/>
                <a:gd name="T4" fmla="*/ 3212 w 360"/>
                <a:gd name="T5" fmla="*/ 3509 h 392"/>
                <a:gd name="T6" fmla="*/ 2501 w 360"/>
                <a:gd name="T7" fmla="*/ 3128 h 392"/>
                <a:gd name="T8" fmla="*/ 1864 w 360"/>
                <a:gd name="T9" fmla="*/ 2617 h 392"/>
                <a:gd name="T10" fmla="*/ 1893 w 360"/>
                <a:gd name="T11" fmla="*/ 2574 h 392"/>
                <a:gd name="T12" fmla="*/ 1477 w 360"/>
                <a:gd name="T13" fmla="*/ 2169 h 392"/>
                <a:gd name="T14" fmla="*/ 1282 w 360"/>
                <a:gd name="T15" fmla="*/ 1680 h 392"/>
                <a:gd name="T16" fmla="*/ 1154 w 360"/>
                <a:gd name="T17" fmla="*/ 1279 h 392"/>
                <a:gd name="T18" fmla="*/ 1154 w 360"/>
                <a:gd name="T19" fmla="*/ 701 h 392"/>
                <a:gd name="T20" fmla="*/ 1347 w 360"/>
                <a:gd name="T21" fmla="*/ 513 h 392"/>
                <a:gd name="T22" fmla="*/ 2311 w 360"/>
                <a:gd name="T23" fmla="*/ 636 h 392"/>
                <a:gd name="T24" fmla="*/ 1477 w 360"/>
                <a:gd name="T25" fmla="*/ 65 h 392"/>
                <a:gd name="T26" fmla="*/ 769 w 360"/>
                <a:gd name="T27" fmla="*/ 0 h 392"/>
                <a:gd name="T28" fmla="*/ 255 w 360"/>
                <a:gd name="T29" fmla="*/ 195 h 392"/>
                <a:gd name="T30" fmla="*/ 130 w 360"/>
                <a:gd name="T31" fmla="*/ 466 h 392"/>
                <a:gd name="T32" fmla="*/ 0 w 360"/>
                <a:gd name="T33" fmla="*/ 907 h 392"/>
                <a:gd name="T34" fmla="*/ 130 w 360"/>
                <a:gd name="T35" fmla="*/ 1331 h 392"/>
                <a:gd name="T36" fmla="*/ 477 w 360"/>
                <a:gd name="T37" fmla="*/ 1674 h 392"/>
                <a:gd name="T38" fmla="*/ 769 w 360"/>
                <a:gd name="T39" fmla="*/ 1914 h 392"/>
                <a:gd name="T40" fmla="*/ 899 w 360"/>
                <a:gd name="T41" fmla="*/ 2550 h 392"/>
                <a:gd name="T42" fmla="*/ 899 w 360"/>
                <a:gd name="T43" fmla="*/ 2958 h 392"/>
                <a:gd name="T44" fmla="*/ 1089 w 360"/>
                <a:gd name="T45" fmla="*/ 3471 h 392"/>
                <a:gd name="T46" fmla="*/ 1477 w 360"/>
                <a:gd name="T47" fmla="*/ 3896 h 392"/>
                <a:gd name="T48" fmla="*/ 1987 w 360"/>
                <a:gd name="T49" fmla="*/ 4026 h 392"/>
                <a:gd name="T50" fmla="*/ 2633 w 360"/>
                <a:gd name="T51" fmla="*/ 3961 h 392"/>
                <a:gd name="T52" fmla="*/ 3212 w 360"/>
                <a:gd name="T53" fmla="*/ 4026 h 392"/>
                <a:gd name="T54" fmla="*/ 3848 w 360"/>
                <a:gd name="T55" fmla="*/ 4172 h 3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60"/>
                <a:gd name="T85" fmla="*/ 0 h 392"/>
                <a:gd name="T86" fmla="*/ 360 w 360"/>
                <a:gd name="T87" fmla="*/ 392 h 3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51" name="任意多边形 97300">
              <a:extLst>
                <a:ext uri="{FF2B5EF4-FFF2-40B4-BE49-F238E27FC236}">
                  <a16:creationId xmlns:a16="http://schemas.microsoft.com/office/drawing/2014/main" id="{A1692B88-203F-AB37-A3CB-F1EBF71480EF}"/>
                </a:ext>
              </a:extLst>
            </p:cNvPr>
            <p:cNvSpPr>
              <a:spLocks/>
            </p:cNvSpPr>
            <p:nvPr/>
          </p:nvSpPr>
          <p:spPr bwMode="auto">
            <a:xfrm>
              <a:off x="2792" y="1408"/>
              <a:ext cx="732" cy="785"/>
            </a:xfrm>
            <a:custGeom>
              <a:avLst/>
              <a:gdLst>
                <a:gd name="T0" fmla="*/ 0 w 405"/>
                <a:gd name="T1" fmla="*/ 4614 h 435"/>
                <a:gd name="T2" fmla="*/ 381 w 405"/>
                <a:gd name="T3" fmla="*/ 4230 h 435"/>
                <a:gd name="T4" fmla="*/ 898 w 405"/>
                <a:gd name="T5" fmla="*/ 4044 h 435"/>
                <a:gd name="T6" fmla="*/ 1506 w 405"/>
                <a:gd name="T7" fmla="*/ 3820 h 435"/>
                <a:gd name="T8" fmla="*/ 1638 w 405"/>
                <a:gd name="T9" fmla="*/ 3595 h 435"/>
                <a:gd name="T10" fmla="*/ 1638 w 405"/>
                <a:gd name="T11" fmla="*/ 3468 h 435"/>
                <a:gd name="T12" fmla="*/ 1793 w 405"/>
                <a:gd name="T13" fmla="*/ 3279 h 435"/>
                <a:gd name="T14" fmla="*/ 2274 w 405"/>
                <a:gd name="T15" fmla="*/ 3023 h 435"/>
                <a:gd name="T16" fmla="*/ 2339 w 405"/>
                <a:gd name="T17" fmla="*/ 2739 h 435"/>
                <a:gd name="T18" fmla="*/ 2368 w 405"/>
                <a:gd name="T19" fmla="*/ 2452 h 435"/>
                <a:gd name="T20" fmla="*/ 2590 w 405"/>
                <a:gd name="T21" fmla="*/ 2416 h 435"/>
                <a:gd name="T22" fmla="*/ 3136 w 405"/>
                <a:gd name="T23" fmla="*/ 2387 h 435"/>
                <a:gd name="T24" fmla="*/ 3488 w 405"/>
                <a:gd name="T25" fmla="*/ 2227 h 435"/>
                <a:gd name="T26" fmla="*/ 3553 w 405"/>
                <a:gd name="T27" fmla="*/ 1942 h 435"/>
                <a:gd name="T28" fmla="*/ 3940 w 405"/>
                <a:gd name="T29" fmla="*/ 1716 h 435"/>
                <a:gd name="T30" fmla="*/ 4126 w 405"/>
                <a:gd name="T31" fmla="*/ 1397 h 435"/>
                <a:gd name="T32" fmla="*/ 4256 w 405"/>
                <a:gd name="T33" fmla="*/ 987 h 435"/>
                <a:gd name="T34" fmla="*/ 4293 w 405"/>
                <a:gd name="T35" fmla="*/ 794 h 435"/>
                <a:gd name="T36" fmla="*/ 4322 w 405"/>
                <a:gd name="T37" fmla="*/ 0 h 435"/>
                <a:gd name="T38" fmla="*/ 4002 w 405"/>
                <a:gd name="T39" fmla="*/ 352 h 435"/>
                <a:gd name="T40" fmla="*/ 3969 w 405"/>
                <a:gd name="T41" fmla="*/ 700 h 435"/>
                <a:gd name="T42" fmla="*/ 3808 w 405"/>
                <a:gd name="T43" fmla="*/ 1081 h 435"/>
                <a:gd name="T44" fmla="*/ 3620 w 405"/>
                <a:gd name="T45" fmla="*/ 1368 h 435"/>
                <a:gd name="T46" fmla="*/ 3423 w 405"/>
                <a:gd name="T47" fmla="*/ 1687 h 435"/>
                <a:gd name="T48" fmla="*/ 3297 w 405"/>
                <a:gd name="T49" fmla="*/ 1817 h 435"/>
                <a:gd name="T50" fmla="*/ 3042 w 405"/>
                <a:gd name="T51" fmla="*/ 1875 h 435"/>
                <a:gd name="T52" fmla="*/ 2590 w 405"/>
                <a:gd name="T53" fmla="*/ 2003 h 435"/>
                <a:gd name="T54" fmla="*/ 2113 w 405"/>
                <a:gd name="T55" fmla="*/ 2133 h 435"/>
                <a:gd name="T56" fmla="*/ 1918 w 405"/>
                <a:gd name="T57" fmla="*/ 2387 h 435"/>
                <a:gd name="T58" fmla="*/ 1889 w 405"/>
                <a:gd name="T59" fmla="*/ 2543 h 435"/>
                <a:gd name="T60" fmla="*/ 1760 w 405"/>
                <a:gd name="T61" fmla="*/ 2898 h 435"/>
                <a:gd name="T62" fmla="*/ 1310 w 405"/>
                <a:gd name="T63" fmla="*/ 3149 h 435"/>
                <a:gd name="T64" fmla="*/ 1027 w 405"/>
                <a:gd name="T65" fmla="*/ 3308 h 435"/>
                <a:gd name="T66" fmla="*/ 737 w 405"/>
                <a:gd name="T67" fmla="*/ 3533 h 435"/>
                <a:gd name="T68" fmla="*/ 320 w 405"/>
                <a:gd name="T69" fmla="*/ 3849 h 435"/>
                <a:gd name="T70" fmla="*/ 130 w 405"/>
                <a:gd name="T71" fmla="*/ 4104 h 435"/>
                <a:gd name="T72" fmla="*/ 0 w 405"/>
                <a:gd name="T73" fmla="*/ 4614 h 4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05"/>
                <a:gd name="T112" fmla="*/ 0 h 435"/>
                <a:gd name="T113" fmla="*/ 405 w 405"/>
                <a:gd name="T114" fmla="*/ 435 h 43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52" name="任意多边形 97301">
              <a:extLst>
                <a:ext uri="{FF2B5EF4-FFF2-40B4-BE49-F238E27FC236}">
                  <a16:creationId xmlns:a16="http://schemas.microsoft.com/office/drawing/2014/main" id="{9E1BB371-FE6A-6FF5-27FD-AAEC3C49ADE1}"/>
                </a:ext>
              </a:extLst>
            </p:cNvPr>
            <p:cNvSpPr>
              <a:spLocks/>
            </p:cNvSpPr>
            <p:nvPr/>
          </p:nvSpPr>
          <p:spPr bwMode="auto">
            <a:xfrm>
              <a:off x="2700" y="1137"/>
              <a:ext cx="835" cy="531"/>
            </a:xfrm>
            <a:custGeom>
              <a:avLst/>
              <a:gdLst>
                <a:gd name="T0" fmla="*/ 0 w 462"/>
                <a:gd name="T1" fmla="*/ 2969 h 294"/>
                <a:gd name="T2" fmla="*/ 226 w 462"/>
                <a:gd name="T3" fmla="*/ 2651 h 294"/>
                <a:gd name="T4" fmla="*/ 703 w 462"/>
                <a:gd name="T5" fmla="*/ 2550 h 294"/>
                <a:gd name="T6" fmla="*/ 1310 w 462"/>
                <a:gd name="T7" fmla="*/ 2617 h 294"/>
                <a:gd name="T8" fmla="*/ 1918 w 462"/>
                <a:gd name="T9" fmla="*/ 2747 h 294"/>
                <a:gd name="T10" fmla="*/ 2686 w 462"/>
                <a:gd name="T11" fmla="*/ 2718 h 294"/>
                <a:gd name="T12" fmla="*/ 3904 w 462"/>
                <a:gd name="T13" fmla="*/ 2492 h 294"/>
                <a:gd name="T14" fmla="*/ 4191 w 462"/>
                <a:gd name="T15" fmla="*/ 2169 h 294"/>
                <a:gd name="T16" fmla="*/ 4350 w 462"/>
                <a:gd name="T17" fmla="*/ 1725 h 294"/>
                <a:gd name="T18" fmla="*/ 4350 w 462"/>
                <a:gd name="T19" fmla="*/ 1053 h 294"/>
                <a:gd name="T20" fmla="*/ 4126 w 462"/>
                <a:gd name="T21" fmla="*/ 766 h 294"/>
                <a:gd name="T22" fmla="*/ 3649 w 462"/>
                <a:gd name="T23" fmla="*/ 607 h 294"/>
                <a:gd name="T24" fmla="*/ 3329 w 462"/>
                <a:gd name="T25" fmla="*/ 381 h 294"/>
                <a:gd name="T26" fmla="*/ 3078 w 462"/>
                <a:gd name="T27" fmla="*/ 0 h 294"/>
                <a:gd name="T28" fmla="*/ 3553 w 462"/>
                <a:gd name="T29" fmla="*/ 255 h 294"/>
                <a:gd name="T30" fmla="*/ 4191 w 462"/>
                <a:gd name="T31" fmla="*/ 412 h 294"/>
                <a:gd name="T32" fmla="*/ 4641 w 462"/>
                <a:gd name="T33" fmla="*/ 737 h 294"/>
                <a:gd name="T34" fmla="*/ 4900 w 462"/>
                <a:gd name="T35" fmla="*/ 959 h 294"/>
                <a:gd name="T36" fmla="*/ 4929 w 462"/>
                <a:gd name="T37" fmla="*/ 1243 h 294"/>
                <a:gd name="T38" fmla="*/ 4864 w 462"/>
                <a:gd name="T39" fmla="*/ 1595 h 294"/>
                <a:gd name="T40" fmla="*/ 4612 w 462"/>
                <a:gd name="T41" fmla="*/ 1914 h 294"/>
                <a:gd name="T42" fmla="*/ 4482 w 462"/>
                <a:gd name="T43" fmla="*/ 2075 h 294"/>
                <a:gd name="T44" fmla="*/ 4452 w 462"/>
                <a:gd name="T45" fmla="*/ 2362 h 294"/>
                <a:gd name="T46" fmla="*/ 4126 w 462"/>
                <a:gd name="T47" fmla="*/ 2874 h 294"/>
                <a:gd name="T48" fmla="*/ 3553 w 462"/>
                <a:gd name="T49" fmla="*/ 2998 h 294"/>
                <a:gd name="T50" fmla="*/ 3264 w 462"/>
                <a:gd name="T51" fmla="*/ 2902 h 294"/>
                <a:gd name="T52" fmla="*/ 2881 w 462"/>
                <a:gd name="T53" fmla="*/ 2969 h 294"/>
                <a:gd name="T54" fmla="*/ 2626 w 462"/>
                <a:gd name="T55" fmla="*/ 3128 h 294"/>
                <a:gd name="T56" fmla="*/ 2180 w 462"/>
                <a:gd name="T57" fmla="*/ 3128 h 294"/>
                <a:gd name="T58" fmla="*/ 1793 w 462"/>
                <a:gd name="T59" fmla="*/ 2969 h 294"/>
                <a:gd name="T60" fmla="*/ 1412 w 462"/>
                <a:gd name="T61" fmla="*/ 2841 h 294"/>
                <a:gd name="T62" fmla="*/ 1149 w 462"/>
                <a:gd name="T63" fmla="*/ 2933 h 294"/>
                <a:gd name="T64" fmla="*/ 607 w 462"/>
                <a:gd name="T65" fmla="*/ 2969 h 294"/>
                <a:gd name="T66" fmla="*/ 255 w 462"/>
                <a:gd name="T67" fmla="*/ 2998 h 294"/>
                <a:gd name="T68" fmla="*/ 0 w 462"/>
                <a:gd name="T69" fmla="*/ 2969 h 29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62"/>
                <a:gd name="T106" fmla="*/ 0 h 294"/>
                <a:gd name="T107" fmla="*/ 462 w 462"/>
                <a:gd name="T108" fmla="*/ 294 h 29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53" name="任意多边形 97302">
              <a:extLst>
                <a:ext uri="{FF2B5EF4-FFF2-40B4-BE49-F238E27FC236}">
                  <a16:creationId xmlns:a16="http://schemas.microsoft.com/office/drawing/2014/main" id="{194FFD72-CF3A-8B61-0D80-455AD748546B}"/>
                </a:ext>
              </a:extLst>
            </p:cNvPr>
            <p:cNvSpPr>
              <a:spLocks/>
            </p:cNvSpPr>
            <p:nvPr/>
          </p:nvSpPr>
          <p:spPr bwMode="auto">
            <a:xfrm>
              <a:off x="2743" y="1072"/>
              <a:ext cx="537" cy="395"/>
            </a:xfrm>
            <a:custGeom>
              <a:avLst/>
              <a:gdLst>
                <a:gd name="T0" fmla="*/ 3144 w 297"/>
                <a:gd name="T1" fmla="*/ 2316 h 219"/>
                <a:gd name="T2" fmla="*/ 3175 w 297"/>
                <a:gd name="T3" fmla="*/ 1268 h 219"/>
                <a:gd name="T4" fmla="*/ 3043 w 297"/>
                <a:gd name="T5" fmla="*/ 381 h 219"/>
                <a:gd name="T6" fmla="*/ 2756 w 297"/>
                <a:gd name="T7" fmla="*/ 65 h 219"/>
                <a:gd name="T8" fmla="*/ 2311 w 297"/>
                <a:gd name="T9" fmla="*/ 0 h 219"/>
                <a:gd name="T10" fmla="*/ 1602 w 297"/>
                <a:gd name="T11" fmla="*/ 65 h 219"/>
                <a:gd name="T12" fmla="*/ 1060 w 297"/>
                <a:gd name="T13" fmla="*/ 254 h 219"/>
                <a:gd name="T14" fmla="*/ 805 w 297"/>
                <a:gd name="T15" fmla="*/ 539 h 219"/>
                <a:gd name="T16" fmla="*/ 385 w 297"/>
                <a:gd name="T17" fmla="*/ 920 h 219"/>
                <a:gd name="T18" fmla="*/ 65 w 297"/>
                <a:gd name="T19" fmla="*/ 1174 h 219"/>
                <a:gd name="T20" fmla="*/ 0 w 297"/>
                <a:gd name="T21" fmla="*/ 1300 h 219"/>
                <a:gd name="T22" fmla="*/ 255 w 297"/>
                <a:gd name="T23" fmla="*/ 1526 h 219"/>
                <a:gd name="T24" fmla="*/ 805 w 297"/>
                <a:gd name="T25" fmla="*/ 1210 h 219"/>
                <a:gd name="T26" fmla="*/ 1311 w 297"/>
                <a:gd name="T27" fmla="*/ 920 h 219"/>
                <a:gd name="T28" fmla="*/ 2020 w 297"/>
                <a:gd name="T29" fmla="*/ 855 h 219"/>
                <a:gd name="T30" fmla="*/ 2472 w 297"/>
                <a:gd name="T31" fmla="*/ 951 h 219"/>
                <a:gd name="T32" fmla="*/ 2853 w 297"/>
                <a:gd name="T33" fmla="*/ 1210 h 219"/>
                <a:gd name="T34" fmla="*/ 2949 w 297"/>
                <a:gd name="T35" fmla="*/ 1620 h 219"/>
                <a:gd name="T36" fmla="*/ 3144 w 297"/>
                <a:gd name="T37" fmla="*/ 2316 h 2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219"/>
                <a:gd name="T59" fmla="*/ 297 w 297"/>
                <a:gd name="T60" fmla="*/ 219 h 2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54" name="任意多边形 97303">
              <a:extLst>
                <a:ext uri="{FF2B5EF4-FFF2-40B4-BE49-F238E27FC236}">
                  <a16:creationId xmlns:a16="http://schemas.microsoft.com/office/drawing/2014/main" id="{715B4FEF-D946-818C-52B3-17AAE10DE7BE}"/>
                </a:ext>
              </a:extLst>
            </p:cNvPr>
            <p:cNvSpPr>
              <a:spLocks/>
            </p:cNvSpPr>
            <p:nvPr/>
          </p:nvSpPr>
          <p:spPr bwMode="auto">
            <a:xfrm>
              <a:off x="2711" y="1289"/>
              <a:ext cx="417" cy="298"/>
            </a:xfrm>
            <a:custGeom>
              <a:avLst/>
              <a:gdLst>
                <a:gd name="T0" fmla="*/ 2453 w 231"/>
                <a:gd name="T1" fmla="*/ 287 h 165"/>
                <a:gd name="T2" fmla="*/ 1849 w 231"/>
                <a:gd name="T3" fmla="*/ 29 h 165"/>
                <a:gd name="T4" fmla="*/ 1242 w 231"/>
                <a:gd name="T5" fmla="*/ 0 h 165"/>
                <a:gd name="T6" fmla="*/ 511 w 231"/>
                <a:gd name="T7" fmla="*/ 65 h 165"/>
                <a:gd name="T8" fmla="*/ 94 w 231"/>
                <a:gd name="T9" fmla="*/ 195 h 165"/>
                <a:gd name="T10" fmla="*/ 0 w 231"/>
                <a:gd name="T11" fmla="*/ 446 h 165"/>
                <a:gd name="T12" fmla="*/ 29 w 231"/>
                <a:gd name="T13" fmla="*/ 701 h 165"/>
                <a:gd name="T14" fmla="*/ 190 w 231"/>
                <a:gd name="T15" fmla="*/ 861 h 165"/>
                <a:gd name="T16" fmla="*/ 477 w 231"/>
                <a:gd name="T17" fmla="*/ 1053 h 165"/>
                <a:gd name="T18" fmla="*/ 1081 w 231"/>
                <a:gd name="T19" fmla="*/ 1373 h 165"/>
                <a:gd name="T20" fmla="*/ 1307 w 231"/>
                <a:gd name="T21" fmla="*/ 1725 h 165"/>
                <a:gd name="T22" fmla="*/ 1529 w 231"/>
                <a:gd name="T23" fmla="*/ 1755 h 165"/>
                <a:gd name="T24" fmla="*/ 1278 w 231"/>
                <a:gd name="T25" fmla="*/ 1243 h 165"/>
                <a:gd name="T26" fmla="*/ 861 w 231"/>
                <a:gd name="T27" fmla="*/ 1017 h 165"/>
                <a:gd name="T28" fmla="*/ 700 w 231"/>
                <a:gd name="T29" fmla="*/ 833 h 165"/>
                <a:gd name="T30" fmla="*/ 446 w 231"/>
                <a:gd name="T31" fmla="*/ 701 h 165"/>
                <a:gd name="T32" fmla="*/ 446 w 231"/>
                <a:gd name="T33" fmla="*/ 578 h 165"/>
                <a:gd name="T34" fmla="*/ 511 w 231"/>
                <a:gd name="T35" fmla="*/ 477 h 165"/>
                <a:gd name="T36" fmla="*/ 922 w 231"/>
                <a:gd name="T37" fmla="*/ 287 h 165"/>
                <a:gd name="T38" fmla="*/ 1307 w 231"/>
                <a:gd name="T39" fmla="*/ 226 h 165"/>
                <a:gd name="T40" fmla="*/ 1753 w 231"/>
                <a:gd name="T41" fmla="*/ 195 h 165"/>
                <a:gd name="T42" fmla="*/ 2453 w 231"/>
                <a:gd name="T43" fmla="*/ 287 h 16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31"/>
                <a:gd name="T67" fmla="*/ 0 h 165"/>
                <a:gd name="T68" fmla="*/ 231 w 231"/>
                <a:gd name="T69" fmla="*/ 165 h 16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55" name="任意多边形 97304">
              <a:extLst>
                <a:ext uri="{FF2B5EF4-FFF2-40B4-BE49-F238E27FC236}">
                  <a16:creationId xmlns:a16="http://schemas.microsoft.com/office/drawing/2014/main" id="{D6C46AA2-AE07-E3E0-485F-E1608AEB2E87}"/>
                </a:ext>
              </a:extLst>
            </p:cNvPr>
            <p:cNvSpPr>
              <a:spLocks/>
            </p:cNvSpPr>
            <p:nvPr/>
          </p:nvSpPr>
          <p:spPr bwMode="auto">
            <a:xfrm>
              <a:off x="2938" y="1305"/>
              <a:ext cx="277" cy="249"/>
            </a:xfrm>
            <a:custGeom>
              <a:avLst/>
              <a:gdLst>
                <a:gd name="T0" fmla="*/ 873 w 153"/>
                <a:gd name="T1" fmla="*/ 65 h 138"/>
                <a:gd name="T2" fmla="*/ 1128 w 153"/>
                <a:gd name="T3" fmla="*/ 189 h 138"/>
                <a:gd name="T4" fmla="*/ 1289 w 153"/>
                <a:gd name="T5" fmla="*/ 410 h 138"/>
                <a:gd name="T6" fmla="*/ 1164 w 153"/>
                <a:gd name="T7" fmla="*/ 794 h 138"/>
                <a:gd name="T8" fmla="*/ 806 w 153"/>
                <a:gd name="T9" fmla="*/ 1110 h 138"/>
                <a:gd name="T10" fmla="*/ 387 w 153"/>
                <a:gd name="T11" fmla="*/ 1240 h 138"/>
                <a:gd name="T12" fmla="*/ 0 w 153"/>
                <a:gd name="T13" fmla="*/ 1175 h 138"/>
                <a:gd name="T14" fmla="*/ 161 w 153"/>
                <a:gd name="T15" fmla="*/ 1433 h 138"/>
                <a:gd name="T16" fmla="*/ 547 w 153"/>
                <a:gd name="T17" fmla="*/ 1433 h 138"/>
                <a:gd name="T18" fmla="*/ 836 w 153"/>
                <a:gd name="T19" fmla="*/ 1462 h 138"/>
                <a:gd name="T20" fmla="*/ 1128 w 153"/>
                <a:gd name="T21" fmla="*/ 1433 h 138"/>
                <a:gd name="T22" fmla="*/ 1514 w 153"/>
                <a:gd name="T23" fmla="*/ 1240 h 138"/>
                <a:gd name="T24" fmla="*/ 1642 w 153"/>
                <a:gd name="T25" fmla="*/ 794 h 138"/>
                <a:gd name="T26" fmla="*/ 1550 w 153"/>
                <a:gd name="T27" fmla="*/ 635 h 138"/>
                <a:gd name="T28" fmla="*/ 1613 w 153"/>
                <a:gd name="T29" fmla="*/ 446 h 138"/>
                <a:gd name="T30" fmla="*/ 1613 w 153"/>
                <a:gd name="T31" fmla="*/ 159 h 138"/>
                <a:gd name="T32" fmla="*/ 1354 w 153"/>
                <a:gd name="T33" fmla="*/ 0 h 138"/>
                <a:gd name="T34" fmla="*/ 873 w 153"/>
                <a:gd name="T35" fmla="*/ 65 h 1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3"/>
                <a:gd name="T55" fmla="*/ 0 h 138"/>
                <a:gd name="T56" fmla="*/ 153 w 153"/>
                <a:gd name="T57" fmla="*/ 138 h 1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56" name="任意多边形 97305">
              <a:extLst>
                <a:ext uri="{FF2B5EF4-FFF2-40B4-BE49-F238E27FC236}">
                  <a16:creationId xmlns:a16="http://schemas.microsoft.com/office/drawing/2014/main" id="{5FF47947-CFDB-DB3D-1A1E-3B9B95D33835}"/>
                </a:ext>
              </a:extLst>
            </p:cNvPr>
            <p:cNvSpPr>
              <a:spLocks/>
            </p:cNvSpPr>
            <p:nvPr/>
          </p:nvSpPr>
          <p:spPr bwMode="auto">
            <a:xfrm>
              <a:off x="2895" y="1359"/>
              <a:ext cx="190" cy="141"/>
            </a:xfrm>
            <a:custGeom>
              <a:avLst/>
              <a:gdLst>
                <a:gd name="T0" fmla="*/ 1126 w 105"/>
                <a:gd name="T1" fmla="*/ 448 h 78"/>
                <a:gd name="T2" fmla="*/ 930 w 105"/>
                <a:gd name="T3" fmla="*/ 130 h 78"/>
                <a:gd name="T4" fmla="*/ 514 w 105"/>
                <a:gd name="T5" fmla="*/ 0 h 78"/>
                <a:gd name="T6" fmla="*/ 197 w 105"/>
                <a:gd name="T7" fmla="*/ 65 h 78"/>
                <a:gd name="T8" fmla="*/ 29 w 105"/>
                <a:gd name="T9" fmla="*/ 255 h 78"/>
                <a:gd name="T10" fmla="*/ 0 w 105"/>
                <a:gd name="T11" fmla="*/ 542 h 78"/>
                <a:gd name="T12" fmla="*/ 29 w 105"/>
                <a:gd name="T13" fmla="*/ 739 h 78"/>
                <a:gd name="T14" fmla="*/ 197 w 105"/>
                <a:gd name="T15" fmla="*/ 833 h 78"/>
                <a:gd name="T16" fmla="*/ 255 w 105"/>
                <a:gd name="T17" fmla="*/ 477 h 78"/>
                <a:gd name="T18" fmla="*/ 481 w 105"/>
                <a:gd name="T19" fmla="*/ 418 h 78"/>
                <a:gd name="T20" fmla="*/ 901 w 105"/>
                <a:gd name="T21" fmla="*/ 513 h 78"/>
                <a:gd name="T22" fmla="*/ 1031 w 105"/>
                <a:gd name="T23" fmla="*/ 768 h 78"/>
                <a:gd name="T24" fmla="*/ 1126 w 105"/>
                <a:gd name="T25" fmla="*/ 448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
                <a:gd name="T40" fmla="*/ 0 h 78"/>
                <a:gd name="T41" fmla="*/ 105 w 105"/>
                <a:gd name="T42" fmla="*/ 78 h 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33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57" name="任意多边形 97306">
              <a:extLst>
                <a:ext uri="{FF2B5EF4-FFF2-40B4-BE49-F238E27FC236}">
                  <a16:creationId xmlns:a16="http://schemas.microsoft.com/office/drawing/2014/main" id="{5E983CDF-993D-5C30-1BD9-5BBA3FD8DC9E}"/>
                </a:ext>
              </a:extLst>
            </p:cNvPr>
            <p:cNvSpPr>
              <a:spLocks/>
            </p:cNvSpPr>
            <p:nvPr/>
          </p:nvSpPr>
          <p:spPr bwMode="auto">
            <a:xfrm>
              <a:off x="2694" y="691"/>
              <a:ext cx="906" cy="536"/>
            </a:xfrm>
            <a:custGeom>
              <a:avLst/>
              <a:gdLst>
                <a:gd name="T0" fmla="*/ 0 w 501"/>
                <a:gd name="T1" fmla="*/ 2097 h 297"/>
                <a:gd name="T2" fmla="*/ 356 w 501"/>
                <a:gd name="T3" fmla="*/ 1877 h 297"/>
                <a:gd name="T4" fmla="*/ 418 w 501"/>
                <a:gd name="T5" fmla="*/ 1594 h 297"/>
                <a:gd name="T6" fmla="*/ 418 w 501"/>
                <a:gd name="T7" fmla="*/ 1110 h 297"/>
                <a:gd name="T8" fmla="*/ 579 w 501"/>
                <a:gd name="T9" fmla="*/ 827 h 297"/>
                <a:gd name="T10" fmla="*/ 964 w 501"/>
                <a:gd name="T11" fmla="*/ 736 h 297"/>
                <a:gd name="T12" fmla="*/ 1282 w 501"/>
                <a:gd name="T13" fmla="*/ 736 h 297"/>
                <a:gd name="T14" fmla="*/ 1732 w 501"/>
                <a:gd name="T15" fmla="*/ 827 h 297"/>
                <a:gd name="T16" fmla="*/ 1930 w 501"/>
                <a:gd name="T17" fmla="*/ 1081 h 297"/>
                <a:gd name="T18" fmla="*/ 2116 w 501"/>
                <a:gd name="T19" fmla="*/ 1242 h 297"/>
                <a:gd name="T20" fmla="*/ 2342 w 501"/>
                <a:gd name="T21" fmla="*/ 1276 h 297"/>
                <a:gd name="T22" fmla="*/ 2823 w 501"/>
                <a:gd name="T23" fmla="*/ 1242 h 297"/>
                <a:gd name="T24" fmla="*/ 3212 w 501"/>
                <a:gd name="T25" fmla="*/ 1146 h 297"/>
                <a:gd name="T26" fmla="*/ 3718 w 501"/>
                <a:gd name="T27" fmla="*/ 1177 h 297"/>
                <a:gd name="T28" fmla="*/ 4009 w 501"/>
                <a:gd name="T29" fmla="*/ 1307 h 297"/>
                <a:gd name="T30" fmla="*/ 4365 w 501"/>
                <a:gd name="T31" fmla="*/ 1527 h 297"/>
                <a:gd name="T32" fmla="*/ 4749 w 501"/>
                <a:gd name="T33" fmla="*/ 1877 h 297"/>
                <a:gd name="T34" fmla="*/ 5004 w 501"/>
                <a:gd name="T35" fmla="*/ 2294 h 297"/>
                <a:gd name="T36" fmla="*/ 5134 w 501"/>
                <a:gd name="T37" fmla="*/ 2543 h 297"/>
                <a:gd name="T38" fmla="*/ 5230 w 501"/>
                <a:gd name="T39" fmla="*/ 2862 h 297"/>
                <a:gd name="T40" fmla="*/ 5262 w 501"/>
                <a:gd name="T41" fmla="*/ 3149 h 297"/>
                <a:gd name="T42" fmla="*/ 5356 w 501"/>
                <a:gd name="T43" fmla="*/ 2579 h 297"/>
                <a:gd name="T44" fmla="*/ 5327 w 501"/>
                <a:gd name="T45" fmla="*/ 2294 h 297"/>
                <a:gd name="T46" fmla="*/ 5040 w 501"/>
                <a:gd name="T47" fmla="*/ 1622 h 297"/>
                <a:gd name="T48" fmla="*/ 4684 w 501"/>
                <a:gd name="T49" fmla="*/ 1110 h 297"/>
                <a:gd name="T50" fmla="*/ 4329 w 501"/>
                <a:gd name="T51" fmla="*/ 892 h 297"/>
                <a:gd name="T52" fmla="*/ 3848 w 501"/>
                <a:gd name="T53" fmla="*/ 765 h 297"/>
                <a:gd name="T54" fmla="*/ 3496 w 501"/>
                <a:gd name="T55" fmla="*/ 736 h 297"/>
                <a:gd name="T56" fmla="*/ 3080 w 501"/>
                <a:gd name="T57" fmla="*/ 765 h 297"/>
                <a:gd name="T58" fmla="*/ 2763 w 501"/>
                <a:gd name="T59" fmla="*/ 736 h 297"/>
                <a:gd name="T60" fmla="*/ 2436 w 501"/>
                <a:gd name="T61" fmla="*/ 475 h 297"/>
                <a:gd name="T62" fmla="*/ 2181 w 501"/>
                <a:gd name="T63" fmla="*/ 226 h 297"/>
                <a:gd name="T64" fmla="*/ 1958 w 501"/>
                <a:gd name="T65" fmla="*/ 94 h 297"/>
                <a:gd name="T66" fmla="*/ 1703 w 501"/>
                <a:gd name="T67" fmla="*/ 0 h 297"/>
                <a:gd name="T68" fmla="*/ 1089 w 501"/>
                <a:gd name="T69" fmla="*/ 29 h 297"/>
                <a:gd name="T70" fmla="*/ 675 w 501"/>
                <a:gd name="T71" fmla="*/ 65 h 297"/>
                <a:gd name="T72" fmla="*/ 448 w 501"/>
                <a:gd name="T73" fmla="*/ 189 h 297"/>
                <a:gd name="T74" fmla="*/ 130 w 501"/>
                <a:gd name="T75" fmla="*/ 475 h 297"/>
                <a:gd name="T76" fmla="*/ 29 w 501"/>
                <a:gd name="T77" fmla="*/ 827 h 297"/>
                <a:gd name="T78" fmla="*/ 65 w 501"/>
                <a:gd name="T79" fmla="*/ 1276 h 297"/>
                <a:gd name="T80" fmla="*/ 130 w 501"/>
                <a:gd name="T81" fmla="*/ 1622 h 297"/>
                <a:gd name="T82" fmla="*/ 0 w 501"/>
                <a:gd name="T83" fmla="*/ 2097 h 2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01"/>
                <a:gd name="T127" fmla="*/ 0 h 297"/>
                <a:gd name="T128" fmla="*/ 501 w 501"/>
                <a:gd name="T129" fmla="*/ 297 h 29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71684" name="组合 97307">
            <a:extLst>
              <a:ext uri="{FF2B5EF4-FFF2-40B4-BE49-F238E27FC236}">
                <a16:creationId xmlns:a16="http://schemas.microsoft.com/office/drawing/2014/main" id="{7FEEB53F-C807-1D52-B62E-012D35324434}"/>
              </a:ext>
            </a:extLst>
          </p:cNvPr>
          <p:cNvGrpSpPr>
            <a:grpSpLocks/>
          </p:cNvGrpSpPr>
          <p:nvPr/>
        </p:nvGrpSpPr>
        <p:grpSpPr bwMode="auto">
          <a:xfrm rot="-1978816">
            <a:off x="5175250" y="5395913"/>
            <a:ext cx="1147763" cy="1092200"/>
            <a:chOff x="1971" y="1020"/>
            <a:chExt cx="2728" cy="2006"/>
          </a:xfrm>
        </p:grpSpPr>
        <p:sp>
          <p:nvSpPr>
            <p:cNvPr id="71810" name="任意多边形 97308">
              <a:extLst>
                <a:ext uri="{FF2B5EF4-FFF2-40B4-BE49-F238E27FC236}">
                  <a16:creationId xmlns:a16="http://schemas.microsoft.com/office/drawing/2014/main" id="{F4E3BD61-0312-7DD9-3BEC-D5A3975920F9}"/>
                </a:ext>
              </a:extLst>
            </p:cNvPr>
            <p:cNvSpPr>
              <a:spLocks/>
            </p:cNvSpPr>
            <p:nvPr/>
          </p:nvSpPr>
          <p:spPr bwMode="auto">
            <a:xfrm>
              <a:off x="3511" y="1596"/>
              <a:ext cx="1025" cy="1192"/>
            </a:xfrm>
            <a:custGeom>
              <a:avLst/>
              <a:gdLst>
                <a:gd name="T0" fmla="*/ 1983 w 567"/>
                <a:gd name="T1" fmla="*/ 287 h 660"/>
                <a:gd name="T2" fmla="*/ 3362 w 567"/>
                <a:gd name="T3" fmla="*/ 0 h 660"/>
                <a:gd name="T4" fmla="*/ 4839 w 567"/>
                <a:gd name="T5" fmla="*/ 255 h 660"/>
                <a:gd name="T6" fmla="*/ 5991 w 567"/>
                <a:gd name="T7" fmla="*/ 1279 h 660"/>
                <a:gd name="T8" fmla="*/ 6056 w 567"/>
                <a:gd name="T9" fmla="*/ 2332 h 660"/>
                <a:gd name="T10" fmla="*/ 5608 w 567"/>
                <a:gd name="T11" fmla="*/ 3865 h 660"/>
                <a:gd name="T12" fmla="*/ 4196 w 567"/>
                <a:gd name="T13" fmla="*/ 5649 h 660"/>
                <a:gd name="T14" fmla="*/ 3203 w 567"/>
                <a:gd name="T15" fmla="*/ 6798 h 660"/>
                <a:gd name="T16" fmla="*/ 1573 w 567"/>
                <a:gd name="T17" fmla="*/ 7022 h 660"/>
                <a:gd name="T18" fmla="*/ 0 w 567"/>
                <a:gd name="T19" fmla="*/ 5810 h 660"/>
                <a:gd name="T20" fmla="*/ 1983 w 567"/>
                <a:gd name="T21" fmla="*/ 287 h 6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7"/>
                <a:gd name="T34" fmla="*/ 0 h 660"/>
                <a:gd name="T35" fmla="*/ 567 w 567"/>
                <a:gd name="T36" fmla="*/ 660 h 6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11" name="任意多边形 97309">
              <a:extLst>
                <a:ext uri="{FF2B5EF4-FFF2-40B4-BE49-F238E27FC236}">
                  <a16:creationId xmlns:a16="http://schemas.microsoft.com/office/drawing/2014/main" id="{8CFA1E27-0339-0B5B-15CA-6E2E5B80AA9B}"/>
                </a:ext>
              </a:extLst>
            </p:cNvPr>
            <p:cNvSpPr>
              <a:spLocks/>
            </p:cNvSpPr>
            <p:nvPr/>
          </p:nvSpPr>
          <p:spPr bwMode="auto">
            <a:xfrm>
              <a:off x="3511" y="1692"/>
              <a:ext cx="868" cy="1051"/>
            </a:xfrm>
            <a:custGeom>
              <a:avLst/>
              <a:gdLst>
                <a:gd name="T0" fmla="*/ 2210 w 480"/>
                <a:gd name="T1" fmla="*/ 737 h 582"/>
                <a:gd name="T2" fmla="*/ 2436 w 480"/>
                <a:gd name="T3" fmla="*/ 159 h 582"/>
                <a:gd name="T4" fmla="*/ 3147 w 480"/>
                <a:gd name="T5" fmla="*/ 0 h 582"/>
                <a:gd name="T6" fmla="*/ 3467 w 480"/>
                <a:gd name="T7" fmla="*/ 29 h 582"/>
                <a:gd name="T8" fmla="*/ 3080 w 480"/>
                <a:gd name="T9" fmla="*/ 195 h 582"/>
                <a:gd name="T10" fmla="*/ 2920 w 480"/>
                <a:gd name="T11" fmla="*/ 446 h 582"/>
                <a:gd name="T12" fmla="*/ 3175 w 480"/>
                <a:gd name="T13" fmla="*/ 446 h 582"/>
                <a:gd name="T14" fmla="*/ 3626 w 480"/>
                <a:gd name="T15" fmla="*/ 446 h 582"/>
                <a:gd name="T16" fmla="*/ 4394 w 480"/>
                <a:gd name="T17" fmla="*/ 446 h 582"/>
                <a:gd name="T18" fmla="*/ 3689 w 480"/>
                <a:gd name="T19" fmla="*/ 701 h 582"/>
                <a:gd name="T20" fmla="*/ 3467 w 480"/>
                <a:gd name="T21" fmla="*/ 894 h 582"/>
                <a:gd name="T22" fmla="*/ 3269 w 480"/>
                <a:gd name="T23" fmla="*/ 1118 h 582"/>
                <a:gd name="T24" fmla="*/ 3045 w 480"/>
                <a:gd name="T25" fmla="*/ 1660 h 582"/>
                <a:gd name="T26" fmla="*/ 3656 w 480"/>
                <a:gd name="T27" fmla="*/ 1279 h 582"/>
                <a:gd name="T28" fmla="*/ 3879 w 480"/>
                <a:gd name="T29" fmla="*/ 1118 h 582"/>
                <a:gd name="T30" fmla="*/ 4588 w 480"/>
                <a:gd name="T31" fmla="*/ 988 h 582"/>
                <a:gd name="T32" fmla="*/ 5134 w 480"/>
                <a:gd name="T33" fmla="*/ 1017 h 582"/>
                <a:gd name="T34" fmla="*/ 4684 w 480"/>
                <a:gd name="T35" fmla="*/ 1214 h 582"/>
                <a:gd name="T36" fmla="*/ 3848 w 480"/>
                <a:gd name="T37" fmla="*/ 1755 h 582"/>
                <a:gd name="T38" fmla="*/ 3269 w 480"/>
                <a:gd name="T39" fmla="*/ 2360 h 582"/>
                <a:gd name="T40" fmla="*/ 3045 w 480"/>
                <a:gd name="T41" fmla="*/ 2873 h 582"/>
                <a:gd name="T42" fmla="*/ 3336 w 480"/>
                <a:gd name="T43" fmla="*/ 2651 h 582"/>
                <a:gd name="T44" fmla="*/ 3819 w 480"/>
                <a:gd name="T45" fmla="*/ 2492 h 582"/>
                <a:gd name="T46" fmla="*/ 4394 w 480"/>
                <a:gd name="T47" fmla="*/ 2456 h 582"/>
                <a:gd name="T48" fmla="*/ 4009 w 480"/>
                <a:gd name="T49" fmla="*/ 2651 h 582"/>
                <a:gd name="T50" fmla="*/ 3467 w 480"/>
                <a:gd name="T51" fmla="*/ 3157 h 582"/>
                <a:gd name="T52" fmla="*/ 2949 w 480"/>
                <a:gd name="T53" fmla="*/ 3763 h 582"/>
                <a:gd name="T54" fmla="*/ 3269 w 480"/>
                <a:gd name="T55" fmla="*/ 3698 h 582"/>
                <a:gd name="T56" fmla="*/ 3718 w 480"/>
                <a:gd name="T57" fmla="*/ 3734 h 582"/>
                <a:gd name="T58" fmla="*/ 4045 w 480"/>
                <a:gd name="T59" fmla="*/ 4022 h 582"/>
                <a:gd name="T60" fmla="*/ 3467 w 480"/>
                <a:gd name="T61" fmla="*/ 3989 h 582"/>
                <a:gd name="T62" fmla="*/ 2949 w 480"/>
                <a:gd name="T63" fmla="*/ 4144 h 582"/>
                <a:gd name="T64" fmla="*/ 2472 w 480"/>
                <a:gd name="T65" fmla="*/ 4529 h 582"/>
                <a:gd name="T66" fmla="*/ 3306 w 480"/>
                <a:gd name="T67" fmla="*/ 4370 h 582"/>
                <a:gd name="T68" fmla="*/ 3496 w 480"/>
                <a:gd name="T69" fmla="*/ 4435 h 582"/>
                <a:gd name="T70" fmla="*/ 4103 w 480"/>
                <a:gd name="T71" fmla="*/ 4686 h 582"/>
                <a:gd name="T72" fmla="*/ 3561 w 480"/>
                <a:gd name="T73" fmla="*/ 4686 h 582"/>
                <a:gd name="T74" fmla="*/ 2823 w 480"/>
                <a:gd name="T75" fmla="*/ 4845 h 582"/>
                <a:gd name="T76" fmla="*/ 2472 w 480"/>
                <a:gd name="T77" fmla="*/ 5107 h 582"/>
                <a:gd name="T78" fmla="*/ 3045 w 480"/>
                <a:gd name="T79" fmla="*/ 5107 h 582"/>
                <a:gd name="T80" fmla="*/ 3401 w 480"/>
                <a:gd name="T81" fmla="*/ 5329 h 582"/>
                <a:gd name="T82" fmla="*/ 2855 w 480"/>
                <a:gd name="T83" fmla="*/ 5423 h 582"/>
                <a:gd name="T84" fmla="*/ 2181 w 480"/>
                <a:gd name="T85" fmla="*/ 5649 h 582"/>
                <a:gd name="T86" fmla="*/ 1376 w 480"/>
                <a:gd name="T87" fmla="*/ 6189 h 582"/>
                <a:gd name="T88" fmla="*/ 0 w 480"/>
                <a:gd name="T89" fmla="*/ 5452 h 582"/>
                <a:gd name="T90" fmla="*/ 2210 w 480"/>
                <a:gd name="T91" fmla="*/ 737 h 58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80"/>
                <a:gd name="T139" fmla="*/ 0 h 582"/>
                <a:gd name="T140" fmla="*/ 480 w 480"/>
                <a:gd name="T141" fmla="*/ 582 h 58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12" name="任意多边形 97310">
              <a:extLst>
                <a:ext uri="{FF2B5EF4-FFF2-40B4-BE49-F238E27FC236}">
                  <a16:creationId xmlns:a16="http://schemas.microsoft.com/office/drawing/2014/main" id="{9689F326-9739-1E12-9C77-42F35BD4B4D8}"/>
                </a:ext>
              </a:extLst>
            </p:cNvPr>
            <p:cNvSpPr>
              <a:spLocks/>
            </p:cNvSpPr>
            <p:nvPr/>
          </p:nvSpPr>
          <p:spPr bwMode="auto">
            <a:xfrm>
              <a:off x="3820" y="1558"/>
              <a:ext cx="879" cy="1360"/>
            </a:xfrm>
            <a:custGeom>
              <a:avLst/>
              <a:gdLst>
                <a:gd name="T0" fmla="*/ 197 w 486"/>
                <a:gd name="T1" fmla="*/ 7564 h 753"/>
                <a:gd name="T2" fmla="*/ 579 w 486"/>
                <a:gd name="T3" fmla="*/ 7154 h 753"/>
                <a:gd name="T4" fmla="*/ 966 w 486"/>
                <a:gd name="T5" fmla="*/ 6907 h 753"/>
                <a:gd name="T6" fmla="*/ 1413 w 486"/>
                <a:gd name="T7" fmla="*/ 6587 h 753"/>
                <a:gd name="T8" fmla="*/ 2055 w 486"/>
                <a:gd name="T9" fmla="*/ 6139 h 753"/>
                <a:gd name="T10" fmla="*/ 2378 w 486"/>
                <a:gd name="T11" fmla="*/ 5373 h 753"/>
                <a:gd name="T12" fmla="*/ 2568 w 486"/>
                <a:gd name="T13" fmla="*/ 4788 h 753"/>
                <a:gd name="T14" fmla="*/ 2764 w 486"/>
                <a:gd name="T15" fmla="*/ 4355 h 753"/>
                <a:gd name="T16" fmla="*/ 2954 w 486"/>
                <a:gd name="T17" fmla="*/ 3843 h 753"/>
                <a:gd name="T18" fmla="*/ 3111 w 486"/>
                <a:gd name="T19" fmla="*/ 3419 h 753"/>
                <a:gd name="T20" fmla="*/ 3402 w 486"/>
                <a:gd name="T21" fmla="*/ 3141 h 753"/>
                <a:gd name="T22" fmla="*/ 3787 w 486"/>
                <a:gd name="T23" fmla="*/ 2821 h 753"/>
                <a:gd name="T24" fmla="*/ 3851 w 486"/>
                <a:gd name="T25" fmla="*/ 2297 h 753"/>
                <a:gd name="T26" fmla="*/ 3693 w 486"/>
                <a:gd name="T27" fmla="*/ 1562 h 753"/>
                <a:gd name="T28" fmla="*/ 3402 w 486"/>
                <a:gd name="T29" fmla="*/ 1178 h 753"/>
                <a:gd name="T30" fmla="*/ 2888 w 486"/>
                <a:gd name="T31" fmla="*/ 862 h 753"/>
                <a:gd name="T32" fmla="*/ 2248 w 486"/>
                <a:gd name="T33" fmla="*/ 578 h 753"/>
                <a:gd name="T34" fmla="*/ 1443 w 486"/>
                <a:gd name="T35" fmla="*/ 477 h 753"/>
                <a:gd name="T36" fmla="*/ 481 w 486"/>
                <a:gd name="T37" fmla="*/ 607 h 753"/>
                <a:gd name="T38" fmla="*/ 420 w 486"/>
                <a:gd name="T39" fmla="*/ 352 h 753"/>
                <a:gd name="T40" fmla="*/ 130 w 486"/>
                <a:gd name="T41" fmla="*/ 195 h 753"/>
                <a:gd name="T42" fmla="*/ 1154 w 486"/>
                <a:gd name="T43" fmla="*/ 65 h 753"/>
                <a:gd name="T44" fmla="*/ 1800 w 486"/>
                <a:gd name="T45" fmla="*/ 0 h 753"/>
                <a:gd name="T46" fmla="*/ 2539 w 486"/>
                <a:gd name="T47" fmla="*/ 0 h 753"/>
                <a:gd name="T48" fmla="*/ 2986 w 486"/>
                <a:gd name="T49" fmla="*/ 0 h 753"/>
                <a:gd name="T50" fmla="*/ 3402 w 486"/>
                <a:gd name="T51" fmla="*/ 329 h 753"/>
                <a:gd name="T52" fmla="*/ 4046 w 486"/>
                <a:gd name="T53" fmla="*/ 518 h 753"/>
                <a:gd name="T54" fmla="*/ 4236 w 486"/>
                <a:gd name="T55" fmla="*/ 715 h 753"/>
                <a:gd name="T56" fmla="*/ 4749 w 486"/>
                <a:gd name="T57" fmla="*/ 966 h 753"/>
                <a:gd name="T58" fmla="*/ 5137 w 486"/>
                <a:gd name="T59" fmla="*/ 1031 h 753"/>
                <a:gd name="T60" fmla="*/ 5202 w 486"/>
                <a:gd name="T61" fmla="*/ 1226 h 753"/>
                <a:gd name="T62" fmla="*/ 5070 w 486"/>
                <a:gd name="T63" fmla="*/ 1607 h 753"/>
                <a:gd name="T64" fmla="*/ 4749 w 486"/>
                <a:gd name="T65" fmla="*/ 1732 h 753"/>
                <a:gd name="T66" fmla="*/ 4498 w 486"/>
                <a:gd name="T67" fmla="*/ 1797 h 753"/>
                <a:gd name="T68" fmla="*/ 4815 w 486"/>
                <a:gd name="T69" fmla="*/ 2055 h 753"/>
                <a:gd name="T70" fmla="*/ 4947 w 486"/>
                <a:gd name="T71" fmla="*/ 2375 h 753"/>
                <a:gd name="T72" fmla="*/ 5005 w 486"/>
                <a:gd name="T73" fmla="*/ 2756 h 753"/>
                <a:gd name="T74" fmla="*/ 5005 w 486"/>
                <a:gd name="T75" fmla="*/ 3206 h 753"/>
                <a:gd name="T76" fmla="*/ 4880 w 486"/>
                <a:gd name="T77" fmla="*/ 3589 h 753"/>
                <a:gd name="T78" fmla="*/ 4623 w 486"/>
                <a:gd name="T79" fmla="*/ 3206 h 753"/>
                <a:gd name="T80" fmla="*/ 4433 w 486"/>
                <a:gd name="T81" fmla="*/ 3265 h 753"/>
                <a:gd name="T82" fmla="*/ 4498 w 486"/>
                <a:gd name="T83" fmla="*/ 3589 h 753"/>
                <a:gd name="T84" fmla="*/ 4623 w 486"/>
                <a:gd name="T85" fmla="*/ 3843 h 753"/>
                <a:gd name="T86" fmla="*/ 4498 w 486"/>
                <a:gd name="T87" fmla="*/ 4290 h 753"/>
                <a:gd name="T88" fmla="*/ 4301 w 486"/>
                <a:gd name="T89" fmla="*/ 4671 h 753"/>
                <a:gd name="T90" fmla="*/ 3916 w 486"/>
                <a:gd name="T91" fmla="*/ 5308 h 753"/>
                <a:gd name="T92" fmla="*/ 3722 w 486"/>
                <a:gd name="T93" fmla="*/ 5693 h 753"/>
                <a:gd name="T94" fmla="*/ 3337 w 486"/>
                <a:gd name="T95" fmla="*/ 5949 h 753"/>
                <a:gd name="T96" fmla="*/ 2888 w 486"/>
                <a:gd name="T97" fmla="*/ 5693 h 753"/>
                <a:gd name="T98" fmla="*/ 3337 w 486"/>
                <a:gd name="T99" fmla="*/ 6139 h 753"/>
                <a:gd name="T100" fmla="*/ 3467 w 486"/>
                <a:gd name="T101" fmla="*/ 6587 h 753"/>
                <a:gd name="T102" fmla="*/ 3082 w 486"/>
                <a:gd name="T103" fmla="*/ 7033 h 753"/>
                <a:gd name="T104" fmla="*/ 2633 w 486"/>
                <a:gd name="T105" fmla="*/ 7223 h 753"/>
                <a:gd name="T106" fmla="*/ 2212 w 486"/>
                <a:gd name="T107" fmla="*/ 7183 h 753"/>
                <a:gd name="T108" fmla="*/ 1800 w 486"/>
                <a:gd name="T109" fmla="*/ 7223 h 753"/>
                <a:gd name="T110" fmla="*/ 1413 w 486"/>
                <a:gd name="T111" fmla="*/ 7483 h 753"/>
                <a:gd name="T112" fmla="*/ 870 w 486"/>
                <a:gd name="T113" fmla="*/ 7535 h 753"/>
                <a:gd name="T114" fmla="*/ 481 w 486"/>
                <a:gd name="T115" fmla="*/ 7725 h 753"/>
                <a:gd name="T116" fmla="*/ 255 w 486"/>
                <a:gd name="T117" fmla="*/ 7947 h 753"/>
                <a:gd name="T118" fmla="*/ 0 w 486"/>
                <a:gd name="T119" fmla="*/ 8012 h 753"/>
                <a:gd name="T120" fmla="*/ 197 w 486"/>
                <a:gd name="T121" fmla="*/ 7564 h 7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6"/>
                <a:gd name="T184" fmla="*/ 0 h 753"/>
                <a:gd name="T185" fmla="*/ 486 w 486"/>
                <a:gd name="T186" fmla="*/ 753 h 7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13" name="任意多边形 97311">
              <a:extLst>
                <a:ext uri="{FF2B5EF4-FFF2-40B4-BE49-F238E27FC236}">
                  <a16:creationId xmlns:a16="http://schemas.microsoft.com/office/drawing/2014/main" id="{568A105A-8D5D-188A-8171-F8702D42DC6A}"/>
                </a:ext>
              </a:extLst>
            </p:cNvPr>
            <p:cNvSpPr>
              <a:spLocks/>
            </p:cNvSpPr>
            <p:nvPr/>
          </p:nvSpPr>
          <p:spPr bwMode="auto">
            <a:xfrm>
              <a:off x="2980" y="1058"/>
              <a:ext cx="971" cy="753"/>
            </a:xfrm>
            <a:custGeom>
              <a:avLst/>
              <a:gdLst>
                <a:gd name="T0" fmla="*/ 5486 w 537"/>
                <a:gd name="T1" fmla="*/ 4435 h 417"/>
                <a:gd name="T2" fmla="*/ 5741 w 537"/>
                <a:gd name="T3" fmla="*/ 3221 h 417"/>
                <a:gd name="T4" fmla="*/ 5611 w 537"/>
                <a:gd name="T5" fmla="*/ 2201 h 417"/>
                <a:gd name="T6" fmla="*/ 5224 w 537"/>
                <a:gd name="T7" fmla="*/ 1437 h 417"/>
                <a:gd name="T8" fmla="*/ 4842 w 537"/>
                <a:gd name="T9" fmla="*/ 959 h 417"/>
                <a:gd name="T10" fmla="*/ 4103 w 537"/>
                <a:gd name="T11" fmla="*/ 636 h 417"/>
                <a:gd name="T12" fmla="*/ 3269 w 537"/>
                <a:gd name="T13" fmla="*/ 672 h 417"/>
                <a:gd name="T14" fmla="*/ 2501 w 537"/>
                <a:gd name="T15" fmla="*/ 159 h 417"/>
                <a:gd name="T16" fmla="*/ 2246 w 537"/>
                <a:gd name="T17" fmla="*/ 0 h 417"/>
                <a:gd name="T18" fmla="*/ 1893 w 537"/>
                <a:gd name="T19" fmla="*/ 0 h 417"/>
                <a:gd name="T20" fmla="*/ 1089 w 537"/>
                <a:gd name="T21" fmla="*/ 0 h 417"/>
                <a:gd name="T22" fmla="*/ 863 w 537"/>
                <a:gd name="T23" fmla="*/ 195 h 417"/>
                <a:gd name="T24" fmla="*/ 638 w 537"/>
                <a:gd name="T25" fmla="*/ 477 h 417"/>
                <a:gd name="T26" fmla="*/ 579 w 537"/>
                <a:gd name="T27" fmla="*/ 926 h 417"/>
                <a:gd name="T28" fmla="*/ 608 w 537"/>
                <a:gd name="T29" fmla="*/ 1372 h 417"/>
                <a:gd name="T30" fmla="*/ 579 w 537"/>
                <a:gd name="T31" fmla="*/ 1623 h 417"/>
                <a:gd name="T32" fmla="*/ 0 w 537"/>
                <a:gd name="T33" fmla="*/ 2295 h 417"/>
                <a:gd name="T34" fmla="*/ 5486 w 537"/>
                <a:gd name="T35" fmla="*/ 4435 h 4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37"/>
                <a:gd name="T55" fmla="*/ 0 h 417"/>
                <a:gd name="T56" fmla="*/ 537 w 537"/>
                <a:gd name="T57" fmla="*/ 417 h 4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14" name="任意多边形 97312">
              <a:extLst>
                <a:ext uri="{FF2B5EF4-FFF2-40B4-BE49-F238E27FC236}">
                  <a16:creationId xmlns:a16="http://schemas.microsoft.com/office/drawing/2014/main" id="{A690A68B-F3BB-7596-71C4-AC449C841DBA}"/>
                </a:ext>
              </a:extLst>
            </p:cNvPr>
            <p:cNvSpPr>
              <a:spLocks/>
            </p:cNvSpPr>
            <p:nvPr/>
          </p:nvSpPr>
          <p:spPr bwMode="auto">
            <a:xfrm>
              <a:off x="3083" y="1280"/>
              <a:ext cx="797" cy="563"/>
            </a:xfrm>
            <a:custGeom>
              <a:avLst/>
              <a:gdLst>
                <a:gd name="T0" fmla="*/ 0 w 441"/>
                <a:gd name="T1" fmla="*/ 1306 h 312"/>
                <a:gd name="T2" fmla="*/ 255 w 441"/>
                <a:gd name="T3" fmla="*/ 635 h 312"/>
                <a:gd name="T4" fmla="*/ 607 w 441"/>
                <a:gd name="T5" fmla="*/ 857 h 312"/>
                <a:gd name="T6" fmla="*/ 578 w 441"/>
                <a:gd name="T7" fmla="*/ 352 h 312"/>
                <a:gd name="T8" fmla="*/ 578 w 441"/>
                <a:gd name="T9" fmla="*/ 159 h 312"/>
                <a:gd name="T10" fmla="*/ 833 w 441"/>
                <a:gd name="T11" fmla="*/ 410 h 312"/>
                <a:gd name="T12" fmla="*/ 1055 w 441"/>
                <a:gd name="T13" fmla="*/ 951 h 312"/>
                <a:gd name="T14" fmla="*/ 1088 w 441"/>
                <a:gd name="T15" fmla="*/ 352 h 312"/>
                <a:gd name="T16" fmla="*/ 963 w 441"/>
                <a:gd name="T17" fmla="*/ 29 h 312"/>
                <a:gd name="T18" fmla="*/ 1534 w 441"/>
                <a:gd name="T19" fmla="*/ 635 h 312"/>
                <a:gd name="T20" fmla="*/ 1731 w 441"/>
                <a:gd name="T21" fmla="*/ 94 h 312"/>
                <a:gd name="T22" fmla="*/ 2019 w 441"/>
                <a:gd name="T23" fmla="*/ 475 h 312"/>
                <a:gd name="T24" fmla="*/ 2496 w 441"/>
                <a:gd name="T25" fmla="*/ 159 h 312"/>
                <a:gd name="T26" fmla="*/ 2655 w 441"/>
                <a:gd name="T27" fmla="*/ 446 h 312"/>
                <a:gd name="T28" fmla="*/ 3011 w 441"/>
                <a:gd name="T29" fmla="*/ 226 h 312"/>
                <a:gd name="T30" fmla="*/ 3107 w 441"/>
                <a:gd name="T31" fmla="*/ 0 h 312"/>
                <a:gd name="T32" fmla="*/ 3233 w 441"/>
                <a:gd name="T33" fmla="*/ 446 h 312"/>
                <a:gd name="T34" fmla="*/ 3262 w 441"/>
                <a:gd name="T35" fmla="*/ 951 h 312"/>
                <a:gd name="T36" fmla="*/ 3618 w 441"/>
                <a:gd name="T37" fmla="*/ 635 h 312"/>
                <a:gd name="T38" fmla="*/ 3714 w 441"/>
                <a:gd name="T39" fmla="*/ 352 h 312"/>
                <a:gd name="T40" fmla="*/ 3743 w 441"/>
                <a:gd name="T41" fmla="*/ 1016 h 312"/>
                <a:gd name="T42" fmla="*/ 3779 w 441"/>
                <a:gd name="T43" fmla="*/ 1175 h 312"/>
                <a:gd name="T44" fmla="*/ 4001 w 441"/>
                <a:gd name="T45" fmla="*/ 891 h 312"/>
                <a:gd name="T46" fmla="*/ 4160 w 441"/>
                <a:gd name="T47" fmla="*/ 1241 h 312"/>
                <a:gd name="T48" fmla="*/ 4256 w 441"/>
                <a:gd name="T49" fmla="*/ 1433 h 312"/>
                <a:gd name="T50" fmla="*/ 4415 w 441"/>
                <a:gd name="T51" fmla="*/ 1335 h 312"/>
                <a:gd name="T52" fmla="*/ 4576 w 441"/>
                <a:gd name="T53" fmla="*/ 1491 h 312"/>
                <a:gd name="T54" fmla="*/ 4702 w 441"/>
                <a:gd name="T55" fmla="*/ 1938 h 312"/>
                <a:gd name="T56" fmla="*/ 3618 w 441"/>
                <a:gd name="T57" fmla="*/ 3308 h 312"/>
                <a:gd name="T58" fmla="*/ 130 w 441"/>
                <a:gd name="T59" fmla="*/ 2292 h 312"/>
                <a:gd name="T60" fmla="*/ 0 w 441"/>
                <a:gd name="T61" fmla="*/ 1306 h 3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41"/>
                <a:gd name="T94" fmla="*/ 0 h 312"/>
                <a:gd name="T95" fmla="*/ 441 w 441"/>
                <a:gd name="T96" fmla="*/ 312 h 31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15" name="任意多边形 97313">
              <a:extLst>
                <a:ext uri="{FF2B5EF4-FFF2-40B4-BE49-F238E27FC236}">
                  <a16:creationId xmlns:a16="http://schemas.microsoft.com/office/drawing/2014/main" id="{86EF33CA-CE61-B15F-60BC-F40087B12B21}"/>
                </a:ext>
              </a:extLst>
            </p:cNvPr>
            <p:cNvSpPr>
              <a:spLocks/>
            </p:cNvSpPr>
            <p:nvPr/>
          </p:nvSpPr>
          <p:spPr bwMode="auto">
            <a:xfrm>
              <a:off x="1998" y="1311"/>
              <a:ext cx="1237" cy="1376"/>
            </a:xfrm>
            <a:custGeom>
              <a:avLst/>
              <a:gdLst>
                <a:gd name="T0" fmla="*/ 1865 w 684"/>
                <a:gd name="T1" fmla="*/ 6636 h 762"/>
                <a:gd name="T2" fmla="*/ 1478 w 684"/>
                <a:gd name="T3" fmla="*/ 5936 h 762"/>
                <a:gd name="T4" fmla="*/ 1089 w 684"/>
                <a:gd name="T5" fmla="*/ 5488 h 762"/>
                <a:gd name="T6" fmla="*/ 644 w 684"/>
                <a:gd name="T7" fmla="*/ 4910 h 762"/>
                <a:gd name="T8" fmla="*/ 514 w 684"/>
                <a:gd name="T9" fmla="*/ 4406 h 762"/>
                <a:gd name="T10" fmla="*/ 579 w 684"/>
                <a:gd name="T11" fmla="*/ 3893 h 762"/>
                <a:gd name="T12" fmla="*/ 130 w 684"/>
                <a:gd name="T13" fmla="*/ 3128 h 762"/>
                <a:gd name="T14" fmla="*/ 0 w 684"/>
                <a:gd name="T15" fmla="*/ 2360 h 762"/>
                <a:gd name="T16" fmla="*/ 197 w 684"/>
                <a:gd name="T17" fmla="*/ 1914 h 762"/>
                <a:gd name="T18" fmla="*/ 1031 w 684"/>
                <a:gd name="T19" fmla="*/ 1533 h 762"/>
                <a:gd name="T20" fmla="*/ 1412 w 684"/>
                <a:gd name="T21" fmla="*/ 513 h 762"/>
                <a:gd name="T22" fmla="*/ 1989 w 684"/>
                <a:gd name="T23" fmla="*/ 130 h 762"/>
                <a:gd name="T24" fmla="*/ 2568 w 684"/>
                <a:gd name="T25" fmla="*/ 65 h 762"/>
                <a:gd name="T26" fmla="*/ 3337 w 684"/>
                <a:gd name="T27" fmla="*/ 0 h 762"/>
                <a:gd name="T28" fmla="*/ 4684 w 684"/>
                <a:gd name="T29" fmla="*/ 255 h 762"/>
                <a:gd name="T30" fmla="*/ 4556 w 684"/>
                <a:gd name="T31" fmla="*/ 4209 h 762"/>
                <a:gd name="T32" fmla="*/ 7317 w 684"/>
                <a:gd name="T33" fmla="*/ 7207 h 762"/>
                <a:gd name="T34" fmla="*/ 6804 w 684"/>
                <a:gd name="T35" fmla="*/ 8103 h 762"/>
                <a:gd name="T36" fmla="*/ 4235 w 684"/>
                <a:gd name="T37" fmla="*/ 8103 h 762"/>
                <a:gd name="T38" fmla="*/ 1865 w 684"/>
                <a:gd name="T39" fmla="*/ 6636 h 7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4"/>
                <a:gd name="T61" fmla="*/ 0 h 762"/>
                <a:gd name="T62" fmla="*/ 684 w 684"/>
                <a:gd name="T63" fmla="*/ 762 h 7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16" name="任意多边形 97314">
              <a:extLst>
                <a:ext uri="{FF2B5EF4-FFF2-40B4-BE49-F238E27FC236}">
                  <a16:creationId xmlns:a16="http://schemas.microsoft.com/office/drawing/2014/main" id="{6C8982A4-7E5B-73BC-4309-F76B1D035C56}"/>
                </a:ext>
              </a:extLst>
            </p:cNvPr>
            <p:cNvSpPr>
              <a:spLocks/>
            </p:cNvSpPr>
            <p:nvPr/>
          </p:nvSpPr>
          <p:spPr bwMode="auto">
            <a:xfrm>
              <a:off x="1971" y="1291"/>
              <a:ext cx="1020" cy="1452"/>
            </a:xfrm>
            <a:custGeom>
              <a:avLst/>
              <a:gdLst>
                <a:gd name="T0" fmla="*/ 3306 w 564"/>
                <a:gd name="T1" fmla="*/ 320 h 804"/>
                <a:gd name="T2" fmla="*/ 2503 w 564"/>
                <a:gd name="T3" fmla="*/ 412 h 804"/>
                <a:gd name="T4" fmla="*/ 2212 w 564"/>
                <a:gd name="T5" fmla="*/ 636 h 804"/>
                <a:gd name="T6" fmla="*/ 2116 w 564"/>
                <a:gd name="T7" fmla="*/ 926 h 804"/>
                <a:gd name="T8" fmla="*/ 2087 w 564"/>
                <a:gd name="T9" fmla="*/ 1438 h 804"/>
                <a:gd name="T10" fmla="*/ 1989 w 564"/>
                <a:gd name="T11" fmla="*/ 1755 h 804"/>
                <a:gd name="T12" fmla="*/ 1763 w 564"/>
                <a:gd name="T13" fmla="*/ 1914 h 804"/>
                <a:gd name="T14" fmla="*/ 1347 w 564"/>
                <a:gd name="T15" fmla="*/ 2169 h 804"/>
                <a:gd name="T16" fmla="*/ 1125 w 564"/>
                <a:gd name="T17" fmla="*/ 2295 h 804"/>
                <a:gd name="T18" fmla="*/ 1031 w 564"/>
                <a:gd name="T19" fmla="*/ 2586 h 804"/>
                <a:gd name="T20" fmla="*/ 1060 w 564"/>
                <a:gd name="T21" fmla="*/ 2776 h 804"/>
                <a:gd name="T22" fmla="*/ 1221 w 564"/>
                <a:gd name="T23" fmla="*/ 2933 h 804"/>
                <a:gd name="T24" fmla="*/ 1443 w 564"/>
                <a:gd name="T25" fmla="*/ 3287 h 804"/>
                <a:gd name="T26" fmla="*/ 1573 w 564"/>
                <a:gd name="T27" fmla="*/ 3894 h 804"/>
                <a:gd name="T28" fmla="*/ 1443 w 564"/>
                <a:gd name="T29" fmla="*/ 4277 h 804"/>
                <a:gd name="T30" fmla="*/ 1443 w 564"/>
                <a:gd name="T31" fmla="*/ 4690 h 804"/>
                <a:gd name="T32" fmla="*/ 1537 w 564"/>
                <a:gd name="T33" fmla="*/ 5042 h 804"/>
                <a:gd name="T34" fmla="*/ 1763 w 564"/>
                <a:gd name="T35" fmla="*/ 5423 h 804"/>
                <a:gd name="T36" fmla="*/ 2054 w 564"/>
                <a:gd name="T37" fmla="*/ 6001 h 804"/>
                <a:gd name="T38" fmla="*/ 2568 w 564"/>
                <a:gd name="T39" fmla="*/ 6256 h 804"/>
                <a:gd name="T40" fmla="*/ 2986 w 564"/>
                <a:gd name="T41" fmla="*/ 6350 h 804"/>
                <a:gd name="T42" fmla="*/ 3402 w 564"/>
                <a:gd name="T43" fmla="*/ 6543 h 804"/>
                <a:gd name="T44" fmla="*/ 3722 w 564"/>
                <a:gd name="T45" fmla="*/ 6733 h 804"/>
                <a:gd name="T46" fmla="*/ 3944 w 564"/>
                <a:gd name="T47" fmla="*/ 7022 h 804"/>
                <a:gd name="T48" fmla="*/ 4433 w 564"/>
                <a:gd name="T49" fmla="*/ 7052 h 804"/>
                <a:gd name="T50" fmla="*/ 4778 w 564"/>
                <a:gd name="T51" fmla="*/ 7150 h 804"/>
                <a:gd name="T52" fmla="*/ 5295 w 564"/>
                <a:gd name="T53" fmla="*/ 7309 h 804"/>
                <a:gd name="T54" fmla="*/ 5648 w 564"/>
                <a:gd name="T55" fmla="*/ 7628 h 804"/>
                <a:gd name="T56" fmla="*/ 6035 w 564"/>
                <a:gd name="T57" fmla="*/ 7916 h 804"/>
                <a:gd name="T58" fmla="*/ 6004 w 564"/>
                <a:gd name="T59" fmla="*/ 8551 h 804"/>
                <a:gd name="T60" fmla="*/ 1989 w 564"/>
                <a:gd name="T61" fmla="*/ 6928 h 804"/>
                <a:gd name="T62" fmla="*/ 1639 w 564"/>
                <a:gd name="T63" fmla="*/ 6285 h 804"/>
                <a:gd name="T64" fmla="*/ 1282 w 564"/>
                <a:gd name="T65" fmla="*/ 5904 h 804"/>
                <a:gd name="T66" fmla="*/ 930 w 564"/>
                <a:gd name="T67" fmla="*/ 5555 h 804"/>
                <a:gd name="T68" fmla="*/ 740 w 564"/>
                <a:gd name="T69" fmla="*/ 5297 h 804"/>
                <a:gd name="T70" fmla="*/ 579 w 564"/>
                <a:gd name="T71" fmla="*/ 4817 h 804"/>
                <a:gd name="T72" fmla="*/ 514 w 564"/>
                <a:gd name="T73" fmla="*/ 4370 h 804"/>
                <a:gd name="T74" fmla="*/ 543 w 564"/>
                <a:gd name="T75" fmla="*/ 4054 h 804"/>
                <a:gd name="T76" fmla="*/ 320 w 564"/>
                <a:gd name="T77" fmla="*/ 3699 h 804"/>
                <a:gd name="T78" fmla="*/ 161 w 564"/>
                <a:gd name="T79" fmla="*/ 3415 h 804"/>
                <a:gd name="T80" fmla="*/ 29 w 564"/>
                <a:gd name="T81" fmla="*/ 3063 h 804"/>
                <a:gd name="T82" fmla="*/ 0 w 564"/>
                <a:gd name="T83" fmla="*/ 2716 h 804"/>
                <a:gd name="T84" fmla="*/ 29 w 564"/>
                <a:gd name="T85" fmla="*/ 2140 h 804"/>
                <a:gd name="T86" fmla="*/ 197 w 564"/>
                <a:gd name="T87" fmla="*/ 1849 h 804"/>
                <a:gd name="T88" fmla="*/ 514 w 564"/>
                <a:gd name="T89" fmla="*/ 1725 h 804"/>
                <a:gd name="T90" fmla="*/ 769 w 564"/>
                <a:gd name="T91" fmla="*/ 1595 h 804"/>
                <a:gd name="T92" fmla="*/ 1089 w 564"/>
                <a:gd name="T93" fmla="*/ 1468 h 804"/>
                <a:gd name="T94" fmla="*/ 1125 w 564"/>
                <a:gd name="T95" fmla="*/ 1149 h 804"/>
                <a:gd name="T96" fmla="*/ 1190 w 564"/>
                <a:gd name="T97" fmla="*/ 796 h 804"/>
                <a:gd name="T98" fmla="*/ 1347 w 564"/>
                <a:gd name="T99" fmla="*/ 578 h 804"/>
                <a:gd name="T100" fmla="*/ 1639 w 564"/>
                <a:gd name="T101" fmla="*/ 381 h 804"/>
                <a:gd name="T102" fmla="*/ 1894 w 564"/>
                <a:gd name="T103" fmla="*/ 195 h 804"/>
                <a:gd name="T104" fmla="*/ 2371 w 564"/>
                <a:gd name="T105" fmla="*/ 65 h 804"/>
                <a:gd name="T106" fmla="*/ 2921 w 564"/>
                <a:gd name="T107" fmla="*/ 29 h 804"/>
                <a:gd name="T108" fmla="*/ 3660 w 564"/>
                <a:gd name="T109" fmla="*/ 0 h 804"/>
                <a:gd name="T110" fmla="*/ 4494 w 564"/>
                <a:gd name="T111" fmla="*/ 65 h 804"/>
                <a:gd name="T112" fmla="*/ 3306 w 564"/>
                <a:gd name="T113" fmla="*/ 320 h 8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64"/>
                <a:gd name="T172" fmla="*/ 0 h 804"/>
                <a:gd name="T173" fmla="*/ 564 w 564"/>
                <a:gd name="T174" fmla="*/ 804 h 8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17" name="任意多边形 97315">
              <a:extLst>
                <a:ext uri="{FF2B5EF4-FFF2-40B4-BE49-F238E27FC236}">
                  <a16:creationId xmlns:a16="http://schemas.microsoft.com/office/drawing/2014/main" id="{747BB400-5497-267B-F27E-47805F1568A1}"/>
                </a:ext>
              </a:extLst>
            </p:cNvPr>
            <p:cNvSpPr>
              <a:spLocks/>
            </p:cNvSpPr>
            <p:nvPr/>
          </p:nvSpPr>
          <p:spPr bwMode="auto">
            <a:xfrm>
              <a:off x="2378" y="1320"/>
              <a:ext cx="1150" cy="1323"/>
            </a:xfrm>
            <a:custGeom>
              <a:avLst/>
              <a:gdLst>
                <a:gd name="T0" fmla="*/ 4300 w 636"/>
                <a:gd name="T1" fmla="*/ 7779 h 733"/>
                <a:gd name="T2" fmla="*/ 3401 w 636"/>
                <a:gd name="T3" fmla="*/ 7268 h 733"/>
                <a:gd name="T4" fmla="*/ 3144 w 636"/>
                <a:gd name="T5" fmla="*/ 6828 h 733"/>
                <a:gd name="T6" fmla="*/ 2821 w 636"/>
                <a:gd name="T7" fmla="*/ 6633 h 733"/>
                <a:gd name="T8" fmla="*/ 2246 w 636"/>
                <a:gd name="T9" fmla="*/ 6568 h 733"/>
                <a:gd name="T10" fmla="*/ 1602 w 636"/>
                <a:gd name="T11" fmla="*/ 6120 h 733"/>
                <a:gd name="T12" fmla="*/ 1253 w 636"/>
                <a:gd name="T13" fmla="*/ 5828 h 733"/>
                <a:gd name="T14" fmla="*/ 1031 w 636"/>
                <a:gd name="T15" fmla="*/ 5485 h 733"/>
                <a:gd name="T16" fmla="*/ 964 w 636"/>
                <a:gd name="T17" fmla="*/ 4982 h 733"/>
                <a:gd name="T18" fmla="*/ 1031 w 636"/>
                <a:gd name="T19" fmla="*/ 4655 h 733"/>
                <a:gd name="T20" fmla="*/ 579 w 636"/>
                <a:gd name="T21" fmla="*/ 4339 h 733"/>
                <a:gd name="T22" fmla="*/ 130 w 636"/>
                <a:gd name="T23" fmla="*/ 3639 h 733"/>
                <a:gd name="T24" fmla="*/ 0 w 636"/>
                <a:gd name="T25" fmla="*/ 3059 h 733"/>
                <a:gd name="T26" fmla="*/ 94 w 636"/>
                <a:gd name="T27" fmla="*/ 2579 h 733"/>
                <a:gd name="T28" fmla="*/ 255 w 636"/>
                <a:gd name="T29" fmla="*/ 2112 h 733"/>
                <a:gd name="T30" fmla="*/ 768 w 636"/>
                <a:gd name="T31" fmla="*/ 1664 h 733"/>
                <a:gd name="T32" fmla="*/ 703 w 636"/>
                <a:gd name="T33" fmla="*/ 1117 h 733"/>
                <a:gd name="T34" fmla="*/ 768 w 636"/>
                <a:gd name="T35" fmla="*/ 776 h 733"/>
                <a:gd name="T36" fmla="*/ 1089 w 636"/>
                <a:gd name="T37" fmla="*/ 264 h 733"/>
                <a:gd name="T38" fmla="*/ 1573 w 636"/>
                <a:gd name="T39" fmla="*/ 94 h 733"/>
                <a:gd name="T40" fmla="*/ 2246 w 636"/>
                <a:gd name="T41" fmla="*/ 13 h 733"/>
                <a:gd name="T42" fmla="*/ 2788 w 636"/>
                <a:gd name="T43" fmla="*/ 0 h 733"/>
                <a:gd name="T44" fmla="*/ 3466 w 636"/>
                <a:gd name="T45" fmla="*/ 199 h 733"/>
                <a:gd name="T46" fmla="*/ 3848 w 636"/>
                <a:gd name="T47" fmla="*/ 328 h 733"/>
                <a:gd name="T48" fmla="*/ 4681 w 636"/>
                <a:gd name="T49" fmla="*/ 1029 h 733"/>
                <a:gd name="T50" fmla="*/ 4936 w 636"/>
                <a:gd name="T51" fmla="*/ 1606 h 733"/>
                <a:gd name="T52" fmla="*/ 3204 w 636"/>
                <a:gd name="T53" fmla="*/ 1857 h 733"/>
                <a:gd name="T54" fmla="*/ 3144 w 636"/>
                <a:gd name="T55" fmla="*/ 2242 h 733"/>
                <a:gd name="T56" fmla="*/ 3848 w 636"/>
                <a:gd name="T57" fmla="*/ 4785 h 733"/>
                <a:gd name="T58" fmla="*/ 5450 w 636"/>
                <a:gd name="T59" fmla="*/ 5297 h 733"/>
                <a:gd name="T60" fmla="*/ 6797 w 636"/>
                <a:gd name="T61" fmla="*/ 5933 h 733"/>
                <a:gd name="T62" fmla="*/ 4300 w 636"/>
                <a:gd name="T63" fmla="*/ 7779 h 7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36"/>
                <a:gd name="T97" fmla="*/ 0 h 733"/>
                <a:gd name="T98" fmla="*/ 636 w 636"/>
                <a:gd name="T99" fmla="*/ 733 h 7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18" name="任意多边形 97316">
              <a:extLst>
                <a:ext uri="{FF2B5EF4-FFF2-40B4-BE49-F238E27FC236}">
                  <a16:creationId xmlns:a16="http://schemas.microsoft.com/office/drawing/2014/main" id="{F269D8AB-8776-5E4A-F224-DDED85EB1B47}"/>
                </a:ext>
              </a:extLst>
            </p:cNvPr>
            <p:cNvSpPr>
              <a:spLocks/>
            </p:cNvSpPr>
            <p:nvPr/>
          </p:nvSpPr>
          <p:spPr bwMode="auto">
            <a:xfrm>
              <a:off x="2361" y="1307"/>
              <a:ext cx="489" cy="845"/>
            </a:xfrm>
            <a:custGeom>
              <a:avLst/>
              <a:gdLst>
                <a:gd name="T0" fmla="*/ 1034 w 270"/>
                <a:gd name="T1" fmla="*/ 4339 h 468"/>
                <a:gd name="T2" fmla="*/ 808 w 270"/>
                <a:gd name="T3" fmla="*/ 4019 h 468"/>
                <a:gd name="T4" fmla="*/ 581 w 270"/>
                <a:gd name="T5" fmla="*/ 3638 h 468"/>
                <a:gd name="T6" fmla="*/ 489 w 270"/>
                <a:gd name="T7" fmla="*/ 3221 h 468"/>
                <a:gd name="T8" fmla="*/ 547 w 270"/>
                <a:gd name="T9" fmla="*/ 2837 h 468"/>
                <a:gd name="T10" fmla="*/ 772 w 270"/>
                <a:gd name="T11" fmla="*/ 2521 h 468"/>
                <a:gd name="T12" fmla="*/ 1290 w 270"/>
                <a:gd name="T13" fmla="*/ 2324 h 468"/>
                <a:gd name="T14" fmla="*/ 1581 w 270"/>
                <a:gd name="T15" fmla="*/ 2105 h 468"/>
                <a:gd name="T16" fmla="*/ 1646 w 270"/>
                <a:gd name="T17" fmla="*/ 1659 h 468"/>
                <a:gd name="T18" fmla="*/ 1456 w 270"/>
                <a:gd name="T19" fmla="*/ 1307 h 468"/>
                <a:gd name="T20" fmla="*/ 1326 w 270"/>
                <a:gd name="T21" fmla="*/ 1082 h 468"/>
                <a:gd name="T22" fmla="*/ 1290 w 270"/>
                <a:gd name="T23" fmla="*/ 578 h 468"/>
                <a:gd name="T24" fmla="*/ 1485 w 270"/>
                <a:gd name="T25" fmla="*/ 381 h 468"/>
                <a:gd name="T26" fmla="*/ 1807 w 270"/>
                <a:gd name="T27" fmla="*/ 320 h 468"/>
                <a:gd name="T28" fmla="*/ 2162 w 270"/>
                <a:gd name="T29" fmla="*/ 195 h 468"/>
                <a:gd name="T30" fmla="*/ 2423 w 270"/>
                <a:gd name="T31" fmla="*/ 159 h 468"/>
                <a:gd name="T32" fmla="*/ 2907 w 270"/>
                <a:gd name="T33" fmla="*/ 130 h 468"/>
                <a:gd name="T34" fmla="*/ 2454 w 270"/>
                <a:gd name="T35" fmla="*/ 0 h 468"/>
                <a:gd name="T36" fmla="*/ 2001 w 270"/>
                <a:gd name="T37" fmla="*/ 0 h 468"/>
                <a:gd name="T38" fmla="*/ 1646 w 270"/>
                <a:gd name="T39" fmla="*/ 0 h 468"/>
                <a:gd name="T40" fmla="*/ 1224 w 270"/>
                <a:gd name="T41" fmla="*/ 130 h 468"/>
                <a:gd name="T42" fmla="*/ 902 w 270"/>
                <a:gd name="T43" fmla="*/ 381 h 468"/>
                <a:gd name="T44" fmla="*/ 808 w 270"/>
                <a:gd name="T45" fmla="*/ 672 h 468"/>
                <a:gd name="T46" fmla="*/ 676 w 270"/>
                <a:gd name="T47" fmla="*/ 1082 h 468"/>
                <a:gd name="T48" fmla="*/ 676 w 270"/>
                <a:gd name="T49" fmla="*/ 1401 h 468"/>
                <a:gd name="T50" fmla="*/ 772 w 270"/>
                <a:gd name="T51" fmla="*/ 1688 h 468"/>
                <a:gd name="T52" fmla="*/ 453 w 270"/>
                <a:gd name="T53" fmla="*/ 1820 h 468"/>
                <a:gd name="T54" fmla="*/ 292 w 270"/>
                <a:gd name="T55" fmla="*/ 1979 h 468"/>
                <a:gd name="T56" fmla="*/ 96 w 270"/>
                <a:gd name="T57" fmla="*/ 2266 h 468"/>
                <a:gd name="T58" fmla="*/ 0 w 270"/>
                <a:gd name="T59" fmla="*/ 2679 h 468"/>
                <a:gd name="T60" fmla="*/ 0 w 270"/>
                <a:gd name="T61" fmla="*/ 3221 h 468"/>
                <a:gd name="T62" fmla="*/ 161 w 270"/>
                <a:gd name="T63" fmla="*/ 3797 h 468"/>
                <a:gd name="T64" fmla="*/ 424 w 270"/>
                <a:gd name="T65" fmla="*/ 4434 h 468"/>
                <a:gd name="T66" fmla="*/ 614 w 270"/>
                <a:gd name="T67" fmla="*/ 4619 h 468"/>
                <a:gd name="T68" fmla="*/ 837 w 270"/>
                <a:gd name="T69" fmla="*/ 4750 h 468"/>
                <a:gd name="T70" fmla="*/ 1128 w 270"/>
                <a:gd name="T71" fmla="*/ 4974 h 468"/>
                <a:gd name="T72" fmla="*/ 1194 w 270"/>
                <a:gd name="T73" fmla="*/ 4685 h 468"/>
                <a:gd name="T74" fmla="*/ 1034 w 270"/>
                <a:gd name="T75" fmla="*/ 4339 h 4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468"/>
                <a:gd name="T116" fmla="*/ 270 w 270"/>
                <a:gd name="T117" fmla="*/ 468 h 46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19" name="任意多边形 97317">
              <a:extLst>
                <a:ext uri="{FF2B5EF4-FFF2-40B4-BE49-F238E27FC236}">
                  <a16:creationId xmlns:a16="http://schemas.microsoft.com/office/drawing/2014/main" id="{E49678C3-545E-3E78-D0B2-DBAADED6F890}"/>
                </a:ext>
              </a:extLst>
            </p:cNvPr>
            <p:cNvSpPr>
              <a:spLocks/>
            </p:cNvSpPr>
            <p:nvPr/>
          </p:nvSpPr>
          <p:spPr bwMode="auto">
            <a:xfrm>
              <a:off x="2660" y="1486"/>
              <a:ext cx="580" cy="1056"/>
            </a:xfrm>
            <a:custGeom>
              <a:avLst/>
              <a:gdLst>
                <a:gd name="T0" fmla="*/ 2784 w 321"/>
                <a:gd name="T1" fmla="*/ 6211 h 585"/>
                <a:gd name="T2" fmla="*/ 2493 w 321"/>
                <a:gd name="T3" fmla="*/ 6083 h 585"/>
                <a:gd name="T4" fmla="*/ 2141 w 321"/>
                <a:gd name="T5" fmla="*/ 6022 h 585"/>
                <a:gd name="T6" fmla="*/ 1951 w 321"/>
                <a:gd name="T7" fmla="*/ 6022 h 585"/>
                <a:gd name="T8" fmla="*/ 2338 w 321"/>
                <a:gd name="T9" fmla="*/ 5859 h 585"/>
                <a:gd name="T10" fmla="*/ 1982 w 321"/>
                <a:gd name="T11" fmla="*/ 5699 h 585"/>
                <a:gd name="T12" fmla="*/ 1630 w 321"/>
                <a:gd name="T13" fmla="*/ 5576 h 585"/>
                <a:gd name="T14" fmla="*/ 1214 w 321"/>
                <a:gd name="T15" fmla="*/ 5509 h 585"/>
                <a:gd name="T16" fmla="*/ 1630 w 321"/>
                <a:gd name="T17" fmla="*/ 5448 h 585"/>
                <a:gd name="T18" fmla="*/ 2076 w 321"/>
                <a:gd name="T19" fmla="*/ 5448 h 585"/>
                <a:gd name="T20" fmla="*/ 1469 w 321"/>
                <a:gd name="T21" fmla="*/ 5092 h 585"/>
                <a:gd name="T22" fmla="*/ 992 w 321"/>
                <a:gd name="T23" fmla="*/ 4937 h 585"/>
                <a:gd name="T24" fmla="*/ 701 w 321"/>
                <a:gd name="T25" fmla="*/ 4905 h 585"/>
                <a:gd name="T26" fmla="*/ 1185 w 321"/>
                <a:gd name="T27" fmla="*/ 4812 h 585"/>
                <a:gd name="T28" fmla="*/ 1695 w 321"/>
                <a:gd name="T29" fmla="*/ 4841 h 585"/>
                <a:gd name="T30" fmla="*/ 1951 w 321"/>
                <a:gd name="T31" fmla="*/ 4874 h 585"/>
                <a:gd name="T32" fmla="*/ 1505 w 321"/>
                <a:gd name="T33" fmla="*/ 4589 h 585"/>
                <a:gd name="T34" fmla="*/ 992 w 321"/>
                <a:gd name="T35" fmla="*/ 4457 h 585"/>
                <a:gd name="T36" fmla="*/ 381 w 321"/>
                <a:gd name="T37" fmla="*/ 4302 h 585"/>
                <a:gd name="T38" fmla="*/ 1149 w 321"/>
                <a:gd name="T39" fmla="*/ 4273 h 585"/>
                <a:gd name="T40" fmla="*/ 1599 w 321"/>
                <a:gd name="T41" fmla="*/ 4302 h 585"/>
                <a:gd name="T42" fmla="*/ 1149 w 321"/>
                <a:gd name="T43" fmla="*/ 3888 h 585"/>
                <a:gd name="T44" fmla="*/ 352 w 321"/>
                <a:gd name="T45" fmla="*/ 3601 h 585"/>
                <a:gd name="T46" fmla="*/ 0 w 321"/>
                <a:gd name="T47" fmla="*/ 3506 h 585"/>
                <a:gd name="T48" fmla="*/ 1149 w 321"/>
                <a:gd name="T49" fmla="*/ 3571 h 585"/>
                <a:gd name="T50" fmla="*/ 1344 w 321"/>
                <a:gd name="T51" fmla="*/ 3601 h 585"/>
                <a:gd name="T52" fmla="*/ 1084 w 321"/>
                <a:gd name="T53" fmla="*/ 3376 h 585"/>
                <a:gd name="T54" fmla="*/ 636 w 321"/>
                <a:gd name="T55" fmla="*/ 3024 h 585"/>
                <a:gd name="T56" fmla="*/ 1185 w 321"/>
                <a:gd name="T57" fmla="*/ 2865 h 585"/>
                <a:gd name="T58" fmla="*/ 992 w 321"/>
                <a:gd name="T59" fmla="*/ 2643 h 585"/>
                <a:gd name="T60" fmla="*/ 542 w 321"/>
                <a:gd name="T61" fmla="*/ 2388 h 585"/>
                <a:gd name="T62" fmla="*/ 768 w 321"/>
                <a:gd name="T63" fmla="*/ 2229 h 585"/>
                <a:gd name="T64" fmla="*/ 477 w 321"/>
                <a:gd name="T65" fmla="*/ 2040 h 585"/>
                <a:gd name="T66" fmla="*/ 94 w 321"/>
                <a:gd name="T67" fmla="*/ 1942 h 585"/>
                <a:gd name="T68" fmla="*/ 513 w 321"/>
                <a:gd name="T69" fmla="*/ 1848 h 585"/>
                <a:gd name="T70" fmla="*/ 226 w 321"/>
                <a:gd name="T71" fmla="*/ 1594 h 585"/>
                <a:gd name="T72" fmla="*/ 0 w 321"/>
                <a:gd name="T73" fmla="*/ 1558 h 585"/>
                <a:gd name="T74" fmla="*/ 352 w 321"/>
                <a:gd name="T75" fmla="*/ 1498 h 585"/>
                <a:gd name="T76" fmla="*/ 636 w 321"/>
                <a:gd name="T77" fmla="*/ 1529 h 585"/>
                <a:gd name="T78" fmla="*/ 255 w 321"/>
                <a:gd name="T79" fmla="*/ 1117 h 585"/>
                <a:gd name="T80" fmla="*/ 130 w 321"/>
                <a:gd name="T81" fmla="*/ 794 h 585"/>
                <a:gd name="T82" fmla="*/ 412 w 321"/>
                <a:gd name="T83" fmla="*/ 1016 h 585"/>
                <a:gd name="T84" fmla="*/ 737 w 321"/>
                <a:gd name="T85" fmla="*/ 1052 h 585"/>
                <a:gd name="T86" fmla="*/ 607 w 321"/>
                <a:gd name="T87" fmla="*/ 446 h 585"/>
                <a:gd name="T88" fmla="*/ 578 w 321"/>
                <a:gd name="T89" fmla="*/ 0 h 585"/>
                <a:gd name="T90" fmla="*/ 672 w 321"/>
                <a:gd name="T91" fmla="*/ 287 h 585"/>
                <a:gd name="T92" fmla="*/ 992 w 321"/>
                <a:gd name="T93" fmla="*/ 607 h 585"/>
                <a:gd name="T94" fmla="*/ 963 w 321"/>
                <a:gd name="T95" fmla="*/ 255 h 585"/>
                <a:gd name="T96" fmla="*/ 992 w 321"/>
                <a:gd name="T97" fmla="*/ 65 h 585"/>
                <a:gd name="T98" fmla="*/ 1185 w 321"/>
                <a:gd name="T99" fmla="*/ 352 h 585"/>
                <a:gd name="T100" fmla="*/ 1440 w 321"/>
                <a:gd name="T101" fmla="*/ 542 h 585"/>
                <a:gd name="T102" fmla="*/ 1695 w 321"/>
                <a:gd name="T103" fmla="*/ 94 h 585"/>
                <a:gd name="T104" fmla="*/ 1821 w 321"/>
                <a:gd name="T105" fmla="*/ 410 h 585"/>
                <a:gd name="T106" fmla="*/ 2047 w 321"/>
                <a:gd name="T107" fmla="*/ 672 h 585"/>
                <a:gd name="T108" fmla="*/ 2177 w 321"/>
                <a:gd name="T109" fmla="*/ 255 h 585"/>
                <a:gd name="T110" fmla="*/ 2338 w 321"/>
                <a:gd name="T111" fmla="*/ 861 h 585"/>
                <a:gd name="T112" fmla="*/ 3422 w 321"/>
                <a:gd name="T113" fmla="*/ 5419 h 585"/>
                <a:gd name="T114" fmla="*/ 2784 w 321"/>
                <a:gd name="T115" fmla="*/ 6211 h 5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1"/>
                <a:gd name="T175" fmla="*/ 0 h 585"/>
                <a:gd name="T176" fmla="*/ 321 w 321"/>
                <a:gd name="T177" fmla="*/ 585 h 5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20" name="任意多边形 97318">
              <a:extLst>
                <a:ext uri="{FF2B5EF4-FFF2-40B4-BE49-F238E27FC236}">
                  <a16:creationId xmlns:a16="http://schemas.microsoft.com/office/drawing/2014/main" id="{239785D1-F491-9DE9-0133-5E520143FBF7}"/>
                </a:ext>
              </a:extLst>
            </p:cNvPr>
            <p:cNvSpPr>
              <a:spLocks/>
            </p:cNvSpPr>
            <p:nvPr/>
          </p:nvSpPr>
          <p:spPr bwMode="auto">
            <a:xfrm>
              <a:off x="2920" y="1493"/>
              <a:ext cx="906" cy="618"/>
            </a:xfrm>
            <a:custGeom>
              <a:avLst/>
              <a:gdLst>
                <a:gd name="T0" fmla="*/ 608 w 501"/>
                <a:gd name="T1" fmla="*/ 768 h 342"/>
                <a:gd name="T2" fmla="*/ 29 w 501"/>
                <a:gd name="T3" fmla="*/ 768 h 342"/>
                <a:gd name="T4" fmla="*/ 0 w 501"/>
                <a:gd name="T5" fmla="*/ 1852 h 342"/>
                <a:gd name="T6" fmla="*/ 291 w 501"/>
                <a:gd name="T7" fmla="*/ 3291 h 342"/>
                <a:gd name="T8" fmla="*/ 2698 w 501"/>
                <a:gd name="T9" fmla="*/ 3647 h 342"/>
                <a:gd name="T10" fmla="*/ 5105 w 501"/>
                <a:gd name="T11" fmla="*/ 3262 h 342"/>
                <a:gd name="T12" fmla="*/ 5295 w 501"/>
                <a:gd name="T13" fmla="*/ 1821 h 342"/>
                <a:gd name="T14" fmla="*/ 5356 w 501"/>
                <a:gd name="T15" fmla="*/ 1055 h 342"/>
                <a:gd name="T16" fmla="*/ 5134 w 501"/>
                <a:gd name="T17" fmla="*/ 477 h 342"/>
                <a:gd name="T18" fmla="*/ 3848 w 501"/>
                <a:gd name="T19" fmla="*/ 0 h 342"/>
                <a:gd name="T20" fmla="*/ 2662 w 501"/>
                <a:gd name="T21" fmla="*/ 0 h 342"/>
                <a:gd name="T22" fmla="*/ 1893 w 501"/>
                <a:gd name="T23" fmla="*/ 352 h 342"/>
                <a:gd name="T24" fmla="*/ 1154 w 501"/>
                <a:gd name="T25" fmla="*/ 768 h 342"/>
                <a:gd name="T26" fmla="*/ 608 w 501"/>
                <a:gd name="T27" fmla="*/ 768 h 3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1"/>
                <a:gd name="T43" fmla="*/ 0 h 342"/>
                <a:gd name="T44" fmla="*/ 501 w 501"/>
                <a:gd name="T45" fmla="*/ 342 h 3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CC66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21" name="任意多边形 97319">
              <a:extLst>
                <a:ext uri="{FF2B5EF4-FFF2-40B4-BE49-F238E27FC236}">
                  <a16:creationId xmlns:a16="http://schemas.microsoft.com/office/drawing/2014/main" id="{AFA06105-5D1F-A236-C278-6E120B0D8786}"/>
                </a:ext>
              </a:extLst>
            </p:cNvPr>
            <p:cNvSpPr>
              <a:spLocks/>
            </p:cNvSpPr>
            <p:nvPr/>
          </p:nvSpPr>
          <p:spPr bwMode="auto">
            <a:xfrm>
              <a:off x="3007" y="1916"/>
              <a:ext cx="824" cy="379"/>
            </a:xfrm>
            <a:custGeom>
              <a:avLst/>
              <a:gdLst>
                <a:gd name="T0" fmla="*/ 607 w 456"/>
                <a:gd name="T1" fmla="*/ 159 h 210"/>
                <a:gd name="T2" fmla="*/ 0 w 456"/>
                <a:gd name="T3" fmla="*/ 570 h 210"/>
                <a:gd name="T4" fmla="*/ 2495 w 456"/>
                <a:gd name="T5" fmla="*/ 2227 h 210"/>
                <a:gd name="T6" fmla="*/ 3135 w 456"/>
                <a:gd name="T7" fmla="*/ 1276 h 210"/>
                <a:gd name="T8" fmla="*/ 4256 w 456"/>
                <a:gd name="T9" fmla="*/ 893 h 210"/>
                <a:gd name="T10" fmla="*/ 4863 w 456"/>
                <a:gd name="T11" fmla="*/ 159 h 210"/>
                <a:gd name="T12" fmla="*/ 4284 w 456"/>
                <a:gd name="T13" fmla="*/ 0 h 210"/>
                <a:gd name="T14" fmla="*/ 3010 w 456"/>
                <a:gd name="T15" fmla="*/ 226 h 210"/>
                <a:gd name="T16" fmla="*/ 2273 w 456"/>
                <a:gd name="T17" fmla="*/ 254 h 210"/>
                <a:gd name="T18" fmla="*/ 1695 w 456"/>
                <a:gd name="T19" fmla="*/ 94 h 210"/>
                <a:gd name="T20" fmla="*/ 607 w 456"/>
                <a:gd name="T21" fmla="*/ 159 h 2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6"/>
                <a:gd name="T34" fmla="*/ 0 h 210"/>
                <a:gd name="T35" fmla="*/ 456 w 456"/>
                <a:gd name="T36" fmla="*/ 210 h 2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CC66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22" name="任意多边形 97320">
              <a:extLst>
                <a:ext uri="{FF2B5EF4-FFF2-40B4-BE49-F238E27FC236}">
                  <a16:creationId xmlns:a16="http://schemas.microsoft.com/office/drawing/2014/main" id="{6AA2CD81-F6EA-62AB-B2BA-74C993459440}"/>
                </a:ext>
              </a:extLst>
            </p:cNvPr>
            <p:cNvSpPr>
              <a:spLocks/>
            </p:cNvSpPr>
            <p:nvPr/>
          </p:nvSpPr>
          <p:spPr bwMode="auto">
            <a:xfrm>
              <a:off x="2627" y="2654"/>
              <a:ext cx="1302" cy="372"/>
            </a:xfrm>
            <a:custGeom>
              <a:avLst/>
              <a:gdLst>
                <a:gd name="T0" fmla="*/ 0 w 720"/>
                <a:gd name="T1" fmla="*/ 211 h 206"/>
                <a:gd name="T2" fmla="*/ 1031 w 720"/>
                <a:gd name="T3" fmla="*/ 979 h 206"/>
                <a:gd name="T4" fmla="*/ 1732 w 720"/>
                <a:gd name="T5" fmla="*/ 1490 h 206"/>
                <a:gd name="T6" fmla="*/ 2371 w 720"/>
                <a:gd name="T7" fmla="*/ 1873 h 206"/>
                <a:gd name="T8" fmla="*/ 2884 w 720"/>
                <a:gd name="T9" fmla="*/ 2060 h 206"/>
                <a:gd name="T10" fmla="*/ 3718 w 720"/>
                <a:gd name="T11" fmla="*/ 2192 h 206"/>
                <a:gd name="T12" fmla="*/ 4427 w 720"/>
                <a:gd name="T13" fmla="*/ 2192 h 206"/>
                <a:gd name="T14" fmla="*/ 5134 w 720"/>
                <a:gd name="T15" fmla="*/ 2060 h 206"/>
                <a:gd name="T16" fmla="*/ 5647 w 720"/>
                <a:gd name="T17" fmla="*/ 1938 h 206"/>
                <a:gd name="T18" fmla="*/ 6219 w 720"/>
                <a:gd name="T19" fmla="*/ 1614 h 206"/>
                <a:gd name="T20" fmla="*/ 6864 w 720"/>
                <a:gd name="T21" fmla="*/ 1331 h 206"/>
                <a:gd name="T22" fmla="*/ 7411 w 720"/>
                <a:gd name="T23" fmla="*/ 899 h 206"/>
                <a:gd name="T24" fmla="*/ 7698 w 720"/>
                <a:gd name="T25" fmla="*/ 636 h 206"/>
                <a:gd name="T26" fmla="*/ 5713 w 720"/>
                <a:gd name="T27" fmla="*/ 0 h 206"/>
                <a:gd name="T28" fmla="*/ 3401 w 720"/>
                <a:gd name="T29" fmla="*/ 65 h 206"/>
                <a:gd name="T30" fmla="*/ 0 w 720"/>
                <a:gd name="T31" fmla="*/ 211 h 2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20"/>
                <a:gd name="T49" fmla="*/ 0 h 206"/>
                <a:gd name="T50" fmla="*/ 720 w 720"/>
                <a:gd name="T51" fmla="*/ 206 h 2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CC66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23" name="任意多边形 97321">
              <a:extLst>
                <a:ext uri="{FF2B5EF4-FFF2-40B4-BE49-F238E27FC236}">
                  <a16:creationId xmlns:a16="http://schemas.microsoft.com/office/drawing/2014/main" id="{ABA0E8AF-18F4-E544-013B-D98A8E99C4AC}"/>
                </a:ext>
              </a:extLst>
            </p:cNvPr>
            <p:cNvSpPr>
              <a:spLocks/>
            </p:cNvSpPr>
            <p:nvPr/>
          </p:nvSpPr>
          <p:spPr bwMode="auto">
            <a:xfrm>
              <a:off x="2980" y="2138"/>
              <a:ext cx="515" cy="395"/>
            </a:xfrm>
            <a:custGeom>
              <a:avLst/>
              <a:gdLst>
                <a:gd name="T0" fmla="*/ 0 w 285"/>
                <a:gd name="T1" fmla="*/ 0 h 219"/>
                <a:gd name="T2" fmla="*/ 195 w 285"/>
                <a:gd name="T3" fmla="*/ 752 h 219"/>
                <a:gd name="T4" fmla="*/ 412 w 285"/>
                <a:gd name="T5" fmla="*/ 1162 h 219"/>
                <a:gd name="T6" fmla="*/ 737 w 285"/>
                <a:gd name="T7" fmla="*/ 1607 h 219"/>
                <a:gd name="T8" fmla="*/ 1055 w 285"/>
                <a:gd name="T9" fmla="*/ 1988 h 219"/>
                <a:gd name="T10" fmla="*/ 1375 w 285"/>
                <a:gd name="T11" fmla="*/ 2316 h 219"/>
                <a:gd name="T12" fmla="*/ 3039 w 285"/>
                <a:gd name="T13" fmla="*/ 1057 h 219"/>
                <a:gd name="T14" fmla="*/ 2076 w 285"/>
                <a:gd name="T15" fmla="*/ 422 h 219"/>
                <a:gd name="T16" fmla="*/ 0 w 285"/>
                <a:gd name="T17" fmla="*/ 0 h 2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5"/>
                <a:gd name="T28" fmla="*/ 0 h 219"/>
                <a:gd name="T29" fmla="*/ 285 w 285"/>
                <a:gd name="T30" fmla="*/ 219 h 2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CC66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24" name="任意多边形 97322">
              <a:extLst>
                <a:ext uri="{FF2B5EF4-FFF2-40B4-BE49-F238E27FC236}">
                  <a16:creationId xmlns:a16="http://schemas.microsoft.com/office/drawing/2014/main" id="{DA4986C9-C096-D609-A316-27A09FB4FFC3}"/>
                </a:ext>
              </a:extLst>
            </p:cNvPr>
            <p:cNvSpPr>
              <a:spLocks/>
            </p:cNvSpPr>
            <p:nvPr/>
          </p:nvSpPr>
          <p:spPr bwMode="auto">
            <a:xfrm>
              <a:off x="3137" y="1744"/>
              <a:ext cx="770" cy="914"/>
            </a:xfrm>
            <a:custGeom>
              <a:avLst/>
              <a:gdLst>
                <a:gd name="T0" fmla="*/ 130 w 426"/>
                <a:gd name="T1" fmla="*/ 5305 h 506"/>
                <a:gd name="T2" fmla="*/ 0 w 426"/>
                <a:gd name="T3" fmla="*/ 4662 h 506"/>
                <a:gd name="T4" fmla="*/ 381 w 426"/>
                <a:gd name="T5" fmla="*/ 4026 h 506"/>
                <a:gd name="T6" fmla="*/ 1215 w 426"/>
                <a:gd name="T7" fmla="*/ 3383 h 506"/>
                <a:gd name="T8" fmla="*/ 1918 w 426"/>
                <a:gd name="T9" fmla="*/ 2874 h 506"/>
                <a:gd name="T10" fmla="*/ 2245 w 426"/>
                <a:gd name="T11" fmla="*/ 2234 h 506"/>
                <a:gd name="T12" fmla="*/ 2816 w 426"/>
                <a:gd name="T13" fmla="*/ 2047 h 506"/>
                <a:gd name="T14" fmla="*/ 3460 w 426"/>
                <a:gd name="T15" fmla="*/ 1915 h 506"/>
                <a:gd name="T16" fmla="*/ 3714 w 426"/>
                <a:gd name="T17" fmla="*/ 1404 h 506"/>
                <a:gd name="T18" fmla="*/ 4034 w 426"/>
                <a:gd name="T19" fmla="*/ 701 h 506"/>
                <a:gd name="T20" fmla="*/ 4228 w 426"/>
                <a:gd name="T21" fmla="*/ 130 h 506"/>
                <a:gd name="T22" fmla="*/ 4418 w 426"/>
                <a:gd name="T23" fmla="*/ 0 h 506"/>
                <a:gd name="T24" fmla="*/ 4548 w 426"/>
                <a:gd name="T25" fmla="*/ 854 h 506"/>
                <a:gd name="T26" fmla="*/ 4548 w 426"/>
                <a:gd name="T27" fmla="*/ 1586 h 506"/>
                <a:gd name="T28" fmla="*/ 4548 w 426"/>
                <a:gd name="T29" fmla="*/ 2097 h 506"/>
                <a:gd name="T30" fmla="*/ 4483 w 426"/>
                <a:gd name="T31" fmla="*/ 2639 h 506"/>
                <a:gd name="T32" fmla="*/ 4387 w 426"/>
                <a:gd name="T33" fmla="*/ 3152 h 506"/>
                <a:gd name="T34" fmla="*/ 4163 w 426"/>
                <a:gd name="T35" fmla="*/ 3726 h 506"/>
                <a:gd name="T36" fmla="*/ 3940 w 426"/>
                <a:gd name="T37" fmla="*/ 4173 h 506"/>
                <a:gd name="T38" fmla="*/ 3620 w 426"/>
                <a:gd name="T39" fmla="*/ 4649 h 506"/>
                <a:gd name="T40" fmla="*/ 3042 w 426"/>
                <a:gd name="T41" fmla="*/ 5386 h 506"/>
                <a:gd name="T42" fmla="*/ 1918 w 426"/>
                <a:gd name="T43" fmla="*/ 5240 h 506"/>
                <a:gd name="T44" fmla="*/ 130 w 426"/>
                <a:gd name="T45" fmla="*/ 5305 h 5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26"/>
                <a:gd name="T70" fmla="*/ 0 h 506"/>
                <a:gd name="T71" fmla="*/ 426 w 426"/>
                <a:gd name="T72" fmla="*/ 506 h 50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25" name="任意多边形 97323">
              <a:extLst>
                <a:ext uri="{FF2B5EF4-FFF2-40B4-BE49-F238E27FC236}">
                  <a16:creationId xmlns:a16="http://schemas.microsoft.com/office/drawing/2014/main" id="{AF7275C5-4359-500D-FC71-CB11D3E7AC19}"/>
                </a:ext>
              </a:extLst>
            </p:cNvPr>
            <p:cNvSpPr>
              <a:spLocks/>
            </p:cNvSpPr>
            <p:nvPr/>
          </p:nvSpPr>
          <p:spPr bwMode="auto">
            <a:xfrm>
              <a:off x="2128" y="2405"/>
              <a:ext cx="1817" cy="433"/>
            </a:xfrm>
            <a:custGeom>
              <a:avLst/>
              <a:gdLst>
                <a:gd name="T0" fmla="*/ 1922 w 1005"/>
                <a:gd name="T1" fmla="*/ 316 h 240"/>
                <a:gd name="T2" fmla="*/ 2144 w 1005"/>
                <a:gd name="T3" fmla="*/ 615 h 240"/>
                <a:gd name="T4" fmla="*/ 2631 w 1005"/>
                <a:gd name="T5" fmla="*/ 826 h 240"/>
                <a:gd name="T6" fmla="*/ 3079 w 1005"/>
                <a:gd name="T7" fmla="*/ 870 h 240"/>
                <a:gd name="T8" fmla="*/ 3462 w 1005"/>
                <a:gd name="T9" fmla="*/ 826 h 240"/>
                <a:gd name="T10" fmla="*/ 4296 w 1005"/>
                <a:gd name="T11" fmla="*/ 951 h 240"/>
                <a:gd name="T12" fmla="*/ 5064 w 1005"/>
                <a:gd name="T13" fmla="*/ 1335 h 240"/>
                <a:gd name="T14" fmla="*/ 5704 w 1005"/>
                <a:gd name="T15" fmla="*/ 1380 h 240"/>
                <a:gd name="T16" fmla="*/ 6093 w 1005"/>
                <a:gd name="T17" fmla="*/ 1276 h 240"/>
                <a:gd name="T18" fmla="*/ 6599 w 1005"/>
                <a:gd name="T19" fmla="*/ 1185 h 240"/>
                <a:gd name="T20" fmla="*/ 7116 w 1005"/>
                <a:gd name="T21" fmla="*/ 1146 h 240"/>
                <a:gd name="T22" fmla="*/ 7565 w 1005"/>
                <a:gd name="T23" fmla="*/ 1122 h 240"/>
                <a:gd name="T24" fmla="*/ 7950 w 1005"/>
                <a:gd name="T25" fmla="*/ 1146 h 240"/>
                <a:gd name="T26" fmla="*/ 8653 w 1005"/>
                <a:gd name="T27" fmla="*/ 1146 h 240"/>
                <a:gd name="T28" fmla="*/ 9486 w 1005"/>
                <a:gd name="T29" fmla="*/ 1396 h 240"/>
                <a:gd name="T30" fmla="*/ 10130 w 1005"/>
                <a:gd name="T31" fmla="*/ 1846 h 240"/>
                <a:gd name="T32" fmla="*/ 10737 w 1005"/>
                <a:gd name="T33" fmla="*/ 2080 h 240"/>
                <a:gd name="T34" fmla="*/ 10356 w 1005"/>
                <a:gd name="T35" fmla="*/ 2360 h 240"/>
                <a:gd name="T36" fmla="*/ 10159 w 1005"/>
                <a:gd name="T37" fmla="*/ 2235 h 240"/>
                <a:gd name="T38" fmla="*/ 9551 w 1005"/>
                <a:gd name="T39" fmla="*/ 2096 h 240"/>
                <a:gd name="T40" fmla="*/ 8528 w 1005"/>
                <a:gd name="T41" fmla="*/ 1972 h 240"/>
                <a:gd name="T42" fmla="*/ 8398 w 1005"/>
                <a:gd name="T43" fmla="*/ 1651 h 240"/>
                <a:gd name="T44" fmla="*/ 8208 w 1005"/>
                <a:gd name="T45" fmla="*/ 1651 h 240"/>
                <a:gd name="T46" fmla="*/ 7885 w 1005"/>
                <a:gd name="T47" fmla="*/ 2096 h 240"/>
                <a:gd name="T48" fmla="*/ 7310 w 1005"/>
                <a:gd name="T49" fmla="*/ 2226 h 240"/>
                <a:gd name="T50" fmla="*/ 6861 w 1005"/>
                <a:gd name="T51" fmla="*/ 2243 h 240"/>
                <a:gd name="T52" fmla="*/ 6152 w 1005"/>
                <a:gd name="T53" fmla="*/ 2372 h 240"/>
                <a:gd name="T54" fmla="*/ 5644 w 1005"/>
                <a:gd name="T55" fmla="*/ 2542 h 240"/>
                <a:gd name="T56" fmla="*/ 4936 w 1005"/>
                <a:gd name="T57" fmla="*/ 2477 h 240"/>
                <a:gd name="T58" fmla="*/ 4520 w 1005"/>
                <a:gd name="T59" fmla="*/ 2185 h 240"/>
                <a:gd name="T60" fmla="*/ 4037 w 1005"/>
                <a:gd name="T61" fmla="*/ 2031 h 240"/>
                <a:gd name="T62" fmla="*/ 3686 w 1005"/>
                <a:gd name="T63" fmla="*/ 2109 h 240"/>
                <a:gd name="T64" fmla="*/ 3334 w 1005"/>
                <a:gd name="T65" fmla="*/ 2096 h 240"/>
                <a:gd name="T66" fmla="*/ 3014 w 1005"/>
                <a:gd name="T67" fmla="*/ 1898 h 240"/>
                <a:gd name="T68" fmla="*/ 2631 w 1005"/>
                <a:gd name="T69" fmla="*/ 1591 h 240"/>
                <a:gd name="T70" fmla="*/ 2245 w 1005"/>
                <a:gd name="T71" fmla="*/ 1335 h 240"/>
                <a:gd name="T72" fmla="*/ 1893 w 1005"/>
                <a:gd name="T73" fmla="*/ 1344 h 240"/>
                <a:gd name="T74" fmla="*/ 1472 w 1005"/>
                <a:gd name="T75" fmla="*/ 1461 h 240"/>
                <a:gd name="T76" fmla="*/ 1088 w 1005"/>
                <a:gd name="T77" fmla="*/ 1644 h 240"/>
                <a:gd name="T78" fmla="*/ 703 w 1005"/>
                <a:gd name="T79" fmla="*/ 1768 h 240"/>
                <a:gd name="T80" fmla="*/ 255 w 1005"/>
                <a:gd name="T81" fmla="*/ 1781 h 240"/>
                <a:gd name="T82" fmla="*/ 65 w 1005"/>
                <a:gd name="T83" fmla="*/ 1579 h 240"/>
                <a:gd name="T84" fmla="*/ 0 w 1005"/>
                <a:gd name="T85" fmla="*/ 1396 h 240"/>
                <a:gd name="T86" fmla="*/ 255 w 1005"/>
                <a:gd name="T87" fmla="*/ 1016 h 240"/>
                <a:gd name="T88" fmla="*/ 418 w 1005"/>
                <a:gd name="T89" fmla="*/ 424 h 240"/>
                <a:gd name="T90" fmla="*/ 448 w 1005"/>
                <a:gd name="T91" fmla="*/ 189 h 240"/>
                <a:gd name="T92" fmla="*/ 673 w 1005"/>
                <a:gd name="T93" fmla="*/ 13 h 240"/>
                <a:gd name="T94" fmla="*/ 964 w 1005"/>
                <a:gd name="T95" fmla="*/ 0 h 240"/>
                <a:gd name="T96" fmla="*/ 1922 w 1005"/>
                <a:gd name="T97" fmla="*/ 316 h 24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5"/>
                <a:gd name="T148" fmla="*/ 0 h 240"/>
                <a:gd name="T149" fmla="*/ 1005 w 1005"/>
                <a:gd name="T150" fmla="*/ 240 h 24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26" name="任意多边形 97324">
              <a:extLst>
                <a:ext uri="{FF2B5EF4-FFF2-40B4-BE49-F238E27FC236}">
                  <a16:creationId xmlns:a16="http://schemas.microsoft.com/office/drawing/2014/main" id="{FC4B5E9A-6C2C-810B-1470-FBC94E3CC17F}"/>
                </a:ext>
              </a:extLst>
            </p:cNvPr>
            <p:cNvSpPr>
              <a:spLocks/>
            </p:cNvSpPr>
            <p:nvPr/>
          </p:nvSpPr>
          <p:spPr bwMode="auto">
            <a:xfrm>
              <a:off x="2757" y="1560"/>
              <a:ext cx="651" cy="708"/>
            </a:xfrm>
            <a:custGeom>
              <a:avLst/>
              <a:gdLst>
                <a:gd name="T0" fmla="*/ 3848 w 360"/>
                <a:gd name="T1" fmla="*/ 4172 h 392"/>
                <a:gd name="T2" fmla="*/ 3754 w 360"/>
                <a:gd name="T3" fmla="*/ 3881 h 392"/>
                <a:gd name="T4" fmla="*/ 3212 w 360"/>
                <a:gd name="T5" fmla="*/ 3509 h 392"/>
                <a:gd name="T6" fmla="*/ 2501 w 360"/>
                <a:gd name="T7" fmla="*/ 3128 h 392"/>
                <a:gd name="T8" fmla="*/ 1864 w 360"/>
                <a:gd name="T9" fmla="*/ 2617 h 392"/>
                <a:gd name="T10" fmla="*/ 1893 w 360"/>
                <a:gd name="T11" fmla="*/ 2574 h 392"/>
                <a:gd name="T12" fmla="*/ 1477 w 360"/>
                <a:gd name="T13" fmla="*/ 2169 h 392"/>
                <a:gd name="T14" fmla="*/ 1282 w 360"/>
                <a:gd name="T15" fmla="*/ 1680 h 392"/>
                <a:gd name="T16" fmla="*/ 1154 w 360"/>
                <a:gd name="T17" fmla="*/ 1279 h 392"/>
                <a:gd name="T18" fmla="*/ 1154 w 360"/>
                <a:gd name="T19" fmla="*/ 701 h 392"/>
                <a:gd name="T20" fmla="*/ 1347 w 360"/>
                <a:gd name="T21" fmla="*/ 513 h 392"/>
                <a:gd name="T22" fmla="*/ 2311 w 360"/>
                <a:gd name="T23" fmla="*/ 636 h 392"/>
                <a:gd name="T24" fmla="*/ 1477 w 360"/>
                <a:gd name="T25" fmla="*/ 65 h 392"/>
                <a:gd name="T26" fmla="*/ 769 w 360"/>
                <a:gd name="T27" fmla="*/ 0 h 392"/>
                <a:gd name="T28" fmla="*/ 255 w 360"/>
                <a:gd name="T29" fmla="*/ 195 h 392"/>
                <a:gd name="T30" fmla="*/ 130 w 360"/>
                <a:gd name="T31" fmla="*/ 466 h 392"/>
                <a:gd name="T32" fmla="*/ 0 w 360"/>
                <a:gd name="T33" fmla="*/ 907 h 392"/>
                <a:gd name="T34" fmla="*/ 130 w 360"/>
                <a:gd name="T35" fmla="*/ 1331 h 392"/>
                <a:gd name="T36" fmla="*/ 477 w 360"/>
                <a:gd name="T37" fmla="*/ 1674 h 392"/>
                <a:gd name="T38" fmla="*/ 769 w 360"/>
                <a:gd name="T39" fmla="*/ 1914 h 392"/>
                <a:gd name="T40" fmla="*/ 899 w 360"/>
                <a:gd name="T41" fmla="*/ 2550 h 392"/>
                <a:gd name="T42" fmla="*/ 899 w 360"/>
                <a:gd name="T43" fmla="*/ 2958 h 392"/>
                <a:gd name="T44" fmla="*/ 1089 w 360"/>
                <a:gd name="T45" fmla="*/ 3471 h 392"/>
                <a:gd name="T46" fmla="*/ 1477 w 360"/>
                <a:gd name="T47" fmla="*/ 3896 h 392"/>
                <a:gd name="T48" fmla="*/ 1987 w 360"/>
                <a:gd name="T49" fmla="*/ 4026 h 392"/>
                <a:gd name="T50" fmla="*/ 2633 w 360"/>
                <a:gd name="T51" fmla="*/ 3961 h 392"/>
                <a:gd name="T52" fmla="*/ 3212 w 360"/>
                <a:gd name="T53" fmla="*/ 4026 h 392"/>
                <a:gd name="T54" fmla="*/ 3848 w 360"/>
                <a:gd name="T55" fmla="*/ 4172 h 3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60"/>
                <a:gd name="T85" fmla="*/ 0 h 392"/>
                <a:gd name="T86" fmla="*/ 360 w 360"/>
                <a:gd name="T87" fmla="*/ 392 h 3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27" name="任意多边形 97325">
              <a:extLst>
                <a:ext uri="{FF2B5EF4-FFF2-40B4-BE49-F238E27FC236}">
                  <a16:creationId xmlns:a16="http://schemas.microsoft.com/office/drawing/2014/main" id="{06886F18-259C-AEF7-AF59-BD72C353899A}"/>
                </a:ext>
              </a:extLst>
            </p:cNvPr>
            <p:cNvSpPr>
              <a:spLocks/>
            </p:cNvSpPr>
            <p:nvPr/>
          </p:nvSpPr>
          <p:spPr bwMode="auto">
            <a:xfrm>
              <a:off x="3148" y="1737"/>
              <a:ext cx="732" cy="785"/>
            </a:xfrm>
            <a:custGeom>
              <a:avLst/>
              <a:gdLst>
                <a:gd name="T0" fmla="*/ 0 w 405"/>
                <a:gd name="T1" fmla="*/ 4614 h 435"/>
                <a:gd name="T2" fmla="*/ 381 w 405"/>
                <a:gd name="T3" fmla="*/ 4230 h 435"/>
                <a:gd name="T4" fmla="*/ 898 w 405"/>
                <a:gd name="T5" fmla="*/ 4044 h 435"/>
                <a:gd name="T6" fmla="*/ 1506 w 405"/>
                <a:gd name="T7" fmla="*/ 3820 h 435"/>
                <a:gd name="T8" fmla="*/ 1638 w 405"/>
                <a:gd name="T9" fmla="*/ 3595 h 435"/>
                <a:gd name="T10" fmla="*/ 1638 w 405"/>
                <a:gd name="T11" fmla="*/ 3468 h 435"/>
                <a:gd name="T12" fmla="*/ 1793 w 405"/>
                <a:gd name="T13" fmla="*/ 3279 h 435"/>
                <a:gd name="T14" fmla="*/ 2274 w 405"/>
                <a:gd name="T15" fmla="*/ 3023 h 435"/>
                <a:gd name="T16" fmla="*/ 2339 w 405"/>
                <a:gd name="T17" fmla="*/ 2739 h 435"/>
                <a:gd name="T18" fmla="*/ 2368 w 405"/>
                <a:gd name="T19" fmla="*/ 2452 h 435"/>
                <a:gd name="T20" fmla="*/ 2590 w 405"/>
                <a:gd name="T21" fmla="*/ 2416 h 435"/>
                <a:gd name="T22" fmla="*/ 3136 w 405"/>
                <a:gd name="T23" fmla="*/ 2387 h 435"/>
                <a:gd name="T24" fmla="*/ 3488 w 405"/>
                <a:gd name="T25" fmla="*/ 2227 h 435"/>
                <a:gd name="T26" fmla="*/ 3553 w 405"/>
                <a:gd name="T27" fmla="*/ 1942 h 435"/>
                <a:gd name="T28" fmla="*/ 3940 w 405"/>
                <a:gd name="T29" fmla="*/ 1716 h 435"/>
                <a:gd name="T30" fmla="*/ 4126 w 405"/>
                <a:gd name="T31" fmla="*/ 1397 h 435"/>
                <a:gd name="T32" fmla="*/ 4256 w 405"/>
                <a:gd name="T33" fmla="*/ 987 h 435"/>
                <a:gd name="T34" fmla="*/ 4293 w 405"/>
                <a:gd name="T35" fmla="*/ 794 h 435"/>
                <a:gd name="T36" fmla="*/ 4322 w 405"/>
                <a:gd name="T37" fmla="*/ 0 h 435"/>
                <a:gd name="T38" fmla="*/ 4002 w 405"/>
                <a:gd name="T39" fmla="*/ 352 h 435"/>
                <a:gd name="T40" fmla="*/ 3969 w 405"/>
                <a:gd name="T41" fmla="*/ 700 h 435"/>
                <a:gd name="T42" fmla="*/ 3808 w 405"/>
                <a:gd name="T43" fmla="*/ 1081 h 435"/>
                <a:gd name="T44" fmla="*/ 3620 w 405"/>
                <a:gd name="T45" fmla="*/ 1368 h 435"/>
                <a:gd name="T46" fmla="*/ 3423 w 405"/>
                <a:gd name="T47" fmla="*/ 1687 h 435"/>
                <a:gd name="T48" fmla="*/ 3297 w 405"/>
                <a:gd name="T49" fmla="*/ 1817 h 435"/>
                <a:gd name="T50" fmla="*/ 3042 w 405"/>
                <a:gd name="T51" fmla="*/ 1875 h 435"/>
                <a:gd name="T52" fmla="*/ 2590 w 405"/>
                <a:gd name="T53" fmla="*/ 2003 h 435"/>
                <a:gd name="T54" fmla="*/ 2113 w 405"/>
                <a:gd name="T55" fmla="*/ 2133 h 435"/>
                <a:gd name="T56" fmla="*/ 1918 w 405"/>
                <a:gd name="T57" fmla="*/ 2387 h 435"/>
                <a:gd name="T58" fmla="*/ 1889 w 405"/>
                <a:gd name="T59" fmla="*/ 2543 h 435"/>
                <a:gd name="T60" fmla="*/ 1760 w 405"/>
                <a:gd name="T61" fmla="*/ 2898 h 435"/>
                <a:gd name="T62" fmla="*/ 1310 w 405"/>
                <a:gd name="T63" fmla="*/ 3149 h 435"/>
                <a:gd name="T64" fmla="*/ 1027 w 405"/>
                <a:gd name="T65" fmla="*/ 3308 h 435"/>
                <a:gd name="T66" fmla="*/ 737 w 405"/>
                <a:gd name="T67" fmla="*/ 3533 h 435"/>
                <a:gd name="T68" fmla="*/ 320 w 405"/>
                <a:gd name="T69" fmla="*/ 3849 h 435"/>
                <a:gd name="T70" fmla="*/ 130 w 405"/>
                <a:gd name="T71" fmla="*/ 4104 h 435"/>
                <a:gd name="T72" fmla="*/ 0 w 405"/>
                <a:gd name="T73" fmla="*/ 4614 h 4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05"/>
                <a:gd name="T112" fmla="*/ 0 h 435"/>
                <a:gd name="T113" fmla="*/ 405 w 405"/>
                <a:gd name="T114" fmla="*/ 435 h 43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28" name="任意多边形 97326">
              <a:extLst>
                <a:ext uri="{FF2B5EF4-FFF2-40B4-BE49-F238E27FC236}">
                  <a16:creationId xmlns:a16="http://schemas.microsoft.com/office/drawing/2014/main" id="{D054A165-4DE6-E95B-4781-B61633538262}"/>
                </a:ext>
              </a:extLst>
            </p:cNvPr>
            <p:cNvSpPr>
              <a:spLocks/>
            </p:cNvSpPr>
            <p:nvPr/>
          </p:nvSpPr>
          <p:spPr bwMode="auto">
            <a:xfrm>
              <a:off x="3056" y="1466"/>
              <a:ext cx="835" cy="531"/>
            </a:xfrm>
            <a:custGeom>
              <a:avLst/>
              <a:gdLst>
                <a:gd name="T0" fmla="*/ 0 w 462"/>
                <a:gd name="T1" fmla="*/ 2969 h 294"/>
                <a:gd name="T2" fmla="*/ 226 w 462"/>
                <a:gd name="T3" fmla="*/ 2651 h 294"/>
                <a:gd name="T4" fmla="*/ 703 w 462"/>
                <a:gd name="T5" fmla="*/ 2550 h 294"/>
                <a:gd name="T6" fmla="*/ 1310 w 462"/>
                <a:gd name="T7" fmla="*/ 2617 h 294"/>
                <a:gd name="T8" fmla="*/ 1918 w 462"/>
                <a:gd name="T9" fmla="*/ 2747 h 294"/>
                <a:gd name="T10" fmla="*/ 2686 w 462"/>
                <a:gd name="T11" fmla="*/ 2718 h 294"/>
                <a:gd name="T12" fmla="*/ 3904 w 462"/>
                <a:gd name="T13" fmla="*/ 2492 h 294"/>
                <a:gd name="T14" fmla="*/ 4191 w 462"/>
                <a:gd name="T15" fmla="*/ 2169 h 294"/>
                <a:gd name="T16" fmla="*/ 4350 w 462"/>
                <a:gd name="T17" fmla="*/ 1725 h 294"/>
                <a:gd name="T18" fmla="*/ 4350 w 462"/>
                <a:gd name="T19" fmla="*/ 1053 h 294"/>
                <a:gd name="T20" fmla="*/ 4126 w 462"/>
                <a:gd name="T21" fmla="*/ 766 h 294"/>
                <a:gd name="T22" fmla="*/ 3649 w 462"/>
                <a:gd name="T23" fmla="*/ 607 h 294"/>
                <a:gd name="T24" fmla="*/ 3329 w 462"/>
                <a:gd name="T25" fmla="*/ 381 h 294"/>
                <a:gd name="T26" fmla="*/ 3078 w 462"/>
                <a:gd name="T27" fmla="*/ 0 h 294"/>
                <a:gd name="T28" fmla="*/ 3553 w 462"/>
                <a:gd name="T29" fmla="*/ 255 h 294"/>
                <a:gd name="T30" fmla="*/ 4191 w 462"/>
                <a:gd name="T31" fmla="*/ 412 h 294"/>
                <a:gd name="T32" fmla="*/ 4641 w 462"/>
                <a:gd name="T33" fmla="*/ 737 h 294"/>
                <a:gd name="T34" fmla="*/ 4900 w 462"/>
                <a:gd name="T35" fmla="*/ 959 h 294"/>
                <a:gd name="T36" fmla="*/ 4929 w 462"/>
                <a:gd name="T37" fmla="*/ 1243 h 294"/>
                <a:gd name="T38" fmla="*/ 4864 w 462"/>
                <a:gd name="T39" fmla="*/ 1595 h 294"/>
                <a:gd name="T40" fmla="*/ 4612 w 462"/>
                <a:gd name="T41" fmla="*/ 1914 h 294"/>
                <a:gd name="T42" fmla="*/ 4482 w 462"/>
                <a:gd name="T43" fmla="*/ 2075 h 294"/>
                <a:gd name="T44" fmla="*/ 4452 w 462"/>
                <a:gd name="T45" fmla="*/ 2362 h 294"/>
                <a:gd name="T46" fmla="*/ 4126 w 462"/>
                <a:gd name="T47" fmla="*/ 2874 h 294"/>
                <a:gd name="T48" fmla="*/ 3553 w 462"/>
                <a:gd name="T49" fmla="*/ 2998 h 294"/>
                <a:gd name="T50" fmla="*/ 3264 w 462"/>
                <a:gd name="T51" fmla="*/ 2902 h 294"/>
                <a:gd name="T52" fmla="*/ 2881 w 462"/>
                <a:gd name="T53" fmla="*/ 2969 h 294"/>
                <a:gd name="T54" fmla="*/ 2626 w 462"/>
                <a:gd name="T55" fmla="*/ 3128 h 294"/>
                <a:gd name="T56" fmla="*/ 2180 w 462"/>
                <a:gd name="T57" fmla="*/ 3128 h 294"/>
                <a:gd name="T58" fmla="*/ 1793 w 462"/>
                <a:gd name="T59" fmla="*/ 2969 h 294"/>
                <a:gd name="T60" fmla="*/ 1412 w 462"/>
                <a:gd name="T61" fmla="*/ 2841 h 294"/>
                <a:gd name="T62" fmla="*/ 1149 w 462"/>
                <a:gd name="T63" fmla="*/ 2933 h 294"/>
                <a:gd name="T64" fmla="*/ 607 w 462"/>
                <a:gd name="T65" fmla="*/ 2969 h 294"/>
                <a:gd name="T66" fmla="*/ 255 w 462"/>
                <a:gd name="T67" fmla="*/ 2998 h 294"/>
                <a:gd name="T68" fmla="*/ 0 w 462"/>
                <a:gd name="T69" fmla="*/ 2969 h 29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62"/>
                <a:gd name="T106" fmla="*/ 0 h 294"/>
                <a:gd name="T107" fmla="*/ 462 w 462"/>
                <a:gd name="T108" fmla="*/ 294 h 29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29" name="任意多边形 97327">
              <a:extLst>
                <a:ext uri="{FF2B5EF4-FFF2-40B4-BE49-F238E27FC236}">
                  <a16:creationId xmlns:a16="http://schemas.microsoft.com/office/drawing/2014/main" id="{DCEAAA60-CD10-0337-0AF3-DACFACF40D73}"/>
                </a:ext>
              </a:extLst>
            </p:cNvPr>
            <p:cNvSpPr>
              <a:spLocks/>
            </p:cNvSpPr>
            <p:nvPr/>
          </p:nvSpPr>
          <p:spPr bwMode="auto">
            <a:xfrm>
              <a:off x="3099" y="1401"/>
              <a:ext cx="537" cy="395"/>
            </a:xfrm>
            <a:custGeom>
              <a:avLst/>
              <a:gdLst>
                <a:gd name="T0" fmla="*/ 3144 w 297"/>
                <a:gd name="T1" fmla="*/ 2316 h 219"/>
                <a:gd name="T2" fmla="*/ 3175 w 297"/>
                <a:gd name="T3" fmla="*/ 1268 h 219"/>
                <a:gd name="T4" fmla="*/ 3043 w 297"/>
                <a:gd name="T5" fmla="*/ 381 h 219"/>
                <a:gd name="T6" fmla="*/ 2756 w 297"/>
                <a:gd name="T7" fmla="*/ 65 h 219"/>
                <a:gd name="T8" fmla="*/ 2311 w 297"/>
                <a:gd name="T9" fmla="*/ 0 h 219"/>
                <a:gd name="T10" fmla="*/ 1602 w 297"/>
                <a:gd name="T11" fmla="*/ 65 h 219"/>
                <a:gd name="T12" fmla="*/ 1060 w 297"/>
                <a:gd name="T13" fmla="*/ 254 h 219"/>
                <a:gd name="T14" fmla="*/ 805 w 297"/>
                <a:gd name="T15" fmla="*/ 539 h 219"/>
                <a:gd name="T16" fmla="*/ 385 w 297"/>
                <a:gd name="T17" fmla="*/ 920 h 219"/>
                <a:gd name="T18" fmla="*/ 65 w 297"/>
                <a:gd name="T19" fmla="*/ 1174 h 219"/>
                <a:gd name="T20" fmla="*/ 0 w 297"/>
                <a:gd name="T21" fmla="*/ 1300 h 219"/>
                <a:gd name="T22" fmla="*/ 255 w 297"/>
                <a:gd name="T23" fmla="*/ 1526 h 219"/>
                <a:gd name="T24" fmla="*/ 805 w 297"/>
                <a:gd name="T25" fmla="*/ 1210 h 219"/>
                <a:gd name="T26" fmla="*/ 1311 w 297"/>
                <a:gd name="T27" fmla="*/ 920 h 219"/>
                <a:gd name="T28" fmla="*/ 2020 w 297"/>
                <a:gd name="T29" fmla="*/ 855 h 219"/>
                <a:gd name="T30" fmla="*/ 2472 w 297"/>
                <a:gd name="T31" fmla="*/ 951 h 219"/>
                <a:gd name="T32" fmla="*/ 2853 w 297"/>
                <a:gd name="T33" fmla="*/ 1210 h 219"/>
                <a:gd name="T34" fmla="*/ 2949 w 297"/>
                <a:gd name="T35" fmla="*/ 1620 h 219"/>
                <a:gd name="T36" fmla="*/ 3144 w 297"/>
                <a:gd name="T37" fmla="*/ 2316 h 2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219"/>
                <a:gd name="T59" fmla="*/ 297 w 297"/>
                <a:gd name="T60" fmla="*/ 219 h 2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30" name="任意多边形 97328">
              <a:extLst>
                <a:ext uri="{FF2B5EF4-FFF2-40B4-BE49-F238E27FC236}">
                  <a16:creationId xmlns:a16="http://schemas.microsoft.com/office/drawing/2014/main" id="{DD2154EF-E00F-BC8F-150F-707F7810DA5B}"/>
                </a:ext>
              </a:extLst>
            </p:cNvPr>
            <p:cNvSpPr>
              <a:spLocks/>
            </p:cNvSpPr>
            <p:nvPr/>
          </p:nvSpPr>
          <p:spPr bwMode="auto">
            <a:xfrm>
              <a:off x="3067" y="1618"/>
              <a:ext cx="417" cy="298"/>
            </a:xfrm>
            <a:custGeom>
              <a:avLst/>
              <a:gdLst>
                <a:gd name="T0" fmla="*/ 2453 w 231"/>
                <a:gd name="T1" fmla="*/ 287 h 165"/>
                <a:gd name="T2" fmla="*/ 1849 w 231"/>
                <a:gd name="T3" fmla="*/ 29 h 165"/>
                <a:gd name="T4" fmla="*/ 1242 w 231"/>
                <a:gd name="T5" fmla="*/ 0 h 165"/>
                <a:gd name="T6" fmla="*/ 511 w 231"/>
                <a:gd name="T7" fmla="*/ 65 h 165"/>
                <a:gd name="T8" fmla="*/ 94 w 231"/>
                <a:gd name="T9" fmla="*/ 195 h 165"/>
                <a:gd name="T10" fmla="*/ 0 w 231"/>
                <a:gd name="T11" fmla="*/ 446 h 165"/>
                <a:gd name="T12" fmla="*/ 29 w 231"/>
                <a:gd name="T13" fmla="*/ 701 h 165"/>
                <a:gd name="T14" fmla="*/ 190 w 231"/>
                <a:gd name="T15" fmla="*/ 861 h 165"/>
                <a:gd name="T16" fmla="*/ 477 w 231"/>
                <a:gd name="T17" fmla="*/ 1053 h 165"/>
                <a:gd name="T18" fmla="*/ 1081 w 231"/>
                <a:gd name="T19" fmla="*/ 1373 h 165"/>
                <a:gd name="T20" fmla="*/ 1307 w 231"/>
                <a:gd name="T21" fmla="*/ 1725 h 165"/>
                <a:gd name="T22" fmla="*/ 1529 w 231"/>
                <a:gd name="T23" fmla="*/ 1755 h 165"/>
                <a:gd name="T24" fmla="*/ 1278 w 231"/>
                <a:gd name="T25" fmla="*/ 1243 h 165"/>
                <a:gd name="T26" fmla="*/ 861 w 231"/>
                <a:gd name="T27" fmla="*/ 1017 h 165"/>
                <a:gd name="T28" fmla="*/ 700 w 231"/>
                <a:gd name="T29" fmla="*/ 833 h 165"/>
                <a:gd name="T30" fmla="*/ 446 w 231"/>
                <a:gd name="T31" fmla="*/ 701 h 165"/>
                <a:gd name="T32" fmla="*/ 446 w 231"/>
                <a:gd name="T33" fmla="*/ 578 h 165"/>
                <a:gd name="T34" fmla="*/ 511 w 231"/>
                <a:gd name="T35" fmla="*/ 477 h 165"/>
                <a:gd name="T36" fmla="*/ 922 w 231"/>
                <a:gd name="T37" fmla="*/ 287 h 165"/>
                <a:gd name="T38" fmla="*/ 1307 w 231"/>
                <a:gd name="T39" fmla="*/ 226 h 165"/>
                <a:gd name="T40" fmla="*/ 1753 w 231"/>
                <a:gd name="T41" fmla="*/ 195 h 165"/>
                <a:gd name="T42" fmla="*/ 2453 w 231"/>
                <a:gd name="T43" fmla="*/ 287 h 16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31"/>
                <a:gd name="T67" fmla="*/ 0 h 165"/>
                <a:gd name="T68" fmla="*/ 231 w 231"/>
                <a:gd name="T69" fmla="*/ 165 h 16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31" name="任意多边形 97329">
              <a:extLst>
                <a:ext uri="{FF2B5EF4-FFF2-40B4-BE49-F238E27FC236}">
                  <a16:creationId xmlns:a16="http://schemas.microsoft.com/office/drawing/2014/main" id="{8D95AADB-75A1-E7F3-293C-06DDFF435A57}"/>
                </a:ext>
              </a:extLst>
            </p:cNvPr>
            <p:cNvSpPr>
              <a:spLocks/>
            </p:cNvSpPr>
            <p:nvPr/>
          </p:nvSpPr>
          <p:spPr bwMode="auto">
            <a:xfrm>
              <a:off x="3294" y="1634"/>
              <a:ext cx="277" cy="249"/>
            </a:xfrm>
            <a:custGeom>
              <a:avLst/>
              <a:gdLst>
                <a:gd name="T0" fmla="*/ 873 w 153"/>
                <a:gd name="T1" fmla="*/ 65 h 138"/>
                <a:gd name="T2" fmla="*/ 1128 w 153"/>
                <a:gd name="T3" fmla="*/ 189 h 138"/>
                <a:gd name="T4" fmla="*/ 1289 w 153"/>
                <a:gd name="T5" fmla="*/ 410 h 138"/>
                <a:gd name="T6" fmla="*/ 1164 w 153"/>
                <a:gd name="T7" fmla="*/ 794 h 138"/>
                <a:gd name="T8" fmla="*/ 806 w 153"/>
                <a:gd name="T9" fmla="*/ 1110 h 138"/>
                <a:gd name="T10" fmla="*/ 387 w 153"/>
                <a:gd name="T11" fmla="*/ 1240 h 138"/>
                <a:gd name="T12" fmla="*/ 0 w 153"/>
                <a:gd name="T13" fmla="*/ 1175 h 138"/>
                <a:gd name="T14" fmla="*/ 161 w 153"/>
                <a:gd name="T15" fmla="*/ 1433 h 138"/>
                <a:gd name="T16" fmla="*/ 547 w 153"/>
                <a:gd name="T17" fmla="*/ 1433 h 138"/>
                <a:gd name="T18" fmla="*/ 836 w 153"/>
                <a:gd name="T19" fmla="*/ 1462 h 138"/>
                <a:gd name="T20" fmla="*/ 1128 w 153"/>
                <a:gd name="T21" fmla="*/ 1433 h 138"/>
                <a:gd name="T22" fmla="*/ 1514 w 153"/>
                <a:gd name="T23" fmla="*/ 1240 h 138"/>
                <a:gd name="T24" fmla="*/ 1642 w 153"/>
                <a:gd name="T25" fmla="*/ 794 h 138"/>
                <a:gd name="T26" fmla="*/ 1550 w 153"/>
                <a:gd name="T27" fmla="*/ 635 h 138"/>
                <a:gd name="T28" fmla="*/ 1613 w 153"/>
                <a:gd name="T29" fmla="*/ 446 h 138"/>
                <a:gd name="T30" fmla="*/ 1613 w 153"/>
                <a:gd name="T31" fmla="*/ 159 h 138"/>
                <a:gd name="T32" fmla="*/ 1354 w 153"/>
                <a:gd name="T33" fmla="*/ 0 h 138"/>
                <a:gd name="T34" fmla="*/ 873 w 153"/>
                <a:gd name="T35" fmla="*/ 65 h 1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3"/>
                <a:gd name="T55" fmla="*/ 0 h 138"/>
                <a:gd name="T56" fmla="*/ 153 w 153"/>
                <a:gd name="T57" fmla="*/ 138 h 1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32" name="任意多边形 97330">
              <a:extLst>
                <a:ext uri="{FF2B5EF4-FFF2-40B4-BE49-F238E27FC236}">
                  <a16:creationId xmlns:a16="http://schemas.microsoft.com/office/drawing/2014/main" id="{5834E887-9357-D9A8-7E7D-1055D42A6253}"/>
                </a:ext>
              </a:extLst>
            </p:cNvPr>
            <p:cNvSpPr>
              <a:spLocks/>
            </p:cNvSpPr>
            <p:nvPr/>
          </p:nvSpPr>
          <p:spPr bwMode="auto">
            <a:xfrm>
              <a:off x="3251" y="1688"/>
              <a:ext cx="190" cy="141"/>
            </a:xfrm>
            <a:custGeom>
              <a:avLst/>
              <a:gdLst>
                <a:gd name="T0" fmla="*/ 1126 w 105"/>
                <a:gd name="T1" fmla="*/ 448 h 78"/>
                <a:gd name="T2" fmla="*/ 930 w 105"/>
                <a:gd name="T3" fmla="*/ 130 h 78"/>
                <a:gd name="T4" fmla="*/ 514 w 105"/>
                <a:gd name="T5" fmla="*/ 0 h 78"/>
                <a:gd name="T6" fmla="*/ 197 w 105"/>
                <a:gd name="T7" fmla="*/ 65 h 78"/>
                <a:gd name="T8" fmla="*/ 29 w 105"/>
                <a:gd name="T9" fmla="*/ 255 h 78"/>
                <a:gd name="T10" fmla="*/ 0 w 105"/>
                <a:gd name="T11" fmla="*/ 542 h 78"/>
                <a:gd name="T12" fmla="*/ 29 w 105"/>
                <a:gd name="T13" fmla="*/ 739 h 78"/>
                <a:gd name="T14" fmla="*/ 197 w 105"/>
                <a:gd name="T15" fmla="*/ 833 h 78"/>
                <a:gd name="T16" fmla="*/ 255 w 105"/>
                <a:gd name="T17" fmla="*/ 477 h 78"/>
                <a:gd name="T18" fmla="*/ 481 w 105"/>
                <a:gd name="T19" fmla="*/ 418 h 78"/>
                <a:gd name="T20" fmla="*/ 901 w 105"/>
                <a:gd name="T21" fmla="*/ 513 h 78"/>
                <a:gd name="T22" fmla="*/ 1031 w 105"/>
                <a:gd name="T23" fmla="*/ 768 h 78"/>
                <a:gd name="T24" fmla="*/ 1126 w 105"/>
                <a:gd name="T25" fmla="*/ 448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
                <a:gd name="T40" fmla="*/ 0 h 78"/>
                <a:gd name="T41" fmla="*/ 105 w 105"/>
                <a:gd name="T42" fmla="*/ 78 h 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33" name="任意多边形 97331">
              <a:extLst>
                <a:ext uri="{FF2B5EF4-FFF2-40B4-BE49-F238E27FC236}">
                  <a16:creationId xmlns:a16="http://schemas.microsoft.com/office/drawing/2014/main" id="{680C81A3-86DD-2890-0501-178AF8031757}"/>
                </a:ext>
              </a:extLst>
            </p:cNvPr>
            <p:cNvSpPr>
              <a:spLocks/>
            </p:cNvSpPr>
            <p:nvPr/>
          </p:nvSpPr>
          <p:spPr bwMode="auto">
            <a:xfrm>
              <a:off x="3050" y="1020"/>
              <a:ext cx="906" cy="536"/>
            </a:xfrm>
            <a:custGeom>
              <a:avLst/>
              <a:gdLst>
                <a:gd name="T0" fmla="*/ 0 w 501"/>
                <a:gd name="T1" fmla="*/ 2097 h 297"/>
                <a:gd name="T2" fmla="*/ 356 w 501"/>
                <a:gd name="T3" fmla="*/ 1877 h 297"/>
                <a:gd name="T4" fmla="*/ 418 w 501"/>
                <a:gd name="T5" fmla="*/ 1594 h 297"/>
                <a:gd name="T6" fmla="*/ 418 w 501"/>
                <a:gd name="T7" fmla="*/ 1110 h 297"/>
                <a:gd name="T8" fmla="*/ 579 w 501"/>
                <a:gd name="T9" fmla="*/ 827 h 297"/>
                <a:gd name="T10" fmla="*/ 964 w 501"/>
                <a:gd name="T11" fmla="*/ 736 h 297"/>
                <a:gd name="T12" fmla="*/ 1282 w 501"/>
                <a:gd name="T13" fmla="*/ 736 h 297"/>
                <a:gd name="T14" fmla="*/ 1732 w 501"/>
                <a:gd name="T15" fmla="*/ 827 h 297"/>
                <a:gd name="T16" fmla="*/ 1930 w 501"/>
                <a:gd name="T17" fmla="*/ 1081 h 297"/>
                <a:gd name="T18" fmla="*/ 2116 w 501"/>
                <a:gd name="T19" fmla="*/ 1242 h 297"/>
                <a:gd name="T20" fmla="*/ 2342 w 501"/>
                <a:gd name="T21" fmla="*/ 1276 h 297"/>
                <a:gd name="T22" fmla="*/ 2823 w 501"/>
                <a:gd name="T23" fmla="*/ 1242 h 297"/>
                <a:gd name="T24" fmla="*/ 3212 w 501"/>
                <a:gd name="T25" fmla="*/ 1146 h 297"/>
                <a:gd name="T26" fmla="*/ 3718 w 501"/>
                <a:gd name="T27" fmla="*/ 1177 h 297"/>
                <a:gd name="T28" fmla="*/ 4009 w 501"/>
                <a:gd name="T29" fmla="*/ 1307 h 297"/>
                <a:gd name="T30" fmla="*/ 4365 w 501"/>
                <a:gd name="T31" fmla="*/ 1527 h 297"/>
                <a:gd name="T32" fmla="*/ 4749 w 501"/>
                <a:gd name="T33" fmla="*/ 1877 h 297"/>
                <a:gd name="T34" fmla="*/ 5004 w 501"/>
                <a:gd name="T35" fmla="*/ 2294 h 297"/>
                <a:gd name="T36" fmla="*/ 5134 w 501"/>
                <a:gd name="T37" fmla="*/ 2543 h 297"/>
                <a:gd name="T38" fmla="*/ 5230 w 501"/>
                <a:gd name="T39" fmla="*/ 2862 h 297"/>
                <a:gd name="T40" fmla="*/ 5262 w 501"/>
                <a:gd name="T41" fmla="*/ 3149 h 297"/>
                <a:gd name="T42" fmla="*/ 5356 w 501"/>
                <a:gd name="T43" fmla="*/ 2579 h 297"/>
                <a:gd name="T44" fmla="*/ 5327 w 501"/>
                <a:gd name="T45" fmla="*/ 2294 h 297"/>
                <a:gd name="T46" fmla="*/ 5040 w 501"/>
                <a:gd name="T47" fmla="*/ 1622 h 297"/>
                <a:gd name="T48" fmla="*/ 4684 w 501"/>
                <a:gd name="T49" fmla="*/ 1110 h 297"/>
                <a:gd name="T50" fmla="*/ 4329 w 501"/>
                <a:gd name="T51" fmla="*/ 892 h 297"/>
                <a:gd name="T52" fmla="*/ 3848 w 501"/>
                <a:gd name="T53" fmla="*/ 765 h 297"/>
                <a:gd name="T54" fmla="*/ 3496 w 501"/>
                <a:gd name="T55" fmla="*/ 736 h 297"/>
                <a:gd name="T56" fmla="*/ 3080 w 501"/>
                <a:gd name="T57" fmla="*/ 765 h 297"/>
                <a:gd name="T58" fmla="*/ 2763 w 501"/>
                <a:gd name="T59" fmla="*/ 736 h 297"/>
                <a:gd name="T60" fmla="*/ 2436 w 501"/>
                <a:gd name="T61" fmla="*/ 475 h 297"/>
                <a:gd name="T62" fmla="*/ 2181 w 501"/>
                <a:gd name="T63" fmla="*/ 226 h 297"/>
                <a:gd name="T64" fmla="*/ 1958 w 501"/>
                <a:gd name="T65" fmla="*/ 94 h 297"/>
                <a:gd name="T66" fmla="*/ 1703 w 501"/>
                <a:gd name="T67" fmla="*/ 0 h 297"/>
                <a:gd name="T68" fmla="*/ 1089 w 501"/>
                <a:gd name="T69" fmla="*/ 29 h 297"/>
                <a:gd name="T70" fmla="*/ 675 w 501"/>
                <a:gd name="T71" fmla="*/ 65 h 297"/>
                <a:gd name="T72" fmla="*/ 448 w 501"/>
                <a:gd name="T73" fmla="*/ 189 h 297"/>
                <a:gd name="T74" fmla="*/ 130 w 501"/>
                <a:gd name="T75" fmla="*/ 475 h 297"/>
                <a:gd name="T76" fmla="*/ 29 w 501"/>
                <a:gd name="T77" fmla="*/ 827 h 297"/>
                <a:gd name="T78" fmla="*/ 65 w 501"/>
                <a:gd name="T79" fmla="*/ 1276 h 297"/>
                <a:gd name="T80" fmla="*/ 130 w 501"/>
                <a:gd name="T81" fmla="*/ 1622 h 297"/>
                <a:gd name="T82" fmla="*/ 0 w 501"/>
                <a:gd name="T83" fmla="*/ 2097 h 2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01"/>
                <a:gd name="T127" fmla="*/ 0 h 297"/>
                <a:gd name="T128" fmla="*/ 501 w 501"/>
                <a:gd name="T129" fmla="*/ 297 h 29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71685" name="组合 97332">
            <a:extLst>
              <a:ext uri="{FF2B5EF4-FFF2-40B4-BE49-F238E27FC236}">
                <a16:creationId xmlns:a16="http://schemas.microsoft.com/office/drawing/2014/main" id="{7945A7FD-6BC4-A12E-FC91-45CFCD16F351}"/>
              </a:ext>
            </a:extLst>
          </p:cNvPr>
          <p:cNvGrpSpPr>
            <a:grpSpLocks/>
          </p:cNvGrpSpPr>
          <p:nvPr/>
        </p:nvGrpSpPr>
        <p:grpSpPr bwMode="auto">
          <a:xfrm rot="-1353180">
            <a:off x="7235825" y="4216400"/>
            <a:ext cx="1304925" cy="1020763"/>
            <a:chOff x="1971" y="1020"/>
            <a:chExt cx="2728" cy="2006"/>
          </a:xfrm>
        </p:grpSpPr>
        <p:sp>
          <p:nvSpPr>
            <p:cNvPr id="71786" name="任意多边形 97333">
              <a:extLst>
                <a:ext uri="{FF2B5EF4-FFF2-40B4-BE49-F238E27FC236}">
                  <a16:creationId xmlns:a16="http://schemas.microsoft.com/office/drawing/2014/main" id="{E91DB4FF-A2F8-96C3-193B-F70F5A27EFD0}"/>
                </a:ext>
              </a:extLst>
            </p:cNvPr>
            <p:cNvSpPr>
              <a:spLocks/>
            </p:cNvSpPr>
            <p:nvPr/>
          </p:nvSpPr>
          <p:spPr bwMode="auto">
            <a:xfrm>
              <a:off x="3511" y="1596"/>
              <a:ext cx="1025" cy="1192"/>
            </a:xfrm>
            <a:custGeom>
              <a:avLst/>
              <a:gdLst>
                <a:gd name="T0" fmla="*/ 1983 w 567"/>
                <a:gd name="T1" fmla="*/ 287 h 660"/>
                <a:gd name="T2" fmla="*/ 3362 w 567"/>
                <a:gd name="T3" fmla="*/ 0 h 660"/>
                <a:gd name="T4" fmla="*/ 4839 w 567"/>
                <a:gd name="T5" fmla="*/ 255 h 660"/>
                <a:gd name="T6" fmla="*/ 5991 w 567"/>
                <a:gd name="T7" fmla="*/ 1279 h 660"/>
                <a:gd name="T8" fmla="*/ 6056 w 567"/>
                <a:gd name="T9" fmla="*/ 2332 h 660"/>
                <a:gd name="T10" fmla="*/ 5608 w 567"/>
                <a:gd name="T11" fmla="*/ 3865 h 660"/>
                <a:gd name="T12" fmla="*/ 4196 w 567"/>
                <a:gd name="T13" fmla="*/ 5649 h 660"/>
                <a:gd name="T14" fmla="*/ 3203 w 567"/>
                <a:gd name="T15" fmla="*/ 6798 h 660"/>
                <a:gd name="T16" fmla="*/ 1573 w 567"/>
                <a:gd name="T17" fmla="*/ 7022 h 660"/>
                <a:gd name="T18" fmla="*/ 0 w 567"/>
                <a:gd name="T19" fmla="*/ 5810 h 660"/>
                <a:gd name="T20" fmla="*/ 1983 w 567"/>
                <a:gd name="T21" fmla="*/ 287 h 6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7"/>
                <a:gd name="T34" fmla="*/ 0 h 660"/>
                <a:gd name="T35" fmla="*/ 567 w 567"/>
                <a:gd name="T36" fmla="*/ 660 h 6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87" name="任意多边形 97334">
              <a:extLst>
                <a:ext uri="{FF2B5EF4-FFF2-40B4-BE49-F238E27FC236}">
                  <a16:creationId xmlns:a16="http://schemas.microsoft.com/office/drawing/2014/main" id="{6185E554-78AC-6DAB-6C56-75194D0C1F04}"/>
                </a:ext>
              </a:extLst>
            </p:cNvPr>
            <p:cNvSpPr>
              <a:spLocks/>
            </p:cNvSpPr>
            <p:nvPr/>
          </p:nvSpPr>
          <p:spPr bwMode="auto">
            <a:xfrm>
              <a:off x="3511" y="1692"/>
              <a:ext cx="868" cy="1051"/>
            </a:xfrm>
            <a:custGeom>
              <a:avLst/>
              <a:gdLst>
                <a:gd name="T0" fmla="*/ 2210 w 480"/>
                <a:gd name="T1" fmla="*/ 737 h 582"/>
                <a:gd name="T2" fmla="*/ 2436 w 480"/>
                <a:gd name="T3" fmla="*/ 159 h 582"/>
                <a:gd name="T4" fmla="*/ 3147 w 480"/>
                <a:gd name="T5" fmla="*/ 0 h 582"/>
                <a:gd name="T6" fmla="*/ 3467 w 480"/>
                <a:gd name="T7" fmla="*/ 29 h 582"/>
                <a:gd name="T8" fmla="*/ 3080 w 480"/>
                <a:gd name="T9" fmla="*/ 195 h 582"/>
                <a:gd name="T10" fmla="*/ 2920 w 480"/>
                <a:gd name="T11" fmla="*/ 446 h 582"/>
                <a:gd name="T12" fmla="*/ 3175 w 480"/>
                <a:gd name="T13" fmla="*/ 446 h 582"/>
                <a:gd name="T14" fmla="*/ 3626 w 480"/>
                <a:gd name="T15" fmla="*/ 446 h 582"/>
                <a:gd name="T16" fmla="*/ 4394 w 480"/>
                <a:gd name="T17" fmla="*/ 446 h 582"/>
                <a:gd name="T18" fmla="*/ 3689 w 480"/>
                <a:gd name="T19" fmla="*/ 701 h 582"/>
                <a:gd name="T20" fmla="*/ 3467 w 480"/>
                <a:gd name="T21" fmla="*/ 894 h 582"/>
                <a:gd name="T22" fmla="*/ 3269 w 480"/>
                <a:gd name="T23" fmla="*/ 1118 h 582"/>
                <a:gd name="T24" fmla="*/ 3045 w 480"/>
                <a:gd name="T25" fmla="*/ 1660 h 582"/>
                <a:gd name="T26" fmla="*/ 3656 w 480"/>
                <a:gd name="T27" fmla="*/ 1279 h 582"/>
                <a:gd name="T28" fmla="*/ 3879 w 480"/>
                <a:gd name="T29" fmla="*/ 1118 h 582"/>
                <a:gd name="T30" fmla="*/ 4588 w 480"/>
                <a:gd name="T31" fmla="*/ 988 h 582"/>
                <a:gd name="T32" fmla="*/ 5134 w 480"/>
                <a:gd name="T33" fmla="*/ 1017 h 582"/>
                <a:gd name="T34" fmla="*/ 4684 w 480"/>
                <a:gd name="T35" fmla="*/ 1214 h 582"/>
                <a:gd name="T36" fmla="*/ 3848 w 480"/>
                <a:gd name="T37" fmla="*/ 1755 h 582"/>
                <a:gd name="T38" fmla="*/ 3269 w 480"/>
                <a:gd name="T39" fmla="*/ 2360 h 582"/>
                <a:gd name="T40" fmla="*/ 3045 w 480"/>
                <a:gd name="T41" fmla="*/ 2873 h 582"/>
                <a:gd name="T42" fmla="*/ 3336 w 480"/>
                <a:gd name="T43" fmla="*/ 2651 h 582"/>
                <a:gd name="T44" fmla="*/ 3819 w 480"/>
                <a:gd name="T45" fmla="*/ 2492 h 582"/>
                <a:gd name="T46" fmla="*/ 4394 w 480"/>
                <a:gd name="T47" fmla="*/ 2456 h 582"/>
                <a:gd name="T48" fmla="*/ 4009 w 480"/>
                <a:gd name="T49" fmla="*/ 2651 h 582"/>
                <a:gd name="T50" fmla="*/ 3467 w 480"/>
                <a:gd name="T51" fmla="*/ 3157 h 582"/>
                <a:gd name="T52" fmla="*/ 2949 w 480"/>
                <a:gd name="T53" fmla="*/ 3763 h 582"/>
                <a:gd name="T54" fmla="*/ 3269 w 480"/>
                <a:gd name="T55" fmla="*/ 3698 h 582"/>
                <a:gd name="T56" fmla="*/ 3718 w 480"/>
                <a:gd name="T57" fmla="*/ 3734 h 582"/>
                <a:gd name="T58" fmla="*/ 4045 w 480"/>
                <a:gd name="T59" fmla="*/ 4022 h 582"/>
                <a:gd name="T60" fmla="*/ 3467 w 480"/>
                <a:gd name="T61" fmla="*/ 3989 h 582"/>
                <a:gd name="T62" fmla="*/ 2949 w 480"/>
                <a:gd name="T63" fmla="*/ 4144 h 582"/>
                <a:gd name="T64" fmla="*/ 2472 w 480"/>
                <a:gd name="T65" fmla="*/ 4529 h 582"/>
                <a:gd name="T66" fmla="*/ 3306 w 480"/>
                <a:gd name="T67" fmla="*/ 4370 h 582"/>
                <a:gd name="T68" fmla="*/ 3496 w 480"/>
                <a:gd name="T69" fmla="*/ 4435 h 582"/>
                <a:gd name="T70" fmla="*/ 4103 w 480"/>
                <a:gd name="T71" fmla="*/ 4686 h 582"/>
                <a:gd name="T72" fmla="*/ 3561 w 480"/>
                <a:gd name="T73" fmla="*/ 4686 h 582"/>
                <a:gd name="T74" fmla="*/ 2823 w 480"/>
                <a:gd name="T75" fmla="*/ 4845 h 582"/>
                <a:gd name="T76" fmla="*/ 2472 w 480"/>
                <a:gd name="T77" fmla="*/ 5107 h 582"/>
                <a:gd name="T78" fmla="*/ 3045 w 480"/>
                <a:gd name="T79" fmla="*/ 5107 h 582"/>
                <a:gd name="T80" fmla="*/ 3401 w 480"/>
                <a:gd name="T81" fmla="*/ 5329 h 582"/>
                <a:gd name="T82" fmla="*/ 2855 w 480"/>
                <a:gd name="T83" fmla="*/ 5423 h 582"/>
                <a:gd name="T84" fmla="*/ 2181 w 480"/>
                <a:gd name="T85" fmla="*/ 5649 h 582"/>
                <a:gd name="T86" fmla="*/ 1376 w 480"/>
                <a:gd name="T87" fmla="*/ 6189 h 582"/>
                <a:gd name="T88" fmla="*/ 0 w 480"/>
                <a:gd name="T89" fmla="*/ 5452 h 582"/>
                <a:gd name="T90" fmla="*/ 2210 w 480"/>
                <a:gd name="T91" fmla="*/ 737 h 58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80"/>
                <a:gd name="T139" fmla="*/ 0 h 582"/>
                <a:gd name="T140" fmla="*/ 480 w 480"/>
                <a:gd name="T141" fmla="*/ 582 h 58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FF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88" name="任意多边形 97335">
              <a:extLst>
                <a:ext uri="{FF2B5EF4-FFF2-40B4-BE49-F238E27FC236}">
                  <a16:creationId xmlns:a16="http://schemas.microsoft.com/office/drawing/2014/main" id="{F626E071-E12E-97BD-39A1-9C7913BF5660}"/>
                </a:ext>
              </a:extLst>
            </p:cNvPr>
            <p:cNvSpPr>
              <a:spLocks/>
            </p:cNvSpPr>
            <p:nvPr/>
          </p:nvSpPr>
          <p:spPr bwMode="auto">
            <a:xfrm>
              <a:off x="3820" y="1558"/>
              <a:ext cx="879" cy="1360"/>
            </a:xfrm>
            <a:custGeom>
              <a:avLst/>
              <a:gdLst>
                <a:gd name="T0" fmla="*/ 197 w 486"/>
                <a:gd name="T1" fmla="*/ 7564 h 753"/>
                <a:gd name="T2" fmla="*/ 579 w 486"/>
                <a:gd name="T3" fmla="*/ 7154 h 753"/>
                <a:gd name="T4" fmla="*/ 966 w 486"/>
                <a:gd name="T5" fmla="*/ 6907 h 753"/>
                <a:gd name="T6" fmla="*/ 1413 w 486"/>
                <a:gd name="T7" fmla="*/ 6587 h 753"/>
                <a:gd name="T8" fmla="*/ 2055 w 486"/>
                <a:gd name="T9" fmla="*/ 6139 h 753"/>
                <a:gd name="T10" fmla="*/ 2378 w 486"/>
                <a:gd name="T11" fmla="*/ 5373 h 753"/>
                <a:gd name="T12" fmla="*/ 2568 w 486"/>
                <a:gd name="T13" fmla="*/ 4788 h 753"/>
                <a:gd name="T14" fmla="*/ 2764 w 486"/>
                <a:gd name="T15" fmla="*/ 4355 h 753"/>
                <a:gd name="T16" fmla="*/ 2954 w 486"/>
                <a:gd name="T17" fmla="*/ 3843 h 753"/>
                <a:gd name="T18" fmla="*/ 3111 w 486"/>
                <a:gd name="T19" fmla="*/ 3419 h 753"/>
                <a:gd name="T20" fmla="*/ 3402 w 486"/>
                <a:gd name="T21" fmla="*/ 3141 h 753"/>
                <a:gd name="T22" fmla="*/ 3787 w 486"/>
                <a:gd name="T23" fmla="*/ 2821 h 753"/>
                <a:gd name="T24" fmla="*/ 3851 w 486"/>
                <a:gd name="T25" fmla="*/ 2297 h 753"/>
                <a:gd name="T26" fmla="*/ 3693 w 486"/>
                <a:gd name="T27" fmla="*/ 1562 h 753"/>
                <a:gd name="T28" fmla="*/ 3402 w 486"/>
                <a:gd name="T29" fmla="*/ 1178 h 753"/>
                <a:gd name="T30" fmla="*/ 2888 w 486"/>
                <a:gd name="T31" fmla="*/ 862 h 753"/>
                <a:gd name="T32" fmla="*/ 2248 w 486"/>
                <a:gd name="T33" fmla="*/ 578 h 753"/>
                <a:gd name="T34" fmla="*/ 1443 w 486"/>
                <a:gd name="T35" fmla="*/ 477 h 753"/>
                <a:gd name="T36" fmla="*/ 481 w 486"/>
                <a:gd name="T37" fmla="*/ 607 h 753"/>
                <a:gd name="T38" fmla="*/ 420 w 486"/>
                <a:gd name="T39" fmla="*/ 352 h 753"/>
                <a:gd name="T40" fmla="*/ 130 w 486"/>
                <a:gd name="T41" fmla="*/ 195 h 753"/>
                <a:gd name="T42" fmla="*/ 1154 w 486"/>
                <a:gd name="T43" fmla="*/ 65 h 753"/>
                <a:gd name="T44" fmla="*/ 1800 w 486"/>
                <a:gd name="T45" fmla="*/ 0 h 753"/>
                <a:gd name="T46" fmla="*/ 2539 w 486"/>
                <a:gd name="T47" fmla="*/ 0 h 753"/>
                <a:gd name="T48" fmla="*/ 2986 w 486"/>
                <a:gd name="T49" fmla="*/ 0 h 753"/>
                <a:gd name="T50" fmla="*/ 3402 w 486"/>
                <a:gd name="T51" fmla="*/ 329 h 753"/>
                <a:gd name="T52" fmla="*/ 4046 w 486"/>
                <a:gd name="T53" fmla="*/ 518 h 753"/>
                <a:gd name="T54" fmla="*/ 4236 w 486"/>
                <a:gd name="T55" fmla="*/ 715 h 753"/>
                <a:gd name="T56" fmla="*/ 4749 w 486"/>
                <a:gd name="T57" fmla="*/ 966 h 753"/>
                <a:gd name="T58" fmla="*/ 5137 w 486"/>
                <a:gd name="T59" fmla="*/ 1031 h 753"/>
                <a:gd name="T60" fmla="*/ 5202 w 486"/>
                <a:gd name="T61" fmla="*/ 1226 h 753"/>
                <a:gd name="T62" fmla="*/ 5070 w 486"/>
                <a:gd name="T63" fmla="*/ 1607 h 753"/>
                <a:gd name="T64" fmla="*/ 4749 w 486"/>
                <a:gd name="T65" fmla="*/ 1732 h 753"/>
                <a:gd name="T66" fmla="*/ 4498 w 486"/>
                <a:gd name="T67" fmla="*/ 1797 h 753"/>
                <a:gd name="T68" fmla="*/ 4815 w 486"/>
                <a:gd name="T69" fmla="*/ 2055 h 753"/>
                <a:gd name="T70" fmla="*/ 4947 w 486"/>
                <a:gd name="T71" fmla="*/ 2375 h 753"/>
                <a:gd name="T72" fmla="*/ 5005 w 486"/>
                <a:gd name="T73" fmla="*/ 2756 h 753"/>
                <a:gd name="T74" fmla="*/ 5005 w 486"/>
                <a:gd name="T75" fmla="*/ 3206 h 753"/>
                <a:gd name="T76" fmla="*/ 4880 w 486"/>
                <a:gd name="T77" fmla="*/ 3589 h 753"/>
                <a:gd name="T78" fmla="*/ 4623 w 486"/>
                <a:gd name="T79" fmla="*/ 3206 h 753"/>
                <a:gd name="T80" fmla="*/ 4433 w 486"/>
                <a:gd name="T81" fmla="*/ 3265 h 753"/>
                <a:gd name="T82" fmla="*/ 4498 w 486"/>
                <a:gd name="T83" fmla="*/ 3589 h 753"/>
                <a:gd name="T84" fmla="*/ 4623 w 486"/>
                <a:gd name="T85" fmla="*/ 3843 h 753"/>
                <a:gd name="T86" fmla="*/ 4498 w 486"/>
                <a:gd name="T87" fmla="*/ 4290 h 753"/>
                <a:gd name="T88" fmla="*/ 4301 w 486"/>
                <a:gd name="T89" fmla="*/ 4671 h 753"/>
                <a:gd name="T90" fmla="*/ 3916 w 486"/>
                <a:gd name="T91" fmla="*/ 5308 h 753"/>
                <a:gd name="T92" fmla="*/ 3722 w 486"/>
                <a:gd name="T93" fmla="*/ 5693 h 753"/>
                <a:gd name="T94" fmla="*/ 3337 w 486"/>
                <a:gd name="T95" fmla="*/ 5949 h 753"/>
                <a:gd name="T96" fmla="*/ 2888 w 486"/>
                <a:gd name="T97" fmla="*/ 5693 h 753"/>
                <a:gd name="T98" fmla="*/ 3337 w 486"/>
                <a:gd name="T99" fmla="*/ 6139 h 753"/>
                <a:gd name="T100" fmla="*/ 3467 w 486"/>
                <a:gd name="T101" fmla="*/ 6587 h 753"/>
                <a:gd name="T102" fmla="*/ 3082 w 486"/>
                <a:gd name="T103" fmla="*/ 7033 h 753"/>
                <a:gd name="T104" fmla="*/ 2633 w 486"/>
                <a:gd name="T105" fmla="*/ 7223 h 753"/>
                <a:gd name="T106" fmla="*/ 2212 w 486"/>
                <a:gd name="T107" fmla="*/ 7183 h 753"/>
                <a:gd name="T108" fmla="*/ 1800 w 486"/>
                <a:gd name="T109" fmla="*/ 7223 h 753"/>
                <a:gd name="T110" fmla="*/ 1413 w 486"/>
                <a:gd name="T111" fmla="*/ 7483 h 753"/>
                <a:gd name="T112" fmla="*/ 870 w 486"/>
                <a:gd name="T113" fmla="*/ 7535 h 753"/>
                <a:gd name="T114" fmla="*/ 481 w 486"/>
                <a:gd name="T115" fmla="*/ 7725 h 753"/>
                <a:gd name="T116" fmla="*/ 255 w 486"/>
                <a:gd name="T117" fmla="*/ 7947 h 753"/>
                <a:gd name="T118" fmla="*/ 0 w 486"/>
                <a:gd name="T119" fmla="*/ 8012 h 753"/>
                <a:gd name="T120" fmla="*/ 197 w 486"/>
                <a:gd name="T121" fmla="*/ 7564 h 7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6"/>
                <a:gd name="T184" fmla="*/ 0 h 753"/>
                <a:gd name="T185" fmla="*/ 486 w 486"/>
                <a:gd name="T186" fmla="*/ 753 h 7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chemeClr val="bg1"/>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89" name="任意多边形 97336">
              <a:extLst>
                <a:ext uri="{FF2B5EF4-FFF2-40B4-BE49-F238E27FC236}">
                  <a16:creationId xmlns:a16="http://schemas.microsoft.com/office/drawing/2014/main" id="{26051BD3-590A-8C65-D60D-3FCCD76C2250}"/>
                </a:ext>
              </a:extLst>
            </p:cNvPr>
            <p:cNvSpPr>
              <a:spLocks/>
            </p:cNvSpPr>
            <p:nvPr/>
          </p:nvSpPr>
          <p:spPr bwMode="auto">
            <a:xfrm>
              <a:off x="2980" y="1058"/>
              <a:ext cx="971" cy="753"/>
            </a:xfrm>
            <a:custGeom>
              <a:avLst/>
              <a:gdLst>
                <a:gd name="T0" fmla="*/ 5486 w 537"/>
                <a:gd name="T1" fmla="*/ 4435 h 417"/>
                <a:gd name="T2" fmla="*/ 5741 w 537"/>
                <a:gd name="T3" fmla="*/ 3221 h 417"/>
                <a:gd name="T4" fmla="*/ 5611 w 537"/>
                <a:gd name="T5" fmla="*/ 2201 h 417"/>
                <a:gd name="T6" fmla="*/ 5224 w 537"/>
                <a:gd name="T7" fmla="*/ 1437 h 417"/>
                <a:gd name="T8" fmla="*/ 4842 w 537"/>
                <a:gd name="T9" fmla="*/ 959 h 417"/>
                <a:gd name="T10" fmla="*/ 4103 w 537"/>
                <a:gd name="T11" fmla="*/ 636 h 417"/>
                <a:gd name="T12" fmla="*/ 3269 w 537"/>
                <a:gd name="T13" fmla="*/ 672 h 417"/>
                <a:gd name="T14" fmla="*/ 2501 w 537"/>
                <a:gd name="T15" fmla="*/ 159 h 417"/>
                <a:gd name="T16" fmla="*/ 2246 w 537"/>
                <a:gd name="T17" fmla="*/ 0 h 417"/>
                <a:gd name="T18" fmla="*/ 1893 w 537"/>
                <a:gd name="T19" fmla="*/ 0 h 417"/>
                <a:gd name="T20" fmla="*/ 1089 w 537"/>
                <a:gd name="T21" fmla="*/ 0 h 417"/>
                <a:gd name="T22" fmla="*/ 863 w 537"/>
                <a:gd name="T23" fmla="*/ 195 h 417"/>
                <a:gd name="T24" fmla="*/ 638 w 537"/>
                <a:gd name="T25" fmla="*/ 477 h 417"/>
                <a:gd name="T26" fmla="*/ 579 w 537"/>
                <a:gd name="T27" fmla="*/ 926 h 417"/>
                <a:gd name="T28" fmla="*/ 608 w 537"/>
                <a:gd name="T29" fmla="*/ 1372 h 417"/>
                <a:gd name="T30" fmla="*/ 579 w 537"/>
                <a:gd name="T31" fmla="*/ 1623 h 417"/>
                <a:gd name="T32" fmla="*/ 0 w 537"/>
                <a:gd name="T33" fmla="*/ 2295 h 417"/>
                <a:gd name="T34" fmla="*/ 5486 w 537"/>
                <a:gd name="T35" fmla="*/ 4435 h 4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37"/>
                <a:gd name="T55" fmla="*/ 0 h 417"/>
                <a:gd name="T56" fmla="*/ 537 w 537"/>
                <a:gd name="T57" fmla="*/ 417 h 4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90" name="任意多边形 97337">
              <a:extLst>
                <a:ext uri="{FF2B5EF4-FFF2-40B4-BE49-F238E27FC236}">
                  <a16:creationId xmlns:a16="http://schemas.microsoft.com/office/drawing/2014/main" id="{C85BB304-4D0B-E361-09E7-51B50596821E}"/>
                </a:ext>
              </a:extLst>
            </p:cNvPr>
            <p:cNvSpPr>
              <a:spLocks/>
            </p:cNvSpPr>
            <p:nvPr/>
          </p:nvSpPr>
          <p:spPr bwMode="auto">
            <a:xfrm>
              <a:off x="3083" y="1280"/>
              <a:ext cx="797" cy="563"/>
            </a:xfrm>
            <a:custGeom>
              <a:avLst/>
              <a:gdLst>
                <a:gd name="T0" fmla="*/ 0 w 441"/>
                <a:gd name="T1" fmla="*/ 1306 h 312"/>
                <a:gd name="T2" fmla="*/ 255 w 441"/>
                <a:gd name="T3" fmla="*/ 635 h 312"/>
                <a:gd name="T4" fmla="*/ 607 w 441"/>
                <a:gd name="T5" fmla="*/ 857 h 312"/>
                <a:gd name="T6" fmla="*/ 578 w 441"/>
                <a:gd name="T7" fmla="*/ 352 h 312"/>
                <a:gd name="T8" fmla="*/ 578 w 441"/>
                <a:gd name="T9" fmla="*/ 159 h 312"/>
                <a:gd name="T10" fmla="*/ 833 w 441"/>
                <a:gd name="T11" fmla="*/ 410 h 312"/>
                <a:gd name="T12" fmla="*/ 1055 w 441"/>
                <a:gd name="T13" fmla="*/ 951 h 312"/>
                <a:gd name="T14" fmla="*/ 1088 w 441"/>
                <a:gd name="T15" fmla="*/ 352 h 312"/>
                <a:gd name="T16" fmla="*/ 963 w 441"/>
                <a:gd name="T17" fmla="*/ 29 h 312"/>
                <a:gd name="T18" fmla="*/ 1534 w 441"/>
                <a:gd name="T19" fmla="*/ 635 h 312"/>
                <a:gd name="T20" fmla="*/ 1731 w 441"/>
                <a:gd name="T21" fmla="*/ 94 h 312"/>
                <a:gd name="T22" fmla="*/ 2019 w 441"/>
                <a:gd name="T23" fmla="*/ 475 h 312"/>
                <a:gd name="T24" fmla="*/ 2496 w 441"/>
                <a:gd name="T25" fmla="*/ 159 h 312"/>
                <a:gd name="T26" fmla="*/ 2655 w 441"/>
                <a:gd name="T27" fmla="*/ 446 h 312"/>
                <a:gd name="T28" fmla="*/ 3011 w 441"/>
                <a:gd name="T29" fmla="*/ 226 h 312"/>
                <a:gd name="T30" fmla="*/ 3107 w 441"/>
                <a:gd name="T31" fmla="*/ 0 h 312"/>
                <a:gd name="T32" fmla="*/ 3233 w 441"/>
                <a:gd name="T33" fmla="*/ 446 h 312"/>
                <a:gd name="T34" fmla="*/ 3262 w 441"/>
                <a:gd name="T35" fmla="*/ 951 h 312"/>
                <a:gd name="T36" fmla="*/ 3618 w 441"/>
                <a:gd name="T37" fmla="*/ 635 h 312"/>
                <a:gd name="T38" fmla="*/ 3714 w 441"/>
                <a:gd name="T39" fmla="*/ 352 h 312"/>
                <a:gd name="T40" fmla="*/ 3743 w 441"/>
                <a:gd name="T41" fmla="*/ 1016 h 312"/>
                <a:gd name="T42" fmla="*/ 3779 w 441"/>
                <a:gd name="T43" fmla="*/ 1175 h 312"/>
                <a:gd name="T44" fmla="*/ 4001 w 441"/>
                <a:gd name="T45" fmla="*/ 891 h 312"/>
                <a:gd name="T46" fmla="*/ 4160 w 441"/>
                <a:gd name="T47" fmla="*/ 1241 h 312"/>
                <a:gd name="T48" fmla="*/ 4256 w 441"/>
                <a:gd name="T49" fmla="*/ 1433 h 312"/>
                <a:gd name="T50" fmla="*/ 4415 w 441"/>
                <a:gd name="T51" fmla="*/ 1335 h 312"/>
                <a:gd name="T52" fmla="*/ 4576 w 441"/>
                <a:gd name="T53" fmla="*/ 1491 h 312"/>
                <a:gd name="T54" fmla="*/ 4702 w 441"/>
                <a:gd name="T55" fmla="*/ 1938 h 312"/>
                <a:gd name="T56" fmla="*/ 3618 w 441"/>
                <a:gd name="T57" fmla="*/ 3308 h 312"/>
                <a:gd name="T58" fmla="*/ 130 w 441"/>
                <a:gd name="T59" fmla="*/ 2292 h 312"/>
                <a:gd name="T60" fmla="*/ 0 w 441"/>
                <a:gd name="T61" fmla="*/ 1306 h 3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41"/>
                <a:gd name="T94" fmla="*/ 0 h 312"/>
                <a:gd name="T95" fmla="*/ 441 w 441"/>
                <a:gd name="T96" fmla="*/ 312 h 31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FF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91" name="任意多边形 97338">
              <a:extLst>
                <a:ext uri="{FF2B5EF4-FFF2-40B4-BE49-F238E27FC236}">
                  <a16:creationId xmlns:a16="http://schemas.microsoft.com/office/drawing/2014/main" id="{E62BC43F-008C-300F-2061-AFC8C6C91696}"/>
                </a:ext>
              </a:extLst>
            </p:cNvPr>
            <p:cNvSpPr>
              <a:spLocks/>
            </p:cNvSpPr>
            <p:nvPr/>
          </p:nvSpPr>
          <p:spPr bwMode="auto">
            <a:xfrm>
              <a:off x="1998" y="1311"/>
              <a:ext cx="1237" cy="1376"/>
            </a:xfrm>
            <a:custGeom>
              <a:avLst/>
              <a:gdLst>
                <a:gd name="T0" fmla="*/ 1865 w 684"/>
                <a:gd name="T1" fmla="*/ 6636 h 762"/>
                <a:gd name="T2" fmla="*/ 1478 w 684"/>
                <a:gd name="T3" fmla="*/ 5936 h 762"/>
                <a:gd name="T4" fmla="*/ 1089 w 684"/>
                <a:gd name="T5" fmla="*/ 5488 h 762"/>
                <a:gd name="T6" fmla="*/ 644 w 684"/>
                <a:gd name="T7" fmla="*/ 4910 h 762"/>
                <a:gd name="T8" fmla="*/ 514 w 684"/>
                <a:gd name="T9" fmla="*/ 4406 h 762"/>
                <a:gd name="T10" fmla="*/ 579 w 684"/>
                <a:gd name="T11" fmla="*/ 3893 h 762"/>
                <a:gd name="T12" fmla="*/ 130 w 684"/>
                <a:gd name="T13" fmla="*/ 3128 h 762"/>
                <a:gd name="T14" fmla="*/ 0 w 684"/>
                <a:gd name="T15" fmla="*/ 2360 h 762"/>
                <a:gd name="T16" fmla="*/ 197 w 684"/>
                <a:gd name="T17" fmla="*/ 1914 h 762"/>
                <a:gd name="T18" fmla="*/ 1031 w 684"/>
                <a:gd name="T19" fmla="*/ 1533 h 762"/>
                <a:gd name="T20" fmla="*/ 1412 w 684"/>
                <a:gd name="T21" fmla="*/ 513 h 762"/>
                <a:gd name="T22" fmla="*/ 1989 w 684"/>
                <a:gd name="T23" fmla="*/ 130 h 762"/>
                <a:gd name="T24" fmla="*/ 2568 w 684"/>
                <a:gd name="T25" fmla="*/ 65 h 762"/>
                <a:gd name="T26" fmla="*/ 3337 w 684"/>
                <a:gd name="T27" fmla="*/ 0 h 762"/>
                <a:gd name="T28" fmla="*/ 4684 w 684"/>
                <a:gd name="T29" fmla="*/ 255 h 762"/>
                <a:gd name="T30" fmla="*/ 4556 w 684"/>
                <a:gd name="T31" fmla="*/ 4209 h 762"/>
                <a:gd name="T32" fmla="*/ 7317 w 684"/>
                <a:gd name="T33" fmla="*/ 7207 h 762"/>
                <a:gd name="T34" fmla="*/ 6804 w 684"/>
                <a:gd name="T35" fmla="*/ 8103 h 762"/>
                <a:gd name="T36" fmla="*/ 4235 w 684"/>
                <a:gd name="T37" fmla="*/ 8103 h 762"/>
                <a:gd name="T38" fmla="*/ 1865 w 684"/>
                <a:gd name="T39" fmla="*/ 6636 h 7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4"/>
                <a:gd name="T61" fmla="*/ 0 h 762"/>
                <a:gd name="T62" fmla="*/ 684 w 684"/>
                <a:gd name="T63" fmla="*/ 762 h 7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92" name="任意多边形 97339">
              <a:extLst>
                <a:ext uri="{FF2B5EF4-FFF2-40B4-BE49-F238E27FC236}">
                  <a16:creationId xmlns:a16="http://schemas.microsoft.com/office/drawing/2014/main" id="{037BCC50-0F27-9526-37D6-67CAE1DA2158}"/>
                </a:ext>
              </a:extLst>
            </p:cNvPr>
            <p:cNvSpPr>
              <a:spLocks/>
            </p:cNvSpPr>
            <p:nvPr/>
          </p:nvSpPr>
          <p:spPr bwMode="auto">
            <a:xfrm>
              <a:off x="1971" y="1291"/>
              <a:ext cx="1020" cy="1452"/>
            </a:xfrm>
            <a:custGeom>
              <a:avLst/>
              <a:gdLst>
                <a:gd name="T0" fmla="*/ 3306 w 564"/>
                <a:gd name="T1" fmla="*/ 320 h 804"/>
                <a:gd name="T2" fmla="*/ 2503 w 564"/>
                <a:gd name="T3" fmla="*/ 412 h 804"/>
                <a:gd name="T4" fmla="*/ 2212 w 564"/>
                <a:gd name="T5" fmla="*/ 636 h 804"/>
                <a:gd name="T6" fmla="*/ 2116 w 564"/>
                <a:gd name="T7" fmla="*/ 926 h 804"/>
                <a:gd name="T8" fmla="*/ 2087 w 564"/>
                <a:gd name="T9" fmla="*/ 1438 h 804"/>
                <a:gd name="T10" fmla="*/ 1989 w 564"/>
                <a:gd name="T11" fmla="*/ 1755 h 804"/>
                <a:gd name="T12" fmla="*/ 1763 w 564"/>
                <a:gd name="T13" fmla="*/ 1914 h 804"/>
                <a:gd name="T14" fmla="*/ 1347 w 564"/>
                <a:gd name="T15" fmla="*/ 2169 h 804"/>
                <a:gd name="T16" fmla="*/ 1125 w 564"/>
                <a:gd name="T17" fmla="*/ 2295 h 804"/>
                <a:gd name="T18" fmla="*/ 1031 w 564"/>
                <a:gd name="T19" fmla="*/ 2586 h 804"/>
                <a:gd name="T20" fmla="*/ 1060 w 564"/>
                <a:gd name="T21" fmla="*/ 2776 h 804"/>
                <a:gd name="T22" fmla="*/ 1221 w 564"/>
                <a:gd name="T23" fmla="*/ 2933 h 804"/>
                <a:gd name="T24" fmla="*/ 1443 w 564"/>
                <a:gd name="T25" fmla="*/ 3287 h 804"/>
                <a:gd name="T26" fmla="*/ 1573 w 564"/>
                <a:gd name="T27" fmla="*/ 3894 h 804"/>
                <a:gd name="T28" fmla="*/ 1443 w 564"/>
                <a:gd name="T29" fmla="*/ 4277 h 804"/>
                <a:gd name="T30" fmla="*/ 1443 w 564"/>
                <a:gd name="T31" fmla="*/ 4690 h 804"/>
                <a:gd name="T32" fmla="*/ 1537 w 564"/>
                <a:gd name="T33" fmla="*/ 5042 h 804"/>
                <a:gd name="T34" fmla="*/ 1763 w 564"/>
                <a:gd name="T35" fmla="*/ 5423 h 804"/>
                <a:gd name="T36" fmla="*/ 2054 w 564"/>
                <a:gd name="T37" fmla="*/ 6001 h 804"/>
                <a:gd name="T38" fmla="*/ 2568 w 564"/>
                <a:gd name="T39" fmla="*/ 6256 h 804"/>
                <a:gd name="T40" fmla="*/ 2986 w 564"/>
                <a:gd name="T41" fmla="*/ 6350 h 804"/>
                <a:gd name="T42" fmla="*/ 3402 w 564"/>
                <a:gd name="T43" fmla="*/ 6543 h 804"/>
                <a:gd name="T44" fmla="*/ 3722 w 564"/>
                <a:gd name="T45" fmla="*/ 6733 h 804"/>
                <a:gd name="T46" fmla="*/ 3944 w 564"/>
                <a:gd name="T47" fmla="*/ 7022 h 804"/>
                <a:gd name="T48" fmla="*/ 4433 w 564"/>
                <a:gd name="T49" fmla="*/ 7052 h 804"/>
                <a:gd name="T50" fmla="*/ 4778 w 564"/>
                <a:gd name="T51" fmla="*/ 7150 h 804"/>
                <a:gd name="T52" fmla="*/ 5295 w 564"/>
                <a:gd name="T53" fmla="*/ 7309 h 804"/>
                <a:gd name="T54" fmla="*/ 5648 w 564"/>
                <a:gd name="T55" fmla="*/ 7628 h 804"/>
                <a:gd name="T56" fmla="*/ 6035 w 564"/>
                <a:gd name="T57" fmla="*/ 7916 h 804"/>
                <a:gd name="T58" fmla="*/ 6004 w 564"/>
                <a:gd name="T59" fmla="*/ 8551 h 804"/>
                <a:gd name="T60" fmla="*/ 1989 w 564"/>
                <a:gd name="T61" fmla="*/ 6928 h 804"/>
                <a:gd name="T62" fmla="*/ 1639 w 564"/>
                <a:gd name="T63" fmla="*/ 6285 h 804"/>
                <a:gd name="T64" fmla="*/ 1282 w 564"/>
                <a:gd name="T65" fmla="*/ 5904 h 804"/>
                <a:gd name="T66" fmla="*/ 930 w 564"/>
                <a:gd name="T67" fmla="*/ 5555 h 804"/>
                <a:gd name="T68" fmla="*/ 740 w 564"/>
                <a:gd name="T69" fmla="*/ 5297 h 804"/>
                <a:gd name="T70" fmla="*/ 579 w 564"/>
                <a:gd name="T71" fmla="*/ 4817 h 804"/>
                <a:gd name="T72" fmla="*/ 514 w 564"/>
                <a:gd name="T73" fmla="*/ 4370 h 804"/>
                <a:gd name="T74" fmla="*/ 543 w 564"/>
                <a:gd name="T75" fmla="*/ 4054 h 804"/>
                <a:gd name="T76" fmla="*/ 320 w 564"/>
                <a:gd name="T77" fmla="*/ 3699 h 804"/>
                <a:gd name="T78" fmla="*/ 161 w 564"/>
                <a:gd name="T79" fmla="*/ 3415 h 804"/>
                <a:gd name="T80" fmla="*/ 29 w 564"/>
                <a:gd name="T81" fmla="*/ 3063 h 804"/>
                <a:gd name="T82" fmla="*/ 0 w 564"/>
                <a:gd name="T83" fmla="*/ 2716 h 804"/>
                <a:gd name="T84" fmla="*/ 29 w 564"/>
                <a:gd name="T85" fmla="*/ 2140 h 804"/>
                <a:gd name="T86" fmla="*/ 197 w 564"/>
                <a:gd name="T87" fmla="*/ 1849 h 804"/>
                <a:gd name="T88" fmla="*/ 514 w 564"/>
                <a:gd name="T89" fmla="*/ 1725 h 804"/>
                <a:gd name="T90" fmla="*/ 769 w 564"/>
                <a:gd name="T91" fmla="*/ 1595 h 804"/>
                <a:gd name="T92" fmla="*/ 1089 w 564"/>
                <a:gd name="T93" fmla="*/ 1468 h 804"/>
                <a:gd name="T94" fmla="*/ 1125 w 564"/>
                <a:gd name="T95" fmla="*/ 1149 h 804"/>
                <a:gd name="T96" fmla="*/ 1190 w 564"/>
                <a:gd name="T97" fmla="*/ 796 h 804"/>
                <a:gd name="T98" fmla="*/ 1347 w 564"/>
                <a:gd name="T99" fmla="*/ 578 h 804"/>
                <a:gd name="T100" fmla="*/ 1639 w 564"/>
                <a:gd name="T101" fmla="*/ 381 h 804"/>
                <a:gd name="T102" fmla="*/ 1894 w 564"/>
                <a:gd name="T103" fmla="*/ 195 h 804"/>
                <a:gd name="T104" fmla="*/ 2371 w 564"/>
                <a:gd name="T105" fmla="*/ 65 h 804"/>
                <a:gd name="T106" fmla="*/ 2921 w 564"/>
                <a:gd name="T107" fmla="*/ 29 h 804"/>
                <a:gd name="T108" fmla="*/ 3660 w 564"/>
                <a:gd name="T109" fmla="*/ 0 h 804"/>
                <a:gd name="T110" fmla="*/ 4494 w 564"/>
                <a:gd name="T111" fmla="*/ 65 h 804"/>
                <a:gd name="T112" fmla="*/ 3306 w 564"/>
                <a:gd name="T113" fmla="*/ 320 h 8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64"/>
                <a:gd name="T172" fmla="*/ 0 h 804"/>
                <a:gd name="T173" fmla="*/ 564 w 564"/>
                <a:gd name="T174" fmla="*/ 804 h 8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chemeClr val="bg1"/>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93" name="任意多边形 97340">
              <a:extLst>
                <a:ext uri="{FF2B5EF4-FFF2-40B4-BE49-F238E27FC236}">
                  <a16:creationId xmlns:a16="http://schemas.microsoft.com/office/drawing/2014/main" id="{8CB9A6A1-2F8B-B686-8925-65AB6BFE05DE}"/>
                </a:ext>
              </a:extLst>
            </p:cNvPr>
            <p:cNvSpPr>
              <a:spLocks/>
            </p:cNvSpPr>
            <p:nvPr/>
          </p:nvSpPr>
          <p:spPr bwMode="auto">
            <a:xfrm>
              <a:off x="2378" y="1320"/>
              <a:ext cx="1150" cy="1323"/>
            </a:xfrm>
            <a:custGeom>
              <a:avLst/>
              <a:gdLst>
                <a:gd name="T0" fmla="*/ 4300 w 636"/>
                <a:gd name="T1" fmla="*/ 7779 h 733"/>
                <a:gd name="T2" fmla="*/ 3401 w 636"/>
                <a:gd name="T3" fmla="*/ 7268 h 733"/>
                <a:gd name="T4" fmla="*/ 3144 w 636"/>
                <a:gd name="T5" fmla="*/ 6828 h 733"/>
                <a:gd name="T6" fmla="*/ 2821 w 636"/>
                <a:gd name="T7" fmla="*/ 6633 h 733"/>
                <a:gd name="T8" fmla="*/ 2246 w 636"/>
                <a:gd name="T9" fmla="*/ 6568 h 733"/>
                <a:gd name="T10" fmla="*/ 1602 w 636"/>
                <a:gd name="T11" fmla="*/ 6120 h 733"/>
                <a:gd name="T12" fmla="*/ 1253 w 636"/>
                <a:gd name="T13" fmla="*/ 5828 h 733"/>
                <a:gd name="T14" fmla="*/ 1031 w 636"/>
                <a:gd name="T15" fmla="*/ 5485 h 733"/>
                <a:gd name="T16" fmla="*/ 964 w 636"/>
                <a:gd name="T17" fmla="*/ 4982 h 733"/>
                <a:gd name="T18" fmla="*/ 1031 w 636"/>
                <a:gd name="T19" fmla="*/ 4655 h 733"/>
                <a:gd name="T20" fmla="*/ 579 w 636"/>
                <a:gd name="T21" fmla="*/ 4339 h 733"/>
                <a:gd name="T22" fmla="*/ 130 w 636"/>
                <a:gd name="T23" fmla="*/ 3639 h 733"/>
                <a:gd name="T24" fmla="*/ 0 w 636"/>
                <a:gd name="T25" fmla="*/ 3059 h 733"/>
                <a:gd name="T26" fmla="*/ 94 w 636"/>
                <a:gd name="T27" fmla="*/ 2579 h 733"/>
                <a:gd name="T28" fmla="*/ 255 w 636"/>
                <a:gd name="T29" fmla="*/ 2112 h 733"/>
                <a:gd name="T30" fmla="*/ 768 w 636"/>
                <a:gd name="T31" fmla="*/ 1664 h 733"/>
                <a:gd name="T32" fmla="*/ 703 w 636"/>
                <a:gd name="T33" fmla="*/ 1117 h 733"/>
                <a:gd name="T34" fmla="*/ 768 w 636"/>
                <a:gd name="T35" fmla="*/ 776 h 733"/>
                <a:gd name="T36" fmla="*/ 1089 w 636"/>
                <a:gd name="T37" fmla="*/ 264 h 733"/>
                <a:gd name="T38" fmla="*/ 1573 w 636"/>
                <a:gd name="T39" fmla="*/ 94 h 733"/>
                <a:gd name="T40" fmla="*/ 2246 w 636"/>
                <a:gd name="T41" fmla="*/ 13 h 733"/>
                <a:gd name="T42" fmla="*/ 2788 w 636"/>
                <a:gd name="T43" fmla="*/ 0 h 733"/>
                <a:gd name="T44" fmla="*/ 3466 w 636"/>
                <a:gd name="T45" fmla="*/ 199 h 733"/>
                <a:gd name="T46" fmla="*/ 3848 w 636"/>
                <a:gd name="T47" fmla="*/ 328 h 733"/>
                <a:gd name="T48" fmla="*/ 4681 w 636"/>
                <a:gd name="T49" fmla="*/ 1029 h 733"/>
                <a:gd name="T50" fmla="*/ 4936 w 636"/>
                <a:gd name="T51" fmla="*/ 1606 h 733"/>
                <a:gd name="T52" fmla="*/ 3204 w 636"/>
                <a:gd name="T53" fmla="*/ 1857 h 733"/>
                <a:gd name="T54" fmla="*/ 3144 w 636"/>
                <a:gd name="T55" fmla="*/ 2242 h 733"/>
                <a:gd name="T56" fmla="*/ 3848 w 636"/>
                <a:gd name="T57" fmla="*/ 4785 h 733"/>
                <a:gd name="T58" fmla="*/ 5450 w 636"/>
                <a:gd name="T59" fmla="*/ 5297 h 733"/>
                <a:gd name="T60" fmla="*/ 6797 w 636"/>
                <a:gd name="T61" fmla="*/ 5933 h 733"/>
                <a:gd name="T62" fmla="*/ 4300 w 636"/>
                <a:gd name="T63" fmla="*/ 7779 h 7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36"/>
                <a:gd name="T97" fmla="*/ 0 h 733"/>
                <a:gd name="T98" fmla="*/ 636 w 636"/>
                <a:gd name="T99" fmla="*/ 733 h 7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94" name="任意多边形 97341">
              <a:extLst>
                <a:ext uri="{FF2B5EF4-FFF2-40B4-BE49-F238E27FC236}">
                  <a16:creationId xmlns:a16="http://schemas.microsoft.com/office/drawing/2014/main" id="{01CBEFD6-F3F9-6556-3D8A-85EF5977429B}"/>
                </a:ext>
              </a:extLst>
            </p:cNvPr>
            <p:cNvSpPr>
              <a:spLocks/>
            </p:cNvSpPr>
            <p:nvPr/>
          </p:nvSpPr>
          <p:spPr bwMode="auto">
            <a:xfrm>
              <a:off x="2361" y="1307"/>
              <a:ext cx="489" cy="845"/>
            </a:xfrm>
            <a:custGeom>
              <a:avLst/>
              <a:gdLst>
                <a:gd name="T0" fmla="*/ 1034 w 270"/>
                <a:gd name="T1" fmla="*/ 4339 h 468"/>
                <a:gd name="T2" fmla="*/ 808 w 270"/>
                <a:gd name="T3" fmla="*/ 4019 h 468"/>
                <a:gd name="T4" fmla="*/ 581 w 270"/>
                <a:gd name="T5" fmla="*/ 3638 h 468"/>
                <a:gd name="T6" fmla="*/ 489 w 270"/>
                <a:gd name="T7" fmla="*/ 3221 h 468"/>
                <a:gd name="T8" fmla="*/ 547 w 270"/>
                <a:gd name="T9" fmla="*/ 2837 h 468"/>
                <a:gd name="T10" fmla="*/ 772 w 270"/>
                <a:gd name="T11" fmla="*/ 2521 h 468"/>
                <a:gd name="T12" fmla="*/ 1290 w 270"/>
                <a:gd name="T13" fmla="*/ 2324 h 468"/>
                <a:gd name="T14" fmla="*/ 1581 w 270"/>
                <a:gd name="T15" fmla="*/ 2105 h 468"/>
                <a:gd name="T16" fmla="*/ 1646 w 270"/>
                <a:gd name="T17" fmla="*/ 1659 h 468"/>
                <a:gd name="T18" fmla="*/ 1456 w 270"/>
                <a:gd name="T19" fmla="*/ 1307 h 468"/>
                <a:gd name="T20" fmla="*/ 1326 w 270"/>
                <a:gd name="T21" fmla="*/ 1082 h 468"/>
                <a:gd name="T22" fmla="*/ 1290 w 270"/>
                <a:gd name="T23" fmla="*/ 578 h 468"/>
                <a:gd name="T24" fmla="*/ 1485 w 270"/>
                <a:gd name="T25" fmla="*/ 381 h 468"/>
                <a:gd name="T26" fmla="*/ 1807 w 270"/>
                <a:gd name="T27" fmla="*/ 320 h 468"/>
                <a:gd name="T28" fmla="*/ 2162 w 270"/>
                <a:gd name="T29" fmla="*/ 195 h 468"/>
                <a:gd name="T30" fmla="*/ 2423 w 270"/>
                <a:gd name="T31" fmla="*/ 159 h 468"/>
                <a:gd name="T32" fmla="*/ 2907 w 270"/>
                <a:gd name="T33" fmla="*/ 130 h 468"/>
                <a:gd name="T34" fmla="*/ 2454 w 270"/>
                <a:gd name="T35" fmla="*/ 0 h 468"/>
                <a:gd name="T36" fmla="*/ 2001 w 270"/>
                <a:gd name="T37" fmla="*/ 0 h 468"/>
                <a:gd name="T38" fmla="*/ 1646 w 270"/>
                <a:gd name="T39" fmla="*/ 0 h 468"/>
                <a:gd name="T40" fmla="*/ 1224 w 270"/>
                <a:gd name="T41" fmla="*/ 130 h 468"/>
                <a:gd name="T42" fmla="*/ 902 w 270"/>
                <a:gd name="T43" fmla="*/ 381 h 468"/>
                <a:gd name="T44" fmla="*/ 808 w 270"/>
                <a:gd name="T45" fmla="*/ 672 h 468"/>
                <a:gd name="T46" fmla="*/ 676 w 270"/>
                <a:gd name="T47" fmla="*/ 1082 h 468"/>
                <a:gd name="T48" fmla="*/ 676 w 270"/>
                <a:gd name="T49" fmla="*/ 1401 h 468"/>
                <a:gd name="T50" fmla="*/ 772 w 270"/>
                <a:gd name="T51" fmla="*/ 1688 h 468"/>
                <a:gd name="T52" fmla="*/ 453 w 270"/>
                <a:gd name="T53" fmla="*/ 1820 h 468"/>
                <a:gd name="T54" fmla="*/ 292 w 270"/>
                <a:gd name="T55" fmla="*/ 1979 h 468"/>
                <a:gd name="T56" fmla="*/ 96 w 270"/>
                <a:gd name="T57" fmla="*/ 2266 h 468"/>
                <a:gd name="T58" fmla="*/ 0 w 270"/>
                <a:gd name="T59" fmla="*/ 2679 h 468"/>
                <a:gd name="T60" fmla="*/ 0 w 270"/>
                <a:gd name="T61" fmla="*/ 3221 h 468"/>
                <a:gd name="T62" fmla="*/ 161 w 270"/>
                <a:gd name="T63" fmla="*/ 3797 h 468"/>
                <a:gd name="T64" fmla="*/ 424 w 270"/>
                <a:gd name="T65" fmla="*/ 4434 h 468"/>
                <a:gd name="T66" fmla="*/ 614 w 270"/>
                <a:gd name="T67" fmla="*/ 4619 h 468"/>
                <a:gd name="T68" fmla="*/ 837 w 270"/>
                <a:gd name="T69" fmla="*/ 4750 h 468"/>
                <a:gd name="T70" fmla="*/ 1128 w 270"/>
                <a:gd name="T71" fmla="*/ 4974 h 468"/>
                <a:gd name="T72" fmla="*/ 1194 w 270"/>
                <a:gd name="T73" fmla="*/ 4685 h 468"/>
                <a:gd name="T74" fmla="*/ 1034 w 270"/>
                <a:gd name="T75" fmla="*/ 4339 h 4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468"/>
                <a:gd name="T116" fmla="*/ 270 w 270"/>
                <a:gd name="T117" fmla="*/ 468 h 46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chemeClr val="bg1"/>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95" name="任意多边形 97342">
              <a:extLst>
                <a:ext uri="{FF2B5EF4-FFF2-40B4-BE49-F238E27FC236}">
                  <a16:creationId xmlns:a16="http://schemas.microsoft.com/office/drawing/2014/main" id="{86AB192E-FD06-5A1F-062E-58C627621F97}"/>
                </a:ext>
              </a:extLst>
            </p:cNvPr>
            <p:cNvSpPr>
              <a:spLocks/>
            </p:cNvSpPr>
            <p:nvPr/>
          </p:nvSpPr>
          <p:spPr bwMode="auto">
            <a:xfrm>
              <a:off x="2660" y="1486"/>
              <a:ext cx="580" cy="1056"/>
            </a:xfrm>
            <a:custGeom>
              <a:avLst/>
              <a:gdLst>
                <a:gd name="T0" fmla="*/ 2784 w 321"/>
                <a:gd name="T1" fmla="*/ 6211 h 585"/>
                <a:gd name="T2" fmla="*/ 2493 w 321"/>
                <a:gd name="T3" fmla="*/ 6083 h 585"/>
                <a:gd name="T4" fmla="*/ 2141 w 321"/>
                <a:gd name="T5" fmla="*/ 6022 h 585"/>
                <a:gd name="T6" fmla="*/ 1951 w 321"/>
                <a:gd name="T7" fmla="*/ 6022 h 585"/>
                <a:gd name="T8" fmla="*/ 2338 w 321"/>
                <a:gd name="T9" fmla="*/ 5859 h 585"/>
                <a:gd name="T10" fmla="*/ 1982 w 321"/>
                <a:gd name="T11" fmla="*/ 5699 h 585"/>
                <a:gd name="T12" fmla="*/ 1630 w 321"/>
                <a:gd name="T13" fmla="*/ 5576 h 585"/>
                <a:gd name="T14" fmla="*/ 1214 w 321"/>
                <a:gd name="T15" fmla="*/ 5509 h 585"/>
                <a:gd name="T16" fmla="*/ 1630 w 321"/>
                <a:gd name="T17" fmla="*/ 5448 h 585"/>
                <a:gd name="T18" fmla="*/ 2076 w 321"/>
                <a:gd name="T19" fmla="*/ 5448 h 585"/>
                <a:gd name="T20" fmla="*/ 1469 w 321"/>
                <a:gd name="T21" fmla="*/ 5092 h 585"/>
                <a:gd name="T22" fmla="*/ 992 w 321"/>
                <a:gd name="T23" fmla="*/ 4937 h 585"/>
                <a:gd name="T24" fmla="*/ 701 w 321"/>
                <a:gd name="T25" fmla="*/ 4905 h 585"/>
                <a:gd name="T26" fmla="*/ 1185 w 321"/>
                <a:gd name="T27" fmla="*/ 4812 h 585"/>
                <a:gd name="T28" fmla="*/ 1695 w 321"/>
                <a:gd name="T29" fmla="*/ 4841 h 585"/>
                <a:gd name="T30" fmla="*/ 1951 w 321"/>
                <a:gd name="T31" fmla="*/ 4874 h 585"/>
                <a:gd name="T32" fmla="*/ 1505 w 321"/>
                <a:gd name="T33" fmla="*/ 4589 h 585"/>
                <a:gd name="T34" fmla="*/ 992 w 321"/>
                <a:gd name="T35" fmla="*/ 4457 h 585"/>
                <a:gd name="T36" fmla="*/ 381 w 321"/>
                <a:gd name="T37" fmla="*/ 4302 h 585"/>
                <a:gd name="T38" fmla="*/ 1149 w 321"/>
                <a:gd name="T39" fmla="*/ 4273 h 585"/>
                <a:gd name="T40" fmla="*/ 1599 w 321"/>
                <a:gd name="T41" fmla="*/ 4302 h 585"/>
                <a:gd name="T42" fmla="*/ 1149 w 321"/>
                <a:gd name="T43" fmla="*/ 3888 h 585"/>
                <a:gd name="T44" fmla="*/ 352 w 321"/>
                <a:gd name="T45" fmla="*/ 3601 h 585"/>
                <a:gd name="T46" fmla="*/ 0 w 321"/>
                <a:gd name="T47" fmla="*/ 3506 h 585"/>
                <a:gd name="T48" fmla="*/ 1149 w 321"/>
                <a:gd name="T49" fmla="*/ 3571 h 585"/>
                <a:gd name="T50" fmla="*/ 1344 w 321"/>
                <a:gd name="T51" fmla="*/ 3601 h 585"/>
                <a:gd name="T52" fmla="*/ 1084 w 321"/>
                <a:gd name="T53" fmla="*/ 3376 h 585"/>
                <a:gd name="T54" fmla="*/ 636 w 321"/>
                <a:gd name="T55" fmla="*/ 3024 h 585"/>
                <a:gd name="T56" fmla="*/ 1185 w 321"/>
                <a:gd name="T57" fmla="*/ 2865 h 585"/>
                <a:gd name="T58" fmla="*/ 992 w 321"/>
                <a:gd name="T59" fmla="*/ 2643 h 585"/>
                <a:gd name="T60" fmla="*/ 542 w 321"/>
                <a:gd name="T61" fmla="*/ 2388 h 585"/>
                <a:gd name="T62" fmla="*/ 768 w 321"/>
                <a:gd name="T63" fmla="*/ 2229 h 585"/>
                <a:gd name="T64" fmla="*/ 477 w 321"/>
                <a:gd name="T65" fmla="*/ 2040 h 585"/>
                <a:gd name="T66" fmla="*/ 94 w 321"/>
                <a:gd name="T67" fmla="*/ 1942 h 585"/>
                <a:gd name="T68" fmla="*/ 513 w 321"/>
                <a:gd name="T69" fmla="*/ 1848 h 585"/>
                <a:gd name="T70" fmla="*/ 226 w 321"/>
                <a:gd name="T71" fmla="*/ 1594 h 585"/>
                <a:gd name="T72" fmla="*/ 0 w 321"/>
                <a:gd name="T73" fmla="*/ 1558 h 585"/>
                <a:gd name="T74" fmla="*/ 352 w 321"/>
                <a:gd name="T75" fmla="*/ 1498 h 585"/>
                <a:gd name="T76" fmla="*/ 636 w 321"/>
                <a:gd name="T77" fmla="*/ 1529 h 585"/>
                <a:gd name="T78" fmla="*/ 255 w 321"/>
                <a:gd name="T79" fmla="*/ 1117 h 585"/>
                <a:gd name="T80" fmla="*/ 130 w 321"/>
                <a:gd name="T81" fmla="*/ 794 h 585"/>
                <a:gd name="T82" fmla="*/ 412 w 321"/>
                <a:gd name="T83" fmla="*/ 1016 h 585"/>
                <a:gd name="T84" fmla="*/ 737 w 321"/>
                <a:gd name="T85" fmla="*/ 1052 h 585"/>
                <a:gd name="T86" fmla="*/ 607 w 321"/>
                <a:gd name="T87" fmla="*/ 446 h 585"/>
                <a:gd name="T88" fmla="*/ 578 w 321"/>
                <a:gd name="T89" fmla="*/ 0 h 585"/>
                <a:gd name="T90" fmla="*/ 672 w 321"/>
                <a:gd name="T91" fmla="*/ 287 h 585"/>
                <a:gd name="T92" fmla="*/ 992 w 321"/>
                <a:gd name="T93" fmla="*/ 607 h 585"/>
                <a:gd name="T94" fmla="*/ 963 w 321"/>
                <a:gd name="T95" fmla="*/ 255 h 585"/>
                <a:gd name="T96" fmla="*/ 992 w 321"/>
                <a:gd name="T97" fmla="*/ 65 h 585"/>
                <a:gd name="T98" fmla="*/ 1185 w 321"/>
                <a:gd name="T99" fmla="*/ 352 h 585"/>
                <a:gd name="T100" fmla="*/ 1440 w 321"/>
                <a:gd name="T101" fmla="*/ 542 h 585"/>
                <a:gd name="T102" fmla="*/ 1695 w 321"/>
                <a:gd name="T103" fmla="*/ 94 h 585"/>
                <a:gd name="T104" fmla="*/ 1821 w 321"/>
                <a:gd name="T105" fmla="*/ 410 h 585"/>
                <a:gd name="T106" fmla="*/ 2047 w 321"/>
                <a:gd name="T107" fmla="*/ 672 h 585"/>
                <a:gd name="T108" fmla="*/ 2177 w 321"/>
                <a:gd name="T109" fmla="*/ 255 h 585"/>
                <a:gd name="T110" fmla="*/ 2338 w 321"/>
                <a:gd name="T111" fmla="*/ 861 h 585"/>
                <a:gd name="T112" fmla="*/ 3422 w 321"/>
                <a:gd name="T113" fmla="*/ 5419 h 585"/>
                <a:gd name="T114" fmla="*/ 2784 w 321"/>
                <a:gd name="T115" fmla="*/ 6211 h 5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1"/>
                <a:gd name="T175" fmla="*/ 0 h 585"/>
                <a:gd name="T176" fmla="*/ 321 w 321"/>
                <a:gd name="T177" fmla="*/ 585 h 5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FF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96" name="任意多边形 97343">
              <a:extLst>
                <a:ext uri="{FF2B5EF4-FFF2-40B4-BE49-F238E27FC236}">
                  <a16:creationId xmlns:a16="http://schemas.microsoft.com/office/drawing/2014/main" id="{436E3B97-8E06-83BF-0CE0-1609DB8F44E1}"/>
                </a:ext>
              </a:extLst>
            </p:cNvPr>
            <p:cNvSpPr>
              <a:spLocks/>
            </p:cNvSpPr>
            <p:nvPr/>
          </p:nvSpPr>
          <p:spPr bwMode="auto">
            <a:xfrm>
              <a:off x="2920" y="1493"/>
              <a:ext cx="906" cy="618"/>
            </a:xfrm>
            <a:custGeom>
              <a:avLst/>
              <a:gdLst>
                <a:gd name="T0" fmla="*/ 608 w 501"/>
                <a:gd name="T1" fmla="*/ 768 h 342"/>
                <a:gd name="T2" fmla="*/ 29 w 501"/>
                <a:gd name="T3" fmla="*/ 768 h 342"/>
                <a:gd name="T4" fmla="*/ 0 w 501"/>
                <a:gd name="T5" fmla="*/ 1852 h 342"/>
                <a:gd name="T6" fmla="*/ 291 w 501"/>
                <a:gd name="T7" fmla="*/ 3291 h 342"/>
                <a:gd name="T8" fmla="*/ 2698 w 501"/>
                <a:gd name="T9" fmla="*/ 3647 h 342"/>
                <a:gd name="T10" fmla="*/ 5105 w 501"/>
                <a:gd name="T11" fmla="*/ 3262 h 342"/>
                <a:gd name="T12" fmla="*/ 5295 w 501"/>
                <a:gd name="T13" fmla="*/ 1821 h 342"/>
                <a:gd name="T14" fmla="*/ 5356 w 501"/>
                <a:gd name="T15" fmla="*/ 1055 h 342"/>
                <a:gd name="T16" fmla="*/ 5134 w 501"/>
                <a:gd name="T17" fmla="*/ 477 h 342"/>
                <a:gd name="T18" fmla="*/ 3848 w 501"/>
                <a:gd name="T19" fmla="*/ 0 h 342"/>
                <a:gd name="T20" fmla="*/ 2662 w 501"/>
                <a:gd name="T21" fmla="*/ 0 h 342"/>
                <a:gd name="T22" fmla="*/ 1893 w 501"/>
                <a:gd name="T23" fmla="*/ 352 h 342"/>
                <a:gd name="T24" fmla="*/ 1154 w 501"/>
                <a:gd name="T25" fmla="*/ 768 h 342"/>
                <a:gd name="T26" fmla="*/ 608 w 501"/>
                <a:gd name="T27" fmla="*/ 768 h 3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1"/>
                <a:gd name="T43" fmla="*/ 0 h 342"/>
                <a:gd name="T44" fmla="*/ 501 w 501"/>
                <a:gd name="T45" fmla="*/ 342 h 3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97" name="任意多边形 97344">
              <a:extLst>
                <a:ext uri="{FF2B5EF4-FFF2-40B4-BE49-F238E27FC236}">
                  <a16:creationId xmlns:a16="http://schemas.microsoft.com/office/drawing/2014/main" id="{F4425472-1B88-6797-8627-8DB2C0D815FC}"/>
                </a:ext>
              </a:extLst>
            </p:cNvPr>
            <p:cNvSpPr>
              <a:spLocks/>
            </p:cNvSpPr>
            <p:nvPr/>
          </p:nvSpPr>
          <p:spPr bwMode="auto">
            <a:xfrm>
              <a:off x="3007" y="1916"/>
              <a:ext cx="824" cy="379"/>
            </a:xfrm>
            <a:custGeom>
              <a:avLst/>
              <a:gdLst>
                <a:gd name="T0" fmla="*/ 607 w 456"/>
                <a:gd name="T1" fmla="*/ 159 h 210"/>
                <a:gd name="T2" fmla="*/ 0 w 456"/>
                <a:gd name="T3" fmla="*/ 570 h 210"/>
                <a:gd name="T4" fmla="*/ 2495 w 456"/>
                <a:gd name="T5" fmla="*/ 2227 h 210"/>
                <a:gd name="T6" fmla="*/ 3135 w 456"/>
                <a:gd name="T7" fmla="*/ 1276 h 210"/>
                <a:gd name="T8" fmla="*/ 4256 w 456"/>
                <a:gd name="T9" fmla="*/ 893 h 210"/>
                <a:gd name="T10" fmla="*/ 4863 w 456"/>
                <a:gd name="T11" fmla="*/ 159 h 210"/>
                <a:gd name="T12" fmla="*/ 4284 w 456"/>
                <a:gd name="T13" fmla="*/ 0 h 210"/>
                <a:gd name="T14" fmla="*/ 3010 w 456"/>
                <a:gd name="T15" fmla="*/ 226 h 210"/>
                <a:gd name="T16" fmla="*/ 2273 w 456"/>
                <a:gd name="T17" fmla="*/ 254 h 210"/>
                <a:gd name="T18" fmla="*/ 1695 w 456"/>
                <a:gd name="T19" fmla="*/ 94 h 210"/>
                <a:gd name="T20" fmla="*/ 607 w 456"/>
                <a:gd name="T21" fmla="*/ 159 h 2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6"/>
                <a:gd name="T34" fmla="*/ 0 h 210"/>
                <a:gd name="T35" fmla="*/ 456 w 456"/>
                <a:gd name="T36" fmla="*/ 210 h 2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98" name="任意多边形 97345">
              <a:extLst>
                <a:ext uri="{FF2B5EF4-FFF2-40B4-BE49-F238E27FC236}">
                  <a16:creationId xmlns:a16="http://schemas.microsoft.com/office/drawing/2014/main" id="{04F11C04-B0F4-66D5-10B9-4C211FB1F1E6}"/>
                </a:ext>
              </a:extLst>
            </p:cNvPr>
            <p:cNvSpPr>
              <a:spLocks/>
            </p:cNvSpPr>
            <p:nvPr/>
          </p:nvSpPr>
          <p:spPr bwMode="auto">
            <a:xfrm>
              <a:off x="2627" y="2654"/>
              <a:ext cx="1302" cy="372"/>
            </a:xfrm>
            <a:custGeom>
              <a:avLst/>
              <a:gdLst>
                <a:gd name="T0" fmla="*/ 0 w 720"/>
                <a:gd name="T1" fmla="*/ 211 h 206"/>
                <a:gd name="T2" fmla="*/ 1031 w 720"/>
                <a:gd name="T3" fmla="*/ 979 h 206"/>
                <a:gd name="T4" fmla="*/ 1732 w 720"/>
                <a:gd name="T5" fmla="*/ 1490 h 206"/>
                <a:gd name="T6" fmla="*/ 2371 w 720"/>
                <a:gd name="T7" fmla="*/ 1873 h 206"/>
                <a:gd name="T8" fmla="*/ 2884 w 720"/>
                <a:gd name="T9" fmla="*/ 2060 h 206"/>
                <a:gd name="T10" fmla="*/ 3718 w 720"/>
                <a:gd name="T11" fmla="*/ 2192 h 206"/>
                <a:gd name="T12" fmla="*/ 4427 w 720"/>
                <a:gd name="T13" fmla="*/ 2192 h 206"/>
                <a:gd name="T14" fmla="*/ 5134 w 720"/>
                <a:gd name="T15" fmla="*/ 2060 h 206"/>
                <a:gd name="T16" fmla="*/ 5647 w 720"/>
                <a:gd name="T17" fmla="*/ 1938 h 206"/>
                <a:gd name="T18" fmla="*/ 6219 w 720"/>
                <a:gd name="T19" fmla="*/ 1614 h 206"/>
                <a:gd name="T20" fmla="*/ 6864 w 720"/>
                <a:gd name="T21" fmla="*/ 1331 h 206"/>
                <a:gd name="T22" fmla="*/ 7411 w 720"/>
                <a:gd name="T23" fmla="*/ 899 h 206"/>
                <a:gd name="T24" fmla="*/ 7698 w 720"/>
                <a:gd name="T25" fmla="*/ 636 h 206"/>
                <a:gd name="T26" fmla="*/ 5713 w 720"/>
                <a:gd name="T27" fmla="*/ 0 h 206"/>
                <a:gd name="T28" fmla="*/ 3401 w 720"/>
                <a:gd name="T29" fmla="*/ 65 h 206"/>
                <a:gd name="T30" fmla="*/ 0 w 720"/>
                <a:gd name="T31" fmla="*/ 211 h 2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20"/>
                <a:gd name="T49" fmla="*/ 0 h 206"/>
                <a:gd name="T50" fmla="*/ 720 w 720"/>
                <a:gd name="T51" fmla="*/ 206 h 2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99" name="任意多边形 97346">
              <a:extLst>
                <a:ext uri="{FF2B5EF4-FFF2-40B4-BE49-F238E27FC236}">
                  <a16:creationId xmlns:a16="http://schemas.microsoft.com/office/drawing/2014/main" id="{7E32417D-1477-EF91-5E67-F439E9364CA9}"/>
                </a:ext>
              </a:extLst>
            </p:cNvPr>
            <p:cNvSpPr>
              <a:spLocks/>
            </p:cNvSpPr>
            <p:nvPr/>
          </p:nvSpPr>
          <p:spPr bwMode="auto">
            <a:xfrm>
              <a:off x="2980" y="2138"/>
              <a:ext cx="515" cy="395"/>
            </a:xfrm>
            <a:custGeom>
              <a:avLst/>
              <a:gdLst>
                <a:gd name="T0" fmla="*/ 0 w 285"/>
                <a:gd name="T1" fmla="*/ 0 h 219"/>
                <a:gd name="T2" fmla="*/ 195 w 285"/>
                <a:gd name="T3" fmla="*/ 752 h 219"/>
                <a:gd name="T4" fmla="*/ 412 w 285"/>
                <a:gd name="T5" fmla="*/ 1162 h 219"/>
                <a:gd name="T6" fmla="*/ 737 w 285"/>
                <a:gd name="T7" fmla="*/ 1607 h 219"/>
                <a:gd name="T8" fmla="*/ 1055 w 285"/>
                <a:gd name="T9" fmla="*/ 1988 h 219"/>
                <a:gd name="T10" fmla="*/ 1375 w 285"/>
                <a:gd name="T11" fmla="*/ 2316 h 219"/>
                <a:gd name="T12" fmla="*/ 3039 w 285"/>
                <a:gd name="T13" fmla="*/ 1057 h 219"/>
                <a:gd name="T14" fmla="*/ 2076 w 285"/>
                <a:gd name="T15" fmla="*/ 422 h 219"/>
                <a:gd name="T16" fmla="*/ 0 w 285"/>
                <a:gd name="T17" fmla="*/ 0 h 2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5"/>
                <a:gd name="T28" fmla="*/ 0 h 219"/>
                <a:gd name="T29" fmla="*/ 285 w 285"/>
                <a:gd name="T30" fmla="*/ 219 h 2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00" name="任意多边形 97347">
              <a:extLst>
                <a:ext uri="{FF2B5EF4-FFF2-40B4-BE49-F238E27FC236}">
                  <a16:creationId xmlns:a16="http://schemas.microsoft.com/office/drawing/2014/main" id="{53AD2BB5-4A97-FEF9-5DC9-7B6627DB867D}"/>
                </a:ext>
              </a:extLst>
            </p:cNvPr>
            <p:cNvSpPr>
              <a:spLocks/>
            </p:cNvSpPr>
            <p:nvPr/>
          </p:nvSpPr>
          <p:spPr bwMode="auto">
            <a:xfrm>
              <a:off x="3137" y="1744"/>
              <a:ext cx="770" cy="914"/>
            </a:xfrm>
            <a:custGeom>
              <a:avLst/>
              <a:gdLst>
                <a:gd name="T0" fmla="*/ 130 w 426"/>
                <a:gd name="T1" fmla="*/ 5305 h 506"/>
                <a:gd name="T2" fmla="*/ 0 w 426"/>
                <a:gd name="T3" fmla="*/ 4662 h 506"/>
                <a:gd name="T4" fmla="*/ 381 w 426"/>
                <a:gd name="T5" fmla="*/ 4026 h 506"/>
                <a:gd name="T6" fmla="*/ 1215 w 426"/>
                <a:gd name="T7" fmla="*/ 3383 h 506"/>
                <a:gd name="T8" fmla="*/ 1918 w 426"/>
                <a:gd name="T9" fmla="*/ 2874 h 506"/>
                <a:gd name="T10" fmla="*/ 2245 w 426"/>
                <a:gd name="T11" fmla="*/ 2234 h 506"/>
                <a:gd name="T12" fmla="*/ 2816 w 426"/>
                <a:gd name="T13" fmla="*/ 2047 h 506"/>
                <a:gd name="T14" fmla="*/ 3460 w 426"/>
                <a:gd name="T15" fmla="*/ 1915 h 506"/>
                <a:gd name="T16" fmla="*/ 3714 w 426"/>
                <a:gd name="T17" fmla="*/ 1404 h 506"/>
                <a:gd name="T18" fmla="*/ 4034 w 426"/>
                <a:gd name="T19" fmla="*/ 701 h 506"/>
                <a:gd name="T20" fmla="*/ 4228 w 426"/>
                <a:gd name="T21" fmla="*/ 130 h 506"/>
                <a:gd name="T22" fmla="*/ 4418 w 426"/>
                <a:gd name="T23" fmla="*/ 0 h 506"/>
                <a:gd name="T24" fmla="*/ 4548 w 426"/>
                <a:gd name="T25" fmla="*/ 854 h 506"/>
                <a:gd name="T26" fmla="*/ 4548 w 426"/>
                <a:gd name="T27" fmla="*/ 1586 h 506"/>
                <a:gd name="T28" fmla="*/ 4548 w 426"/>
                <a:gd name="T29" fmla="*/ 2097 h 506"/>
                <a:gd name="T30" fmla="*/ 4483 w 426"/>
                <a:gd name="T31" fmla="*/ 2639 h 506"/>
                <a:gd name="T32" fmla="*/ 4387 w 426"/>
                <a:gd name="T33" fmla="*/ 3152 h 506"/>
                <a:gd name="T34" fmla="*/ 4163 w 426"/>
                <a:gd name="T35" fmla="*/ 3726 h 506"/>
                <a:gd name="T36" fmla="*/ 3940 w 426"/>
                <a:gd name="T37" fmla="*/ 4173 h 506"/>
                <a:gd name="T38" fmla="*/ 3620 w 426"/>
                <a:gd name="T39" fmla="*/ 4649 h 506"/>
                <a:gd name="T40" fmla="*/ 3042 w 426"/>
                <a:gd name="T41" fmla="*/ 5386 h 506"/>
                <a:gd name="T42" fmla="*/ 1918 w 426"/>
                <a:gd name="T43" fmla="*/ 5240 h 506"/>
                <a:gd name="T44" fmla="*/ 130 w 426"/>
                <a:gd name="T45" fmla="*/ 5305 h 5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26"/>
                <a:gd name="T70" fmla="*/ 0 h 506"/>
                <a:gd name="T71" fmla="*/ 426 w 426"/>
                <a:gd name="T72" fmla="*/ 506 h 50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01" name="任意多边形 97348">
              <a:extLst>
                <a:ext uri="{FF2B5EF4-FFF2-40B4-BE49-F238E27FC236}">
                  <a16:creationId xmlns:a16="http://schemas.microsoft.com/office/drawing/2014/main" id="{B3CDD302-B34F-851A-117B-F5B0E49825C8}"/>
                </a:ext>
              </a:extLst>
            </p:cNvPr>
            <p:cNvSpPr>
              <a:spLocks/>
            </p:cNvSpPr>
            <p:nvPr/>
          </p:nvSpPr>
          <p:spPr bwMode="auto">
            <a:xfrm>
              <a:off x="2128" y="2405"/>
              <a:ext cx="1817" cy="433"/>
            </a:xfrm>
            <a:custGeom>
              <a:avLst/>
              <a:gdLst>
                <a:gd name="T0" fmla="*/ 1922 w 1005"/>
                <a:gd name="T1" fmla="*/ 316 h 240"/>
                <a:gd name="T2" fmla="*/ 2144 w 1005"/>
                <a:gd name="T3" fmla="*/ 615 h 240"/>
                <a:gd name="T4" fmla="*/ 2631 w 1005"/>
                <a:gd name="T5" fmla="*/ 826 h 240"/>
                <a:gd name="T6" fmla="*/ 3079 w 1005"/>
                <a:gd name="T7" fmla="*/ 870 h 240"/>
                <a:gd name="T8" fmla="*/ 3462 w 1005"/>
                <a:gd name="T9" fmla="*/ 826 h 240"/>
                <a:gd name="T10" fmla="*/ 4296 w 1005"/>
                <a:gd name="T11" fmla="*/ 951 h 240"/>
                <a:gd name="T12" fmla="*/ 5064 w 1005"/>
                <a:gd name="T13" fmla="*/ 1335 h 240"/>
                <a:gd name="T14" fmla="*/ 5704 w 1005"/>
                <a:gd name="T15" fmla="*/ 1380 h 240"/>
                <a:gd name="T16" fmla="*/ 6093 w 1005"/>
                <a:gd name="T17" fmla="*/ 1276 h 240"/>
                <a:gd name="T18" fmla="*/ 6599 w 1005"/>
                <a:gd name="T19" fmla="*/ 1185 h 240"/>
                <a:gd name="T20" fmla="*/ 7116 w 1005"/>
                <a:gd name="T21" fmla="*/ 1146 h 240"/>
                <a:gd name="T22" fmla="*/ 7565 w 1005"/>
                <a:gd name="T23" fmla="*/ 1122 h 240"/>
                <a:gd name="T24" fmla="*/ 7950 w 1005"/>
                <a:gd name="T25" fmla="*/ 1146 h 240"/>
                <a:gd name="T26" fmla="*/ 8653 w 1005"/>
                <a:gd name="T27" fmla="*/ 1146 h 240"/>
                <a:gd name="T28" fmla="*/ 9486 w 1005"/>
                <a:gd name="T29" fmla="*/ 1396 h 240"/>
                <a:gd name="T30" fmla="*/ 10130 w 1005"/>
                <a:gd name="T31" fmla="*/ 1846 h 240"/>
                <a:gd name="T32" fmla="*/ 10737 w 1005"/>
                <a:gd name="T33" fmla="*/ 2080 h 240"/>
                <a:gd name="T34" fmla="*/ 10356 w 1005"/>
                <a:gd name="T35" fmla="*/ 2360 h 240"/>
                <a:gd name="T36" fmla="*/ 10159 w 1005"/>
                <a:gd name="T37" fmla="*/ 2235 h 240"/>
                <a:gd name="T38" fmla="*/ 9551 w 1005"/>
                <a:gd name="T39" fmla="*/ 2096 h 240"/>
                <a:gd name="T40" fmla="*/ 8528 w 1005"/>
                <a:gd name="T41" fmla="*/ 1972 h 240"/>
                <a:gd name="T42" fmla="*/ 8398 w 1005"/>
                <a:gd name="T43" fmla="*/ 1651 h 240"/>
                <a:gd name="T44" fmla="*/ 8208 w 1005"/>
                <a:gd name="T45" fmla="*/ 1651 h 240"/>
                <a:gd name="T46" fmla="*/ 7885 w 1005"/>
                <a:gd name="T47" fmla="*/ 2096 h 240"/>
                <a:gd name="T48" fmla="*/ 7310 w 1005"/>
                <a:gd name="T49" fmla="*/ 2226 h 240"/>
                <a:gd name="T50" fmla="*/ 6861 w 1005"/>
                <a:gd name="T51" fmla="*/ 2243 h 240"/>
                <a:gd name="T52" fmla="*/ 6152 w 1005"/>
                <a:gd name="T53" fmla="*/ 2372 h 240"/>
                <a:gd name="T54" fmla="*/ 5644 w 1005"/>
                <a:gd name="T55" fmla="*/ 2542 h 240"/>
                <a:gd name="T56" fmla="*/ 4936 w 1005"/>
                <a:gd name="T57" fmla="*/ 2477 h 240"/>
                <a:gd name="T58" fmla="*/ 4520 w 1005"/>
                <a:gd name="T59" fmla="*/ 2185 h 240"/>
                <a:gd name="T60" fmla="*/ 4037 w 1005"/>
                <a:gd name="T61" fmla="*/ 2031 h 240"/>
                <a:gd name="T62" fmla="*/ 3686 w 1005"/>
                <a:gd name="T63" fmla="*/ 2109 h 240"/>
                <a:gd name="T64" fmla="*/ 3334 w 1005"/>
                <a:gd name="T65" fmla="*/ 2096 h 240"/>
                <a:gd name="T66" fmla="*/ 3014 w 1005"/>
                <a:gd name="T67" fmla="*/ 1898 h 240"/>
                <a:gd name="T68" fmla="*/ 2631 w 1005"/>
                <a:gd name="T69" fmla="*/ 1591 h 240"/>
                <a:gd name="T70" fmla="*/ 2245 w 1005"/>
                <a:gd name="T71" fmla="*/ 1335 h 240"/>
                <a:gd name="T72" fmla="*/ 1893 w 1005"/>
                <a:gd name="T73" fmla="*/ 1344 h 240"/>
                <a:gd name="T74" fmla="*/ 1472 w 1005"/>
                <a:gd name="T75" fmla="*/ 1461 h 240"/>
                <a:gd name="T76" fmla="*/ 1088 w 1005"/>
                <a:gd name="T77" fmla="*/ 1644 h 240"/>
                <a:gd name="T78" fmla="*/ 703 w 1005"/>
                <a:gd name="T79" fmla="*/ 1768 h 240"/>
                <a:gd name="T80" fmla="*/ 255 w 1005"/>
                <a:gd name="T81" fmla="*/ 1781 h 240"/>
                <a:gd name="T82" fmla="*/ 65 w 1005"/>
                <a:gd name="T83" fmla="*/ 1579 h 240"/>
                <a:gd name="T84" fmla="*/ 0 w 1005"/>
                <a:gd name="T85" fmla="*/ 1396 h 240"/>
                <a:gd name="T86" fmla="*/ 255 w 1005"/>
                <a:gd name="T87" fmla="*/ 1016 h 240"/>
                <a:gd name="T88" fmla="*/ 418 w 1005"/>
                <a:gd name="T89" fmla="*/ 424 h 240"/>
                <a:gd name="T90" fmla="*/ 448 w 1005"/>
                <a:gd name="T91" fmla="*/ 189 h 240"/>
                <a:gd name="T92" fmla="*/ 673 w 1005"/>
                <a:gd name="T93" fmla="*/ 13 h 240"/>
                <a:gd name="T94" fmla="*/ 964 w 1005"/>
                <a:gd name="T95" fmla="*/ 0 h 240"/>
                <a:gd name="T96" fmla="*/ 1922 w 1005"/>
                <a:gd name="T97" fmla="*/ 316 h 24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5"/>
                <a:gd name="T148" fmla="*/ 0 h 240"/>
                <a:gd name="T149" fmla="*/ 1005 w 1005"/>
                <a:gd name="T150" fmla="*/ 240 h 24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chemeClr val="bg1"/>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02" name="任意多边形 97349">
              <a:extLst>
                <a:ext uri="{FF2B5EF4-FFF2-40B4-BE49-F238E27FC236}">
                  <a16:creationId xmlns:a16="http://schemas.microsoft.com/office/drawing/2014/main" id="{7A3C9014-56B2-D07C-1217-FD1829CB7AF0}"/>
                </a:ext>
              </a:extLst>
            </p:cNvPr>
            <p:cNvSpPr>
              <a:spLocks/>
            </p:cNvSpPr>
            <p:nvPr/>
          </p:nvSpPr>
          <p:spPr bwMode="auto">
            <a:xfrm>
              <a:off x="2757" y="1560"/>
              <a:ext cx="651" cy="708"/>
            </a:xfrm>
            <a:custGeom>
              <a:avLst/>
              <a:gdLst>
                <a:gd name="T0" fmla="*/ 3848 w 360"/>
                <a:gd name="T1" fmla="*/ 4172 h 392"/>
                <a:gd name="T2" fmla="*/ 3754 w 360"/>
                <a:gd name="T3" fmla="*/ 3881 h 392"/>
                <a:gd name="T4" fmla="*/ 3212 w 360"/>
                <a:gd name="T5" fmla="*/ 3509 h 392"/>
                <a:gd name="T6" fmla="*/ 2501 w 360"/>
                <a:gd name="T7" fmla="*/ 3128 h 392"/>
                <a:gd name="T8" fmla="*/ 1864 w 360"/>
                <a:gd name="T9" fmla="*/ 2617 h 392"/>
                <a:gd name="T10" fmla="*/ 1893 w 360"/>
                <a:gd name="T11" fmla="*/ 2574 h 392"/>
                <a:gd name="T12" fmla="*/ 1477 w 360"/>
                <a:gd name="T13" fmla="*/ 2169 h 392"/>
                <a:gd name="T14" fmla="*/ 1282 w 360"/>
                <a:gd name="T15" fmla="*/ 1680 h 392"/>
                <a:gd name="T16" fmla="*/ 1154 w 360"/>
                <a:gd name="T17" fmla="*/ 1279 h 392"/>
                <a:gd name="T18" fmla="*/ 1154 w 360"/>
                <a:gd name="T19" fmla="*/ 701 h 392"/>
                <a:gd name="T20" fmla="*/ 1347 w 360"/>
                <a:gd name="T21" fmla="*/ 513 h 392"/>
                <a:gd name="T22" fmla="*/ 2311 w 360"/>
                <a:gd name="T23" fmla="*/ 636 h 392"/>
                <a:gd name="T24" fmla="*/ 1477 w 360"/>
                <a:gd name="T25" fmla="*/ 65 h 392"/>
                <a:gd name="T26" fmla="*/ 769 w 360"/>
                <a:gd name="T27" fmla="*/ 0 h 392"/>
                <a:gd name="T28" fmla="*/ 255 w 360"/>
                <a:gd name="T29" fmla="*/ 195 h 392"/>
                <a:gd name="T30" fmla="*/ 130 w 360"/>
                <a:gd name="T31" fmla="*/ 466 h 392"/>
                <a:gd name="T32" fmla="*/ 0 w 360"/>
                <a:gd name="T33" fmla="*/ 907 h 392"/>
                <a:gd name="T34" fmla="*/ 130 w 360"/>
                <a:gd name="T35" fmla="*/ 1331 h 392"/>
                <a:gd name="T36" fmla="*/ 477 w 360"/>
                <a:gd name="T37" fmla="*/ 1674 h 392"/>
                <a:gd name="T38" fmla="*/ 769 w 360"/>
                <a:gd name="T39" fmla="*/ 1914 h 392"/>
                <a:gd name="T40" fmla="*/ 899 w 360"/>
                <a:gd name="T41" fmla="*/ 2550 h 392"/>
                <a:gd name="T42" fmla="*/ 899 w 360"/>
                <a:gd name="T43" fmla="*/ 2958 h 392"/>
                <a:gd name="T44" fmla="*/ 1089 w 360"/>
                <a:gd name="T45" fmla="*/ 3471 h 392"/>
                <a:gd name="T46" fmla="*/ 1477 w 360"/>
                <a:gd name="T47" fmla="*/ 3896 h 392"/>
                <a:gd name="T48" fmla="*/ 1987 w 360"/>
                <a:gd name="T49" fmla="*/ 4026 h 392"/>
                <a:gd name="T50" fmla="*/ 2633 w 360"/>
                <a:gd name="T51" fmla="*/ 3961 h 392"/>
                <a:gd name="T52" fmla="*/ 3212 w 360"/>
                <a:gd name="T53" fmla="*/ 4026 h 392"/>
                <a:gd name="T54" fmla="*/ 3848 w 360"/>
                <a:gd name="T55" fmla="*/ 4172 h 3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60"/>
                <a:gd name="T85" fmla="*/ 0 h 392"/>
                <a:gd name="T86" fmla="*/ 360 w 360"/>
                <a:gd name="T87" fmla="*/ 392 h 3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chemeClr val="bg1"/>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03" name="任意多边形 97350">
              <a:extLst>
                <a:ext uri="{FF2B5EF4-FFF2-40B4-BE49-F238E27FC236}">
                  <a16:creationId xmlns:a16="http://schemas.microsoft.com/office/drawing/2014/main" id="{690FBF90-A202-EA0D-6AAC-90CC0C1DCE5F}"/>
                </a:ext>
              </a:extLst>
            </p:cNvPr>
            <p:cNvSpPr>
              <a:spLocks/>
            </p:cNvSpPr>
            <p:nvPr/>
          </p:nvSpPr>
          <p:spPr bwMode="auto">
            <a:xfrm>
              <a:off x="3148" y="1737"/>
              <a:ext cx="732" cy="785"/>
            </a:xfrm>
            <a:custGeom>
              <a:avLst/>
              <a:gdLst>
                <a:gd name="T0" fmla="*/ 0 w 405"/>
                <a:gd name="T1" fmla="*/ 4614 h 435"/>
                <a:gd name="T2" fmla="*/ 381 w 405"/>
                <a:gd name="T3" fmla="*/ 4230 h 435"/>
                <a:gd name="T4" fmla="*/ 898 w 405"/>
                <a:gd name="T5" fmla="*/ 4044 h 435"/>
                <a:gd name="T6" fmla="*/ 1506 w 405"/>
                <a:gd name="T7" fmla="*/ 3820 h 435"/>
                <a:gd name="T8" fmla="*/ 1638 w 405"/>
                <a:gd name="T9" fmla="*/ 3595 h 435"/>
                <a:gd name="T10" fmla="*/ 1638 w 405"/>
                <a:gd name="T11" fmla="*/ 3468 h 435"/>
                <a:gd name="T12" fmla="*/ 1793 w 405"/>
                <a:gd name="T13" fmla="*/ 3279 h 435"/>
                <a:gd name="T14" fmla="*/ 2274 w 405"/>
                <a:gd name="T15" fmla="*/ 3023 h 435"/>
                <a:gd name="T16" fmla="*/ 2339 w 405"/>
                <a:gd name="T17" fmla="*/ 2739 h 435"/>
                <a:gd name="T18" fmla="*/ 2368 w 405"/>
                <a:gd name="T19" fmla="*/ 2452 h 435"/>
                <a:gd name="T20" fmla="*/ 2590 w 405"/>
                <a:gd name="T21" fmla="*/ 2416 h 435"/>
                <a:gd name="T22" fmla="*/ 3136 w 405"/>
                <a:gd name="T23" fmla="*/ 2387 h 435"/>
                <a:gd name="T24" fmla="*/ 3488 w 405"/>
                <a:gd name="T25" fmla="*/ 2227 h 435"/>
                <a:gd name="T26" fmla="*/ 3553 w 405"/>
                <a:gd name="T27" fmla="*/ 1942 h 435"/>
                <a:gd name="T28" fmla="*/ 3940 w 405"/>
                <a:gd name="T29" fmla="*/ 1716 h 435"/>
                <a:gd name="T30" fmla="*/ 4126 w 405"/>
                <a:gd name="T31" fmla="*/ 1397 h 435"/>
                <a:gd name="T32" fmla="*/ 4256 w 405"/>
                <a:gd name="T33" fmla="*/ 987 h 435"/>
                <a:gd name="T34" fmla="*/ 4293 w 405"/>
                <a:gd name="T35" fmla="*/ 794 h 435"/>
                <a:gd name="T36" fmla="*/ 4322 w 405"/>
                <a:gd name="T37" fmla="*/ 0 h 435"/>
                <a:gd name="T38" fmla="*/ 4002 w 405"/>
                <a:gd name="T39" fmla="*/ 352 h 435"/>
                <a:gd name="T40" fmla="*/ 3969 w 405"/>
                <a:gd name="T41" fmla="*/ 700 h 435"/>
                <a:gd name="T42" fmla="*/ 3808 w 405"/>
                <a:gd name="T43" fmla="*/ 1081 h 435"/>
                <a:gd name="T44" fmla="*/ 3620 w 405"/>
                <a:gd name="T45" fmla="*/ 1368 h 435"/>
                <a:gd name="T46" fmla="*/ 3423 w 405"/>
                <a:gd name="T47" fmla="*/ 1687 h 435"/>
                <a:gd name="T48" fmla="*/ 3297 w 405"/>
                <a:gd name="T49" fmla="*/ 1817 h 435"/>
                <a:gd name="T50" fmla="*/ 3042 w 405"/>
                <a:gd name="T51" fmla="*/ 1875 h 435"/>
                <a:gd name="T52" fmla="*/ 2590 w 405"/>
                <a:gd name="T53" fmla="*/ 2003 h 435"/>
                <a:gd name="T54" fmla="*/ 2113 w 405"/>
                <a:gd name="T55" fmla="*/ 2133 h 435"/>
                <a:gd name="T56" fmla="*/ 1918 w 405"/>
                <a:gd name="T57" fmla="*/ 2387 h 435"/>
                <a:gd name="T58" fmla="*/ 1889 w 405"/>
                <a:gd name="T59" fmla="*/ 2543 h 435"/>
                <a:gd name="T60" fmla="*/ 1760 w 405"/>
                <a:gd name="T61" fmla="*/ 2898 h 435"/>
                <a:gd name="T62" fmla="*/ 1310 w 405"/>
                <a:gd name="T63" fmla="*/ 3149 h 435"/>
                <a:gd name="T64" fmla="*/ 1027 w 405"/>
                <a:gd name="T65" fmla="*/ 3308 h 435"/>
                <a:gd name="T66" fmla="*/ 737 w 405"/>
                <a:gd name="T67" fmla="*/ 3533 h 435"/>
                <a:gd name="T68" fmla="*/ 320 w 405"/>
                <a:gd name="T69" fmla="*/ 3849 h 435"/>
                <a:gd name="T70" fmla="*/ 130 w 405"/>
                <a:gd name="T71" fmla="*/ 4104 h 435"/>
                <a:gd name="T72" fmla="*/ 0 w 405"/>
                <a:gd name="T73" fmla="*/ 4614 h 4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05"/>
                <a:gd name="T112" fmla="*/ 0 h 435"/>
                <a:gd name="T113" fmla="*/ 405 w 405"/>
                <a:gd name="T114" fmla="*/ 435 h 43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66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04" name="任意多边形 97351">
              <a:extLst>
                <a:ext uri="{FF2B5EF4-FFF2-40B4-BE49-F238E27FC236}">
                  <a16:creationId xmlns:a16="http://schemas.microsoft.com/office/drawing/2014/main" id="{2E56ED09-897F-36F1-FEBD-3EA802B5FDC8}"/>
                </a:ext>
              </a:extLst>
            </p:cNvPr>
            <p:cNvSpPr>
              <a:spLocks/>
            </p:cNvSpPr>
            <p:nvPr/>
          </p:nvSpPr>
          <p:spPr bwMode="auto">
            <a:xfrm>
              <a:off x="3056" y="1466"/>
              <a:ext cx="835" cy="531"/>
            </a:xfrm>
            <a:custGeom>
              <a:avLst/>
              <a:gdLst>
                <a:gd name="T0" fmla="*/ 0 w 462"/>
                <a:gd name="T1" fmla="*/ 2969 h 294"/>
                <a:gd name="T2" fmla="*/ 226 w 462"/>
                <a:gd name="T3" fmla="*/ 2651 h 294"/>
                <a:gd name="T4" fmla="*/ 703 w 462"/>
                <a:gd name="T5" fmla="*/ 2550 h 294"/>
                <a:gd name="T6" fmla="*/ 1310 w 462"/>
                <a:gd name="T7" fmla="*/ 2617 h 294"/>
                <a:gd name="T8" fmla="*/ 1918 w 462"/>
                <a:gd name="T9" fmla="*/ 2747 h 294"/>
                <a:gd name="T10" fmla="*/ 2686 w 462"/>
                <a:gd name="T11" fmla="*/ 2718 h 294"/>
                <a:gd name="T12" fmla="*/ 3904 w 462"/>
                <a:gd name="T13" fmla="*/ 2492 h 294"/>
                <a:gd name="T14" fmla="*/ 4191 w 462"/>
                <a:gd name="T15" fmla="*/ 2169 h 294"/>
                <a:gd name="T16" fmla="*/ 4350 w 462"/>
                <a:gd name="T17" fmla="*/ 1725 h 294"/>
                <a:gd name="T18" fmla="*/ 4350 w 462"/>
                <a:gd name="T19" fmla="*/ 1053 h 294"/>
                <a:gd name="T20" fmla="*/ 4126 w 462"/>
                <a:gd name="T21" fmla="*/ 766 h 294"/>
                <a:gd name="T22" fmla="*/ 3649 w 462"/>
                <a:gd name="T23" fmla="*/ 607 h 294"/>
                <a:gd name="T24" fmla="*/ 3329 w 462"/>
                <a:gd name="T25" fmla="*/ 381 h 294"/>
                <a:gd name="T26" fmla="*/ 3078 w 462"/>
                <a:gd name="T27" fmla="*/ 0 h 294"/>
                <a:gd name="T28" fmla="*/ 3553 w 462"/>
                <a:gd name="T29" fmla="*/ 255 h 294"/>
                <a:gd name="T30" fmla="*/ 4191 w 462"/>
                <a:gd name="T31" fmla="*/ 412 h 294"/>
                <a:gd name="T32" fmla="*/ 4641 w 462"/>
                <a:gd name="T33" fmla="*/ 737 h 294"/>
                <a:gd name="T34" fmla="*/ 4900 w 462"/>
                <a:gd name="T35" fmla="*/ 959 h 294"/>
                <a:gd name="T36" fmla="*/ 4929 w 462"/>
                <a:gd name="T37" fmla="*/ 1243 h 294"/>
                <a:gd name="T38" fmla="*/ 4864 w 462"/>
                <a:gd name="T39" fmla="*/ 1595 h 294"/>
                <a:gd name="T40" fmla="*/ 4612 w 462"/>
                <a:gd name="T41" fmla="*/ 1914 h 294"/>
                <a:gd name="T42" fmla="*/ 4482 w 462"/>
                <a:gd name="T43" fmla="*/ 2075 h 294"/>
                <a:gd name="T44" fmla="*/ 4452 w 462"/>
                <a:gd name="T45" fmla="*/ 2362 h 294"/>
                <a:gd name="T46" fmla="*/ 4126 w 462"/>
                <a:gd name="T47" fmla="*/ 2874 h 294"/>
                <a:gd name="T48" fmla="*/ 3553 w 462"/>
                <a:gd name="T49" fmla="*/ 2998 h 294"/>
                <a:gd name="T50" fmla="*/ 3264 w 462"/>
                <a:gd name="T51" fmla="*/ 2902 h 294"/>
                <a:gd name="T52" fmla="*/ 2881 w 462"/>
                <a:gd name="T53" fmla="*/ 2969 h 294"/>
                <a:gd name="T54" fmla="*/ 2626 w 462"/>
                <a:gd name="T55" fmla="*/ 3128 h 294"/>
                <a:gd name="T56" fmla="*/ 2180 w 462"/>
                <a:gd name="T57" fmla="*/ 3128 h 294"/>
                <a:gd name="T58" fmla="*/ 1793 w 462"/>
                <a:gd name="T59" fmla="*/ 2969 h 294"/>
                <a:gd name="T60" fmla="*/ 1412 w 462"/>
                <a:gd name="T61" fmla="*/ 2841 h 294"/>
                <a:gd name="T62" fmla="*/ 1149 w 462"/>
                <a:gd name="T63" fmla="*/ 2933 h 294"/>
                <a:gd name="T64" fmla="*/ 607 w 462"/>
                <a:gd name="T65" fmla="*/ 2969 h 294"/>
                <a:gd name="T66" fmla="*/ 255 w 462"/>
                <a:gd name="T67" fmla="*/ 2998 h 294"/>
                <a:gd name="T68" fmla="*/ 0 w 462"/>
                <a:gd name="T69" fmla="*/ 2969 h 29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62"/>
                <a:gd name="T106" fmla="*/ 0 h 294"/>
                <a:gd name="T107" fmla="*/ 462 w 462"/>
                <a:gd name="T108" fmla="*/ 294 h 29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05" name="任意多边形 97352">
              <a:extLst>
                <a:ext uri="{FF2B5EF4-FFF2-40B4-BE49-F238E27FC236}">
                  <a16:creationId xmlns:a16="http://schemas.microsoft.com/office/drawing/2014/main" id="{01A174B7-AAB3-60CA-295F-FD4CA94382C0}"/>
                </a:ext>
              </a:extLst>
            </p:cNvPr>
            <p:cNvSpPr>
              <a:spLocks/>
            </p:cNvSpPr>
            <p:nvPr/>
          </p:nvSpPr>
          <p:spPr bwMode="auto">
            <a:xfrm>
              <a:off x="3099" y="1401"/>
              <a:ext cx="537" cy="395"/>
            </a:xfrm>
            <a:custGeom>
              <a:avLst/>
              <a:gdLst>
                <a:gd name="T0" fmla="*/ 3144 w 297"/>
                <a:gd name="T1" fmla="*/ 2316 h 219"/>
                <a:gd name="T2" fmla="*/ 3175 w 297"/>
                <a:gd name="T3" fmla="*/ 1268 h 219"/>
                <a:gd name="T4" fmla="*/ 3043 w 297"/>
                <a:gd name="T5" fmla="*/ 381 h 219"/>
                <a:gd name="T6" fmla="*/ 2756 w 297"/>
                <a:gd name="T7" fmla="*/ 65 h 219"/>
                <a:gd name="T8" fmla="*/ 2311 w 297"/>
                <a:gd name="T9" fmla="*/ 0 h 219"/>
                <a:gd name="T10" fmla="*/ 1602 w 297"/>
                <a:gd name="T11" fmla="*/ 65 h 219"/>
                <a:gd name="T12" fmla="*/ 1060 w 297"/>
                <a:gd name="T13" fmla="*/ 254 h 219"/>
                <a:gd name="T14" fmla="*/ 805 w 297"/>
                <a:gd name="T15" fmla="*/ 539 h 219"/>
                <a:gd name="T16" fmla="*/ 385 w 297"/>
                <a:gd name="T17" fmla="*/ 920 h 219"/>
                <a:gd name="T18" fmla="*/ 65 w 297"/>
                <a:gd name="T19" fmla="*/ 1174 h 219"/>
                <a:gd name="T20" fmla="*/ 0 w 297"/>
                <a:gd name="T21" fmla="*/ 1300 h 219"/>
                <a:gd name="T22" fmla="*/ 255 w 297"/>
                <a:gd name="T23" fmla="*/ 1526 h 219"/>
                <a:gd name="T24" fmla="*/ 805 w 297"/>
                <a:gd name="T25" fmla="*/ 1210 h 219"/>
                <a:gd name="T26" fmla="*/ 1311 w 297"/>
                <a:gd name="T27" fmla="*/ 920 h 219"/>
                <a:gd name="T28" fmla="*/ 2020 w 297"/>
                <a:gd name="T29" fmla="*/ 855 h 219"/>
                <a:gd name="T30" fmla="*/ 2472 w 297"/>
                <a:gd name="T31" fmla="*/ 951 h 219"/>
                <a:gd name="T32" fmla="*/ 2853 w 297"/>
                <a:gd name="T33" fmla="*/ 1210 h 219"/>
                <a:gd name="T34" fmla="*/ 2949 w 297"/>
                <a:gd name="T35" fmla="*/ 1620 h 219"/>
                <a:gd name="T36" fmla="*/ 3144 w 297"/>
                <a:gd name="T37" fmla="*/ 2316 h 2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219"/>
                <a:gd name="T59" fmla="*/ 297 w 297"/>
                <a:gd name="T60" fmla="*/ 219 h 2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06" name="任意多边形 97353">
              <a:extLst>
                <a:ext uri="{FF2B5EF4-FFF2-40B4-BE49-F238E27FC236}">
                  <a16:creationId xmlns:a16="http://schemas.microsoft.com/office/drawing/2014/main" id="{39667C2D-888C-D50F-28B2-81694AC756AA}"/>
                </a:ext>
              </a:extLst>
            </p:cNvPr>
            <p:cNvSpPr>
              <a:spLocks/>
            </p:cNvSpPr>
            <p:nvPr/>
          </p:nvSpPr>
          <p:spPr bwMode="auto">
            <a:xfrm>
              <a:off x="3067" y="1618"/>
              <a:ext cx="417" cy="298"/>
            </a:xfrm>
            <a:custGeom>
              <a:avLst/>
              <a:gdLst>
                <a:gd name="T0" fmla="*/ 2453 w 231"/>
                <a:gd name="T1" fmla="*/ 287 h 165"/>
                <a:gd name="T2" fmla="*/ 1849 w 231"/>
                <a:gd name="T3" fmla="*/ 29 h 165"/>
                <a:gd name="T4" fmla="*/ 1242 w 231"/>
                <a:gd name="T5" fmla="*/ 0 h 165"/>
                <a:gd name="T6" fmla="*/ 511 w 231"/>
                <a:gd name="T7" fmla="*/ 65 h 165"/>
                <a:gd name="T8" fmla="*/ 94 w 231"/>
                <a:gd name="T9" fmla="*/ 195 h 165"/>
                <a:gd name="T10" fmla="*/ 0 w 231"/>
                <a:gd name="T11" fmla="*/ 446 h 165"/>
                <a:gd name="T12" fmla="*/ 29 w 231"/>
                <a:gd name="T13" fmla="*/ 701 h 165"/>
                <a:gd name="T14" fmla="*/ 190 w 231"/>
                <a:gd name="T15" fmla="*/ 861 h 165"/>
                <a:gd name="T16" fmla="*/ 477 w 231"/>
                <a:gd name="T17" fmla="*/ 1053 h 165"/>
                <a:gd name="T18" fmla="*/ 1081 w 231"/>
                <a:gd name="T19" fmla="*/ 1373 h 165"/>
                <a:gd name="T20" fmla="*/ 1307 w 231"/>
                <a:gd name="T21" fmla="*/ 1725 h 165"/>
                <a:gd name="T22" fmla="*/ 1529 w 231"/>
                <a:gd name="T23" fmla="*/ 1755 h 165"/>
                <a:gd name="T24" fmla="*/ 1278 w 231"/>
                <a:gd name="T25" fmla="*/ 1243 h 165"/>
                <a:gd name="T26" fmla="*/ 861 w 231"/>
                <a:gd name="T27" fmla="*/ 1017 h 165"/>
                <a:gd name="T28" fmla="*/ 700 w 231"/>
                <a:gd name="T29" fmla="*/ 833 h 165"/>
                <a:gd name="T30" fmla="*/ 446 w 231"/>
                <a:gd name="T31" fmla="*/ 701 h 165"/>
                <a:gd name="T32" fmla="*/ 446 w 231"/>
                <a:gd name="T33" fmla="*/ 578 h 165"/>
                <a:gd name="T34" fmla="*/ 511 w 231"/>
                <a:gd name="T35" fmla="*/ 477 h 165"/>
                <a:gd name="T36" fmla="*/ 922 w 231"/>
                <a:gd name="T37" fmla="*/ 287 h 165"/>
                <a:gd name="T38" fmla="*/ 1307 w 231"/>
                <a:gd name="T39" fmla="*/ 226 h 165"/>
                <a:gd name="T40" fmla="*/ 1753 w 231"/>
                <a:gd name="T41" fmla="*/ 195 h 165"/>
                <a:gd name="T42" fmla="*/ 2453 w 231"/>
                <a:gd name="T43" fmla="*/ 287 h 16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31"/>
                <a:gd name="T67" fmla="*/ 0 h 165"/>
                <a:gd name="T68" fmla="*/ 231 w 231"/>
                <a:gd name="T69" fmla="*/ 165 h 16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07" name="任意多边形 97354">
              <a:extLst>
                <a:ext uri="{FF2B5EF4-FFF2-40B4-BE49-F238E27FC236}">
                  <a16:creationId xmlns:a16="http://schemas.microsoft.com/office/drawing/2014/main" id="{4EE8E5C5-943C-204E-C51A-C7019EF4CF4E}"/>
                </a:ext>
              </a:extLst>
            </p:cNvPr>
            <p:cNvSpPr>
              <a:spLocks/>
            </p:cNvSpPr>
            <p:nvPr/>
          </p:nvSpPr>
          <p:spPr bwMode="auto">
            <a:xfrm>
              <a:off x="3294" y="1634"/>
              <a:ext cx="277" cy="249"/>
            </a:xfrm>
            <a:custGeom>
              <a:avLst/>
              <a:gdLst>
                <a:gd name="T0" fmla="*/ 873 w 153"/>
                <a:gd name="T1" fmla="*/ 65 h 138"/>
                <a:gd name="T2" fmla="*/ 1128 w 153"/>
                <a:gd name="T3" fmla="*/ 189 h 138"/>
                <a:gd name="T4" fmla="*/ 1289 w 153"/>
                <a:gd name="T5" fmla="*/ 410 h 138"/>
                <a:gd name="T6" fmla="*/ 1164 w 153"/>
                <a:gd name="T7" fmla="*/ 794 h 138"/>
                <a:gd name="T8" fmla="*/ 806 w 153"/>
                <a:gd name="T9" fmla="*/ 1110 h 138"/>
                <a:gd name="T10" fmla="*/ 387 w 153"/>
                <a:gd name="T11" fmla="*/ 1240 h 138"/>
                <a:gd name="T12" fmla="*/ 0 w 153"/>
                <a:gd name="T13" fmla="*/ 1175 h 138"/>
                <a:gd name="T14" fmla="*/ 161 w 153"/>
                <a:gd name="T15" fmla="*/ 1433 h 138"/>
                <a:gd name="T16" fmla="*/ 547 w 153"/>
                <a:gd name="T17" fmla="*/ 1433 h 138"/>
                <a:gd name="T18" fmla="*/ 836 w 153"/>
                <a:gd name="T19" fmla="*/ 1462 h 138"/>
                <a:gd name="T20" fmla="*/ 1128 w 153"/>
                <a:gd name="T21" fmla="*/ 1433 h 138"/>
                <a:gd name="T22" fmla="*/ 1514 w 153"/>
                <a:gd name="T23" fmla="*/ 1240 h 138"/>
                <a:gd name="T24" fmla="*/ 1642 w 153"/>
                <a:gd name="T25" fmla="*/ 794 h 138"/>
                <a:gd name="T26" fmla="*/ 1550 w 153"/>
                <a:gd name="T27" fmla="*/ 635 h 138"/>
                <a:gd name="T28" fmla="*/ 1613 w 153"/>
                <a:gd name="T29" fmla="*/ 446 h 138"/>
                <a:gd name="T30" fmla="*/ 1613 w 153"/>
                <a:gd name="T31" fmla="*/ 159 h 138"/>
                <a:gd name="T32" fmla="*/ 1354 w 153"/>
                <a:gd name="T33" fmla="*/ 0 h 138"/>
                <a:gd name="T34" fmla="*/ 873 w 153"/>
                <a:gd name="T35" fmla="*/ 65 h 1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3"/>
                <a:gd name="T55" fmla="*/ 0 h 138"/>
                <a:gd name="T56" fmla="*/ 153 w 153"/>
                <a:gd name="T57" fmla="*/ 138 h 1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08" name="任意多边形 97355">
              <a:extLst>
                <a:ext uri="{FF2B5EF4-FFF2-40B4-BE49-F238E27FC236}">
                  <a16:creationId xmlns:a16="http://schemas.microsoft.com/office/drawing/2014/main" id="{BC969D72-AE34-04AB-EAEE-452AAE3A61D1}"/>
                </a:ext>
              </a:extLst>
            </p:cNvPr>
            <p:cNvSpPr>
              <a:spLocks/>
            </p:cNvSpPr>
            <p:nvPr/>
          </p:nvSpPr>
          <p:spPr bwMode="auto">
            <a:xfrm>
              <a:off x="3251" y="1688"/>
              <a:ext cx="190" cy="141"/>
            </a:xfrm>
            <a:custGeom>
              <a:avLst/>
              <a:gdLst>
                <a:gd name="T0" fmla="*/ 1126 w 105"/>
                <a:gd name="T1" fmla="*/ 448 h 78"/>
                <a:gd name="T2" fmla="*/ 930 w 105"/>
                <a:gd name="T3" fmla="*/ 130 h 78"/>
                <a:gd name="T4" fmla="*/ 514 w 105"/>
                <a:gd name="T5" fmla="*/ 0 h 78"/>
                <a:gd name="T6" fmla="*/ 197 w 105"/>
                <a:gd name="T7" fmla="*/ 65 h 78"/>
                <a:gd name="T8" fmla="*/ 29 w 105"/>
                <a:gd name="T9" fmla="*/ 255 h 78"/>
                <a:gd name="T10" fmla="*/ 0 w 105"/>
                <a:gd name="T11" fmla="*/ 542 h 78"/>
                <a:gd name="T12" fmla="*/ 29 w 105"/>
                <a:gd name="T13" fmla="*/ 739 h 78"/>
                <a:gd name="T14" fmla="*/ 197 w 105"/>
                <a:gd name="T15" fmla="*/ 833 h 78"/>
                <a:gd name="T16" fmla="*/ 255 w 105"/>
                <a:gd name="T17" fmla="*/ 477 h 78"/>
                <a:gd name="T18" fmla="*/ 481 w 105"/>
                <a:gd name="T19" fmla="*/ 418 h 78"/>
                <a:gd name="T20" fmla="*/ 901 w 105"/>
                <a:gd name="T21" fmla="*/ 513 h 78"/>
                <a:gd name="T22" fmla="*/ 1031 w 105"/>
                <a:gd name="T23" fmla="*/ 768 h 78"/>
                <a:gd name="T24" fmla="*/ 1126 w 105"/>
                <a:gd name="T25" fmla="*/ 448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
                <a:gd name="T40" fmla="*/ 0 h 78"/>
                <a:gd name="T41" fmla="*/ 105 w 105"/>
                <a:gd name="T42" fmla="*/ 78 h 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809" name="任意多边形 97356">
              <a:extLst>
                <a:ext uri="{FF2B5EF4-FFF2-40B4-BE49-F238E27FC236}">
                  <a16:creationId xmlns:a16="http://schemas.microsoft.com/office/drawing/2014/main" id="{04016DDF-97A0-24A3-1A4C-094995534A9D}"/>
                </a:ext>
              </a:extLst>
            </p:cNvPr>
            <p:cNvSpPr>
              <a:spLocks/>
            </p:cNvSpPr>
            <p:nvPr/>
          </p:nvSpPr>
          <p:spPr bwMode="auto">
            <a:xfrm>
              <a:off x="3050" y="1020"/>
              <a:ext cx="906" cy="536"/>
            </a:xfrm>
            <a:custGeom>
              <a:avLst/>
              <a:gdLst>
                <a:gd name="T0" fmla="*/ 0 w 501"/>
                <a:gd name="T1" fmla="*/ 2097 h 297"/>
                <a:gd name="T2" fmla="*/ 356 w 501"/>
                <a:gd name="T3" fmla="*/ 1877 h 297"/>
                <a:gd name="T4" fmla="*/ 418 w 501"/>
                <a:gd name="T5" fmla="*/ 1594 h 297"/>
                <a:gd name="T6" fmla="*/ 418 w 501"/>
                <a:gd name="T7" fmla="*/ 1110 h 297"/>
                <a:gd name="T8" fmla="*/ 579 w 501"/>
                <a:gd name="T9" fmla="*/ 827 h 297"/>
                <a:gd name="T10" fmla="*/ 964 w 501"/>
                <a:gd name="T11" fmla="*/ 736 h 297"/>
                <a:gd name="T12" fmla="*/ 1282 w 501"/>
                <a:gd name="T13" fmla="*/ 736 h 297"/>
                <a:gd name="T14" fmla="*/ 1732 w 501"/>
                <a:gd name="T15" fmla="*/ 827 h 297"/>
                <a:gd name="T16" fmla="*/ 1930 w 501"/>
                <a:gd name="T17" fmla="*/ 1081 h 297"/>
                <a:gd name="T18" fmla="*/ 2116 w 501"/>
                <a:gd name="T19" fmla="*/ 1242 h 297"/>
                <a:gd name="T20" fmla="*/ 2342 w 501"/>
                <a:gd name="T21" fmla="*/ 1276 h 297"/>
                <a:gd name="T22" fmla="*/ 2823 w 501"/>
                <a:gd name="T23" fmla="*/ 1242 h 297"/>
                <a:gd name="T24" fmla="*/ 3212 w 501"/>
                <a:gd name="T25" fmla="*/ 1146 h 297"/>
                <a:gd name="T26" fmla="*/ 3718 w 501"/>
                <a:gd name="T27" fmla="*/ 1177 h 297"/>
                <a:gd name="T28" fmla="*/ 4009 w 501"/>
                <a:gd name="T29" fmla="*/ 1307 h 297"/>
                <a:gd name="T30" fmla="*/ 4365 w 501"/>
                <a:gd name="T31" fmla="*/ 1527 h 297"/>
                <a:gd name="T32" fmla="*/ 4749 w 501"/>
                <a:gd name="T33" fmla="*/ 1877 h 297"/>
                <a:gd name="T34" fmla="*/ 5004 w 501"/>
                <a:gd name="T35" fmla="*/ 2294 h 297"/>
                <a:gd name="T36" fmla="*/ 5134 w 501"/>
                <a:gd name="T37" fmla="*/ 2543 h 297"/>
                <a:gd name="T38" fmla="*/ 5230 w 501"/>
                <a:gd name="T39" fmla="*/ 2862 h 297"/>
                <a:gd name="T40" fmla="*/ 5262 w 501"/>
                <a:gd name="T41" fmla="*/ 3149 h 297"/>
                <a:gd name="T42" fmla="*/ 5356 w 501"/>
                <a:gd name="T43" fmla="*/ 2579 h 297"/>
                <a:gd name="T44" fmla="*/ 5327 w 501"/>
                <a:gd name="T45" fmla="*/ 2294 h 297"/>
                <a:gd name="T46" fmla="*/ 5040 w 501"/>
                <a:gd name="T47" fmla="*/ 1622 h 297"/>
                <a:gd name="T48" fmla="*/ 4684 w 501"/>
                <a:gd name="T49" fmla="*/ 1110 h 297"/>
                <a:gd name="T50" fmla="*/ 4329 w 501"/>
                <a:gd name="T51" fmla="*/ 892 h 297"/>
                <a:gd name="T52" fmla="*/ 3848 w 501"/>
                <a:gd name="T53" fmla="*/ 765 h 297"/>
                <a:gd name="T54" fmla="*/ 3496 w 501"/>
                <a:gd name="T55" fmla="*/ 736 h 297"/>
                <a:gd name="T56" fmla="*/ 3080 w 501"/>
                <a:gd name="T57" fmla="*/ 765 h 297"/>
                <a:gd name="T58" fmla="*/ 2763 w 501"/>
                <a:gd name="T59" fmla="*/ 736 h 297"/>
                <a:gd name="T60" fmla="*/ 2436 w 501"/>
                <a:gd name="T61" fmla="*/ 475 h 297"/>
                <a:gd name="T62" fmla="*/ 2181 w 501"/>
                <a:gd name="T63" fmla="*/ 226 h 297"/>
                <a:gd name="T64" fmla="*/ 1958 w 501"/>
                <a:gd name="T65" fmla="*/ 94 h 297"/>
                <a:gd name="T66" fmla="*/ 1703 w 501"/>
                <a:gd name="T67" fmla="*/ 0 h 297"/>
                <a:gd name="T68" fmla="*/ 1089 w 501"/>
                <a:gd name="T69" fmla="*/ 29 h 297"/>
                <a:gd name="T70" fmla="*/ 675 w 501"/>
                <a:gd name="T71" fmla="*/ 65 h 297"/>
                <a:gd name="T72" fmla="*/ 448 w 501"/>
                <a:gd name="T73" fmla="*/ 189 h 297"/>
                <a:gd name="T74" fmla="*/ 130 w 501"/>
                <a:gd name="T75" fmla="*/ 475 h 297"/>
                <a:gd name="T76" fmla="*/ 29 w 501"/>
                <a:gd name="T77" fmla="*/ 827 h 297"/>
                <a:gd name="T78" fmla="*/ 65 w 501"/>
                <a:gd name="T79" fmla="*/ 1276 h 297"/>
                <a:gd name="T80" fmla="*/ 130 w 501"/>
                <a:gd name="T81" fmla="*/ 1622 h 297"/>
                <a:gd name="T82" fmla="*/ 0 w 501"/>
                <a:gd name="T83" fmla="*/ 2097 h 2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01"/>
                <a:gd name="T127" fmla="*/ 0 h 297"/>
                <a:gd name="T128" fmla="*/ 501 w 501"/>
                <a:gd name="T129" fmla="*/ 297 h 29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CCFF"/>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71686" name="组合 97357">
            <a:extLst>
              <a:ext uri="{FF2B5EF4-FFF2-40B4-BE49-F238E27FC236}">
                <a16:creationId xmlns:a16="http://schemas.microsoft.com/office/drawing/2014/main" id="{7BA31057-4960-D95C-2E55-45BE53D1B0D1}"/>
              </a:ext>
            </a:extLst>
          </p:cNvPr>
          <p:cNvGrpSpPr>
            <a:grpSpLocks/>
          </p:cNvGrpSpPr>
          <p:nvPr/>
        </p:nvGrpSpPr>
        <p:grpSpPr bwMode="auto">
          <a:xfrm rot="-275628">
            <a:off x="6180138" y="5295900"/>
            <a:ext cx="1241425" cy="1125538"/>
            <a:chOff x="2147" y="588"/>
            <a:chExt cx="1509" cy="1111"/>
          </a:xfrm>
        </p:grpSpPr>
        <p:sp>
          <p:nvSpPr>
            <p:cNvPr id="71762" name="任意多边形 97358">
              <a:extLst>
                <a:ext uri="{FF2B5EF4-FFF2-40B4-BE49-F238E27FC236}">
                  <a16:creationId xmlns:a16="http://schemas.microsoft.com/office/drawing/2014/main" id="{FAC8EA82-0AAE-8375-D3F8-401BDC44857B}"/>
                </a:ext>
              </a:extLst>
            </p:cNvPr>
            <p:cNvSpPr>
              <a:spLocks/>
            </p:cNvSpPr>
            <p:nvPr/>
          </p:nvSpPr>
          <p:spPr bwMode="auto">
            <a:xfrm>
              <a:off x="2999" y="907"/>
              <a:ext cx="567" cy="660"/>
            </a:xfrm>
            <a:custGeom>
              <a:avLst/>
              <a:gdLst>
                <a:gd name="T0" fmla="*/ 186 w 567"/>
                <a:gd name="T1" fmla="*/ 27 h 660"/>
                <a:gd name="T2" fmla="*/ 315 w 567"/>
                <a:gd name="T3" fmla="*/ 0 h 660"/>
                <a:gd name="T4" fmla="*/ 453 w 567"/>
                <a:gd name="T5" fmla="*/ 24 h 660"/>
                <a:gd name="T6" fmla="*/ 561 w 567"/>
                <a:gd name="T7" fmla="*/ 120 h 660"/>
                <a:gd name="T8" fmla="*/ 567 w 567"/>
                <a:gd name="T9" fmla="*/ 219 h 660"/>
                <a:gd name="T10" fmla="*/ 525 w 567"/>
                <a:gd name="T11" fmla="*/ 363 h 660"/>
                <a:gd name="T12" fmla="*/ 393 w 567"/>
                <a:gd name="T13" fmla="*/ 531 h 660"/>
                <a:gd name="T14" fmla="*/ 300 w 567"/>
                <a:gd name="T15" fmla="*/ 639 h 660"/>
                <a:gd name="T16" fmla="*/ 147 w 567"/>
                <a:gd name="T17" fmla="*/ 660 h 660"/>
                <a:gd name="T18" fmla="*/ 0 w 567"/>
                <a:gd name="T19" fmla="*/ 546 h 660"/>
                <a:gd name="T20" fmla="*/ 186 w 567"/>
                <a:gd name="T21" fmla="*/ 27 h 6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7"/>
                <a:gd name="T34" fmla="*/ 0 h 660"/>
                <a:gd name="T35" fmla="*/ 567 w 567"/>
                <a:gd name="T36" fmla="*/ 660 h 6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63" name="任意多边形 97359">
              <a:extLst>
                <a:ext uri="{FF2B5EF4-FFF2-40B4-BE49-F238E27FC236}">
                  <a16:creationId xmlns:a16="http://schemas.microsoft.com/office/drawing/2014/main" id="{3C900C6F-42BE-EEC6-CCA1-F88EBE892F8D}"/>
                </a:ext>
              </a:extLst>
            </p:cNvPr>
            <p:cNvSpPr>
              <a:spLocks/>
            </p:cNvSpPr>
            <p:nvPr/>
          </p:nvSpPr>
          <p:spPr bwMode="auto">
            <a:xfrm>
              <a:off x="2999" y="960"/>
              <a:ext cx="480" cy="582"/>
            </a:xfrm>
            <a:custGeom>
              <a:avLst/>
              <a:gdLst>
                <a:gd name="T0" fmla="*/ 207 w 480"/>
                <a:gd name="T1" fmla="*/ 69 h 582"/>
                <a:gd name="T2" fmla="*/ 228 w 480"/>
                <a:gd name="T3" fmla="*/ 15 h 582"/>
                <a:gd name="T4" fmla="*/ 294 w 480"/>
                <a:gd name="T5" fmla="*/ 0 h 582"/>
                <a:gd name="T6" fmla="*/ 324 w 480"/>
                <a:gd name="T7" fmla="*/ 3 h 582"/>
                <a:gd name="T8" fmla="*/ 288 w 480"/>
                <a:gd name="T9" fmla="*/ 18 h 582"/>
                <a:gd name="T10" fmla="*/ 273 w 480"/>
                <a:gd name="T11" fmla="*/ 42 h 582"/>
                <a:gd name="T12" fmla="*/ 297 w 480"/>
                <a:gd name="T13" fmla="*/ 42 h 582"/>
                <a:gd name="T14" fmla="*/ 339 w 480"/>
                <a:gd name="T15" fmla="*/ 42 h 582"/>
                <a:gd name="T16" fmla="*/ 411 w 480"/>
                <a:gd name="T17" fmla="*/ 42 h 582"/>
                <a:gd name="T18" fmla="*/ 345 w 480"/>
                <a:gd name="T19" fmla="*/ 66 h 582"/>
                <a:gd name="T20" fmla="*/ 324 w 480"/>
                <a:gd name="T21" fmla="*/ 84 h 582"/>
                <a:gd name="T22" fmla="*/ 306 w 480"/>
                <a:gd name="T23" fmla="*/ 105 h 582"/>
                <a:gd name="T24" fmla="*/ 285 w 480"/>
                <a:gd name="T25" fmla="*/ 156 h 582"/>
                <a:gd name="T26" fmla="*/ 342 w 480"/>
                <a:gd name="T27" fmla="*/ 120 h 582"/>
                <a:gd name="T28" fmla="*/ 363 w 480"/>
                <a:gd name="T29" fmla="*/ 105 h 582"/>
                <a:gd name="T30" fmla="*/ 429 w 480"/>
                <a:gd name="T31" fmla="*/ 93 h 582"/>
                <a:gd name="T32" fmla="*/ 480 w 480"/>
                <a:gd name="T33" fmla="*/ 96 h 582"/>
                <a:gd name="T34" fmla="*/ 438 w 480"/>
                <a:gd name="T35" fmla="*/ 114 h 582"/>
                <a:gd name="T36" fmla="*/ 360 w 480"/>
                <a:gd name="T37" fmla="*/ 165 h 582"/>
                <a:gd name="T38" fmla="*/ 306 w 480"/>
                <a:gd name="T39" fmla="*/ 222 h 582"/>
                <a:gd name="T40" fmla="*/ 285 w 480"/>
                <a:gd name="T41" fmla="*/ 270 h 582"/>
                <a:gd name="T42" fmla="*/ 312 w 480"/>
                <a:gd name="T43" fmla="*/ 249 h 582"/>
                <a:gd name="T44" fmla="*/ 357 w 480"/>
                <a:gd name="T45" fmla="*/ 234 h 582"/>
                <a:gd name="T46" fmla="*/ 411 w 480"/>
                <a:gd name="T47" fmla="*/ 231 h 582"/>
                <a:gd name="T48" fmla="*/ 375 w 480"/>
                <a:gd name="T49" fmla="*/ 249 h 582"/>
                <a:gd name="T50" fmla="*/ 324 w 480"/>
                <a:gd name="T51" fmla="*/ 297 h 582"/>
                <a:gd name="T52" fmla="*/ 276 w 480"/>
                <a:gd name="T53" fmla="*/ 354 h 582"/>
                <a:gd name="T54" fmla="*/ 306 w 480"/>
                <a:gd name="T55" fmla="*/ 348 h 582"/>
                <a:gd name="T56" fmla="*/ 348 w 480"/>
                <a:gd name="T57" fmla="*/ 351 h 582"/>
                <a:gd name="T58" fmla="*/ 378 w 480"/>
                <a:gd name="T59" fmla="*/ 378 h 582"/>
                <a:gd name="T60" fmla="*/ 324 w 480"/>
                <a:gd name="T61" fmla="*/ 375 h 582"/>
                <a:gd name="T62" fmla="*/ 276 w 480"/>
                <a:gd name="T63" fmla="*/ 390 h 582"/>
                <a:gd name="T64" fmla="*/ 231 w 480"/>
                <a:gd name="T65" fmla="*/ 426 h 582"/>
                <a:gd name="T66" fmla="*/ 309 w 480"/>
                <a:gd name="T67" fmla="*/ 411 h 582"/>
                <a:gd name="T68" fmla="*/ 327 w 480"/>
                <a:gd name="T69" fmla="*/ 417 h 582"/>
                <a:gd name="T70" fmla="*/ 384 w 480"/>
                <a:gd name="T71" fmla="*/ 441 h 582"/>
                <a:gd name="T72" fmla="*/ 333 w 480"/>
                <a:gd name="T73" fmla="*/ 441 h 582"/>
                <a:gd name="T74" fmla="*/ 264 w 480"/>
                <a:gd name="T75" fmla="*/ 456 h 582"/>
                <a:gd name="T76" fmla="*/ 231 w 480"/>
                <a:gd name="T77" fmla="*/ 480 h 582"/>
                <a:gd name="T78" fmla="*/ 285 w 480"/>
                <a:gd name="T79" fmla="*/ 480 h 582"/>
                <a:gd name="T80" fmla="*/ 318 w 480"/>
                <a:gd name="T81" fmla="*/ 501 h 582"/>
                <a:gd name="T82" fmla="*/ 267 w 480"/>
                <a:gd name="T83" fmla="*/ 510 h 582"/>
                <a:gd name="T84" fmla="*/ 204 w 480"/>
                <a:gd name="T85" fmla="*/ 531 h 582"/>
                <a:gd name="T86" fmla="*/ 129 w 480"/>
                <a:gd name="T87" fmla="*/ 582 h 582"/>
                <a:gd name="T88" fmla="*/ 0 w 480"/>
                <a:gd name="T89" fmla="*/ 513 h 582"/>
                <a:gd name="T90" fmla="*/ 207 w 480"/>
                <a:gd name="T91" fmla="*/ 69 h 58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80"/>
                <a:gd name="T139" fmla="*/ 0 h 582"/>
                <a:gd name="T140" fmla="*/ 480 w 480"/>
                <a:gd name="T141" fmla="*/ 582 h 58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64" name="任意多边形 97360">
              <a:extLst>
                <a:ext uri="{FF2B5EF4-FFF2-40B4-BE49-F238E27FC236}">
                  <a16:creationId xmlns:a16="http://schemas.microsoft.com/office/drawing/2014/main" id="{3AA0AA1E-6B4F-463F-F580-7F3252C99A3D}"/>
                </a:ext>
              </a:extLst>
            </p:cNvPr>
            <p:cNvSpPr>
              <a:spLocks/>
            </p:cNvSpPr>
            <p:nvPr/>
          </p:nvSpPr>
          <p:spPr bwMode="auto">
            <a:xfrm>
              <a:off x="3170" y="886"/>
              <a:ext cx="486" cy="753"/>
            </a:xfrm>
            <a:custGeom>
              <a:avLst/>
              <a:gdLst>
                <a:gd name="T0" fmla="*/ 18 w 486"/>
                <a:gd name="T1" fmla="*/ 711 h 753"/>
                <a:gd name="T2" fmla="*/ 54 w 486"/>
                <a:gd name="T3" fmla="*/ 672 h 753"/>
                <a:gd name="T4" fmla="*/ 90 w 486"/>
                <a:gd name="T5" fmla="*/ 649 h 753"/>
                <a:gd name="T6" fmla="*/ 132 w 486"/>
                <a:gd name="T7" fmla="*/ 619 h 753"/>
                <a:gd name="T8" fmla="*/ 192 w 486"/>
                <a:gd name="T9" fmla="*/ 577 h 753"/>
                <a:gd name="T10" fmla="*/ 222 w 486"/>
                <a:gd name="T11" fmla="*/ 505 h 753"/>
                <a:gd name="T12" fmla="*/ 240 w 486"/>
                <a:gd name="T13" fmla="*/ 450 h 753"/>
                <a:gd name="T14" fmla="*/ 258 w 486"/>
                <a:gd name="T15" fmla="*/ 409 h 753"/>
                <a:gd name="T16" fmla="*/ 276 w 486"/>
                <a:gd name="T17" fmla="*/ 361 h 753"/>
                <a:gd name="T18" fmla="*/ 291 w 486"/>
                <a:gd name="T19" fmla="*/ 321 h 753"/>
                <a:gd name="T20" fmla="*/ 318 w 486"/>
                <a:gd name="T21" fmla="*/ 295 h 753"/>
                <a:gd name="T22" fmla="*/ 354 w 486"/>
                <a:gd name="T23" fmla="*/ 265 h 753"/>
                <a:gd name="T24" fmla="*/ 360 w 486"/>
                <a:gd name="T25" fmla="*/ 216 h 753"/>
                <a:gd name="T26" fmla="*/ 345 w 486"/>
                <a:gd name="T27" fmla="*/ 147 h 753"/>
                <a:gd name="T28" fmla="*/ 318 w 486"/>
                <a:gd name="T29" fmla="*/ 111 h 753"/>
                <a:gd name="T30" fmla="*/ 270 w 486"/>
                <a:gd name="T31" fmla="*/ 81 h 753"/>
                <a:gd name="T32" fmla="*/ 210 w 486"/>
                <a:gd name="T33" fmla="*/ 54 h 753"/>
                <a:gd name="T34" fmla="*/ 135 w 486"/>
                <a:gd name="T35" fmla="*/ 45 h 753"/>
                <a:gd name="T36" fmla="*/ 45 w 486"/>
                <a:gd name="T37" fmla="*/ 57 h 753"/>
                <a:gd name="T38" fmla="*/ 39 w 486"/>
                <a:gd name="T39" fmla="*/ 33 h 753"/>
                <a:gd name="T40" fmla="*/ 12 w 486"/>
                <a:gd name="T41" fmla="*/ 18 h 753"/>
                <a:gd name="T42" fmla="*/ 108 w 486"/>
                <a:gd name="T43" fmla="*/ 6 h 753"/>
                <a:gd name="T44" fmla="*/ 168 w 486"/>
                <a:gd name="T45" fmla="*/ 0 h 753"/>
                <a:gd name="T46" fmla="*/ 237 w 486"/>
                <a:gd name="T47" fmla="*/ 0 h 753"/>
                <a:gd name="T48" fmla="*/ 279 w 486"/>
                <a:gd name="T49" fmla="*/ 0 h 753"/>
                <a:gd name="T50" fmla="*/ 318 w 486"/>
                <a:gd name="T51" fmla="*/ 31 h 753"/>
                <a:gd name="T52" fmla="*/ 378 w 486"/>
                <a:gd name="T53" fmla="*/ 49 h 753"/>
                <a:gd name="T54" fmla="*/ 396 w 486"/>
                <a:gd name="T55" fmla="*/ 67 h 753"/>
                <a:gd name="T56" fmla="*/ 444 w 486"/>
                <a:gd name="T57" fmla="*/ 91 h 753"/>
                <a:gd name="T58" fmla="*/ 480 w 486"/>
                <a:gd name="T59" fmla="*/ 97 h 753"/>
                <a:gd name="T60" fmla="*/ 486 w 486"/>
                <a:gd name="T61" fmla="*/ 115 h 753"/>
                <a:gd name="T62" fmla="*/ 474 w 486"/>
                <a:gd name="T63" fmla="*/ 151 h 753"/>
                <a:gd name="T64" fmla="*/ 444 w 486"/>
                <a:gd name="T65" fmla="*/ 163 h 753"/>
                <a:gd name="T66" fmla="*/ 420 w 486"/>
                <a:gd name="T67" fmla="*/ 169 h 753"/>
                <a:gd name="T68" fmla="*/ 450 w 486"/>
                <a:gd name="T69" fmla="*/ 193 h 753"/>
                <a:gd name="T70" fmla="*/ 462 w 486"/>
                <a:gd name="T71" fmla="*/ 223 h 753"/>
                <a:gd name="T72" fmla="*/ 468 w 486"/>
                <a:gd name="T73" fmla="*/ 259 h 753"/>
                <a:gd name="T74" fmla="*/ 468 w 486"/>
                <a:gd name="T75" fmla="*/ 301 h 753"/>
                <a:gd name="T76" fmla="*/ 456 w 486"/>
                <a:gd name="T77" fmla="*/ 337 h 753"/>
                <a:gd name="T78" fmla="*/ 432 w 486"/>
                <a:gd name="T79" fmla="*/ 301 h 753"/>
                <a:gd name="T80" fmla="*/ 414 w 486"/>
                <a:gd name="T81" fmla="*/ 307 h 753"/>
                <a:gd name="T82" fmla="*/ 420 w 486"/>
                <a:gd name="T83" fmla="*/ 337 h 753"/>
                <a:gd name="T84" fmla="*/ 432 w 486"/>
                <a:gd name="T85" fmla="*/ 361 h 753"/>
                <a:gd name="T86" fmla="*/ 420 w 486"/>
                <a:gd name="T87" fmla="*/ 403 h 753"/>
                <a:gd name="T88" fmla="*/ 402 w 486"/>
                <a:gd name="T89" fmla="*/ 439 h 753"/>
                <a:gd name="T90" fmla="*/ 366 w 486"/>
                <a:gd name="T91" fmla="*/ 499 h 753"/>
                <a:gd name="T92" fmla="*/ 348 w 486"/>
                <a:gd name="T93" fmla="*/ 535 h 753"/>
                <a:gd name="T94" fmla="*/ 312 w 486"/>
                <a:gd name="T95" fmla="*/ 559 h 753"/>
                <a:gd name="T96" fmla="*/ 270 w 486"/>
                <a:gd name="T97" fmla="*/ 535 h 753"/>
                <a:gd name="T98" fmla="*/ 312 w 486"/>
                <a:gd name="T99" fmla="*/ 577 h 753"/>
                <a:gd name="T100" fmla="*/ 324 w 486"/>
                <a:gd name="T101" fmla="*/ 619 h 753"/>
                <a:gd name="T102" fmla="*/ 288 w 486"/>
                <a:gd name="T103" fmla="*/ 661 h 753"/>
                <a:gd name="T104" fmla="*/ 246 w 486"/>
                <a:gd name="T105" fmla="*/ 679 h 753"/>
                <a:gd name="T106" fmla="*/ 207 w 486"/>
                <a:gd name="T107" fmla="*/ 675 h 753"/>
                <a:gd name="T108" fmla="*/ 168 w 486"/>
                <a:gd name="T109" fmla="*/ 679 h 753"/>
                <a:gd name="T110" fmla="*/ 132 w 486"/>
                <a:gd name="T111" fmla="*/ 703 h 753"/>
                <a:gd name="T112" fmla="*/ 81 w 486"/>
                <a:gd name="T113" fmla="*/ 708 h 753"/>
                <a:gd name="T114" fmla="*/ 45 w 486"/>
                <a:gd name="T115" fmla="*/ 726 h 753"/>
                <a:gd name="T116" fmla="*/ 24 w 486"/>
                <a:gd name="T117" fmla="*/ 747 h 753"/>
                <a:gd name="T118" fmla="*/ 0 w 486"/>
                <a:gd name="T119" fmla="*/ 753 h 753"/>
                <a:gd name="T120" fmla="*/ 18 w 486"/>
                <a:gd name="T121" fmla="*/ 711 h 7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6"/>
                <a:gd name="T184" fmla="*/ 0 h 753"/>
                <a:gd name="T185" fmla="*/ 486 w 486"/>
                <a:gd name="T186" fmla="*/ 753 h 7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65" name="任意多边形 97361">
              <a:extLst>
                <a:ext uri="{FF2B5EF4-FFF2-40B4-BE49-F238E27FC236}">
                  <a16:creationId xmlns:a16="http://schemas.microsoft.com/office/drawing/2014/main" id="{ED3DF03B-6006-3871-5F96-97C9F58FC347}"/>
                </a:ext>
              </a:extLst>
            </p:cNvPr>
            <p:cNvSpPr>
              <a:spLocks/>
            </p:cNvSpPr>
            <p:nvPr/>
          </p:nvSpPr>
          <p:spPr bwMode="auto">
            <a:xfrm>
              <a:off x="2705" y="609"/>
              <a:ext cx="537" cy="417"/>
            </a:xfrm>
            <a:custGeom>
              <a:avLst/>
              <a:gdLst>
                <a:gd name="T0" fmla="*/ 513 w 537"/>
                <a:gd name="T1" fmla="*/ 417 h 417"/>
                <a:gd name="T2" fmla="*/ 537 w 537"/>
                <a:gd name="T3" fmla="*/ 303 h 417"/>
                <a:gd name="T4" fmla="*/ 525 w 537"/>
                <a:gd name="T5" fmla="*/ 207 h 417"/>
                <a:gd name="T6" fmla="*/ 489 w 537"/>
                <a:gd name="T7" fmla="*/ 135 h 417"/>
                <a:gd name="T8" fmla="*/ 453 w 537"/>
                <a:gd name="T9" fmla="*/ 90 h 417"/>
                <a:gd name="T10" fmla="*/ 384 w 537"/>
                <a:gd name="T11" fmla="*/ 60 h 417"/>
                <a:gd name="T12" fmla="*/ 306 w 537"/>
                <a:gd name="T13" fmla="*/ 63 h 417"/>
                <a:gd name="T14" fmla="*/ 234 w 537"/>
                <a:gd name="T15" fmla="*/ 15 h 417"/>
                <a:gd name="T16" fmla="*/ 210 w 537"/>
                <a:gd name="T17" fmla="*/ 0 h 417"/>
                <a:gd name="T18" fmla="*/ 177 w 537"/>
                <a:gd name="T19" fmla="*/ 0 h 417"/>
                <a:gd name="T20" fmla="*/ 102 w 537"/>
                <a:gd name="T21" fmla="*/ 0 h 417"/>
                <a:gd name="T22" fmla="*/ 81 w 537"/>
                <a:gd name="T23" fmla="*/ 18 h 417"/>
                <a:gd name="T24" fmla="*/ 60 w 537"/>
                <a:gd name="T25" fmla="*/ 45 h 417"/>
                <a:gd name="T26" fmla="*/ 54 w 537"/>
                <a:gd name="T27" fmla="*/ 87 h 417"/>
                <a:gd name="T28" fmla="*/ 57 w 537"/>
                <a:gd name="T29" fmla="*/ 129 h 417"/>
                <a:gd name="T30" fmla="*/ 54 w 537"/>
                <a:gd name="T31" fmla="*/ 153 h 417"/>
                <a:gd name="T32" fmla="*/ 0 w 537"/>
                <a:gd name="T33" fmla="*/ 216 h 417"/>
                <a:gd name="T34" fmla="*/ 513 w 537"/>
                <a:gd name="T35" fmla="*/ 417 h 4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37"/>
                <a:gd name="T55" fmla="*/ 0 h 417"/>
                <a:gd name="T56" fmla="*/ 537 w 537"/>
                <a:gd name="T57" fmla="*/ 417 h 4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E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66" name="任意多边形 97362">
              <a:extLst>
                <a:ext uri="{FF2B5EF4-FFF2-40B4-BE49-F238E27FC236}">
                  <a16:creationId xmlns:a16="http://schemas.microsoft.com/office/drawing/2014/main" id="{D6A1BAE0-EBE1-3C5D-D829-FE51E25AFA2A}"/>
                </a:ext>
              </a:extLst>
            </p:cNvPr>
            <p:cNvSpPr>
              <a:spLocks/>
            </p:cNvSpPr>
            <p:nvPr/>
          </p:nvSpPr>
          <p:spPr bwMode="auto">
            <a:xfrm>
              <a:off x="2762" y="732"/>
              <a:ext cx="441" cy="312"/>
            </a:xfrm>
            <a:custGeom>
              <a:avLst/>
              <a:gdLst>
                <a:gd name="T0" fmla="*/ 0 w 441"/>
                <a:gd name="T1" fmla="*/ 123 h 312"/>
                <a:gd name="T2" fmla="*/ 24 w 441"/>
                <a:gd name="T3" fmla="*/ 60 h 312"/>
                <a:gd name="T4" fmla="*/ 57 w 441"/>
                <a:gd name="T5" fmla="*/ 81 h 312"/>
                <a:gd name="T6" fmla="*/ 54 w 441"/>
                <a:gd name="T7" fmla="*/ 33 h 312"/>
                <a:gd name="T8" fmla="*/ 54 w 441"/>
                <a:gd name="T9" fmla="*/ 15 h 312"/>
                <a:gd name="T10" fmla="*/ 78 w 441"/>
                <a:gd name="T11" fmla="*/ 39 h 312"/>
                <a:gd name="T12" fmla="*/ 99 w 441"/>
                <a:gd name="T13" fmla="*/ 90 h 312"/>
                <a:gd name="T14" fmla="*/ 102 w 441"/>
                <a:gd name="T15" fmla="*/ 33 h 312"/>
                <a:gd name="T16" fmla="*/ 90 w 441"/>
                <a:gd name="T17" fmla="*/ 3 h 312"/>
                <a:gd name="T18" fmla="*/ 144 w 441"/>
                <a:gd name="T19" fmla="*/ 60 h 312"/>
                <a:gd name="T20" fmla="*/ 162 w 441"/>
                <a:gd name="T21" fmla="*/ 9 h 312"/>
                <a:gd name="T22" fmla="*/ 189 w 441"/>
                <a:gd name="T23" fmla="*/ 45 h 312"/>
                <a:gd name="T24" fmla="*/ 234 w 441"/>
                <a:gd name="T25" fmla="*/ 15 h 312"/>
                <a:gd name="T26" fmla="*/ 249 w 441"/>
                <a:gd name="T27" fmla="*/ 42 h 312"/>
                <a:gd name="T28" fmla="*/ 282 w 441"/>
                <a:gd name="T29" fmla="*/ 21 h 312"/>
                <a:gd name="T30" fmla="*/ 291 w 441"/>
                <a:gd name="T31" fmla="*/ 0 h 312"/>
                <a:gd name="T32" fmla="*/ 303 w 441"/>
                <a:gd name="T33" fmla="*/ 42 h 312"/>
                <a:gd name="T34" fmla="*/ 306 w 441"/>
                <a:gd name="T35" fmla="*/ 90 h 312"/>
                <a:gd name="T36" fmla="*/ 339 w 441"/>
                <a:gd name="T37" fmla="*/ 60 h 312"/>
                <a:gd name="T38" fmla="*/ 348 w 441"/>
                <a:gd name="T39" fmla="*/ 33 h 312"/>
                <a:gd name="T40" fmla="*/ 351 w 441"/>
                <a:gd name="T41" fmla="*/ 96 h 312"/>
                <a:gd name="T42" fmla="*/ 354 w 441"/>
                <a:gd name="T43" fmla="*/ 111 h 312"/>
                <a:gd name="T44" fmla="*/ 375 w 441"/>
                <a:gd name="T45" fmla="*/ 84 h 312"/>
                <a:gd name="T46" fmla="*/ 390 w 441"/>
                <a:gd name="T47" fmla="*/ 117 h 312"/>
                <a:gd name="T48" fmla="*/ 399 w 441"/>
                <a:gd name="T49" fmla="*/ 135 h 312"/>
                <a:gd name="T50" fmla="*/ 414 w 441"/>
                <a:gd name="T51" fmla="*/ 126 h 312"/>
                <a:gd name="T52" fmla="*/ 429 w 441"/>
                <a:gd name="T53" fmla="*/ 141 h 312"/>
                <a:gd name="T54" fmla="*/ 441 w 441"/>
                <a:gd name="T55" fmla="*/ 183 h 312"/>
                <a:gd name="T56" fmla="*/ 339 w 441"/>
                <a:gd name="T57" fmla="*/ 312 h 312"/>
                <a:gd name="T58" fmla="*/ 12 w 441"/>
                <a:gd name="T59" fmla="*/ 216 h 312"/>
                <a:gd name="T60" fmla="*/ 0 w 441"/>
                <a:gd name="T61" fmla="*/ 123 h 3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41"/>
                <a:gd name="T94" fmla="*/ 0 h 312"/>
                <a:gd name="T95" fmla="*/ 441 w 441"/>
                <a:gd name="T96" fmla="*/ 312 h 31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67" name="任意多边形 97363">
              <a:extLst>
                <a:ext uri="{FF2B5EF4-FFF2-40B4-BE49-F238E27FC236}">
                  <a16:creationId xmlns:a16="http://schemas.microsoft.com/office/drawing/2014/main" id="{862E7241-0397-118F-44B7-64CDB9DCC4C0}"/>
                </a:ext>
              </a:extLst>
            </p:cNvPr>
            <p:cNvSpPr>
              <a:spLocks/>
            </p:cNvSpPr>
            <p:nvPr/>
          </p:nvSpPr>
          <p:spPr bwMode="auto">
            <a:xfrm>
              <a:off x="2162" y="749"/>
              <a:ext cx="684" cy="762"/>
            </a:xfrm>
            <a:custGeom>
              <a:avLst/>
              <a:gdLst>
                <a:gd name="T0" fmla="*/ 174 w 684"/>
                <a:gd name="T1" fmla="*/ 624 h 762"/>
                <a:gd name="T2" fmla="*/ 138 w 684"/>
                <a:gd name="T3" fmla="*/ 558 h 762"/>
                <a:gd name="T4" fmla="*/ 102 w 684"/>
                <a:gd name="T5" fmla="*/ 516 h 762"/>
                <a:gd name="T6" fmla="*/ 60 w 684"/>
                <a:gd name="T7" fmla="*/ 462 h 762"/>
                <a:gd name="T8" fmla="*/ 48 w 684"/>
                <a:gd name="T9" fmla="*/ 414 h 762"/>
                <a:gd name="T10" fmla="*/ 54 w 684"/>
                <a:gd name="T11" fmla="*/ 366 h 762"/>
                <a:gd name="T12" fmla="*/ 12 w 684"/>
                <a:gd name="T13" fmla="*/ 294 h 762"/>
                <a:gd name="T14" fmla="*/ 0 w 684"/>
                <a:gd name="T15" fmla="*/ 222 h 762"/>
                <a:gd name="T16" fmla="*/ 18 w 684"/>
                <a:gd name="T17" fmla="*/ 180 h 762"/>
                <a:gd name="T18" fmla="*/ 96 w 684"/>
                <a:gd name="T19" fmla="*/ 144 h 762"/>
                <a:gd name="T20" fmla="*/ 132 w 684"/>
                <a:gd name="T21" fmla="*/ 48 h 762"/>
                <a:gd name="T22" fmla="*/ 186 w 684"/>
                <a:gd name="T23" fmla="*/ 12 h 762"/>
                <a:gd name="T24" fmla="*/ 240 w 684"/>
                <a:gd name="T25" fmla="*/ 6 h 762"/>
                <a:gd name="T26" fmla="*/ 312 w 684"/>
                <a:gd name="T27" fmla="*/ 0 h 762"/>
                <a:gd name="T28" fmla="*/ 438 w 684"/>
                <a:gd name="T29" fmla="*/ 24 h 762"/>
                <a:gd name="T30" fmla="*/ 426 w 684"/>
                <a:gd name="T31" fmla="*/ 396 h 762"/>
                <a:gd name="T32" fmla="*/ 684 w 684"/>
                <a:gd name="T33" fmla="*/ 678 h 762"/>
                <a:gd name="T34" fmla="*/ 636 w 684"/>
                <a:gd name="T35" fmla="*/ 762 h 762"/>
                <a:gd name="T36" fmla="*/ 396 w 684"/>
                <a:gd name="T37" fmla="*/ 762 h 762"/>
                <a:gd name="T38" fmla="*/ 174 w 684"/>
                <a:gd name="T39" fmla="*/ 624 h 7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4"/>
                <a:gd name="T61" fmla="*/ 0 h 762"/>
                <a:gd name="T62" fmla="*/ 684 w 684"/>
                <a:gd name="T63" fmla="*/ 762 h 7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E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68" name="任意多边形 97364">
              <a:extLst>
                <a:ext uri="{FF2B5EF4-FFF2-40B4-BE49-F238E27FC236}">
                  <a16:creationId xmlns:a16="http://schemas.microsoft.com/office/drawing/2014/main" id="{28952C29-AFA7-254A-9D21-A459BE002562}"/>
                </a:ext>
              </a:extLst>
            </p:cNvPr>
            <p:cNvSpPr>
              <a:spLocks/>
            </p:cNvSpPr>
            <p:nvPr/>
          </p:nvSpPr>
          <p:spPr bwMode="auto">
            <a:xfrm>
              <a:off x="2147" y="738"/>
              <a:ext cx="564" cy="804"/>
            </a:xfrm>
            <a:custGeom>
              <a:avLst/>
              <a:gdLst>
                <a:gd name="T0" fmla="*/ 309 w 564"/>
                <a:gd name="T1" fmla="*/ 30 h 804"/>
                <a:gd name="T2" fmla="*/ 234 w 564"/>
                <a:gd name="T3" fmla="*/ 39 h 804"/>
                <a:gd name="T4" fmla="*/ 207 w 564"/>
                <a:gd name="T5" fmla="*/ 60 h 804"/>
                <a:gd name="T6" fmla="*/ 198 w 564"/>
                <a:gd name="T7" fmla="*/ 87 h 804"/>
                <a:gd name="T8" fmla="*/ 195 w 564"/>
                <a:gd name="T9" fmla="*/ 135 h 804"/>
                <a:gd name="T10" fmla="*/ 186 w 564"/>
                <a:gd name="T11" fmla="*/ 165 h 804"/>
                <a:gd name="T12" fmla="*/ 165 w 564"/>
                <a:gd name="T13" fmla="*/ 180 h 804"/>
                <a:gd name="T14" fmla="*/ 126 w 564"/>
                <a:gd name="T15" fmla="*/ 204 h 804"/>
                <a:gd name="T16" fmla="*/ 105 w 564"/>
                <a:gd name="T17" fmla="*/ 216 h 804"/>
                <a:gd name="T18" fmla="*/ 96 w 564"/>
                <a:gd name="T19" fmla="*/ 243 h 804"/>
                <a:gd name="T20" fmla="*/ 99 w 564"/>
                <a:gd name="T21" fmla="*/ 261 h 804"/>
                <a:gd name="T22" fmla="*/ 114 w 564"/>
                <a:gd name="T23" fmla="*/ 276 h 804"/>
                <a:gd name="T24" fmla="*/ 135 w 564"/>
                <a:gd name="T25" fmla="*/ 309 h 804"/>
                <a:gd name="T26" fmla="*/ 147 w 564"/>
                <a:gd name="T27" fmla="*/ 366 h 804"/>
                <a:gd name="T28" fmla="*/ 135 w 564"/>
                <a:gd name="T29" fmla="*/ 402 h 804"/>
                <a:gd name="T30" fmla="*/ 135 w 564"/>
                <a:gd name="T31" fmla="*/ 441 h 804"/>
                <a:gd name="T32" fmla="*/ 144 w 564"/>
                <a:gd name="T33" fmla="*/ 474 h 804"/>
                <a:gd name="T34" fmla="*/ 165 w 564"/>
                <a:gd name="T35" fmla="*/ 510 h 804"/>
                <a:gd name="T36" fmla="*/ 192 w 564"/>
                <a:gd name="T37" fmla="*/ 564 h 804"/>
                <a:gd name="T38" fmla="*/ 240 w 564"/>
                <a:gd name="T39" fmla="*/ 588 h 804"/>
                <a:gd name="T40" fmla="*/ 279 w 564"/>
                <a:gd name="T41" fmla="*/ 597 h 804"/>
                <a:gd name="T42" fmla="*/ 318 w 564"/>
                <a:gd name="T43" fmla="*/ 615 h 804"/>
                <a:gd name="T44" fmla="*/ 348 w 564"/>
                <a:gd name="T45" fmla="*/ 633 h 804"/>
                <a:gd name="T46" fmla="*/ 369 w 564"/>
                <a:gd name="T47" fmla="*/ 660 h 804"/>
                <a:gd name="T48" fmla="*/ 414 w 564"/>
                <a:gd name="T49" fmla="*/ 663 h 804"/>
                <a:gd name="T50" fmla="*/ 447 w 564"/>
                <a:gd name="T51" fmla="*/ 672 h 804"/>
                <a:gd name="T52" fmla="*/ 495 w 564"/>
                <a:gd name="T53" fmla="*/ 687 h 804"/>
                <a:gd name="T54" fmla="*/ 528 w 564"/>
                <a:gd name="T55" fmla="*/ 717 h 804"/>
                <a:gd name="T56" fmla="*/ 564 w 564"/>
                <a:gd name="T57" fmla="*/ 744 h 804"/>
                <a:gd name="T58" fmla="*/ 561 w 564"/>
                <a:gd name="T59" fmla="*/ 804 h 804"/>
                <a:gd name="T60" fmla="*/ 186 w 564"/>
                <a:gd name="T61" fmla="*/ 651 h 804"/>
                <a:gd name="T62" fmla="*/ 153 w 564"/>
                <a:gd name="T63" fmla="*/ 591 h 804"/>
                <a:gd name="T64" fmla="*/ 120 w 564"/>
                <a:gd name="T65" fmla="*/ 555 h 804"/>
                <a:gd name="T66" fmla="*/ 87 w 564"/>
                <a:gd name="T67" fmla="*/ 522 h 804"/>
                <a:gd name="T68" fmla="*/ 69 w 564"/>
                <a:gd name="T69" fmla="*/ 498 h 804"/>
                <a:gd name="T70" fmla="*/ 54 w 564"/>
                <a:gd name="T71" fmla="*/ 453 h 804"/>
                <a:gd name="T72" fmla="*/ 48 w 564"/>
                <a:gd name="T73" fmla="*/ 411 h 804"/>
                <a:gd name="T74" fmla="*/ 51 w 564"/>
                <a:gd name="T75" fmla="*/ 381 h 804"/>
                <a:gd name="T76" fmla="*/ 30 w 564"/>
                <a:gd name="T77" fmla="*/ 348 h 804"/>
                <a:gd name="T78" fmla="*/ 15 w 564"/>
                <a:gd name="T79" fmla="*/ 321 h 804"/>
                <a:gd name="T80" fmla="*/ 3 w 564"/>
                <a:gd name="T81" fmla="*/ 288 h 804"/>
                <a:gd name="T82" fmla="*/ 0 w 564"/>
                <a:gd name="T83" fmla="*/ 255 h 804"/>
                <a:gd name="T84" fmla="*/ 3 w 564"/>
                <a:gd name="T85" fmla="*/ 201 h 804"/>
                <a:gd name="T86" fmla="*/ 18 w 564"/>
                <a:gd name="T87" fmla="*/ 174 h 804"/>
                <a:gd name="T88" fmla="*/ 48 w 564"/>
                <a:gd name="T89" fmla="*/ 162 h 804"/>
                <a:gd name="T90" fmla="*/ 72 w 564"/>
                <a:gd name="T91" fmla="*/ 150 h 804"/>
                <a:gd name="T92" fmla="*/ 102 w 564"/>
                <a:gd name="T93" fmla="*/ 138 h 804"/>
                <a:gd name="T94" fmla="*/ 105 w 564"/>
                <a:gd name="T95" fmla="*/ 108 h 804"/>
                <a:gd name="T96" fmla="*/ 111 w 564"/>
                <a:gd name="T97" fmla="*/ 75 h 804"/>
                <a:gd name="T98" fmla="*/ 126 w 564"/>
                <a:gd name="T99" fmla="*/ 54 h 804"/>
                <a:gd name="T100" fmla="*/ 153 w 564"/>
                <a:gd name="T101" fmla="*/ 36 h 804"/>
                <a:gd name="T102" fmla="*/ 177 w 564"/>
                <a:gd name="T103" fmla="*/ 18 h 804"/>
                <a:gd name="T104" fmla="*/ 222 w 564"/>
                <a:gd name="T105" fmla="*/ 6 h 804"/>
                <a:gd name="T106" fmla="*/ 273 w 564"/>
                <a:gd name="T107" fmla="*/ 3 h 804"/>
                <a:gd name="T108" fmla="*/ 342 w 564"/>
                <a:gd name="T109" fmla="*/ 0 h 804"/>
                <a:gd name="T110" fmla="*/ 420 w 564"/>
                <a:gd name="T111" fmla="*/ 6 h 804"/>
                <a:gd name="T112" fmla="*/ 309 w 564"/>
                <a:gd name="T113" fmla="*/ 30 h 8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64"/>
                <a:gd name="T172" fmla="*/ 0 h 804"/>
                <a:gd name="T173" fmla="*/ 564 w 564"/>
                <a:gd name="T174" fmla="*/ 804 h 8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69" name="任意多边形 97365">
              <a:extLst>
                <a:ext uri="{FF2B5EF4-FFF2-40B4-BE49-F238E27FC236}">
                  <a16:creationId xmlns:a16="http://schemas.microsoft.com/office/drawing/2014/main" id="{90B8FCD1-0F8D-7A35-D60F-FA9E73767041}"/>
                </a:ext>
              </a:extLst>
            </p:cNvPr>
            <p:cNvSpPr>
              <a:spLocks/>
            </p:cNvSpPr>
            <p:nvPr/>
          </p:nvSpPr>
          <p:spPr bwMode="auto">
            <a:xfrm>
              <a:off x="2372" y="754"/>
              <a:ext cx="636" cy="733"/>
            </a:xfrm>
            <a:custGeom>
              <a:avLst/>
              <a:gdLst>
                <a:gd name="T0" fmla="*/ 402 w 636"/>
                <a:gd name="T1" fmla="*/ 733 h 733"/>
                <a:gd name="T2" fmla="*/ 318 w 636"/>
                <a:gd name="T3" fmla="*/ 685 h 733"/>
                <a:gd name="T4" fmla="*/ 294 w 636"/>
                <a:gd name="T5" fmla="*/ 643 h 733"/>
                <a:gd name="T6" fmla="*/ 264 w 636"/>
                <a:gd name="T7" fmla="*/ 625 h 733"/>
                <a:gd name="T8" fmla="*/ 210 w 636"/>
                <a:gd name="T9" fmla="*/ 619 h 733"/>
                <a:gd name="T10" fmla="*/ 150 w 636"/>
                <a:gd name="T11" fmla="*/ 577 h 733"/>
                <a:gd name="T12" fmla="*/ 117 w 636"/>
                <a:gd name="T13" fmla="*/ 549 h 733"/>
                <a:gd name="T14" fmla="*/ 96 w 636"/>
                <a:gd name="T15" fmla="*/ 517 h 733"/>
                <a:gd name="T16" fmla="*/ 90 w 636"/>
                <a:gd name="T17" fmla="*/ 469 h 733"/>
                <a:gd name="T18" fmla="*/ 96 w 636"/>
                <a:gd name="T19" fmla="*/ 439 h 733"/>
                <a:gd name="T20" fmla="*/ 54 w 636"/>
                <a:gd name="T21" fmla="*/ 409 h 733"/>
                <a:gd name="T22" fmla="*/ 12 w 636"/>
                <a:gd name="T23" fmla="*/ 343 h 733"/>
                <a:gd name="T24" fmla="*/ 0 w 636"/>
                <a:gd name="T25" fmla="*/ 288 h 733"/>
                <a:gd name="T26" fmla="*/ 9 w 636"/>
                <a:gd name="T27" fmla="*/ 243 h 733"/>
                <a:gd name="T28" fmla="*/ 24 w 636"/>
                <a:gd name="T29" fmla="*/ 199 h 733"/>
                <a:gd name="T30" fmla="*/ 72 w 636"/>
                <a:gd name="T31" fmla="*/ 157 h 733"/>
                <a:gd name="T32" fmla="*/ 66 w 636"/>
                <a:gd name="T33" fmla="*/ 105 h 733"/>
                <a:gd name="T34" fmla="*/ 72 w 636"/>
                <a:gd name="T35" fmla="*/ 73 h 733"/>
                <a:gd name="T36" fmla="*/ 102 w 636"/>
                <a:gd name="T37" fmla="*/ 25 h 733"/>
                <a:gd name="T38" fmla="*/ 147 w 636"/>
                <a:gd name="T39" fmla="*/ 9 h 733"/>
                <a:gd name="T40" fmla="*/ 210 w 636"/>
                <a:gd name="T41" fmla="*/ 1 h 733"/>
                <a:gd name="T42" fmla="*/ 261 w 636"/>
                <a:gd name="T43" fmla="*/ 0 h 733"/>
                <a:gd name="T44" fmla="*/ 324 w 636"/>
                <a:gd name="T45" fmla="*/ 19 h 733"/>
                <a:gd name="T46" fmla="*/ 360 w 636"/>
                <a:gd name="T47" fmla="*/ 31 h 733"/>
                <a:gd name="T48" fmla="*/ 438 w 636"/>
                <a:gd name="T49" fmla="*/ 97 h 733"/>
                <a:gd name="T50" fmla="*/ 462 w 636"/>
                <a:gd name="T51" fmla="*/ 151 h 733"/>
                <a:gd name="T52" fmla="*/ 300 w 636"/>
                <a:gd name="T53" fmla="*/ 175 h 733"/>
                <a:gd name="T54" fmla="*/ 294 w 636"/>
                <a:gd name="T55" fmla="*/ 211 h 733"/>
                <a:gd name="T56" fmla="*/ 360 w 636"/>
                <a:gd name="T57" fmla="*/ 451 h 733"/>
                <a:gd name="T58" fmla="*/ 510 w 636"/>
                <a:gd name="T59" fmla="*/ 499 h 733"/>
                <a:gd name="T60" fmla="*/ 636 w 636"/>
                <a:gd name="T61" fmla="*/ 559 h 733"/>
                <a:gd name="T62" fmla="*/ 402 w 636"/>
                <a:gd name="T63" fmla="*/ 733 h 7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36"/>
                <a:gd name="T97" fmla="*/ 0 h 733"/>
                <a:gd name="T98" fmla="*/ 636 w 636"/>
                <a:gd name="T99" fmla="*/ 733 h 7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70" name="任意多边形 97366">
              <a:extLst>
                <a:ext uri="{FF2B5EF4-FFF2-40B4-BE49-F238E27FC236}">
                  <a16:creationId xmlns:a16="http://schemas.microsoft.com/office/drawing/2014/main" id="{6886FDA1-5759-8238-7E76-3BDF6823C151}"/>
                </a:ext>
              </a:extLst>
            </p:cNvPr>
            <p:cNvSpPr>
              <a:spLocks/>
            </p:cNvSpPr>
            <p:nvPr/>
          </p:nvSpPr>
          <p:spPr bwMode="auto">
            <a:xfrm>
              <a:off x="2363" y="747"/>
              <a:ext cx="270" cy="468"/>
            </a:xfrm>
            <a:custGeom>
              <a:avLst/>
              <a:gdLst>
                <a:gd name="T0" fmla="*/ 96 w 270"/>
                <a:gd name="T1" fmla="*/ 408 h 468"/>
                <a:gd name="T2" fmla="*/ 75 w 270"/>
                <a:gd name="T3" fmla="*/ 378 h 468"/>
                <a:gd name="T4" fmla="*/ 54 w 270"/>
                <a:gd name="T5" fmla="*/ 342 h 468"/>
                <a:gd name="T6" fmla="*/ 45 w 270"/>
                <a:gd name="T7" fmla="*/ 303 h 468"/>
                <a:gd name="T8" fmla="*/ 51 w 270"/>
                <a:gd name="T9" fmla="*/ 267 h 468"/>
                <a:gd name="T10" fmla="*/ 72 w 270"/>
                <a:gd name="T11" fmla="*/ 237 h 468"/>
                <a:gd name="T12" fmla="*/ 120 w 270"/>
                <a:gd name="T13" fmla="*/ 219 h 468"/>
                <a:gd name="T14" fmla="*/ 147 w 270"/>
                <a:gd name="T15" fmla="*/ 198 h 468"/>
                <a:gd name="T16" fmla="*/ 153 w 270"/>
                <a:gd name="T17" fmla="*/ 156 h 468"/>
                <a:gd name="T18" fmla="*/ 135 w 270"/>
                <a:gd name="T19" fmla="*/ 123 h 468"/>
                <a:gd name="T20" fmla="*/ 123 w 270"/>
                <a:gd name="T21" fmla="*/ 102 h 468"/>
                <a:gd name="T22" fmla="*/ 120 w 270"/>
                <a:gd name="T23" fmla="*/ 54 h 468"/>
                <a:gd name="T24" fmla="*/ 138 w 270"/>
                <a:gd name="T25" fmla="*/ 36 h 468"/>
                <a:gd name="T26" fmla="*/ 168 w 270"/>
                <a:gd name="T27" fmla="*/ 30 h 468"/>
                <a:gd name="T28" fmla="*/ 201 w 270"/>
                <a:gd name="T29" fmla="*/ 18 h 468"/>
                <a:gd name="T30" fmla="*/ 225 w 270"/>
                <a:gd name="T31" fmla="*/ 15 h 468"/>
                <a:gd name="T32" fmla="*/ 270 w 270"/>
                <a:gd name="T33" fmla="*/ 12 h 468"/>
                <a:gd name="T34" fmla="*/ 228 w 270"/>
                <a:gd name="T35" fmla="*/ 0 h 468"/>
                <a:gd name="T36" fmla="*/ 186 w 270"/>
                <a:gd name="T37" fmla="*/ 0 h 468"/>
                <a:gd name="T38" fmla="*/ 153 w 270"/>
                <a:gd name="T39" fmla="*/ 0 h 468"/>
                <a:gd name="T40" fmla="*/ 114 w 270"/>
                <a:gd name="T41" fmla="*/ 12 h 468"/>
                <a:gd name="T42" fmla="*/ 84 w 270"/>
                <a:gd name="T43" fmla="*/ 36 h 468"/>
                <a:gd name="T44" fmla="*/ 75 w 270"/>
                <a:gd name="T45" fmla="*/ 63 h 468"/>
                <a:gd name="T46" fmla="*/ 63 w 270"/>
                <a:gd name="T47" fmla="*/ 102 h 468"/>
                <a:gd name="T48" fmla="*/ 63 w 270"/>
                <a:gd name="T49" fmla="*/ 132 h 468"/>
                <a:gd name="T50" fmla="*/ 72 w 270"/>
                <a:gd name="T51" fmla="*/ 159 h 468"/>
                <a:gd name="T52" fmla="*/ 42 w 270"/>
                <a:gd name="T53" fmla="*/ 171 h 468"/>
                <a:gd name="T54" fmla="*/ 27 w 270"/>
                <a:gd name="T55" fmla="*/ 186 h 468"/>
                <a:gd name="T56" fmla="*/ 9 w 270"/>
                <a:gd name="T57" fmla="*/ 213 h 468"/>
                <a:gd name="T58" fmla="*/ 0 w 270"/>
                <a:gd name="T59" fmla="*/ 252 h 468"/>
                <a:gd name="T60" fmla="*/ 0 w 270"/>
                <a:gd name="T61" fmla="*/ 303 h 468"/>
                <a:gd name="T62" fmla="*/ 15 w 270"/>
                <a:gd name="T63" fmla="*/ 357 h 468"/>
                <a:gd name="T64" fmla="*/ 39 w 270"/>
                <a:gd name="T65" fmla="*/ 417 h 468"/>
                <a:gd name="T66" fmla="*/ 57 w 270"/>
                <a:gd name="T67" fmla="*/ 435 h 468"/>
                <a:gd name="T68" fmla="*/ 78 w 270"/>
                <a:gd name="T69" fmla="*/ 447 h 468"/>
                <a:gd name="T70" fmla="*/ 105 w 270"/>
                <a:gd name="T71" fmla="*/ 468 h 468"/>
                <a:gd name="T72" fmla="*/ 111 w 270"/>
                <a:gd name="T73" fmla="*/ 441 h 468"/>
                <a:gd name="T74" fmla="*/ 96 w 270"/>
                <a:gd name="T75" fmla="*/ 408 h 4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468"/>
                <a:gd name="T116" fmla="*/ 270 w 270"/>
                <a:gd name="T117" fmla="*/ 468 h 46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71" name="任意多边形 97367">
              <a:extLst>
                <a:ext uri="{FF2B5EF4-FFF2-40B4-BE49-F238E27FC236}">
                  <a16:creationId xmlns:a16="http://schemas.microsoft.com/office/drawing/2014/main" id="{B50B8DC4-9D8B-9781-005F-F7A151CCA4A3}"/>
                </a:ext>
              </a:extLst>
            </p:cNvPr>
            <p:cNvSpPr>
              <a:spLocks/>
            </p:cNvSpPr>
            <p:nvPr/>
          </p:nvSpPr>
          <p:spPr bwMode="auto">
            <a:xfrm>
              <a:off x="2528" y="846"/>
              <a:ext cx="321" cy="585"/>
            </a:xfrm>
            <a:custGeom>
              <a:avLst/>
              <a:gdLst>
                <a:gd name="T0" fmla="*/ 261 w 321"/>
                <a:gd name="T1" fmla="*/ 585 h 585"/>
                <a:gd name="T2" fmla="*/ 234 w 321"/>
                <a:gd name="T3" fmla="*/ 573 h 585"/>
                <a:gd name="T4" fmla="*/ 201 w 321"/>
                <a:gd name="T5" fmla="*/ 567 h 585"/>
                <a:gd name="T6" fmla="*/ 183 w 321"/>
                <a:gd name="T7" fmla="*/ 567 h 585"/>
                <a:gd name="T8" fmla="*/ 219 w 321"/>
                <a:gd name="T9" fmla="*/ 552 h 585"/>
                <a:gd name="T10" fmla="*/ 186 w 321"/>
                <a:gd name="T11" fmla="*/ 537 h 585"/>
                <a:gd name="T12" fmla="*/ 153 w 321"/>
                <a:gd name="T13" fmla="*/ 525 h 585"/>
                <a:gd name="T14" fmla="*/ 114 w 321"/>
                <a:gd name="T15" fmla="*/ 519 h 585"/>
                <a:gd name="T16" fmla="*/ 153 w 321"/>
                <a:gd name="T17" fmla="*/ 513 h 585"/>
                <a:gd name="T18" fmla="*/ 195 w 321"/>
                <a:gd name="T19" fmla="*/ 513 h 585"/>
                <a:gd name="T20" fmla="*/ 138 w 321"/>
                <a:gd name="T21" fmla="*/ 480 h 585"/>
                <a:gd name="T22" fmla="*/ 93 w 321"/>
                <a:gd name="T23" fmla="*/ 465 h 585"/>
                <a:gd name="T24" fmla="*/ 66 w 321"/>
                <a:gd name="T25" fmla="*/ 462 h 585"/>
                <a:gd name="T26" fmla="*/ 111 w 321"/>
                <a:gd name="T27" fmla="*/ 453 h 585"/>
                <a:gd name="T28" fmla="*/ 159 w 321"/>
                <a:gd name="T29" fmla="*/ 456 h 585"/>
                <a:gd name="T30" fmla="*/ 183 w 321"/>
                <a:gd name="T31" fmla="*/ 459 h 585"/>
                <a:gd name="T32" fmla="*/ 141 w 321"/>
                <a:gd name="T33" fmla="*/ 432 h 585"/>
                <a:gd name="T34" fmla="*/ 93 w 321"/>
                <a:gd name="T35" fmla="*/ 420 h 585"/>
                <a:gd name="T36" fmla="*/ 36 w 321"/>
                <a:gd name="T37" fmla="*/ 405 h 585"/>
                <a:gd name="T38" fmla="*/ 108 w 321"/>
                <a:gd name="T39" fmla="*/ 402 h 585"/>
                <a:gd name="T40" fmla="*/ 150 w 321"/>
                <a:gd name="T41" fmla="*/ 405 h 585"/>
                <a:gd name="T42" fmla="*/ 108 w 321"/>
                <a:gd name="T43" fmla="*/ 366 h 585"/>
                <a:gd name="T44" fmla="*/ 33 w 321"/>
                <a:gd name="T45" fmla="*/ 339 h 585"/>
                <a:gd name="T46" fmla="*/ 0 w 321"/>
                <a:gd name="T47" fmla="*/ 330 h 585"/>
                <a:gd name="T48" fmla="*/ 108 w 321"/>
                <a:gd name="T49" fmla="*/ 336 h 585"/>
                <a:gd name="T50" fmla="*/ 126 w 321"/>
                <a:gd name="T51" fmla="*/ 339 h 585"/>
                <a:gd name="T52" fmla="*/ 102 w 321"/>
                <a:gd name="T53" fmla="*/ 318 h 585"/>
                <a:gd name="T54" fmla="*/ 60 w 321"/>
                <a:gd name="T55" fmla="*/ 285 h 585"/>
                <a:gd name="T56" fmla="*/ 111 w 321"/>
                <a:gd name="T57" fmla="*/ 270 h 585"/>
                <a:gd name="T58" fmla="*/ 93 w 321"/>
                <a:gd name="T59" fmla="*/ 249 h 585"/>
                <a:gd name="T60" fmla="*/ 51 w 321"/>
                <a:gd name="T61" fmla="*/ 225 h 585"/>
                <a:gd name="T62" fmla="*/ 72 w 321"/>
                <a:gd name="T63" fmla="*/ 210 h 585"/>
                <a:gd name="T64" fmla="*/ 45 w 321"/>
                <a:gd name="T65" fmla="*/ 192 h 585"/>
                <a:gd name="T66" fmla="*/ 9 w 321"/>
                <a:gd name="T67" fmla="*/ 183 h 585"/>
                <a:gd name="T68" fmla="*/ 48 w 321"/>
                <a:gd name="T69" fmla="*/ 174 h 585"/>
                <a:gd name="T70" fmla="*/ 21 w 321"/>
                <a:gd name="T71" fmla="*/ 150 h 585"/>
                <a:gd name="T72" fmla="*/ 0 w 321"/>
                <a:gd name="T73" fmla="*/ 147 h 585"/>
                <a:gd name="T74" fmla="*/ 33 w 321"/>
                <a:gd name="T75" fmla="*/ 141 h 585"/>
                <a:gd name="T76" fmla="*/ 60 w 321"/>
                <a:gd name="T77" fmla="*/ 144 h 585"/>
                <a:gd name="T78" fmla="*/ 24 w 321"/>
                <a:gd name="T79" fmla="*/ 105 h 585"/>
                <a:gd name="T80" fmla="*/ 12 w 321"/>
                <a:gd name="T81" fmla="*/ 75 h 585"/>
                <a:gd name="T82" fmla="*/ 39 w 321"/>
                <a:gd name="T83" fmla="*/ 96 h 585"/>
                <a:gd name="T84" fmla="*/ 69 w 321"/>
                <a:gd name="T85" fmla="*/ 99 h 585"/>
                <a:gd name="T86" fmla="*/ 57 w 321"/>
                <a:gd name="T87" fmla="*/ 42 h 585"/>
                <a:gd name="T88" fmla="*/ 54 w 321"/>
                <a:gd name="T89" fmla="*/ 0 h 585"/>
                <a:gd name="T90" fmla="*/ 63 w 321"/>
                <a:gd name="T91" fmla="*/ 27 h 585"/>
                <a:gd name="T92" fmla="*/ 93 w 321"/>
                <a:gd name="T93" fmla="*/ 57 h 585"/>
                <a:gd name="T94" fmla="*/ 90 w 321"/>
                <a:gd name="T95" fmla="*/ 24 h 585"/>
                <a:gd name="T96" fmla="*/ 93 w 321"/>
                <a:gd name="T97" fmla="*/ 6 h 585"/>
                <a:gd name="T98" fmla="*/ 111 w 321"/>
                <a:gd name="T99" fmla="*/ 33 h 585"/>
                <a:gd name="T100" fmla="*/ 135 w 321"/>
                <a:gd name="T101" fmla="*/ 51 h 585"/>
                <a:gd name="T102" fmla="*/ 159 w 321"/>
                <a:gd name="T103" fmla="*/ 9 h 585"/>
                <a:gd name="T104" fmla="*/ 171 w 321"/>
                <a:gd name="T105" fmla="*/ 39 h 585"/>
                <a:gd name="T106" fmla="*/ 192 w 321"/>
                <a:gd name="T107" fmla="*/ 63 h 585"/>
                <a:gd name="T108" fmla="*/ 204 w 321"/>
                <a:gd name="T109" fmla="*/ 24 h 585"/>
                <a:gd name="T110" fmla="*/ 219 w 321"/>
                <a:gd name="T111" fmla="*/ 81 h 585"/>
                <a:gd name="T112" fmla="*/ 321 w 321"/>
                <a:gd name="T113" fmla="*/ 510 h 585"/>
                <a:gd name="T114" fmla="*/ 261 w 321"/>
                <a:gd name="T115" fmla="*/ 585 h 5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1"/>
                <a:gd name="T175" fmla="*/ 0 h 585"/>
                <a:gd name="T176" fmla="*/ 321 w 321"/>
                <a:gd name="T177" fmla="*/ 585 h 5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72" name="任意多边形 97368">
              <a:extLst>
                <a:ext uri="{FF2B5EF4-FFF2-40B4-BE49-F238E27FC236}">
                  <a16:creationId xmlns:a16="http://schemas.microsoft.com/office/drawing/2014/main" id="{30D935EE-04F1-E971-0665-DF7517AE760E}"/>
                </a:ext>
              </a:extLst>
            </p:cNvPr>
            <p:cNvSpPr>
              <a:spLocks/>
            </p:cNvSpPr>
            <p:nvPr/>
          </p:nvSpPr>
          <p:spPr bwMode="auto">
            <a:xfrm>
              <a:off x="2672" y="850"/>
              <a:ext cx="501" cy="342"/>
            </a:xfrm>
            <a:custGeom>
              <a:avLst/>
              <a:gdLst>
                <a:gd name="T0" fmla="*/ 57 w 501"/>
                <a:gd name="T1" fmla="*/ 72 h 342"/>
                <a:gd name="T2" fmla="*/ 3 w 501"/>
                <a:gd name="T3" fmla="*/ 72 h 342"/>
                <a:gd name="T4" fmla="*/ 0 w 501"/>
                <a:gd name="T5" fmla="*/ 174 h 342"/>
                <a:gd name="T6" fmla="*/ 27 w 501"/>
                <a:gd name="T7" fmla="*/ 309 h 342"/>
                <a:gd name="T8" fmla="*/ 252 w 501"/>
                <a:gd name="T9" fmla="*/ 342 h 342"/>
                <a:gd name="T10" fmla="*/ 477 w 501"/>
                <a:gd name="T11" fmla="*/ 306 h 342"/>
                <a:gd name="T12" fmla="*/ 495 w 501"/>
                <a:gd name="T13" fmla="*/ 171 h 342"/>
                <a:gd name="T14" fmla="*/ 501 w 501"/>
                <a:gd name="T15" fmla="*/ 99 h 342"/>
                <a:gd name="T16" fmla="*/ 480 w 501"/>
                <a:gd name="T17" fmla="*/ 45 h 342"/>
                <a:gd name="T18" fmla="*/ 360 w 501"/>
                <a:gd name="T19" fmla="*/ 0 h 342"/>
                <a:gd name="T20" fmla="*/ 249 w 501"/>
                <a:gd name="T21" fmla="*/ 0 h 342"/>
                <a:gd name="T22" fmla="*/ 177 w 501"/>
                <a:gd name="T23" fmla="*/ 33 h 342"/>
                <a:gd name="T24" fmla="*/ 108 w 501"/>
                <a:gd name="T25" fmla="*/ 72 h 342"/>
                <a:gd name="T26" fmla="*/ 57 w 501"/>
                <a:gd name="T27" fmla="*/ 72 h 3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1"/>
                <a:gd name="T43" fmla="*/ 0 h 342"/>
                <a:gd name="T44" fmla="*/ 501 w 501"/>
                <a:gd name="T45" fmla="*/ 342 h 3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4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73" name="任意多边形 97369">
              <a:extLst>
                <a:ext uri="{FF2B5EF4-FFF2-40B4-BE49-F238E27FC236}">
                  <a16:creationId xmlns:a16="http://schemas.microsoft.com/office/drawing/2014/main" id="{13DE1933-BD2F-5F37-ADB4-286D393D8E44}"/>
                </a:ext>
              </a:extLst>
            </p:cNvPr>
            <p:cNvSpPr>
              <a:spLocks/>
            </p:cNvSpPr>
            <p:nvPr/>
          </p:nvSpPr>
          <p:spPr bwMode="auto">
            <a:xfrm>
              <a:off x="2720" y="1084"/>
              <a:ext cx="456" cy="210"/>
            </a:xfrm>
            <a:custGeom>
              <a:avLst/>
              <a:gdLst>
                <a:gd name="T0" fmla="*/ 57 w 456"/>
                <a:gd name="T1" fmla="*/ 15 h 210"/>
                <a:gd name="T2" fmla="*/ 0 w 456"/>
                <a:gd name="T3" fmla="*/ 54 h 210"/>
                <a:gd name="T4" fmla="*/ 234 w 456"/>
                <a:gd name="T5" fmla="*/ 210 h 210"/>
                <a:gd name="T6" fmla="*/ 294 w 456"/>
                <a:gd name="T7" fmla="*/ 120 h 210"/>
                <a:gd name="T8" fmla="*/ 399 w 456"/>
                <a:gd name="T9" fmla="*/ 84 h 210"/>
                <a:gd name="T10" fmla="*/ 456 w 456"/>
                <a:gd name="T11" fmla="*/ 15 h 210"/>
                <a:gd name="T12" fmla="*/ 402 w 456"/>
                <a:gd name="T13" fmla="*/ 0 h 210"/>
                <a:gd name="T14" fmla="*/ 282 w 456"/>
                <a:gd name="T15" fmla="*/ 21 h 210"/>
                <a:gd name="T16" fmla="*/ 213 w 456"/>
                <a:gd name="T17" fmla="*/ 24 h 210"/>
                <a:gd name="T18" fmla="*/ 159 w 456"/>
                <a:gd name="T19" fmla="*/ 9 h 210"/>
                <a:gd name="T20" fmla="*/ 57 w 456"/>
                <a:gd name="T21" fmla="*/ 15 h 2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6"/>
                <a:gd name="T34" fmla="*/ 0 h 210"/>
                <a:gd name="T35" fmla="*/ 456 w 456"/>
                <a:gd name="T36" fmla="*/ 210 h 2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6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74" name="任意多边形 97370">
              <a:extLst>
                <a:ext uri="{FF2B5EF4-FFF2-40B4-BE49-F238E27FC236}">
                  <a16:creationId xmlns:a16="http://schemas.microsoft.com/office/drawing/2014/main" id="{FE68DE78-5BED-0698-A873-7B23C33C0075}"/>
                </a:ext>
              </a:extLst>
            </p:cNvPr>
            <p:cNvSpPr>
              <a:spLocks/>
            </p:cNvSpPr>
            <p:nvPr/>
          </p:nvSpPr>
          <p:spPr bwMode="auto">
            <a:xfrm>
              <a:off x="2510" y="1493"/>
              <a:ext cx="720" cy="206"/>
            </a:xfrm>
            <a:custGeom>
              <a:avLst/>
              <a:gdLst>
                <a:gd name="T0" fmla="*/ 0 w 720"/>
                <a:gd name="T1" fmla="*/ 20 h 206"/>
                <a:gd name="T2" fmla="*/ 96 w 720"/>
                <a:gd name="T3" fmla="*/ 92 h 206"/>
                <a:gd name="T4" fmla="*/ 162 w 720"/>
                <a:gd name="T5" fmla="*/ 140 h 206"/>
                <a:gd name="T6" fmla="*/ 222 w 720"/>
                <a:gd name="T7" fmla="*/ 176 h 206"/>
                <a:gd name="T8" fmla="*/ 270 w 720"/>
                <a:gd name="T9" fmla="*/ 194 h 206"/>
                <a:gd name="T10" fmla="*/ 348 w 720"/>
                <a:gd name="T11" fmla="*/ 206 h 206"/>
                <a:gd name="T12" fmla="*/ 414 w 720"/>
                <a:gd name="T13" fmla="*/ 206 h 206"/>
                <a:gd name="T14" fmla="*/ 480 w 720"/>
                <a:gd name="T15" fmla="*/ 194 h 206"/>
                <a:gd name="T16" fmla="*/ 528 w 720"/>
                <a:gd name="T17" fmla="*/ 182 h 206"/>
                <a:gd name="T18" fmla="*/ 582 w 720"/>
                <a:gd name="T19" fmla="*/ 152 h 206"/>
                <a:gd name="T20" fmla="*/ 642 w 720"/>
                <a:gd name="T21" fmla="*/ 125 h 206"/>
                <a:gd name="T22" fmla="*/ 693 w 720"/>
                <a:gd name="T23" fmla="*/ 85 h 206"/>
                <a:gd name="T24" fmla="*/ 720 w 720"/>
                <a:gd name="T25" fmla="*/ 60 h 206"/>
                <a:gd name="T26" fmla="*/ 534 w 720"/>
                <a:gd name="T27" fmla="*/ 0 h 206"/>
                <a:gd name="T28" fmla="*/ 318 w 720"/>
                <a:gd name="T29" fmla="*/ 6 h 206"/>
                <a:gd name="T30" fmla="*/ 0 w 720"/>
                <a:gd name="T31" fmla="*/ 20 h 2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20"/>
                <a:gd name="T49" fmla="*/ 0 h 206"/>
                <a:gd name="T50" fmla="*/ 720 w 720"/>
                <a:gd name="T51" fmla="*/ 206 h 2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6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75" name="任意多边形 97371">
              <a:extLst>
                <a:ext uri="{FF2B5EF4-FFF2-40B4-BE49-F238E27FC236}">
                  <a16:creationId xmlns:a16="http://schemas.microsoft.com/office/drawing/2014/main" id="{59CBD4AA-0ADC-94DB-814C-344FB78CA972}"/>
                </a:ext>
              </a:extLst>
            </p:cNvPr>
            <p:cNvSpPr>
              <a:spLocks/>
            </p:cNvSpPr>
            <p:nvPr/>
          </p:nvSpPr>
          <p:spPr bwMode="auto">
            <a:xfrm>
              <a:off x="2705" y="1207"/>
              <a:ext cx="285" cy="219"/>
            </a:xfrm>
            <a:custGeom>
              <a:avLst/>
              <a:gdLst>
                <a:gd name="T0" fmla="*/ 0 w 285"/>
                <a:gd name="T1" fmla="*/ 0 h 219"/>
                <a:gd name="T2" fmla="*/ 18 w 285"/>
                <a:gd name="T3" fmla="*/ 71 h 219"/>
                <a:gd name="T4" fmla="*/ 39 w 285"/>
                <a:gd name="T5" fmla="*/ 110 h 219"/>
                <a:gd name="T6" fmla="*/ 69 w 285"/>
                <a:gd name="T7" fmla="*/ 152 h 219"/>
                <a:gd name="T8" fmla="*/ 99 w 285"/>
                <a:gd name="T9" fmla="*/ 188 h 219"/>
                <a:gd name="T10" fmla="*/ 129 w 285"/>
                <a:gd name="T11" fmla="*/ 219 h 219"/>
                <a:gd name="T12" fmla="*/ 285 w 285"/>
                <a:gd name="T13" fmla="*/ 100 h 219"/>
                <a:gd name="T14" fmla="*/ 195 w 285"/>
                <a:gd name="T15" fmla="*/ 40 h 219"/>
                <a:gd name="T16" fmla="*/ 0 w 285"/>
                <a:gd name="T17" fmla="*/ 0 h 2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5"/>
                <a:gd name="T28" fmla="*/ 0 h 219"/>
                <a:gd name="T29" fmla="*/ 285 w 285"/>
                <a:gd name="T30" fmla="*/ 219 h 2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8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76" name="任意多边形 97372">
              <a:extLst>
                <a:ext uri="{FF2B5EF4-FFF2-40B4-BE49-F238E27FC236}">
                  <a16:creationId xmlns:a16="http://schemas.microsoft.com/office/drawing/2014/main" id="{6C980613-B4A5-DF56-BFB9-FDDC39071B42}"/>
                </a:ext>
              </a:extLst>
            </p:cNvPr>
            <p:cNvSpPr>
              <a:spLocks/>
            </p:cNvSpPr>
            <p:nvPr/>
          </p:nvSpPr>
          <p:spPr bwMode="auto">
            <a:xfrm>
              <a:off x="2792" y="989"/>
              <a:ext cx="426" cy="506"/>
            </a:xfrm>
            <a:custGeom>
              <a:avLst/>
              <a:gdLst>
                <a:gd name="T0" fmla="*/ 12 w 426"/>
                <a:gd name="T1" fmla="*/ 498 h 506"/>
                <a:gd name="T2" fmla="*/ 0 w 426"/>
                <a:gd name="T3" fmla="*/ 438 h 506"/>
                <a:gd name="T4" fmla="*/ 36 w 426"/>
                <a:gd name="T5" fmla="*/ 378 h 506"/>
                <a:gd name="T6" fmla="*/ 114 w 426"/>
                <a:gd name="T7" fmla="*/ 318 h 506"/>
                <a:gd name="T8" fmla="*/ 180 w 426"/>
                <a:gd name="T9" fmla="*/ 270 h 506"/>
                <a:gd name="T10" fmla="*/ 210 w 426"/>
                <a:gd name="T11" fmla="*/ 210 h 506"/>
                <a:gd name="T12" fmla="*/ 264 w 426"/>
                <a:gd name="T13" fmla="*/ 192 h 506"/>
                <a:gd name="T14" fmla="*/ 324 w 426"/>
                <a:gd name="T15" fmla="*/ 180 h 506"/>
                <a:gd name="T16" fmla="*/ 348 w 426"/>
                <a:gd name="T17" fmla="*/ 132 h 506"/>
                <a:gd name="T18" fmla="*/ 378 w 426"/>
                <a:gd name="T19" fmla="*/ 66 h 506"/>
                <a:gd name="T20" fmla="*/ 396 w 426"/>
                <a:gd name="T21" fmla="*/ 12 h 506"/>
                <a:gd name="T22" fmla="*/ 414 w 426"/>
                <a:gd name="T23" fmla="*/ 0 h 506"/>
                <a:gd name="T24" fmla="*/ 426 w 426"/>
                <a:gd name="T25" fmla="*/ 80 h 506"/>
                <a:gd name="T26" fmla="*/ 426 w 426"/>
                <a:gd name="T27" fmla="*/ 149 h 506"/>
                <a:gd name="T28" fmla="*/ 426 w 426"/>
                <a:gd name="T29" fmla="*/ 197 h 506"/>
                <a:gd name="T30" fmla="*/ 420 w 426"/>
                <a:gd name="T31" fmla="*/ 248 h 506"/>
                <a:gd name="T32" fmla="*/ 411 w 426"/>
                <a:gd name="T33" fmla="*/ 296 h 506"/>
                <a:gd name="T34" fmla="*/ 390 w 426"/>
                <a:gd name="T35" fmla="*/ 350 h 506"/>
                <a:gd name="T36" fmla="*/ 369 w 426"/>
                <a:gd name="T37" fmla="*/ 392 h 506"/>
                <a:gd name="T38" fmla="*/ 339 w 426"/>
                <a:gd name="T39" fmla="*/ 437 h 506"/>
                <a:gd name="T40" fmla="*/ 285 w 426"/>
                <a:gd name="T41" fmla="*/ 506 h 506"/>
                <a:gd name="T42" fmla="*/ 180 w 426"/>
                <a:gd name="T43" fmla="*/ 492 h 506"/>
                <a:gd name="T44" fmla="*/ 12 w 426"/>
                <a:gd name="T45" fmla="*/ 498 h 5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26"/>
                <a:gd name="T70" fmla="*/ 0 h 506"/>
                <a:gd name="T71" fmla="*/ 426 w 426"/>
                <a:gd name="T72" fmla="*/ 506 h 50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A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77" name="任意多边形 97373">
              <a:extLst>
                <a:ext uri="{FF2B5EF4-FFF2-40B4-BE49-F238E27FC236}">
                  <a16:creationId xmlns:a16="http://schemas.microsoft.com/office/drawing/2014/main" id="{B8205A7F-04EF-06B3-6C3B-6D5AE70A4C1B}"/>
                </a:ext>
              </a:extLst>
            </p:cNvPr>
            <p:cNvSpPr>
              <a:spLocks/>
            </p:cNvSpPr>
            <p:nvPr/>
          </p:nvSpPr>
          <p:spPr bwMode="auto">
            <a:xfrm>
              <a:off x="2234" y="1355"/>
              <a:ext cx="1005" cy="240"/>
            </a:xfrm>
            <a:custGeom>
              <a:avLst/>
              <a:gdLst>
                <a:gd name="T0" fmla="*/ 180 w 1005"/>
                <a:gd name="T1" fmla="*/ 30 h 240"/>
                <a:gd name="T2" fmla="*/ 201 w 1005"/>
                <a:gd name="T3" fmla="*/ 58 h 240"/>
                <a:gd name="T4" fmla="*/ 246 w 1005"/>
                <a:gd name="T5" fmla="*/ 78 h 240"/>
                <a:gd name="T6" fmla="*/ 288 w 1005"/>
                <a:gd name="T7" fmla="*/ 82 h 240"/>
                <a:gd name="T8" fmla="*/ 324 w 1005"/>
                <a:gd name="T9" fmla="*/ 78 h 240"/>
                <a:gd name="T10" fmla="*/ 402 w 1005"/>
                <a:gd name="T11" fmla="*/ 90 h 240"/>
                <a:gd name="T12" fmla="*/ 474 w 1005"/>
                <a:gd name="T13" fmla="*/ 126 h 240"/>
                <a:gd name="T14" fmla="*/ 534 w 1005"/>
                <a:gd name="T15" fmla="*/ 130 h 240"/>
                <a:gd name="T16" fmla="*/ 570 w 1005"/>
                <a:gd name="T17" fmla="*/ 120 h 240"/>
                <a:gd name="T18" fmla="*/ 618 w 1005"/>
                <a:gd name="T19" fmla="*/ 112 h 240"/>
                <a:gd name="T20" fmla="*/ 666 w 1005"/>
                <a:gd name="T21" fmla="*/ 108 h 240"/>
                <a:gd name="T22" fmla="*/ 708 w 1005"/>
                <a:gd name="T23" fmla="*/ 106 h 240"/>
                <a:gd name="T24" fmla="*/ 744 w 1005"/>
                <a:gd name="T25" fmla="*/ 108 h 240"/>
                <a:gd name="T26" fmla="*/ 810 w 1005"/>
                <a:gd name="T27" fmla="*/ 108 h 240"/>
                <a:gd name="T28" fmla="*/ 888 w 1005"/>
                <a:gd name="T29" fmla="*/ 132 h 240"/>
                <a:gd name="T30" fmla="*/ 948 w 1005"/>
                <a:gd name="T31" fmla="*/ 174 h 240"/>
                <a:gd name="T32" fmla="*/ 1005 w 1005"/>
                <a:gd name="T33" fmla="*/ 196 h 240"/>
                <a:gd name="T34" fmla="*/ 969 w 1005"/>
                <a:gd name="T35" fmla="*/ 223 h 240"/>
                <a:gd name="T36" fmla="*/ 951 w 1005"/>
                <a:gd name="T37" fmla="*/ 211 h 240"/>
                <a:gd name="T38" fmla="*/ 894 w 1005"/>
                <a:gd name="T39" fmla="*/ 198 h 240"/>
                <a:gd name="T40" fmla="*/ 798 w 1005"/>
                <a:gd name="T41" fmla="*/ 186 h 240"/>
                <a:gd name="T42" fmla="*/ 786 w 1005"/>
                <a:gd name="T43" fmla="*/ 156 h 240"/>
                <a:gd name="T44" fmla="*/ 768 w 1005"/>
                <a:gd name="T45" fmla="*/ 156 h 240"/>
                <a:gd name="T46" fmla="*/ 738 w 1005"/>
                <a:gd name="T47" fmla="*/ 198 h 240"/>
                <a:gd name="T48" fmla="*/ 684 w 1005"/>
                <a:gd name="T49" fmla="*/ 210 h 240"/>
                <a:gd name="T50" fmla="*/ 642 w 1005"/>
                <a:gd name="T51" fmla="*/ 212 h 240"/>
                <a:gd name="T52" fmla="*/ 576 w 1005"/>
                <a:gd name="T53" fmla="*/ 224 h 240"/>
                <a:gd name="T54" fmla="*/ 528 w 1005"/>
                <a:gd name="T55" fmla="*/ 240 h 240"/>
                <a:gd name="T56" fmla="*/ 462 w 1005"/>
                <a:gd name="T57" fmla="*/ 234 h 240"/>
                <a:gd name="T58" fmla="*/ 423 w 1005"/>
                <a:gd name="T59" fmla="*/ 206 h 240"/>
                <a:gd name="T60" fmla="*/ 378 w 1005"/>
                <a:gd name="T61" fmla="*/ 192 h 240"/>
                <a:gd name="T62" fmla="*/ 345 w 1005"/>
                <a:gd name="T63" fmla="*/ 199 h 240"/>
                <a:gd name="T64" fmla="*/ 312 w 1005"/>
                <a:gd name="T65" fmla="*/ 198 h 240"/>
                <a:gd name="T66" fmla="*/ 282 w 1005"/>
                <a:gd name="T67" fmla="*/ 179 h 240"/>
                <a:gd name="T68" fmla="*/ 246 w 1005"/>
                <a:gd name="T69" fmla="*/ 150 h 240"/>
                <a:gd name="T70" fmla="*/ 210 w 1005"/>
                <a:gd name="T71" fmla="*/ 126 h 240"/>
                <a:gd name="T72" fmla="*/ 177 w 1005"/>
                <a:gd name="T73" fmla="*/ 127 h 240"/>
                <a:gd name="T74" fmla="*/ 138 w 1005"/>
                <a:gd name="T75" fmla="*/ 138 h 240"/>
                <a:gd name="T76" fmla="*/ 102 w 1005"/>
                <a:gd name="T77" fmla="*/ 155 h 240"/>
                <a:gd name="T78" fmla="*/ 66 w 1005"/>
                <a:gd name="T79" fmla="*/ 167 h 240"/>
                <a:gd name="T80" fmla="*/ 24 w 1005"/>
                <a:gd name="T81" fmla="*/ 168 h 240"/>
                <a:gd name="T82" fmla="*/ 6 w 1005"/>
                <a:gd name="T83" fmla="*/ 149 h 240"/>
                <a:gd name="T84" fmla="*/ 0 w 1005"/>
                <a:gd name="T85" fmla="*/ 132 h 240"/>
                <a:gd name="T86" fmla="*/ 24 w 1005"/>
                <a:gd name="T87" fmla="*/ 96 h 240"/>
                <a:gd name="T88" fmla="*/ 39 w 1005"/>
                <a:gd name="T89" fmla="*/ 40 h 240"/>
                <a:gd name="T90" fmla="*/ 42 w 1005"/>
                <a:gd name="T91" fmla="*/ 18 h 240"/>
                <a:gd name="T92" fmla="*/ 63 w 1005"/>
                <a:gd name="T93" fmla="*/ 1 h 240"/>
                <a:gd name="T94" fmla="*/ 90 w 1005"/>
                <a:gd name="T95" fmla="*/ 0 h 240"/>
                <a:gd name="T96" fmla="*/ 180 w 1005"/>
                <a:gd name="T97" fmla="*/ 30 h 24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5"/>
                <a:gd name="T148" fmla="*/ 0 h 240"/>
                <a:gd name="T149" fmla="*/ 1005 w 1005"/>
                <a:gd name="T150" fmla="*/ 240 h 24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78" name="任意多边形 97374">
              <a:extLst>
                <a:ext uri="{FF2B5EF4-FFF2-40B4-BE49-F238E27FC236}">
                  <a16:creationId xmlns:a16="http://schemas.microsoft.com/office/drawing/2014/main" id="{FD130E25-8980-5FB2-477C-F46056C02FA9}"/>
                </a:ext>
              </a:extLst>
            </p:cNvPr>
            <p:cNvSpPr>
              <a:spLocks/>
            </p:cNvSpPr>
            <p:nvPr/>
          </p:nvSpPr>
          <p:spPr bwMode="auto">
            <a:xfrm>
              <a:off x="2582" y="887"/>
              <a:ext cx="360" cy="392"/>
            </a:xfrm>
            <a:custGeom>
              <a:avLst/>
              <a:gdLst>
                <a:gd name="T0" fmla="*/ 360 w 360"/>
                <a:gd name="T1" fmla="*/ 392 h 392"/>
                <a:gd name="T2" fmla="*/ 351 w 360"/>
                <a:gd name="T3" fmla="*/ 365 h 392"/>
                <a:gd name="T4" fmla="*/ 300 w 360"/>
                <a:gd name="T5" fmla="*/ 330 h 392"/>
                <a:gd name="T6" fmla="*/ 234 w 360"/>
                <a:gd name="T7" fmla="*/ 294 h 392"/>
                <a:gd name="T8" fmla="*/ 174 w 360"/>
                <a:gd name="T9" fmla="*/ 246 h 392"/>
                <a:gd name="T10" fmla="*/ 177 w 360"/>
                <a:gd name="T11" fmla="*/ 242 h 392"/>
                <a:gd name="T12" fmla="*/ 138 w 360"/>
                <a:gd name="T13" fmla="*/ 204 h 392"/>
                <a:gd name="T14" fmla="*/ 120 w 360"/>
                <a:gd name="T15" fmla="*/ 158 h 392"/>
                <a:gd name="T16" fmla="*/ 108 w 360"/>
                <a:gd name="T17" fmla="*/ 120 h 392"/>
                <a:gd name="T18" fmla="*/ 108 w 360"/>
                <a:gd name="T19" fmla="*/ 66 h 392"/>
                <a:gd name="T20" fmla="*/ 126 w 360"/>
                <a:gd name="T21" fmla="*/ 48 h 392"/>
                <a:gd name="T22" fmla="*/ 216 w 360"/>
                <a:gd name="T23" fmla="*/ 60 h 392"/>
                <a:gd name="T24" fmla="*/ 138 w 360"/>
                <a:gd name="T25" fmla="*/ 6 h 392"/>
                <a:gd name="T26" fmla="*/ 72 w 360"/>
                <a:gd name="T27" fmla="*/ 0 h 392"/>
                <a:gd name="T28" fmla="*/ 24 w 360"/>
                <a:gd name="T29" fmla="*/ 18 h 392"/>
                <a:gd name="T30" fmla="*/ 12 w 360"/>
                <a:gd name="T31" fmla="*/ 44 h 392"/>
                <a:gd name="T32" fmla="*/ 0 w 360"/>
                <a:gd name="T33" fmla="*/ 85 h 392"/>
                <a:gd name="T34" fmla="*/ 12 w 360"/>
                <a:gd name="T35" fmla="*/ 125 h 392"/>
                <a:gd name="T36" fmla="*/ 45 w 360"/>
                <a:gd name="T37" fmla="*/ 157 h 392"/>
                <a:gd name="T38" fmla="*/ 72 w 360"/>
                <a:gd name="T39" fmla="*/ 180 h 392"/>
                <a:gd name="T40" fmla="*/ 84 w 360"/>
                <a:gd name="T41" fmla="*/ 240 h 392"/>
                <a:gd name="T42" fmla="*/ 84 w 360"/>
                <a:gd name="T43" fmla="*/ 278 h 392"/>
                <a:gd name="T44" fmla="*/ 102 w 360"/>
                <a:gd name="T45" fmla="*/ 326 h 392"/>
                <a:gd name="T46" fmla="*/ 138 w 360"/>
                <a:gd name="T47" fmla="*/ 366 h 392"/>
                <a:gd name="T48" fmla="*/ 186 w 360"/>
                <a:gd name="T49" fmla="*/ 378 h 392"/>
                <a:gd name="T50" fmla="*/ 246 w 360"/>
                <a:gd name="T51" fmla="*/ 372 h 392"/>
                <a:gd name="T52" fmla="*/ 300 w 360"/>
                <a:gd name="T53" fmla="*/ 378 h 392"/>
                <a:gd name="T54" fmla="*/ 360 w 360"/>
                <a:gd name="T55" fmla="*/ 392 h 3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60"/>
                <a:gd name="T85" fmla="*/ 0 h 392"/>
                <a:gd name="T86" fmla="*/ 360 w 360"/>
                <a:gd name="T87" fmla="*/ 392 h 3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79" name="任意多边形 97375">
              <a:extLst>
                <a:ext uri="{FF2B5EF4-FFF2-40B4-BE49-F238E27FC236}">
                  <a16:creationId xmlns:a16="http://schemas.microsoft.com/office/drawing/2014/main" id="{A9342584-58CF-2817-3BD2-530106E86EAE}"/>
                </a:ext>
              </a:extLst>
            </p:cNvPr>
            <p:cNvSpPr>
              <a:spLocks/>
            </p:cNvSpPr>
            <p:nvPr/>
          </p:nvSpPr>
          <p:spPr bwMode="auto">
            <a:xfrm>
              <a:off x="2798" y="985"/>
              <a:ext cx="405" cy="435"/>
            </a:xfrm>
            <a:custGeom>
              <a:avLst/>
              <a:gdLst>
                <a:gd name="T0" fmla="*/ 0 w 405"/>
                <a:gd name="T1" fmla="*/ 435 h 435"/>
                <a:gd name="T2" fmla="*/ 36 w 405"/>
                <a:gd name="T3" fmla="*/ 399 h 435"/>
                <a:gd name="T4" fmla="*/ 84 w 405"/>
                <a:gd name="T5" fmla="*/ 381 h 435"/>
                <a:gd name="T6" fmla="*/ 141 w 405"/>
                <a:gd name="T7" fmla="*/ 360 h 435"/>
                <a:gd name="T8" fmla="*/ 153 w 405"/>
                <a:gd name="T9" fmla="*/ 339 h 435"/>
                <a:gd name="T10" fmla="*/ 153 w 405"/>
                <a:gd name="T11" fmla="*/ 327 h 435"/>
                <a:gd name="T12" fmla="*/ 168 w 405"/>
                <a:gd name="T13" fmla="*/ 309 h 435"/>
                <a:gd name="T14" fmla="*/ 213 w 405"/>
                <a:gd name="T15" fmla="*/ 285 h 435"/>
                <a:gd name="T16" fmla="*/ 219 w 405"/>
                <a:gd name="T17" fmla="*/ 258 h 435"/>
                <a:gd name="T18" fmla="*/ 222 w 405"/>
                <a:gd name="T19" fmla="*/ 231 h 435"/>
                <a:gd name="T20" fmla="*/ 243 w 405"/>
                <a:gd name="T21" fmla="*/ 228 h 435"/>
                <a:gd name="T22" fmla="*/ 294 w 405"/>
                <a:gd name="T23" fmla="*/ 225 h 435"/>
                <a:gd name="T24" fmla="*/ 327 w 405"/>
                <a:gd name="T25" fmla="*/ 210 h 435"/>
                <a:gd name="T26" fmla="*/ 333 w 405"/>
                <a:gd name="T27" fmla="*/ 183 h 435"/>
                <a:gd name="T28" fmla="*/ 369 w 405"/>
                <a:gd name="T29" fmla="*/ 162 h 435"/>
                <a:gd name="T30" fmla="*/ 387 w 405"/>
                <a:gd name="T31" fmla="*/ 132 h 435"/>
                <a:gd name="T32" fmla="*/ 399 w 405"/>
                <a:gd name="T33" fmla="*/ 93 h 435"/>
                <a:gd name="T34" fmla="*/ 402 w 405"/>
                <a:gd name="T35" fmla="*/ 75 h 435"/>
                <a:gd name="T36" fmla="*/ 405 w 405"/>
                <a:gd name="T37" fmla="*/ 0 h 435"/>
                <a:gd name="T38" fmla="*/ 375 w 405"/>
                <a:gd name="T39" fmla="*/ 33 h 435"/>
                <a:gd name="T40" fmla="*/ 372 w 405"/>
                <a:gd name="T41" fmla="*/ 66 h 435"/>
                <a:gd name="T42" fmla="*/ 357 w 405"/>
                <a:gd name="T43" fmla="*/ 102 h 435"/>
                <a:gd name="T44" fmla="*/ 339 w 405"/>
                <a:gd name="T45" fmla="*/ 129 h 435"/>
                <a:gd name="T46" fmla="*/ 321 w 405"/>
                <a:gd name="T47" fmla="*/ 159 h 435"/>
                <a:gd name="T48" fmla="*/ 309 w 405"/>
                <a:gd name="T49" fmla="*/ 171 h 435"/>
                <a:gd name="T50" fmla="*/ 285 w 405"/>
                <a:gd name="T51" fmla="*/ 177 h 435"/>
                <a:gd name="T52" fmla="*/ 243 w 405"/>
                <a:gd name="T53" fmla="*/ 189 h 435"/>
                <a:gd name="T54" fmla="*/ 198 w 405"/>
                <a:gd name="T55" fmla="*/ 201 h 435"/>
                <a:gd name="T56" fmla="*/ 180 w 405"/>
                <a:gd name="T57" fmla="*/ 225 h 435"/>
                <a:gd name="T58" fmla="*/ 177 w 405"/>
                <a:gd name="T59" fmla="*/ 240 h 435"/>
                <a:gd name="T60" fmla="*/ 165 w 405"/>
                <a:gd name="T61" fmla="*/ 273 h 435"/>
                <a:gd name="T62" fmla="*/ 123 w 405"/>
                <a:gd name="T63" fmla="*/ 297 h 435"/>
                <a:gd name="T64" fmla="*/ 96 w 405"/>
                <a:gd name="T65" fmla="*/ 312 h 435"/>
                <a:gd name="T66" fmla="*/ 69 w 405"/>
                <a:gd name="T67" fmla="*/ 333 h 435"/>
                <a:gd name="T68" fmla="*/ 30 w 405"/>
                <a:gd name="T69" fmla="*/ 363 h 435"/>
                <a:gd name="T70" fmla="*/ 12 w 405"/>
                <a:gd name="T71" fmla="*/ 387 h 435"/>
                <a:gd name="T72" fmla="*/ 0 w 405"/>
                <a:gd name="T73" fmla="*/ 435 h 4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05"/>
                <a:gd name="T112" fmla="*/ 0 h 435"/>
                <a:gd name="T113" fmla="*/ 405 w 405"/>
                <a:gd name="T114" fmla="*/ 435 h 43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80" name="任意多边形 97376">
              <a:extLst>
                <a:ext uri="{FF2B5EF4-FFF2-40B4-BE49-F238E27FC236}">
                  <a16:creationId xmlns:a16="http://schemas.microsoft.com/office/drawing/2014/main" id="{68D70FE0-085E-6301-8D14-C23D001D8409}"/>
                </a:ext>
              </a:extLst>
            </p:cNvPr>
            <p:cNvSpPr>
              <a:spLocks/>
            </p:cNvSpPr>
            <p:nvPr/>
          </p:nvSpPr>
          <p:spPr bwMode="auto">
            <a:xfrm>
              <a:off x="2747" y="835"/>
              <a:ext cx="462" cy="294"/>
            </a:xfrm>
            <a:custGeom>
              <a:avLst/>
              <a:gdLst>
                <a:gd name="T0" fmla="*/ 0 w 462"/>
                <a:gd name="T1" fmla="*/ 279 h 294"/>
                <a:gd name="T2" fmla="*/ 21 w 462"/>
                <a:gd name="T3" fmla="*/ 249 h 294"/>
                <a:gd name="T4" fmla="*/ 66 w 462"/>
                <a:gd name="T5" fmla="*/ 240 h 294"/>
                <a:gd name="T6" fmla="*/ 123 w 462"/>
                <a:gd name="T7" fmla="*/ 246 h 294"/>
                <a:gd name="T8" fmla="*/ 180 w 462"/>
                <a:gd name="T9" fmla="*/ 258 h 294"/>
                <a:gd name="T10" fmla="*/ 252 w 462"/>
                <a:gd name="T11" fmla="*/ 255 h 294"/>
                <a:gd name="T12" fmla="*/ 366 w 462"/>
                <a:gd name="T13" fmla="*/ 234 h 294"/>
                <a:gd name="T14" fmla="*/ 393 w 462"/>
                <a:gd name="T15" fmla="*/ 204 h 294"/>
                <a:gd name="T16" fmla="*/ 408 w 462"/>
                <a:gd name="T17" fmla="*/ 162 h 294"/>
                <a:gd name="T18" fmla="*/ 408 w 462"/>
                <a:gd name="T19" fmla="*/ 99 h 294"/>
                <a:gd name="T20" fmla="*/ 387 w 462"/>
                <a:gd name="T21" fmla="*/ 72 h 294"/>
                <a:gd name="T22" fmla="*/ 342 w 462"/>
                <a:gd name="T23" fmla="*/ 57 h 294"/>
                <a:gd name="T24" fmla="*/ 312 w 462"/>
                <a:gd name="T25" fmla="*/ 36 h 294"/>
                <a:gd name="T26" fmla="*/ 288 w 462"/>
                <a:gd name="T27" fmla="*/ 0 h 294"/>
                <a:gd name="T28" fmla="*/ 333 w 462"/>
                <a:gd name="T29" fmla="*/ 24 h 294"/>
                <a:gd name="T30" fmla="*/ 393 w 462"/>
                <a:gd name="T31" fmla="*/ 39 h 294"/>
                <a:gd name="T32" fmla="*/ 435 w 462"/>
                <a:gd name="T33" fmla="*/ 69 h 294"/>
                <a:gd name="T34" fmla="*/ 459 w 462"/>
                <a:gd name="T35" fmla="*/ 90 h 294"/>
                <a:gd name="T36" fmla="*/ 462 w 462"/>
                <a:gd name="T37" fmla="*/ 117 h 294"/>
                <a:gd name="T38" fmla="*/ 456 w 462"/>
                <a:gd name="T39" fmla="*/ 150 h 294"/>
                <a:gd name="T40" fmla="*/ 432 w 462"/>
                <a:gd name="T41" fmla="*/ 180 h 294"/>
                <a:gd name="T42" fmla="*/ 420 w 462"/>
                <a:gd name="T43" fmla="*/ 195 h 294"/>
                <a:gd name="T44" fmla="*/ 417 w 462"/>
                <a:gd name="T45" fmla="*/ 222 h 294"/>
                <a:gd name="T46" fmla="*/ 387 w 462"/>
                <a:gd name="T47" fmla="*/ 270 h 294"/>
                <a:gd name="T48" fmla="*/ 333 w 462"/>
                <a:gd name="T49" fmla="*/ 282 h 294"/>
                <a:gd name="T50" fmla="*/ 306 w 462"/>
                <a:gd name="T51" fmla="*/ 273 h 294"/>
                <a:gd name="T52" fmla="*/ 270 w 462"/>
                <a:gd name="T53" fmla="*/ 279 h 294"/>
                <a:gd name="T54" fmla="*/ 246 w 462"/>
                <a:gd name="T55" fmla="*/ 294 h 294"/>
                <a:gd name="T56" fmla="*/ 204 w 462"/>
                <a:gd name="T57" fmla="*/ 294 h 294"/>
                <a:gd name="T58" fmla="*/ 168 w 462"/>
                <a:gd name="T59" fmla="*/ 279 h 294"/>
                <a:gd name="T60" fmla="*/ 132 w 462"/>
                <a:gd name="T61" fmla="*/ 267 h 294"/>
                <a:gd name="T62" fmla="*/ 108 w 462"/>
                <a:gd name="T63" fmla="*/ 276 h 294"/>
                <a:gd name="T64" fmla="*/ 57 w 462"/>
                <a:gd name="T65" fmla="*/ 279 h 294"/>
                <a:gd name="T66" fmla="*/ 24 w 462"/>
                <a:gd name="T67" fmla="*/ 282 h 294"/>
                <a:gd name="T68" fmla="*/ 0 w 462"/>
                <a:gd name="T69" fmla="*/ 279 h 29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62"/>
                <a:gd name="T106" fmla="*/ 0 h 294"/>
                <a:gd name="T107" fmla="*/ 462 w 462"/>
                <a:gd name="T108" fmla="*/ 294 h 29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81" name="任意多边形 97377">
              <a:extLst>
                <a:ext uri="{FF2B5EF4-FFF2-40B4-BE49-F238E27FC236}">
                  <a16:creationId xmlns:a16="http://schemas.microsoft.com/office/drawing/2014/main" id="{A15F3142-EBC6-A3D8-710F-C111F2351E36}"/>
                </a:ext>
              </a:extLst>
            </p:cNvPr>
            <p:cNvSpPr>
              <a:spLocks/>
            </p:cNvSpPr>
            <p:nvPr/>
          </p:nvSpPr>
          <p:spPr bwMode="auto">
            <a:xfrm>
              <a:off x="2771" y="799"/>
              <a:ext cx="297" cy="219"/>
            </a:xfrm>
            <a:custGeom>
              <a:avLst/>
              <a:gdLst>
                <a:gd name="T0" fmla="*/ 294 w 297"/>
                <a:gd name="T1" fmla="*/ 219 h 219"/>
                <a:gd name="T2" fmla="*/ 297 w 297"/>
                <a:gd name="T3" fmla="*/ 120 h 219"/>
                <a:gd name="T4" fmla="*/ 285 w 297"/>
                <a:gd name="T5" fmla="*/ 36 h 219"/>
                <a:gd name="T6" fmla="*/ 258 w 297"/>
                <a:gd name="T7" fmla="*/ 6 h 219"/>
                <a:gd name="T8" fmla="*/ 216 w 297"/>
                <a:gd name="T9" fmla="*/ 0 h 219"/>
                <a:gd name="T10" fmla="*/ 150 w 297"/>
                <a:gd name="T11" fmla="*/ 6 h 219"/>
                <a:gd name="T12" fmla="*/ 99 w 297"/>
                <a:gd name="T13" fmla="*/ 24 h 219"/>
                <a:gd name="T14" fmla="*/ 75 w 297"/>
                <a:gd name="T15" fmla="*/ 51 h 219"/>
                <a:gd name="T16" fmla="*/ 36 w 297"/>
                <a:gd name="T17" fmla="*/ 87 h 219"/>
                <a:gd name="T18" fmla="*/ 6 w 297"/>
                <a:gd name="T19" fmla="*/ 111 h 219"/>
                <a:gd name="T20" fmla="*/ 0 w 297"/>
                <a:gd name="T21" fmla="*/ 123 h 219"/>
                <a:gd name="T22" fmla="*/ 24 w 297"/>
                <a:gd name="T23" fmla="*/ 144 h 219"/>
                <a:gd name="T24" fmla="*/ 75 w 297"/>
                <a:gd name="T25" fmla="*/ 114 h 219"/>
                <a:gd name="T26" fmla="*/ 123 w 297"/>
                <a:gd name="T27" fmla="*/ 87 h 219"/>
                <a:gd name="T28" fmla="*/ 189 w 297"/>
                <a:gd name="T29" fmla="*/ 81 h 219"/>
                <a:gd name="T30" fmla="*/ 231 w 297"/>
                <a:gd name="T31" fmla="*/ 90 h 219"/>
                <a:gd name="T32" fmla="*/ 267 w 297"/>
                <a:gd name="T33" fmla="*/ 114 h 219"/>
                <a:gd name="T34" fmla="*/ 276 w 297"/>
                <a:gd name="T35" fmla="*/ 153 h 219"/>
                <a:gd name="T36" fmla="*/ 294 w 297"/>
                <a:gd name="T37" fmla="*/ 219 h 2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219"/>
                <a:gd name="T59" fmla="*/ 297 w 297"/>
                <a:gd name="T60" fmla="*/ 219 h 2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82" name="任意多边形 97378">
              <a:extLst>
                <a:ext uri="{FF2B5EF4-FFF2-40B4-BE49-F238E27FC236}">
                  <a16:creationId xmlns:a16="http://schemas.microsoft.com/office/drawing/2014/main" id="{38661CDA-705F-B730-E814-5C758C3558CC}"/>
                </a:ext>
              </a:extLst>
            </p:cNvPr>
            <p:cNvSpPr>
              <a:spLocks/>
            </p:cNvSpPr>
            <p:nvPr/>
          </p:nvSpPr>
          <p:spPr bwMode="auto">
            <a:xfrm>
              <a:off x="2753" y="919"/>
              <a:ext cx="231" cy="165"/>
            </a:xfrm>
            <a:custGeom>
              <a:avLst/>
              <a:gdLst>
                <a:gd name="T0" fmla="*/ 231 w 231"/>
                <a:gd name="T1" fmla="*/ 27 h 165"/>
                <a:gd name="T2" fmla="*/ 174 w 231"/>
                <a:gd name="T3" fmla="*/ 3 h 165"/>
                <a:gd name="T4" fmla="*/ 117 w 231"/>
                <a:gd name="T5" fmla="*/ 0 h 165"/>
                <a:gd name="T6" fmla="*/ 48 w 231"/>
                <a:gd name="T7" fmla="*/ 6 h 165"/>
                <a:gd name="T8" fmla="*/ 9 w 231"/>
                <a:gd name="T9" fmla="*/ 18 h 165"/>
                <a:gd name="T10" fmla="*/ 0 w 231"/>
                <a:gd name="T11" fmla="*/ 42 h 165"/>
                <a:gd name="T12" fmla="*/ 3 w 231"/>
                <a:gd name="T13" fmla="*/ 66 h 165"/>
                <a:gd name="T14" fmla="*/ 18 w 231"/>
                <a:gd name="T15" fmla="*/ 81 h 165"/>
                <a:gd name="T16" fmla="*/ 45 w 231"/>
                <a:gd name="T17" fmla="*/ 99 h 165"/>
                <a:gd name="T18" fmla="*/ 102 w 231"/>
                <a:gd name="T19" fmla="*/ 129 h 165"/>
                <a:gd name="T20" fmla="*/ 123 w 231"/>
                <a:gd name="T21" fmla="*/ 162 h 165"/>
                <a:gd name="T22" fmla="*/ 144 w 231"/>
                <a:gd name="T23" fmla="*/ 165 h 165"/>
                <a:gd name="T24" fmla="*/ 120 w 231"/>
                <a:gd name="T25" fmla="*/ 117 h 165"/>
                <a:gd name="T26" fmla="*/ 81 w 231"/>
                <a:gd name="T27" fmla="*/ 96 h 165"/>
                <a:gd name="T28" fmla="*/ 66 w 231"/>
                <a:gd name="T29" fmla="*/ 78 h 165"/>
                <a:gd name="T30" fmla="*/ 42 w 231"/>
                <a:gd name="T31" fmla="*/ 66 h 165"/>
                <a:gd name="T32" fmla="*/ 42 w 231"/>
                <a:gd name="T33" fmla="*/ 54 h 165"/>
                <a:gd name="T34" fmla="*/ 48 w 231"/>
                <a:gd name="T35" fmla="*/ 45 h 165"/>
                <a:gd name="T36" fmla="*/ 87 w 231"/>
                <a:gd name="T37" fmla="*/ 27 h 165"/>
                <a:gd name="T38" fmla="*/ 123 w 231"/>
                <a:gd name="T39" fmla="*/ 21 h 165"/>
                <a:gd name="T40" fmla="*/ 165 w 231"/>
                <a:gd name="T41" fmla="*/ 18 h 165"/>
                <a:gd name="T42" fmla="*/ 231 w 231"/>
                <a:gd name="T43" fmla="*/ 27 h 16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31"/>
                <a:gd name="T67" fmla="*/ 0 h 165"/>
                <a:gd name="T68" fmla="*/ 231 w 231"/>
                <a:gd name="T69" fmla="*/ 165 h 16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83" name="任意多边形 97379">
              <a:extLst>
                <a:ext uri="{FF2B5EF4-FFF2-40B4-BE49-F238E27FC236}">
                  <a16:creationId xmlns:a16="http://schemas.microsoft.com/office/drawing/2014/main" id="{C637E5C4-A2B6-512F-5B87-594213FB7274}"/>
                </a:ext>
              </a:extLst>
            </p:cNvPr>
            <p:cNvSpPr>
              <a:spLocks/>
            </p:cNvSpPr>
            <p:nvPr/>
          </p:nvSpPr>
          <p:spPr bwMode="auto">
            <a:xfrm>
              <a:off x="2879" y="928"/>
              <a:ext cx="153" cy="138"/>
            </a:xfrm>
            <a:custGeom>
              <a:avLst/>
              <a:gdLst>
                <a:gd name="T0" fmla="*/ 81 w 153"/>
                <a:gd name="T1" fmla="*/ 6 h 138"/>
                <a:gd name="T2" fmla="*/ 105 w 153"/>
                <a:gd name="T3" fmla="*/ 18 h 138"/>
                <a:gd name="T4" fmla="*/ 120 w 153"/>
                <a:gd name="T5" fmla="*/ 39 h 138"/>
                <a:gd name="T6" fmla="*/ 108 w 153"/>
                <a:gd name="T7" fmla="*/ 75 h 138"/>
                <a:gd name="T8" fmla="*/ 75 w 153"/>
                <a:gd name="T9" fmla="*/ 105 h 138"/>
                <a:gd name="T10" fmla="*/ 36 w 153"/>
                <a:gd name="T11" fmla="*/ 117 h 138"/>
                <a:gd name="T12" fmla="*/ 0 w 153"/>
                <a:gd name="T13" fmla="*/ 111 h 138"/>
                <a:gd name="T14" fmla="*/ 15 w 153"/>
                <a:gd name="T15" fmla="*/ 135 h 138"/>
                <a:gd name="T16" fmla="*/ 51 w 153"/>
                <a:gd name="T17" fmla="*/ 135 h 138"/>
                <a:gd name="T18" fmla="*/ 78 w 153"/>
                <a:gd name="T19" fmla="*/ 138 h 138"/>
                <a:gd name="T20" fmla="*/ 105 w 153"/>
                <a:gd name="T21" fmla="*/ 135 h 138"/>
                <a:gd name="T22" fmla="*/ 141 w 153"/>
                <a:gd name="T23" fmla="*/ 117 h 138"/>
                <a:gd name="T24" fmla="*/ 153 w 153"/>
                <a:gd name="T25" fmla="*/ 75 h 138"/>
                <a:gd name="T26" fmla="*/ 144 w 153"/>
                <a:gd name="T27" fmla="*/ 60 h 138"/>
                <a:gd name="T28" fmla="*/ 150 w 153"/>
                <a:gd name="T29" fmla="*/ 42 h 138"/>
                <a:gd name="T30" fmla="*/ 150 w 153"/>
                <a:gd name="T31" fmla="*/ 15 h 138"/>
                <a:gd name="T32" fmla="*/ 126 w 153"/>
                <a:gd name="T33" fmla="*/ 0 h 138"/>
                <a:gd name="T34" fmla="*/ 81 w 153"/>
                <a:gd name="T35" fmla="*/ 6 h 1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3"/>
                <a:gd name="T55" fmla="*/ 0 h 138"/>
                <a:gd name="T56" fmla="*/ 153 w 153"/>
                <a:gd name="T57" fmla="*/ 138 h 1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84" name="任意多边形 97380">
              <a:extLst>
                <a:ext uri="{FF2B5EF4-FFF2-40B4-BE49-F238E27FC236}">
                  <a16:creationId xmlns:a16="http://schemas.microsoft.com/office/drawing/2014/main" id="{20AE71AD-3B0E-183D-AAD4-4CD905976349}"/>
                </a:ext>
              </a:extLst>
            </p:cNvPr>
            <p:cNvSpPr>
              <a:spLocks/>
            </p:cNvSpPr>
            <p:nvPr/>
          </p:nvSpPr>
          <p:spPr bwMode="auto">
            <a:xfrm>
              <a:off x="2855" y="958"/>
              <a:ext cx="105" cy="78"/>
            </a:xfrm>
            <a:custGeom>
              <a:avLst/>
              <a:gdLst>
                <a:gd name="T0" fmla="*/ 105 w 105"/>
                <a:gd name="T1" fmla="*/ 42 h 78"/>
                <a:gd name="T2" fmla="*/ 87 w 105"/>
                <a:gd name="T3" fmla="*/ 12 h 78"/>
                <a:gd name="T4" fmla="*/ 48 w 105"/>
                <a:gd name="T5" fmla="*/ 0 h 78"/>
                <a:gd name="T6" fmla="*/ 18 w 105"/>
                <a:gd name="T7" fmla="*/ 6 h 78"/>
                <a:gd name="T8" fmla="*/ 3 w 105"/>
                <a:gd name="T9" fmla="*/ 24 h 78"/>
                <a:gd name="T10" fmla="*/ 0 w 105"/>
                <a:gd name="T11" fmla="*/ 51 h 78"/>
                <a:gd name="T12" fmla="*/ 3 w 105"/>
                <a:gd name="T13" fmla="*/ 69 h 78"/>
                <a:gd name="T14" fmla="*/ 18 w 105"/>
                <a:gd name="T15" fmla="*/ 78 h 78"/>
                <a:gd name="T16" fmla="*/ 24 w 105"/>
                <a:gd name="T17" fmla="*/ 45 h 78"/>
                <a:gd name="T18" fmla="*/ 45 w 105"/>
                <a:gd name="T19" fmla="*/ 39 h 78"/>
                <a:gd name="T20" fmla="*/ 84 w 105"/>
                <a:gd name="T21" fmla="*/ 48 h 78"/>
                <a:gd name="T22" fmla="*/ 96 w 105"/>
                <a:gd name="T23" fmla="*/ 72 h 78"/>
                <a:gd name="T24" fmla="*/ 105 w 105"/>
                <a:gd name="T25" fmla="*/ 42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
                <a:gd name="T40" fmla="*/ 0 h 78"/>
                <a:gd name="T41" fmla="*/ 105 w 105"/>
                <a:gd name="T42" fmla="*/ 78 h 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85" name="任意多边形 97381">
              <a:extLst>
                <a:ext uri="{FF2B5EF4-FFF2-40B4-BE49-F238E27FC236}">
                  <a16:creationId xmlns:a16="http://schemas.microsoft.com/office/drawing/2014/main" id="{18829374-0E88-3652-C0E3-8293DB3A5E9F}"/>
                </a:ext>
              </a:extLst>
            </p:cNvPr>
            <p:cNvSpPr>
              <a:spLocks/>
            </p:cNvSpPr>
            <p:nvPr/>
          </p:nvSpPr>
          <p:spPr bwMode="auto">
            <a:xfrm>
              <a:off x="2744" y="588"/>
              <a:ext cx="501" cy="297"/>
            </a:xfrm>
            <a:custGeom>
              <a:avLst/>
              <a:gdLst>
                <a:gd name="T0" fmla="*/ 0 w 501"/>
                <a:gd name="T1" fmla="*/ 198 h 297"/>
                <a:gd name="T2" fmla="*/ 33 w 501"/>
                <a:gd name="T3" fmla="*/ 177 h 297"/>
                <a:gd name="T4" fmla="*/ 39 w 501"/>
                <a:gd name="T5" fmla="*/ 150 h 297"/>
                <a:gd name="T6" fmla="*/ 39 w 501"/>
                <a:gd name="T7" fmla="*/ 105 h 297"/>
                <a:gd name="T8" fmla="*/ 54 w 501"/>
                <a:gd name="T9" fmla="*/ 78 h 297"/>
                <a:gd name="T10" fmla="*/ 90 w 501"/>
                <a:gd name="T11" fmla="*/ 69 h 297"/>
                <a:gd name="T12" fmla="*/ 120 w 501"/>
                <a:gd name="T13" fmla="*/ 69 h 297"/>
                <a:gd name="T14" fmla="*/ 162 w 501"/>
                <a:gd name="T15" fmla="*/ 78 h 297"/>
                <a:gd name="T16" fmla="*/ 180 w 501"/>
                <a:gd name="T17" fmla="*/ 102 h 297"/>
                <a:gd name="T18" fmla="*/ 198 w 501"/>
                <a:gd name="T19" fmla="*/ 117 h 297"/>
                <a:gd name="T20" fmla="*/ 219 w 501"/>
                <a:gd name="T21" fmla="*/ 120 h 297"/>
                <a:gd name="T22" fmla="*/ 264 w 501"/>
                <a:gd name="T23" fmla="*/ 117 h 297"/>
                <a:gd name="T24" fmla="*/ 300 w 501"/>
                <a:gd name="T25" fmla="*/ 108 h 297"/>
                <a:gd name="T26" fmla="*/ 348 w 501"/>
                <a:gd name="T27" fmla="*/ 111 h 297"/>
                <a:gd name="T28" fmla="*/ 375 w 501"/>
                <a:gd name="T29" fmla="*/ 123 h 297"/>
                <a:gd name="T30" fmla="*/ 408 w 501"/>
                <a:gd name="T31" fmla="*/ 144 h 297"/>
                <a:gd name="T32" fmla="*/ 444 w 501"/>
                <a:gd name="T33" fmla="*/ 177 h 297"/>
                <a:gd name="T34" fmla="*/ 468 w 501"/>
                <a:gd name="T35" fmla="*/ 216 h 297"/>
                <a:gd name="T36" fmla="*/ 480 w 501"/>
                <a:gd name="T37" fmla="*/ 240 h 297"/>
                <a:gd name="T38" fmla="*/ 489 w 501"/>
                <a:gd name="T39" fmla="*/ 270 h 297"/>
                <a:gd name="T40" fmla="*/ 492 w 501"/>
                <a:gd name="T41" fmla="*/ 297 h 297"/>
                <a:gd name="T42" fmla="*/ 501 w 501"/>
                <a:gd name="T43" fmla="*/ 243 h 297"/>
                <a:gd name="T44" fmla="*/ 498 w 501"/>
                <a:gd name="T45" fmla="*/ 216 h 297"/>
                <a:gd name="T46" fmla="*/ 471 w 501"/>
                <a:gd name="T47" fmla="*/ 153 h 297"/>
                <a:gd name="T48" fmla="*/ 438 w 501"/>
                <a:gd name="T49" fmla="*/ 105 h 297"/>
                <a:gd name="T50" fmla="*/ 405 w 501"/>
                <a:gd name="T51" fmla="*/ 84 h 297"/>
                <a:gd name="T52" fmla="*/ 360 w 501"/>
                <a:gd name="T53" fmla="*/ 72 h 297"/>
                <a:gd name="T54" fmla="*/ 327 w 501"/>
                <a:gd name="T55" fmla="*/ 69 h 297"/>
                <a:gd name="T56" fmla="*/ 288 w 501"/>
                <a:gd name="T57" fmla="*/ 72 h 297"/>
                <a:gd name="T58" fmla="*/ 258 w 501"/>
                <a:gd name="T59" fmla="*/ 69 h 297"/>
                <a:gd name="T60" fmla="*/ 228 w 501"/>
                <a:gd name="T61" fmla="*/ 45 h 297"/>
                <a:gd name="T62" fmla="*/ 204 w 501"/>
                <a:gd name="T63" fmla="*/ 21 h 297"/>
                <a:gd name="T64" fmla="*/ 183 w 501"/>
                <a:gd name="T65" fmla="*/ 9 h 297"/>
                <a:gd name="T66" fmla="*/ 159 w 501"/>
                <a:gd name="T67" fmla="*/ 0 h 297"/>
                <a:gd name="T68" fmla="*/ 102 w 501"/>
                <a:gd name="T69" fmla="*/ 3 h 297"/>
                <a:gd name="T70" fmla="*/ 63 w 501"/>
                <a:gd name="T71" fmla="*/ 6 h 297"/>
                <a:gd name="T72" fmla="*/ 42 w 501"/>
                <a:gd name="T73" fmla="*/ 18 h 297"/>
                <a:gd name="T74" fmla="*/ 12 w 501"/>
                <a:gd name="T75" fmla="*/ 45 h 297"/>
                <a:gd name="T76" fmla="*/ 3 w 501"/>
                <a:gd name="T77" fmla="*/ 78 h 297"/>
                <a:gd name="T78" fmla="*/ 6 w 501"/>
                <a:gd name="T79" fmla="*/ 120 h 297"/>
                <a:gd name="T80" fmla="*/ 12 w 501"/>
                <a:gd name="T81" fmla="*/ 153 h 297"/>
                <a:gd name="T82" fmla="*/ 0 w 501"/>
                <a:gd name="T83" fmla="*/ 198 h 2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01"/>
                <a:gd name="T127" fmla="*/ 0 h 297"/>
                <a:gd name="T128" fmla="*/ 501 w 501"/>
                <a:gd name="T129" fmla="*/ 297 h 29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71687" name="组合 97382">
            <a:extLst>
              <a:ext uri="{FF2B5EF4-FFF2-40B4-BE49-F238E27FC236}">
                <a16:creationId xmlns:a16="http://schemas.microsoft.com/office/drawing/2014/main" id="{080A2C83-3C32-D068-7C44-2787E09D6887}"/>
              </a:ext>
            </a:extLst>
          </p:cNvPr>
          <p:cNvGrpSpPr>
            <a:grpSpLocks/>
          </p:cNvGrpSpPr>
          <p:nvPr/>
        </p:nvGrpSpPr>
        <p:grpSpPr bwMode="auto">
          <a:xfrm rot="-1544266">
            <a:off x="7381875" y="3213100"/>
            <a:ext cx="1158875" cy="1044575"/>
            <a:chOff x="2147" y="588"/>
            <a:chExt cx="1509" cy="1111"/>
          </a:xfrm>
        </p:grpSpPr>
        <p:sp>
          <p:nvSpPr>
            <p:cNvPr id="71738" name="任意多边形 97383">
              <a:extLst>
                <a:ext uri="{FF2B5EF4-FFF2-40B4-BE49-F238E27FC236}">
                  <a16:creationId xmlns:a16="http://schemas.microsoft.com/office/drawing/2014/main" id="{17A2C759-4780-D5F8-57D4-450F15D998EC}"/>
                </a:ext>
              </a:extLst>
            </p:cNvPr>
            <p:cNvSpPr>
              <a:spLocks/>
            </p:cNvSpPr>
            <p:nvPr/>
          </p:nvSpPr>
          <p:spPr bwMode="auto">
            <a:xfrm>
              <a:off x="2999" y="907"/>
              <a:ext cx="567" cy="660"/>
            </a:xfrm>
            <a:custGeom>
              <a:avLst/>
              <a:gdLst>
                <a:gd name="T0" fmla="*/ 186 w 567"/>
                <a:gd name="T1" fmla="*/ 27 h 660"/>
                <a:gd name="T2" fmla="*/ 315 w 567"/>
                <a:gd name="T3" fmla="*/ 0 h 660"/>
                <a:gd name="T4" fmla="*/ 453 w 567"/>
                <a:gd name="T5" fmla="*/ 24 h 660"/>
                <a:gd name="T6" fmla="*/ 561 w 567"/>
                <a:gd name="T7" fmla="*/ 120 h 660"/>
                <a:gd name="T8" fmla="*/ 567 w 567"/>
                <a:gd name="T9" fmla="*/ 219 h 660"/>
                <a:gd name="T10" fmla="*/ 525 w 567"/>
                <a:gd name="T11" fmla="*/ 363 h 660"/>
                <a:gd name="T12" fmla="*/ 393 w 567"/>
                <a:gd name="T13" fmla="*/ 531 h 660"/>
                <a:gd name="T14" fmla="*/ 300 w 567"/>
                <a:gd name="T15" fmla="*/ 639 h 660"/>
                <a:gd name="T16" fmla="*/ 147 w 567"/>
                <a:gd name="T17" fmla="*/ 660 h 660"/>
                <a:gd name="T18" fmla="*/ 0 w 567"/>
                <a:gd name="T19" fmla="*/ 546 h 660"/>
                <a:gd name="T20" fmla="*/ 186 w 567"/>
                <a:gd name="T21" fmla="*/ 27 h 6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7"/>
                <a:gd name="T34" fmla="*/ 0 h 660"/>
                <a:gd name="T35" fmla="*/ 567 w 567"/>
                <a:gd name="T36" fmla="*/ 660 h 6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39" name="任意多边形 97384">
              <a:extLst>
                <a:ext uri="{FF2B5EF4-FFF2-40B4-BE49-F238E27FC236}">
                  <a16:creationId xmlns:a16="http://schemas.microsoft.com/office/drawing/2014/main" id="{452AC633-E784-6679-49C6-75C9EAC963B5}"/>
                </a:ext>
              </a:extLst>
            </p:cNvPr>
            <p:cNvSpPr>
              <a:spLocks/>
            </p:cNvSpPr>
            <p:nvPr/>
          </p:nvSpPr>
          <p:spPr bwMode="auto">
            <a:xfrm>
              <a:off x="2999" y="960"/>
              <a:ext cx="480" cy="582"/>
            </a:xfrm>
            <a:custGeom>
              <a:avLst/>
              <a:gdLst>
                <a:gd name="T0" fmla="*/ 207 w 480"/>
                <a:gd name="T1" fmla="*/ 69 h 582"/>
                <a:gd name="T2" fmla="*/ 228 w 480"/>
                <a:gd name="T3" fmla="*/ 15 h 582"/>
                <a:gd name="T4" fmla="*/ 294 w 480"/>
                <a:gd name="T5" fmla="*/ 0 h 582"/>
                <a:gd name="T6" fmla="*/ 324 w 480"/>
                <a:gd name="T7" fmla="*/ 3 h 582"/>
                <a:gd name="T8" fmla="*/ 288 w 480"/>
                <a:gd name="T9" fmla="*/ 18 h 582"/>
                <a:gd name="T10" fmla="*/ 273 w 480"/>
                <a:gd name="T11" fmla="*/ 42 h 582"/>
                <a:gd name="T12" fmla="*/ 297 w 480"/>
                <a:gd name="T13" fmla="*/ 42 h 582"/>
                <a:gd name="T14" fmla="*/ 339 w 480"/>
                <a:gd name="T15" fmla="*/ 42 h 582"/>
                <a:gd name="T16" fmla="*/ 411 w 480"/>
                <a:gd name="T17" fmla="*/ 42 h 582"/>
                <a:gd name="T18" fmla="*/ 345 w 480"/>
                <a:gd name="T19" fmla="*/ 66 h 582"/>
                <a:gd name="T20" fmla="*/ 324 w 480"/>
                <a:gd name="T21" fmla="*/ 84 h 582"/>
                <a:gd name="T22" fmla="*/ 306 w 480"/>
                <a:gd name="T23" fmla="*/ 105 h 582"/>
                <a:gd name="T24" fmla="*/ 285 w 480"/>
                <a:gd name="T25" fmla="*/ 156 h 582"/>
                <a:gd name="T26" fmla="*/ 342 w 480"/>
                <a:gd name="T27" fmla="*/ 120 h 582"/>
                <a:gd name="T28" fmla="*/ 363 w 480"/>
                <a:gd name="T29" fmla="*/ 105 h 582"/>
                <a:gd name="T30" fmla="*/ 429 w 480"/>
                <a:gd name="T31" fmla="*/ 93 h 582"/>
                <a:gd name="T32" fmla="*/ 480 w 480"/>
                <a:gd name="T33" fmla="*/ 96 h 582"/>
                <a:gd name="T34" fmla="*/ 438 w 480"/>
                <a:gd name="T35" fmla="*/ 114 h 582"/>
                <a:gd name="T36" fmla="*/ 360 w 480"/>
                <a:gd name="T37" fmla="*/ 165 h 582"/>
                <a:gd name="T38" fmla="*/ 306 w 480"/>
                <a:gd name="T39" fmla="*/ 222 h 582"/>
                <a:gd name="T40" fmla="*/ 285 w 480"/>
                <a:gd name="T41" fmla="*/ 270 h 582"/>
                <a:gd name="T42" fmla="*/ 312 w 480"/>
                <a:gd name="T43" fmla="*/ 249 h 582"/>
                <a:gd name="T44" fmla="*/ 357 w 480"/>
                <a:gd name="T45" fmla="*/ 234 h 582"/>
                <a:gd name="T46" fmla="*/ 411 w 480"/>
                <a:gd name="T47" fmla="*/ 231 h 582"/>
                <a:gd name="T48" fmla="*/ 375 w 480"/>
                <a:gd name="T49" fmla="*/ 249 h 582"/>
                <a:gd name="T50" fmla="*/ 324 w 480"/>
                <a:gd name="T51" fmla="*/ 297 h 582"/>
                <a:gd name="T52" fmla="*/ 276 w 480"/>
                <a:gd name="T53" fmla="*/ 354 h 582"/>
                <a:gd name="T54" fmla="*/ 306 w 480"/>
                <a:gd name="T55" fmla="*/ 348 h 582"/>
                <a:gd name="T56" fmla="*/ 348 w 480"/>
                <a:gd name="T57" fmla="*/ 351 h 582"/>
                <a:gd name="T58" fmla="*/ 378 w 480"/>
                <a:gd name="T59" fmla="*/ 378 h 582"/>
                <a:gd name="T60" fmla="*/ 324 w 480"/>
                <a:gd name="T61" fmla="*/ 375 h 582"/>
                <a:gd name="T62" fmla="*/ 276 w 480"/>
                <a:gd name="T63" fmla="*/ 390 h 582"/>
                <a:gd name="T64" fmla="*/ 231 w 480"/>
                <a:gd name="T65" fmla="*/ 426 h 582"/>
                <a:gd name="T66" fmla="*/ 309 w 480"/>
                <a:gd name="T67" fmla="*/ 411 h 582"/>
                <a:gd name="T68" fmla="*/ 327 w 480"/>
                <a:gd name="T69" fmla="*/ 417 h 582"/>
                <a:gd name="T70" fmla="*/ 384 w 480"/>
                <a:gd name="T71" fmla="*/ 441 h 582"/>
                <a:gd name="T72" fmla="*/ 333 w 480"/>
                <a:gd name="T73" fmla="*/ 441 h 582"/>
                <a:gd name="T74" fmla="*/ 264 w 480"/>
                <a:gd name="T75" fmla="*/ 456 h 582"/>
                <a:gd name="T76" fmla="*/ 231 w 480"/>
                <a:gd name="T77" fmla="*/ 480 h 582"/>
                <a:gd name="T78" fmla="*/ 285 w 480"/>
                <a:gd name="T79" fmla="*/ 480 h 582"/>
                <a:gd name="T80" fmla="*/ 318 w 480"/>
                <a:gd name="T81" fmla="*/ 501 h 582"/>
                <a:gd name="T82" fmla="*/ 267 w 480"/>
                <a:gd name="T83" fmla="*/ 510 h 582"/>
                <a:gd name="T84" fmla="*/ 204 w 480"/>
                <a:gd name="T85" fmla="*/ 531 h 582"/>
                <a:gd name="T86" fmla="*/ 129 w 480"/>
                <a:gd name="T87" fmla="*/ 582 h 582"/>
                <a:gd name="T88" fmla="*/ 0 w 480"/>
                <a:gd name="T89" fmla="*/ 513 h 582"/>
                <a:gd name="T90" fmla="*/ 207 w 480"/>
                <a:gd name="T91" fmla="*/ 69 h 58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80"/>
                <a:gd name="T139" fmla="*/ 0 h 582"/>
                <a:gd name="T140" fmla="*/ 480 w 480"/>
                <a:gd name="T141" fmla="*/ 582 h 58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40" name="任意多边形 97385">
              <a:extLst>
                <a:ext uri="{FF2B5EF4-FFF2-40B4-BE49-F238E27FC236}">
                  <a16:creationId xmlns:a16="http://schemas.microsoft.com/office/drawing/2014/main" id="{78B7E2A8-B43B-6F3F-4748-74E0861BB8F8}"/>
                </a:ext>
              </a:extLst>
            </p:cNvPr>
            <p:cNvSpPr>
              <a:spLocks/>
            </p:cNvSpPr>
            <p:nvPr/>
          </p:nvSpPr>
          <p:spPr bwMode="auto">
            <a:xfrm>
              <a:off x="3170" y="886"/>
              <a:ext cx="486" cy="753"/>
            </a:xfrm>
            <a:custGeom>
              <a:avLst/>
              <a:gdLst>
                <a:gd name="T0" fmla="*/ 18 w 486"/>
                <a:gd name="T1" fmla="*/ 711 h 753"/>
                <a:gd name="T2" fmla="*/ 54 w 486"/>
                <a:gd name="T3" fmla="*/ 672 h 753"/>
                <a:gd name="T4" fmla="*/ 90 w 486"/>
                <a:gd name="T5" fmla="*/ 649 h 753"/>
                <a:gd name="T6" fmla="*/ 132 w 486"/>
                <a:gd name="T7" fmla="*/ 619 h 753"/>
                <a:gd name="T8" fmla="*/ 192 w 486"/>
                <a:gd name="T9" fmla="*/ 577 h 753"/>
                <a:gd name="T10" fmla="*/ 222 w 486"/>
                <a:gd name="T11" fmla="*/ 505 h 753"/>
                <a:gd name="T12" fmla="*/ 240 w 486"/>
                <a:gd name="T13" fmla="*/ 450 h 753"/>
                <a:gd name="T14" fmla="*/ 258 w 486"/>
                <a:gd name="T15" fmla="*/ 409 h 753"/>
                <a:gd name="T16" fmla="*/ 276 w 486"/>
                <a:gd name="T17" fmla="*/ 361 h 753"/>
                <a:gd name="T18" fmla="*/ 291 w 486"/>
                <a:gd name="T19" fmla="*/ 321 h 753"/>
                <a:gd name="T20" fmla="*/ 318 w 486"/>
                <a:gd name="T21" fmla="*/ 295 h 753"/>
                <a:gd name="T22" fmla="*/ 354 w 486"/>
                <a:gd name="T23" fmla="*/ 265 h 753"/>
                <a:gd name="T24" fmla="*/ 360 w 486"/>
                <a:gd name="T25" fmla="*/ 216 h 753"/>
                <a:gd name="T26" fmla="*/ 345 w 486"/>
                <a:gd name="T27" fmla="*/ 147 h 753"/>
                <a:gd name="T28" fmla="*/ 318 w 486"/>
                <a:gd name="T29" fmla="*/ 111 h 753"/>
                <a:gd name="T30" fmla="*/ 270 w 486"/>
                <a:gd name="T31" fmla="*/ 81 h 753"/>
                <a:gd name="T32" fmla="*/ 210 w 486"/>
                <a:gd name="T33" fmla="*/ 54 h 753"/>
                <a:gd name="T34" fmla="*/ 135 w 486"/>
                <a:gd name="T35" fmla="*/ 45 h 753"/>
                <a:gd name="T36" fmla="*/ 45 w 486"/>
                <a:gd name="T37" fmla="*/ 57 h 753"/>
                <a:gd name="T38" fmla="*/ 39 w 486"/>
                <a:gd name="T39" fmla="*/ 33 h 753"/>
                <a:gd name="T40" fmla="*/ 12 w 486"/>
                <a:gd name="T41" fmla="*/ 18 h 753"/>
                <a:gd name="T42" fmla="*/ 108 w 486"/>
                <a:gd name="T43" fmla="*/ 6 h 753"/>
                <a:gd name="T44" fmla="*/ 168 w 486"/>
                <a:gd name="T45" fmla="*/ 0 h 753"/>
                <a:gd name="T46" fmla="*/ 237 w 486"/>
                <a:gd name="T47" fmla="*/ 0 h 753"/>
                <a:gd name="T48" fmla="*/ 279 w 486"/>
                <a:gd name="T49" fmla="*/ 0 h 753"/>
                <a:gd name="T50" fmla="*/ 318 w 486"/>
                <a:gd name="T51" fmla="*/ 31 h 753"/>
                <a:gd name="T52" fmla="*/ 378 w 486"/>
                <a:gd name="T53" fmla="*/ 49 h 753"/>
                <a:gd name="T54" fmla="*/ 396 w 486"/>
                <a:gd name="T55" fmla="*/ 67 h 753"/>
                <a:gd name="T56" fmla="*/ 444 w 486"/>
                <a:gd name="T57" fmla="*/ 91 h 753"/>
                <a:gd name="T58" fmla="*/ 480 w 486"/>
                <a:gd name="T59" fmla="*/ 97 h 753"/>
                <a:gd name="T60" fmla="*/ 486 w 486"/>
                <a:gd name="T61" fmla="*/ 115 h 753"/>
                <a:gd name="T62" fmla="*/ 474 w 486"/>
                <a:gd name="T63" fmla="*/ 151 h 753"/>
                <a:gd name="T64" fmla="*/ 444 w 486"/>
                <a:gd name="T65" fmla="*/ 163 h 753"/>
                <a:gd name="T66" fmla="*/ 420 w 486"/>
                <a:gd name="T67" fmla="*/ 169 h 753"/>
                <a:gd name="T68" fmla="*/ 450 w 486"/>
                <a:gd name="T69" fmla="*/ 193 h 753"/>
                <a:gd name="T70" fmla="*/ 462 w 486"/>
                <a:gd name="T71" fmla="*/ 223 h 753"/>
                <a:gd name="T72" fmla="*/ 468 w 486"/>
                <a:gd name="T73" fmla="*/ 259 h 753"/>
                <a:gd name="T74" fmla="*/ 468 w 486"/>
                <a:gd name="T75" fmla="*/ 301 h 753"/>
                <a:gd name="T76" fmla="*/ 456 w 486"/>
                <a:gd name="T77" fmla="*/ 337 h 753"/>
                <a:gd name="T78" fmla="*/ 432 w 486"/>
                <a:gd name="T79" fmla="*/ 301 h 753"/>
                <a:gd name="T80" fmla="*/ 414 w 486"/>
                <a:gd name="T81" fmla="*/ 307 h 753"/>
                <a:gd name="T82" fmla="*/ 420 w 486"/>
                <a:gd name="T83" fmla="*/ 337 h 753"/>
                <a:gd name="T84" fmla="*/ 432 w 486"/>
                <a:gd name="T85" fmla="*/ 361 h 753"/>
                <a:gd name="T86" fmla="*/ 420 w 486"/>
                <a:gd name="T87" fmla="*/ 403 h 753"/>
                <a:gd name="T88" fmla="*/ 402 w 486"/>
                <a:gd name="T89" fmla="*/ 439 h 753"/>
                <a:gd name="T90" fmla="*/ 366 w 486"/>
                <a:gd name="T91" fmla="*/ 499 h 753"/>
                <a:gd name="T92" fmla="*/ 348 w 486"/>
                <a:gd name="T93" fmla="*/ 535 h 753"/>
                <a:gd name="T94" fmla="*/ 312 w 486"/>
                <a:gd name="T95" fmla="*/ 559 h 753"/>
                <a:gd name="T96" fmla="*/ 270 w 486"/>
                <a:gd name="T97" fmla="*/ 535 h 753"/>
                <a:gd name="T98" fmla="*/ 312 w 486"/>
                <a:gd name="T99" fmla="*/ 577 h 753"/>
                <a:gd name="T100" fmla="*/ 324 w 486"/>
                <a:gd name="T101" fmla="*/ 619 h 753"/>
                <a:gd name="T102" fmla="*/ 288 w 486"/>
                <a:gd name="T103" fmla="*/ 661 h 753"/>
                <a:gd name="T104" fmla="*/ 246 w 486"/>
                <a:gd name="T105" fmla="*/ 679 h 753"/>
                <a:gd name="T106" fmla="*/ 207 w 486"/>
                <a:gd name="T107" fmla="*/ 675 h 753"/>
                <a:gd name="T108" fmla="*/ 168 w 486"/>
                <a:gd name="T109" fmla="*/ 679 h 753"/>
                <a:gd name="T110" fmla="*/ 132 w 486"/>
                <a:gd name="T111" fmla="*/ 703 h 753"/>
                <a:gd name="T112" fmla="*/ 81 w 486"/>
                <a:gd name="T113" fmla="*/ 708 h 753"/>
                <a:gd name="T114" fmla="*/ 45 w 486"/>
                <a:gd name="T115" fmla="*/ 726 h 753"/>
                <a:gd name="T116" fmla="*/ 24 w 486"/>
                <a:gd name="T117" fmla="*/ 747 h 753"/>
                <a:gd name="T118" fmla="*/ 0 w 486"/>
                <a:gd name="T119" fmla="*/ 753 h 753"/>
                <a:gd name="T120" fmla="*/ 18 w 486"/>
                <a:gd name="T121" fmla="*/ 711 h 7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6"/>
                <a:gd name="T184" fmla="*/ 0 h 753"/>
                <a:gd name="T185" fmla="*/ 486 w 486"/>
                <a:gd name="T186" fmla="*/ 753 h 7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41" name="任意多边形 97386">
              <a:extLst>
                <a:ext uri="{FF2B5EF4-FFF2-40B4-BE49-F238E27FC236}">
                  <a16:creationId xmlns:a16="http://schemas.microsoft.com/office/drawing/2014/main" id="{108FDF2E-56A5-9B6E-0AE7-5C538E87072C}"/>
                </a:ext>
              </a:extLst>
            </p:cNvPr>
            <p:cNvSpPr>
              <a:spLocks/>
            </p:cNvSpPr>
            <p:nvPr/>
          </p:nvSpPr>
          <p:spPr bwMode="auto">
            <a:xfrm>
              <a:off x="2705" y="609"/>
              <a:ext cx="537" cy="417"/>
            </a:xfrm>
            <a:custGeom>
              <a:avLst/>
              <a:gdLst>
                <a:gd name="T0" fmla="*/ 513 w 537"/>
                <a:gd name="T1" fmla="*/ 417 h 417"/>
                <a:gd name="T2" fmla="*/ 537 w 537"/>
                <a:gd name="T3" fmla="*/ 303 h 417"/>
                <a:gd name="T4" fmla="*/ 525 w 537"/>
                <a:gd name="T5" fmla="*/ 207 h 417"/>
                <a:gd name="T6" fmla="*/ 489 w 537"/>
                <a:gd name="T7" fmla="*/ 135 h 417"/>
                <a:gd name="T8" fmla="*/ 453 w 537"/>
                <a:gd name="T9" fmla="*/ 90 h 417"/>
                <a:gd name="T10" fmla="*/ 384 w 537"/>
                <a:gd name="T11" fmla="*/ 60 h 417"/>
                <a:gd name="T12" fmla="*/ 306 w 537"/>
                <a:gd name="T13" fmla="*/ 63 h 417"/>
                <a:gd name="T14" fmla="*/ 234 w 537"/>
                <a:gd name="T15" fmla="*/ 15 h 417"/>
                <a:gd name="T16" fmla="*/ 210 w 537"/>
                <a:gd name="T17" fmla="*/ 0 h 417"/>
                <a:gd name="T18" fmla="*/ 177 w 537"/>
                <a:gd name="T19" fmla="*/ 0 h 417"/>
                <a:gd name="T20" fmla="*/ 102 w 537"/>
                <a:gd name="T21" fmla="*/ 0 h 417"/>
                <a:gd name="T22" fmla="*/ 81 w 537"/>
                <a:gd name="T23" fmla="*/ 18 h 417"/>
                <a:gd name="T24" fmla="*/ 60 w 537"/>
                <a:gd name="T25" fmla="*/ 45 h 417"/>
                <a:gd name="T26" fmla="*/ 54 w 537"/>
                <a:gd name="T27" fmla="*/ 87 h 417"/>
                <a:gd name="T28" fmla="*/ 57 w 537"/>
                <a:gd name="T29" fmla="*/ 129 h 417"/>
                <a:gd name="T30" fmla="*/ 54 w 537"/>
                <a:gd name="T31" fmla="*/ 153 h 417"/>
                <a:gd name="T32" fmla="*/ 0 w 537"/>
                <a:gd name="T33" fmla="*/ 216 h 417"/>
                <a:gd name="T34" fmla="*/ 513 w 537"/>
                <a:gd name="T35" fmla="*/ 417 h 4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37"/>
                <a:gd name="T55" fmla="*/ 0 h 417"/>
                <a:gd name="T56" fmla="*/ 537 w 537"/>
                <a:gd name="T57" fmla="*/ 417 h 4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E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42" name="任意多边形 97387">
              <a:extLst>
                <a:ext uri="{FF2B5EF4-FFF2-40B4-BE49-F238E27FC236}">
                  <a16:creationId xmlns:a16="http://schemas.microsoft.com/office/drawing/2014/main" id="{5447406A-5D5F-2559-5891-397C679073B6}"/>
                </a:ext>
              </a:extLst>
            </p:cNvPr>
            <p:cNvSpPr>
              <a:spLocks/>
            </p:cNvSpPr>
            <p:nvPr/>
          </p:nvSpPr>
          <p:spPr bwMode="auto">
            <a:xfrm>
              <a:off x="2762" y="732"/>
              <a:ext cx="441" cy="312"/>
            </a:xfrm>
            <a:custGeom>
              <a:avLst/>
              <a:gdLst>
                <a:gd name="T0" fmla="*/ 0 w 441"/>
                <a:gd name="T1" fmla="*/ 123 h 312"/>
                <a:gd name="T2" fmla="*/ 24 w 441"/>
                <a:gd name="T3" fmla="*/ 60 h 312"/>
                <a:gd name="T4" fmla="*/ 57 w 441"/>
                <a:gd name="T5" fmla="*/ 81 h 312"/>
                <a:gd name="T6" fmla="*/ 54 w 441"/>
                <a:gd name="T7" fmla="*/ 33 h 312"/>
                <a:gd name="T8" fmla="*/ 54 w 441"/>
                <a:gd name="T9" fmla="*/ 15 h 312"/>
                <a:gd name="T10" fmla="*/ 78 w 441"/>
                <a:gd name="T11" fmla="*/ 39 h 312"/>
                <a:gd name="T12" fmla="*/ 99 w 441"/>
                <a:gd name="T13" fmla="*/ 90 h 312"/>
                <a:gd name="T14" fmla="*/ 102 w 441"/>
                <a:gd name="T15" fmla="*/ 33 h 312"/>
                <a:gd name="T16" fmla="*/ 90 w 441"/>
                <a:gd name="T17" fmla="*/ 3 h 312"/>
                <a:gd name="T18" fmla="*/ 144 w 441"/>
                <a:gd name="T19" fmla="*/ 60 h 312"/>
                <a:gd name="T20" fmla="*/ 162 w 441"/>
                <a:gd name="T21" fmla="*/ 9 h 312"/>
                <a:gd name="T22" fmla="*/ 189 w 441"/>
                <a:gd name="T23" fmla="*/ 45 h 312"/>
                <a:gd name="T24" fmla="*/ 234 w 441"/>
                <a:gd name="T25" fmla="*/ 15 h 312"/>
                <a:gd name="T26" fmla="*/ 249 w 441"/>
                <a:gd name="T27" fmla="*/ 42 h 312"/>
                <a:gd name="T28" fmla="*/ 282 w 441"/>
                <a:gd name="T29" fmla="*/ 21 h 312"/>
                <a:gd name="T30" fmla="*/ 291 w 441"/>
                <a:gd name="T31" fmla="*/ 0 h 312"/>
                <a:gd name="T32" fmla="*/ 303 w 441"/>
                <a:gd name="T33" fmla="*/ 42 h 312"/>
                <a:gd name="T34" fmla="*/ 306 w 441"/>
                <a:gd name="T35" fmla="*/ 90 h 312"/>
                <a:gd name="T36" fmla="*/ 339 w 441"/>
                <a:gd name="T37" fmla="*/ 60 h 312"/>
                <a:gd name="T38" fmla="*/ 348 w 441"/>
                <a:gd name="T39" fmla="*/ 33 h 312"/>
                <a:gd name="T40" fmla="*/ 351 w 441"/>
                <a:gd name="T41" fmla="*/ 96 h 312"/>
                <a:gd name="T42" fmla="*/ 354 w 441"/>
                <a:gd name="T43" fmla="*/ 111 h 312"/>
                <a:gd name="T44" fmla="*/ 375 w 441"/>
                <a:gd name="T45" fmla="*/ 84 h 312"/>
                <a:gd name="T46" fmla="*/ 390 w 441"/>
                <a:gd name="T47" fmla="*/ 117 h 312"/>
                <a:gd name="T48" fmla="*/ 399 w 441"/>
                <a:gd name="T49" fmla="*/ 135 h 312"/>
                <a:gd name="T50" fmla="*/ 414 w 441"/>
                <a:gd name="T51" fmla="*/ 126 h 312"/>
                <a:gd name="T52" fmla="*/ 429 w 441"/>
                <a:gd name="T53" fmla="*/ 141 h 312"/>
                <a:gd name="T54" fmla="*/ 441 w 441"/>
                <a:gd name="T55" fmla="*/ 183 h 312"/>
                <a:gd name="T56" fmla="*/ 339 w 441"/>
                <a:gd name="T57" fmla="*/ 312 h 312"/>
                <a:gd name="T58" fmla="*/ 12 w 441"/>
                <a:gd name="T59" fmla="*/ 216 h 312"/>
                <a:gd name="T60" fmla="*/ 0 w 441"/>
                <a:gd name="T61" fmla="*/ 123 h 3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41"/>
                <a:gd name="T94" fmla="*/ 0 h 312"/>
                <a:gd name="T95" fmla="*/ 441 w 441"/>
                <a:gd name="T96" fmla="*/ 312 h 31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43" name="任意多边形 97388">
              <a:extLst>
                <a:ext uri="{FF2B5EF4-FFF2-40B4-BE49-F238E27FC236}">
                  <a16:creationId xmlns:a16="http://schemas.microsoft.com/office/drawing/2014/main" id="{4B2EE534-0C1E-2BC8-F7FC-83BE332CA8B9}"/>
                </a:ext>
              </a:extLst>
            </p:cNvPr>
            <p:cNvSpPr>
              <a:spLocks/>
            </p:cNvSpPr>
            <p:nvPr/>
          </p:nvSpPr>
          <p:spPr bwMode="auto">
            <a:xfrm>
              <a:off x="2162" y="749"/>
              <a:ext cx="684" cy="762"/>
            </a:xfrm>
            <a:custGeom>
              <a:avLst/>
              <a:gdLst>
                <a:gd name="T0" fmla="*/ 174 w 684"/>
                <a:gd name="T1" fmla="*/ 624 h 762"/>
                <a:gd name="T2" fmla="*/ 138 w 684"/>
                <a:gd name="T3" fmla="*/ 558 h 762"/>
                <a:gd name="T4" fmla="*/ 102 w 684"/>
                <a:gd name="T5" fmla="*/ 516 h 762"/>
                <a:gd name="T6" fmla="*/ 60 w 684"/>
                <a:gd name="T7" fmla="*/ 462 h 762"/>
                <a:gd name="T8" fmla="*/ 48 w 684"/>
                <a:gd name="T9" fmla="*/ 414 h 762"/>
                <a:gd name="T10" fmla="*/ 54 w 684"/>
                <a:gd name="T11" fmla="*/ 366 h 762"/>
                <a:gd name="T12" fmla="*/ 12 w 684"/>
                <a:gd name="T13" fmla="*/ 294 h 762"/>
                <a:gd name="T14" fmla="*/ 0 w 684"/>
                <a:gd name="T15" fmla="*/ 222 h 762"/>
                <a:gd name="T16" fmla="*/ 18 w 684"/>
                <a:gd name="T17" fmla="*/ 180 h 762"/>
                <a:gd name="T18" fmla="*/ 96 w 684"/>
                <a:gd name="T19" fmla="*/ 144 h 762"/>
                <a:gd name="T20" fmla="*/ 132 w 684"/>
                <a:gd name="T21" fmla="*/ 48 h 762"/>
                <a:gd name="T22" fmla="*/ 186 w 684"/>
                <a:gd name="T23" fmla="*/ 12 h 762"/>
                <a:gd name="T24" fmla="*/ 240 w 684"/>
                <a:gd name="T25" fmla="*/ 6 h 762"/>
                <a:gd name="T26" fmla="*/ 312 w 684"/>
                <a:gd name="T27" fmla="*/ 0 h 762"/>
                <a:gd name="T28" fmla="*/ 438 w 684"/>
                <a:gd name="T29" fmla="*/ 24 h 762"/>
                <a:gd name="T30" fmla="*/ 426 w 684"/>
                <a:gd name="T31" fmla="*/ 396 h 762"/>
                <a:gd name="T32" fmla="*/ 684 w 684"/>
                <a:gd name="T33" fmla="*/ 678 h 762"/>
                <a:gd name="T34" fmla="*/ 636 w 684"/>
                <a:gd name="T35" fmla="*/ 762 h 762"/>
                <a:gd name="T36" fmla="*/ 396 w 684"/>
                <a:gd name="T37" fmla="*/ 762 h 762"/>
                <a:gd name="T38" fmla="*/ 174 w 684"/>
                <a:gd name="T39" fmla="*/ 624 h 7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4"/>
                <a:gd name="T61" fmla="*/ 0 h 762"/>
                <a:gd name="T62" fmla="*/ 684 w 684"/>
                <a:gd name="T63" fmla="*/ 762 h 7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E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44" name="任意多边形 97389">
              <a:extLst>
                <a:ext uri="{FF2B5EF4-FFF2-40B4-BE49-F238E27FC236}">
                  <a16:creationId xmlns:a16="http://schemas.microsoft.com/office/drawing/2014/main" id="{3888C659-0299-8ADF-10AE-C3129CDBDD82}"/>
                </a:ext>
              </a:extLst>
            </p:cNvPr>
            <p:cNvSpPr>
              <a:spLocks/>
            </p:cNvSpPr>
            <p:nvPr/>
          </p:nvSpPr>
          <p:spPr bwMode="auto">
            <a:xfrm>
              <a:off x="2147" y="738"/>
              <a:ext cx="564" cy="804"/>
            </a:xfrm>
            <a:custGeom>
              <a:avLst/>
              <a:gdLst>
                <a:gd name="T0" fmla="*/ 309 w 564"/>
                <a:gd name="T1" fmla="*/ 30 h 804"/>
                <a:gd name="T2" fmla="*/ 234 w 564"/>
                <a:gd name="T3" fmla="*/ 39 h 804"/>
                <a:gd name="T4" fmla="*/ 207 w 564"/>
                <a:gd name="T5" fmla="*/ 60 h 804"/>
                <a:gd name="T6" fmla="*/ 198 w 564"/>
                <a:gd name="T7" fmla="*/ 87 h 804"/>
                <a:gd name="T8" fmla="*/ 195 w 564"/>
                <a:gd name="T9" fmla="*/ 135 h 804"/>
                <a:gd name="T10" fmla="*/ 186 w 564"/>
                <a:gd name="T11" fmla="*/ 165 h 804"/>
                <a:gd name="T12" fmla="*/ 165 w 564"/>
                <a:gd name="T13" fmla="*/ 180 h 804"/>
                <a:gd name="T14" fmla="*/ 126 w 564"/>
                <a:gd name="T15" fmla="*/ 204 h 804"/>
                <a:gd name="T16" fmla="*/ 105 w 564"/>
                <a:gd name="T17" fmla="*/ 216 h 804"/>
                <a:gd name="T18" fmla="*/ 96 w 564"/>
                <a:gd name="T19" fmla="*/ 243 h 804"/>
                <a:gd name="T20" fmla="*/ 99 w 564"/>
                <a:gd name="T21" fmla="*/ 261 h 804"/>
                <a:gd name="T22" fmla="*/ 114 w 564"/>
                <a:gd name="T23" fmla="*/ 276 h 804"/>
                <a:gd name="T24" fmla="*/ 135 w 564"/>
                <a:gd name="T25" fmla="*/ 309 h 804"/>
                <a:gd name="T26" fmla="*/ 147 w 564"/>
                <a:gd name="T27" fmla="*/ 366 h 804"/>
                <a:gd name="T28" fmla="*/ 135 w 564"/>
                <a:gd name="T29" fmla="*/ 402 h 804"/>
                <a:gd name="T30" fmla="*/ 135 w 564"/>
                <a:gd name="T31" fmla="*/ 441 h 804"/>
                <a:gd name="T32" fmla="*/ 144 w 564"/>
                <a:gd name="T33" fmla="*/ 474 h 804"/>
                <a:gd name="T34" fmla="*/ 165 w 564"/>
                <a:gd name="T35" fmla="*/ 510 h 804"/>
                <a:gd name="T36" fmla="*/ 192 w 564"/>
                <a:gd name="T37" fmla="*/ 564 h 804"/>
                <a:gd name="T38" fmla="*/ 240 w 564"/>
                <a:gd name="T39" fmla="*/ 588 h 804"/>
                <a:gd name="T40" fmla="*/ 279 w 564"/>
                <a:gd name="T41" fmla="*/ 597 h 804"/>
                <a:gd name="T42" fmla="*/ 318 w 564"/>
                <a:gd name="T43" fmla="*/ 615 h 804"/>
                <a:gd name="T44" fmla="*/ 348 w 564"/>
                <a:gd name="T45" fmla="*/ 633 h 804"/>
                <a:gd name="T46" fmla="*/ 369 w 564"/>
                <a:gd name="T47" fmla="*/ 660 h 804"/>
                <a:gd name="T48" fmla="*/ 414 w 564"/>
                <a:gd name="T49" fmla="*/ 663 h 804"/>
                <a:gd name="T50" fmla="*/ 447 w 564"/>
                <a:gd name="T51" fmla="*/ 672 h 804"/>
                <a:gd name="T52" fmla="*/ 495 w 564"/>
                <a:gd name="T53" fmla="*/ 687 h 804"/>
                <a:gd name="T54" fmla="*/ 528 w 564"/>
                <a:gd name="T55" fmla="*/ 717 h 804"/>
                <a:gd name="T56" fmla="*/ 564 w 564"/>
                <a:gd name="T57" fmla="*/ 744 h 804"/>
                <a:gd name="T58" fmla="*/ 561 w 564"/>
                <a:gd name="T59" fmla="*/ 804 h 804"/>
                <a:gd name="T60" fmla="*/ 186 w 564"/>
                <a:gd name="T61" fmla="*/ 651 h 804"/>
                <a:gd name="T62" fmla="*/ 153 w 564"/>
                <a:gd name="T63" fmla="*/ 591 h 804"/>
                <a:gd name="T64" fmla="*/ 120 w 564"/>
                <a:gd name="T65" fmla="*/ 555 h 804"/>
                <a:gd name="T66" fmla="*/ 87 w 564"/>
                <a:gd name="T67" fmla="*/ 522 h 804"/>
                <a:gd name="T68" fmla="*/ 69 w 564"/>
                <a:gd name="T69" fmla="*/ 498 h 804"/>
                <a:gd name="T70" fmla="*/ 54 w 564"/>
                <a:gd name="T71" fmla="*/ 453 h 804"/>
                <a:gd name="T72" fmla="*/ 48 w 564"/>
                <a:gd name="T73" fmla="*/ 411 h 804"/>
                <a:gd name="T74" fmla="*/ 51 w 564"/>
                <a:gd name="T75" fmla="*/ 381 h 804"/>
                <a:gd name="T76" fmla="*/ 30 w 564"/>
                <a:gd name="T77" fmla="*/ 348 h 804"/>
                <a:gd name="T78" fmla="*/ 15 w 564"/>
                <a:gd name="T79" fmla="*/ 321 h 804"/>
                <a:gd name="T80" fmla="*/ 3 w 564"/>
                <a:gd name="T81" fmla="*/ 288 h 804"/>
                <a:gd name="T82" fmla="*/ 0 w 564"/>
                <a:gd name="T83" fmla="*/ 255 h 804"/>
                <a:gd name="T84" fmla="*/ 3 w 564"/>
                <a:gd name="T85" fmla="*/ 201 h 804"/>
                <a:gd name="T86" fmla="*/ 18 w 564"/>
                <a:gd name="T87" fmla="*/ 174 h 804"/>
                <a:gd name="T88" fmla="*/ 48 w 564"/>
                <a:gd name="T89" fmla="*/ 162 h 804"/>
                <a:gd name="T90" fmla="*/ 72 w 564"/>
                <a:gd name="T91" fmla="*/ 150 h 804"/>
                <a:gd name="T92" fmla="*/ 102 w 564"/>
                <a:gd name="T93" fmla="*/ 138 h 804"/>
                <a:gd name="T94" fmla="*/ 105 w 564"/>
                <a:gd name="T95" fmla="*/ 108 h 804"/>
                <a:gd name="T96" fmla="*/ 111 w 564"/>
                <a:gd name="T97" fmla="*/ 75 h 804"/>
                <a:gd name="T98" fmla="*/ 126 w 564"/>
                <a:gd name="T99" fmla="*/ 54 h 804"/>
                <a:gd name="T100" fmla="*/ 153 w 564"/>
                <a:gd name="T101" fmla="*/ 36 h 804"/>
                <a:gd name="T102" fmla="*/ 177 w 564"/>
                <a:gd name="T103" fmla="*/ 18 h 804"/>
                <a:gd name="T104" fmla="*/ 222 w 564"/>
                <a:gd name="T105" fmla="*/ 6 h 804"/>
                <a:gd name="T106" fmla="*/ 273 w 564"/>
                <a:gd name="T107" fmla="*/ 3 h 804"/>
                <a:gd name="T108" fmla="*/ 342 w 564"/>
                <a:gd name="T109" fmla="*/ 0 h 804"/>
                <a:gd name="T110" fmla="*/ 420 w 564"/>
                <a:gd name="T111" fmla="*/ 6 h 804"/>
                <a:gd name="T112" fmla="*/ 309 w 564"/>
                <a:gd name="T113" fmla="*/ 30 h 8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64"/>
                <a:gd name="T172" fmla="*/ 0 h 804"/>
                <a:gd name="T173" fmla="*/ 564 w 564"/>
                <a:gd name="T174" fmla="*/ 804 h 8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45" name="任意多边形 97390">
              <a:extLst>
                <a:ext uri="{FF2B5EF4-FFF2-40B4-BE49-F238E27FC236}">
                  <a16:creationId xmlns:a16="http://schemas.microsoft.com/office/drawing/2014/main" id="{8179993B-6DE3-DCDD-DE0D-F78C2C6E192E}"/>
                </a:ext>
              </a:extLst>
            </p:cNvPr>
            <p:cNvSpPr>
              <a:spLocks/>
            </p:cNvSpPr>
            <p:nvPr/>
          </p:nvSpPr>
          <p:spPr bwMode="auto">
            <a:xfrm>
              <a:off x="2372" y="754"/>
              <a:ext cx="636" cy="733"/>
            </a:xfrm>
            <a:custGeom>
              <a:avLst/>
              <a:gdLst>
                <a:gd name="T0" fmla="*/ 402 w 636"/>
                <a:gd name="T1" fmla="*/ 733 h 733"/>
                <a:gd name="T2" fmla="*/ 318 w 636"/>
                <a:gd name="T3" fmla="*/ 685 h 733"/>
                <a:gd name="T4" fmla="*/ 294 w 636"/>
                <a:gd name="T5" fmla="*/ 643 h 733"/>
                <a:gd name="T6" fmla="*/ 264 w 636"/>
                <a:gd name="T7" fmla="*/ 625 h 733"/>
                <a:gd name="T8" fmla="*/ 210 w 636"/>
                <a:gd name="T9" fmla="*/ 619 h 733"/>
                <a:gd name="T10" fmla="*/ 150 w 636"/>
                <a:gd name="T11" fmla="*/ 577 h 733"/>
                <a:gd name="T12" fmla="*/ 117 w 636"/>
                <a:gd name="T13" fmla="*/ 549 h 733"/>
                <a:gd name="T14" fmla="*/ 96 w 636"/>
                <a:gd name="T15" fmla="*/ 517 h 733"/>
                <a:gd name="T16" fmla="*/ 90 w 636"/>
                <a:gd name="T17" fmla="*/ 469 h 733"/>
                <a:gd name="T18" fmla="*/ 96 w 636"/>
                <a:gd name="T19" fmla="*/ 439 h 733"/>
                <a:gd name="T20" fmla="*/ 54 w 636"/>
                <a:gd name="T21" fmla="*/ 409 h 733"/>
                <a:gd name="T22" fmla="*/ 12 w 636"/>
                <a:gd name="T23" fmla="*/ 343 h 733"/>
                <a:gd name="T24" fmla="*/ 0 w 636"/>
                <a:gd name="T25" fmla="*/ 288 h 733"/>
                <a:gd name="T26" fmla="*/ 9 w 636"/>
                <a:gd name="T27" fmla="*/ 243 h 733"/>
                <a:gd name="T28" fmla="*/ 24 w 636"/>
                <a:gd name="T29" fmla="*/ 199 h 733"/>
                <a:gd name="T30" fmla="*/ 72 w 636"/>
                <a:gd name="T31" fmla="*/ 157 h 733"/>
                <a:gd name="T32" fmla="*/ 66 w 636"/>
                <a:gd name="T33" fmla="*/ 105 h 733"/>
                <a:gd name="T34" fmla="*/ 72 w 636"/>
                <a:gd name="T35" fmla="*/ 73 h 733"/>
                <a:gd name="T36" fmla="*/ 102 w 636"/>
                <a:gd name="T37" fmla="*/ 25 h 733"/>
                <a:gd name="T38" fmla="*/ 147 w 636"/>
                <a:gd name="T39" fmla="*/ 9 h 733"/>
                <a:gd name="T40" fmla="*/ 210 w 636"/>
                <a:gd name="T41" fmla="*/ 1 h 733"/>
                <a:gd name="T42" fmla="*/ 261 w 636"/>
                <a:gd name="T43" fmla="*/ 0 h 733"/>
                <a:gd name="T44" fmla="*/ 324 w 636"/>
                <a:gd name="T45" fmla="*/ 19 h 733"/>
                <a:gd name="T46" fmla="*/ 360 w 636"/>
                <a:gd name="T47" fmla="*/ 31 h 733"/>
                <a:gd name="T48" fmla="*/ 438 w 636"/>
                <a:gd name="T49" fmla="*/ 97 h 733"/>
                <a:gd name="T50" fmla="*/ 462 w 636"/>
                <a:gd name="T51" fmla="*/ 151 h 733"/>
                <a:gd name="T52" fmla="*/ 300 w 636"/>
                <a:gd name="T53" fmla="*/ 175 h 733"/>
                <a:gd name="T54" fmla="*/ 294 w 636"/>
                <a:gd name="T55" fmla="*/ 211 h 733"/>
                <a:gd name="T56" fmla="*/ 360 w 636"/>
                <a:gd name="T57" fmla="*/ 451 h 733"/>
                <a:gd name="T58" fmla="*/ 510 w 636"/>
                <a:gd name="T59" fmla="*/ 499 h 733"/>
                <a:gd name="T60" fmla="*/ 636 w 636"/>
                <a:gd name="T61" fmla="*/ 559 h 733"/>
                <a:gd name="T62" fmla="*/ 402 w 636"/>
                <a:gd name="T63" fmla="*/ 733 h 7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36"/>
                <a:gd name="T97" fmla="*/ 0 h 733"/>
                <a:gd name="T98" fmla="*/ 636 w 636"/>
                <a:gd name="T99" fmla="*/ 733 h 7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46" name="任意多边形 97391">
              <a:extLst>
                <a:ext uri="{FF2B5EF4-FFF2-40B4-BE49-F238E27FC236}">
                  <a16:creationId xmlns:a16="http://schemas.microsoft.com/office/drawing/2014/main" id="{912939D2-4133-D918-B6CC-A606D549E522}"/>
                </a:ext>
              </a:extLst>
            </p:cNvPr>
            <p:cNvSpPr>
              <a:spLocks/>
            </p:cNvSpPr>
            <p:nvPr/>
          </p:nvSpPr>
          <p:spPr bwMode="auto">
            <a:xfrm>
              <a:off x="2363" y="747"/>
              <a:ext cx="270" cy="468"/>
            </a:xfrm>
            <a:custGeom>
              <a:avLst/>
              <a:gdLst>
                <a:gd name="T0" fmla="*/ 96 w 270"/>
                <a:gd name="T1" fmla="*/ 408 h 468"/>
                <a:gd name="T2" fmla="*/ 75 w 270"/>
                <a:gd name="T3" fmla="*/ 378 h 468"/>
                <a:gd name="T4" fmla="*/ 54 w 270"/>
                <a:gd name="T5" fmla="*/ 342 h 468"/>
                <a:gd name="T6" fmla="*/ 45 w 270"/>
                <a:gd name="T7" fmla="*/ 303 h 468"/>
                <a:gd name="T8" fmla="*/ 51 w 270"/>
                <a:gd name="T9" fmla="*/ 267 h 468"/>
                <a:gd name="T10" fmla="*/ 72 w 270"/>
                <a:gd name="T11" fmla="*/ 237 h 468"/>
                <a:gd name="T12" fmla="*/ 120 w 270"/>
                <a:gd name="T13" fmla="*/ 219 h 468"/>
                <a:gd name="T14" fmla="*/ 147 w 270"/>
                <a:gd name="T15" fmla="*/ 198 h 468"/>
                <a:gd name="T16" fmla="*/ 153 w 270"/>
                <a:gd name="T17" fmla="*/ 156 h 468"/>
                <a:gd name="T18" fmla="*/ 135 w 270"/>
                <a:gd name="T19" fmla="*/ 123 h 468"/>
                <a:gd name="T20" fmla="*/ 123 w 270"/>
                <a:gd name="T21" fmla="*/ 102 h 468"/>
                <a:gd name="T22" fmla="*/ 120 w 270"/>
                <a:gd name="T23" fmla="*/ 54 h 468"/>
                <a:gd name="T24" fmla="*/ 138 w 270"/>
                <a:gd name="T25" fmla="*/ 36 h 468"/>
                <a:gd name="T26" fmla="*/ 168 w 270"/>
                <a:gd name="T27" fmla="*/ 30 h 468"/>
                <a:gd name="T28" fmla="*/ 201 w 270"/>
                <a:gd name="T29" fmla="*/ 18 h 468"/>
                <a:gd name="T30" fmla="*/ 225 w 270"/>
                <a:gd name="T31" fmla="*/ 15 h 468"/>
                <a:gd name="T32" fmla="*/ 270 w 270"/>
                <a:gd name="T33" fmla="*/ 12 h 468"/>
                <a:gd name="T34" fmla="*/ 228 w 270"/>
                <a:gd name="T35" fmla="*/ 0 h 468"/>
                <a:gd name="T36" fmla="*/ 186 w 270"/>
                <a:gd name="T37" fmla="*/ 0 h 468"/>
                <a:gd name="T38" fmla="*/ 153 w 270"/>
                <a:gd name="T39" fmla="*/ 0 h 468"/>
                <a:gd name="T40" fmla="*/ 114 w 270"/>
                <a:gd name="T41" fmla="*/ 12 h 468"/>
                <a:gd name="T42" fmla="*/ 84 w 270"/>
                <a:gd name="T43" fmla="*/ 36 h 468"/>
                <a:gd name="T44" fmla="*/ 75 w 270"/>
                <a:gd name="T45" fmla="*/ 63 h 468"/>
                <a:gd name="T46" fmla="*/ 63 w 270"/>
                <a:gd name="T47" fmla="*/ 102 h 468"/>
                <a:gd name="T48" fmla="*/ 63 w 270"/>
                <a:gd name="T49" fmla="*/ 132 h 468"/>
                <a:gd name="T50" fmla="*/ 72 w 270"/>
                <a:gd name="T51" fmla="*/ 159 h 468"/>
                <a:gd name="T52" fmla="*/ 42 w 270"/>
                <a:gd name="T53" fmla="*/ 171 h 468"/>
                <a:gd name="T54" fmla="*/ 27 w 270"/>
                <a:gd name="T55" fmla="*/ 186 h 468"/>
                <a:gd name="T56" fmla="*/ 9 w 270"/>
                <a:gd name="T57" fmla="*/ 213 h 468"/>
                <a:gd name="T58" fmla="*/ 0 w 270"/>
                <a:gd name="T59" fmla="*/ 252 h 468"/>
                <a:gd name="T60" fmla="*/ 0 w 270"/>
                <a:gd name="T61" fmla="*/ 303 h 468"/>
                <a:gd name="T62" fmla="*/ 15 w 270"/>
                <a:gd name="T63" fmla="*/ 357 h 468"/>
                <a:gd name="T64" fmla="*/ 39 w 270"/>
                <a:gd name="T65" fmla="*/ 417 h 468"/>
                <a:gd name="T66" fmla="*/ 57 w 270"/>
                <a:gd name="T67" fmla="*/ 435 h 468"/>
                <a:gd name="T68" fmla="*/ 78 w 270"/>
                <a:gd name="T69" fmla="*/ 447 h 468"/>
                <a:gd name="T70" fmla="*/ 105 w 270"/>
                <a:gd name="T71" fmla="*/ 468 h 468"/>
                <a:gd name="T72" fmla="*/ 111 w 270"/>
                <a:gd name="T73" fmla="*/ 441 h 468"/>
                <a:gd name="T74" fmla="*/ 96 w 270"/>
                <a:gd name="T75" fmla="*/ 408 h 4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468"/>
                <a:gd name="T116" fmla="*/ 270 w 270"/>
                <a:gd name="T117" fmla="*/ 468 h 46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47" name="任意多边形 97392">
              <a:extLst>
                <a:ext uri="{FF2B5EF4-FFF2-40B4-BE49-F238E27FC236}">
                  <a16:creationId xmlns:a16="http://schemas.microsoft.com/office/drawing/2014/main" id="{3EA918A9-13E0-A74F-D9A4-006FD3AAF86B}"/>
                </a:ext>
              </a:extLst>
            </p:cNvPr>
            <p:cNvSpPr>
              <a:spLocks/>
            </p:cNvSpPr>
            <p:nvPr/>
          </p:nvSpPr>
          <p:spPr bwMode="auto">
            <a:xfrm>
              <a:off x="2528" y="846"/>
              <a:ext cx="321" cy="585"/>
            </a:xfrm>
            <a:custGeom>
              <a:avLst/>
              <a:gdLst>
                <a:gd name="T0" fmla="*/ 261 w 321"/>
                <a:gd name="T1" fmla="*/ 585 h 585"/>
                <a:gd name="T2" fmla="*/ 234 w 321"/>
                <a:gd name="T3" fmla="*/ 573 h 585"/>
                <a:gd name="T4" fmla="*/ 201 w 321"/>
                <a:gd name="T5" fmla="*/ 567 h 585"/>
                <a:gd name="T6" fmla="*/ 183 w 321"/>
                <a:gd name="T7" fmla="*/ 567 h 585"/>
                <a:gd name="T8" fmla="*/ 219 w 321"/>
                <a:gd name="T9" fmla="*/ 552 h 585"/>
                <a:gd name="T10" fmla="*/ 186 w 321"/>
                <a:gd name="T11" fmla="*/ 537 h 585"/>
                <a:gd name="T12" fmla="*/ 153 w 321"/>
                <a:gd name="T13" fmla="*/ 525 h 585"/>
                <a:gd name="T14" fmla="*/ 114 w 321"/>
                <a:gd name="T15" fmla="*/ 519 h 585"/>
                <a:gd name="T16" fmla="*/ 153 w 321"/>
                <a:gd name="T17" fmla="*/ 513 h 585"/>
                <a:gd name="T18" fmla="*/ 195 w 321"/>
                <a:gd name="T19" fmla="*/ 513 h 585"/>
                <a:gd name="T20" fmla="*/ 138 w 321"/>
                <a:gd name="T21" fmla="*/ 480 h 585"/>
                <a:gd name="T22" fmla="*/ 93 w 321"/>
                <a:gd name="T23" fmla="*/ 465 h 585"/>
                <a:gd name="T24" fmla="*/ 66 w 321"/>
                <a:gd name="T25" fmla="*/ 462 h 585"/>
                <a:gd name="T26" fmla="*/ 111 w 321"/>
                <a:gd name="T27" fmla="*/ 453 h 585"/>
                <a:gd name="T28" fmla="*/ 159 w 321"/>
                <a:gd name="T29" fmla="*/ 456 h 585"/>
                <a:gd name="T30" fmla="*/ 183 w 321"/>
                <a:gd name="T31" fmla="*/ 459 h 585"/>
                <a:gd name="T32" fmla="*/ 141 w 321"/>
                <a:gd name="T33" fmla="*/ 432 h 585"/>
                <a:gd name="T34" fmla="*/ 93 w 321"/>
                <a:gd name="T35" fmla="*/ 420 h 585"/>
                <a:gd name="T36" fmla="*/ 36 w 321"/>
                <a:gd name="T37" fmla="*/ 405 h 585"/>
                <a:gd name="T38" fmla="*/ 108 w 321"/>
                <a:gd name="T39" fmla="*/ 402 h 585"/>
                <a:gd name="T40" fmla="*/ 150 w 321"/>
                <a:gd name="T41" fmla="*/ 405 h 585"/>
                <a:gd name="T42" fmla="*/ 108 w 321"/>
                <a:gd name="T43" fmla="*/ 366 h 585"/>
                <a:gd name="T44" fmla="*/ 33 w 321"/>
                <a:gd name="T45" fmla="*/ 339 h 585"/>
                <a:gd name="T46" fmla="*/ 0 w 321"/>
                <a:gd name="T47" fmla="*/ 330 h 585"/>
                <a:gd name="T48" fmla="*/ 108 w 321"/>
                <a:gd name="T49" fmla="*/ 336 h 585"/>
                <a:gd name="T50" fmla="*/ 126 w 321"/>
                <a:gd name="T51" fmla="*/ 339 h 585"/>
                <a:gd name="T52" fmla="*/ 102 w 321"/>
                <a:gd name="T53" fmla="*/ 318 h 585"/>
                <a:gd name="T54" fmla="*/ 60 w 321"/>
                <a:gd name="T55" fmla="*/ 285 h 585"/>
                <a:gd name="T56" fmla="*/ 111 w 321"/>
                <a:gd name="T57" fmla="*/ 270 h 585"/>
                <a:gd name="T58" fmla="*/ 93 w 321"/>
                <a:gd name="T59" fmla="*/ 249 h 585"/>
                <a:gd name="T60" fmla="*/ 51 w 321"/>
                <a:gd name="T61" fmla="*/ 225 h 585"/>
                <a:gd name="T62" fmla="*/ 72 w 321"/>
                <a:gd name="T63" fmla="*/ 210 h 585"/>
                <a:gd name="T64" fmla="*/ 45 w 321"/>
                <a:gd name="T65" fmla="*/ 192 h 585"/>
                <a:gd name="T66" fmla="*/ 9 w 321"/>
                <a:gd name="T67" fmla="*/ 183 h 585"/>
                <a:gd name="T68" fmla="*/ 48 w 321"/>
                <a:gd name="T69" fmla="*/ 174 h 585"/>
                <a:gd name="T70" fmla="*/ 21 w 321"/>
                <a:gd name="T71" fmla="*/ 150 h 585"/>
                <a:gd name="T72" fmla="*/ 0 w 321"/>
                <a:gd name="T73" fmla="*/ 147 h 585"/>
                <a:gd name="T74" fmla="*/ 33 w 321"/>
                <a:gd name="T75" fmla="*/ 141 h 585"/>
                <a:gd name="T76" fmla="*/ 60 w 321"/>
                <a:gd name="T77" fmla="*/ 144 h 585"/>
                <a:gd name="T78" fmla="*/ 24 w 321"/>
                <a:gd name="T79" fmla="*/ 105 h 585"/>
                <a:gd name="T80" fmla="*/ 12 w 321"/>
                <a:gd name="T81" fmla="*/ 75 h 585"/>
                <a:gd name="T82" fmla="*/ 39 w 321"/>
                <a:gd name="T83" fmla="*/ 96 h 585"/>
                <a:gd name="T84" fmla="*/ 69 w 321"/>
                <a:gd name="T85" fmla="*/ 99 h 585"/>
                <a:gd name="T86" fmla="*/ 57 w 321"/>
                <a:gd name="T87" fmla="*/ 42 h 585"/>
                <a:gd name="T88" fmla="*/ 54 w 321"/>
                <a:gd name="T89" fmla="*/ 0 h 585"/>
                <a:gd name="T90" fmla="*/ 63 w 321"/>
                <a:gd name="T91" fmla="*/ 27 h 585"/>
                <a:gd name="T92" fmla="*/ 93 w 321"/>
                <a:gd name="T93" fmla="*/ 57 h 585"/>
                <a:gd name="T94" fmla="*/ 90 w 321"/>
                <a:gd name="T95" fmla="*/ 24 h 585"/>
                <a:gd name="T96" fmla="*/ 93 w 321"/>
                <a:gd name="T97" fmla="*/ 6 h 585"/>
                <a:gd name="T98" fmla="*/ 111 w 321"/>
                <a:gd name="T99" fmla="*/ 33 h 585"/>
                <a:gd name="T100" fmla="*/ 135 w 321"/>
                <a:gd name="T101" fmla="*/ 51 h 585"/>
                <a:gd name="T102" fmla="*/ 159 w 321"/>
                <a:gd name="T103" fmla="*/ 9 h 585"/>
                <a:gd name="T104" fmla="*/ 171 w 321"/>
                <a:gd name="T105" fmla="*/ 39 h 585"/>
                <a:gd name="T106" fmla="*/ 192 w 321"/>
                <a:gd name="T107" fmla="*/ 63 h 585"/>
                <a:gd name="T108" fmla="*/ 204 w 321"/>
                <a:gd name="T109" fmla="*/ 24 h 585"/>
                <a:gd name="T110" fmla="*/ 219 w 321"/>
                <a:gd name="T111" fmla="*/ 81 h 585"/>
                <a:gd name="T112" fmla="*/ 321 w 321"/>
                <a:gd name="T113" fmla="*/ 510 h 585"/>
                <a:gd name="T114" fmla="*/ 261 w 321"/>
                <a:gd name="T115" fmla="*/ 585 h 5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1"/>
                <a:gd name="T175" fmla="*/ 0 h 585"/>
                <a:gd name="T176" fmla="*/ 321 w 321"/>
                <a:gd name="T177" fmla="*/ 585 h 5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48" name="任意多边形 97393">
              <a:extLst>
                <a:ext uri="{FF2B5EF4-FFF2-40B4-BE49-F238E27FC236}">
                  <a16:creationId xmlns:a16="http://schemas.microsoft.com/office/drawing/2014/main" id="{175C2E2A-1052-CE0A-E27A-7D7C939DE7B6}"/>
                </a:ext>
              </a:extLst>
            </p:cNvPr>
            <p:cNvSpPr>
              <a:spLocks/>
            </p:cNvSpPr>
            <p:nvPr/>
          </p:nvSpPr>
          <p:spPr bwMode="auto">
            <a:xfrm>
              <a:off x="2672" y="850"/>
              <a:ext cx="501" cy="342"/>
            </a:xfrm>
            <a:custGeom>
              <a:avLst/>
              <a:gdLst>
                <a:gd name="T0" fmla="*/ 57 w 501"/>
                <a:gd name="T1" fmla="*/ 72 h 342"/>
                <a:gd name="T2" fmla="*/ 3 w 501"/>
                <a:gd name="T3" fmla="*/ 72 h 342"/>
                <a:gd name="T4" fmla="*/ 0 w 501"/>
                <a:gd name="T5" fmla="*/ 174 h 342"/>
                <a:gd name="T6" fmla="*/ 27 w 501"/>
                <a:gd name="T7" fmla="*/ 309 h 342"/>
                <a:gd name="T8" fmla="*/ 252 w 501"/>
                <a:gd name="T9" fmla="*/ 342 h 342"/>
                <a:gd name="T10" fmla="*/ 477 w 501"/>
                <a:gd name="T11" fmla="*/ 306 h 342"/>
                <a:gd name="T12" fmla="*/ 495 w 501"/>
                <a:gd name="T13" fmla="*/ 171 h 342"/>
                <a:gd name="T14" fmla="*/ 501 w 501"/>
                <a:gd name="T15" fmla="*/ 99 h 342"/>
                <a:gd name="T16" fmla="*/ 480 w 501"/>
                <a:gd name="T17" fmla="*/ 45 h 342"/>
                <a:gd name="T18" fmla="*/ 360 w 501"/>
                <a:gd name="T19" fmla="*/ 0 h 342"/>
                <a:gd name="T20" fmla="*/ 249 w 501"/>
                <a:gd name="T21" fmla="*/ 0 h 342"/>
                <a:gd name="T22" fmla="*/ 177 w 501"/>
                <a:gd name="T23" fmla="*/ 33 h 342"/>
                <a:gd name="T24" fmla="*/ 108 w 501"/>
                <a:gd name="T25" fmla="*/ 72 h 342"/>
                <a:gd name="T26" fmla="*/ 57 w 501"/>
                <a:gd name="T27" fmla="*/ 72 h 3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1"/>
                <a:gd name="T43" fmla="*/ 0 h 342"/>
                <a:gd name="T44" fmla="*/ 501 w 501"/>
                <a:gd name="T45" fmla="*/ 342 h 3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4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49" name="任意多边形 97394">
              <a:extLst>
                <a:ext uri="{FF2B5EF4-FFF2-40B4-BE49-F238E27FC236}">
                  <a16:creationId xmlns:a16="http://schemas.microsoft.com/office/drawing/2014/main" id="{888BE15D-8A1F-6369-806F-CC4523022EBF}"/>
                </a:ext>
              </a:extLst>
            </p:cNvPr>
            <p:cNvSpPr>
              <a:spLocks/>
            </p:cNvSpPr>
            <p:nvPr/>
          </p:nvSpPr>
          <p:spPr bwMode="auto">
            <a:xfrm>
              <a:off x="2720" y="1084"/>
              <a:ext cx="456" cy="210"/>
            </a:xfrm>
            <a:custGeom>
              <a:avLst/>
              <a:gdLst>
                <a:gd name="T0" fmla="*/ 57 w 456"/>
                <a:gd name="T1" fmla="*/ 15 h 210"/>
                <a:gd name="T2" fmla="*/ 0 w 456"/>
                <a:gd name="T3" fmla="*/ 54 h 210"/>
                <a:gd name="T4" fmla="*/ 234 w 456"/>
                <a:gd name="T5" fmla="*/ 210 h 210"/>
                <a:gd name="T6" fmla="*/ 294 w 456"/>
                <a:gd name="T7" fmla="*/ 120 h 210"/>
                <a:gd name="T8" fmla="*/ 399 w 456"/>
                <a:gd name="T9" fmla="*/ 84 h 210"/>
                <a:gd name="T10" fmla="*/ 456 w 456"/>
                <a:gd name="T11" fmla="*/ 15 h 210"/>
                <a:gd name="T12" fmla="*/ 402 w 456"/>
                <a:gd name="T13" fmla="*/ 0 h 210"/>
                <a:gd name="T14" fmla="*/ 282 w 456"/>
                <a:gd name="T15" fmla="*/ 21 h 210"/>
                <a:gd name="T16" fmla="*/ 213 w 456"/>
                <a:gd name="T17" fmla="*/ 24 h 210"/>
                <a:gd name="T18" fmla="*/ 159 w 456"/>
                <a:gd name="T19" fmla="*/ 9 h 210"/>
                <a:gd name="T20" fmla="*/ 57 w 456"/>
                <a:gd name="T21" fmla="*/ 15 h 2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6"/>
                <a:gd name="T34" fmla="*/ 0 h 210"/>
                <a:gd name="T35" fmla="*/ 456 w 456"/>
                <a:gd name="T36" fmla="*/ 210 h 2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6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50" name="任意多边形 97395">
              <a:extLst>
                <a:ext uri="{FF2B5EF4-FFF2-40B4-BE49-F238E27FC236}">
                  <a16:creationId xmlns:a16="http://schemas.microsoft.com/office/drawing/2014/main" id="{CECA03DC-FEB3-08FB-3CBF-8E3A2B80B2C8}"/>
                </a:ext>
              </a:extLst>
            </p:cNvPr>
            <p:cNvSpPr>
              <a:spLocks/>
            </p:cNvSpPr>
            <p:nvPr/>
          </p:nvSpPr>
          <p:spPr bwMode="auto">
            <a:xfrm>
              <a:off x="2510" y="1493"/>
              <a:ext cx="720" cy="206"/>
            </a:xfrm>
            <a:custGeom>
              <a:avLst/>
              <a:gdLst>
                <a:gd name="T0" fmla="*/ 0 w 720"/>
                <a:gd name="T1" fmla="*/ 20 h 206"/>
                <a:gd name="T2" fmla="*/ 96 w 720"/>
                <a:gd name="T3" fmla="*/ 92 h 206"/>
                <a:gd name="T4" fmla="*/ 162 w 720"/>
                <a:gd name="T5" fmla="*/ 140 h 206"/>
                <a:gd name="T6" fmla="*/ 222 w 720"/>
                <a:gd name="T7" fmla="*/ 176 h 206"/>
                <a:gd name="T8" fmla="*/ 270 w 720"/>
                <a:gd name="T9" fmla="*/ 194 h 206"/>
                <a:gd name="T10" fmla="*/ 348 w 720"/>
                <a:gd name="T11" fmla="*/ 206 h 206"/>
                <a:gd name="T12" fmla="*/ 414 w 720"/>
                <a:gd name="T13" fmla="*/ 206 h 206"/>
                <a:gd name="T14" fmla="*/ 480 w 720"/>
                <a:gd name="T15" fmla="*/ 194 h 206"/>
                <a:gd name="T16" fmla="*/ 528 w 720"/>
                <a:gd name="T17" fmla="*/ 182 h 206"/>
                <a:gd name="T18" fmla="*/ 582 w 720"/>
                <a:gd name="T19" fmla="*/ 152 h 206"/>
                <a:gd name="T20" fmla="*/ 642 w 720"/>
                <a:gd name="T21" fmla="*/ 125 h 206"/>
                <a:gd name="T22" fmla="*/ 693 w 720"/>
                <a:gd name="T23" fmla="*/ 85 h 206"/>
                <a:gd name="T24" fmla="*/ 720 w 720"/>
                <a:gd name="T25" fmla="*/ 60 h 206"/>
                <a:gd name="T26" fmla="*/ 534 w 720"/>
                <a:gd name="T27" fmla="*/ 0 h 206"/>
                <a:gd name="T28" fmla="*/ 318 w 720"/>
                <a:gd name="T29" fmla="*/ 6 h 206"/>
                <a:gd name="T30" fmla="*/ 0 w 720"/>
                <a:gd name="T31" fmla="*/ 20 h 2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20"/>
                <a:gd name="T49" fmla="*/ 0 h 206"/>
                <a:gd name="T50" fmla="*/ 720 w 720"/>
                <a:gd name="T51" fmla="*/ 206 h 2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6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51" name="任意多边形 97396">
              <a:extLst>
                <a:ext uri="{FF2B5EF4-FFF2-40B4-BE49-F238E27FC236}">
                  <a16:creationId xmlns:a16="http://schemas.microsoft.com/office/drawing/2014/main" id="{2C21ED54-9345-B47A-560F-CA9852BD0117}"/>
                </a:ext>
              </a:extLst>
            </p:cNvPr>
            <p:cNvSpPr>
              <a:spLocks/>
            </p:cNvSpPr>
            <p:nvPr/>
          </p:nvSpPr>
          <p:spPr bwMode="auto">
            <a:xfrm>
              <a:off x="2705" y="1207"/>
              <a:ext cx="285" cy="219"/>
            </a:xfrm>
            <a:custGeom>
              <a:avLst/>
              <a:gdLst>
                <a:gd name="T0" fmla="*/ 0 w 285"/>
                <a:gd name="T1" fmla="*/ 0 h 219"/>
                <a:gd name="T2" fmla="*/ 18 w 285"/>
                <a:gd name="T3" fmla="*/ 71 h 219"/>
                <a:gd name="T4" fmla="*/ 39 w 285"/>
                <a:gd name="T5" fmla="*/ 110 h 219"/>
                <a:gd name="T6" fmla="*/ 69 w 285"/>
                <a:gd name="T7" fmla="*/ 152 h 219"/>
                <a:gd name="T8" fmla="*/ 99 w 285"/>
                <a:gd name="T9" fmla="*/ 188 h 219"/>
                <a:gd name="T10" fmla="*/ 129 w 285"/>
                <a:gd name="T11" fmla="*/ 219 h 219"/>
                <a:gd name="T12" fmla="*/ 285 w 285"/>
                <a:gd name="T13" fmla="*/ 100 h 219"/>
                <a:gd name="T14" fmla="*/ 195 w 285"/>
                <a:gd name="T15" fmla="*/ 40 h 219"/>
                <a:gd name="T16" fmla="*/ 0 w 285"/>
                <a:gd name="T17" fmla="*/ 0 h 2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5"/>
                <a:gd name="T28" fmla="*/ 0 h 219"/>
                <a:gd name="T29" fmla="*/ 285 w 285"/>
                <a:gd name="T30" fmla="*/ 219 h 2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8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52" name="任意多边形 97397">
              <a:extLst>
                <a:ext uri="{FF2B5EF4-FFF2-40B4-BE49-F238E27FC236}">
                  <a16:creationId xmlns:a16="http://schemas.microsoft.com/office/drawing/2014/main" id="{B90F0012-983B-903F-9CA9-6D0B70ACBA1D}"/>
                </a:ext>
              </a:extLst>
            </p:cNvPr>
            <p:cNvSpPr>
              <a:spLocks/>
            </p:cNvSpPr>
            <p:nvPr/>
          </p:nvSpPr>
          <p:spPr bwMode="auto">
            <a:xfrm>
              <a:off x="2792" y="989"/>
              <a:ext cx="426" cy="506"/>
            </a:xfrm>
            <a:custGeom>
              <a:avLst/>
              <a:gdLst>
                <a:gd name="T0" fmla="*/ 12 w 426"/>
                <a:gd name="T1" fmla="*/ 498 h 506"/>
                <a:gd name="T2" fmla="*/ 0 w 426"/>
                <a:gd name="T3" fmla="*/ 438 h 506"/>
                <a:gd name="T4" fmla="*/ 36 w 426"/>
                <a:gd name="T5" fmla="*/ 378 h 506"/>
                <a:gd name="T6" fmla="*/ 114 w 426"/>
                <a:gd name="T7" fmla="*/ 318 h 506"/>
                <a:gd name="T8" fmla="*/ 180 w 426"/>
                <a:gd name="T9" fmla="*/ 270 h 506"/>
                <a:gd name="T10" fmla="*/ 210 w 426"/>
                <a:gd name="T11" fmla="*/ 210 h 506"/>
                <a:gd name="T12" fmla="*/ 264 w 426"/>
                <a:gd name="T13" fmla="*/ 192 h 506"/>
                <a:gd name="T14" fmla="*/ 324 w 426"/>
                <a:gd name="T15" fmla="*/ 180 h 506"/>
                <a:gd name="T16" fmla="*/ 348 w 426"/>
                <a:gd name="T17" fmla="*/ 132 h 506"/>
                <a:gd name="T18" fmla="*/ 378 w 426"/>
                <a:gd name="T19" fmla="*/ 66 h 506"/>
                <a:gd name="T20" fmla="*/ 396 w 426"/>
                <a:gd name="T21" fmla="*/ 12 h 506"/>
                <a:gd name="T22" fmla="*/ 414 w 426"/>
                <a:gd name="T23" fmla="*/ 0 h 506"/>
                <a:gd name="T24" fmla="*/ 426 w 426"/>
                <a:gd name="T25" fmla="*/ 80 h 506"/>
                <a:gd name="T26" fmla="*/ 426 w 426"/>
                <a:gd name="T27" fmla="*/ 149 h 506"/>
                <a:gd name="T28" fmla="*/ 426 w 426"/>
                <a:gd name="T29" fmla="*/ 197 h 506"/>
                <a:gd name="T30" fmla="*/ 420 w 426"/>
                <a:gd name="T31" fmla="*/ 248 h 506"/>
                <a:gd name="T32" fmla="*/ 411 w 426"/>
                <a:gd name="T33" fmla="*/ 296 h 506"/>
                <a:gd name="T34" fmla="*/ 390 w 426"/>
                <a:gd name="T35" fmla="*/ 350 h 506"/>
                <a:gd name="T36" fmla="*/ 369 w 426"/>
                <a:gd name="T37" fmla="*/ 392 h 506"/>
                <a:gd name="T38" fmla="*/ 339 w 426"/>
                <a:gd name="T39" fmla="*/ 437 h 506"/>
                <a:gd name="T40" fmla="*/ 285 w 426"/>
                <a:gd name="T41" fmla="*/ 506 h 506"/>
                <a:gd name="T42" fmla="*/ 180 w 426"/>
                <a:gd name="T43" fmla="*/ 492 h 506"/>
                <a:gd name="T44" fmla="*/ 12 w 426"/>
                <a:gd name="T45" fmla="*/ 498 h 5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26"/>
                <a:gd name="T70" fmla="*/ 0 h 506"/>
                <a:gd name="T71" fmla="*/ 426 w 426"/>
                <a:gd name="T72" fmla="*/ 506 h 50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A000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53" name="任意多边形 97398">
              <a:extLst>
                <a:ext uri="{FF2B5EF4-FFF2-40B4-BE49-F238E27FC236}">
                  <a16:creationId xmlns:a16="http://schemas.microsoft.com/office/drawing/2014/main" id="{5BA9721E-B848-77B6-058E-95E5486132B1}"/>
                </a:ext>
              </a:extLst>
            </p:cNvPr>
            <p:cNvSpPr>
              <a:spLocks/>
            </p:cNvSpPr>
            <p:nvPr/>
          </p:nvSpPr>
          <p:spPr bwMode="auto">
            <a:xfrm>
              <a:off x="2234" y="1355"/>
              <a:ext cx="1005" cy="240"/>
            </a:xfrm>
            <a:custGeom>
              <a:avLst/>
              <a:gdLst>
                <a:gd name="T0" fmla="*/ 180 w 1005"/>
                <a:gd name="T1" fmla="*/ 30 h 240"/>
                <a:gd name="T2" fmla="*/ 201 w 1005"/>
                <a:gd name="T3" fmla="*/ 58 h 240"/>
                <a:gd name="T4" fmla="*/ 246 w 1005"/>
                <a:gd name="T5" fmla="*/ 78 h 240"/>
                <a:gd name="T6" fmla="*/ 288 w 1005"/>
                <a:gd name="T7" fmla="*/ 82 h 240"/>
                <a:gd name="T8" fmla="*/ 324 w 1005"/>
                <a:gd name="T9" fmla="*/ 78 h 240"/>
                <a:gd name="T10" fmla="*/ 402 w 1005"/>
                <a:gd name="T11" fmla="*/ 90 h 240"/>
                <a:gd name="T12" fmla="*/ 474 w 1005"/>
                <a:gd name="T13" fmla="*/ 126 h 240"/>
                <a:gd name="T14" fmla="*/ 534 w 1005"/>
                <a:gd name="T15" fmla="*/ 130 h 240"/>
                <a:gd name="T16" fmla="*/ 570 w 1005"/>
                <a:gd name="T17" fmla="*/ 120 h 240"/>
                <a:gd name="T18" fmla="*/ 618 w 1005"/>
                <a:gd name="T19" fmla="*/ 112 h 240"/>
                <a:gd name="T20" fmla="*/ 666 w 1005"/>
                <a:gd name="T21" fmla="*/ 108 h 240"/>
                <a:gd name="T22" fmla="*/ 708 w 1005"/>
                <a:gd name="T23" fmla="*/ 106 h 240"/>
                <a:gd name="T24" fmla="*/ 744 w 1005"/>
                <a:gd name="T25" fmla="*/ 108 h 240"/>
                <a:gd name="T26" fmla="*/ 810 w 1005"/>
                <a:gd name="T27" fmla="*/ 108 h 240"/>
                <a:gd name="T28" fmla="*/ 888 w 1005"/>
                <a:gd name="T29" fmla="*/ 132 h 240"/>
                <a:gd name="T30" fmla="*/ 948 w 1005"/>
                <a:gd name="T31" fmla="*/ 174 h 240"/>
                <a:gd name="T32" fmla="*/ 1005 w 1005"/>
                <a:gd name="T33" fmla="*/ 196 h 240"/>
                <a:gd name="T34" fmla="*/ 969 w 1005"/>
                <a:gd name="T35" fmla="*/ 223 h 240"/>
                <a:gd name="T36" fmla="*/ 951 w 1005"/>
                <a:gd name="T37" fmla="*/ 211 h 240"/>
                <a:gd name="T38" fmla="*/ 894 w 1005"/>
                <a:gd name="T39" fmla="*/ 198 h 240"/>
                <a:gd name="T40" fmla="*/ 798 w 1005"/>
                <a:gd name="T41" fmla="*/ 186 h 240"/>
                <a:gd name="T42" fmla="*/ 786 w 1005"/>
                <a:gd name="T43" fmla="*/ 156 h 240"/>
                <a:gd name="T44" fmla="*/ 768 w 1005"/>
                <a:gd name="T45" fmla="*/ 156 h 240"/>
                <a:gd name="T46" fmla="*/ 738 w 1005"/>
                <a:gd name="T47" fmla="*/ 198 h 240"/>
                <a:gd name="T48" fmla="*/ 684 w 1005"/>
                <a:gd name="T49" fmla="*/ 210 h 240"/>
                <a:gd name="T50" fmla="*/ 642 w 1005"/>
                <a:gd name="T51" fmla="*/ 212 h 240"/>
                <a:gd name="T52" fmla="*/ 576 w 1005"/>
                <a:gd name="T53" fmla="*/ 224 h 240"/>
                <a:gd name="T54" fmla="*/ 528 w 1005"/>
                <a:gd name="T55" fmla="*/ 240 h 240"/>
                <a:gd name="T56" fmla="*/ 462 w 1005"/>
                <a:gd name="T57" fmla="*/ 234 h 240"/>
                <a:gd name="T58" fmla="*/ 423 w 1005"/>
                <a:gd name="T59" fmla="*/ 206 h 240"/>
                <a:gd name="T60" fmla="*/ 378 w 1005"/>
                <a:gd name="T61" fmla="*/ 192 h 240"/>
                <a:gd name="T62" fmla="*/ 345 w 1005"/>
                <a:gd name="T63" fmla="*/ 199 h 240"/>
                <a:gd name="T64" fmla="*/ 312 w 1005"/>
                <a:gd name="T65" fmla="*/ 198 h 240"/>
                <a:gd name="T66" fmla="*/ 282 w 1005"/>
                <a:gd name="T67" fmla="*/ 179 h 240"/>
                <a:gd name="T68" fmla="*/ 246 w 1005"/>
                <a:gd name="T69" fmla="*/ 150 h 240"/>
                <a:gd name="T70" fmla="*/ 210 w 1005"/>
                <a:gd name="T71" fmla="*/ 126 h 240"/>
                <a:gd name="T72" fmla="*/ 177 w 1005"/>
                <a:gd name="T73" fmla="*/ 127 h 240"/>
                <a:gd name="T74" fmla="*/ 138 w 1005"/>
                <a:gd name="T75" fmla="*/ 138 h 240"/>
                <a:gd name="T76" fmla="*/ 102 w 1005"/>
                <a:gd name="T77" fmla="*/ 155 h 240"/>
                <a:gd name="T78" fmla="*/ 66 w 1005"/>
                <a:gd name="T79" fmla="*/ 167 h 240"/>
                <a:gd name="T80" fmla="*/ 24 w 1005"/>
                <a:gd name="T81" fmla="*/ 168 h 240"/>
                <a:gd name="T82" fmla="*/ 6 w 1005"/>
                <a:gd name="T83" fmla="*/ 149 h 240"/>
                <a:gd name="T84" fmla="*/ 0 w 1005"/>
                <a:gd name="T85" fmla="*/ 132 h 240"/>
                <a:gd name="T86" fmla="*/ 24 w 1005"/>
                <a:gd name="T87" fmla="*/ 96 h 240"/>
                <a:gd name="T88" fmla="*/ 39 w 1005"/>
                <a:gd name="T89" fmla="*/ 40 h 240"/>
                <a:gd name="T90" fmla="*/ 42 w 1005"/>
                <a:gd name="T91" fmla="*/ 18 h 240"/>
                <a:gd name="T92" fmla="*/ 63 w 1005"/>
                <a:gd name="T93" fmla="*/ 1 h 240"/>
                <a:gd name="T94" fmla="*/ 90 w 1005"/>
                <a:gd name="T95" fmla="*/ 0 h 240"/>
                <a:gd name="T96" fmla="*/ 180 w 1005"/>
                <a:gd name="T97" fmla="*/ 30 h 24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5"/>
                <a:gd name="T148" fmla="*/ 0 h 240"/>
                <a:gd name="T149" fmla="*/ 1005 w 1005"/>
                <a:gd name="T150" fmla="*/ 240 h 24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54" name="任意多边形 97399">
              <a:extLst>
                <a:ext uri="{FF2B5EF4-FFF2-40B4-BE49-F238E27FC236}">
                  <a16:creationId xmlns:a16="http://schemas.microsoft.com/office/drawing/2014/main" id="{3AC332F9-3ADC-12FE-E59B-D2E5E15A9DDE}"/>
                </a:ext>
              </a:extLst>
            </p:cNvPr>
            <p:cNvSpPr>
              <a:spLocks/>
            </p:cNvSpPr>
            <p:nvPr/>
          </p:nvSpPr>
          <p:spPr bwMode="auto">
            <a:xfrm>
              <a:off x="2582" y="887"/>
              <a:ext cx="360" cy="392"/>
            </a:xfrm>
            <a:custGeom>
              <a:avLst/>
              <a:gdLst>
                <a:gd name="T0" fmla="*/ 360 w 360"/>
                <a:gd name="T1" fmla="*/ 392 h 392"/>
                <a:gd name="T2" fmla="*/ 351 w 360"/>
                <a:gd name="T3" fmla="*/ 365 h 392"/>
                <a:gd name="T4" fmla="*/ 300 w 360"/>
                <a:gd name="T5" fmla="*/ 330 h 392"/>
                <a:gd name="T6" fmla="*/ 234 w 360"/>
                <a:gd name="T7" fmla="*/ 294 h 392"/>
                <a:gd name="T8" fmla="*/ 174 w 360"/>
                <a:gd name="T9" fmla="*/ 246 h 392"/>
                <a:gd name="T10" fmla="*/ 177 w 360"/>
                <a:gd name="T11" fmla="*/ 242 h 392"/>
                <a:gd name="T12" fmla="*/ 138 w 360"/>
                <a:gd name="T13" fmla="*/ 204 h 392"/>
                <a:gd name="T14" fmla="*/ 120 w 360"/>
                <a:gd name="T15" fmla="*/ 158 h 392"/>
                <a:gd name="T16" fmla="*/ 108 w 360"/>
                <a:gd name="T17" fmla="*/ 120 h 392"/>
                <a:gd name="T18" fmla="*/ 108 w 360"/>
                <a:gd name="T19" fmla="*/ 66 h 392"/>
                <a:gd name="T20" fmla="*/ 126 w 360"/>
                <a:gd name="T21" fmla="*/ 48 h 392"/>
                <a:gd name="T22" fmla="*/ 216 w 360"/>
                <a:gd name="T23" fmla="*/ 60 h 392"/>
                <a:gd name="T24" fmla="*/ 138 w 360"/>
                <a:gd name="T25" fmla="*/ 6 h 392"/>
                <a:gd name="T26" fmla="*/ 72 w 360"/>
                <a:gd name="T27" fmla="*/ 0 h 392"/>
                <a:gd name="T28" fmla="*/ 24 w 360"/>
                <a:gd name="T29" fmla="*/ 18 h 392"/>
                <a:gd name="T30" fmla="*/ 12 w 360"/>
                <a:gd name="T31" fmla="*/ 44 h 392"/>
                <a:gd name="T32" fmla="*/ 0 w 360"/>
                <a:gd name="T33" fmla="*/ 85 h 392"/>
                <a:gd name="T34" fmla="*/ 12 w 360"/>
                <a:gd name="T35" fmla="*/ 125 h 392"/>
                <a:gd name="T36" fmla="*/ 45 w 360"/>
                <a:gd name="T37" fmla="*/ 157 h 392"/>
                <a:gd name="T38" fmla="*/ 72 w 360"/>
                <a:gd name="T39" fmla="*/ 180 h 392"/>
                <a:gd name="T40" fmla="*/ 84 w 360"/>
                <a:gd name="T41" fmla="*/ 240 h 392"/>
                <a:gd name="T42" fmla="*/ 84 w 360"/>
                <a:gd name="T43" fmla="*/ 278 h 392"/>
                <a:gd name="T44" fmla="*/ 102 w 360"/>
                <a:gd name="T45" fmla="*/ 326 h 392"/>
                <a:gd name="T46" fmla="*/ 138 w 360"/>
                <a:gd name="T47" fmla="*/ 366 h 392"/>
                <a:gd name="T48" fmla="*/ 186 w 360"/>
                <a:gd name="T49" fmla="*/ 378 h 392"/>
                <a:gd name="T50" fmla="*/ 246 w 360"/>
                <a:gd name="T51" fmla="*/ 372 h 392"/>
                <a:gd name="T52" fmla="*/ 300 w 360"/>
                <a:gd name="T53" fmla="*/ 378 h 392"/>
                <a:gd name="T54" fmla="*/ 360 w 360"/>
                <a:gd name="T55" fmla="*/ 392 h 3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60"/>
                <a:gd name="T85" fmla="*/ 0 h 392"/>
                <a:gd name="T86" fmla="*/ 360 w 360"/>
                <a:gd name="T87" fmla="*/ 392 h 3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55" name="任意多边形 97400">
              <a:extLst>
                <a:ext uri="{FF2B5EF4-FFF2-40B4-BE49-F238E27FC236}">
                  <a16:creationId xmlns:a16="http://schemas.microsoft.com/office/drawing/2014/main" id="{D152735C-E48B-EBB2-CB5F-E7208DC1B605}"/>
                </a:ext>
              </a:extLst>
            </p:cNvPr>
            <p:cNvSpPr>
              <a:spLocks/>
            </p:cNvSpPr>
            <p:nvPr/>
          </p:nvSpPr>
          <p:spPr bwMode="auto">
            <a:xfrm>
              <a:off x="2798" y="985"/>
              <a:ext cx="405" cy="435"/>
            </a:xfrm>
            <a:custGeom>
              <a:avLst/>
              <a:gdLst>
                <a:gd name="T0" fmla="*/ 0 w 405"/>
                <a:gd name="T1" fmla="*/ 435 h 435"/>
                <a:gd name="T2" fmla="*/ 36 w 405"/>
                <a:gd name="T3" fmla="*/ 399 h 435"/>
                <a:gd name="T4" fmla="*/ 84 w 405"/>
                <a:gd name="T5" fmla="*/ 381 h 435"/>
                <a:gd name="T6" fmla="*/ 141 w 405"/>
                <a:gd name="T7" fmla="*/ 360 h 435"/>
                <a:gd name="T8" fmla="*/ 153 w 405"/>
                <a:gd name="T9" fmla="*/ 339 h 435"/>
                <a:gd name="T10" fmla="*/ 153 w 405"/>
                <a:gd name="T11" fmla="*/ 327 h 435"/>
                <a:gd name="T12" fmla="*/ 168 w 405"/>
                <a:gd name="T13" fmla="*/ 309 h 435"/>
                <a:gd name="T14" fmla="*/ 213 w 405"/>
                <a:gd name="T15" fmla="*/ 285 h 435"/>
                <a:gd name="T16" fmla="*/ 219 w 405"/>
                <a:gd name="T17" fmla="*/ 258 h 435"/>
                <a:gd name="T18" fmla="*/ 222 w 405"/>
                <a:gd name="T19" fmla="*/ 231 h 435"/>
                <a:gd name="T20" fmla="*/ 243 w 405"/>
                <a:gd name="T21" fmla="*/ 228 h 435"/>
                <a:gd name="T22" fmla="*/ 294 w 405"/>
                <a:gd name="T23" fmla="*/ 225 h 435"/>
                <a:gd name="T24" fmla="*/ 327 w 405"/>
                <a:gd name="T25" fmla="*/ 210 h 435"/>
                <a:gd name="T26" fmla="*/ 333 w 405"/>
                <a:gd name="T27" fmla="*/ 183 h 435"/>
                <a:gd name="T28" fmla="*/ 369 w 405"/>
                <a:gd name="T29" fmla="*/ 162 h 435"/>
                <a:gd name="T30" fmla="*/ 387 w 405"/>
                <a:gd name="T31" fmla="*/ 132 h 435"/>
                <a:gd name="T32" fmla="*/ 399 w 405"/>
                <a:gd name="T33" fmla="*/ 93 h 435"/>
                <a:gd name="T34" fmla="*/ 402 w 405"/>
                <a:gd name="T35" fmla="*/ 75 h 435"/>
                <a:gd name="T36" fmla="*/ 405 w 405"/>
                <a:gd name="T37" fmla="*/ 0 h 435"/>
                <a:gd name="T38" fmla="*/ 375 w 405"/>
                <a:gd name="T39" fmla="*/ 33 h 435"/>
                <a:gd name="T40" fmla="*/ 372 w 405"/>
                <a:gd name="T41" fmla="*/ 66 h 435"/>
                <a:gd name="T42" fmla="*/ 357 w 405"/>
                <a:gd name="T43" fmla="*/ 102 h 435"/>
                <a:gd name="T44" fmla="*/ 339 w 405"/>
                <a:gd name="T45" fmla="*/ 129 h 435"/>
                <a:gd name="T46" fmla="*/ 321 w 405"/>
                <a:gd name="T47" fmla="*/ 159 h 435"/>
                <a:gd name="T48" fmla="*/ 309 w 405"/>
                <a:gd name="T49" fmla="*/ 171 h 435"/>
                <a:gd name="T50" fmla="*/ 285 w 405"/>
                <a:gd name="T51" fmla="*/ 177 h 435"/>
                <a:gd name="T52" fmla="*/ 243 w 405"/>
                <a:gd name="T53" fmla="*/ 189 h 435"/>
                <a:gd name="T54" fmla="*/ 198 w 405"/>
                <a:gd name="T55" fmla="*/ 201 h 435"/>
                <a:gd name="T56" fmla="*/ 180 w 405"/>
                <a:gd name="T57" fmla="*/ 225 h 435"/>
                <a:gd name="T58" fmla="*/ 177 w 405"/>
                <a:gd name="T59" fmla="*/ 240 h 435"/>
                <a:gd name="T60" fmla="*/ 165 w 405"/>
                <a:gd name="T61" fmla="*/ 273 h 435"/>
                <a:gd name="T62" fmla="*/ 123 w 405"/>
                <a:gd name="T63" fmla="*/ 297 h 435"/>
                <a:gd name="T64" fmla="*/ 96 w 405"/>
                <a:gd name="T65" fmla="*/ 312 h 435"/>
                <a:gd name="T66" fmla="*/ 69 w 405"/>
                <a:gd name="T67" fmla="*/ 333 h 435"/>
                <a:gd name="T68" fmla="*/ 30 w 405"/>
                <a:gd name="T69" fmla="*/ 363 h 435"/>
                <a:gd name="T70" fmla="*/ 12 w 405"/>
                <a:gd name="T71" fmla="*/ 387 h 435"/>
                <a:gd name="T72" fmla="*/ 0 w 405"/>
                <a:gd name="T73" fmla="*/ 435 h 4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05"/>
                <a:gd name="T112" fmla="*/ 0 h 435"/>
                <a:gd name="T113" fmla="*/ 405 w 405"/>
                <a:gd name="T114" fmla="*/ 435 h 43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56" name="任意多边形 97401">
              <a:extLst>
                <a:ext uri="{FF2B5EF4-FFF2-40B4-BE49-F238E27FC236}">
                  <a16:creationId xmlns:a16="http://schemas.microsoft.com/office/drawing/2014/main" id="{732647CD-8877-468E-BE01-C79C2AD70624}"/>
                </a:ext>
              </a:extLst>
            </p:cNvPr>
            <p:cNvSpPr>
              <a:spLocks/>
            </p:cNvSpPr>
            <p:nvPr/>
          </p:nvSpPr>
          <p:spPr bwMode="auto">
            <a:xfrm>
              <a:off x="2747" y="835"/>
              <a:ext cx="462" cy="294"/>
            </a:xfrm>
            <a:custGeom>
              <a:avLst/>
              <a:gdLst>
                <a:gd name="T0" fmla="*/ 0 w 462"/>
                <a:gd name="T1" fmla="*/ 279 h 294"/>
                <a:gd name="T2" fmla="*/ 21 w 462"/>
                <a:gd name="T3" fmla="*/ 249 h 294"/>
                <a:gd name="T4" fmla="*/ 66 w 462"/>
                <a:gd name="T5" fmla="*/ 240 h 294"/>
                <a:gd name="T6" fmla="*/ 123 w 462"/>
                <a:gd name="T7" fmla="*/ 246 h 294"/>
                <a:gd name="T8" fmla="*/ 180 w 462"/>
                <a:gd name="T9" fmla="*/ 258 h 294"/>
                <a:gd name="T10" fmla="*/ 252 w 462"/>
                <a:gd name="T11" fmla="*/ 255 h 294"/>
                <a:gd name="T12" fmla="*/ 366 w 462"/>
                <a:gd name="T13" fmla="*/ 234 h 294"/>
                <a:gd name="T14" fmla="*/ 393 w 462"/>
                <a:gd name="T15" fmla="*/ 204 h 294"/>
                <a:gd name="T16" fmla="*/ 408 w 462"/>
                <a:gd name="T17" fmla="*/ 162 h 294"/>
                <a:gd name="T18" fmla="*/ 408 w 462"/>
                <a:gd name="T19" fmla="*/ 99 h 294"/>
                <a:gd name="T20" fmla="*/ 387 w 462"/>
                <a:gd name="T21" fmla="*/ 72 h 294"/>
                <a:gd name="T22" fmla="*/ 342 w 462"/>
                <a:gd name="T23" fmla="*/ 57 h 294"/>
                <a:gd name="T24" fmla="*/ 312 w 462"/>
                <a:gd name="T25" fmla="*/ 36 h 294"/>
                <a:gd name="T26" fmla="*/ 288 w 462"/>
                <a:gd name="T27" fmla="*/ 0 h 294"/>
                <a:gd name="T28" fmla="*/ 333 w 462"/>
                <a:gd name="T29" fmla="*/ 24 h 294"/>
                <a:gd name="T30" fmla="*/ 393 w 462"/>
                <a:gd name="T31" fmla="*/ 39 h 294"/>
                <a:gd name="T32" fmla="*/ 435 w 462"/>
                <a:gd name="T33" fmla="*/ 69 h 294"/>
                <a:gd name="T34" fmla="*/ 459 w 462"/>
                <a:gd name="T35" fmla="*/ 90 h 294"/>
                <a:gd name="T36" fmla="*/ 462 w 462"/>
                <a:gd name="T37" fmla="*/ 117 h 294"/>
                <a:gd name="T38" fmla="*/ 456 w 462"/>
                <a:gd name="T39" fmla="*/ 150 h 294"/>
                <a:gd name="T40" fmla="*/ 432 w 462"/>
                <a:gd name="T41" fmla="*/ 180 h 294"/>
                <a:gd name="T42" fmla="*/ 420 w 462"/>
                <a:gd name="T43" fmla="*/ 195 h 294"/>
                <a:gd name="T44" fmla="*/ 417 w 462"/>
                <a:gd name="T45" fmla="*/ 222 h 294"/>
                <a:gd name="T46" fmla="*/ 387 w 462"/>
                <a:gd name="T47" fmla="*/ 270 h 294"/>
                <a:gd name="T48" fmla="*/ 333 w 462"/>
                <a:gd name="T49" fmla="*/ 282 h 294"/>
                <a:gd name="T50" fmla="*/ 306 w 462"/>
                <a:gd name="T51" fmla="*/ 273 h 294"/>
                <a:gd name="T52" fmla="*/ 270 w 462"/>
                <a:gd name="T53" fmla="*/ 279 h 294"/>
                <a:gd name="T54" fmla="*/ 246 w 462"/>
                <a:gd name="T55" fmla="*/ 294 h 294"/>
                <a:gd name="T56" fmla="*/ 204 w 462"/>
                <a:gd name="T57" fmla="*/ 294 h 294"/>
                <a:gd name="T58" fmla="*/ 168 w 462"/>
                <a:gd name="T59" fmla="*/ 279 h 294"/>
                <a:gd name="T60" fmla="*/ 132 w 462"/>
                <a:gd name="T61" fmla="*/ 267 h 294"/>
                <a:gd name="T62" fmla="*/ 108 w 462"/>
                <a:gd name="T63" fmla="*/ 276 h 294"/>
                <a:gd name="T64" fmla="*/ 57 w 462"/>
                <a:gd name="T65" fmla="*/ 279 h 294"/>
                <a:gd name="T66" fmla="*/ 24 w 462"/>
                <a:gd name="T67" fmla="*/ 282 h 294"/>
                <a:gd name="T68" fmla="*/ 0 w 462"/>
                <a:gd name="T69" fmla="*/ 279 h 29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62"/>
                <a:gd name="T106" fmla="*/ 0 h 294"/>
                <a:gd name="T107" fmla="*/ 462 w 462"/>
                <a:gd name="T108" fmla="*/ 294 h 29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57" name="任意多边形 97402">
              <a:extLst>
                <a:ext uri="{FF2B5EF4-FFF2-40B4-BE49-F238E27FC236}">
                  <a16:creationId xmlns:a16="http://schemas.microsoft.com/office/drawing/2014/main" id="{661EBEE9-3AAB-9339-3986-B16BAA04CB64}"/>
                </a:ext>
              </a:extLst>
            </p:cNvPr>
            <p:cNvSpPr>
              <a:spLocks/>
            </p:cNvSpPr>
            <p:nvPr/>
          </p:nvSpPr>
          <p:spPr bwMode="auto">
            <a:xfrm>
              <a:off x="2771" y="799"/>
              <a:ext cx="297" cy="219"/>
            </a:xfrm>
            <a:custGeom>
              <a:avLst/>
              <a:gdLst>
                <a:gd name="T0" fmla="*/ 294 w 297"/>
                <a:gd name="T1" fmla="*/ 219 h 219"/>
                <a:gd name="T2" fmla="*/ 297 w 297"/>
                <a:gd name="T3" fmla="*/ 120 h 219"/>
                <a:gd name="T4" fmla="*/ 285 w 297"/>
                <a:gd name="T5" fmla="*/ 36 h 219"/>
                <a:gd name="T6" fmla="*/ 258 w 297"/>
                <a:gd name="T7" fmla="*/ 6 h 219"/>
                <a:gd name="T8" fmla="*/ 216 w 297"/>
                <a:gd name="T9" fmla="*/ 0 h 219"/>
                <a:gd name="T10" fmla="*/ 150 w 297"/>
                <a:gd name="T11" fmla="*/ 6 h 219"/>
                <a:gd name="T12" fmla="*/ 99 w 297"/>
                <a:gd name="T13" fmla="*/ 24 h 219"/>
                <a:gd name="T14" fmla="*/ 75 w 297"/>
                <a:gd name="T15" fmla="*/ 51 h 219"/>
                <a:gd name="T16" fmla="*/ 36 w 297"/>
                <a:gd name="T17" fmla="*/ 87 h 219"/>
                <a:gd name="T18" fmla="*/ 6 w 297"/>
                <a:gd name="T19" fmla="*/ 111 h 219"/>
                <a:gd name="T20" fmla="*/ 0 w 297"/>
                <a:gd name="T21" fmla="*/ 123 h 219"/>
                <a:gd name="T22" fmla="*/ 24 w 297"/>
                <a:gd name="T23" fmla="*/ 144 h 219"/>
                <a:gd name="T24" fmla="*/ 75 w 297"/>
                <a:gd name="T25" fmla="*/ 114 h 219"/>
                <a:gd name="T26" fmla="*/ 123 w 297"/>
                <a:gd name="T27" fmla="*/ 87 h 219"/>
                <a:gd name="T28" fmla="*/ 189 w 297"/>
                <a:gd name="T29" fmla="*/ 81 h 219"/>
                <a:gd name="T30" fmla="*/ 231 w 297"/>
                <a:gd name="T31" fmla="*/ 90 h 219"/>
                <a:gd name="T32" fmla="*/ 267 w 297"/>
                <a:gd name="T33" fmla="*/ 114 h 219"/>
                <a:gd name="T34" fmla="*/ 276 w 297"/>
                <a:gd name="T35" fmla="*/ 153 h 219"/>
                <a:gd name="T36" fmla="*/ 294 w 297"/>
                <a:gd name="T37" fmla="*/ 219 h 2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219"/>
                <a:gd name="T59" fmla="*/ 297 w 297"/>
                <a:gd name="T60" fmla="*/ 219 h 2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58" name="任意多边形 97403">
              <a:extLst>
                <a:ext uri="{FF2B5EF4-FFF2-40B4-BE49-F238E27FC236}">
                  <a16:creationId xmlns:a16="http://schemas.microsoft.com/office/drawing/2014/main" id="{10F0C594-9087-C707-6893-09E24A71995E}"/>
                </a:ext>
              </a:extLst>
            </p:cNvPr>
            <p:cNvSpPr>
              <a:spLocks/>
            </p:cNvSpPr>
            <p:nvPr/>
          </p:nvSpPr>
          <p:spPr bwMode="auto">
            <a:xfrm>
              <a:off x="2753" y="919"/>
              <a:ext cx="231" cy="165"/>
            </a:xfrm>
            <a:custGeom>
              <a:avLst/>
              <a:gdLst>
                <a:gd name="T0" fmla="*/ 231 w 231"/>
                <a:gd name="T1" fmla="*/ 27 h 165"/>
                <a:gd name="T2" fmla="*/ 174 w 231"/>
                <a:gd name="T3" fmla="*/ 3 h 165"/>
                <a:gd name="T4" fmla="*/ 117 w 231"/>
                <a:gd name="T5" fmla="*/ 0 h 165"/>
                <a:gd name="T6" fmla="*/ 48 w 231"/>
                <a:gd name="T7" fmla="*/ 6 h 165"/>
                <a:gd name="T8" fmla="*/ 9 w 231"/>
                <a:gd name="T9" fmla="*/ 18 h 165"/>
                <a:gd name="T10" fmla="*/ 0 w 231"/>
                <a:gd name="T11" fmla="*/ 42 h 165"/>
                <a:gd name="T12" fmla="*/ 3 w 231"/>
                <a:gd name="T13" fmla="*/ 66 h 165"/>
                <a:gd name="T14" fmla="*/ 18 w 231"/>
                <a:gd name="T15" fmla="*/ 81 h 165"/>
                <a:gd name="T16" fmla="*/ 45 w 231"/>
                <a:gd name="T17" fmla="*/ 99 h 165"/>
                <a:gd name="T18" fmla="*/ 102 w 231"/>
                <a:gd name="T19" fmla="*/ 129 h 165"/>
                <a:gd name="T20" fmla="*/ 123 w 231"/>
                <a:gd name="T21" fmla="*/ 162 h 165"/>
                <a:gd name="T22" fmla="*/ 144 w 231"/>
                <a:gd name="T23" fmla="*/ 165 h 165"/>
                <a:gd name="T24" fmla="*/ 120 w 231"/>
                <a:gd name="T25" fmla="*/ 117 h 165"/>
                <a:gd name="T26" fmla="*/ 81 w 231"/>
                <a:gd name="T27" fmla="*/ 96 h 165"/>
                <a:gd name="T28" fmla="*/ 66 w 231"/>
                <a:gd name="T29" fmla="*/ 78 h 165"/>
                <a:gd name="T30" fmla="*/ 42 w 231"/>
                <a:gd name="T31" fmla="*/ 66 h 165"/>
                <a:gd name="T32" fmla="*/ 42 w 231"/>
                <a:gd name="T33" fmla="*/ 54 h 165"/>
                <a:gd name="T34" fmla="*/ 48 w 231"/>
                <a:gd name="T35" fmla="*/ 45 h 165"/>
                <a:gd name="T36" fmla="*/ 87 w 231"/>
                <a:gd name="T37" fmla="*/ 27 h 165"/>
                <a:gd name="T38" fmla="*/ 123 w 231"/>
                <a:gd name="T39" fmla="*/ 21 h 165"/>
                <a:gd name="T40" fmla="*/ 165 w 231"/>
                <a:gd name="T41" fmla="*/ 18 h 165"/>
                <a:gd name="T42" fmla="*/ 231 w 231"/>
                <a:gd name="T43" fmla="*/ 27 h 16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31"/>
                <a:gd name="T67" fmla="*/ 0 h 165"/>
                <a:gd name="T68" fmla="*/ 231 w 231"/>
                <a:gd name="T69" fmla="*/ 165 h 16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59" name="任意多边形 97404">
              <a:extLst>
                <a:ext uri="{FF2B5EF4-FFF2-40B4-BE49-F238E27FC236}">
                  <a16:creationId xmlns:a16="http://schemas.microsoft.com/office/drawing/2014/main" id="{8215C5A6-3CDB-4C4F-4002-E3D5E9A5766F}"/>
                </a:ext>
              </a:extLst>
            </p:cNvPr>
            <p:cNvSpPr>
              <a:spLocks/>
            </p:cNvSpPr>
            <p:nvPr/>
          </p:nvSpPr>
          <p:spPr bwMode="auto">
            <a:xfrm>
              <a:off x="2879" y="928"/>
              <a:ext cx="153" cy="138"/>
            </a:xfrm>
            <a:custGeom>
              <a:avLst/>
              <a:gdLst>
                <a:gd name="T0" fmla="*/ 81 w 153"/>
                <a:gd name="T1" fmla="*/ 6 h 138"/>
                <a:gd name="T2" fmla="*/ 105 w 153"/>
                <a:gd name="T3" fmla="*/ 18 h 138"/>
                <a:gd name="T4" fmla="*/ 120 w 153"/>
                <a:gd name="T5" fmla="*/ 39 h 138"/>
                <a:gd name="T6" fmla="*/ 108 w 153"/>
                <a:gd name="T7" fmla="*/ 75 h 138"/>
                <a:gd name="T8" fmla="*/ 75 w 153"/>
                <a:gd name="T9" fmla="*/ 105 h 138"/>
                <a:gd name="T10" fmla="*/ 36 w 153"/>
                <a:gd name="T11" fmla="*/ 117 h 138"/>
                <a:gd name="T12" fmla="*/ 0 w 153"/>
                <a:gd name="T13" fmla="*/ 111 h 138"/>
                <a:gd name="T14" fmla="*/ 15 w 153"/>
                <a:gd name="T15" fmla="*/ 135 h 138"/>
                <a:gd name="T16" fmla="*/ 51 w 153"/>
                <a:gd name="T17" fmla="*/ 135 h 138"/>
                <a:gd name="T18" fmla="*/ 78 w 153"/>
                <a:gd name="T19" fmla="*/ 138 h 138"/>
                <a:gd name="T20" fmla="*/ 105 w 153"/>
                <a:gd name="T21" fmla="*/ 135 h 138"/>
                <a:gd name="T22" fmla="*/ 141 w 153"/>
                <a:gd name="T23" fmla="*/ 117 h 138"/>
                <a:gd name="T24" fmla="*/ 153 w 153"/>
                <a:gd name="T25" fmla="*/ 75 h 138"/>
                <a:gd name="T26" fmla="*/ 144 w 153"/>
                <a:gd name="T27" fmla="*/ 60 h 138"/>
                <a:gd name="T28" fmla="*/ 150 w 153"/>
                <a:gd name="T29" fmla="*/ 42 h 138"/>
                <a:gd name="T30" fmla="*/ 150 w 153"/>
                <a:gd name="T31" fmla="*/ 15 h 138"/>
                <a:gd name="T32" fmla="*/ 126 w 153"/>
                <a:gd name="T33" fmla="*/ 0 h 138"/>
                <a:gd name="T34" fmla="*/ 81 w 153"/>
                <a:gd name="T35" fmla="*/ 6 h 1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3"/>
                <a:gd name="T55" fmla="*/ 0 h 138"/>
                <a:gd name="T56" fmla="*/ 153 w 153"/>
                <a:gd name="T57" fmla="*/ 138 h 1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60" name="任意多边形 97405">
              <a:extLst>
                <a:ext uri="{FF2B5EF4-FFF2-40B4-BE49-F238E27FC236}">
                  <a16:creationId xmlns:a16="http://schemas.microsoft.com/office/drawing/2014/main" id="{5826F00F-224C-A01A-3A89-299707233CE0}"/>
                </a:ext>
              </a:extLst>
            </p:cNvPr>
            <p:cNvSpPr>
              <a:spLocks/>
            </p:cNvSpPr>
            <p:nvPr/>
          </p:nvSpPr>
          <p:spPr bwMode="auto">
            <a:xfrm>
              <a:off x="2855" y="958"/>
              <a:ext cx="105" cy="78"/>
            </a:xfrm>
            <a:custGeom>
              <a:avLst/>
              <a:gdLst>
                <a:gd name="T0" fmla="*/ 105 w 105"/>
                <a:gd name="T1" fmla="*/ 42 h 78"/>
                <a:gd name="T2" fmla="*/ 87 w 105"/>
                <a:gd name="T3" fmla="*/ 12 h 78"/>
                <a:gd name="T4" fmla="*/ 48 w 105"/>
                <a:gd name="T5" fmla="*/ 0 h 78"/>
                <a:gd name="T6" fmla="*/ 18 w 105"/>
                <a:gd name="T7" fmla="*/ 6 h 78"/>
                <a:gd name="T8" fmla="*/ 3 w 105"/>
                <a:gd name="T9" fmla="*/ 24 h 78"/>
                <a:gd name="T10" fmla="*/ 0 w 105"/>
                <a:gd name="T11" fmla="*/ 51 h 78"/>
                <a:gd name="T12" fmla="*/ 3 w 105"/>
                <a:gd name="T13" fmla="*/ 69 h 78"/>
                <a:gd name="T14" fmla="*/ 18 w 105"/>
                <a:gd name="T15" fmla="*/ 78 h 78"/>
                <a:gd name="T16" fmla="*/ 24 w 105"/>
                <a:gd name="T17" fmla="*/ 45 h 78"/>
                <a:gd name="T18" fmla="*/ 45 w 105"/>
                <a:gd name="T19" fmla="*/ 39 h 78"/>
                <a:gd name="T20" fmla="*/ 84 w 105"/>
                <a:gd name="T21" fmla="*/ 48 h 78"/>
                <a:gd name="T22" fmla="*/ 96 w 105"/>
                <a:gd name="T23" fmla="*/ 72 h 78"/>
                <a:gd name="T24" fmla="*/ 105 w 105"/>
                <a:gd name="T25" fmla="*/ 42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
                <a:gd name="T40" fmla="*/ 0 h 78"/>
                <a:gd name="T41" fmla="*/ 105 w 105"/>
                <a:gd name="T42" fmla="*/ 78 h 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61" name="任意多边形 97406">
              <a:extLst>
                <a:ext uri="{FF2B5EF4-FFF2-40B4-BE49-F238E27FC236}">
                  <a16:creationId xmlns:a16="http://schemas.microsoft.com/office/drawing/2014/main" id="{0F269AFA-95BB-369C-CEAA-EF828DFB9D3C}"/>
                </a:ext>
              </a:extLst>
            </p:cNvPr>
            <p:cNvSpPr>
              <a:spLocks/>
            </p:cNvSpPr>
            <p:nvPr/>
          </p:nvSpPr>
          <p:spPr bwMode="auto">
            <a:xfrm>
              <a:off x="2744" y="588"/>
              <a:ext cx="501" cy="297"/>
            </a:xfrm>
            <a:custGeom>
              <a:avLst/>
              <a:gdLst>
                <a:gd name="T0" fmla="*/ 0 w 501"/>
                <a:gd name="T1" fmla="*/ 198 h 297"/>
                <a:gd name="T2" fmla="*/ 33 w 501"/>
                <a:gd name="T3" fmla="*/ 177 h 297"/>
                <a:gd name="T4" fmla="*/ 39 w 501"/>
                <a:gd name="T5" fmla="*/ 150 h 297"/>
                <a:gd name="T6" fmla="*/ 39 w 501"/>
                <a:gd name="T7" fmla="*/ 105 h 297"/>
                <a:gd name="T8" fmla="*/ 54 w 501"/>
                <a:gd name="T9" fmla="*/ 78 h 297"/>
                <a:gd name="T10" fmla="*/ 90 w 501"/>
                <a:gd name="T11" fmla="*/ 69 h 297"/>
                <a:gd name="T12" fmla="*/ 120 w 501"/>
                <a:gd name="T13" fmla="*/ 69 h 297"/>
                <a:gd name="T14" fmla="*/ 162 w 501"/>
                <a:gd name="T15" fmla="*/ 78 h 297"/>
                <a:gd name="T16" fmla="*/ 180 w 501"/>
                <a:gd name="T17" fmla="*/ 102 h 297"/>
                <a:gd name="T18" fmla="*/ 198 w 501"/>
                <a:gd name="T19" fmla="*/ 117 h 297"/>
                <a:gd name="T20" fmla="*/ 219 w 501"/>
                <a:gd name="T21" fmla="*/ 120 h 297"/>
                <a:gd name="T22" fmla="*/ 264 w 501"/>
                <a:gd name="T23" fmla="*/ 117 h 297"/>
                <a:gd name="T24" fmla="*/ 300 w 501"/>
                <a:gd name="T25" fmla="*/ 108 h 297"/>
                <a:gd name="T26" fmla="*/ 348 w 501"/>
                <a:gd name="T27" fmla="*/ 111 h 297"/>
                <a:gd name="T28" fmla="*/ 375 w 501"/>
                <a:gd name="T29" fmla="*/ 123 h 297"/>
                <a:gd name="T30" fmla="*/ 408 w 501"/>
                <a:gd name="T31" fmla="*/ 144 h 297"/>
                <a:gd name="T32" fmla="*/ 444 w 501"/>
                <a:gd name="T33" fmla="*/ 177 h 297"/>
                <a:gd name="T34" fmla="*/ 468 w 501"/>
                <a:gd name="T35" fmla="*/ 216 h 297"/>
                <a:gd name="T36" fmla="*/ 480 w 501"/>
                <a:gd name="T37" fmla="*/ 240 h 297"/>
                <a:gd name="T38" fmla="*/ 489 w 501"/>
                <a:gd name="T39" fmla="*/ 270 h 297"/>
                <a:gd name="T40" fmla="*/ 492 w 501"/>
                <a:gd name="T41" fmla="*/ 297 h 297"/>
                <a:gd name="T42" fmla="*/ 501 w 501"/>
                <a:gd name="T43" fmla="*/ 243 h 297"/>
                <a:gd name="T44" fmla="*/ 498 w 501"/>
                <a:gd name="T45" fmla="*/ 216 h 297"/>
                <a:gd name="T46" fmla="*/ 471 w 501"/>
                <a:gd name="T47" fmla="*/ 153 h 297"/>
                <a:gd name="T48" fmla="*/ 438 w 501"/>
                <a:gd name="T49" fmla="*/ 105 h 297"/>
                <a:gd name="T50" fmla="*/ 405 w 501"/>
                <a:gd name="T51" fmla="*/ 84 h 297"/>
                <a:gd name="T52" fmla="*/ 360 w 501"/>
                <a:gd name="T53" fmla="*/ 72 h 297"/>
                <a:gd name="T54" fmla="*/ 327 w 501"/>
                <a:gd name="T55" fmla="*/ 69 h 297"/>
                <a:gd name="T56" fmla="*/ 288 w 501"/>
                <a:gd name="T57" fmla="*/ 72 h 297"/>
                <a:gd name="T58" fmla="*/ 258 w 501"/>
                <a:gd name="T59" fmla="*/ 69 h 297"/>
                <a:gd name="T60" fmla="*/ 228 w 501"/>
                <a:gd name="T61" fmla="*/ 45 h 297"/>
                <a:gd name="T62" fmla="*/ 204 w 501"/>
                <a:gd name="T63" fmla="*/ 21 h 297"/>
                <a:gd name="T64" fmla="*/ 183 w 501"/>
                <a:gd name="T65" fmla="*/ 9 h 297"/>
                <a:gd name="T66" fmla="*/ 159 w 501"/>
                <a:gd name="T67" fmla="*/ 0 h 297"/>
                <a:gd name="T68" fmla="*/ 102 w 501"/>
                <a:gd name="T69" fmla="*/ 3 h 297"/>
                <a:gd name="T70" fmla="*/ 63 w 501"/>
                <a:gd name="T71" fmla="*/ 6 h 297"/>
                <a:gd name="T72" fmla="*/ 42 w 501"/>
                <a:gd name="T73" fmla="*/ 18 h 297"/>
                <a:gd name="T74" fmla="*/ 12 w 501"/>
                <a:gd name="T75" fmla="*/ 45 h 297"/>
                <a:gd name="T76" fmla="*/ 3 w 501"/>
                <a:gd name="T77" fmla="*/ 78 h 297"/>
                <a:gd name="T78" fmla="*/ 6 w 501"/>
                <a:gd name="T79" fmla="*/ 120 h 297"/>
                <a:gd name="T80" fmla="*/ 12 w 501"/>
                <a:gd name="T81" fmla="*/ 153 h 297"/>
                <a:gd name="T82" fmla="*/ 0 w 501"/>
                <a:gd name="T83" fmla="*/ 198 h 2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01"/>
                <a:gd name="T127" fmla="*/ 0 h 297"/>
                <a:gd name="T128" fmla="*/ 501 w 501"/>
                <a:gd name="T129" fmla="*/ 297 h 29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404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71688" name="组合 97407">
            <a:extLst>
              <a:ext uri="{FF2B5EF4-FFF2-40B4-BE49-F238E27FC236}">
                <a16:creationId xmlns:a16="http://schemas.microsoft.com/office/drawing/2014/main" id="{77ED6E3C-11C5-4544-CB03-A0A117C1E67F}"/>
              </a:ext>
            </a:extLst>
          </p:cNvPr>
          <p:cNvGrpSpPr>
            <a:grpSpLocks/>
          </p:cNvGrpSpPr>
          <p:nvPr/>
        </p:nvGrpSpPr>
        <p:grpSpPr bwMode="auto">
          <a:xfrm rot="-1609537">
            <a:off x="6389688" y="4516438"/>
            <a:ext cx="1254125" cy="1033462"/>
            <a:chOff x="1504" y="1032"/>
            <a:chExt cx="2728" cy="2006"/>
          </a:xfrm>
        </p:grpSpPr>
        <p:sp>
          <p:nvSpPr>
            <p:cNvPr id="71714" name="任意多边形 97408">
              <a:extLst>
                <a:ext uri="{FF2B5EF4-FFF2-40B4-BE49-F238E27FC236}">
                  <a16:creationId xmlns:a16="http://schemas.microsoft.com/office/drawing/2014/main" id="{9F07235C-A191-B68C-F903-027AEAD34742}"/>
                </a:ext>
              </a:extLst>
            </p:cNvPr>
            <p:cNvSpPr>
              <a:spLocks/>
            </p:cNvSpPr>
            <p:nvPr/>
          </p:nvSpPr>
          <p:spPr bwMode="auto">
            <a:xfrm>
              <a:off x="3044" y="1608"/>
              <a:ext cx="1025" cy="1192"/>
            </a:xfrm>
            <a:custGeom>
              <a:avLst/>
              <a:gdLst>
                <a:gd name="T0" fmla="*/ 1983 w 567"/>
                <a:gd name="T1" fmla="*/ 287 h 660"/>
                <a:gd name="T2" fmla="*/ 3362 w 567"/>
                <a:gd name="T3" fmla="*/ 0 h 660"/>
                <a:gd name="T4" fmla="*/ 4839 w 567"/>
                <a:gd name="T5" fmla="*/ 255 h 660"/>
                <a:gd name="T6" fmla="*/ 5991 w 567"/>
                <a:gd name="T7" fmla="*/ 1279 h 660"/>
                <a:gd name="T8" fmla="*/ 6056 w 567"/>
                <a:gd name="T9" fmla="*/ 2332 h 660"/>
                <a:gd name="T10" fmla="*/ 5608 w 567"/>
                <a:gd name="T11" fmla="*/ 3865 h 660"/>
                <a:gd name="T12" fmla="*/ 4196 w 567"/>
                <a:gd name="T13" fmla="*/ 5649 h 660"/>
                <a:gd name="T14" fmla="*/ 3203 w 567"/>
                <a:gd name="T15" fmla="*/ 6798 h 660"/>
                <a:gd name="T16" fmla="*/ 1573 w 567"/>
                <a:gd name="T17" fmla="*/ 7022 h 660"/>
                <a:gd name="T18" fmla="*/ 0 w 567"/>
                <a:gd name="T19" fmla="*/ 5810 h 660"/>
                <a:gd name="T20" fmla="*/ 1983 w 567"/>
                <a:gd name="T21" fmla="*/ 287 h 6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7"/>
                <a:gd name="T34" fmla="*/ 0 h 660"/>
                <a:gd name="T35" fmla="*/ 567 w 567"/>
                <a:gd name="T36" fmla="*/ 660 h 6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15" name="任意多边形 97409">
              <a:extLst>
                <a:ext uri="{FF2B5EF4-FFF2-40B4-BE49-F238E27FC236}">
                  <a16:creationId xmlns:a16="http://schemas.microsoft.com/office/drawing/2014/main" id="{00219CB3-D033-2E52-223B-045CE89AF06D}"/>
                </a:ext>
              </a:extLst>
            </p:cNvPr>
            <p:cNvSpPr>
              <a:spLocks/>
            </p:cNvSpPr>
            <p:nvPr/>
          </p:nvSpPr>
          <p:spPr bwMode="auto">
            <a:xfrm>
              <a:off x="3044" y="1704"/>
              <a:ext cx="868" cy="1051"/>
            </a:xfrm>
            <a:custGeom>
              <a:avLst/>
              <a:gdLst>
                <a:gd name="T0" fmla="*/ 2210 w 480"/>
                <a:gd name="T1" fmla="*/ 737 h 582"/>
                <a:gd name="T2" fmla="*/ 2436 w 480"/>
                <a:gd name="T3" fmla="*/ 159 h 582"/>
                <a:gd name="T4" fmla="*/ 3147 w 480"/>
                <a:gd name="T5" fmla="*/ 0 h 582"/>
                <a:gd name="T6" fmla="*/ 3467 w 480"/>
                <a:gd name="T7" fmla="*/ 29 h 582"/>
                <a:gd name="T8" fmla="*/ 3080 w 480"/>
                <a:gd name="T9" fmla="*/ 195 h 582"/>
                <a:gd name="T10" fmla="*/ 2920 w 480"/>
                <a:gd name="T11" fmla="*/ 446 h 582"/>
                <a:gd name="T12" fmla="*/ 3175 w 480"/>
                <a:gd name="T13" fmla="*/ 446 h 582"/>
                <a:gd name="T14" fmla="*/ 3626 w 480"/>
                <a:gd name="T15" fmla="*/ 446 h 582"/>
                <a:gd name="T16" fmla="*/ 4394 w 480"/>
                <a:gd name="T17" fmla="*/ 446 h 582"/>
                <a:gd name="T18" fmla="*/ 3689 w 480"/>
                <a:gd name="T19" fmla="*/ 701 h 582"/>
                <a:gd name="T20" fmla="*/ 3467 w 480"/>
                <a:gd name="T21" fmla="*/ 894 h 582"/>
                <a:gd name="T22" fmla="*/ 3269 w 480"/>
                <a:gd name="T23" fmla="*/ 1118 h 582"/>
                <a:gd name="T24" fmla="*/ 3045 w 480"/>
                <a:gd name="T25" fmla="*/ 1660 h 582"/>
                <a:gd name="T26" fmla="*/ 3656 w 480"/>
                <a:gd name="T27" fmla="*/ 1279 h 582"/>
                <a:gd name="T28" fmla="*/ 3879 w 480"/>
                <a:gd name="T29" fmla="*/ 1118 h 582"/>
                <a:gd name="T30" fmla="*/ 4588 w 480"/>
                <a:gd name="T31" fmla="*/ 988 h 582"/>
                <a:gd name="T32" fmla="*/ 5134 w 480"/>
                <a:gd name="T33" fmla="*/ 1017 h 582"/>
                <a:gd name="T34" fmla="*/ 4684 w 480"/>
                <a:gd name="T35" fmla="*/ 1214 h 582"/>
                <a:gd name="T36" fmla="*/ 3848 w 480"/>
                <a:gd name="T37" fmla="*/ 1755 h 582"/>
                <a:gd name="T38" fmla="*/ 3269 w 480"/>
                <a:gd name="T39" fmla="*/ 2360 h 582"/>
                <a:gd name="T40" fmla="*/ 3045 w 480"/>
                <a:gd name="T41" fmla="*/ 2873 h 582"/>
                <a:gd name="T42" fmla="*/ 3336 w 480"/>
                <a:gd name="T43" fmla="*/ 2651 h 582"/>
                <a:gd name="T44" fmla="*/ 3819 w 480"/>
                <a:gd name="T45" fmla="*/ 2492 h 582"/>
                <a:gd name="T46" fmla="*/ 4394 w 480"/>
                <a:gd name="T47" fmla="*/ 2456 h 582"/>
                <a:gd name="T48" fmla="*/ 4009 w 480"/>
                <a:gd name="T49" fmla="*/ 2651 h 582"/>
                <a:gd name="T50" fmla="*/ 3467 w 480"/>
                <a:gd name="T51" fmla="*/ 3157 h 582"/>
                <a:gd name="T52" fmla="*/ 2949 w 480"/>
                <a:gd name="T53" fmla="*/ 3763 h 582"/>
                <a:gd name="T54" fmla="*/ 3269 w 480"/>
                <a:gd name="T55" fmla="*/ 3698 h 582"/>
                <a:gd name="T56" fmla="*/ 3718 w 480"/>
                <a:gd name="T57" fmla="*/ 3734 h 582"/>
                <a:gd name="T58" fmla="*/ 4045 w 480"/>
                <a:gd name="T59" fmla="*/ 4022 h 582"/>
                <a:gd name="T60" fmla="*/ 3467 w 480"/>
                <a:gd name="T61" fmla="*/ 3989 h 582"/>
                <a:gd name="T62" fmla="*/ 2949 w 480"/>
                <a:gd name="T63" fmla="*/ 4144 h 582"/>
                <a:gd name="T64" fmla="*/ 2472 w 480"/>
                <a:gd name="T65" fmla="*/ 4529 h 582"/>
                <a:gd name="T66" fmla="*/ 3306 w 480"/>
                <a:gd name="T67" fmla="*/ 4370 h 582"/>
                <a:gd name="T68" fmla="*/ 3496 w 480"/>
                <a:gd name="T69" fmla="*/ 4435 h 582"/>
                <a:gd name="T70" fmla="*/ 4103 w 480"/>
                <a:gd name="T71" fmla="*/ 4686 h 582"/>
                <a:gd name="T72" fmla="*/ 3561 w 480"/>
                <a:gd name="T73" fmla="*/ 4686 h 582"/>
                <a:gd name="T74" fmla="*/ 2823 w 480"/>
                <a:gd name="T75" fmla="*/ 4845 h 582"/>
                <a:gd name="T76" fmla="*/ 2472 w 480"/>
                <a:gd name="T77" fmla="*/ 5107 h 582"/>
                <a:gd name="T78" fmla="*/ 3045 w 480"/>
                <a:gd name="T79" fmla="*/ 5107 h 582"/>
                <a:gd name="T80" fmla="*/ 3401 w 480"/>
                <a:gd name="T81" fmla="*/ 5329 h 582"/>
                <a:gd name="T82" fmla="*/ 2855 w 480"/>
                <a:gd name="T83" fmla="*/ 5423 h 582"/>
                <a:gd name="T84" fmla="*/ 2181 w 480"/>
                <a:gd name="T85" fmla="*/ 5649 h 582"/>
                <a:gd name="T86" fmla="*/ 1376 w 480"/>
                <a:gd name="T87" fmla="*/ 6189 h 582"/>
                <a:gd name="T88" fmla="*/ 0 w 480"/>
                <a:gd name="T89" fmla="*/ 5452 h 582"/>
                <a:gd name="T90" fmla="*/ 2210 w 480"/>
                <a:gd name="T91" fmla="*/ 737 h 58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80"/>
                <a:gd name="T139" fmla="*/ 0 h 582"/>
                <a:gd name="T140" fmla="*/ 480 w 480"/>
                <a:gd name="T141" fmla="*/ 582 h 58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16" name="任意多边形 97410">
              <a:extLst>
                <a:ext uri="{FF2B5EF4-FFF2-40B4-BE49-F238E27FC236}">
                  <a16:creationId xmlns:a16="http://schemas.microsoft.com/office/drawing/2014/main" id="{534ADDE2-CC1A-0931-0573-735A773C7CBF}"/>
                </a:ext>
              </a:extLst>
            </p:cNvPr>
            <p:cNvSpPr>
              <a:spLocks/>
            </p:cNvSpPr>
            <p:nvPr/>
          </p:nvSpPr>
          <p:spPr bwMode="auto">
            <a:xfrm>
              <a:off x="3353" y="1570"/>
              <a:ext cx="879" cy="1360"/>
            </a:xfrm>
            <a:custGeom>
              <a:avLst/>
              <a:gdLst>
                <a:gd name="T0" fmla="*/ 197 w 486"/>
                <a:gd name="T1" fmla="*/ 7564 h 753"/>
                <a:gd name="T2" fmla="*/ 579 w 486"/>
                <a:gd name="T3" fmla="*/ 7154 h 753"/>
                <a:gd name="T4" fmla="*/ 966 w 486"/>
                <a:gd name="T5" fmla="*/ 6907 h 753"/>
                <a:gd name="T6" fmla="*/ 1413 w 486"/>
                <a:gd name="T7" fmla="*/ 6587 h 753"/>
                <a:gd name="T8" fmla="*/ 2055 w 486"/>
                <a:gd name="T9" fmla="*/ 6139 h 753"/>
                <a:gd name="T10" fmla="*/ 2378 w 486"/>
                <a:gd name="T11" fmla="*/ 5373 h 753"/>
                <a:gd name="T12" fmla="*/ 2568 w 486"/>
                <a:gd name="T13" fmla="*/ 4788 h 753"/>
                <a:gd name="T14" fmla="*/ 2764 w 486"/>
                <a:gd name="T15" fmla="*/ 4355 h 753"/>
                <a:gd name="T16" fmla="*/ 2954 w 486"/>
                <a:gd name="T17" fmla="*/ 3843 h 753"/>
                <a:gd name="T18" fmla="*/ 3111 w 486"/>
                <a:gd name="T19" fmla="*/ 3419 h 753"/>
                <a:gd name="T20" fmla="*/ 3402 w 486"/>
                <a:gd name="T21" fmla="*/ 3141 h 753"/>
                <a:gd name="T22" fmla="*/ 3787 w 486"/>
                <a:gd name="T23" fmla="*/ 2821 h 753"/>
                <a:gd name="T24" fmla="*/ 3851 w 486"/>
                <a:gd name="T25" fmla="*/ 2297 h 753"/>
                <a:gd name="T26" fmla="*/ 3693 w 486"/>
                <a:gd name="T27" fmla="*/ 1562 h 753"/>
                <a:gd name="T28" fmla="*/ 3402 w 486"/>
                <a:gd name="T29" fmla="*/ 1178 h 753"/>
                <a:gd name="T30" fmla="*/ 2888 w 486"/>
                <a:gd name="T31" fmla="*/ 862 h 753"/>
                <a:gd name="T32" fmla="*/ 2248 w 486"/>
                <a:gd name="T33" fmla="*/ 578 h 753"/>
                <a:gd name="T34" fmla="*/ 1443 w 486"/>
                <a:gd name="T35" fmla="*/ 477 h 753"/>
                <a:gd name="T36" fmla="*/ 481 w 486"/>
                <a:gd name="T37" fmla="*/ 607 h 753"/>
                <a:gd name="T38" fmla="*/ 420 w 486"/>
                <a:gd name="T39" fmla="*/ 352 h 753"/>
                <a:gd name="T40" fmla="*/ 130 w 486"/>
                <a:gd name="T41" fmla="*/ 195 h 753"/>
                <a:gd name="T42" fmla="*/ 1154 w 486"/>
                <a:gd name="T43" fmla="*/ 65 h 753"/>
                <a:gd name="T44" fmla="*/ 1800 w 486"/>
                <a:gd name="T45" fmla="*/ 0 h 753"/>
                <a:gd name="T46" fmla="*/ 2539 w 486"/>
                <a:gd name="T47" fmla="*/ 0 h 753"/>
                <a:gd name="T48" fmla="*/ 2986 w 486"/>
                <a:gd name="T49" fmla="*/ 0 h 753"/>
                <a:gd name="T50" fmla="*/ 3402 w 486"/>
                <a:gd name="T51" fmla="*/ 329 h 753"/>
                <a:gd name="T52" fmla="*/ 4046 w 486"/>
                <a:gd name="T53" fmla="*/ 518 h 753"/>
                <a:gd name="T54" fmla="*/ 4236 w 486"/>
                <a:gd name="T55" fmla="*/ 715 h 753"/>
                <a:gd name="T56" fmla="*/ 4749 w 486"/>
                <a:gd name="T57" fmla="*/ 966 h 753"/>
                <a:gd name="T58" fmla="*/ 5137 w 486"/>
                <a:gd name="T59" fmla="*/ 1031 h 753"/>
                <a:gd name="T60" fmla="*/ 5202 w 486"/>
                <a:gd name="T61" fmla="*/ 1226 h 753"/>
                <a:gd name="T62" fmla="*/ 5070 w 486"/>
                <a:gd name="T63" fmla="*/ 1607 h 753"/>
                <a:gd name="T64" fmla="*/ 4749 w 486"/>
                <a:gd name="T65" fmla="*/ 1732 h 753"/>
                <a:gd name="T66" fmla="*/ 4498 w 486"/>
                <a:gd name="T67" fmla="*/ 1797 h 753"/>
                <a:gd name="T68" fmla="*/ 4815 w 486"/>
                <a:gd name="T69" fmla="*/ 2055 h 753"/>
                <a:gd name="T70" fmla="*/ 4947 w 486"/>
                <a:gd name="T71" fmla="*/ 2375 h 753"/>
                <a:gd name="T72" fmla="*/ 5005 w 486"/>
                <a:gd name="T73" fmla="*/ 2756 h 753"/>
                <a:gd name="T74" fmla="*/ 5005 w 486"/>
                <a:gd name="T75" fmla="*/ 3206 h 753"/>
                <a:gd name="T76" fmla="*/ 4880 w 486"/>
                <a:gd name="T77" fmla="*/ 3589 h 753"/>
                <a:gd name="T78" fmla="*/ 4623 w 486"/>
                <a:gd name="T79" fmla="*/ 3206 h 753"/>
                <a:gd name="T80" fmla="*/ 4433 w 486"/>
                <a:gd name="T81" fmla="*/ 3265 h 753"/>
                <a:gd name="T82" fmla="*/ 4498 w 486"/>
                <a:gd name="T83" fmla="*/ 3589 h 753"/>
                <a:gd name="T84" fmla="*/ 4623 w 486"/>
                <a:gd name="T85" fmla="*/ 3843 h 753"/>
                <a:gd name="T86" fmla="*/ 4498 w 486"/>
                <a:gd name="T87" fmla="*/ 4290 h 753"/>
                <a:gd name="T88" fmla="*/ 4301 w 486"/>
                <a:gd name="T89" fmla="*/ 4671 h 753"/>
                <a:gd name="T90" fmla="*/ 3916 w 486"/>
                <a:gd name="T91" fmla="*/ 5308 h 753"/>
                <a:gd name="T92" fmla="*/ 3722 w 486"/>
                <a:gd name="T93" fmla="*/ 5693 h 753"/>
                <a:gd name="T94" fmla="*/ 3337 w 486"/>
                <a:gd name="T95" fmla="*/ 5949 h 753"/>
                <a:gd name="T96" fmla="*/ 2888 w 486"/>
                <a:gd name="T97" fmla="*/ 5693 h 753"/>
                <a:gd name="T98" fmla="*/ 3337 w 486"/>
                <a:gd name="T99" fmla="*/ 6139 h 753"/>
                <a:gd name="T100" fmla="*/ 3467 w 486"/>
                <a:gd name="T101" fmla="*/ 6587 h 753"/>
                <a:gd name="T102" fmla="*/ 3082 w 486"/>
                <a:gd name="T103" fmla="*/ 7033 h 753"/>
                <a:gd name="T104" fmla="*/ 2633 w 486"/>
                <a:gd name="T105" fmla="*/ 7223 h 753"/>
                <a:gd name="T106" fmla="*/ 2212 w 486"/>
                <a:gd name="T107" fmla="*/ 7183 h 753"/>
                <a:gd name="T108" fmla="*/ 1800 w 486"/>
                <a:gd name="T109" fmla="*/ 7223 h 753"/>
                <a:gd name="T110" fmla="*/ 1413 w 486"/>
                <a:gd name="T111" fmla="*/ 7483 h 753"/>
                <a:gd name="T112" fmla="*/ 870 w 486"/>
                <a:gd name="T113" fmla="*/ 7535 h 753"/>
                <a:gd name="T114" fmla="*/ 481 w 486"/>
                <a:gd name="T115" fmla="*/ 7725 h 753"/>
                <a:gd name="T116" fmla="*/ 255 w 486"/>
                <a:gd name="T117" fmla="*/ 7947 h 753"/>
                <a:gd name="T118" fmla="*/ 0 w 486"/>
                <a:gd name="T119" fmla="*/ 8012 h 753"/>
                <a:gd name="T120" fmla="*/ 197 w 486"/>
                <a:gd name="T121" fmla="*/ 7564 h 7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6"/>
                <a:gd name="T184" fmla="*/ 0 h 753"/>
                <a:gd name="T185" fmla="*/ 486 w 486"/>
                <a:gd name="T186" fmla="*/ 753 h 7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17" name="任意多边形 97411">
              <a:extLst>
                <a:ext uri="{FF2B5EF4-FFF2-40B4-BE49-F238E27FC236}">
                  <a16:creationId xmlns:a16="http://schemas.microsoft.com/office/drawing/2014/main" id="{3E71538A-6114-1879-715E-6C437A3BB5E2}"/>
                </a:ext>
              </a:extLst>
            </p:cNvPr>
            <p:cNvSpPr>
              <a:spLocks/>
            </p:cNvSpPr>
            <p:nvPr/>
          </p:nvSpPr>
          <p:spPr bwMode="auto">
            <a:xfrm>
              <a:off x="2513" y="1070"/>
              <a:ext cx="971" cy="753"/>
            </a:xfrm>
            <a:custGeom>
              <a:avLst/>
              <a:gdLst>
                <a:gd name="T0" fmla="*/ 5486 w 537"/>
                <a:gd name="T1" fmla="*/ 4435 h 417"/>
                <a:gd name="T2" fmla="*/ 5741 w 537"/>
                <a:gd name="T3" fmla="*/ 3221 h 417"/>
                <a:gd name="T4" fmla="*/ 5611 w 537"/>
                <a:gd name="T5" fmla="*/ 2201 h 417"/>
                <a:gd name="T6" fmla="*/ 5224 w 537"/>
                <a:gd name="T7" fmla="*/ 1437 h 417"/>
                <a:gd name="T8" fmla="*/ 4842 w 537"/>
                <a:gd name="T9" fmla="*/ 959 h 417"/>
                <a:gd name="T10" fmla="*/ 4103 w 537"/>
                <a:gd name="T11" fmla="*/ 636 h 417"/>
                <a:gd name="T12" fmla="*/ 3269 w 537"/>
                <a:gd name="T13" fmla="*/ 672 h 417"/>
                <a:gd name="T14" fmla="*/ 2501 w 537"/>
                <a:gd name="T15" fmla="*/ 159 h 417"/>
                <a:gd name="T16" fmla="*/ 2246 w 537"/>
                <a:gd name="T17" fmla="*/ 0 h 417"/>
                <a:gd name="T18" fmla="*/ 1893 w 537"/>
                <a:gd name="T19" fmla="*/ 0 h 417"/>
                <a:gd name="T20" fmla="*/ 1089 w 537"/>
                <a:gd name="T21" fmla="*/ 0 h 417"/>
                <a:gd name="T22" fmla="*/ 863 w 537"/>
                <a:gd name="T23" fmla="*/ 195 h 417"/>
                <a:gd name="T24" fmla="*/ 638 w 537"/>
                <a:gd name="T25" fmla="*/ 477 h 417"/>
                <a:gd name="T26" fmla="*/ 579 w 537"/>
                <a:gd name="T27" fmla="*/ 926 h 417"/>
                <a:gd name="T28" fmla="*/ 608 w 537"/>
                <a:gd name="T29" fmla="*/ 1372 h 417"/>
                <a:gd name="T30" fmla="*/ 579 w 537"/>
                <a:gd name="T31" fmla="*/ 1623 h 417"/>
                <a:gd name="T32" fmla="*/ 0 w 537"/>
                <a:gd name="T33" fmla="*/ 2295 h 417"/>
                <a:gd name="T34" fmla="*/ 5486 w 537"/>
                <a:gd name="T35" fmla="*/ 4435 h 4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37"/>
                <a:gd name="T55" fmla="*/ 0 h 417"/>
                <a:gd name="T56" fmla="*/ 537 w 537"/>
                <a:gd name="T57" fmla="*/ 417 h 4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18" name="任意多边形 97412">
              <a:extLst>
                <a:ext uri="{FF2B5EF4-FFF2-40B4-BE49-F238E27FC236}">
                  <a16:creationId xmlns:a16="http://schemas.microsoft.com/office/drawing/2014/main" id="{D8D534D5-851F-6DC6-89C0-02D0E4D2047F}"/>
                </a:ext>
              </a:extLst>
            </p:cNvPr>
            <p:cNvSpPr>
              <a:spLocks/>
            </p:cNvSpPr>
            <p:nvPr/>
          </p:nvSpPr>
          <p:spPr bwMode="auto">
            <a:xfrm>
              <a:off x="2616" y="1292"/>
              <a:ext cx="797" cy="563"/>
            </a:xfrm>
            <a:custGeom>
              <a:avLst/>
              <a:gdLst>
                <a:gd name="T0" fmla="*/ 0 w 441"/>
                <a:gd name="T1" fmla="*/ 1306 h 312"/>
                <a:gd name="T2" fmla="*/ 255 w 441"/>
                <a:gd name="T3" fmla="*/ 635 h 312"/>
                <a:gd name="T4" fmla="*/ 607 w 441"/>
                <a:gd name="T5" fmla="*/ 857 h 312"/>
                <a:gd name="T6" fmla="*/ 578 w 441"/>
                <a:gd name="T7" fmla="*/ 352 h 312"/>
                <a:gd name="T8" fmla="*/ 578 w 441"/>
                <a:gd name="T9" fmla="*/ 159 h 312"/>
                <a:gd name="T10" fmla="*/ 833 w 441"/>
                <a:gd name="T11" fmla="*/ 410 h 312"/>
                <a:gd name="T12" fmla="*/ 1055 w 441"/>
                <a:gd name="T13" fmla="*/ 951 h 312"/>
                <a:gd name="T14" fmla="*/ 1088 w 441"/>
                <a:gd name="T15" fmla="*/ 352 h 312"/>
                <a:gd name="T16" fmla="*/ 963 w 441"/>
                <a:gd name="T17" fmla="*/ 29 h 312"/>
                <a:gd name="T18" fmla="*/ 1534 w 441"/>
                <a:gd name="T19" fmla="*/ 635 h 312"/>
                <a:gd name="T20" fmla="*/ 1731 w 441"/>
                <a:gd name="T21" fmla="*/ 94 h 312"/>
                <a:gd name="T22" fmla="*/ 2019 w 441"/>
                <a:gd name="T23" fmla="*/ 475 h 312"/>
                <a:gd name="T24" fmla="*/ 2496 w 441"/>
                <a:gd name="T25" fmla="*/ 159 h 312"/>
                <a:gd name="T26" fmla="*/ 2655 w 441"/>
                <a:gd name="T27" fmla="*/ 446 h 312"/>
                <a:gd name="T28" fmla="*/ 3011 w 441"/>
                <a:gd name="T29" fmla="*/ 226 h 312"/>
                <a:gd name="T30" fmla="*/ 3107 w 441"/>
                <a:gd name="T31" fmla="*/ 0 h 312"/>
                <a:gd name="T32" fmla="*/ 3233 w 441"/>
                <a:gd name="T33" fmla="*/ 446 h 312"/>
                <a:gd name="T34" fmla="*/ 3262 w 441"/>
                <a:gd name="T35" fmla="*/ 951 h 312"/>
                <a:gd name="T36" fmla="*/ 3618 w 441"/>
                <a:gd name="T37" fmla="*/ 635 h 312"/>
                <a:gd name="T38" fmla="*/ 3714 w 441"/>
                <a:gd name="T39" fmla="*/ 352 h 312"/>
                <a:gd name="T40" fmla="*/ 3743 w 441"/>
                <a:gd name="T41" fmla="*/ 1016 h 312"/>
                <a:gd name="T42" fmla="*/ 3779 w 441"/>
                <a:gd name="T43" fmla="*/ 1175 h 312"/>
                <a:gd name="T44" fmla="*/ 4001 w 441"/>
                <a:gd name="T45" fmla="*/ 891 h 312"/>
                <a:gd name="T46" fmla="*/ 4160 w 441"/>
                <a:gd name="T47" fmla="*/ 1241 h 312"/>
                <a:gd name="T48" fmla="*/ 4256 w 441"/>
                <a:gd name="T49" fmla="*/ 1433 h 312"/>
                <a:gd name="T50" fmla="*/ 4415 w 441"/>
                <a:gd name="T51" fmla="*/ 1335 h 312"/>
                <a:gd name="T52" fmla="*/ 4576 w 441"/>
                <a:gd name="T53" fmla="*/ 1491 h 312"/>
                <a:gd name="T54" fmla="*/ 4702 w 441"/>
                <a:gd name="T55" fmla="*/ 1938 h 312"/>
                <a:gd name="T56" fmla="*/ 3618 w 441"/>
                <a:gd name="T57" fmla="*/ 3308 h 312"/>
                <a:gd name="T58" fmla="*/ 130 w 441"/>
                <a:gd name="T59" fmla="*/ 2292 h 312"/>
                <a:gd name="T60" fmla="*/ 0 w 441"/>
                <a:gd name="T61" fmla="*/ 1306 h 3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41"/>
                <a:gd name="T94" fmla="*/ 0 h 312"/>
                <a:gd name="T95" fmla="*/ 441 w 441"/>
                <a:gd name="T96" fmla="*/ 312 h 31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19" name="任意多边形 97413">
              <a:extLst>
                <a:ext uri="{FF2B5EF4-FFF2-40B4-BE49-F238E27FC236}">
                  <a16:creationId xmlns:a16="http://schemas.microsoft.com/office/drawing/2014/main" id="{6D052818-76B2-FEBC-173A-64112B8044DD}"/>
                </a:ext>
              </a:extLst>
            </p:cNvPr>
            <p:cNvSpPr>
              <a:spLocks/>
            </p:cNvSpPr>
            <p:nvPr/>
          </p:nvSpPr>
          <p:spPr bwMode="auto">
            <a:xfrm>
              <a:off x="1531" y="1323"/>
              <a:ext cx="1237" cy="1376"/>
            </a:xfrm>
            <a:custGeom>
              <a:avLst/>
              <a:gdLst>
                <a:gd name="T0" fmla="*/ 1865 w 684"/>
                <a:gd name="T1" fmla="*/ 6636 h 762"/>
                <a:gd name="T2" fmla="*/ 1478 w 684"/>
                <a:gd name="T3" fmla="*/ 5936 h 762"/>
                <a:gd name="T4" fmla="*/ 1089 w 684"/>
                <a:gd name="T5" fmla="*/ 5488 h 762"/>
                <a:gd name="T6" fmla="*/ 644 w 684"/>
                <a:gd name="T7" fmla="*/ 4910 h 762"/>
                <a:gd name="T8" fmla="*/ 514 w 684"/>
                <a:gd name="T9" fmla="*/ 4406 h 762"/>
                <a:gd name="T10" fmla="*/ 579 w 684"/>
                <a:gd name="T11" fmla="*/ 3893 h 762"/>
                <a:gd name="T12" fmla="*/ 130 w 684"/>
                <a:gd name="T13" fmla="*/ 3128 h 762"/>
                <a:gd name="T14" fmla="*/ 0 w 684"/>
                <a:gd name="T15" fmla="*/ 2360 h 762"/>
                <a:gd name="T16" fmla="*/ 197 w 684"/>
                <a:gd name="T17" fmla="*/ 1914 h 762"/>
                <a:gd name="T18" fmla="*/ 1031 w 684"/>
                <a:gd name="T19" fmla="*/ 1533 h 762"/>
                <a:gd name="T20" fmla="*/ 1412 w 684"/>
                <a:gd name="T21" fmla="*/ 513 h 762"/>
                <a:gd name="T22" fmla="*/ 1989 w 684"/>
                <a:gd name="T23" fmla="*/ 130 h 762"/>
                <a:gd name="T24" fmla="*/ 2568 w 684"/>
                <a:gd name="T25" fmla="*/ 65 h 762"/>
                <a:gd name="T26" fmla="*/ 3337 w 684"/>
                <a:gd name="T27" fmla="*/ 0 h 762"/>
                <a:gd name="T28" fmla="*/ 4684 w 684"/>
                <a:gd name="T29" fmla="*/ 255 h 762"/>
                <a:gd name="T30" fmla="*/ 4556 w 684"/>
                <a:gd name="T31" fmla="*/ 4209 h 762"/>
                <a:gd name="T32" fmla="*/ 7317 w 684"/>
                <a:gd name="T33" fmla="*/ 7207 h 762"/>
                <a:gd name="T34" fmla="*/ 6804 w 684"/>
                <a:gd name="T35" fmla="*/ 8103 h 762"/>
                <a:gd name="T36" fmla="*/ 4235 w 684"/>
                <a:gd name="T37" fmla="*/ 8103 h 762"/>
                <a:gd name="T38" fmla="*/ 1865 w 684"/>
                <a:gd name="T39" fmla="*/ 6636 h 7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4"/>
                <a:gd name="T61" fmla="*/ 0 h 762"/>
                <a:gd name="T62" fmla="*/ 684 w 684"/>
                <a:gd name="T63" fmla="*/ 762 h 7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20" name="任意多边形 97414">
              <a:extLst>
                <a:ext uri="{FF2B5EF4-FFF2-40B4-BE49-F238E27FC236}">
                  <a16:creationId xmlns:a16="http://schemas.microsoft.com/office/drawing/2014/main" id="{086BB771-5D48-4350-D34C-B89AE95CBAB9}"/>
                </a:ext>
              </a:extLst>
            </p:cNvPr>
            <p:cNvSpPr>
              <a:spLocks/>
            </p:cNvSpPr>
            <p:nvPr/>
          </p:nvSpPr>
          <p:spPr bwMode="auto">
            <a:xfrm>
              <a:off x="1504" y="1303"/>
              <a:ext cx="1020" cy="1452"/>
            </a:xfrm>
            <a:custGeom>
              <a:avLst/>
              <a:gdLst>
                <a:gd name="T0" fmla="*/ 3306 w 564"/>
                <a:gd name="T1" fmla="*/ 320 h 804"/>
                <a:gd name="T2" fmla="*/ 2503 w 564"/>
                <a:gd name="T3" fmla="*/ 412 h 804"/>
                <a:gd name="T4" fmla="*/ 2212 w 564"/>
                <a:gd name="T5" fmla="*/ 636 h 804"/>
                <a:gd name="T6" fmla="*/ 2116 w 564"/>
                <a:gd name="T7" fmla="*/ 926 h 804"/>
                <a:gd name="T8" fmla="*/ 2087 w 564"/>
                <a:gd name="T9" fmla="*/ 1438 h 804"/>
                <a:gd name="T10" fmla="*/ 1989 w 564"/>
                <a:gd name="T11" fmla="*/ 1755 h 804"/>
                <a:gd name="T12" fmla="*/ 1763 w 564"/>
                <a:gd name="T13" fmla="*/ 1914 h 804"/>
                <a:gd name="T14" fmla="*/ 1347 w 564"/>
                <a:gd name="T15" fmla="*/ 2169 h 804"/>
                <a:gd name="T16" fmla="*/ 1125 w 564"/>
                <a:gd name="T17" fmla="*/ 2295 h 804"/>
                <a:gd name="T18" fmla="*/ 1031 w 564"/>
                <a:gd name="T19" fmla="*/ 2586 h 804"/>
                <a:gd name="T20" fmla="*/ 1060 w 564"/>
                <a:gd name="T21" fmla="*/ 2776 h 804"/>
                <a:gd name="T22" fmla="*/ 1221 w 564"/>
                <a:gd name="T23" fmla="*/ 2933 h 804"/>
                <a:gd name="T24" fmla="*/ 1443 w 564"/>
                <a:gd name="T25" fmla="*/ 3287 h 804"/>
                <a:gd name="T26" fmla="*/ 1573 w 564"/>
                <a:gd name="T27" fmla="*/ 3894 h 804"/>
                <a:gd name="T28" fmla="*/ 1443 w 564"/>
                <a:gd name="T29" fmla="*/ 4277 h 804"/>
                <a:gd name="T30" fmla="*/ 1443 w 564"/>
                <a:gd name="T31" fmla="*/ 4690 h 804"/>
                <a:gd name="T32" fmla="*/ 1537 w 564"/>
                <a:gd name="T33" fmla="*/ 5042 h 804"/>
                <a:gd name="T34" fmla="*/ 1763 w 564"/>
                <a:gd name="T35" fmla="*/ 5423 h 804"/>
                <a:gd name="T36" fmla="*/ 2054 w 564"/>
                <a:gd name="T37" fmla="*/ 6001 h 804"/>
                <a:gd name="T38" fmla="*/ 2568 w 564"/>
                <a:gd name="T39" fmla="*/ 6256 h 804"/>
                <a:gd name="T40" fmla="*/ 2986 w 564"/>
                <a:gd name="T41" fmla="*/ 6350 h 804"/>
                <a:gd name="T42" fmla="*/ 3402 w 564"/>
                <a:gd name="T43" fmla="*/ 6543 h 804"/>
                <a:gd name="T44" fmla="*/ 3722 w 564"/>
                <a:gd name="T45" fmla="*/ 6733 h 804"/>
                <a:gd name="T46" fmla="*/ 3944 w 564"/>
                <a:gd name="T47" fmla="*/ 7022 h 804"/>
                <a:gd name="T48" fmla="*/ 4433 w 564"/>
                <a:gd name="T49" fmla="*/ 7052 h 804"/>
                <a:gd name="T50" fmla="*/ 4778 w 564"/>
                <a:gd name="T51" fmla="*/ 7150 h 804"/>
                <a:gd name="T52" fmla="*/ 5295 w 564"/>
                <a:gd name="T53" fmla="*/ 7309 h 804"/>
                <a:gd name="T54" fmla="*/ 5648 w 564"/>
                <a:gd name="T55" fmla="*/ 7628 h 804"/>
                <a:gd name="T56" fmla="*/ 6035 w 564"/>
                <a:gd name="T57" fmla="*/ 7916 h 804"/>
                <a:gd name="T58" fmla="*/ 6004 w 564"/>
                <a:gd name="T59" fmla="*/ 8551 h 804"/>
                <a:gd name="T60" fmla="*/ 1989 w 564"/>
                <a:gd name="T61" fmla="*/ 6928 h 804"/>
                <a:gd name="T62" fmla="*/ 1639 w 564"/>
                <a:gd name="T63" fmla="*/ 6285 h 804"/>
                <a:gd name="T64" fmla="*/ 1282 w 564"/>
                <a:gd name="T65" fmla="*/ 5904 h 804"/>
                <a:gd name="T66" fmla="*/ 930 w 564"/>
                <a:gd name="T67" fmla="*/ 5555 h 804"/>
                <a:gd name="T68" fmla="*/ 740 w 564"/>
                <a:gd name="T69" fmla="*/ 5297 h 804"/>
                <a:gd name="T70" fmla="*/ 579 w 564"/>
                <a:gd name="T71" fmla="*/ 4817 h 804"/>
                <a:gd name="T72" fmla="*/ 514 w 564"/>
                <a:gd name="T73" fmla="*/ 4370 h 804"/>
                <a:gd name="T74" fmla="*/ 543 w 564"/>
                <a:gd name="T75" fmla="*/ 4054 h 804"/>
                <a:gd name="T76" fmla="*/ 320 w 564"/>
                <a:gd name="T77" fmla="*/ 3699 h 804"/>
                <a:gd name="T78" fmla="*/ 161 w 564"/>
                <a:gd name="T79" fmla="*/ 3415 h 804"/>
                <a:gd name="T80" fmla="*/ 29 w 564"/>
                <a:gd name="T81" fmla="*/ 3063 h 804"/>
                <a:gd name="T82" fmla="*/ 0 w 564"/>
                <a:gd name="T83" fmla="*/ 2716 h 804"/>
                <a:gd name="T84" fmla="*/ 29 w 564"/>
                <a:gd name="T85" fmla="*/ 2140 h 804"/>
                <a:gd name="T86" fmla="*/ 197 w 564"/>
                <a:gd name="T87" fmla="*/ 1849 h 804"/>
                <a:gd name="T88" fmla="*/ 514 w 564"/>
                <a:gd name="T89" fmla="*/ 1725 h 804"/>
                <a:gd name="T90" fmla="*/ 769 w 564"/>
                <a:gd name="T91" fmla="*/ 1595 h 804"/>
                <a:gd name="T92" fmla="*/ 1089 w 564"/>
                <a:gd name="T93" fmla="*/ 1468 h 804"/>
                <a:gd name="T94" fmla="*/ 1125 w 564"/>
                <a:gd name="T95" fmla="*/ 1149 h 804"/>
                <a:gd name="T96" fmla="*/ 1190 w 564"/>
                <a:gd name="T97" fmla="*/ 796 h 804"/>
                <a:gd name="T98" fmla="*/ 1347 w 564"/>
                <a:gd name="T99" fmla="*/ 578 h 804"/>
                <a:gd name="T100" fmla="*/ 1639 w 564"/>
                <a:gd name="T101" fmla="*/ 381 h 804"/>
                <a:gd name="T102" fmla="*/ 1894 w 564"/>
                <a:gd name="T103" fmla="*/ 195 h 804"/>
                <a:gd name="T104" fmla="*/ 2371 w 564"/>
                <a:gd name="T105" fmla="*/ 65 h 804"/>
                <a:gd name="T106" fmla="*/ 2921 w 564"/>
                <a:gd name="T107" fmla="*/ 29 h 804"/>
                <a:gd name="T108" fmla="*/ 3660 w 564"/>
                <a:gd name="T109" fmla="*/ 0 h 804"/>
                <a:gd name="T110" fmla="*/ 4494 w 564"/>
                <a:gd name="T111" fmla="*/ 65 h 804"/>
                <a:gd name="T112" fmla="*/ 3306 w 564"/>
                <a:gd name="T113" fmla="*/ 320 h 8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64"/>
                <a:gd name="T172" fmla="*/ 0 h 804"/>
                <a:gd name="T173" fmla="*/ 564 w 564"/>
                <a:gd name="T174" fmla="*/ 804 h 8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21" name="任意多边形 97415">
              <a:extLst>
                <a:ext uri="{FF2B5EF4-FFF2-40B4-BE49-F238E27FC236}">
                  <a16:creationId xmlns:a16="http://schemas.microsoft.com/office/drawing/2014/main" id="{6B259719-1A16-FDBA-8321-D2E6A555CF00}"/>
                </a:ext>
              </a:extLst>
            </p:cNvPr>
            <p:cNvSpPr>
              <a:spLocks/>
            </p:cNvSpPr>
            <p:nvPr/>
          </p:nvSpPr>
          <p:spPr bwMode="auto">
            <a:xfrm>
              <a:off x="1911" y="1332"/>
              <a:ext cx="1150" cy="1323"/>
            </a:xfrm>
            <a:custGeom>
              <a:avLst/>
              <a:gdLst>
                <a:gd name="T0" fmla="*/ 4300 w 636"/>
                <a:gd name="T1" fmla="*/ 7779 h 733"/>
                <a:gd name="T2" fmla="*/ 3401 w 636"/>
                <a:gd name="T3" fmla="*/ 7268 h 733"/>
                <a:gd name="T4" fmla="*/ 3144 w 636"/>
                <a:gd name="T5" fmla="*/ 6828 h 733"/>
                <a:gd name="T6" fmla="*/ 2821 w 636"/>
                <a:gd name="T7" fmla="*/ 6633 h 733"/>
                <a:gd name="T8" fmla="*/ 2246 w 636"/>
                <a:gd name="T9" fmla="*/ 6568 h 733"/>
                <a:gd name="T10" fmla="*/ 1602 w 636"/>
                <a:gd name="T11" fmla="*/ 6120 h 733"/>
                <a:gd name="T12" fmla="*/ 1253 w 636"/>
                <a:gd name="T13" fmla="*/ 5828 h 733"/>
                <a:gd name="T14" fmla="*/ 1031 w 636"/>
                <a:gd name="T15" fmla="*/ 5485 h 733"/>
                <a:gd name="T16" fmla="*/ 964 w 636"/>
                <a:gd name="T17" fmla="*/ 4982 h 733"/>
                <a:gd name="T18" fmla="*/ 1031 w 636"/>
                <a:gd name="T19" fmla="*/ 4655 h 733"/>
                <a:gd name="T20" fmla="*/ 579 w 636"/>
                <a:gd name="T21" fmla="*/ 4339 h 733"/>
                <a:gd name="T22" fmla="*/ 130 w 636"/>
                <a:gd name="T23" fmla="*/ 3639 h 733"/>
                <a:gd name="T24" fmla="*/ 0 w 636"/>
                <a:gd name="T25" fmla="*/ 3059 h 733"/>
                <a:gd name="T26" fmla="*/ 94 w 636"/>
                <a:gd name="T27" fmla="*/ 2579 h 733"/>
                <a:gd name="T28" fmla="*/ 255 w 636"/>
                <a:gd name="T29" fmla="*/ 2112 h 733"/>
                <a:gd name="T30" fmla="*/ 768 w 636"/>
                <a:gd name="T31" fmla="*/ 1664 h 733"/>
                <a:gd name="T32" fmla="*/ 703 w 636"/>
                <a:gd name="T33" fmla="*/ 1117 h 733"/>
                <a:gd name="T34" fmla="*/ 768 w 636"/>
                <a:gd name="T35" fmla="*/ 776 h 733"/>
                <a:gd name="T36" fmla="*/ 1089 w 636"/>
                <a:gd name="T37" fmla="*/ 264 h 733"/>
                <a:gd name="T38" fmla="*/ 1573 w 636"/>
                <a:gd name="T39" fmla="*/ 94 h 733"/>
                <a:gd name="T40" fmla="*/ 2246 w 636"/>
                <a:gd name="T41" fmla="*/ 13 h 733"/>
                <a:gd name="T42" fmla="*/ 2788 w 636"/>
                <a:gd name="T43" fmla="*/ 0 h 733"/>
                <a:gd name="T44" fmla="*/ 3466 w 636"/>
                <a:gd name="T45" fmla="*/ 199 h 733"/>
                <a:gd name="T46" fmla="*/ 3848 w 636"/>
                <a:gd name="T47" fmla="*/ 328 h 733"/>
                <a:gd name="T48" fmla="*/ 4681 w 636"/>
                <a:gd name="T49" fmla="*/ 1029 h 733"/>
                <a:gd name="T50" fmla="*/ 4936 w 636"/>
                <a:gd name="T51" fmla="*/ 1606 h 733"/>
                <a:gd name="T52" fmla="*/ 3204 w 636"/>
                <a:gd name="T53" fmla="*/ 1857 h 733"/>
                <a:gd name="T54" fmla="*/ 3144 w 636"/>
                <a:gd name="T55" fmla="*/ 2242 h 733"/>
                <a:gd name="T56" fmla="*/ 3848 w 636"/>
                <a:gd name="T57" fmla="*/ 4785 h 733"/>
                <a:gd name="T58" fmla="*/ 5450 w 636"/>
                <a:gd name="T59" fmla="*/ 5297 h 733"/>
                <a:gd name="T60" fmla="*/ 6797 w 636"/>
                <a:gd name="T61" fmla="*/ 5933 h 733"/>
                <a:gd name="T62" fmla="*/ 4300 w 636"/>
                <a:gd name="T63" fmla="*/ 7779 h 7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36"/>
                <a:gd name="T97" fmla="*/ 0 h 733"/>
                <a:gd name="T98" fmla="*/ 636 w 636"/>
                <a:gd name="T99" fmla="*/ 733 h 7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22" name="任意多边形 97416">
              <a:extLst>
                <a:ext uri="{FF2B5EF4-FFF2-40B4-BE49-F238E27FC236}">
                  <a16:creationId xmlns:a16="http://schemas.microsoft.com/office/drawing/2014/main" id="{8A3AEDC7-DA73-AE11-EBD1-6A1BFD33831D}"/>
                </a:ext>
              </a:extLst>
            </p:cNvPr>
            <p:cNvSpPr>
              <a:spLocks/>
            </p:cNvSpPr>
            <p:nvPr/>
          </p:nvSpPr>
          <p:spPr bwMode="auto">
            <a:xfrm>
              <a:off x="1894" y="1319"/>
              <a:ext cx="489" cy="845"/>
            </a:xfrm>
            <a:custGeom>
              <a:avLst/>
              <a:gdLst>
                <a:gd name="T0" fmla="*/ 1034 w 270"/>
                <a:gd name="T1" fmla="*/ 4339 h 468"/>
                <a:gd name="T2" fmla="*/ 808 w 270"/>
                <a:gd name="T3" fmla="*/ 4019 h 468"/>
                <a:gd name="T4" fmla="*/ 581 w 270"/>
                <a:gd name="T5" fmla="*/ 3638 h 468"/>
                <a:gd name="T6" fmla="*/ 489 w 270"/>
                <a:gd name="T7" fmla="*/ 3221 h 468"/>
                <a:gd name="T8" fmla="*/ 547 w 270"/>
                <a:gd name="T9" fmla="*/ 2837 h 468"/>
                <a:gd name="T10" fmla="*/ 772 w 270"/>
                <a:gd name="T11" fmla="*/ 2521 h 468"/>
                <a:gd name="T12" fmla="*/ 1290 w 270"/>
                <a:gd name="T13" fmla="*/ 2324 h 468"/>
                <a:gd name="T14" fmla="*/ 1581 w 270"/>
                <a:gd name="T15" fmla="*/ 2105 h 468"/>
                <a:gd name="T16" fmla="*/ 1646 w 270"/>
                <a:gd name="T17" fmla="*/ 1659 h 468"/>
                <a:gd name="T18" fmla="*/ 1456 w 270"/>
                <a:gd name="T19" fmla="*/ 1307 h 468"/>
                <a:gd name="T20" fmla="*/ 1326 w 270"/>
                <a:gd name="T21" fmla="*/ 1082 h 468"/>
                <a:gd name="T22" fmla="*/ 1290 w 270"/>
                <a:gd name="T23" fmla="*/ 578 h 468"/>
                <a:gd name="T24" fmla="*/ 1485 w 270"/>
                <a:gd name="T25" fmla="*/ 381 h 468"/>
                <a:gd name="T26" fmla="*/ 1807 w 270"/>
                <a:gd name="T27" fmla="*/ 320 h 468"/>
                <a:gd name="T28" fmla="*/ 2162 w 270"/>
                <a:gd name="T29" fmla="*/ 195 h 468"/>
                <a:gd name="T30" fmla="*/ 2423 w 270"/>
                <a:gd name="T31" fmla="*/ 159 h 468"/>
                <a:gd name="T32" fmla="*/ 2907 w 270"/>
                <a:gd name="T33" fmla="*/ 130 h 468"/>
                <a:gd name="T34" fmla="*/ 2454 w 270"/>
                <a:gd name="T35" fmla="*/ 0 h 468"/>
                <a:gd name="T36" fmla="*/ 2001 w 270"/>
                <a:gd name="T37" fmla="*/ 0 h 468"/>
                <a:gd name="T38" fmla="*/ 1646 w 270"/>
                <a:gd name="T39" fmla="*/ 0 h 468"/>
                <a:gd name="T40" fmla="*/ 1224 w 270"/>
                <a:gd name="T41" fmla="*/ 130 h 468"/>
                <a:gd name="T42" fmla="*/ 902 w 270"/>
                <a:gd name="T43" fmla="*/ 381 h 468"/>
                <a:gd name="T44" fmla="*/ 808 w 270"/>
                <a:gd name="T45" fmla="*/ 672 h 468"/>
                <a:gd name="T46" fmla="*/ 676 w 270"/>
                <a:gd name="T47" fmla="*/ 1082 h 468"/>
                <a:gd name="T48" fmla="*/ 676 w 270"/>
                <a:gd name="T49" fmla="*/ 1401 h 468"/>
                <a:gd name="T50" fmla="*/ 772 w 270"/>
                <a:gd name="T51" fmla="*/ 1688 h 468"/>
                <a:gd name="T52" fmla="*/ 453 w 270"/>
                <a:gd name="T53" fmla="*/ 1820 h 468"/>
                <a:gd name="T54" fmla="*/ 292 w 270"/>
                <a:gd name="T55" fmla="*/ 1979 h 468"/>
                <a:gd name="T56" fmla="*/ 96 w 270"/>
                <a:gd name="T57" fmla="*/ 2266 h 468"/>
                <a:gd name="T58" fmla="*/ 0 w 270"/>
                <a:gd name="T59" fmla="*/ 2679 h 468"/>
                <a:gd name="T60" fmla="*/ 0 w 270"/>
                <a:gd name="T61" fmla="*/ 3221 h 468"/>
                <a:gd name="T62" fmla="*/ 161 w 270"/>
                <a:gd name="T63" fmla="*/ 3797 h 468"/>
                <a:gd name="T64" fmla="*/ 424 w 270"/>
                <a:gd name="T65" fmla="*/ 4434 h 468"/>
                <a:gd name="T66" fmla="*/ 614 w 270"/>
                <a:gd name="T67" fmla="*/ 4619 h 468"/>
                <a:gd name="T68" fmla="*/ 837 w 270"/>
                <a:gd name="T69" fmla="*/ 4750 h 468"/>
                <a:gd name="T70" fmla="*/ 1128 w 270"/>
                <a:gd name="T71" fmla="*/ 4974 h 468"/>
                <a:gd name="T72" fmla="*/ 1194 w 270"/>
                <a:gd name="T73" fmla="*/ 4685 h 468"/>
                <a:gd name="T74" fmla="*/ 1034 w 270"/>
                <a:gd name="T75" fmla="*/ 4339 h 4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468"/>
                <a:gd name="T116" fmla="*/ 270 w 270"/>
                <a:gd name="T117" fmla="*/ 468 h 46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23" name="任意多边形 97417">
              <a:extLst>
                <a:ext uri="{FF2B5EF4-FFF2-40B4-BE49-F238E27FC236}">
                  <a16:creationId xmlns:a16="http://schemas.microsoft.com/office/drawing/2014/main" id="{7BCFAB0B-8BFB-2BDD-DCD3-B26E1528E28C}"/>
                </a:ext>
              </a:extLst>
            </p:cNvPr>
            <p:cNvSpPr>
              <a:spLocks/>
            </p:cNvSpPr>
            <p:nvPr/>
          </p:nvSpPr>
          <p:spPr bwMode="auto">
            <a:xfrm>
              <a:off x="2193" y="1498"/>
              <a:ext cx="580" cy="1056"/>
            </a:xfrm>
            <a:custGeom>
              <a:avLst/>
              <a:gdLst>
                <a:gd name="T0" fmla="*/ 2784 w 321"/>
                <a:gd name="T1" fmla="*/ 6211 h 585"/>
                <a:gd name="T2" fmla="*/ 2493 w 321"/>
                <a:gd name="T3" fmla="*/ 6083 h 585"/>
                <a:gd name="T4" fmla="*/ 2141 w 321"/>
                <a:gd name="T5" fmla="*/ 6022 h 585"/>
                <a:gd name="T6" fmla="*/ 1951 w 321"/>
                <a:gd name="T7" fmla="*/ 6022 h 585"/>
                <a:gd name="T8" fmla="*/ 2338 w 321"/>
                <a:gd name="T9" fmla="*/ 5859 h 585"/>
                <a:gd name="T10" fmla="*/ 1982 w 321"/>
                <a:gd name="T11" fmla="*/ 5699 h 585"/>
                <a:gd name="T12" fmla="*/ 1630 w 321"/>
                <a:gd name="T13" fmla="*/ 5576 h 585"/>
                <a:gd name="T14" fmla="*/ 1214 w 321"/>
                <a:gd name="T15" fmla="*/ 5509 h 585"/>
                <a:gd name="T16" fmla="*/ 1630 w 321"/>
                <a:gd name="T17" fmla="*/ 5448 h 585"/>
                <a:gd name="T18" fmla="*/ 2076 w 321"/>
                <a:gd name="T19" fmla="*/ 5448 h 585"/>
                <a:gd name="T20" fmla="*/ 1469 w 321"/>
                <a:gd name="T21" fmla="*/ 5092 h 585"/>
                <a:gd name="T22" fmla="*/ 992 w 321"/>
                <a:gd name="T23" fmla="*/ 4937 h 585"/>
                <a:gd name="T24" fmla="*/ 701 w 321"/>
                <a:gd name="T25" fmla="*/ 4905 h 585"/>
                <a:gd name="T26" fmla="*/ 1185 w 321"/>
                <a:gd name="T27" fmla="*/ 4812 h 585"/>
                <a:gd name="T28" fmla="*/ 1695 w 321"/>
                <a:gd name="T29" fmla="*/ 4841 h 585"/>
                <a:gd name="T30" fmla="*/ 1951 w 321"/>
                <a:gd name="T31" fmla="*/ 4874 h 585"/>
                <a:gd name="T32" fmla="*/ 1505 w 321"/>
                <a:gd name="T33" fmla="*/ 4589 h 585"/>
                <a:gd name="T34" fmla="*/ 992 w 321"/>
                <a:gd name="T35" fmla="*/ 4457 h 585"/>
                <a:gd name="T36" fmla="*/ 381 w 321"/>
                <a:gd name="T37" fmla="*/ 4302 h 585"/>
                <a:gd name="T38" fmla="*/ 1149 w 321"/>
                <a:gd name="T39" fmla="*/ 4273 h 585"/>
                <a:gd name="T40" fmla="*/ 1599 w 321"/>
                <a:gd name="T41" fmla="*/ 4302 h 585"/>
                <a:gd name="T42" fmla="*/ 1149 w 321"/>
                <a:gd name="T43" fmla="*/ 3888 h 585"/>
                <a:gd name="T44" fmla="*/ 352 w 321"/>
                <a:gd name="T45" fmla="*/ 3601 h 585"/>
                <a:gd name="T46" fmla="*/ 0 w 321"/>
                <a:gd name="T47" fmla="*/ 3506 h 585"/>
                <a:gd name="T48" fmla="*/ 1149 w 321"/>
                <a:gd name="T49" fmla="*/ 3571 h 585"/>
                <a:gd name="T50" fmla="*/ 1344 w 321"/>
                <a:gd name="T51" fmla="*/ 3601 h 585"/>
                <a:gd name="T52" fmla="*/ 1084 w 321"/>
                <a:gd name="T53" fmla="*/ 3376 h 585"/>
                <a:gd name="T54" fmla="*/ 636 w 321"/>
                <a:gd name="T55" fmla="*/ 3024 h 585"/>
                <a:gd name="T56" fmla="*/ 1185 w 321"/>
                <a:gd name="T57" fmla="*/ 2865 h 585"/>
                <a:gd name="T58" fmla="*/ 992 w 321"/>
                <a:gd name="T59" fmla="*/ 2643 h 585"/>
                <a:gd name="T60" fmla="*/ 542 w 321"/>
                <a:gd name="T61" fmla="*/ 2388 h 585"/>
                <a:gd name="T62" fmla="*/ 768 w 321"/>
                <a:gd name="T63" fmla="*/ 2229 h 585"/>
                <a:gd name="T64" fmla="*/ 477 w 321"/>
                <a:gd name="T65" fmla="*/ 2040 h 585"/>
                <a:gd name="T66" fmla="*/ 94 w 321"/>
                <a:gd name="T67" fmla="*/ 1942 h 585"/>
                <a:gd name="T68" fmla="*/ 513 w 321"/>
                <a:gd name="T69" fmla="*/ 1848 h 585"/>
                <a:gd name="T70" fmla="*/ 226 w 321"/>
                <a:gd name="T71" fmla="*/ 1594 h 585"/>
                <a:gd name="T72" fmla="*/ 0 w 321"/>
                <a:gd name="T73" fmla="*/ 1558 h 585"/>
                <a:gd name="T74" fmla="*/ 352 w 321"/>
                <a:gd name="T75" fmla="*/ 1498 h 585"/>
                <a:gd name="T76" fmla="*/ 636 w 321"/>
                <a:gd name="T77" fmla="*/ 1529 h 585"/>
                <a:gd name="T78" fmla="*/ 255 w 321"/>
                <a:gd name="T79" fmla="*/ 1117 h 585"/>
                <a:gd name="T80" fmla="*/ 130 w 321"/>
                <a:gd name="T81" fmla="*/ 794 h 585"/>
                <a:gd name="T82" fmla="*/ 412 w 321"/>
                <a:gd name="T83" fmla="*/ 1016 h 585"/>
                <a:gd name="T84" fmla="*/ 737 w 321"/>
                <a:gd name="T85" fmla="*/ 1052 h 585"/>
                <a:gd name="T86" fmla="*/ 607 w 321"/>
                <a:gd name="T87" fmla="*/ 446 h 585"/>
                <a:gd name="T88" fmla="*/ 578 w 321"/>
                <a:gd name="T89" fmla="*/ 0 h 585"/>
                <a:gd name="T90" fmla="*/ 672 w 321"/>
                <a:gd name="T91" fmla="*/ 287 h 585"/>
                <a:gd name="T92" fmla="*/ 992 w 321"/>
                <a:gd name="T93" fmla="*/ 607 h 585"/>
                <a:gd name="T94" fmla="*/ 963 w 321"/>
                <a:gd name="T95" fmla="*/ 255 h 585"/>
                <a:gd name="T96" fmla="*/ 992 w 321"/>
                <a:gd name="T97" fmla="*/ 65 h 585"/>
                <a:gd name="T98" fmla="*/ 1185 w 321"/>
                <a:gd name="T99" fmla="*/ 352 h 585"/>
                <a:gd name="T100" fmla="*/ 1440 w 321"/>
                <a:gd name="T101" fmla="*/ 542 h 585"/>
                <a:gd name="T102" fmla="*/ 1695 w 321"/>
                <a:gd name="T103" fmla="*/ 94 h 585"/>
                <a:gd name="T104" fmla="*/ 1821 w 321"/>
                <a:gd name="T105" fmla="*/ 410 h 585"/>
                <a:gd name="T106" fmla="*/ 2047 w 321"/>
                <a:gd name="T107" fmla="*/ 672 h 585"/>
                <a:gd name="T108" fmla="*/ 2177 w 321"/>
                <a:gd name="T109" fmla="*/ 255 h 585"/>
                <a:gd name="T110" fmla="*/ 2338 w 321"/>
                <a:gd name="T111" fmla="*/ 861 h 585"/>
                <a:gd name="T112" fmla="*/ 3422 w 321"/>
                <a:gd name="T113" fmla="*/ 5419 h 585"/>
                <a:gd name="T114" fmla="*/ 2784 w 321"/>
                <a:gd name="T115" fmla="*/ 6211 h 5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1"/>
                <a:gd name="T175" fmla="*/ 0 h 585"/>
                <a:gd name="T176" fmla="*/ 321 w 321"/>
                <a:gd name="T177" fmla="*/ 585 h 5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24" name="任意多边形 97418">
              <a:extLst>
                <a:ext uri="{FF2B5EF4-FFF2-40B4-BE49-F238E27FC236}">
                  <a16:creationId xmlns:a16="http://schemas.microsoft.com/office/drawing/2014/main" id="{72731B81-768A-F694-8CFF-6B86286A332F}"/>
                </a:ext>
              </a:extLst>
            </p:cNvPr>
            <p:cNvSpPr>
              <a:spLocks/>
            </p:cNvSpPr>
            <p:nvPr/>
          </p:nvSpPr>
          <p:spPr bwMode="auto">
            <a:xfrm>
              <a:off x="2453" y="1505"/>
              <a:ext cx="906" cy="618"/>
            </a:xfrm>
            <a:custGeom>
              <a:avLst/>
              <a:gdLst>
                <a:gd name="T0" fmla="*/ 608 w 501"/>
                <a:gd name="T1" fmla="*/ 768 h 342"/>
                <a:gd name="T2" fmla="*/ 29 w 501"/>
                <a:gd name="T3" fmla="*/ 768 h 342"/>
                <a:gd name="T4" fmla="*/ 0 w 501"/>
                <a:gd name="T5" fmla="*/ 1852 h 342"/>
                <a:gd name="T6" fmla="*/ 291 w 501"/>
                <a:gd name="T7" fmla="*/ 3291 h 342"/>
                <a:gd name="T8" fmla="*/ 2698 w 501"/>
                <a:gd name="T9" fmla="*/ 3647 h 342"/>
                <a:gd name="T10" fmla="*/ 5105 w 501"/>
                <a:gd name="T11" fmla="*/ 3262 h 342"/>
                <a:gd name="T12" fmla="*/ 5295 w 501"/>
                <a:gd name="T13" fmla="*/ 1821 h 342"/>
                <a:gd name="T14" fmla="*/ 5356 w 501"/>
                <a:gd name="T15" fmla="*/ 1055 h 342"/>
                <a:gd name="T16" fmla="*/ 5134 w 501"/>
                <a:gd name="T17" fmla="*/ 477 h 342"/>
                <a:gd name="T18" fmla="*/ 3848 w 501"/>
                <a:gd name="T19" fmla="*/ 0 h 342"/>
                <a:gd name="T20" fmla="*/ 2662 w 501"/>
                <a:gd name="T21" fmla="*/ 0 h 342"/>
                <a:gd name="T22" fmla="*/ 1893 w 501"/>
                <a:gd name="T23" fmla="*/ 352 h 342"/>
                <a:gd name="T24" fmla="*/ 1154 w 501"/>
                <a:gd name="T25" fmla="*/ 768 h 342"/>
                <a:gd name="T26" fmla="*/ 608 w 501"/>
                <a:gd name="T27" fmla="*/ 768 h 3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1"/>
                <a:gd name="T43" fmla="*/ 0 h 342"/>
                <a:gd name="T44" fmla="*/ 501 w 501"/>
                <a:gd name="T45" fmla="*/ 342 h 3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CC66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25" name="任意多边形 97419">
              <a:extLst>
                <a:ext uri="{FF2B5EF4-FFF2-40B4-BE49-F238E27FC236}">
                  <a16:creationId xmlns:a16="http://schemas.microsoft.com/office/drawing/2014/main" id="{768E8B87-8395-6C7F-F1A0-572F046B17C7}"/>
                </a:ext>
              </a:extLst>
            </p:cNvPr>
            <p:cNvSpPr>
              <a:spLocks/>
            </p:cNvSpPr>
            <p:nvPr/>
          </p:nvSpPr>
          <p:spPr bwMode="auto">
            <a:xfrm>
              <a:off x="2540" y="1928"/>
              <a:ext cx="824" cy="379"/>
            </a:xfrm>
            <a:custGeom>
              <a:avLst/>
              <a:gdLst>
                <a:gd name="T0" fmla="*/ 607 w 456"/>
                <a:gd name="T1" fmla="*/ 159 h 210"/>
                <a:gd name="T2" fmla="*/ 0 w 456"/>
                <a:gd name="T3" fmla="*/ 570 h 210"/>
                <a:gd name="T4" fmla="*/ 2495 w 456"/>
                <a:gd name="T5" fmla="*/ 2227 h 210"/>
                <a:gd name="T6" fmla="*/ 3135 w 456"/>
                <a:gd name="T7" fmla="*/ 1276 h 210"/>
                <a:gd name="T8" fmla="*/ 4256 w 456"/>
                <a:gd name="T9" fmla="*/ 893 h 210"/>
                <a:gd name="T10" fmla="*/ 4863 w 456"/>
                <a:gd name="T11" fmla="*/ 159 h 210"/>
                <a:gd name="T12" fmla="*/ 4284 w 456"/>
                <a:gd name="T13" fmla="*/ 0 h 210"/>
                <a:gd name="T14" fmla="*/ 3010 w 456"/>
                <a:gd name="T15" fmla="*/ 226 h 210"/>
                <a:gd name="T16" fmla="*/ 2273 w 456"/>
                <a:gd name="T17" fmla="*/ 254 h 210"/>
                <a:gd name="T18" fmla="*/ 1695 w 456"/>
                <a:gd name="T19" fmla="*/ 94 h 210"/>
                <a:gd name="T20" fmla="*/ 607 w 456"/>
                <a:gd name="T21" fmla="*/ 159 h 2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6"/>
                <a:gd name="T34" fmla="*/ 0 h 210"/>
                <a:gd name="T35" fmla="*/ 456 w 456"/>
                <a:gd name="T36" fmla="*/ 210 h 2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CC66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26" name="任意多边形 97420">
              <a:extLst>
                <a:ext uri="{FF2B5EF4-FFF2-40B4-BE49-F238E27FC236}">
                  <a16:creationId xmlns:a16="http://schemas.microsoft.com/office/drawing/2014/main" id="{1FBCACB9-DBD2-4DDC-EEDE-39641757D61F}"/>
                </a:ext>
              </a:extLst>
            </p:cNvPr>
            <p:cNvSpPr>
              <a:spLocks/>
            </p:cNvSpPr>
            <p:nvPr/>
          </p:nvSpPr>
          <p:spPr bwMode="auto">
            <a:xfrm>
              <a:off x="2160" y="2666"/>
              <a:ext cx="1302" cy="372"/>
            </a:xfrm>
            <a:custGeom>
              <a:avLst/>
              <a:gdLst>
                <a:gd name="T0" fmla="*/ 0 w 720"/>
                <a:gd name="T1" fmla="*/ 211 h 206"/>
                <a:gd name="T2" fmla="*/ 1031 w 720"/>
                <a:gd name="T3" fmla="*/ 979 h 206"/>
                <a:gd name="T4" fmla="*/ 1732 w 720"/>
                <a:gd name="T5" fmla="*/ 1490 h 206"/>
                <a:gd name="T6" fmla="*/ 2371 w 720"/>
                <a:gd name="T7" fmla="*/ 1873 h 206"/>
                <a:gd name="T8" fmla="*/ 2884 w 720"/>
                <a:gd name="T9" fmla="*/ 2060 h 206"/>
                <a:gd name="T10" fmla="*/ 3718 w 720"/>
                <a:gd name="T11" fmla="*/ 2192 h 206"/>
                <a:gd name="T12" fmla="*/ 4427 w 720"/>
                <a:gd name="T13" fmla="*/ 2192 h 206"/>
                <a:gd name="T14" fmla="*/ 5134 w 720"/>
                <a:gd name="T15" fmla="*/ 2060 h 206"/>
                <a:gd name="T16" fmla="*/ 5647 w 720"/>
                <a:gd name="T17" fmla="*/ 1938 h 206"/>
                <a:gd name="T18" fmla="*/ 6219 w 720"/>
                <a:gd name="T19" fmla="*/ 1614 h 206"/>
                <a:gd name="T20" fmla="*/ 6864 w 720"/>
                <a:gd name="T21" fmla="*/ 1331 h 206"/>
                <a:gd name="T22" fmla="*/ 7411 w 720"/>
                <a:gd name="T23" fmla="*/ 899 h 206"/>
                <a:gd name="T24" fmla="*/ 7698 w 720"/>
                <a:gd name="T25" fmla="*/ 636 h 206"/>
                <a:gd name="T26" fmla="*/ 5713 w 720"/>
                <a:gd name="T27" fmla="*/ 0 h 206"/>
                <a:gd name="T28" fmla="*/ 3401 w 720"/>
                <a:gd name="T29" fmla="*/ 65 h 206"/>
                <a:gd name="T30" fmla="*/ 0 w 720"/>
                <a:gd name="T31" fmla="*/ 211 h 2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20"/>
                <a:gd name="T49" fmla="*/ 0 h 206"/>
                <a:gd name="T50" fmla="*/ 720 w 720"/>
                <a:gd name="T51" fmla="*/ 206 h 2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CC66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27" name="任意多边形 97421">
              <a:extLst>
                <a:ext uri="{FF2B5EF4-FFF2-40B4-BE49-F238E27FC236}">
                  <a16:creationId xmlns:a16="http://schemas.microsoft.com/office/drawing/2014/main" id="{99B8371B-210E-F283-E73B-EB0D2CF0A7E0}"/>
                </a:ext>
              </a:extLst>
            </p:cNvPr>
            <p:cNvSpPr>
              <a:spLocks/>
            </p:cNvSpPr>
            <p:nvPr/>
          </p:nvSpPr>
          <p:spPr bwMode="auto">
            <a:xfrm>
              <a:off x="2513" y="2150"/>
              <a:ext cx="515" cy="395"/>
            </a:xfrm>
            <a:custGeom>
              <a:avLst/>
              <a:gdLst>
                <a:gd name="T0" fmla="*/ 0 w 285"/>
                <a:gd name="T1" fmla="*/ 0 h 219"/>
                <a:gd name="T2" fmla="*/ 195 w 285"/>
                <a:gd name="T3" fmla="*/ 752 h 219"/>
                <a:gd name="T4" fmla="*/ 412 w 285"/>
                <a:gd name="T5" fmla="*/ 1162 h 219"/>
                <a:gd name="T6" fmla="*/ 737 w 285"/>
                <a:gd name="T7" fmla="*/ 1607 h 219"/>
                <a:gd name="T8" fmla="*/ 1055 w 285"/>
                <a:gd name="T9" fmla="*/ 1988 h 219"/>
                <a:gd name="T10" fmla="*/ 1375 w 285"/>
                <a:gd name="T11" fmla="*/ 2316 h 219"/>
                <a:gd name="T12" fmla="*/ 3039 w 285"/>
                <a:gd name="T13" fmla="*/ 1057 h 219"/>
                <a:gd name="T14" fmla="*/ 2076 w 285"/>
                <a:gd name="T15" fmla="*/ 422 h 219"/>
                <a:gd name="T16" fmla="*/ 0 w 285"/>
                <a:gd name="T17" fmla="*/ 0 h 2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5"/>
                <a:gd name="T28" fmla="*/ 0 h 219"/>
                <a:gd name="T29" fmla="*/ 285 w 285"/>
                <a:gd name="T30" fmla="*/ 219 h 2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CC66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28" name="任意多边形 97422">
              <a:extLst>
                <a:ext uri="{FF2B5EF4-FFF2-40B4-BE49-F238E27FC236}">
                  <a16:creationId xmlns:a16="http://schemas.microsoft.com/office/drawing/2014/main" id="{BD38FDF0-CDE7-8ED2-5C05-D0D2945F9BF1}"/>
                </a:ext>
              </a:extLst>
            </p:cNvPr>
            <p:cNvSpPr>
              <a:spLocks/>
            </p:cNvSpPr>
            <p:nvPr/>
          </p:nvSpPr>
          <p:spPr bwMode="auto">
            <a:xfrm>
              <a:off x="2670" y="1756"/>
              <a:ext cx="770" cy="914"/>
            </a:xfrm>
            <a:custGeom>
              <a:avLst/>
              <a:gdLst>
                <a:gd name="T0" fmla="*/ 130 w 426"/>
                <a:gd name="T1" fmla="*/ 5305 h 506"/>
                <a:gd name="T2" fmla="*/ 0 w 426"/>
                <a:gd name="T3" fmla="*/ 4662 h 506"/>
                <a:gd name="T4" fmla="*/ 381 w 426"/>
                <a:gd name="T5" fmla="*/ 4026 h 506"/>
                <a:gd name="T6" fmla="*/ 1215 w 426"/>
                <a:gd name="T7" fmla="*/ 3383 h 506"/>
                <a:gd name="T8" fmla="*/ 1918 w 426"/>
                <a:gd name="T9" fmla="*/ 2874 h 506"/>
                <a:gd name="T10" fmla="*/ 2245 w 426"/>
                <a:gd name="T11" fmla="*/ 2234 h 506"/>
                <a:gd name="T12" fmla="*/ 2816 w 426"/>
                <a:gd name="T13" fmla="*/ 2047 h 506"/>
                <a:gd name="T14" fmla="*/ 3460 w 426"/>
                <a:gd name="T15" fmla="*/ 1915 h 506"/>
                <a:gd name="T16" fmla="*/ 3714 w 426"/>
                <a:gd name="T17" fmla="*/ 1404 h 506"/>
                <a:gd name="T18" fmla="*/ 4034 w 426"/>
                <a:gd name="T19" fmla="*/ 701 h 506"/>
                <a:gd name="T20" fmla="*/ 4228 w 426"/>
                <a:gd name="T21" fmla="*/ 130 h 506"/>
                <a:gd name="T22" fmla="*/ 4418 w 426"/>
                <a:gd name="T23" fmla="*/ 0 h 506"/>
                <a:gd name="T24" fmla="*/ 4548 w 426"/>
                <a:gd name="T25" fmla="*/ 854 h 506"/>
                <a:gd name="T26" fmla="*/ 4548 w 426"/>
                <a:gd name="T27" fmla="*/ 1586 h 506"/>
                <a:gd name="T28" fmla="*/ 4548 w 426"/>
                <a:gd name="T29" fmla="*/ 2097 h 506"/>
                <a:gd name="T30" fmla="*/ 4483 w 426"/>
                <a:gd name="T31" fmla="*/ 2639 h 506"/>
                <a:gd name="T32" fmla="*/ 4387 w 426"/>
                <a:gd name="T33" fmla="*/ 3152 h 506"/>
                <a:gd name="T34" fmla="*/ 4163 w 426"/>
                <a:gd name="T35" fmla="*/ 3726 h 506"/>
                <a:gd name="T36" fmla="*/ 3940 w 426"/>
                <a:gd name="T37" fmla="*/ 4173 h 506"/>
                <a:gd name="T38" fmla="*/ 3620 w 426"/>
                <a:gd name="T39" fmla="*/ 4649 h 506"/>
                <a:gd name="T40" fmla="*/ 3042 w 426"/>
                <a:gd name="T41" fmla="*/ 5386 h 506"/>
                <a:gd name="T42" fmla="*/ 1918 w 426"/>
                <a:gd name="T43" fmla="*/ 5240 h 506"/>
                <a:gd name="T44" fmla="*/ 130 w 426"/>
                <a:gd name="T45" fmla="*/ 5305 h 5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26"/>
                <a:gd name="T70" fmla="*/ 0 h 506"/>
                <a:gd name="T71" fmla="*/ 426 w 426"/>
                <a:gd name="T72" fmla="*/ 506 h 50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29" name="任意多边形 97423">
              <a:extLst>
                <a:ext uri="{FF2B5EF4-FFF2-40B4-BE49-F238E27FC236}">
                  <a16:creationId xmlns:a16="http://schemas.microsoft.com/office/drawing/2014/main" id="{674F97FA-AAB5-FCAA-ED35-3D6A595E73BB}"/>
                </a:ext>
              </a:extLst>
            </p:cNvPr>
            <p:cNvSpPr>
              <a:spLocks/>
            </p:cNvSpPr>
            <p:nvPr/>
          </p:nvSpPr>
          <p:spPr bwMode="auto">
            <a:xfrm>
              <a:off x="1661" y="2417"/>
              <a:ext cx="1817" cy="433"/>
            </a:xfrm>
            <a:custGeom>
              <a:avLst/>
              <a:gdLst>
                <a:gd name="T0" fmla="*/ 1922 w 1005"/>
                <a:gd name="T1" fmla="*/ 316 h 240"/>
                <a:gd name="T2" fmla="*/ 2144 w 1005"/>
                <a:gd name="T3" fmla="*/ 615 h 240"/>
                <a:gd name="T4" fmla="*/ 2631 w 1005"/>
                <a:gd name="T5" fmla="*/ 826 h 240"/>
                <a:gd name="T6" fmla="*/ 3079 w 1005"/>
                <a:gd name="T7" fmla="*/ 870 h 240"/>
                <a:gd name="T8" fmla="*/ 3462 w 1005"/>
                <a:gd name="T9" fmla="*/ 826 h 240"/>
                <a:gd name="T10" fmla="*/ 4296 w 1005"/>
                <a:gd name="T11" fmla="*/ 951 h 240"/>
                <a:gd name="T12" fmla="*/ 5064 w 1005"/>
                <a:gd name="T13" fmla="*/ 1335 h 240"/>
                <a:gd name="T14" fmla="*/ 5704 w 1005"/>
                <a:gd name="T15" fmla="*/ 1380 h 240"/>
                <a:gd name="T16" fmla="*/ 6093 w 1005"/>
                <a:gd name="T17" fmla="*/ 1276 h 240"/>
                <a:gd name="T18" fmla="*/ 6599 w 1005"/>
                <a:gd name="T19" fmla="*/ 1185 h 240"/>
                <a:gd name="T20" fmla="*/ 7116 w 1005"/>
                <a:gd name="T21" fmla="*/ 1146 h 240"/>
                <a:gd name="T22" fmla="*/ 7565 w 1005"/>
                <a:gd name="T23" fmla="*/ 1122 h 240"/>
                <a:gd name="T24" fmla="*/ 7950 w 1005"/>
                <a:gd name="T25" fmla="*/ 1146 h 240"/>
                <a:gd name="T26" fmla="*/ 8653 w 1005"/>
                <a:gd name="T27" fmla="*/ 1146 h 240"/>
                <a:gd name="T28" fmla="*/ 9486 w 1005"/>
                <a:gd name="T29" fmla="*/ 1396 h 240"/>
                <a:gd name="T30" fmla="*/ 10130 w 1005"/>
                <a:gd name="T31" fmla="*/ 1846 h 240"/>
                <a:gd name="T32" fmla="*/ 10737 w 1005"/>
                <a:gd name="T33" fmla="*/ 2080 h 240"/>
                <a:gd name="T34" fmla="*/ 10356 w 1005"/>
                <a:gd name="T35" fmla="*/ 2360 h 240"/>
                <a:gd name="T36" fmla="*/ 10159 w 1005"/>
                <a:gd name="T37" fmla="*/ 2235 h 240"/>
                <a:gd name="T38" fmla="*/ 9551 w 1005"/>
                <a:gd name="T39" fmla="*/ 2096 h 240"/>
                <a:gd name="T40" fmla="*/ 8528 w 1005"/>
                <a:gd name="T41" fmla="*/ 1972 h 240"/>
                <a:gd name="T42" fmla="*/ 8398 w 1005"/>
                <a:gd name="T43" fmla="*/ 1651 h 240"/>
                <a:gd name="T44" fmla="*/ 8208 w 1005"/>
                <a:gd name="T45" fmla="*/ 1651 h 240"/>
                <a:gd name="T46" fmla="*/ 7885 w 1005"/>
                <a:gd name="T47" fmla="*/ 2096 h 240"/>
                <a:gd name="T48" fmla="*/ 7310 w 1005"/>
                <a:gd name="T49" fmla="*/ 2226 h 240"/>
                <a:gd name="T50" fmla="*/ 6861 w 1005"/>
                <a:gd name="T51" fmla="*/ 2243 h 240"/>
                <a:gd name="T52" fmla="*/ 6152 w 1005"/>
                <a:gd name="T53" fmla="*/ 2372 h 240"/>
                <a:gd name="T54" fmla="*/ 5644 w 1005"/>
                <a:gd name="T55" fmla="*/ 2542 h 240"/>
                <a:gd name="T56" fmla="*/ 4936 w 1005"/>
                <a:gd name="T57" fmla="*/ 2477 h 240"/>
                <a:gd name="T58" fmla="*/ 4520 w 1005"/>
                <a:gd name="T59" fmla="*/ 2185 h 240"/>
                <a:gd name="T60" fmla="*/ 4037 w 1005"/>
                <a:gd name="T61" fmla="*/ 2031 h 240"/>
                <a:gd name="T62" fmla="*/ 3686 w 1005"/>
                <a:gd name="T63" fmla="*/ 2109 h 240"/>
                <a:gd name="T64" fmla="*/ 3334 w 1005"/>
                <a:gd name="T65" fmla="*/ 2096 h 240"/>
                <a:gd name="T66" fmla="*/ 3014 w 1005"/>
                <a:gd name="T67" fmla="*/ 1898 h 240"/>
                <a:gd name="T68" fmla="*/ 2631 w 1005"/>
                <a:gd name="T69" fmla="*/ 1591 h 240"/>
                <a:gd name="T70" fmla="*/ 2245 w 1005"/>
                <a:gd name="T71" fmla="*/ 1335 h 240"/>
                <a:gd name="T72" fmla="*/ 1893 w 1005"/>
                <a:gd name="T73" fmla="*/ 1344 h 240"/>
                <a:gd name="T74" fmla="*/ 1472 w 1005"/>
                <a:gd name="T75" fmla="*/ 1461 h 240"/>
                <a:gd name="T76" fmla="*/ 1088 w 1005"/>
                <a:gd name="T77" fmla="*/ 1644 h 240"/>
                <a:gd name="T78" fmla="*/ 703 w 1005"/>
                <a:gd name="T79" fmla="*/ 1768 h 240"/>
                <a:gd name="T80" fmla="*/ 255 w 1005"/>
                <a:gd name="T81" fmla="*/ 1781 h 240"/>
                <a:gd name="T82" fmla="*/ 65 w 1005"/>
                <a:gd name="T83" fmla="*/ 1579 h 240"/>
                <a:gd name="T84" fmla="*/ 0 w 1005"/>
                <a:gd name="T85" fmla="*/ 1396 h 240"/>
                <a:gd name="T86" fmla="*/ 255 w 1005"/>
                <a:gd name="T87" fmla="*/ 1016 h 240"/>
                <a:gd name="T88" fmla="*/ 418 w 1005"/>
                <a:gd name="T89" fmla="*/ 424 h 240"/>
                <a:gd name="T90" fmla="*/ 448 w 1005"/>
                <a:gd name="T91" fmla="*/ 189 h 240"/>
                <a:gd name="T92" fmla="*/ 673 w 1005"/>
                <a:gd name="T93" fmla="*/ 13 h 240"/>
                <a:gd name="T94" fmla="*/ 964 w 1005"/>
                <a:gd name="T95" fmla="*/ 0 h 240"/>
                <a:gd name="T96" fmla="*/ 1922 w 1005"/>
                <a:gd name="T97" fmla="*/ 316 h 24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5"/>
                <a:gd name="T148" fmla="*/ 0 h 240"/>
                <a:gd name="T149" fmla="*/ 1005 w 1005"/>
                <a:gd name="T150" fmla="*/ 240 h 24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30" name="任意多边形 97424">
              <a:extLst>
                <a:ext uri="{FF2B5EF4-FFF2-40B4-BE49-F238E27FC236}">
                  <a16:creationId xmlns:a16="http://schemas.microsoft.com/office/drawing/2014/main" id="{7CA1D781-AED9-4FB9-8BFD-6D187C227C08}"/>
                </a:ext>
              </a:extLst>
            </p:cNvPr>
            <p:cNvSpPr>
              <a:spLocks/>
            </p:cNvSpPr>
            <p:nvPr/>
          </p:nvSpPr>
          <p:spPr bwMode="auto">
            <a:xfrm>
              <a:off x="2290" y="1572"/>
              <a:ext cx="651" cy="708"/>
            </a:xfrm>
            <a:custGeom>
              <a:avLst/>
              <a:gdLst>
                <a:gd name="T0" fmla="*/ 3848 w 360"/>
                <a:gd name="T1" fmla="*/ 4172 h 392"/>
                <a:gd name="T2" fmla="*/ 3754 w 360"/>
                <a:gd name="T3" fmla="*/ 3881 h 392"/>
                <a:gd name="T4" fmla="*/ 3212 w 360"/>
                <a:gd name="T5" fmla="*/ 3509 h 392"/>
                <a:gd name="T6" fmla="*/ 2501 w 360"/>
                <a:gd name="T7" fmla="*/ 3128 h 392"/>
                <a:gd name="T8" fmla="*/ 1864 w 360"/>
                <a:gd name="T9" fmla="*/ 2617 h 392"/>
                <a:gd name="T10" fmla="*/ 1893 w 360"/>
                <a:gd name="T11" fmla="*/ 2574 h 392"/>
                <a:gd name="T12" fmla="*/ 1477 w 360"/>
                <a:gd name="T13" fmla="*/ 2169 h 392"/>
                <a:gd name="T14" fmla="*/ 1282 w 360"/>
                <a:gd name="T15" fmla="*/ 1680 h 392"/>
                <a:gd name="T16" fmla="*/ 1154 w 360"/>
                <a:gd name="T17" fmla="*/ 1279 h 392"/>
                <a:gd name="T18" fmla="*/ 1154 w 360"/>
                <a:gd name="T19" fmla="*/ 701 h 392"/>
                <a:gd name="T20" fmla="*/ 1347 w 360"/>
                <a:gd name="T21" fmla="*/ 513 h 392"/>
                <a:gd name="T22" fmla="*/ 2311 w 360"/>
                <a:gd name="T23" fmla="*/ 636 h 392"/>
                <a:gd name="T24" fmla="*/ 1477 w 360"/>
                <a:gd name="T25" fmla="*/ 65 h 392"/>
                <a:gd name="T26" fmla="*/ 769 w 360"/>
                <a:gd name="T27" fmla="*/ 0 h 392"/>
                <a:gd name="T28" fmla="*/ 255 w 360"/>
                <a:gd name="T29" fmla="*/ 195 h 392"/>
                <a:gd name="T30" fmla="*/ 130 w 360"/>
                <a:gd name="T31" fmla="*/ 466 h 392"/>
                <a:gd name="T32" fmla="*/ 0 w 360"/>
                <a:gd name="T33" fmla="*/ 907 h 392"/>
                <a:gd name="T34" fmla="*/ 130 w 360"/>
                <a:gd name="T35" fmla="*/ 1331 h 392"/>
                <a:gd name="T36" fmla="*/ 477 w 360"/>
                <a:gd name="T37" fmla="*/ 1674 h 392"/>
                <a:gd name="T38" fmla="*/ 769 w 360"/>
                <a:gd name="T39" fmla="*/ 1914 h 392"/>
                <a:gd name="T40" fmla="*/ 899 w 360"/>
                <a:gd name="T41" fmla="*/ 2550 h 392"/>
                <a:gd name="T42" fmla="*/ 899 w 360"/>
                <a:gd name="T43" fmla="*/ 2958 h 392"/>
                <a:gd name="T44" fmla="*/ 1089 w 360"/>
                <a:gd name="T45" fmla="*/ 3471 h 392"/>
                <a:gd name="T46" fmla="*/ 1477 w 360"/>
                <a:gd name="T47" fmla="*/ 3896 h 392"/>
                <a:gd name="T48" fmla="*/ 1987 w 360"/>
                <a:gd name="T49" fmla="*/ 4026 h 392"/>
                <a:gd name="T50" fmla="*/ 2633 w 360"/>
                <a:gd name="T51" fmla="*/ 3961 h 392"/>
                <a:gd name="T52" fmla="*/ 3212 w 360"/>
                <a:gd name="T53" fmla="*/ 4026 h 392"/>
                <a:gd name="T54" fmla="*/ 3848 w 360"/>
                <a:gd name="T55" fmla="*/ 4172 h 3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60"/>
                <a:gd name="T85" fmla="*/ 0 h 392"/>
                <a:gd name="T86" fmla="*/ 360 w 360"/>
                <a:gd name="T87" fmla="*/ 392 h 3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31" name="任意多边形 97425">
              <a:extLst>
                <a:ext uri="{FF2B5EF4-FFF2-40B4-BE49-F238E27FC236}">
                  <a16:creationId xmlns:a16="http://schemas.microsoft.com/office/drawing/2014/main" id="{AAF3CFAB-FDAF-29BF-8A7F-7EE70A188BC4}"/>
                </a:ext>
              </a:extLst>
            </p:cNvPr>
            <p:cNvSpPr>
              <a:spLocks/>
            </p:cNvSpPr>
            <p:nvPr/>
          </p:nvSpPr>
          <p:spPr bwMode="auto">
            <a:xfrm>
              <a:off x="2681" y="1749"/>
              <a:ext cx="732" cy="785"/>
            </a:xfrm>
            <a:custGeom>
              <a:avLst/>
              <a:gdLst>
                <a:gd name="T0" fmla="*/ 0 w 405"/>
                <a:gd name="T1" fmla="*/ 4614 h 435"/>
                <a:gd name="T2" fmla="*/ 381 w 405"/>
                <a:gd name="T3" fmla="*/ 4230 h 435"/>
                <a:gd name="T4" fmla="*/ 898 w 405"/>
                <a:gd name="T5" fmla="*/ 4044 h 435"/>
                <a:gd name="T6" fmla="*/ 1506 w 405"/>
                <a:gd name="T7" fmla="*/ 3820 h 435"/>
                <a:gd name="T8" fmla="*/ 1638 w 405"/>
                <a:gd name="T9" fmla="*/ 3595 h 435"/>
                <a:gd name="T10" fmla="*/ 1638 w 405"/>
                <a:gd name="T11" fmla="*/ 3468 h 435"/>
                <a:gd name="T12" fmla="*/ 1793 w 405"/>
                <a:gd name="T13" fmla="*/ 3279 h 435"/>
                <a:gd name="T14" fmla="*/ 2274 w 405"/>
                <a:gd name="T15" fmla="*/ 3023 h 435"/>
                <a:gd name="T16" fmla="*/ 2339 w 405"/>
                <a:gd name="T17" fmla="*/ 2739 h 435"/>
                <a:gd name="T18" fmla="*/ 2368 w 405"/>
                <a:gd name="T19" fmla="*/ 2452 h 435"/>
                <a:gd name="T20" fmla="*/ 2590 w 405"/>
                <a:gd name="T21" fmla="*/ 2416 h 435"/>
                <a:gd name="T22" fmla="*/ 3136 w 405"/>
                <a:gd name="T23" fmla="*/ 2387 h 435"/>
                <a:gd name="T24" fmla="*/ 3488 w 405"/>
                <a:gd name="T25" fmla="*/ 2227 h 435"/>
                <a:gd name="T26" fmla="*/ 3553 w 405"/>
                <a:gd name="T27" fmla="*/ 1942 h 435"/>
                <a:gd name="T28" fmla="*/ 3940 w 405"/>
                <a:gd name="T29" fmla="*/ 1716 h 435"/>
                <a:gd name="T30" fmla="*/ 4126 w 405"/>
                <a:gd name="T31" fmla="*/ 1397 h 435"/>
                <a:gd name="T32" fmla="*/ 4256 w 405"/>
                <a:gd name="T33" fmla="*/ 987 h 435"/>
                <a:gd name="T34" fmla="*/ 4293 w 405"/>
                <a:gd name="T35" fmla="*/ 794 h 435"/>
                <a:gd name="T36" fmla="*/ 4322 w 405"/>
                <a:gd name="T37" fmla="*/ 0 h 435"/>
                <a:gd name="T38" fmla="*/ 4002 w 405"/>
                <a:gd name="T39" fmla="*/ 352 h 435"/>
                <a:gd name="T40" fmla="*/ 3969 w 405"/>
                <a:gd name="T41" fmla="*/ 700 h 435"/>
                <a:gd name="T42" fmla="*/ 3808 w 405"/>
                <a:gd name="T43" fmla="*/ 1081 h 435"/>
                <a:gd name="T44" fmla="*/ 3620 w 405"/>
                <a:gd name="T45" fmla="*/ 1368 h 435"/>
                <a:gd name="T46" fmla="*/ 3423 w 405"/>
                <a:gd name="T47" fmla="*/ 1687 h 435"/>
                <a:gd name="T48" fmla="*/ 3297 w 405"/>
                <a:gd name="T49" fmla="*/ 1817 h 435"/>
                <a:gd name="T50" fmla="*/ 3042 w 405"/>
                <a:gd name="T51" fmla="*/ 1875 h 435"/>
                <a:gd name="T52" fmla="*/ 2590 w 405"/>
                <a:gd name="T53" fmla="*/ 2003 h 435"/>
                <a:gd name="T54" fmla="*/ 2113 w 405"/>
                <a:gd name="T55" fmla="*/ 2133 h 435"/>
                <a:gd name="T56" fmla="*/ 1918 w 405"/>
                <a:gd name="T57" fmla="*/ 2387 h 435"/>
                <a:gd name="T58" fmla="*/ 1889 w 405"/>
                <a:gd name="T59" fmla="*/ 2543 h 435"/>
                <a:gd name="T60" fmla="*/ 1760 w 405"/>
                <a:gd name="T61" fmla="*/ 2898 h 435"/>
                <a:gd name="T62" fmla="*/ 1310 w 405"/>
                <a:gd name="T63" fmla="*/ 3149 h 435"/>
                <a:gd name="T64" fmla="*/ 1027 w 405"/>
                <a:gd name="T65" fmla="*/ 3308 h 435"/>
                <a:gd name="T66" fmla="*/ 737 w 405"/>
                <a:gd name="T67" fmla="*/ 3533 h 435"/>
                <a:gd name="T68" fmla="*/ 320 w 405"/>
                <a:gd name="T69" fmla="*/ 3849 h 435"/>
                <a:gd name="T70" fmla="*/ 130 w 405"/>
                <a:gd name="T71" fmla="*/ 4104 h 435"/>
                <a:gd name="T72" fmla="*/ 0 w 405"/>
                <a:gd name="T73" fmla="*/ 4614 h 4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05"/>
                <a:gd name="T112" fmla="*/ 0 h 435"/>
                <a:gd name="T113" fmla="*/ 405 w 405"/>
                <a:gd name="T114" fmla="*/ 435 h 43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32" name="任意多边形 97426">
              <a:extLst>
                <a:ext uri="{FF2B5EF4-FFF2-40B4-BE49-F238E27FC236}">
                  <a16:creationId xmlns:a16="http://schemas.microsoft.com/office/drawing/2014/main" id="{2D6F5837-DAE8-21CC-7A8F-C6F8D2DDDD18}"/>
                </a:ext>
              </a:extLst>
            </p:cNvPr>
            <p:cNvSpPr>
              <a:spLocks/>
            </p:cNvSpPr>
            <p:nvPr/>
          </p:nvSpPr>
          <p:spPr bwMode="auto">
            <a:xfrm>
              <a:off x="2589" y="1478"/>
              <a:ext cx="835" cy="531"/>
            </a:xfrm>
            <a:custGeom>
              <a:avLst/>
              <a:gdLst>
                <a:gd name="T0" fmla="*/ 0 w 462"/>
                <a:gd name="T1" fmla="*/ 2969 h 294"/>
                <a:gd name="T2" fmla="*/ 226 w 462"/>
                <a:gd name="T3" fmla="*/ 2651 h 294"/>
                <a:gd name="T4" fmla="*/ 703 w 462"/>
                <a:gd name="T5" fmla="*/ 2550 h 294"/>
                <a:gd name="T6" fmla="*/ 1310 w 462"/>
                <a:gd name="T7" fmla="*/ 2617 h 294"/>
                <a:gd name="T8" fmla="*/ 1918 w 462"/>
                <a:gd name="T9" fmla="*/ 2747 h 294"/>
                <a:gd name="T10" fmla="*/ 2686 w 462"/>
                <a:gd name="T11" fmla="*/ 2718 h 294"/>
                <a:gd name="T12" fmla="*/ 3904 w 462"/>
                <a:gd name="T13" fmla="*/ 2492 h 294"/>
                <a:gd name="T14" fmla="*/ 4191 w 462"/>
                <a:gd name="T15" fmla="*/ 2169 h 294"/>
                <a:gd name="T16" fmla="*/ 4350 w 462"/>
                <a:gd name="T17" fmla="*/ 1725 h 294"/>
                <a:gd name="T18" fmla="*/ 4350 w 462"/>
                <a:gd name="T19" fmla="*/ 1053 h 294"/>
                <a:gd name="T20" fmla="*/ 4126 w 462"/>
                <a:gd name="T21" fmla="*/ 766 h 294"/>
                <a:gd name="T22" fmla="*/ 3649 w 462"/>
                <a:gd name="T23" fmla="*/ 607 h 294"/>
                <a:gd name="T24" fmla="*/ 3329 w 462"/>
                <a:gd name="T25" fmla="*/ 381 h 294"/>
                <a:gd name="T26" fmla="*/ 3078 w 462"/>
                <a:gd name="T27" fmla="*/ 0 h 294"/>
                <a:gd name="T28" fmla="*/ 3553 w 462"/>
                <a:gd name="T29" fmla="*/ 255 h 294"/>
                <a:gd name="T30" fmla="*/ 4191 w 462"/>
                <a:gd name="T31" fmla="*/ 412 h 294"/>
                <a:gd name="T32" fmla="*/ 4641 w 462"/>
                <a:gd name="T33" fmla="*/ 737 h 294"/>
                <a:gd name="T34" fmla="*/ 4900 w 462"/>
                <a:gd name="T35" fmla="*/ 959 h 294"/>
                <a:gd name="T36" fmla="*/ 4929 w 462"/>
                <a:gd name="T37" fmla="*/ 1243 h 294"/>
                <a:gd name="T38" fmla="*/ 4864 w 462"/>
                <a:gd name="T39" fmla="*/ 1595 h 294"/>
                <a:gd name="T40" fmla="*/ 4612 w 462"/>
                <a:gd name="T41" fmla="*/ 1914 h 294"/>
                <a:gd name="T42" fmla="*/ 4482 w 462"/>
                <a:gd name="T43" fmla="*/ 2075 h 294"/>
                <a:gd name="T44" fmla="*/ 4452 w 462"/>
                <a:gd name="T45" fmla="*/ 2362 h 294"/>
                <a:gd name="T46" fmla="*/ 4126 w 462"/>
                <a:gd name="T47" fmla="*/ 2874 h 294"/>
                <a:gd name="T48" fmla="*/ 3553 w 462"/>
                <a:gd name="T49" fmla="*/ 2998 h 294"/>
                <a:gd name="T50" fmla="*/ 3264 w 462"/>
                <a:gd name="T51" fmla="*/ 2902 h 294"/>
                <a:gd name="T52" fmla="*/ 2881 w 462"/>
                <a:gd name="T53" fmla="*/ 2969 h 294"/>
                <a:gd name="T54" fmla="*/ 2626 w 462"/>
                <a:gd name="T55" fmla="*/ 3128 h 294"/>
                <a:gd name="T56" fmla="*/ 2180 w 462"/>
                <a:gd name="T57" fmla="*/ 3128 h 294"/>
                <a:gd name="T58" fmla="*/ 1793 w 462"/>
                <a:gd name="T59" fmla="*/ 2969 h 294"/>
                <a:gd name="T60" fmla="*/ 1412 w 462"/>
                <a:gd name="T61" fmla="*/ 2841 h 294"/>
                <a:gd name="T62" fmla="*/ 1149 w 462"/>
                <a:gd name="T63" fmla="*/ 2933 h 294"/>
                <a:gd name="T64" fmla="*/ 607 w 462"/>
                <a:gd name="T65" fmla="*/ 2969 h 294"/>
                <a:gd name="T66" fmla="*/ 255 w 462"/>
                <a:gd name="T67" fmla="*/ 2998 h 294"/>
                <a:gd name="T68" fmla="*/ 0 w 462"/>
                <a:gd name="T69" fmla="*/ 2969 h 29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62"/>
                <a:gd name="T106" fmla="*/ 0 h 294"/>
                <a:gd name="T107" fmla="*/ 462 w 462"/>
                <a:gd name="T108" fmla="*/ 294 h 29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33" name="任意多边形 97427">
              <a:extLst>
                <a:ext uri="{FF2B5EF4-FFF2-40B4-BE49-F238E27FC236}">
                  <a16:creationId xmlns:a16="http://schemas.microsoft.com/office/drawing/2014/main" id="{DDF03F5F-9EDC-DDF4-CB61-5680D03E2A59}"/>
                </a:ext>
              </a:extLst>
            </p:cNvPr>
            <p:cNvSpPr>
              <a:spLocks/>
            </p:cNvSpPr>
            <p:nvPr/>
          </p:nvSpPr>
          <p:spPr bwMode="auto">
            <a:xfrm>
              <a:off x="2632" y="1413"/>
              <a:ext cx="537" cy="395"/>
            </a:xfrm>
            <a:custGeom>
              <a:avLst/>
              <a:gdLst>
                <a:gd name="T0" fmla="*/ 3144 w 297"/>
                <a:gd name="T1" fmla="*/ 2316 h 219"/>
                <a:gd name="T2" fmla="*/ 3175 w 297"/>
                <a:gd name="T3" fmla="*/ 1268 h 219"/>
                <a:gd name="T4" fmla="*/ 3043 w 297"/>
                <a:gd name="T5" fmla="*/ 381 h 219"/>
                <a:gd name="T6" fmla="*/ 2756 w 297"/>
                <a:gd name="T7" fmla="*/ 65 h 219"/>
                <a:gd name="T8" fmla="*/ 2311 w 297"/>
                <a:gd name="T9" fmla="*/ 0 h 219"/>
                <a:gd name="T10" fmla="*/ 1602 w 297"/>
                <a:gd name="T11" fmla="*/ 65 h 219"/>
                <a:gd name="T12" fmla="*/ 1060 w 297"/>
                <a:gd name="T13" fmla="*/ 254 h 219"/>
                <a:gd name="T14" fmla="*/ 805 w 297"/>
                <a:gd name="T15" fmla="*/ 539 h 219"/>
                <a:gd name="T16" fmla="*/ 385 w 297"/>
                <a:gd name="T17" fmla="*/ 920 h 219"/>
                <a:gd name="T18" fmla="*/ 65 w 297"/>
                <a:gd name="T19" fmla="*/ 1174 h 219"/>
                <a:gd name="T20" fmla="*/ 0 w 297"/>
                <a:gd name="T21" fmla="*/ 1300 h 219"/>
                <a:gd name="T22" fmla="*/ 255 w 297"/>
                <a:gd name="T23" fmla="*/ 1526 h 219"/>
                <a:gd name="T24" fmla="*/ 805 w 297"/>
                <a:gd name="T25" fmla="*/ 1210 h 219"/>
                <a:gd name="T26" fmla="*/ 1311 w 297"/>
                <a:gd name="T27" fmla="*/ 920 h 219"/>
                <a:gd name="T28" fmla="*/ 2020 w 297"/>
                <a:gd name="T29" fmla="*/ 855 h 219"/>
                <a:gd name="T30" fmla="*/ 2472 w 297"/>
                <a:gd name="T31" fmla="*/ 951 h 219"/>
                <a:gd name="T32" fmla="*/ 2853 w 297"/>
                <a:gd name="T33" fmla="*/ 1210 h 219"/>
                <a:gd name="T34" fmla="*/ 2949 w 297"/>
                <a:gd name="T35" fmla="*/ 1620 h 219"/>
                <a:gd name="T36" fmla="*/ 3144 w 297"/>
                <a:gd name="T37" fmla="*/ 2316 h 2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219"/>
                <a:gd name="T59" fmla="*/ 297 w 297"/>
                <a:gd name="T60" fmla="*/ 219 h 2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34" name="任意多边形 97428">
              <a:extLst>
                <a:ext uri="{FF2B5EF4-FFF2-40B4-BE49-F238E27FC236}">
                  <a16:creationId xmlns:a16="http://schemas.microsoft.com/office/drawing/2014/main" id="{02E1CAFB-27BC-0643-C2FE-94AE2AEE8180}"/>
                </a:ext>
              </a:extLst>
            </p:cNvPr>
            <p:cNvSpPr>
              <a:spLocks/>
            </p:cNvSpPr>
            <p:nvPr/>
          </p:nvSpPr>
          <p:spPr bwMode="auto">
            <a:xfrm>
              <a:off x="2600" y="1630"/>
              <a:ext cx="417" cy="298"/>
            </a:xfrm>
            <a:custGeom>
              <a:avLst/>
              <a:gdLst>
                <a:gd name="T0" fmla="*/ 2453 w 231"/>
                <a:gd name="T1" fmla="*/ 287 h 165"/>
                <a:gd name="T2" fmla="*/ 1849 w 231"/>
                <a:gd name="T3" fmla="*/ 29 h 165"/>
                <a:gd name="T4" fmla="*/ 1242 w 231"/>
                <a:gd name="T5" fmla="*/ 0 h 165"/>
                <a:gd name="T6" fmla="*/ 511 w 231"/>
                <a:gd name="T7" fmla="*/ 65 h 165"/>
                <a:gd name="T8" fmla="*/ 94 w 231"/>
                <a:gd name="T9" fmla="*/ 195 h 165"/>
                <a:gd name="T10" fmla="*/ 0 w 231"/>
                <a:gd name="T11" fmla="*/ 446 h 165"/>
                <a:gd name="T12" fmla="*/ 29 w 231"/>
                <a:gd name="T13" fmla="*/ 701 h 165"/>
                <a:gd name="T14" fmla="*/ 190 w 231"/>
                <a:gd name="T15" fmla="*/ 861 h 165"/>
                <a:gd name="T16" fmla="*/ 477 w 231"/>
                <a:gd name="T17" fmla="*/ 1053 h 165"/>
                <a:gd name="T18" fmla="*/ 1081 w 231"/>
                <a:gd name="T19" fmla="*/ 1373 h 165"/>
                <a:gd name="T20" fmla="*/ 1307 w 231"/>
                <a:gd name="T21" fmla="*/ 1725 h 165"/>
                <a:gd name="T22" fmla="*/ 1529 w 231"/>
                <a:gd name="T23" fmla="*/ 1755 h 165"/>
                <a:gd name="T24" fmla="*/ 1278 w 231"/>
                <a:gd name="T25" fmla="*/ 1243 h 165"/>
                <a:gd name="T26" fmla="*/ 861 w 231"/>
                <a:gd name="T27" fmla="*/ 1017 h 165"/>
                <a:gd name="T28" fmla="*/ 700 w 231"/>
                <a:gd name="T29" fmla="*/ 833 h 165"/>
                <a:gd name="T30" fmla="*/ 446 w 231"/>
                <a:gd name="T31" fmla="*/ 701 h 165"/>
                <a:gd name="T32" fmla="*/ 446 w 231"/>
                <a:gd name="T33" fmla="*/ 578 h 165"/>
                <a:gd name="T34" fmla="*/ 511 w 231"/>
                <a:gd name="T35" fmla="*/ 477 h 165"/>
                <a:gd name="T36" fmla="*/ 922 w 231"/>
                <a:gd name="T37" fmla="*/ 287 h 165"/>
                <a:gd name="T38" fmla="*/ 1307 w 231"/>
                <a:gd name="T39" fmla="*/ 226 h 165"/>
                <a:gd name="T40" fmla="*/ 1753 w 231"/>
                <a:gd name="T41" fmla="*/ 195 h 165"/>
                <a:gd name="T42" fmla="*/ 2453 w 231"/>
                <a:gd name="T43" fmla="*/ 287 h 16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31"/>
                <a:gd name="T67" fmla="*/ 0 h 165"/>
                <a:gd name="T68" fmla="*/ 231 w 231"/>
                <a:gd name="T69" fmla="*/ 165 h 16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35" name="任意多边形 97429">
              <a:extLst>
                <a:ext uri="{FF2B5EF4-FFF2-40B4-BE49-F238E27FC236}">
                  <a16:creationId xmlns:a16="http://schemas.microsoft.com/office/drawing/2014/main" id="{FC87AD87-8DB6-3E12-6228-502A3A56752C}"/>
                </a:ext>
              </a:extLst>
            </p:cNvPr>
            <p:cNvSpPr>
              <a:spLocks/>
            </p:cNvSpPr>
            <p:nvPr/>
          </p:nvSpPr>
          <p:spPr bwMode="auto">
            <a:xfrm>
              <a:off x="2827" y="1646"/>
              <a:ext cx="277" cy="249"/>
            </a:xfrm>
            <a:custGeom>
              <a:avLst/>
              <a:gdLst>
                <a:gd name="T0" fmla="*/ 873 w 153"/>
                <a:gd name="T1" fmla="*/ 65 h 138"/>
                <a:gd name="T2" fmla="*/ 1128 w 153"/>
                <a:gd name="T3" fmla="*/ 189 h 138"/>
                <a:gd name="T4" fmla="*/ 1289 w 153"/>
                <a:gd name="T5" fmla="*/ 410 h 138"/>
                <a:gd name="T6" fmla="*/ 1164 w 153"/>
                <a:gd name="T7" fmla="*/ 794 h 138"/>
                <a:gd name="T8" fmla="*/ 806 w 153"/>
                <a:gd name="T9" fmla="*/ 1110 h 138"/>
                <a:gd name="T10" fmla="*/ 387 w 153"/>
                <a:gd name="T11" fmla="*/ 1240 h 138"/>
                <a:gd name="T12" fmla="*/ 0 w 153"/>
                <a:gd name="T13" fmla="*/ 1175 h 138"/>
                <a:gd name="T14" fmla="*/ 161 w 153"/>
                <a:gd name="T15" fmla="*/ 1433 h 138"/>
                <a:gd name="T16" fmla="*/ 547 w 153"/>
                <a:gd name="T17" fmla="*/ 1433 h 138"/>
                <a:gd name="T18" fmla="*/ 836 w 153"/>
                <a:gd name="T19" fmla="*/ 1462 h 138"/>
                <a:gd name="T20" fmla="*/ 1128 w 153"/>
                <a:gd name="T21" fmla="*/ 1433 h 138"/>
                <a:gd name="T22" fmla="*/ 1514 w 153"/>
                <a:gd name="T23" fmla="*/ 1240 h 138"/>
                <a:gd name="T24" fmla="*/ 1642 w 153"/>
                <a:gd name="T25" fmla="*/ 794 h 138"/>
                <a:gd name="T26" fmla="*/ 1550 w 153"/>
                <a:gd name="T27" fmla="*/ 635 h 138"/>
                <a:gd name="T28" fmla="*/ 1613 w 153"/>
                <a:gd name="T29" fmla="*/ 446 h 138"/>
                <a:gd name="T30" fmla="*/ 1613 w 153"/>
                <a:gd name="T31" fmla="*/ 159 h 138"/>
                <a:gd name="T32" fmla="*/ 1354 w 153"/>
                <a:gd name="T33" fmla="*/ 0 h 138"/>
                <a:gd name="T34" fmla="*/ 873 w 153"/>
                <a:gd name="T35" fmla="*/ 65 h 1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3"/>
                <a:gd name="T55" fmla="*/ 0 h 138"/>
                <a:gd name="T56" fmla="*/ 153 w 153"/>
                <a:gd name="T57" fmla="*/ 138 h 1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36" name="任意多边形 97430">
              <a:extLst>
                <a:ext uri="{FF2B5EF4-FFF2-40B4-BE49-F238E27FC236}">
                  <a16:creationId xmlns:a16="http://schemas.microsoft.com/office/drawing/2014/main" id="{A16B2D01-6A49-1DF4-263E-3AEDF9FAEDBE}"/>
                </a:ext>
              </a:extLst>
            </p:cNvPr>
            <p:cNvSpPr>
              <a:spLocks/>
            </p:cNvSpPr>
            <p:nvPr/>
          </p:nvSpPr>
          <p:spPr bwMode="auto">
            <a:xfrm>
              <a:off x="2784" y="1700"/>
              <a:ext cx="190" cy="141"/>
            </a:xfrm>
            <a:custGeom>
              <a:avLst/>
              <a:gdLst>
                <a:gd name="T0" fmla="*/ 1126 w 105"/>
                <a:gd name="T1" fmla="*/ 448 h 78"/>
                <a:gd name="T2" fmla="*/ 930 w 105"/>
                <a:gd name="T3" fmla="*/ 130 h 78"/>
                <a:gd name="T4" fmla="*/ 514 w 105"/>
                <a:gd name="T5" fmla="*/ 0 h 78"/>
                <a:gd name="T6" fmla="*/ 197 w 105"/>
                <a:gd name="T7" fmla="*/ 65 h 78"/>
                <a:gd name="T8" fmla="*/ 29 w 105"/>
                <a:gd name="T9" fmla="*/ 255 h 78"/>
                <a:gd name="T10" fmla="*/ 0 w 105"/>
                <a:gd name="T11" fmla="*/ 542 h 78"/>
                <a:gd name="T12" fmla="*/ 29 w 105"/>
                <a:gd name="T13" fmla="*/ 739 h 78"/>
                <a:gd name="T14" fmla="*/ 197 w 105"/>
                <a:gd name="T15" fmla="*/ 833 h 78"/>
                <a:gd name="T16" fmla="*/ 255 w 105"/>
                <a:gd name="T17" fmla="*/ 477 h 78"/>
                <a:gd name="T18" fmla="*/ 481 w 105"/>
                <a:gd name="T19" fmla="*/ 418 h 78"/>
                <a:gd name="T20" fmla="*/ 901 w 105"/>
                <a:gd name="T21" fmla="*/ 513 h 78"/>
                <a:gd name="T22" fmla="*/ 1031 w 105"/>
                <a:gd name="T23" fmla="*/ 768 h 78"/>
                <a:gd name="T24" fmla="*/ 1126 w 105"/>
                <a:gd name="T25" fmla="*/ 448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
                <a:gd name="T40" fmla="*/ 0 h 78"/>
                <a:gd name="T41" fmla="*/ 105 w 105"/>
                <a:gd name="T42" fmla="*/ 78 h 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37" name="任意多边形 97431">
              <a:extLst>
                <a:ext uri="{FF2B5EF4-FFF2-40B4-BE49-F238E27FC236}">
                  <a16:creationId xmlns:a16="http://schemas.microsoft.com/office/drawing/2014/main" id="{223CC6D6-BE4F-61D3-4BB1-E854E5AF40C2}"/>
                </a:ext>
              </a:extLst>
            </p:cNvPr>
            <p:cNvSpPr>
              <a:spLocks/>
            </p:cNvSpPr>
            <p:nvPr/>
          </p:nvSpPr>
          <p:spPr bwMode="auto">
            <a:xfrm>
              <a:off x="2583" y="1032"/>
              <a:ext cx="906" cy="536"/>
            </a:xfrm>
            <a:custGeom>
              <a:avLst/>
              <a:gdLst>
                <a:gd name="T0" fmla="*/ 0 w 501"/>
                <a:gd name="T1" fmla="*/ 2097 h 297"/>
                <a:gd name="T2" fmla="*/ 356 w 501"/>
                <a:gd name="T3" fmla="*/ 1877 h 297"/>
                <a:gd name="T4" fmla="*/ 418 w 501"/>
                <a:gd name="T5" fmla="*/ 1594 h 297"/>
                <a:gd name="T6" fmla="*/ 418 w 501"/>
                <a:gd name="T7" fmla="*/ 1110 h 297"/>
                <a:gd name="T8" fmla="*/ 579 w 501"/>
                <a:gd name="T9" fmla="*/ 827 h 297"/>
                <a:gd name="T10" fmla="*/ 964 w 501"/>
                <a:gd name="T11" fmla="*/ 736 h 297"/>
                <a:gd name="T12" fmla="*/ 1282 w 501"/>
                <a:gd name="T13" fmla="*/ 736 h 297"/>
                <a:gd name="T14" fmla="*/ 1732 w 501"/>
                <a:gd name="T15" fmla="*/ 827 h 297"/>
                <a:gd name="T16" fmla="*/ 1930 w 501"/>
                <a:gd name="T17" fmla="*/ 1081 h 297"/>
                <a:gd name="T18" fmla="*/ 2116 w 501"/>
                <a:gd name="T19" fmla="*/ 1242 h 297"/>
                <a:gd name="T20" fmla="*/ 2342 w 501"/>
                <a:gd name="T21" fmla="*/ 1276 h 297"/>
                <a:gd name="T22" fmla="*/ 2823 w 501"/>
                <a:gd name="T23" fmla="*/ 1242 h 297"/>
                <a:gd name="T24" fmla="*/ 3212 w 501"/>
                <a:gd name="T25" fmla="*/ 1146 h 297"/>
                <a:gd name="T26" fmla="*/ 3718 w 501"/>
                <a:gd name="T27" fmla="*/ 1177 h 297"/>
                <a:gd name="T28" fmla="*/ 4009 w 501"/>
                <a:gd name="T29" fmla="*/ 1307 h 297"/>
                <a:gd name="T30" fmla="*/ 4365 w 501"/>
                <a:gd name="T31" fmla="*/ 1527 h 297"/>
                <a:gd name="T32" fmla="*/ 4749 w 501"/>
                <a:gd name="T33" fmla="*/ 1877 h 297"/>
                <a:gd name="T34" fmla="*/ 5004 w 501"/>
                <a:gd name="T35" fmla="*/ 2294 h 297"/>
                <a:gd name="T36" fmla="*/ 5134 w 501"/>
                <a:gd name="T37" fmla="*/ 2543 h 297"/>
                <a:gd name="T38" fmla="*/ 5230 w 501"/>
                <a:gd name="T39" fmla="*/ 2862 h 297"/>
                <a:gd name="T40" fmla="*/ 5262 w 501"/>
                <a:gd name="T41" fmla="*/ 3149 h 297"/>
                <a:gd name="T42" fmla="*/ 5356 w 501"/>
                <a:gd name="T43" fmla="*/ 2579 h 297"/>
                <a:gd name="T44" fmla="*/ 5327 w 501"/>
                <a:gd name="T45" fmla="*/ 2294 h 297"/>
                <a:gd name="T46" fmla="*/ 5040 w 501"/>
                <a:gd name="T47" fmla="*/ 1622 h 297"/>
                <a:gd name="T48" fmla="*/ 4684 w 501"/>
                <a:gd name="T49" fmla="*/ 1110 h 297"/>
                <a:gd name="T50" fmla="*/ 4329 w 501"/>
                <a:gd name="T51" fmla="*/ 892 h 297"/>
                <a:gd name="T52" fmla="*/ 3848 w 501"/>
                <a:gd name="T53" fmla="*/ 765 h 297"/>
                <a:gd name="T54" fmla="*/ 3496 w 501"/>
                <a:gd name="T55" fmla="*/ 736 h 297"/>
                <a:gd name="T56" fmla="*/ 3080 w 501"/>
                <a:gd name="T57" fmla="*/ 765 h 297"/>
                <a:gd name="T58" fmla="*/ 2763 w 501"/>
                <a:gd name="T59" fmla="*/ 736 h 297"/>
                <a:gd name="T60" fmla="*/ 2436 w 501"/>
                <a:gd name="T61" fmla="*/ 475 h 297"/>
                <a:gd name="T62" fmla="*/ 2181 w 501"/>
                <a:gd name="T63" fmla="*/ 226 h 297"/>
                <a:gd name="T64" fmla="*/ 1958 w 501"/>
                <a:gd name="T65" fmla="*/ 94 h 297"/>
                <a:gd name="T66" fmla="*/ 1703 w 501"/>
                <a:gd name="T67" fmla="*/ 0 h 297"/>
                <a:gd name="T68" fmla="*/ 1089 w 501"/>
                <a:gd name="T69" fmla="*/ 29 h 297"/>
                <a:gd name="T70" fmla="*/ 675 w 501"/>
                <a:gd name="T71" fmla="*/ 65 h 297"/>
                <a:gd name="T72" fmla="*/ 448 w 501"/>
                <a:gd name="T73" fmla="*/ 189 h 297"/>
                <a:gd name="T74" fmla="*/ 130 w 501"/>
                <a:gd name="T75" fmla="*/ 475 h 297"/>
                <a:gd name="T76" fmla="*/ 29 w 501"/>
                <a:gd name="T77" fmla="*/ 827 h 297"/>
                <a:gd name="T78" fmla="*/ 65 w 501"/>
                <a:gd name="T79" fmla="*/ 1276 h 297"/>
                <a:gd name="T80" fmla="*/ 130 w 501"/>
                <a:gd name="T81" fmla="*/ 1622 h 297"/>
                <a:gd name="T82" fmla="*/ 0 w 501"/>
                <a:gd name="T83" fmla="*/ 2097 h 2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01"/>
                <a:gd name="T127" fmla="*/ 0 h 297"/>
                <a:gd name="T128" fmla="*/ 501 w 501"/>
                <a:gd name="T129" fmla="*/ 297 h 29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grpSp>
        <p:nvGrpSpPr>
          <p:cNvPr id="71689" name="组合 97432">
            <a:extLst>
              <a:ext uri="{FF2B5EF4-FFF2-40B4-BE49-F238E27FC236}">
                <a16:creationId xmlns:a16="http://schemas.microsoft.com/office/drawing/2014/main" id="{CB147FF3-1D58-9EA2-6DB0-37F3402DB6E9}"/>
              </a:ext>
            </a:extLst>
          </p:cNvPr>
          <p:cNvGrpSpPr>
            <a:grpSpLocks/>
          </p:cNvGrpSpPr>
          <p:nvPr/>
        </p:nvGrpSpPr>
        <p:grpSpPr bwMode="auto">
          <a:xfrm rot="-571004">
            <a:off x="4211638" y="5651500"/>
            <a:ext cx="1189037" cy="836613"/>
            <a:chOff x="1673" y="895"/>
            <a:chExt cx="3187" cy="2318"/>
          </a:xfrm>
        </p:grpSpPr>
        <p:sp>
          <p:nvSpPr>
            <p:cNvPr id="71690" name="任意多边形 97433">
              <a:extLst>
                <a:ext uri="{FF2B5EF4-FFF2-40B4-BE49-F238E27FC236}">
                  <a16:creationId xmlns:a16="http://schemas.microsoft.com/office/drawing/2014/main" id="{B5B1878C-3DCE-8210-96A0-071FAFB71E14}"/>
                </a:ext>
              </a:extLst>
            </p:cNvPr>
            <p:cNvSpPr>
              <a:spLocks/>
            </p:cNvSpPr>
            <p:nvPr/>
          </p:nvSpPr>
          <p:spPr bwMode="auto">
            <a:xfrm>
              <a:off x="3472" y="1561"/>
              <a:ext cx="1198" cy="1377"/>
            </a:xfrm>
            <a:custGeom>
              <a:avLst/>
              <a:gdLst>
                <a:gd name="T0" fmla="*/ 3706 w 567"/>
                <a:gd name="T1" fmla="*/ 509 h 660"/>
                <a:gd name="T2" fmla="*/ 6282 w 567"/>
                <a:gd name="T3" fmla="*/ 0 h 660"/>
                <a:gd name="T4" fmla="*/ 9026 w 567"/>
                <a:gd name="T5" fmla="*/ 453 h 660"/>
                <a:gd name="T6" fmla="*/ 11179 w 567"/>
                <a:gd name="T7" fmla="*/ 2272 h 660"/>
                <a:gd name="T8" fmla="*/ 11300 w 567"/>
                <a:gd name="T9" fmla="*/ 4148 h 660"/>
                <a:gd name="T10" fmla="*/ 10459 w 567"/>
                <a:gd name="T11" fmla="*/ 6872 h 660"/>
                <a:gd name="T12" fmla="*/ 7830 w 567"/>
                <a:gd name="T13" fmla="*/ 10065 h 660"/>
                <a:gd name="T14" fmla="*/ 5982 w 567"/>
                <a:gd name="T15" fmla="*/ 12105 h 660"/>
                <a:gd name="T16" fmla="*/ 2933 w 567"/>
                <a:gd name="T17" fmla="*/ 12506 h 660"/>
                <a:gd name="T18" fmla="*/ 0 w 567"/>
                <a:gd name="T19" fmla="*/ 10342 h 660"/>
                <a:gd name="T20" fmla="*/ 3706 w 567"/>
                <a:gd name="T21" fmla="*/ 509 h 6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7"/>
                <a:gd name="T34" fmla="*/ 0 h 660"/>
                <a:gd name="T35" fmla="*/ 567 w 567"/>
                <a:gd name="T36" fmla="*/ 660 h 6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7" h="660">
                  <a:moveTo>
                    <a:pt x="186" y="27"/>
                  </a:moveTo>
                  <a:lnTo>
                    <a:pt x="315" y="0"/>
                  </a:lnTo>
                  <a:lnTo>
                    <a:pt x="453" y="24"/>
                  </a:lnTo>
                  <a:lnTo>
                    <a:pt x="561" y="120"/>
                  </a:lnTo>
                  <a:lnTo>
                    <a:pt x="567" y="219"/>
                  </a:lnTo>
                  <a:lnTo>
                    <a:pt x="525" y="363"/>
                  </a:lnTo>
                  <a:lnTo>
                    <a:pt x="393" y="531"/>
                  </a:lnTo>
                  <a:lnTo>
                    <a:pt x="300" y="639"/>
                  </a:lnTo>
                  <a:lnTo>
                    <a:pt x="147" y="660"/>
                  </a:lnTo>
                  <a:lnTo>
                    <a:pt x="0" y="546"/>
                  </a:lnTo>
                  <a:lnTo>
                    <a:pt x="186" y="27"/>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691" name="任意多边形 97434">
              <a:extLst>
                <a:ext uri="{FF2B5EF4-FFF2-40B4-BE49-F238E27FC236}">
                  <a16:creationId xmlns:a16="http://schemas.microsoft.com/office/drawing/2014/main" id="{E0AF0F78-6D5D-0209-DE82-F1461F1F9E35}"/>
                </a:ext>
              </a:extLst>
            </p:cNvPr>
            <p:cNvSpPr>
              <a:spLocks/>
            </p:cNvSpPr>
            <p:nvPr/>
          </p:nvSpPr>
          <p:spPr bwMode="auto">
            <a:xfrm>
              <a:off x="3472" y="1672"/>
              <a:ext cx="1014" cy="1214"/>
            </a:xfrm>
            <a:custGeom>
              <a:avLst/>
              <a:gdLst>
                <a:gd name="T0" fmla="*/ 4119 w 480"/>
                <a:gd name="T1" fmla="*/ 1306 h 582"/>
                <a:gd name="T2" fmla="*/ 4544 w 480"/>
                <a:gd name="T3" fmla="*/ 284 h 582"/>
                <a:gd name="T4" fmla="*/ 5856 w 480"/>
                <a:gd name="T5" fmla="*/ 0 h 582"/>
                <a:gd name="T6" fmla="*/ 6449 w 480"/>
                <a:gd name="T7" fmla="*/ 56 h 582"/>
                <a:gd name="T8" fmla="*/ 5729 w 480"/>
                <a:gd name="T9" fmla="*/ 344 h 582"/>
                <a:gd name="T10" fmla="*/ 5440 w 480"/>
                <a:gd name="T11" fmla="*/ 801 h 582"/>
                <a:gd name="T12" fmla="*/ 5913 w 480"/>
                <a:gd name="T13" fmla="*/ 801 h 582"/>
                <a:gd name="T14" fmla="*/ 6752 w 480"/>
                <a:gd name="T15" fmla="*/ 801 h 582"/>
                <a:gd name="T16" fmla="*/ 8184 w 480"/>
                <a:gd name="T17" fmla="*/ 801 h 582"/>
                <a:gd name="T18" fmla="*/ 6872 w 480"/>
                <a:gd name="T19" fmla="*/ 1254 h 582"/>
                <a:gd name="T20" fmla="*/ 6449 w 480"/>
                <a:gd name="T21" fmla="*/ 1587 h 582"/>
                <a:gd name="T22" fmla="*/ 6092 w 480"/>
                <a:gd name="T23" fmla="*/ 1988 h 582"/>
                <a:gd name="T24" fmla="*/ 5676 w 480"/>
                <a:gd name="T25" fmla="*/ 2949 h 582"/>
                <a:gd name="T26" fmla="*/ 6806 w 480"/>
                <a:gd name="T27" fmla="*/ 2267 h 582"/>
                <a:gd name="T28" fmla="*/ 7229 w 480"/>
                <a:gd name="T29" fmla="*/ 1988 h 582"/>
                <a:gd name="T30" fmla="*/ 8541 w 480"/>
                <a:gd name="T31" fmla="*/ 1763 h 582"/>
                <a:gd name="T32" fmla="*/ 9559 w 480"/>
                <a:gd name="T33" fmla="*/ 1815 h 582"/>
                <a:gd name="T34" fmla="*/ 8720 w 480"/>
                <a:gd name="T35" fmla="*/ 2159 h 582"/>
                <a:gd name="T36" fmla="*/ 7163 w 480"/>
                <a:gd name="T37" fmla="*/ 3125 h 582"/>
                <a:gd name="T38" fmla="*/ 6092 w 480"/>
                <a:gd name="T39" fmla="*/ 4203 h 582"/>
                <a:gd name="T40" fmla="*/ 5676 w 480"/>
                <a:gd name="T41" fmla="*/ 5108 h 582"/>
                <a:gd name="T42" fmla="*/ 6213 w 480"/>
                <a:gd name="T43" fmla="*/ 4712 h 582"/>
                <a:gd name="T44" fmla="*/ 7109 w 480"/>
                <a:gd name="T45" fmla="*/ 4428 h 582"/>
                <a:gd name="T46" fmla="*/ 8184 w 480"/>
                <a:gd name="T47" fmla="*/ 4372 h 582"/>
                <a:gd name="T48" fmla="*/ 7466 w 480"/>
                <a:gd name="T49" fmla="*/ 4712 h 582"/>
                <a:gd name="T50" fmla="*/ 6449 w 480"/>
                <a:gd name="T51" fmla="*/ 5626 h 582"/>
                <a:gd name="T52" fmla="*/ 5499 w 480"/>
                <a:gd name="T53" fmla="*/ 6696 h 582"/>
                <a:gd name="T54" fmla="*/ 6092 w 480"/>
                <a:gd name="T55" fmla="*/ 6587 h 582"/>
                <a:gd name="T56" fmla="*/ 6931 w 480"/>
                <a:gd name="T57" fmla="*/ 6644 h 582"/>
                <a:gd name="T58" fmla="*/ 7533 w 480"/>
                <a:gd name="T59" fmla="*/ 7153 h 582"/>
                <a:gd name="T60" fmla="*/ 6449 w 480"/>
                <a:gd name="T61" fmla="*/ 7096 h 582"/>
                <a:gd name="T62" fmla="*/ 5499 w 480"/>
                <a:gd name="T63" fmla="*/ 7388 h 582"/>
                <a:gd name="T64" fmla="*/ 4601 w 480"/>
                <a:gd name="T65" fmla="*/ 8066 h 582"/>
                <a:gd name="T66" fmla="*/ 6154 w 480"/>
                <a:gd name="T67" fmla="*/ 7780 h 582"/>
                <a:gd name="T68" fmla="*/ 6515 w 480"/>
                <a:gd name="T69" fmla="*/ 7897 h 582"/>
                <a:gd name="T70" fmla="*/ 7645 w 480"/>
                <a:gd name="T71" fmla="*/ 8350 h 582"/>
                <a:gd name="T72" fmla="*/ 6627 w 480"/>
                <a:gd name="T73" fmla="*/ 8350 h 582"/>
                <a:gd name="T74" fmla="*/ 5262 w 480"/>
                <a:gd name="T75" fmla="*/ 8631 h 582"/>
                <a:gd name="T76" fmla="*/ 4601 w 480"/>
                <a:gd name="T77" fmla="*/ 9084 h 582"/>
                <a:gd name="T78" fmla="*/ 5676 w 480"/>
                <a:gd name="T79" fmla="*/ 9084 h 582"/>
                <a:gd name="T80" fmla="*/ 6337 w 480"/>
                <a:gd name="T81" fmla="*/ 9485 h 582"/>
                <a:gd name="T82" fmla="*/ 5315 w 480"/>
                <a:gd name="T83" fmla="*/ 9656 h 582"/>
                <a:gd name="T84" fmla="*/ 4060 w 480"/>
                <a:gd name="T85" fmla="*/ 10056 h 582"/>
                <a:gd name="T86" fmla="*/ 2575 w 480"/>
                <a:gd name="T87" fmla="*/ 11018 h 582"/>
                <a:gd name="T88" fmla="*/ 0 w 480"/>
                <a:gd name="T89" fmla="*/ 9712 h 582"/>
                <a:gd name="T90" fmla="*/ 4119 w 480"/>
                <a:gd name="T91" fmla="*/ 1306 h 58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80"/>
                <a:gd name="T139" fmla="*/ 0 h 582"/>
                <a:gd name="T140" fmla="*/ 480 w 480"/>
                <a:gd name="T141" fmla="*/ 582 h 58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80" h="582">
                  <a:moveTo>
                    <a:pt x="207" y="69"/>
                  </a:moveTo>
                  <a:lnTo>
                    <a:pt x="228" y="15"/>
                  </a:lnTo>
                  <a:lnTo>
                    <a:pt x="294" y="0"/>
                  </a:lnTo>
                  <a:lnTo>
                    <a:pt x="324" y="3"/>
                  </a:lnTo>
                  <a:lnTo>
                    <a:pt x="288" y="18"/>
                  </a:lnTo>
                  <a:lnTo>
                    <a:pt x="273" y="42"/>
                  </a:lnTo>
                  <a:lnTo>
                    <a:pt x="297" y="42"/>
                  </a:lnTo>
                  <a:lnTo>
                    <a:pt x="339" y="42"/>
                  </a:lnTo>
                  <a:lnTo>
                    <a:pt x="411" y="42"/>
                  </a:lnTo>
                  <a:lnTo>
                    <a:pt x="345" y="66"/>
                  </a:lnTo>
                  <a:lnTo>
                    <a:pt x="324" y="84"/>
                  </a:lnTo>
                  <a:lnTo>
                    <a:pt x="306" y="105"/>
                  </a:lnTo>
                  <a:lnTo>
                    <a:pt x="285" y="156"/>
                  </a:lnTo>
                  <a:lnTo>
                    <a:pt x="342" y="120"/>
                  </a:lnTo>
                  <a:lnTo>
                    <a:pt x="363" y="105"/>
                  </a:lnTo>
                  <a:lnTo>
                    <a:pt x="429" y="93"/>
                  </a:lnTo>
                  <a:lnTo>
                    <a:pt x="480" y="96"/>
                  </a:lnTo>
                  <a:lnTo>
                    <a:pt x="438" y="114"/>
                  </a:lnTo>
                  <a:lnTo>
                    <a:pt x="360" y="165"/>
                  </a:lnTo>
                  <a:lnTo>
                    <a:pt x="306" y="222"/>
                  </a:lnTo>
                  <a:lnTo>
                    <a:pt x="285" y="270"/>
                  </a:lnTo>
                  <a:lnTo>
                    <a:pt x="312" y="249"/>
                  </a:lnTo>
                  <a:lnTo>
                    <a:pt x="357" y="234"/>
                  </a:lnTo>
                  <a:lnTo>
                    <a:pt x="411" y="231"/>
                  </a:lnTo>
                  <a:lnTo>
                    <a:pt x="375" y="249"/>
                  </a:lnTo>
                  <a:lnTo>
                    <a:pt x="324" y="297"/>
                  </a:lnTo>
                  <a:lnTo>
                    <a:pt x="276" y="354"/>
                  </a:lnTo>
                  <a:lnTo>
                    <a:pt x="306" y="348"/>
                  </a:lnTo>
                  <a:lnTo>
                    <a:pt x="348" y="351"/>
                  </a:lnTo>
                  <a:lnTo>
                    <a:pt x="378" y="378"/>
                  </a:lnTo>
                  <a:lnTo>
                    <a:pt x="324" y="375"/>
                  </a:lnTo>
                  <a:lnTo>
                    <a:pt x="276" y="390"/>
                  </a:lnTo>
                  <a:lnTo>
                    <a:pt x="231" y="426"/>
                  </a:lnTo>
                  <a:lnTo>
                    <a:pt x="309" y="411"/>
                  </a:lnTo>
                  <a:lnTo>
                    <a:pt x="327" y="417"/>
                  </a:lnTo>
                  <a:lnTo>
                    <a:pt x="384" y="441"/>
                  </a:lnTo>
                  <a:lnTo>
                    <a:pt x="333" y="441"/>
                  </a:lnTo>
                  <a:lnTo>
                    <a:pt x="264" y="456"/>
                  </a:lnTo>
                  <a:lnTo>
                    <a:pt x="231" y="480"/>
                  </a:lnTo>
                  <a:lnTo>
                    <a:pt x="285" y="480"/>
                  </a:lnTo>
                  <a:lnTo>
                    <a:pt x="318" y="501"/>
                  </a:lnTo>
                  <a:lnTo>
                    <a:pt x="267" y="510"/>
                  </a:lnTo>
                  <a:lnTo>
                    <a:pt x="204" y="531"/>
                  </a:lnTo>
                  <a:lnTo>
                    <a:pt x="129" y="582"/>
                  </a:lnTo>
                  <a:lnTo>
                    <a:pt x="0" y="513"/>
                  </a:lnTo>
                  <a:lnTo>
                    <a:pt x="207" y="69"/>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692" name="任意多边形 97435">
              <a:extLst>
                <a:ext uri="{FF2B5EF4-FFF2-40B4-BE49-F238E27FC236}">
                  <a16:creationId xmlns:a16="http://schemas.microsoft.com/office/drawing/2014/main" id="{9BFB505E-8312-67AA-8215-D2B7D62B5F35}"/>
                </a:ext>
              </a:extLst>
            </p:cNvPr>
            <p:cNvSpPr>
              <a:spLocks/>
            </p:cNvSpPr>
            <p:nvPr/>
          </p:nvSpPr>
          <p:spPr bwMode="auto">
            <a:xfrm>
              <a:off x="3833" y="1517"/>
              <a:ext cx="1027" cy="1571"/>
            </a:xfrm>
            <a:custGeom>
              <a:avLst/>
              <a:gdLst>
                <a:gd name="T0" fmla="*/ 357 w 486"/>
                <a:gd name="T1" fmla="*/ 13467 h 753"/>
                <a:gd name="T2" fmla="*/ 1076 w 486"/>
                <a:gd name="T3" fmla="*/ 12731 h 753"/>
                <a:gd name="T4" fmla="*/ 1794 w 486"/>
                <a:gd name="T5" fmla="*/ 12297 h 753"/>
                <a:gd name="T6" fmla="*/ 2635 w 486"/>
                <a:gd name="T7" fmla="*/ 11721 h 753"/>
                <a:gd name="T8" fmla="*/ 3831 w 486"/>
                <a:gd name="T9" fmla="*/ 10934 h 753"/>
                <a:gd name="T10" fmla="*/ 4425 w 486"/>
                <a:gd name="T11" fmla="*/ 9572 h 753"/>
                <a:gd name="T12" fmla="*/ 4782 w 486"/>
                <a:gd name="T13" fmla="*/ 8527 h 753"/>
                <a:gd name="T14" fmla="*/ 5143 w 486"/>
                <a:gd name="T15" fmla="*/ 7749 h 753"/>
                <a:gd name="T16" fmla="*/ 5501 w 486"/>
                <a:gd name="T17" fmla="*/ 6839 h 753"/>
                <a:gd name="T18" fmla="*/ 5805 w 486"/>
                <a:gd name="T19" fmla="*/ 6086 h 753"/>
                <a:gd name="T20" fmla="*/ 6342 w 486"/>
                <a:gd name="T21" fmla="*/ 5585 h 753"/>
                <a:gd name="T22" fmla="*/ 7060 w 486"/>
                <a:gd name="T23" fmla="*/ 5024 h 753"/>
                <a:gd name="T24" fmla="*/ 7181 w 486"/>
                <a:gd name="T25" fmla="*/ 4095 h 753"/>
                <a:gd name="T26" fmla="*/ 6880 w 486"/>
                <a:gd name="T27" fmla="*/ 2789 h 753"/>
                <a:gd name="T28" fmla="*/ 6342 w 486"/>
                <a:gd name="T29" fmla="*/ 2107 h 753"/>
                <a:gd name="T30" fmla="*/ 5391 w 486"/>
                <a:gd name="T31" fmla="*/ 1536 h 753"/>
                <a:gd name="T32" fmla="*/ 4188 w 486"/>
                <a:gd name="T33" fmla="*/ 1026 h 753"/>
                <a:gd name="T34" fmla="*/ 2688 w 486"/>
                <a:gd name="T35" fmla="*/ 853 h 753"/>
                <a:gd name="T36" fmla="*/ 898 w 486"/>
                <a:gd name="T37" fmla="*/ 1079 h 753"/>
                <a:gd name="T38" fmla="*/ 773 w 486"/>
                <a:gd name="T39" fmla="*/ 626 h 753"/>
                <a:gd name="T40" fmla="*/ 237 w 486"/>
                <a:gd name="T41" fmla="*/ 344 h 753"/>
                <a:gd name="T42" fmla="*/ 2153 w 486"/>
                <a:gd name="T43" fmla="*/ 117 h 753"/>
                <a:gd name="T44" fmla="*/ 3349 w 486"/>
                <a:gd name="T45" fmla="*/ 0 h 753"/>
                <a:gd name="T46" fmla="*/ 4729 w 486"/>
                <a:gd name="T47" fmla="*/ 0 h 753"/>
                <a:gd name="T48" fmla="*/ 5568 w 486"/>
                <a:gd name="T49" fmla="*/ 0 h 753"/>
                <a:gd name="T50" fmla="*/ 6342 w 486"/>
                <a:gd name="T51" fmla="*/ 593 h 753"/>
                <a:gd name="T52" fmla="*/ 7538 w 486"/>
                <a:gd name="T53" fmla="*/ 926 h 753"/>
                <a:gd name="T54" fmla="*/ 7899 w 486"/>
                <a:gd name="T55" fmla="*/ 1271 h 753"/>
                <a:gd name="T56" fmla="*/ 8850 w 486"/>
                <a:gd name="T57" fmla="*/ 1723 h 753"/>
                <a:gd name="T58" fmla="*/ 9571 w 486"/>
                <a:gd name="T59" fmla="*/ 1832 h 753"/>
                <a:gd name="T60" fmla="*/ 9691 w 486"/>
                <a:gd name="T61" fmla="*/ 2180 h 753"/>
                <a:gd name="T62" fmla="*/ 9454 w 486"/>
                <a:gd name="T63" fmla="*/ 2860 h 753"/>
                <a:gd name="T64" fmla="*/ 8850 w 486"/>
                <a:gd name="T65" fmla="*/ 3086 h 753"/>
                <a:gd name="T66" fmla="*/ 8377 w 486"/>
                <a:gd name="T67" fmla="*/ 3205 h 753"/>
                <a:gd name="T68" fmla="*/ 8975 w 486"/>
                <a:gd name="T69" fmla="*/ 3661 h 753"/>
                <a:gd name="T70" fmla="*/ 9207 w 486"/>
                <a:gd name="T71" fmla="*/ 4223 h 753"/>
                <a:gd name="T72" fmla="*/ 9334 w 486"/>
                <a:gd name="T73" fmla="*/ 4905 h 753"/>
                <a:gd name="T74" fmla="*/ 9334 w 486"/>
                <a:gd name="T75" fmla="*/ 5702 h 753"/>
                <a:gd name="T76" fmla="*/ 9097 w 486"/>
                <a:gd name="T77" fmla="*/ 6386 h 753"/>
                <a:gd name="T78" fmla="*/ 8613 w 486"/>
                <a:gd name="T79" fmla="*/ 5702 h 753"/>
                <a:gd name="T80" fmla="*/ 8256 w 486"/>
                <a:gd name="T81" fmla="*/ 5819 h 753"/>
                <a:gd name="T82" fmla="*/ 8377 w 486"/>
                <a:gd name="T83" fmla="*/ 6386 h 753"/>
                <a:gd name="T84" fmla="*/ 8613 w 486"/>
                <a:gd name="T85" fmla="*/ 6839 h 753"/>
                <a:gd name="T86" fmla="*/ 8377 w 486"/>
                <a:gd name="T87" fmla="*/ 7638 h 753"/>
                <a:gd name="T88" fmla="*/ 8011 w 486"/>
                <a:gd name="T89" fmla="*/ 8318 h 753"/>
                <a:gd name="T90" fmla="*/ 7293 w 486"/>
                <a:gd name="T91" fmla="*/ 9453 h 753"/>
                <a:gd name="T92" fmla="*/ 6935 w 486"/>
                <a:gd name="T93" fmla="*/ 10133 h 753"/>
                <a:gd name="T94" fmla="*/ 6221 w 486"/>
                <a:gd name="T95" fmla="*/ 10590 h 753"/>
                <a:gd name="T96" fmla="*/ 5391 w 486"/>
                <a:gd name="T97" fmla="*/ 10133 h 753"/>
                <a:gd name="T98" fmla="*/ 6221 w 486"/>
                <a:gd name="T99" fmla="*/ 10934 h 753"/>
                <a:gd name="T100" fmla="*/ 6466 w 486"/>
                <a:gd name="T101" fmla="*/ 11721 h 753"/>
                <a:gd name="T102" fmla="*/ 5748 w 486"/>
                <a:gd name="T103" fmla="*/ 12522 h 753"/>
                <a:gd name="T104" fmla="*/ 4907 w 486"/>
                <a:gd name="T105" fmla="*/ 12866 h 753"/>
                <a:gd name="T106" fmla="*/ 4121 w 486"/>
                <a:gd name="T107" fmla="*/ 12789 h 753"/>
                <a:gd name="T108" fmla="*/ 3349 w 486"/>
                <a:gd name="T109" fmla="*/ 12866 h 753"/>
                <a:gd name="T110" fmla="*/ 2635 w 486"/>
                <a:gd name="T111" fmla="*/ 13323 h 753"/>
                <a:gd name="T112" fmla="*/ 1612 w 486"/>
                <a:gd name="T113" fmla="*/ 13411 h 753"/>
                <a:gd name="T114" fmla="*/ 898 w 486"/>
                <a:gd name="T115" fmla="*/ 13759 h 753"/>
                <a:gd name="T116" fmla="*/ 482 w 486"/>
                <a:gd name="T117" fmla="*/ 14147 h 753"/>
                <a:gd name="T118" fmla="*/ 0 w 486"/>
                <a:gd name="T119" fmla="*/ 14268 h 753"/>
                <a:gd name="T120" fmla="*/ 357 w 486"/>
                <a:gd name="T121" fmla="*/ 13467 h 7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6"/>
                <a:gd name="T184" fmla="*/ 0 h 753"/>
                <a:gd name="T185" fmla="*/ 486 w 486"/>
                <a:gd name="T186" fmla="*/ 753 h 7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6" h="753">
                  <a:moveTo>
                    <a:pt x="18" y="711"/>
                  </a:moveTo>
                  <a:lnTo>
                    <a:pt x="54" y="672"/>
                  </a:lnTo>
                  <a:lnTo>
                    <a:pt x="90" y="649"/>
                  </a:lnTo>
                  <a:lnTo>
                    <a:pt x="132" y="619"/>
                  </a:lnTo>
                  <a:lnTo>
                    <a:pt x="192" y="577"/>
                  </a:lnTo>
                  <a:lnTo>
                    <a:pt x="222" y="505"/>
                  </a:lnTo>
                  <a:lnTo>
                    <a:pt x="240" y="450"/>
                  </a:lnTo>
                  <a:lnTo>
                    <a:pt x="258" y="409"/>
                  </a:lnTo>
                  <a:lnTo>
                    <a:pt x="276" y="361"/>
                  </a:lnTo>
                  <a:lnTo>
                    <a:pt x="291" y="321"/>
                  </a:lnTo>
                  <a:lnTo>
                    <a:pt x="318" y="295"/>
                  </a:lnTo>
                  <a:lnTo>
                    <a:pt x="354" y="265"/>
                  </a:lnTo>
                  <a:lnTo>
                    <a:pt x="360" y="216"/>
                  </a:lnTo>
                  <a:lnTo>
                    <a:pt x="345" y="147"/>
                  </a:lnTo>
                  <a:lnTo>
                    <a:pt x="318" y="111"/>
                  </a:lnTo>
                  <a:lnTo>
                    <a:pt x="270" y="81"/>
                  </a:lnTo>
                  <a:lnTo>
                    <a:pt x="210" y="54"/>
                  </a:lnTo>
                  <a:lnTo>
                    <a:pt x="135" y="45"/>
                  </a:lnTo>
                  <a:lnTo>
                    <a:pt x="45" y="57"/>
                  </a:lnTo>
                  <a:lnTo>
                    <a:pt x="39" y="33"/>
                  </a:lnTo>
                  <a:lnTo>
                    <a:pt x="12" y="18"/>
                  </a:lnTo>
                  <a:lnTo>
                    <a:pt x="108" y="6"/>
                  </a:lnTo>
                  <a:lnTo>
                    <a:pt x="168" y="0"/>
                  </a:lnTo>
                  <a:lnTo>
                    <a:pt x="237" y="0"/>
                  </a:lnTo>
                  <a:lnTo>
                    <a:pt x="279" y="0"/>
                  </a:lnTo>
                  <a:lnTo>
                    <a:pt x="318" y="31"/>
                  </a:lnTo>
                  <a:lnTo>
                    <a:pt x="378" y="49"/>
                  </a:lnTo>
                  <a:lnTo>
                    <a:pt x="396" y="67"/>
                  </a:lnTo>
                  <a:lnTo>
                    <a:pt x="444" y="91"/>
                  </a:lnTo>
                  <a:lnTo>
                    <a:pt x="480" y="97"/>
                  </a:lnTo>
                  <a:lnTo>
                    <a:pt x="486" y="115"/>
                  </a:lnTo>
                  <a:lnTo>
                    <a:pt x="474" y="151"/>
                  </a:lnTo>
                  <a:lnTo>
                    <a:pt x="444" y="163"/>
                  </a:lnTo>
                  <a:lnTo>
                    <a:pt x="420" y="169"/>
                  </a:lnTo>
                  <a:lnTo>
                    <a:pt x="450" y="193"/>
                  </a:lnTo>
                  <a:lnTo>
                    <a:pt x="462" y="223"/>
                  </a:lnTo>
                  <a:lnTo>
                    <a:pt x="468" y="259"/>
                  </a:lnTo>
                  <a:lnTo>
                    <a:pt x="468" y="301"/>
                  </a:lnTo>
                  <a:lnTo>
                    <a:pt x="456" y="337"/>
                  </a:lnTo>
                  <a:lnTo>
                    <a:pt x="432" y="301"/>
                  </a:lnTo>
                  <a:lnTo>
                    <a:pt x="414" y="307"/>
                  </a:lnTo>
                  <a:lnTo>
                    <a:pt x="420" y="337"/>
                  </a:lnTo>
                  <a:lnTo>
                    <a:pt x="432" y="361"/>
                  </a:lnTo>
                  <a:lnTo>
                    <a:pt x="420" y="403"/>
                  </a:lnTo>
                  <a:lnTo>
                    <a:pt x="402" y="439"/>
                  </a:lnTo>
                  <a:lnTo>
                    <a:pt x="366" y="499"/>
                  </a:lnTo>
                  <a:lnTo>
                    <a:pt x="348" y="535"/>
                  </a:lnTo>
                  <a:lnTo>
                    <a:pt x="312" y="559"/>
                  </a:lnTo>
                  <a:lnTo>
                    <a:pt x="270" y="535"/>
                  </a:lnTo>
                  <a:lnTo>
                    <a:pt x="312" y="577"/>
                  </a:lnTo>
                  <a:lnTo>
                    <a:pt x="324" y="619"/>
                  </a:lnTo>
                  <a:lnTo>
                    <a:pt x="288" y="661"/>
                  </a:lnTo>
                  <a:lnTo>
                    <a:pt x="246" y="679"/>
                  </a:lnTo>
                  <a:lnTo>
                    <a:pt x="207" y="675"/>
                  </a:lnTo>
                  <a:lnTo>
                    <a:pt x="168" y="679"/>
                  </a:lnTo>
                  <a:lnTo>
                    <a:pt x="132" y="703"/>
                  </a:lnTo>
                  <a:lnTo>
                    <a:pt x="81" y="708"/>
                  </a:lnTo>
                  <a:lnTo>
                    <a:pt x="45" y="726"/>
                  </a:lnTo>
                  <a:lnTo>
                    <a:pt x="24" y="747"/>
                  </a:lnTo>
                  <a:lnTo>
                    <a:pt x="0" y="753"/>
                  </a:lnTo>
                  <a:lnTo>
                    <a:pt x="18" y="711"/>
                  </a:lnTo>
                  <a:close/>
                </a:path>
              </a:pathLst>
            </a:custGeom>
            <a:solidFill>
              <a:srgbClr val="FFFF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693" name="任意多边形 97436">
              <a:extLst>
                <a:ext uri="{FF2B5EF4-FFF2-40B4-BE49-F238E27FC236}">
                  <a16:creationId xmlns:a16="http://schemas.microsoft.com/office/drawing/2014/main" id="{86CA2617-555A-B5BE-EB4C-423C01620357}"/>
                </a:ext>
              </a:extLst>
            </p:cNvPr>
            <p:cNvSpPr>
              <a:spLocks/>
            </p:cNvSpPr>
            <p:nvPr/>
          </p:nvSpPr>
          <p:spPr bwMode="auto">
            <a:xfrm>
              <a:off x="2852" y="939"/>
              <a:ext cx="1134" cy="870"/>
            </a:xfrm>
            <a:custGeom>
              <a:avLst/>
              <a:gdLst>
                <a:gd name="T0" fmla="*/ 10200 w 537"/>
                <a:gd name="T1" fmla="*/ 7901 h 417"/>
                <a:gd name="T2" fmla="*/ 10681 w 537"/>
                <a:gd name="T3" fmla="*/ 5742 h 417"/>
                <a:gd name="T4" fmla="*/ 10445 w 537"/>
                <a:gd name="T5" fmla="*/ 3922 h 417"/>
                <a:gd name="T6" fmla="*/ 9727 w 537"/>
                <a:gd name="T7" fmla="*/ 2560 h 417"/>
                <a:gd name="T8" fmla="*/ 9013 w 537"/>
                <a:gd name="T9" fmla="*/ 1707 h 417"/>
                <a:gd name="T10" fmla="*/ 7638 w 537"/>
                <a:gd name="T11" fmla="*/ 1137 h 417"/>
                <a:gd name="T12" fmla="*/ 6082 w 537"/>
                <a:gd name="T13" fmla="*/ 1189 h 417"/>
                <a:gd name="T14" fmla="*/ 4652 w 537"/>
                <a:gd name="T15" fmla="*/ 284 h 417"/>
                <a:gd name="T16" fmla="*/ 4169 w 537"/>
                <a:gd name="T17" fmla="*/ 0 h 417"/>
                <a:gd name="T18" fmla="*/ 3522 w 537"/>
                <a:gd name="T19" fmla="*/ 0 h 417"/>
                <a:gd name="T20" fmla="*/ 2025 w 537"/>
                <a:gd name="T21" fmla="*/ 0 h 417"/>
                <a:gd name="T22" fmla="*/ 1609 w 537"/>
                <a:gd name="T23" fmla="*/ 344 h 417"/>
                <a:gd name="T24" fmla="*/ 1195 w 537"/>
                <a:gd name="T25" fmla="*/ 853 h 417"/>
                <a:gd name="T26" fmla="*/ 1075 w 537"/>
                <a:gd name="T27" fmla="*/ 1654 h 417"/>
                <a:gd name="T28" fmla="*/ 1128 w 537"/>
                <a:gd name="T29" fmla="*/ 2441 h 417"/>
                <a:gd name="T30" fmla="*/ 1075 w 537"/>
                <a:gd name="T31" fmla="*/ 2898 h 417"/>
                <a:gd name="T32" fmla="*/ 0 w 537"/>
                <a:gd name="T33" fmla="*/ 4095 h 417"/>
                <a:gd name="T34" fmla="*/ 10200 w 537"/>
                <a:gd name="T35" fmla="*/ 7901 h 4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37"/>
                <a:gd name="T55" fmla="*/ 0 h 417"/>
                <a:gd name="T56" fmla="*/ 537 w 537"/>
                <a:gd name="T57" fmla="*/ 417 h 4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37" h="417">
                  <a:moveTo>
                    <a:pt x="513" y="417"/>
                  </a:moveTo>
                  <a:lnTo>
                    <a:pt x="537" y="303"/>
                  </a:lnTo>
                  <a:lnTo>
                    <a:pt x="525" y="207"/>
                  </a:lnTo>
                  <a:lnTo>
                    <a:pt x="489" y="135"/>
                  </a:lnTo>
                  <a:lnTo>
                    <a:pt x="453" y="90"/>
                  </a:lnTo>
                  <a:lnTo>
                    <a:pt x="384" y="60"/>
                  </a:lnTo>
                  <a:lnTo>
                    <a:pt x="306" y="63"/>
                  </a:lnTo>
                  <a:lnTo>
                    <a:pt x="234" y="15"/>
                  </a:lnTo>
                  <a:lnTo>
                    <a:pt x="210" y="0"/>
                  </a:lnTo>
                  <a:lnTo>
                    <a:pt x="177" y="0"/>
                  </a:lnTo>
                  <a:lnTo>
                    <a:pt x="102" y="0"/>
                  </a:lnTo>
                  <a:lnTo>
                    <a:pt x="81" y="18"/>
                  </a:lnTo>
                  <a:lnTo>
                    <a:pt x="60" y="45"/>
                  </a:lnTo>
                  <a:lnTo>
                    <a:pt x="54" y="87"/>
                  </a:lnTo>
                  <a:lnTo>
                    <a:pt x="57" y="129"/>
                  </a:lnTo>
                  <a:lnTo>
                    <a:pt x="54" y="153"/>
                  </a:lnTo>
                  <a:lnTo>
                    <a:pt x="0" y="216"/>
                  </a:lnTo>
                  <a:lnTo>
                    <a:pt x="513" y="417"/>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694" name="任意多边形 97437">
              <a:extLst>
                <a:ext uri="{FF2B5EF4-FFF2-40B4-BE49-F238E27FC236}">
                  <a16:creationId xmlns:a16="http://schemas.microsoft.com/office/drawing/2014/main" id="{E6C04C6B-5BFB-A6BC-65F8-4B43542058F1}"/>
                </a:ext>
              </a:extLst>
            </p:cNvPr>
            <p:cNvSpPr>
              <a:spLocks/>
            </p:cNvSpPr>
            <p:nvPr/>
          </p:nvSpPr>
          <p:spPr bwMode="auto">
            <a:xfrm>
              <a:off x="2972" y="1195"/>
              <a:ext cx="931" cy="651"/>
            </a:xfrm>
            <a:custGeom>
              <a:avLst/>
              <a:gdLst>
                <a:gd name="T0" fmla="*/ 0 w 441"/>
                <a:gd name="T1" fmla="*/ 2333 h 312"/>
                <a:gd name="T2" fmla="*/ 481 w 441"/>
                <a:gd name="T3" fmla="*/ 1137 h 312"/>
                <a:gd name="T4" fmla="*/ 1127 w 441"/>
                <a:gd name="T5" fmla="*/ 1538 h 312"/>
                <a:gd name="T6" fmla="*/ 1075 w 441"/>
                <a:gd name="T7" fmla="*/ 626 h 312"/>
                <a:gd name="T8" fmla="*/ 1075 w 441"/>
                <a:gd name="T9" fmla="*/ 284 h 312"/>
                <a:gd name="T10" fmla="*/ 1552 w 441"/>
                <a:gd name="T11" fmla="*/ 737 h 312"/>
                <a:gd name="T12" fmla="*/ 1965 w 441"/>
                <a:gd name="T13" fmla="*/ 1707 h 312"/>
                <a:gd name="T14" fmla="*/ 2022 w 441"/>
                <a:gd name="T15" fmla="*/ 626 h 312"/>
                <a:gd name="T16" fmla="*/ 1788 w 441"/>
                <a:gd name="T17" fmla="*/ 56 h 312"/>
                <a:gd name="T18" fmla="*/ 2861 w 441"/>
                <a:gd name="T19" fmla="*/ 1137 h 312"/>
                <a:gd name="T20" fmla="*/ 3217 w 441"/>
                <a:gd name="T21" fmla="*/ 173 h 312"/>
                <a:gd name="T22" fmla="*/ 3754 w 441"/>
                <a:gd name="T23" fmla="*/ 853 h 312"/>
                <a:gd name="T24" fmla="*/ 4649 w 441"/>
                <a:gd name="T25" fmla="*/ 284 h 312"/>
                <a:gd name="T26" fmla="*/ 4946 w 441"/>
                <a:gd name="T27" fmla="*/ 801 h 312"/>
                <a:gd name="T28" fmla="*/ 5599 w 441"/>
                <a:gd name="T29" fmla="*/ 401 h 312"/>
                <a:gd name="T30" fmla="*/ 5776 w 441"/>
                <a:gd name="T31" fmla="*/ 0 h 312"/>
                <a:gd name="T32" fmla="*/ 6021 w 441"/>
                <a:gd name="T33" fmla="*/ 801 h 312"/>
                <a:gd name="T34" fmla="*/ 6080 w 441"/>
                <a:gd name="T35" fmla="*/ 1707 h 312"/>
                <a:gd name="T36" fmla="*/ 6739 w 441"/>
                <a:gd name="T37" fmla="*/ 1137 h 312"/>
                <a:gd name="T38" fmla="*/ 6916 w 441"/>
                <a:gd name="T39" fmla="*/ 626 h 312"/>
                <a:gd name="T40" fmla="*/ 6971 w 441"/>
                <a:gd name="T41" fmla="*/ 1815 h 312"/>
                <a:gd name="T42" fmla="*/ 7028 w 441"/>
                <a:gd name="T43" fmla="*/ 2107 h 312"/>
                <a:gd name="T44" fmla="*/ 7452 w 441"/>
                <a:gd name="T45" fmla="*/ 1590 h 312"/>
                <a:gd name="T46" fmla="*/ 7741 w 441"/>
                <a:gd name="T47" fmla="*/ 2216 h 312"/>
                <a:gd name="T48" fmla="*/ 7925 w 441"/>
                <a:gd name="T49" fmla="*/ 2560 h 312"/>
                <a:gd name="T50" fmla="*/ 8223 w 441"/>
                <a:gd name="T51" fmla="*/ 2391 h 312"/>
                <a:gd name="T52" fmla="*/ 8527 w 441"/>
                <a:gd name="T53" fmla="*/ 2669 h 312"/>
                <a:gd name="T54" fmla="*/ 8757 w 441"/>
                <a:gd name="T55" fmla="*/ 3470 h 312"/>
                <a:gd name="T56" fmla="*/ 6739 w 441"/>
                <a:gd name="T57" fmla="*/ 5913 h 312"/>
                <a:gd name="T58" fmla="*/ 236 w 441"/>
                <a:gd name="T59" fmla="*/ 4096 h 312"/>
                <a:gd name="T60" fmla="*/ 0 w 441"/>
                <a:gd name="T61" fmla="*/ 2333 h 3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41"/>
                <a:gd name="T94" fmla="*/ 0 h 312"/>
                <a:gd name="T95" fmla="*/ 441 w 441"/>
                <a:gd name="T96" fmla="*/ 312 h 31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41" h="312">
                  <a:moveTo>
                    <a:pt x="0" y="123"/>
                  </a:moveTo>
                  <a:lnTo>
                    <a:pt x="24" y="60"/>
                  </a:lnTo>
                  <a:lnTo>
                    <a:pt x="57" y="81"/>
                  </a:lnTo>
                  <a:lnTo>
                    <a:pt x="54" y="33"/>
                  </a:lnTo>
                  <a:lnTo>
                    <a:pt x="54" y="15"/>
                  </a:lnTo>
                  <a:lnTo>
                    <a:pt x="78" y="39"/>
                  </a:lnTo>
                  <a:lnTo>
                    <a:pt x="99" y="90"/>
                  </a:lnTo>
                  <a:lnTo>
                    <a:pt x="102" y="33"/>
                  </a:lnTo>
                  <a:lnTo>
                    <a:pt x="90" y="3"/>
                  </a:lnTo>
                  <a:lnTo>
                    <a:pt x="144" y="60"/>
                  </a:lnTo>
                  <a:lnTo>
                    <a:pt x="162" y="9"/>
                  </a:lnTo>
                  <a:lnTo>
                    <a:pt x="189" y="45"/>
                  </a:lnTo>
                  <a:lnTo>
                    <a:pt x="234" y="15"/>
                  </a:lnTo>
                  <a:lnTo>
                    <a:pt x="249" y="42"/>
                  </a:lnTo>
                  <a:lnTo>
                    <a:pt x="282" y="21"/>
                  </a:lnTo>
                  <a:lnTo>
                    <a:pt x="291" y="0"/>
                  </a:lnTo>
                  <a:lnTo>
                    <a:pt x="303" y="42"/>
                  </a:lnTo>
                  <a:lnTo>
                    <a:pt x="306" y="90"/>
                  </a:lnTo>
                  <a:lnTo>
                    <a:pt x="339" y="60"/>
                  </a:lnTo>
                  <a:lnTo>
                    <a:pt x="348" y="33"/>
                  </a:lnTo>
                  <a:lnTo>
                    <a:pt x="351" y="96"/>
                  </a:lnTo>
                  <a:lnTo>
                    <a:pt x="354" y="111"/>
                  </a:lnTo>
                  <a:lnTo>
                    <a:pt x="375" y="84"/>
                  </a:lnTo>
                  <a:lnTo>
                    <a:pt x="390" y="117"/>
                  </a:lnTo>
                  <a:lnTo>
                    <a:pt x="399" y="135"/>
                  </a:lnTo>
                  <a:lnTo>
                    <a:pt x="414" y="126"/>
                  </a:lnTo>
                  <a:lnTo>
                    <a:pt x="429" y="141"/>
                  </a:lnTo>
                  <a:lnTo>
                    <a:pt x="441" y="183"/>
                  </a:lnTo>
                  <a:lnTo>
                    <a:pt x="339" y="312"/>
                  </a:lnTo>
                  <a:lnTo>
                    <a:pt x="12" y="216"/>
                  </a:lnTo>
                  <a:lnTo>
                    <a:pt x="0" y="123"/>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695" name="任意多边形 97438">
              <a:extLst>
                <a:ext uri="{FF2B5EF4-FFF2-40B4-BE49-F238E27FC236}">
                  <a16:creationId xmlns:a16="http://schemas.microsoft.com/office/drawing/2014/main" id="{022C2BDB-51F4-3F98-856F-B95DC60E3F70}"/>
                </a:ext>
              </a:extLst>
            </p:cNvPr>
            <p:cNvSpPr>
              <a:spLocks/>
            </p:cNvSpPr>
            <p:nvPr/>
          </p:nvSpPr>
          <p:spPr bwMode="auto">
            <a:xfrm>
              <a:off x="1705" y="1231"/>
              <a:ext cx="1445" cy="1590"/>
            </a:xfrm>
            <a:custGeom>
              <a:avLst/>
              <a:gdLst>
                <a:gd name="T0" fmla="*/ 3467 w 684"/>
                <a:gd name="T1" fmla="*/ 11829 h 762"/>
                <a:gd name="T2" fmla="*/ 2753 w 684"/>
                <a:gd name="T3" fmla="*/ 10575 h 762"/>
                <a:gd name="T4" fmla="*/ 2026 w 684"/>
                <a:gd name="T5" fmla="*/ 9784 h 762"/>
                <a:gd name="T6" fmla="*/ 1196 w 684"/>
                <a:gd name="T7" fmla="*/ 8755 h 762"/>
                <a:gd name="T8" fmla="*/ 951 w 684"/>
                <a:gd name="T9" fmla="*/ 7850 h 762"/>
                <a:gd name="T10" fmla="*/ 1075 w 684"/>
                <a:gd name="T11" fmla="*/ 6940 h 762"/>
                <a:gd name="T12" fmla="*/ 237 w 684"/>
                <a:gd name="T13" fmla="*/ 5569 h 762"/>
                <a:gd name="T14" fmla="*/ 0 w 684"/>
                <a:gd name="T15" fmla="*/ 4207 h 762"/>
                <a:gd name="T16" fmla="*/ 357 w 684"/>
                <a:gd name="T17" fmla="*/ 3418 h 762"/>
                <a:gd name="T18" fmla="*/ 1914 w 684"/>
                <a:gd name="T19" fmla="*/ 2725 h 762"/>
                <a:gd name="T20" fmla="*/ 2628 w 684"/>
                <a:gd name="T21" fmla="*/ 910 h 762"/>
                <a:gd name="T22" fmla="*/ 3703 w 684"/>
                <a:gd name="T23" fmla="*/ 227 h 762"/>
                <a:gd name="T24" fmla="*/ 4781 w 684"/>
                <a:gd name="T25" fmla="*/ 117 h 762"/>
                <a:gd name="T26" fmla="*/ 6213 w 684"/>
                <a:gd name="T27" fmla="*/ 0 h 762"/>
                <a:gd name="T28" fmla="*/ 8721 w 684"/>
                <a:gd name="T29" fmla="*/ 453 h 762"/>
                <a:gd name="T30" fmla="*/ 8484 w 684"/>
                <a:gd name="T31" fmla="*/ 7506 h 762"/>
                <a:gd name="T32" fmla="*/ 13626 w 684"/>
                <a:gd name="T33" fmla="*/ 12858 h 762"/>
                <a:gd name="T34" fmla="*/ 12671 w 684"/>
                <a:gd name="T35" fmla="*/ 14446 h 762"/>
                <a:gd name="T36" fmla="*/ 7890 w 684"/>
                <a:gd name="T37" fmla="*/ 14446 h 762"/>
                <a:gd name="T38" fmla="*/ 3467 w 684"/>
                <a:gd name="T39" fmla="*/ 11829 h 7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4"/>
                <a:gd name="T61" fmla="*/ 0 h 762"/>
                <a:gd name="T62" fmla="*/ 684 w 684"/>
                <a:gd name="T63" fmla="*/ 762 h 7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4" h="762">
                  <a:moveTo>
                    <a:pt x="174" y="624"/>
                  </a:moveTo>
                  <a:lnTo>
                    <a:pt x="138" y="558"/>
                  </a:lnTo>
                  <a:lnTo>
                    <a:pt x="102" y="516"/>
                  </a:lnTo>
                  <a:lnTo>
                    <a:pt x="60" y="462"/>
                  </a:lnTo>
                  <a:lnTo>
                    <a:pt x="48" y="414"/>
                  </a:lnTo>
                  <a:lnTo>
                    <a:pt x="54" y="366"/>
                  </a:lnTo>
                  <a:lnTo>
                    <a:pt x="12" y="294"/>
                  </a:lnTo>
                  <a:lnTo>
                    <a:pt x="0" y="222"/>
                  </a:lnTo>
                  <a:lnTo>
                    <a:pt x="18" y="180"/>
                  </a:lnTo>
                  <a:lnTo>
                    <a:pt x="96" y="144"/>
                  </a:lnTo>
                  <a:lnTo>
                    <a:pt x="132" y="48"/>
                  </a:lnTo>
                  <a:lnTo>
                    <a:pt x="186" y="12"/>
                  </a:lnTo>
                  <a:lnTo>
                    <a:pt x="240" y="6"/>
                  </a:lnTo>
                  <a:lnTo>
                    <a:pt x="312" y="0"/>
                  </a:lnTo>
                  <a:lnTo>
                    <a:pt x="438" y="24"/>
                  </a:lnTo>
                  <a:lnTo>
                    <a:pt x="426" y="396"/>
                  </a:lnTo>
                  <a:lnTo>
                    <a:pt x="684" y="678"/>
                  </a:lnTo>
                  <a:lnTo>
                    <a:pt x="636" y="762"/>
                  </a:lnTo>
                  <a:lnTo>
                    <a:pt x="396" y="762"/>
                  </a:lnTo>
                  <a:lnTo>
                    <a:pt x="174" y="624"/>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696" name="任意多边形 97439">
              <a:extLst>
                <a:ext uri="{FF2B5EF4-FFF2-40B4-BE49-F238E27FC236}">
                  <a16:creationId xmlns:a16="http://schemas.microsoft.com/office/drawing/2014/main" id="{69A62545-284C-C81B-DA04-248471DB0939}"/>
                </a:ext>
              </a:extLst>
            </p:cNvPr>
            <p:cNvSpPr>
              <a:spLocks/>
            </p:cNvSpPr>
            <p:nvPr/>
          </p:nvSpPr>
          <p:spPr bwMode="auto">
            <a:xfrm>
              <a:off x="1673" y="1208"/>
              <a:ext cx="1192" cy="1678"/>
            </a:xfrm>
            <a:custGeom>
              <a:avLst/>
              <a:gdLst>
                <a:gd name="T0" fmla="*/ 6165 w 564"/>
                <a:gd name="T1" fmla="*/ 570 h 804"/>
                <a:gd name="T2" fmla="*/ 4673 w 564"/>
                <a:gd name="T3" fmla="*/ 737 h 804"/>
                <a:gd name="T4" fmla="*/ 4128 w 564"/>
                <a:gd name="T5" fmla="*/ 1137 h 804"/>
                <a:gd name="T6" fmla="*/ 3944 w 564"/>
                <a:gd name="T7" fmla="*/ 1655 h 804"/>
                <a:gd name="T8" fmla="*/ 3891 w 564"/>
                <a:gd name="T9" fmla="*/ 2565 h 804"/>
                <a:gd name="T10" fmla="*/ 3711 w 564"/>
                <a:gd name="T11" fmla="*/ 3129 h 804"/>
                <a:gd name="T12" fmla="*/ 3297 w 564"/>
                <a:gd name="T13" fmla="*/ 3419 h 804"/>
                <a:gd name="T14" fmla="*/ 2511 w 564"/>
                <a:gd name="T15" fmla="*/ 3872 h 804"/>
                <a:gd name="T16" fmla="*/ 2094 w 564"/>
                <a:gd name="T17" fmla="*/ 4099 h 804"/>
                <a:gd name="T18" fmla="*/ 1917 w 564"/>
                <a:gd name="T19" fmla="*/ 4608 h 804"/>
                <a:gd name="T20" fmla="*/ 1974 w 564"/>
                <a:gd name="T21" fmla="*/ 4953 h 804"/>
                <a:gd name="T22" fmla="*/ 2274 w 564"/>
                <a:gd name="T23" fmla="*/ 5236 h 804"/>
                <a:gd name="T24" fmla="*/ 2688 w 564"/>
                <a:gd name="T25" fmla="*/ 5863 h 804"/>
                <a:gd name="T26" fmla="*/ 2936 w 564"/>
                <a:gd name="T27" fmla="*/ 6948 h 804"/>
                <a:gd name="T28" fmla="*/ 2688 w 564"/>
                <a:gd name="T29" fmla="*/ 7626 h 804"/>
                <a:gd name="T30" fmla="*/ 2688 w 564"/>
                <a:gd name="T31" fmla="*/ 8363 h 804"/>
                <a:gd name="T32" fmla="*/ 2868 w 564"/>
                <a:gd name="T33" fmla="*/ 8991 h 804"/>
                <a:gd name="T34" fmla="*/ 3297 w 564"/>
                <a:gd name="T35" fmla="*/ 9674 h 804"/>
                <a:gd name="T36" fmla="*/ 3832 w 564"/>
                <a:gd name="T37" fmla="*/ 10698 h 804"/>
                <a:gd name="T38" fmla="*/ 4789 w 564"/>
                <a:gd name="T39" fmla="*/ 11155 h 804"/>
                <a:gd name="T40" fmla="*/ 5571 w 564"/>
                <a:gd name="T41" fmla="*/ 11324 h 804"/>
                <a:gd name="T42" fmla="*/ 6343 w 564"/>
                <a:gd name="T43" fmla="*/ 11673 h 804"/>
                <a:gd name="T44" fmla="*/ 6936 w 564"/>
                <a:gd name="T45" fmla="*/ 12009 h 804"/>
                <a:gd name="T46" fmla="*/ 7365 w 564"/>
                <a:gd name="T47" fmla="*/ 12518 h 804"/>
                <a:gd name="T48" fmla="*/ 8259 w 564"/>
                <a:gd name="T49" fmla="*/ 12579 h 804"/>
                <a:gd name="T50" fmla="*/ 8921 w 564"/>
                <a:gd name="T51" fmla="*/ 12754 h 804"/>
                <a:gd name="T52" fmla="*/ 9876 w 564"/>
                <a:gd name="T53" fmla="*/ 13038 h 804"/>
                <a:gd name="T54" fmla="*/ 10538 w 564"/>
                <a:gd name="T55" fmla="*/ 13599 h 804"/>
                <a:gd name="T56" fmla="*/ 11252 w 564"/>
                <a:gd name="T57" fmla="*/ 14117 h 804"/>
                <a:gd name="T58" fmla="*/ 11197 w 564"/>
                <a:gd name="T59" fmla="*/ 15254 h 804"/>
                <a:gd name="T60" fmla="*/ 3711 w 564"/>
                <a:gd name="T61" fmla="*/ 12353 h 804"/>
                <a:gd name="T62" fmla="*/ 3052 w 564"/>
                <a:gd name="T63" fmla="*/ 11208 h 804"/>
                <a:gd name="T64" fmla="*/ 2399 w 564"/>
                <a:gd name="T65" fmla="*/ 10527 h 804"/>
                <a:gd name="T66" fmla="*/ 1737 w 564"/>
                <a:gd name="T67" fmla="*/ 9901 h 804"/>
                <a:gd name="T68" fmla="*/ 1380 w 564"/>
                <a:gd name="T69" fmla="*/ 9444 h 804"/>
                <a:gd name="T70" fmla="*/ 1076 w 564"/>
                <a:gd name="T71" fmla="*/ 8590 h 804"/>
                <a:gd name="T72" fmla="*/ 951 w 564"/>
                <a:gd name="T73" fmla="*/ 7801 h 804"/>
                <a:gd name="T74" fmla="*/ 1019 w 564"/>
                <a:gd name="T75" fmla="*/ 7225 h 804"/>
                <a:gd name="T76" fmla="*/ 594 w 564"/>
                <a:gd name="T77" fmla="*/ 6599 h 804"/>
                <a:gd name="T78" fmla="*/ 304 w 564"/>
                <a:gd name="T79" fmla="*/ 6090 h 804"/>
                <a:gd name="T80" fmla="*/ 57 w 564"/>
                <a:gd name="T81" fmla="*/ 5462 h 804"/>
                <a:gd name="T82" fmla="*/ 0 w 564"/>
                <a:gd name="T83" fmla="*/ 4836 h 804"/>
                <a:gd name="T84" fmla="*/ 57 w 564"/>
                <a:gd name="T85" fmla="*/ 3819 h 804"/>
                <a:gd name="T86" fmla="*/ 357 w 564"/>
                <a:gd name="T87" fmla="*/ 3302 h 804"/>
                <a:gd name="T88" fmla="*/ 951 w 564"/>
                <a:gd name="T89" fmla="*/ 3070 h 804"/>
                <a:gd name="T90" fmla="*/ 1433 w 564"/>
                <a:gd name="T91" fmla="*/ 2845 h 804"/>
                <a:gd name="T92" fmla="*/ 2042 w 564"/>
                <a:gd name="T93" fmla="*/ 2617 h 804"/>
                <a:gd name="T94" fmla="*/ 2094 w 564"/>
                <a:gd name="T95" fmla="*/ 2047 h 804"/>
                <a:gd name="T96" fmla="*/ 2219 w 564"/>
                <a:gd name="T97" fmla="*/ 1430 h 804"/>
                <a:gd name="T98" fmla="*/ 2511 w 564"/>
                <a:gd name="T99" fmla="*/ 1029 h 804"/>
                <a:gd name="T100" fmla="*/ 3052 w 564"/>
                <a:gd name="T101" fmla="*/ 685 h 804"/>
                <a:gd name="T102" fmla="*/ 3530 w 564"/>
                <a:gd name="T103" fmla="*/ 344 h 804"/>
                <a:gd name="T104" fmla="*/ 4426 w 564"/>
                <a:gd name="T105" fmla="*/ 117 h 804"/>
                <a:gd name="T106" fmla="*/ 5444 w 564"/>
                <a:gd name="T107" fmla="*/ 56 h 804"/>
                <a:gd name="T108" fmla="*/ 6824 w 564"/>
                <a:gd name="T109" fmla="*/ 0 h 804"/>
                <a:gd name="T110" fmla="*/ 8384 w 564"/>
                <a:gd name="T111" fmla="*/ 117 h 804"/>
                <a:gd name="T112" fmla="*/ 6165 w 564"/>
                <a:gd name="T113" fmla="*/ 570 h 8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64"/>
                <a:gd name="T172" fmla="*/ 0 h 804"/>
                <a:gd name="T173" fmla="*/ 564 w 564"/>
                <a:gd name="T174" fmla="*/ 804 h 8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64" h="804">
                  <a:moveTo>
                    <a:pt x="309" y="30"/>
                  </a:moveTo>
                  <a:lnTo>
                    <a:pt x="234" y="39"/>
                  </a:lnTo>
                  <a:lnTo>
                    <a:pt x="207" y="60"/>
                  </a:lnTo>
                  <a:lnTo>
                    <a:pt x="198" y="87"/>
                  </a:lnTo>
                  <a:lnTo>
                    <a:pt x="195" y="135"/>
                  </a:lnTo>
                  <a:lnTo>
                    <a:pt x="186" y="165"/>
                  </a:lnTo>
                  <a:lnTo>
                    <a:pt x="165" y="180"/>
                  </a:lnTo>
                  <a:lnTo>
                    <a:pt x="126" y="204"/>
                  </a:lnTo>
                  <a:lnTo>
                    <a:pt x="105" y="216"/>
                  </a:lnTo>
                  <a:lnTo>
                    <a:pt x="96" y="243"/>
                  </a:lnTo>
                  <a:lnTo>
                    <a:pt x="99" y="261"/>
                  </a:lnTo>
                  <a:lnTo>
                    <a:pt x="114" y="276"/>
                  </a:lnTo>
                  <a:lnTo>
                    <a:pt x="135" y="309"/>
                  </a:lnTo>
                  <a:lnTo>
                    <a:pt x="147" y="366"/>
                  </a:lnTo>
                  <a:lnTo>
                    <a:pt x="135" y="402"/>
                  </a:lnTo>
                  <a:lnTo>
                    <a:pt x="135" y="441"/>
                  </a:lnTo>
                  <a:lnTo>
                    <a:pt x="144" y="474"/>
                  </a:lnTo>
                  <a:lnTo>
                    <a:pt x="165" y="510"/>
                  </a:lnTo>
                  <a:lnTo>
                    <a:pt x="192" y="564"/>
                  </a:lnTo>
                  <a:lnTo>
                    <a:pt x="240" y="588"/>
                  </a:lnTo>
                  <a:lnTo>
                    <a:pt x="279" y="597"/>
                  </a:lnTo>
                  <a:lnTo>
                    <a:pt x="318" y="615"/>
                  </a:lnTo>
                  <a:lnTo>
                    <a:pt x="348" y="633"/>
                  </a:lnTo>
                  <a:lnTo>
                    <a:pt x="369" y="660"/>
                  </a:lnTo>
                  <a:lnTo>
                    <a:pt x="414" y="663"/>
                  </a:lnTo>
                  <a:lnTo>
                    <a:pt x="447" y="672"/>
                  </a:lnTo>
                  <a:lnTo>
                    <a:pt x="495" y="687"/>
                  </a:lnTo>
                  <a:lnTo>
                    <a:pt x="528" y="717"/>
                  </a:lnTo>
                  <a:lnTo>
                    <a:pt x="564" y="744"/>
                  </a:lnTo>
                  <a:lnTo>
                    <a:pt x="561" y="804"/>
                  </a:lnTo>
                  <a:lnTo>
                    <a:pt x="186" y="651"/>
                  </a:lnTo>
                  <a:lnTo>
                    <a:pt x="153" y="591"/>
                  </a:lnTo>
                  <a:lnTo>
                    <a:pt x="120" y="555"/>
                  </a:lnTo>
                  <a:lnTo>
                    <a:pt x="87" y="522"/>
                  </a:lnTo>
                  <a:lnTo>
                    <a:pt x="69" y="498"/>
                  </a:lnTo>
                  <a:lnTo>
                    <a:pt x="54" y="453"/>
                  </a:lnTo>
                  <a:lnTo>
                    <a:pt x="48" y="411"/>
                  </a:lnTo>
                  <a:lnTo>
                    <a:pt x="51" y="381"/>
                  </a:lnTo>
                  <a:lnTo>
                    <a:pt x="30" y="348"/>
                  </a:lnTo>
                  <a:lnTo>
                    <a:pt x="15" y="321"/>
                  </a:lnTo>
                  <a:lnTo>
                    <a:pt x="3" y="288"/>
                  </a:lnTo>
                  <a:lnTo>
                    <a:pt x="0" y="255"/>
                  </a:lnTo>
                  <a:lnTo>
                    <a:pt x="3" y="201"/>
                  </a:lnTo>
                  <a:lnTo>
                    <a:pt x="18" y="174"/>
                  </a:lnTo>
                  <a:lnTo>
                    <a:pt x="48" y="162"/>
                  </a:lnTo>
                  <a:lnTo>
                    <a:pt x="72" y="150"/>
                  </a:lnTo>
                  <a:lnTo>
                    <a:pt x="102" y="138"/>
                  </a:lnTo>
                  <a:lnTo>
                    <a:pt x="105" y="108"/>
                  </a:lnTo>
                  <a:lnTo>
                    <a:pt x="111" y="75"/>
                  </a:lnTo>
                  <a:lnTo>
                    <a:pt x="126" y="54"/>
                  </a:lnTo>
                  <a:lnTo>
                    <a:pt x="153" y="36"/>
                  </a:lnTo>
                  <a:lnTo>
                    <a:pt x="177" y="18"/>
                  </a:lnTo>
                  <a:lnTo>
                    <a:pt x="222" y="6"/>
                  </a:lnTo>
                  <a:lnTo>
                    <a:pt x="273" y="3"/>
                  </a:lnTo>
                  <a:lnTo>
                    <a:pt x="342" y="0"/>
                  </a:lnTo>
                  <a:lnTo>
                    <a:pt x="420" y="6"/>
                  </a:lnTo>
                  <a:lnTo>
                    <a:pt x="309" y="30"/>
                  </a:lnTo>
                  <a:close/>
                </a:path>
              </a:pathLst>
            </a:custGeom>
            <a:solidFill>
              <a:srgbClr val="FFFF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697" name="任意多边形 97440">
              <a:extLst>
                <a:ext uri="{FF2B5EF4-FFF2-40B4-BE49-F238E27FC236}">
                  <a16:creationId xmlns:a16="http://schemas.microsoft.com/office/drawing/2014/main" id="{AD74EABB-F3F0-EE82-543E-0E3D4DE39C25}"/>
                </a:ext>
              </a:extLst>
            </p:cNvPr>
            <p:cNvSpPr>
              <a:spLocks/>
            </p:cNvSpPr>
            <p:nvPr/>
          </p:nvSpPr>
          <p:spPr bwMode="auto">
            <a:xfrm>
              <a:off x="2148" y="1242"/>
              <a:ext cx="1344" cy="1528"/>
            </a:xfrm>
            <a:custGeom>
              <a:avLst/>
              <a:gdLst>
                <a:gd name="T0" fmla="*/ 8020 w 636"/>
                <a:gd name="T1" fmla="*/ 13840 h 733"/>
                <a:gd name="T2" fmla="*/ 6342 w 636"/>
                <a:gd name="T3" fmla="*/ 12937 h 733"/>
                <a:gd name="T4" fmla="*/ 5860 w 636"/>
                <a:gd name="T5" fmla="*/ 12136 h 733"/>
                <a:gd name="T6" fmla="*/ 5264 w 636"/>
                <a:gd name="T7" fmla="*/ 11803 h 733"/>
                <a:gd name="T8" fmla="*/ 4188 w 636"/>
                <a:gd name="T9" fmla="*/ 11684 h 733"/>
                <a:gd name="T10" fmla="*/ 2992 w 636"/>
                <a:gd name="T11" fmla="*/ 10898 h 733"/>
                <a:gd name="T12" fmla="*/ 2331 w 636"/>
                <a:gd name="T13" fmla="*/ 10365 h 733"/>
                <a:gd name="T14" fmla="*/ 1917 w 636"/>
                <a:gd name="T15" fmla="*/ 9764 h 733"/>
                <a:gd name="T16" fmla="*/ 1796 w 636"/>
                <a:gd name="T17" fmla="*/ 8859 h 733"/>
                <a:gd name="T18" fmla="*/ 1917 w 636"/>
                <a:gd name="T19" fmla="*/ 8286 h 733"/>
                <a:gd name="T20" fmla="*/ 1076 w 636"/>
                <a:gd name="T21" fmla="*/ 7725 h 733"/>
                <a:gd name="T22" fmla="*/ 237 w 636"/>
                <a:gd name="T23" fmla="*/ 6475 h 733"/>
                <a:gd name="T24" fmla="*/ 0 w 636"/>
                <a:gd name="T25" fmla="*/ 5437 h 733"/>
                <a:gd name="T26" fmla="*/ 180 w 636"/>
                <a:gd name="T27" fmla="*/ 4592 h 733"/>
                <a:gd name="T28" fmla="*/ 482 w 636"/>
                <a:gd name="T29" fmla="*/ 3759 h 733"/>
                <a:gd name="T30" fmla="*/ 1433 w 636"/>
                <a:gd name="T31" fmla="*/ 2964 h 733"/>
                <a:gd name="T32" fmla="*/ 1312 w 636"/>
                <a:gd name="T33" fmla="*/ 1987 h 733"/>
                <a:gd name="T34" fmla="*/ 1433 w 636"/>
                <a:gd name="T35" fmla="*/ 1378 h 733"/>
                <a:gd name="T36" fmla="*/ 2037 w 636"/>
                <a:gd name="T37" fmla="*/ 469 h 733"/>
                <a:gd name="T38" fmla="*/ 2933 w 636"/>
                <a:gd name="T39" fmla="*/ 173 h 733"/>
                <a:gd name="T40" fmla="*/ 4188 w 636"/>
                <a:gd name="T41" fmla="*/ 17 h 733"/>
                <a:gd name="T42" fmla="*/ 5207 w 636"/>
                <a:gd name="T43" fmla="*/ 0 h 733"/>
                <a:gd name="T44" fmla="*/ 6466 w 636"/>
                <a:gd name="T45" fmla="*/ 361 h 733"/>
                <a:gd name="T46" fmla="*/ 7181 w 636"/>
                <a:gd name="T47" fmla="*/ 586 h 733"/>
                <a:gd name="T48" fmla="*/ 8740 w 636"/>
                <a:gd name="T49" fmla="*/ 1830 h 733"/>
                <a:gd name="T50" fmla="*/ 9207 w 636"/>
                <a:gd name="T51" fmla="*/ 2856 h 733"/>
                <a:gd name="T52" fmla="*/ 5985 w 636"/>
                <a:gd name="T53" fmla="*/ 3306 h 733"/>
                <a:gd name="T54" fmla="*/ 5860 w 636"/>
                <a:gd name="T55" fmla="*/ 3986 h 733"/>
                <a:gd name="T56" fmla="*/ 7181 w 636"/>
                <a:gd name="T57" fmla="*/ 8518 h 733"/>
                <a:gd name="T58" fmla="*/ 10173 w 636"/>
                <a:gd name="T59" fmla="*/ 9420 h 733"/>
                <a:gd name="T60" fmla="*/ 12683 w 636"/>
                <a:gd name="T61" fmla="*/ 10554 h 733"/>
                <a:gd name="T62" fmla="*/ 8020 w 636"/>
                <a:gd name="T63" fmla="*/ 13840 h 7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36"/>
                <a:gd name="T97" fmla="*/ 0 h 733"/>
                <a:gd name="T98" fmla="*/ 636 w 636"/>
                <a:gd name="T99" fmla="*/ 733 h 7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36" h="733">
                  <a:moveTo>
                    <a:pt x="402" y="733"/>
                  </a:moveTo>
                  <a:lnTo>
                    <a:pt x="318" y="685"/>
                  </a:lnTo>
                  <a:lnTo>
                    <a:pt x="294" y="643"/>
                  </a:lnTo>
                  <a:lnTo>
                    <a:pt x="264" y="625"/>
                  </a:lnTo>
                  <a:lnTo>
                    <a:pt x="210" y="619"/>
                  </a:lnTo>
                  <a:lnTo>
                    <a:pt x="150" y="577"/>
                  </a:lnTo>
                  <a:lnTo>
                    <a:pt x="117" y="549"/>
                  </a:lnTo>
                  <a:lnTo>
                    <a:pt x="96" y="517"/>
                  </a:lnTo>
                  <a:lnTo>
                    <a:pt x="90" y="469"/>
                  </a:lnTo>
                  <a:lnTo>
                    <a:pt x="96" y="439"/>
                  </a:lnTo>
                  <a:lnTo>
                    <a:pt x="54" y="409"/>
                  </a:lnTo>
                  <a:lnTo>
                    <a:pt x="12" y="343"/>
                  </a:lnTo>
                  <a:lnTo>
                    <a:pt x="0" y="288"/>
                  </a:lnTo>
                  <a:lnTo>
                    <a:pt x="9" y="243"/>
                  </a:lnTo>
                  <a:lnTo>
                    <a:pt x="24" y="199"/>
                  </a:lnTo>
                  <a:lnTo>
                    <a:pt x="72" y="157"/>
                  </a:lnTo>
                  <a:lnTo>
                    <a:pt x="66" y="105"/>
                  </a:lnTo>
                  <a:lnTo>
                    <a:pt x="72" y="73"/>
                  </a:lnTo>
                  <a:lnTo>
                    <a:pt x="102" y="25"/>
                  </a:lnTo>
                  <a:lnTo>
                    <a:pt x="147" y="9"/>
                  </a:lnTo>
                  <a:lnTo>
                    <a:pt x="210" y="1"/>
                  </a:lnTo>
                  <a:lnTo>
                    <a:pt x="261" y="0"/>
                  </a:lnTo>
                  <a:lnTo>
                    <a:pt x="324" y="19"/>
                  </a:lnTo>
                  <a:lnTo>
                    <a:pt x="360" y="31"/>
                  </a:lnTo>
                  <a:lnTo>
                    <a:pt x="438" y="97"/>
                  </a:lnTo>
                  <a:lnTo>
                    <a:pt x="462" y="151"/>
                  </a:lnTo>
                  <a:lnTo>
                    <a:pt x="300" y="175"/>
                  </a:lnTo>
                  <a:lnTo>
                    <a:pt x="294" y="211"/>
                  </a:lnTo>
                  <a:lnTo>
                    <a:pt x="360" y="451"/>
                  </a:lnTo>
                  <a:lnTo>
                    <a:pt x="510" y="499"/>
                  </a:lnTo>
                  <a:lnTo>
                    <a:pt x="636" y="559"/>
                  </a:lnTo>
                  <a:lnTo>
                    <a:pt x="402" y="733"/>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698" name="任意多边形 97441">
              <a:extLst>
                <a:ext uri="{FF2B5EF4-FFF2-40B4-BE49-F238E27FC236}">
                  <a16:creationId xmlns:a16="http://schemas.microsoft.com/office/drawing/2014/main" id="{04B7E94F-DDA3-9EAD-8850-13C6415CB4F4}"/>
                </a:ext>
              </a:extLst>
            </p:cNvPr>
            <p:cNvSpPr>
              <a:spLocks/>
            </p:cNvSpPr>
            <p:nvPr/>
          </p:nvSpPr>
          <p:spPr bwMode="auto">
            <a:xfrm>
              <a:off x="2129" y="1227"/>
              <a:ext cx="571" cy="976"/>
            </a:xfrm>
            <a:custGeom>
              <a:avLst/>
              <a:gdLst>
                <a:gd name="T0" fmla="*/ 1918 w 270"/>
                <a:gd name="T1" fmla="*/ 7720 h 468"/>
                <a:gd name="T2" fmla="*/ 1504 w 270"/>
                <a:gd name="T3" fmla="*/ 7145 h 468"/>
                <a:gd name="T4" fmla="*/ 1079 w 270"/>
                <a:gd name="T5" fmla="*/ 6467 h 468"/>
                <a:gd name="T6" fmla="*/ 899 w 270"/>
                <a:gd name="T7" fmla="*/ 5733 h 468"/>
                <a:gd name="T8" fmla="*/ 1019 w 270"/>
                <a:gd name="T9" fmla="*/ 5053 h 468"/>
                <a:gd name="T10" fmla="*/ 1436 w 270"/>
                <a:gd name="T11" fmla="*/ 4480 h 468"/>
                <a:gd name="T12" fmla="*/ 2402 w 270"/>
                <a:gd name="T13" fmla="*/ 4144 h 468"/>
                <a:gd name="T14" fmla="*/ 2944 w 270"/>
                <a:gd name="T15" fmla="*/ 3746 h 468"/>
                <a:gd name="T16" fmla="*/ 3064 w 270"/>
                <a:gd name="T17" fmla="*/ 2949 h 468"/>
                <a:gd name="T18" fmla="*/ 2705 w 270"/>
                <a:gd name="T19" fmla="*/ 2332 h 468"/>
                <a:gd name="T20" fmla="*/ 2460 w 270"/>
                <a:gd name="T21" fmla="*/ 1931 h 468"/>
                <a:gd name="T22" fmla="*/ 2402 w 270"/>
                <a:gd name="T23" fmla="*/ 1026 h 468"/>
                <a:gd name="T24" fmla="*/ 2764 w 270"/>
                <a:gd name="T25" fmla="*/ 678 h 468"/>
                <a:gd name="T26" fmla="*/ 3358 w 270"/>
                <a:gd name="T27" fmla="*/ 569 h 468"/>
                <a:gd name="T28" fmla="*/ 4020 w 270"/>
                <a:gd name="T29" fmla="*/ 344 h 468"/>
                <a:gd name="T30" fmla="*/ 4505 w 270"/>
                <a:gd name="T31" fmla="*/ 284 h 468"/>
                <a:gd name="T32" fmla="*/ 5403 w 270"/>
                <a:gd name="T33" fmla="*/ 225 h 468"/>
                <a:gd name="T34" fmla="*/ 4557 w 270"/>
                <a:gd name="T35" fmla="*/ 0 h 468"/>
                <a:gd name="T36" fmla="*/ 3716 w 270"/>
                <a:gd name="T37" fmla="*/ 0 h 468"/>
                <a:gd name="T38" fmla="*/ 3064 w 270"/>
                <a:gd name="T39" fmla="*/ 0 h 468"/>
                <a:gd name="T40" fmla="*/ 2282 w 270"/>
                <a:gd name="T41" fmla="*/ 225 h 468"/>
                <a:gd name="T42" fmla="*/ 1681 w 270"/>
                <a:gd name="T43" fmla="*/ 678 h 468"/>
                <a:gd name="T44" fmla="*/ 1504 w 270"/>
                <a:gd name="T45" fmla="*/ 1187 h 468"/>
                <a:gd name="T46" fmla="*/ 1256 w 270"/>
                <a:gd name="T47" fmla="*/ 1931 h 468"/>
                <a:gd name="T48" fmla="*/ 1256 w 270"/>
                <a:gd name="T49" fmla="*/ 2496 h 468"/>
                <a:gd name="T50" fmla="*/ 1436 w 270"/>
                <a:gd name="T51" fmla="*/ 3009 h 468"/>
                <a:gd name="T52" fmla="*/ 842 w 270"/>
                <a:gd name="T53" fmla="*/ 3241 h 468"/>
                <a:gd name="T54" fmla="*/ 541 w 270"/>
                <a:gd name="T55" fmla="*/ 3518 h 468"/>
                <a:gd name="T56" fmla="*/ 180 w 270"/>
                <a:gd name="T57" fmla="*/ 4027 h 468"/>
                <a:gd name="T58" fmla="*/ 0 w 270"/>
                <a:gd name="T59" fmla="*/ 4772 h 468"/>
                <a:gd name="T60" fmla="*/ 0 w 270"/>
                <a:gd name="T61" fmla="*/ 5733 h 468"/>
                <a:gd name="T62" fmla="*/ 305 w 270"/>
                <a:gd name="T63" fmla="*/ 6759 h 468"/>
                <a:gd name="T64" fmla="*/ 774 w 270"/>
                <a:gd name="T65" fmla="*/ 7889 h 468"/>
                <a:gd name="T66" fmla="*/ 1144 w 270"/>
                <a:gd name="T67" fmla="*/ 8229 h 468"/>
                <a:gd name="T68" fmla="*/ 1561 w 270"/>
                <a:gd name="T69" fmla="*/ 8454 h 468"/>
                <a:gd name="T70" fmla="*/ 2098 w 270"/>
                <a:gd name="T71" fmla="*/ 8851 h 468"/>
                <a:gd name="T72" fmla="*/ 2223 w 270"/>
                <a:gd name="T73" fmla="*/ 8346 h 468"/>
                <a:gd name="T74" fmla="*/ 1918 w 270"/>
                <a:gd name="T75" fmla="*/ 7720 h 4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468"/>
                <a:gd name="T116" fmla="*/ 270 w 270"/>
                <a:gd name="T117" fmla="*/ 468 h 46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468">
                  <a:moveTo>
                    <a:pt x="96" y="408"/>
                  </a:moveTo>
                  <a:lnTo>
                    <a:pt x="75" y="378"/>
                  </a:lnTo>
                  <a:lnTo>
                    <a:pt x="54" y="342"/>
                  </a:lnTo>
                  <a:lnTo>
                    <a:pt x="45" y="303"/>
                  </a:lnTo>
                  <a:lnTo>
                    <a:pt x="51" y="267"/>
                  </a:lnTo>
                  <a:lnTo>
                    <a:pt x="72" y="237"/>
                  </a:lnTo>
                  <a:lnTo>
                    <a:pt x="120" y="219"/>
                  </a:lnTo>
                  <a:lnTo>
                    <a:pt x="147" y="198"/>
                  </a:lnTo>
                  <a:lnTo>
                    <a:pt x="153" y="156"/>
                  </a:lnTo>
                  <a:lnTo>
                    <a:pt x="135" y="123"/>
                  </a:lnTo>
                  <a:lnTo>
                    <a:pt x="123" y="102"/>
                  </a:lnTo>
                  <a:lnTo>
                    <a:pt x="120" y="54"/>
                  </a:lnTo>
                  <a:lnTo>
                    <a:pt x="138" y="36"/>
                  </a:lnTo>
                  <a:lnTo>
                    <a:pt x="168" y="30"/>
                  </a:lnTo>
                  <a:lnTo>
                    <a:pt x="201" y="18"/>
                  </a:lnTo>
                  <a:lnTo>
                    <a:pt x="225" y="15"/>
                  </a:lnTo>
                  <a:lnTo>
                    <a:pt x="270" y="12"/>
                  </a:lnTo>
                  <a:lnTo>
                    <a:pt x="228" y="0"/>
                  </a:lnTo>
                  <a:lnTo>
                    <a:pt x="186" y="0"/>
                  </a:lnTo>
                  <a:lnTo>
                    <a:pt x="153" y="0"/>
                  </a:lnTo>
                  <a:lnTo>
                    <a:pt x="114" y="12"/>
                  </a:lnTo>
                  <a:lnTo>
                    <a:pt x="84" y="36"/>
                  </a:lnTo>
                  <a:lnTo>
                    <a:pt x="75" y="63"/>
                  </a:lnTo>
                  <a:lnTo>
                    <a:pt x="63" y="102"/>
                  </a:lnTo>
                  <a:lnTo>
                    <a:pt x="63" y="132"/>
                  </a:lnTo>
                  <a:lnTo>
                    <a:pt x="72" y="159"/>
                  </a:lnTo>
                  <a:lnTo>
                    <a:pt x="42" y="171"/>
                  </a:lnTo>
                  <a:lnTo>
                    <a:pt x="27" y="186"/>
                  </a:lnTo>
                  <a:lnTo>
                    <a:pt x="9" y="213"/>
                  </a:lnTo>
                  <a:lnTo>
                    <a:pt x="0" y="252"/>
                  </a:lnTo>
                  <a:lnTo>
                    <a:pt x="0" y="303"/>
                  </a:lnTo>
                  <a:lnTo>
                    <a:pt x="15" y="357"/>
                  </a:lnTo>
                  <a:lnTo>
                    <a:pt x="39" y="417"/>
                  </a:lnTo>
                  <a:lnTo>
                    <a:pt x="57" y="435"/>
                  </a:lnTo>
                  <a:lnTo>
                    <a:pt x="78" y="447"/>
                  </a:lnTo>
                  <a:lnTo>
                    <a:pt x="105" y="468"/>
                  </a:lnTo>
                  <a:lnTo>
                    <a:pt x="111" y="441"/>
                  </a:lnTo>
                  <a:lnTo>
                    <a:pt x="96" y="408"/>
                  </a:lnTo>
                  <a:close/>
                </a:path>
              </a:pathLst>
            </a:custGeom>
            <a:solidFill>
              <a:srgbClr val="FFFF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699" name="任意多边形 97442">
              <a:extLst>
                <a:ext uri="{FF2B5EF4-FFF2-40B4-BE49-F238E27FC236}">
                  <a16:creationId xmlns:a16="http://schemas.microsoft.com/office/drawing/2014/main" id="{69428F43-7DC2-E8EE-A28F-869DE1F66576}"/>
                </a:ext>
              </a:extLst>
            </p:cNvPr>
            <p:cNvSpPr>
              <a:spLocks/>
            </p:cNvSpPr>
            <p:nvPr/>
          </p:nvSpPr>
          <p:spPr bwMode="auto">
            <a:xfrm>
              <a:off x="2478" y="1433"/>
              <a:ext cx="678" cy="1221"/>
            </a:xfrm>
            <a:custGeom>
              <a:avLst/>
              <a:gdLst>
                <a:gd name="T0" fmla="*/ 5194 w 321"/>
                <a:gd name="T1" fmla="*/ 11100 h 585"/>
                <a:gd name="T2" fmla="*/ 4653 w 321"/>
                <a:gd name="T3" fmla="*/ 10874 h 585"/>
                <a:gd name="T4" fmla="*/ 4007 w 321"/>
                <a:gd name="T5" fmla="*/ 10755 h 585"/>
                <a:gd name="T6" fmla="*/ 3646 w 321"/>
                <a:gd name="T7" fmla="*/ 10755 h 585"/>
                <a:gd name="T8" fmla="*/ 4364 w 321"/>
                <a:gd name="T9" fmla="*/ 10473 h 585"/>
                <a:gd name="T10" fmla="*/ 3703 w 321"/>
                <a:gd name="T11" fmla="*/ 10194 h 585"/>
                <a:gd name="T12" fmla="*/ 3041 w 321"/>
                <a:gd name="T13" fmla="*/ 9966 h 585"/>
                <a:gd name="T14" fmla="*/ 2271 w 321"/>
                <a:gd name="T15" fmla="*/ 9845 h 585"/>
                <a:gd name="T16" fmla="*/ 3041 w 321"/>
                <a:gd name="T17" fmla="*/ 9737 h 585"/>
                <a:gd name="T18" fmla="*/ 3882 w 321"/>
                <a:gd name="T19" fmla="*/ 9737 h 585"/>
                <a:gd name="T20" fmla="*/ 2744 w 321"/>
                <a:gd name="T21" fmla="*/ 9108 h 585"/>
                <a:gd name="T22" fmla="*/ 1846 w 321"/>
                <a:gd name="T23" fmla="*/ 8831 h 585"/>
                <a:gd name="T24" fmla="*/ 1312 w 321"/>
                <a:gd name="T25" fmla="*/ 8764 h 585"/>
                <a:gd name="T26" fmla="*/ 2203 w 321"/>
                <a:gd name="T27" fmla="*/ 8591 h 585"/>
                <a:gd name="T28" fmla="*/ 3168 w 321"/>
                <a:gd name="T29" fmla="*/ 8656 h 585"/>
                <a:gd name="T30" fmla="*/ 3646 w 321"/>
                <a:gd name="T31" fmla="*/ 8712 h 585"/>
                <a:gd name="T32" fmla="*/ 2807 w 321"/>
                <a:gd name="T33" fmla="*/ 8203 h 585"/>
                <a:gd name="T34" fmla="*/ 1846 w 321"/>
                <a:gd name="T35" fmla="*/ 7973 h 585"/>
                <a:gd name="T36" fmla="*/ 718 w 321"/>
                <a:gd name="T37" fmla="*/ 7685 h 585"/>
                <a:gd name="T38" fmla="*/ 2150 w 321"/>
                <a:gd name="T39" fmla="*/ 7629 h 585"/>
                <a:gd name="T40" fmla="*/ 2989 w 321"/>
                <a:gd name="T41" fmla="*/ 7685 h 585"/>
                <a:gd name="T42" fmla="*/ 2150 w 321"/>
                <a:gd name="T43" fmla="*/ 6948 h 585"/>
                <a:gd name="T44" fmla="*/ 661 w 321"/>
                <a:gd name="T45" fmla="*/ 6439 h 585"/>
                <a:gd name="T46" fmla="*/ 0 w 321"/>
                <a:gd name="T47" fmla="*/ 6264 h 585"/>
                <a:gd name="T48" fmla="*/ 2150 w 321"/>
                <a:gd name="T49" fmla="*/ 6374 h 585"/>
                <a:gd name="T50" fmla="*/ 2507 w 321"/>
                <a:gd name="T51" fmla="*/ 6439 h 585"/>
                <a:gd name="T52" fmla="*/ 2026 w 321"/>
                <a:gd name="T53" fmla="*/ 6038 h 585"/>
                <a:gd name="T54" fmla="*/ 1195 w 321"/>
                <a:gd name="T55" fmla="*/ 5410 h 585"/>
                <a:gd name="T56" fmla="*/ 2203 w 321"/>
                <a:gd name="T57" fmla="*/ 5128 h 585"/>
                <a:gd name="T58" fmla="*/ 1846 w 321"/>
                <a:gd name="T59" fmla="*/ 4727 h 585"/>
                <a:gd name="T60" fmla="*/ 1018 w 321"/>
                <a:gd name="T61" fmla="*/ 4275 h 585"/>
                <a:gd name="T62" fmla="*/ 1432 w 321"/>
                <a:gd name="T63" fmla="*/ 3982 h 585"/>
                <a:gd name="T64" fmla="*/ 898 w 321"/>
                <a:gd name="T65" fmla="*/ 3646 h 585"/>
                <a:gd name="T66" fmla="*/ 177 w 321"/>
                <a:gd name="T67" fmla="*/ 3471 h 585"/>
                <a:gd name="T68" fmla="*/ 950 w 321"/>
                <a:gd name="T69" fmla="*/ 3302 h 585"/>
                <a:gd name="T70" fmla="*/ 414 w 321"/>
                <a:gd name="T71" fmla="*/ 2845 h 585"/>
                <a:gd name="T72" fmla="*/ 0 w 321"/>
                <a:gd name="T73" fmla="*/ 2793 h 585"/>
                <a:gd name="T74" fmla="*/ 661 w 321"/>
                <a:gd name="T75" fmla="*/ 2676 h 585"/>
                <a:gd name="T76" fmla="*/ 1195 w 321"/>
                <a:gd name="T77" fmla="*/ 2736 h 585"/>
                <a:gd name="T78" fmla="*/ 482 w 321"/>
                <a:gd name="T79" fmla="*/ 1991 h 585"/>
                <a:gd name="T80" fmla="*/ 237 w 321"/>
                <a:gd name="T81" fmla="*/ 1430 h 585"/>
                <a:gd name="T82" fmla="*/ 771 w 321"/>
                <a:gd name="T83" fmla="*/ 1816 h 585"/>
                <a:gd name="T84" fmla="*/ 1375 w 321"/>
                <a:gd name="T85" fmla="*/ 1883 h 585"/>
                <a:gd name="T86" fmla="*/ 1128 w 321"/>
                <a:gd name="T87" fmla="*/ 801 h 585"/>
                <a:gd name="T88" fmla="*/ 1075 w 321"/>
                <a:gd name="T89" fmla="*/ 0 h 585"/>
                <a:gd name="T90" fmla="*/ 1255 w 321"/>
                <a:gd name="T91" fmla="*/ 509 h 585"/>
                <a:gd name="T92" fmla="*/ 1846 w 321"/>
                <a:gd name="T93" fmla="*/ 1081 h 585"/>
                <a:gd name="T94" fmla="*/ 1789 w 321"/>
                <a:gd name="T95" fmla="*/ 453 h 585"/>
                <a:gd name="T96" fmla="*/ 1846 w 321"/>
                <a:gd name="T97" fmla="*/ 117 h 585"/>
                <a:gd name="T98" fmla="*/ 2203 w 321"/>
                <a:gd name="T99" fmla="*/ 628 h 585"/>
                <a:gd name="T100" fmla="*/ 2687 w 321"/>
                <a:gd name="T101" fmla="*/ 962 h 585"/>
                <a:gd name="T102" fmla="*/ 3168 w 321"/>
                <a:gd name="T103" fmla="*/ 173 h 585"/>
                <a:gd name="T104" fmla="*/ 3398 w 321"/>
                <a:gd name="T105" fmla="*/ 737 h 585"/>
                <a:gd name="T106" fmla="*/ 3827 w 321"/>
                <a:gd name="T107" fmla="*/ 1190 h 585"/>
                <a:gd name="T108" fmla="*/ 4060 w 321"/>
                <a:gd name="T109" fmla="*/ 453 h 585"/>
                <a:gd name="T110" fmla="*/ 4364 w 321"/>
                <a:gd name="T111" fmla="*/ 1538 h 585"/>
                <a:gd name="T112" fmla="*/ 6389 w 321"/>
                <a:gd name="T113" fmla="*/ 9676 h 585"/>
                <a:gd name="T114" fmla="*/ 5194 w 321"/>
                <a:gd name="T115" fmla="*/ 11100 h 5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1"/>
                <a:gd name="T175" fmla="*/ 0 h 585"/>
                <a:gd name="T176" fmla="*/ 321 w 321"/>
                <a:gd name="T177" fmla="*/ 585 h 5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1" h="585">
                  <a:moveTo>
                    <a:pt x="261" y="585"/>
                  </a:moveTo>
                  <a:lnTo>
                    <a:pt x="234" y="573"/>
                  </a:lnTo>
                  <a:lnTo>
                    <a:pt x="201" y="567"/>
                  </a:lnTo>
                  <a:lnTo>
                    <a:pt x="183" y="567"/>
                  </a:lnTo>
                  <a:lnTo>
                    <a:pt x="219" y="552"/>
                  </a:lnTo>
                  <a:lnTo>
                    <a:pt x="186" y="537"/>
                  </a:lnTo>
                  <a:lnTo>
                    <a:pt x="153" y="525"/>
                  </a:lnTo>
                  <a:lnTo>
                    <a:pt x="114" y="519"/>
                  </a:lnTo>
                  <a:lnTo>
                    <a:pt x="153" y="513"/>
                  </a:lnTo>
                  <a:lnTo>
                    <a:pt x="195" y="513"/>
                  </a:lnTo>
                  <a:lnTo>
                    <a:pt x="138" y="480"/>
                  </a:lnTo>
                  <a:lnTo>
                    <a:pt x="93" y="465"/>
                  </a:lnTo>
                  <a:lnTo>
                    <a:pt x="66" y="462"/>
                  </a:lnTo>
                  <a:lnTo>
                    <a:pt x="111" y="453"/>
                  </a:lnTo>
                  <a:lnTo>
                    <a:pt x="159" y="456"/>
                  </a:lnTo>
                  <a:lnTo>
                    <a:pt x="183" y="459"/>
                  </a:lnTo>
                  <a:lnTo>
                    <a:pt x="141" y="432"/>
                  </a:lnTo>
                  <a:lnTo>
                    <a:pt x="93" y="420"/>
                  </a:lnTo>
                  <a:lnTo>
                    <a:pt x="36" y="405"/>
                  </a:lnTo>
                  <a:lnTo>
                    <a:pt x="108" y="402"/>
                  </a:lnTo>
                  <a:lnTo>
                    <a:pt x="150" y="405"/>
                  </a:lnTo>
                  <a:lnTo>
                    <a:pt x="108" y="366"/>
                  </a:lnTo>
                  <a:lnTo>
                    <a:pt x="33" y="339"/>
                  </a:lnTo>
                  <a:lnTo>
                    <a:pt x="0" y="330"/>
                  </a:lnTo>
                  <a:lnTo>
                    <a:pt x="108" y="336"/>
                  </a:lnTo>
                  <a:lnTo>
                    <a:pt x="126" y="339"/>
                  </a:lnTo>
                  <a:lnTo>
                    <a:pt x="102" y="318"/>
                  </a:lnTo>
                  <a:lnTo>
                    <a:pt x="60" y="285"/>
                  </a:lnTo>
                  <a:lnTo>
                    <a:pt x="111" y="270"/>
                  </a:lnTo>
                  <a:lnTo>
                    <a:pt x="93" y="249"/>
                  </a:lnTo>
                  <a:lnTo>
                    <a:pt x="51" y="225"/>
                  </a:lnTo>
                  <a:lnTo>
                    <a:pt x="72" y="210"/>
                  </a:lnTo>
                  <a:lnTo>
                    <a:pt x="45" y="192"/>
                  </a:lnTo>
                  <a:lnTo>
                    <a:pt x="9" y="183"/>
                  </a:lnTo>
                  <a:lnTo>
                    <a:pt x="48" y="174"/>
                  </a:lnTo>
                  <a:lnTo>
                    <a:pt x="21" y="150"/>
                  </a:lnTo>
                  <a:lnTo>
                    <a:pt x="0" y="147"/>
                  </a:lnTo>
                  <a:lnTo>
                    <a:pt x="33" y="141"/>
                  </a:lnTo>
                  <a:lnTo>
                    <a:pt x="60" y="144"/>
                  </a:lnTo>
                  <a:lnTo>
                    <a:pt x="24" y="105"/>
                  </a:lnTo>
                  <a:lnTo>
                    <a:pt x="12" y="75"/>
                  </a:lnTo>
                  <a:lnTo>
                    <a:pt x="39" y="96"/>
                  </a:lnTo>
                  <a:lnTo>
                    <a:pt x="69" y="99"/>
                  </a:lnTo>
                  <a:lnTo>
                    <a:pt x="57" y="42"/>
                  </a:lnTo>
                  <a:lnTo>
                    <a:pt x="54" y="0"/>
                  </a:lnTo>
                  <a:lnTo>
                    <a:pt x="63" y="27"/>
                  </a:lnTo>
                  <a:lnTo>
                    <a:pt x="93" y="57"/>
                  </a:lnTo>
                  <a:lnTo>
                    <a:pt x="90" y="24"/>
                  </a:lnTo>
                  <a:lnTo>
                    <a:pt x="93" y="6"/>
                  </a:lnTo>
                  <a:lnTo>
                    <a:pt x="111" y="33"/>
                  </a:lnTo>
                  <a:lnTo>
                    <a:pt x="135" y="51"/>
                  </a:lnTo>
                  <a:lnTo>
                    <a:pt x="159" y="9"/>
                  </a:lnTo>
                  <a:lnTo>
                    <a:pt x="171" y="39"/>
                  </a:lnTo>
                  <a:lnTo>
                    <a:pt x="192" y="63"/>
                  </a:lnTo>
                  <a:lnTo>
                    <a:pt x="204" y="24"/>
                  </a:lnTo>
                  <a:lnTo>
                    <a:pt x="219" y="81"/>
                  </a:lnTo>
                  <a:lnTo>
                    <a:pt x="321" y="510"/>
                  </a:lnTo>
                  <a:lnTo>
                    <a:pt x="261" y="585"/>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00" name="任意多边形 97443">
              <a:extLst>
                <a:ext uri="{FF2B5EF4-FFF2-40B4-BE49-F238E27FC236}">
                  <a16:creationId xmlns:a16="http://schemas.microsoft.com/office/drawing/2014/main" id="{CB54E070-C2E5-7E4A-BDA8-410CEE20CA1B}"/>
                </a:ext>
              </a:extLst>
            </p:cNvPr>
            <p:cNvSpPr>
              <a:spLocks/>
            </p:cNvSpPr>
            <p:nvPr/>
          </p:nvSpPr>
          <p:spPr bwMode="auto">
            <a:xfrm>
              <a:off x="2782" y="1442"/>
              <a:ext cx="1058" cy="714"/>
            </a:xfrm>
            <a:custGeom>
              <a:avLst/>
              <a:gdLst>
                <a:gd name="T0" fmla="*/ 1128 w 501"/>
                <a:gd name="T1" fmla="*/ 1363 h 342"/>
                <a:gd name="T2" fmla="*/ 57 w 501"/>
                <a:gd name="T3" fmla="*/ 1363 h 342"/>
                <a:gd name="T4" fmla="*/ 0 w 501"/>
                <a:gd name="T5" fmla="*/ 3303 h 342"/>
                <a:gd name="T6" fmla="*/ 534 w 501"/>
                <a:gd name="T7" fmla="*/ 5871 h 342"/>
                <a:gd name="T8" fmla="*/ 5009 w 501"/>
                <a:gd name="T9" fmla="*/ 6499 h 342"/>
                <a:gd name="T10" fmla="*/ 9486 w 501"/>
                <a:gd name="T11" fmla="*/ 5814 h 342"/>
                <a:gd name="T12" fmla="*/ 9843 w 501"/>
                <a:gd name="T13" fmla="*/ 3246 h 342"/>
                <a:gd name="T14" fmla="*/ 9963 w 501"/>
                <a:gd name="T15" fmla="*/ 1883 h 342"/>
                <a:gd name="T16" fmla="*/ 9547 w 501"/>
                <a:gd name="T17" fmla="*/ 854 h 342"/>
                <a:gd name="T18" fmla="*/ 7157 w 501"/>
                <a:gd name="T19" fmla="*/ 0 h 342"/>
                <a:gd name="T20" fmla="*/ 4954 w 501"/>
                <a:gd name="T21" fmla="*/ 0 h 342"/>
                <a:gd name="T22" fmla="*/ 3522 w 501"/>
                <a:gd name="T23" fmla="*/ 628 h 342"/>
                <a:gd name="T24" fmla="*/ 2146 w 501"/>
                <a:gd name="T25" fmla="*/ 1363 h 342"/>
                <a:gd name="T26" fmla="*/ 1128 w 501"/>
                <a:gd name="T27" fmla="*/ 1363 h 3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1"/>
                <a:gd name="T43" fmla="*/ 0 h 342"/>
                <a:gd name="T44" fmla="*/ 501 w 501"/>
                <a:gd name="T45" fmla="*/ 342 h 3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1" h="342">
                  <a:moveTo>
                    <a:pt x="57" y="72"/>
                  </a:moveTo>
                  <a:lnTo>
                    <a:pt x="3" y="72"/>
                  </a:lnTo>
                  <a:lnTo>
                    <a:pt x="0" y="174"/>
                  </a:lnTo>
                  <a:lnTo>
                    <a:pt x="27" y="309"/>
                  </a:lnTo>
                  <a:lnTo>
                    <a:pt x="252" y="342"/>
                  </a:lnTo>
                  <a:lnTo>
                    <a:pt x="477" y="306"/>
                  </a:lnTo>
                  <a:lnTo>
                    <a:pt x="495" y="171"/>
                  </a:lnTo>
                  <a:lnTo>
                    <a:pt x="501" y="99"/>
                  </a:lnTo>
                  <a:lnTo>
                    <a:pt x="480" y="45"/>
                  </a:lnTo>
                  <a:lnTo>
                    <a:pt x="360" y="0"/>
                  </a:lnTo>
                  <a:lnTo>
                    <a:pt x="249" y="0"/>
                  </a:lnTo>
                  <a:lnTo>
                    <a:pt x="177" y="33"/>
                  </a:lnTo>
                  <a:lnTo>
                    <a:pt x="108" y="72"/>
                  </a:lnTo>
                  <a:lnTo>
                    <a:pt x="57" y="72"/>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01" name="任意多边形 97444">
              <a:extLst>
                <a:ext uri="{FF2B5EF4-FFF2-40B4-BE49-F238E27FC236}">
                  <a16:creationId xmlns:a16="http://schemas.microsoft.com/office/drawing/2014/main" id="{C90E2E65-C06C-58FC-3FC4-61FD425F36A7}"/>
                </a:ext>
              </a:extLst>
            </p:cNvPr>
            <p:cNvSpPr>
              <a:spLocks/>
            </p:cNvSpPr>
            <p:nvPr/>
          </p:nvSpPr>
          <p:spPr bwMode="auto">
            <a:xfrm>
              <a:off x="2883" y="1930"/>
              <a:ext cx="963" cy="438"/>
            </a:xfrm>
            <a:custGeom>
              <a:avLst/>
              <a:gdLst>
                <a:gd name="T0" fmla="*/ 1128 w 456"/>
                <a:gd name="T1" fmla="*/ 284 h 210"/>
                <a:gd name="T2" fmla="*/ 0 w 456"/>
                <a:gd name="T3" fmla="*/ 1026 h 210"/>
                <a:gd name="T4" fmla="*/ 4652 w 456"/>
                <a:gd name="T5" fmla="*/ 3975 h 210"/>
                <a:gd name="T6" fmla="*/ 5848 w 456"/>
                <a:gd name="T7" fmla="*/ 2267 h 210"/>
                <a:gd name="T8" fmla="*/ 7938 w 456"/>
                <a:gd name="T9" fmla="*/ 1587 h 210"/>
                <a:gd name="T10" fmla="*/ 9070 w 456"/>
                <a:gd name="T11" fmla="*/ 284 h 210"/>
                <a:gd name="T12" fmla="*/ 7998 w 456"/>
                <a:gd name="T13" fmla="*/ 0 h 210"/>
                <a:gd name="T14" fmla="*/ 5615 w 456"/>
                <a:gd name="T15" fmla="*/ 400 h 210"/>
                <a:gd name="T16" fmla="*/ 4236 w 456"/>
                <a:gd name="T17" fmla="*/ 453 h 210"/>
                <a:gd name="T18" fmla="*/ 3166 w 456"/>
                <a:gd name="T19" fmla="*/ 173 h 210"/>
                <a:gd name="T20" fmla="*/ 1128 w 456"/>
                <a:gd name="T21" fmla="*/ 284 h 2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6"/>
                <a:gd name="T34" fmla="*/ 0 h 210"/>
                <a:gd name="T35" fmla="*/ 456 w 456"/>
                <a:gd name="T36" fmla="*/ 210 h 2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6" h="210">
                  <a:moveTo>
                    <a:pt x="57" y="15"/>
                  </a:moveTo>
                  <a:lnTo>
                    <a:pt x="0" y="54"/>
                  </a:lnTo>
                  <a:lnTo>
                    <a:pt x="234" y="210"/>
                  </a:lnTo>
                  <a:lnTo>
                    <a:pt x="294" y="120"/>
                  </a:lnTo>
                  <a:lnTo>
                    <a:pt x="399" y="84"/>
                  </a:lnTo>
                  <a:lnTo>
                    <a:pt x="456" y="15"/>
                  </a:lnTo>
                  <a:lnTo>
                    <a:pt x="402" y="0"/>
                  </a:lnTo>
                  <a:lnTo>
                    <a:pt x="282" y="21"/>
                  </a:lnTo>
                  <a:lnTo>
                    <a:pt x="213" y="24"/>
                  </a:lnTo>
                  <a:lnTo>
                    <a:pt x="159" y="9"/>
                  </a:lnTo>
                  <a:lnTo>
                    <a:pt x="57" y="15"/>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02" name="任意多边形 97445">
              <a:extLst>
                <a:ext uri="{FF2B5EF4-FFF2-40B4-BE49-F238E27FC236}">
                  <a16:creationId xmlns:a16="http://schemas.microsoft.com/office/drawing/2014/main" id="{65299BD7-993C-F49A-AC71-F25845A26E4E}"/>
                </a:ext>
              </a:extLst>
            </p:cNvPr>
            <p:cNvSpPr>
              <a:spLocks/>
            </p:cNvSpPr>
            <p:nvPr/>
          </p:nvSpPr>
          <p:spPr bwMode="auto">
            <a:xfrm>
              <a:off x="2439" y="2783"/>
              <a:ext cx="1521" cy="430"/>
            </a:xfrm>
            <a:custGeom>
              <a:avLst/>
              <a:gdLst>
                <a:gd name="T0" fmla="*/ 0 w 720"/>
                <a:gd name="T1" fmla="*/ 384 h 206"/>
                <a:gd name="T2" fmla="*/ 1914 w 720"/>
                <a:gd name="T3" fmla="*/ 1747 h 206"/>
                <a:gd name="T4" fmla="*/ 3222 w 720"/>
                <a:gd name="T5" fmla="*/ 2657 h 206"/>
                <a:gd name="T6" fmla="*/ 4421 w 720"/>
                <a:gd name="T7" fmla="*/ 3338 h 206"/>
                <a:gd name="T8" fmla="*/ 5372 w 720"/>
                <a:gd name="T9" fmla="*/ 3682 h 206"/>
                <a:gd name="T10" fmla="*/ 6931 w 720"/>
                <a:gd name="T11" fmla="*/ 3912 h 206"/>
                <a:gd name="T12" fmla="*/ 8247 w 720"/>
                <a:gd name="T13" fmla="*/ 3912 h 206"/>
                <a:gd name="T14" fmla="*/ 9559 w 720"/>
                <a:gd name="T15" fmla="*/ 3682 h 206"/>
                <a:gd name="T16" fmla="*/ 10510 w 720"/>
                <a:gd name="T17" fmla="*/ 3455 h 206"/>
                <a:gd name="T18" fmla="*/ 11585 w 720"/>
                <a:gd name="T19" fmla="*/ 2885 h 206"/>
                <a:gd name="T20" fmla="*/ 12785 w 720"/>
                <a:gd name="T21" fmla="*/ 2375 h 206"/>
                <a:gd name="T22" fmla="*/ 13803 w 720"/>
                <a:gd name="T23" fmla="*/ 1607 h 206"/>
                <a:gd name="T24" fmla="*/ 14338 w 720"/>
                <a:gd name="T25" fmla="*/ 1138 h 206"/>
                <a:gd name="T26" fmla="*/ 10634 w 720"/>
                <a:gd name="T27" fmla="*/ 0 h 206"/>
                <a:gd name="T28" fmla="*/ 6337 w 720"/>
                <a:gd name="T29" fmla="*/ 117 h 206"/>
                <a:gd name="T30" fmla="*/ 0 w 720"/>
                <a:gd name="T31" fmla="*/ 384 h 2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20"/>
                <a:gd name="T49" fmla="*/ 0 h 206"/>
                <a:gd name="T50" fmla="*/ 720 w 720"/>
                <a:gd name="T51" fmla="*/ 206 h 2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20" h="206">
                  <a:moveTo>
                    <a:pt x="0" y="20"/>
                  </a:moveTo>
                  <a:lnTo>
                    <a:pt x="96" y="92"/>
                  </a:lnTo>
                  <a:lnTo>
                    <a:pt x="162" y="140"/>
                  </a:lnTo>
                  <a:lnTo>
                    <a:pt x="222" y="176"/>
                  </a:lnTo>
                  <a:lnTo>
                    <a:pt x="270" y="194"/>
                  </a:lnTo>
                  <a:lnTo>
                    <a:pt x="348" y="206"/>
                  </a:lnTo>
                  <a:lnTo>
                    <a:pt x="414" y="206"/>
                  </a:lnTo>
                  <a:lnTo>
                    <a:pt x="480" y="194"/>
                  </a:lnTo>
                  <a:lnTo>
                    <a:pt x="528" y="182"/>
                  </a:lnTo>
                  <a:lnTo>
                    <a:pt x="582" y="152"/>
                  </a:lnTo>
                  <a:lnTo>
                    <a:pt x="642" y="125"/>
                  </a:lnTo>
                  <a:lnTo>
                    <a:pt x="693" y="85"/>
                  </a:lnTo>
                  <a:lnTo>
                    <a:pt x="720" y="60"/>
                  </a:lnTo>
                  <a:lnTo>
                    <a:pt x="534" y="0"/>
                  </a:lnTo>
                  <a:lnTo>
                    <a:pt x="318" y="6"/>
                  </a:lnTo>
                  <a:lnTo>
                    <a:pt x="0" y="20"/>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03" name="任意多边形 97446">
              <a:extLst>
                <a:ext uri="{FF2B5EF4-FFF2-40B4-BE49-F238E27FC236}">
                  <a16:creationId xmlns:a16="http://schemas.microsoft.com/office/drawing/2014/main" id="{15D47E20-DD1F-84F1-3ECB-6DCDEE910844}"/>
                </a:ext>
              </a:extLst>
            </p:cNvPr>
            <p:cNvSpPr>
              <a:spLocks/>
            </p:cNvSpPr>
            <p:nvPr/>
          </p:nvSpPr>
          <p:spPr bwMode="auto">
            <a:xfrm>
              <a:off x="2852" y="2187"/>
              <a:ext cx="601" cy="456"/>
            </a:xfrm>
            <a:custGeom>
              <a:avLst/>
              <a:gdLst>
                <a:gd name="T0" fmla="*/ 0 w 285"/>
                <a:gd name="T1" fmla="*/ 0 h 219"/>
                <a:gd name="T2" fmla="*/ 356 w 285"/>
                <a:gd name="T3" fmla="*/ 1335 h 219"/>
                <a:gd name="T4" fmla="*/ 770 w 285"/>
                <a:gd name="T5" fmla="*/ 2068 h 219"/>
                <a:gd name="T6" fmla="*/ 1371 w 285"/>
                <a:gd name="T7" fmla="*/ 2853 h 219"/>
                <a:gd name="T8" fmla="*/ 1961 w 285"/>
                <a:gd name="T9" fmla="*/ 3529 h 219"/>
                <a:gd name="T10" fmla="*/ 2552 w 285"/>
                <a:gd name="T11" fmla="*/ 4114 h 219"/>
                <a:gd name="T12" fmla="*/ 5635 w 285"/>
                <a:gd name="T13" fmla="*/ 1878 h 219"/>
                <a:gd name="T14" fmla="*/ 3855 w 285"/>
                <a:gd name="T15" fmla="*/ 750 h 219"/>
                <a:gd name="T16" fmla="*/ 0 w 285"/>
                <a:gd name="T17" fmla="*/ 0 h 2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5"/>
                <a:gd name="T28" fmla="*/ 0 h 219"/>
                <a:gd name="T29" fmla="*/ 285 w 285"/>
                <a:gd name="T30" fmla="*/ 219 h 2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5" h="219">
                  <a:moveTo>
                    <a:pt x="0" y="0"/>
                  </a:moveTo>
                  <a:lnTo>
                    <a:pt x="18" y="71"/>
                  </a:lnTo>
                  <a:lnTo>
                    <a:pt x="39" y="110"/>
                  </a:lnTo>
                  <a:lnTo>
                    <a:pt x="69" y="152"/>
                  </a:lnTo>
                  <a:lnTo>
                    <a:pt x="99" y="188"/>
                  </a:lnTo>
                  <a:lnTo>
                    <a:pt x="129" y="219"/>
                  </a:lnTo>
                  <a:lnTo>
                    <a:pt x="285" y="100"/>
                  </a:lnTo>
                  <a:lnTo>
                    <a:pt x="195" y="40"/>
                  </a:lnTo>
                  <a:lnTo>
                    <a:pt x="0" y="0"/>
                  </a:lnTo>
                  <a:close/>
                </a:path>
              </a:pathLst>
            </a:custGeom>
            <a:solidFill>
              <a:srgbClr val="FFCC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04" name="任意多边形 97447">
              <a:extLst>
                <a:ext uri="{FF2B5EF4-FFF2-40B4-BE49-F238E27FC236}">
                  <a16:creationId xmlns:a16="http://schemas.microsoft.com/office/drawing/2014/main" id="{831E16BD-E744-9444-BDF3-0561909D7051}"/>
                </a:ext>
              </a:extLst>
            </p:cNvPr>
            <p:cNvSpPr>
              <a:spLocks/>
            </p:cNvSpPr>
            <p:nvPr/>
          </p:nvSpPr>
          <p:spPr bwMode="auto">
            <a:xfrm>
              <a:off x="3035" y="1732"/>
              <a:ext cx="900" cy="1056"/>
            </a:xfrm>
            <a:custGeom>
              <a:avLst/>
              <a:gdLst>
                <a:gd name="T0" fmla="*/ 237 w 426"/>
                <a:gd name="T1" fmla="*/ 9443 h 506"/>
                <a:gd name="T2" fmla="*/ 0 w 426"/>
                <a:gd name="T3" fmla="*/ 8306 h 506"/>
                <a:gd name="T4" fmla="*/ 718 w 426"/>
                <a:gd name="T5" fmla="*/ 7173 h 506"/>
                <a:gd name="T6" fmla="*/ 2271 w 426"/>
                <a:gd name="T7" fmla="*/ 6038 h 506"/>
                <a:gd name="T8" fmla="*/ 3583 w 426"/>
                <a:gd name="T9" fmla="*/ 5117 h 506"/>
                <a:gd name="T10" fmla="*/ 4187 w 426"/>
                <a:gd name="T11" fmla="*/ 3980 h 506"/>
                <a:gd name="T12" fmla="*/ 5263 w 426"/>
                <a:gd name="T13" fmla="*/ 3646 h 506"/>
                <a:gd name="T14" fmla="*/ 6458 w 426"/>
                <a:gd name="T15" fmla="*/ 3418 h 506"/>
                <a:gd name="T16" fmla="*/ 6932 w 426"/>
                <a:gd name="T17" fmla="*/ 2500 h 506"/>
                <a:gd name="T18" fmla="*/ 7534 w 426"/>
                <a:gd name="T19" fmla="*/ 1254 h 506"/>
                <a:gd name="T20" fmla="*/ 7891 w 426"/>
                <a:gd name="T21" fmla="*/ 227 h 506"/>
                <a:gd name="T22" fmla="*/ 8252 w 426"/>
                <a:gd name="T23" fmla="*/ 0 h 506"/>
                <a:gd name="T24" fmla="*/ 8485 w 426"/>
                <a:gd name="T25" fmla="*/ 1519 h 506"/>
                <a:gd name="T26" fmla="*/ 8485 w 426"/>
                <a:gd name="T27" fmla="*/ 2826 h 506"/>
                <a:gd name="T28" fmla="*/ 8485 w 426"/>
                <a:gd name="T29" fmla="*/ 3738 h 506"/>
                <a:gd name="T30" fmla="*/ 8364 w 426"/>
                <a:gd name="T31" fmla="*/ 4708 h 506"/>
                <a:gd name="T32" fmla="*/ 8187 w 426"/>
                <a:gd name="T33" fmla="*/ 5618 h 506"/>
                <a:gd name="T34" fmla="*/ 7770 w 426"/>
                <a:gd name="T35" fmla="*/ 6632 h 506"/>
                <a:gd name="T36" fmla="*/ 7356 w 426"/>
                <a:gd name="T37" fmla="*/ 7434 h 506"/>
                <a:gd name="T38" fmla="*/ 6752 w 426"/>
                <a:gd name="T39" fmla="*/ 8287 h 506"/>
                <a:gd name="T40" fmla="*/ 5677 w 426"/>
                <a:gd name="T41" fmla="*/ 9600 h 506"/>
                <a:gd name="T42" fmla="*/ 3583 w 426"/>
                <a:gd name="T43" fmla="*/ 9333 h 506"/>
                <a:gd name="T44" fmla="*/ 237 w 426"/>
                <a:gd name="T45" fmla="*/ 9443 h 5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26"/>
                <a:gd name="T70" fmla="*/ 0 h 506"/>
                <a:gd name="T71" fmla="*/ 426 w 426"/>
                <a:gd name="T72" fmla="*/ 506 h 50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26" h="506">
                  <a:moveTo>
                    <a:pt x="12" y="498"/>
                  </a:moveTo>
                  <a:lnTo>
                    <a:pt x="0" y="438"/>
                  </a:lnTo>
                  <a:lnTo>
                    <a:pt x="36" y="378"/>
                  </a:lnTo>
                  <a:lnTo>
                    <a:pt x="114" y="318"/>
                  </a:lnTo>
                  <a:lnTo>
                    <a:pt x="180" y="270"/>
                  </a:lnTo>
                  <a:lnTo>
                    <a:pt x="210" y="210"/>
                  </a:lnTo>
                  <a:lnTo>
                    <a:pt x="264" y="192"/>
                  </a:lnTo>
                  <a:lnTo>
                    <a:pt x="324" y="180"/>
                  </a:lnTo>
                  <a:lnTo>
                    <a:pt x="348" y="132"/>
                  </a:lnTo>
                  <a:lnTo>
                    <a:pt x="378" y="66"/>
                  </a:lnTo>
                  <a:lnTo>
                    <a:pt x="396" y="12"/>
                  </a:lnTo>
                  <a:lnTo>
                    <a:pt x="414" y="0"/>
                  </a:lnTo>
                  <a:lnTo>
                    <a:pt x="426" y="80"/>
                  </a:lnTo>
                  <a:lnTo>
                    <a:pt x="426" y="149"/>
                  </a:lnTo>
                  <a:lnTo>
                    <a:pt x="426" y="197"/>
                  </a:lnTo>
                  <a:lnTo>
                    <a:pt x="420" y="248"/>
                  </a:lnTo>
                  <a:lnTo>
                    <a:pt x="411" y="296"/>
                  </a:lnTo>
                  <a:lnTo>
                    <a:pt x="390" y="350"/>
                  </a:lnTo>
                  <a:lnTo>
                    <a:pt x="369" y="392"/>
                  </a:lnTo>
                  <a:lnTo>
                    <a:pt x="339" y="437"/>
                  </a:lnTo>
                  <a:lnTo>
                    <a:pt x="285" y="506"/>
                  </a:lnTo>
                  <a:lnTo>
                    <a:pt x="180" y="492"/>
                  </a:lnTo>
                  <a:lnTo>
                    <a:pt x="12" y="498"/>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05" name="任意多边形 97448">
              <a:extLst>
                <a:ext uri="{FF2B5EF4-FFF2-40B4-BE49-F238E27FC236}">
                  <a16:creationId xmlns:a16="http://schemas.microsoft.com/office/drawing/2014/main" id="{13549A95-A8A9-4335-80F3-FAB3046FB34A}"/>
                </a:ext>
              </a:extLst>
            </p:cNvPr>
            <p:cNvSpPr>
              <a:spLocks/>
            </p:cNvSpPr>
            <p:nvPr/>
          </p:nvSpPr>
          <p:spPr bwMode="auto">
            <a:xfrm>
              <a:off x="1856" y="2495"/>
              <a:ext cx="2123" cy="501"/>
            </a:xfrm>
            <a:custGeom>
              <a:avLst/>
              <a:gdLst>
                <a:gd name="T0" fmla="*/ 3583 w 1005"/>
                <a:gd name="T1" fmla="*/ 576 h 240"/>
                <a:gd name="T2" fmla="*/ 4007 w 1005"/>
                <a:gd name="T3" fmla="*/ 1102 h 240"/>
                <a:gd name="T4" fmla="*/ 4899 w 1005"/>
                <a:gd name="T5" fmla="*/ 1482 h 240"/>
                <a:gd name="T6" fmla="*/ 5729 w 1005"/>
                <a:gd name="T7" fmla="*/ 1555 h 240"/>
                <a:gd name="T8" fmla="*/ 6447 w 1005"/>
                <a:gd name="T9" fmla="*/ 1482 h 240"/>
                <a:gd name="T10" fmla="*/ 8002 w 1005"/>
                <a:gd name="T11" fmla="*/ 1708 h 240"/>
                <a:gd name="T12" fmla="*/ 9438 w 1005"/>
                <a:gd name="T13" fmla="*/ 2392 h 240"/>
                <a:gd name="T14" fmla="*/ 10634 w 1005"/>
                <a:gd name="T15" fmla="*/ 2467 h 240"/>
                <a:gd name="T16" fmla="*/ 11348 w 1005"/>
                <a:gd name="T17" fmla="*/ 2284 h 240"/>
                <a:gd name="T18" fmla="*/ 12303 w 1005"/>
                <a:gd name="T19" fmla="*/ 2127 h 240"/>
                <a:gd name="T20" fmla="*/ 13262 w 1005"/>
                <a:gd name="T21" fmla="*/ 2048 h 240"/>
                <a:gd name="T22" fmla="*/ 14101 w 1005"/>
                <a:gd name="T23" fmla="*/ 2008 h 240"/>
                <a:gd name="T24" fmla="*/ 14819 w 1005"/>
                <a:gd name="T25" fmla="*/ 2048 h 240"/>
                <a:gd name="T26" fmla="*/ 16126 w 1005"/>
                <a:gd name="T27" fmla="*/ 2048 h 240"/>
                <a:gd name="T28" fmla="*/ 17685 w 1005"/>
                <a:gd name="T29" fmla="*/ 2509 h 240"/>
                <a:gd name="T30" fmla="*/ 18881 w 1005"/>
                <a:gd name="T31" fmla="*/ 3302 h 240"/>
                <a:gd name="T32" fmla="*/ 20013 w 1005"/>
                <a:gd name="T33" fmla="*/ 3722 h 240"/>
                <a:gd name="T34" fmla="*/ 19295 w 1005"/>
                <a:gd name="T35" fmla="*/ 4240 h 240"/>
                <a:gd name="T36" fmla="*/ 18938 w 1005"/>
                <a:gd name="T37" fmla="*/ 4004 h 240"/>
                <a:gd name="T38" fmla="*/ 17806 w 1005"/>
                <a:gd name="T39" fmla="*/ 3755 h 240"/>
                <a:gd name="T40" fmla="*/ 15896 w 1005"/>
                <a:gd name="T41" fmla="*/ 3530 h 240"/>
                <a:gd name="T42" fmla="*/ 15649 w 1005"/>
                <a:gd name="T43" fmla="*/ 2968 h 240"/>
                <a:gd name="T44" fmla="*/ 15288 w 1005"/>
                <a:gd name="T45" fmla="*/ 2968 h 240"/>
                <a:gd name="T46" fmla="*/ 14694 w 1005"/>
                <a:gd name="T47" fmla="*/ 3755 h 240"/>
                <a:gd name="T48" fmla="*/ 13619 w 1005"/>
                <a:gd name="T49" fmla="*/ 3983 h 240"/>
                <a:gd name="T50" fmla="*/ 12780 w 1005"/>
                <a:gd name="T51" fmla="*/ 4031 h 240"/>
                <a:gd name="T52" fmla="*/ 11473 w 1005"/>
                <a:gd name="T53" fmla="*/ 4256 h 240"/>
                <a:gd name="T54" fmla="*/ 10509 w 1005"/>
                <a:gd name="T55" fmla="*/ 4559 h 240"/>
                <a:gd name="T56" fmla="*/ 9202 w 1005"/>
                <a:gd name="T57" fmla="*/ 4440 h 240"/>
                <a:gd name="T58" fmla="*/ 8429 w 1005"/>
                <a:gd name="T59" fmla="*/ 3914 h 240"/>
                <a:gd name="T60" fmla="*/ 7533 w 1005"/>
                <a:gd name="T61" fmla="*/ 3647 h 240"/>
                <a:gd name="T62" fmla="*/ 6872 w 1005"/>
                <a:gd name="T63" fmla="*/ 3774 h 240"/>
                <a:gd name="T64" fmla="*/ 6213 w 1005"/>
                <a:gd name="T65" fmla="*/ 3755 h 240"/>
                <a:gd name="T66" fmla="*/ 5619 w 1005"/>
                <a:gd name="T67" fmla="*/ 3403 h 240"/>
                <a:gd name="T68" fmla="*/ 4899 w 1005"/>
                <a:gd name="T69" fmla="*/ 2845 h 240"/>
                <a:gd name="T70" fmla="*/ 4185 w 1005"/>
                <a:gd name="T71" fmla="*/ 2392 h 240"/>
                <a:gd name="T72" fmla="*/ 3526 w 1005"/>
                <a:gd name="T73" fmla="*/ 2409 h 240"/>
                <a:gd name="T74" fmla="*/ 2753 w 1005"/>
                <a:gd name="T75" fmla="*/ 2620 h 240"/>
                <a:gd name="T76" fmla="*/ 2026 w 1005"/>
                <a:gd name="T77" fmla="*/ 2945 h 240"/>
                <a:gd name="T78" fmla="*/ 1312 w 1005"/>
                <a:gd name="T79" fmla="*/ 3177 h 240"/>
                <a:gd name="T80" fmla="*/ 482 w 1005"/>
                <a:gd name="T81" fmla="*/ 3194 h 240"/>
                <a:gd name="T82" fmla="*/ 120 w 1005"/>
                <a:gd name="T83" fmla="*/ 2829 h 240"/>
                <a:gd name="T84" fmla="*/ 0 w 1005"/>
                <a:gd name="T85" fmla="*/ 2509 h 240"/>
                <a:gd name="T86" fmla="*/ 482 w 1005"/>
                <a:gd name="T87" fmla="*/ 1822 h 240"/>
                <a:gd name="T88" fmla="*/ 771 w 1005"/>
                <a:gd name="T89" fmla="*/ 762 h 240"/>
                <a:gd name="T90" fmla="*/ 839 w 1005"/>
                <a:gd name="T91" fmla="*/ 344 h 240"/>
                <a:gd name="T92" fmla="*/ 1255 w 1005"/>
                <a:gd name="T93" fmla="*/ 17 h 240"/>
                <a:gd name="T94" fmla="*/ 1789 w 1005"/>
                <a:gd name="T95" fmla="*/ 0 h 240"/>
                <a:gd name="T96" fmla="*/ 3583 w 1005"/>
                <a:gd name="T97" fmla="*/ 576 h 24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5"/>
                <a:gd name="T148" fmla="*/ 0 h 240"/>
                <a:gd name="T149" fmla="*/ 1005 w 1005"/>
                <a:gd name="T150" fmla="*/ 240 h 24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5" h="240">
                  <a:moveTo>
                    <a:pt x="180" y="30"/>
                  </a:moveTo>
                  <a:lnTo>
                    <a:pt x="201" y="58"/>
                  </a:lnTo>
                  <a:lnTo>
                    <a:pt x="246" y="78"/>
                  </a:lnTo>
                  <a:lnTo>
                    <a:pt x="288" y="82"/>
                  </a:lnTo>
                  <a:lnTo>
                    <a:pt x="324" y="78"/>
                  </a:lnTo>
                  <a:lnTo>
                    <a:pt x="402" y="90"/>
                  </a:lnTo>
                  <a:lnTo>
                    <a:pt x="474" y="126"/>
                  </a:lnTo>
                  <a:lnTo>
                    <a:pt x="534" y="130"/>
                  </a:lnTo>
                  <a:lnTo>
                    <a:pt x="570" y="120"/>
                  </a:lnTo>
                  <a:lnTo>
                    <a:pt x="618" y="112"/>
                  </a:lnTo>
                  <a:lnTo>
                    <a:pt x="666" y="108"/>
                  </a:lnTo>
                  <a:lnTo>
                    <a:pt x="708" y="106"/>
                  </a:lnTo>
                  <a:lnTo>
                    <a:pt x="744" y="108"/>
                  </a:lnTo>
                  <a:lnTo>
                    <a:pt x="810" y="108"/>
                  </a:lnTo>
                  <a:lnTo>
                    <a:pt x="888" y="132"/>
                  </a:lnTo>
                  <a:lnTo>
                    <a:pt x="948" y="174"/>
                  </a:lnTo>
                  <a:lnTo>
                    <a:pt x="1005" y="196"/>
                  </a:lnTo>
                  <a:lnTo>
                    <a:pt x="969" y="223"/>
                  </a:lnTo>
                  <a:lnTo>
                    <a:pt x="951" y="211"/>
                  </a:lnTo>
                  <a:lnTo>
                    <a:pt x="894" y="198"/>
                  </a:lnTo>
                  <a:lnTo>
                    <a:pt x="798" y="186"/>
                  </a:lnTo>
                  <a:lnTo>
                    <a:pt x="786" y="156"/>
                  </a:lnTo>
                  <a:lnTo>
                    <a:pt x="768" y="156"/>
                  </a:lnTo>
                  <a:lnTo>
                    <a:pt x="738" y="198"/>
                  </a:lnTo>
                  <a:lnTo>
                    <a:pt x="684" y="210"/>
                  </a:lnTo>
                  <a:lnTo>
                    <a:pt x="642" y="212"/>
                  </a:lnTo>
                  <a:lnTo>
                    <a:pt x="576" y="224"/>
                  </a:lnTo>
                  <a:lnTo>
                    <a:pt x="528" y="240"/>
                  </a:lnTo>
                  <a:lnTo>
                    <a:pt x="462" y="234"/>
                  </a:lnTo>
                  <a:lnTo>
                    <a:pt x="423" y="206"/>
                  </a:lnTo>
                  <a:lnTo>
                    <a:pt x="378" y="192"/>
                  </a:lnTo>
                  <a:lnTo>
                    <a:pt x="345" y="199"/>
                  </a:lnTo>
                  <a:lnTo>
                    <a:pt x="312" y="198"/>
                  </a:lnTo>
                  <a:lnTo>
                    <a:pt x="282" y="179"/>
                  </a:lnTo>
                  <a:lnTo>
                    <a:pt x="246" y="150"/>
                  </a:lnTo>
                  <a:lnTo>
                    <a:pt x="210" y="126"/>
                  </a:lnTo>
                  <a:lnTo>
                    <a:pt x="177" y="127"/>
                  </a:lnTo>
                  <a:lnTo>
                    <a:pt x="138" y="138"/>
                  </a:lnTo>
                  <a:lnTo>
                    <a:pt x="102" y="155"/>
                  </a:lnTo>
                  <a:lnTo>
                    <a:pt x="66" y="167"/>
                  </a:lnTo>
                  <a:lnTo>
                    <a:pt x="24" y="168"/>
                  </a:lnTo>
                  <a:lnTo>
                    <a:pt x="6" y="149"/>
                  </a:lnTo>
                  <a:lnTo>
                    <a:pt x="0" y="132"/>
                  </a:lnTo>
                  <a:lnTo>
                    <a:pt x="24" y="96"/>
                  </a:lnTo>
                  <a:lnTo>
                    <a:pt x="39" y="40"/>
                  </a:lnTo>
                  <a:lnTo>
                    <a:pt x="42" y="18"/>
                  </a:lnTo>
                  <a:lnTo>
                    <a:pt x="63" y="1"/>
                  </a:lnTo>
                  <a:lnTo>
                    <a:pt x="90" y="0"/>
                  </a:lnTo>
                  <a:lnTo>
                    <a:pt x="180" y="30"/>
                  </a:lnTo>
                  <a:close/>
                </a:path>
              </a:pathLst>
            </a:custGeom>
            <a:solidFill>
              <a:srgbClr val="FFFF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06" name="任意多边形 97449">
              <a:extLst>
                <a:ext uri="{FF2B5EF4-FFF2-40B4-BE49-F238E27FC236}">
                  <a16:creationId xmlns:a16="http://schemas.microsoft.com/office/drawing/2014/main" id="{4BB4A736-AB29-613A-585B-D085D06A6397}"/>
                </a:ext>
              </a:extLst>
            </p:cNvPr>
            <p:cNvSpPr>
              <a:spLocks/>
            </p:cNvSpPr>
            <p:nvPr/>
          </p:nvSpPr>
          <p:spPr bwMode="auto">
            <a:xfrm>
              <a:off x="2591" y="1519"/>
              <a:ext cx="761" cy="818"/>
            </a:xfrm>
            <a:custGeom>
              <a:avLst/>
              <a:gdLst>
                <a:gd name="T0" fmla="*/ 7189 w 360"/>
                <a:gd name="T1" fmla="*/ 7433 h 392"/>
                <a:gd name="T2" fmla="*/ 7012 w 360"/>
                <a:gd name="T3" fmla="*/ 6924 h 392"/>
                <a:gd name="T4" fmla="*/ 5989 w 360"/>
                <a:gd name="T5" fmla="*/ 6262 h 392"/>
                <a:gd name="T6" fmla="*/ 4674 w 360"/>
                <a:gd name="T7" fmla="*/ 5578 h 392"/>
                <a:gd name="T8" fmla="*/ 3477 w 360"/>
                <a:gd name="T9" fmla="*/ 4660 h 392"/>
                <a:gd name="T10" fmla="*/ 3534 w 360"/>
                <a:gd name="T11" fmla="*/ 4589 h 392"/>
                <a:gd name="T12" fmla="*/ 2757 w 360"/>
                <a:gd name="T13" fmla="*/ 3871 h 392"/>
                <a:gd name="T14" fmla="*/ 2399 w 360"/>
                <a:gd name="T15" fmla="*/ 3001 h 392"/>
                <a:gd name="T16" fmla="*/ 2154 w 360"/>
                <a:gd name="T17" fmla="*/ 2272 h 392"/>
                <a:gd name="T18" fmla="*/ 2154 w 360"/>
                <a:gd name="T19" fmla="*/ 1254 h 392"/>
                <a:gd name="T20" fmla="*/ 2511 w 360"/>
                <a:gd name="T21" fmla="*/ 910 h 392"/>
                <a:gd name="T22" fmla="*/ 4317 w 360"/>
                <a:gd name="T23" fmla="*/ 1137 h 392"/>
                <a:gd name="T24" fmla="*/ 2757 w 360"/>
                <a:gd name="T25" fmla="*/ 117 h 392"/>
                <a:gd name="T26" fmla="*/ 1435 w 360"/>
                <a:gd name="T27" fmla="*/ 0 h 392"/>
                <a:gd name="T28" fmla="*/ 482 w 360"/>
                <a:gd name="T29" fmla="*/ 344 h 392"/>
                <a:gd name="T30" fmla="*/ 237 w 360"/>
                <a:gd name="T31" fmla="*/ 837 h 392"/>
                <a:gd name="T32" fmla="*/ 0 w 360"/>
                <a:gd name="T33" fmla="*/ 1607 h 392"/>
                <a:gd name="T34" fmla="*/ 237 w 360"/>
                <a:gd name="T35" fmla="*/ 2373 h 392"/>
                <a:gd name="T36" fmla="*/ 898 w 360"/>
                <a:gd name="T37" fmla="*/ 2978 h 392"/>
                <a:gd name="T38" fmla="*/ 1435 w 360"/>
                <a:gd name="T39" fmla="*/ 3418 h 392"/>
                <a:gd name="T40" fmla="*/ 1681 w 360"/>
                <a:gd name="T41" fmla="*/ 4551 h 392"/>
                <a:gd name="T42" fmla="*/ 1681 w 360"/>
                <a:gd name="T43" fmla="*/ 5269 h 392"/>
                <a:gd name="T44" fmla="*/ 2042 w 360"/>
                <a:gd name="T45" fmla="*/ 6179 h 392"/>
                <a:gd name="T46" fmla="*/ 2757 w 360"/>
                <a:gd name="T47" fmla="*/ 6940 h 392"/>
                <a:gd name="T48" fmla="*/ 3714 w 360"/>
                <a:gd name="T49" fmla="*/ 7168 h 392"/>
                <a:gd name="T50" fmla="*/ 4911 w 360"/>
                <a:gd name="T51" fmla="*/ 7049 h 392"/>
                <a:gd name="T52" fmla="*/ 5989 w 360"/>
                <a:gd name="T53" fmla="*/ 7168 h 392"/>
                <a:gd name="T54" fmla="*/ 7189 w 360"/>
                <a:gd name="T55" fmla="*/ 7433 h 3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60"/>
                <a:gd name="T85" fmla="*/ 0 h 392"/>
                <a:gd name="T86" fmla="*/ 360 w 360"/>
                <a:gd name="T87" fmla="*/ 392 h 3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60" h="392">
                  <a:moveTo>
                    <a:pt x="360" y="392"/>
                  </a:moveTo>
                  <a:lnTo>
                    <a:pt x="351" y="365"/>
                  </a:lnTo>
                  <a:lnTo>
                    <a:pt x="300" y="330"/>
                  </a:lnTo>
                  <a:lnTo>
                    <a:pt x="234" y="294"/>
                  </a:lnTo>
                  <a:lnTo>
                    <a:pt x="174" y="246"/>
                  </a:lnTo>
                  <a:lnTo>
                    <a:pt x="177" y="242"/>
                  </a:lnTo>
                  <a:lnTo>
                    <a:pt x="138" y="204"/>
                  </a:lnTo>
                  <a:lnTo>
                    <a:pt x="120" y="158"/>
                  </a:lnTo>
                  <a:lnTo>
                    <a:pt x="108" y="120"/>
                  </a:lnTo>
                  <a:lnTo>
                    <a:pt x="108" y="66"/>
                  </a:lnTo>
                  <a:lnTo>
                    <a:pt x="126" y="48"/>
                  </a:lnTo>
                  <a:lnTo>
                    <a:pt x="216" y="60"/>
                  </a:lnTo>
                  <a:lnTo>
                    <a:pt x="138" y="6"/>
                  </a:lnTo>
                  <a:lnTo>
                    <a:pt x="72" y="0"/>
                  </a:lnTo>
                  <a:lnTo>
                    <a:pt x="24" y="18"/>
                  </a:lnTo>
                  <a:lnTo>
                    <a:pt x="12" y="44"/>
                  </a:lnTo>
                  <a:lnTo>
                    <a:pt x="0" y="85"/>
                  </a:lnTo>
                  <a:lnTo>
                    <a:pt x="12" y="125"/>
                  </a:lnTo>
                  <a:lnTo>
                    <a:pt x="45" y="157"/>
                  </a:lnTo>
                  <a:lnTo>
                    <a:pt x="72" y="180"/>
                  </a:lnTo>
                  <a:lnTo>
                    <a:pt x="84" y="240"/>
                  </a:lnTo>
                  <a:lnTo>
                    <a:pt x="84" y="278"/>
                  </a:lnTo>
                  <a:lnTo>
                    <a:pt x="102" y="326"/>
                  </a:lnTo>
                  <a:lnTo>
                    <a:pt x="138" y="366"/>
                  </a:lnTo>
                  <a:lnTo>
                    <a:pt x="186" y="378"/>
                  </a:lnTo>
                  <a:lnTo>
                    <a:pt x="246" y="372"/>
                  </a:lnTo>
                  <a:lnTo>
                    <a:pt x="300" y="378"/>
                  </a:lnTo>
                  <a:lnTo>
                    <a:pt x="360" y="392"/>
                  </a:lnTo>
                  <a:close/>
                </a:path>
              </a:pathLst>
            </a:custGeom>
            <a:solidFill>
              <a:srgbClr val="FFFF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07" name="任意多边形 97450">
              <a:extLst>
                <a:ext uri="{FF2B5EF4-FFF2-40B4-BE49-F238E27FC236}">
                  <a16:creationId xmlns:a16="http://schemas.microsoft.com/office/drawing/2014/main" id="{0EDAEB81-3772-8A34-3E71-833AC2D137C0}"/>
                </a:ext>
              </a:extLst>
            </p:cNvPr>
            <p:cNvSpPr>
              <a:spLocks/>
            </p:cNvSpPr>
            <p:nvPr/>
          </p:nvSpPr>
          <p:spPr bwMode="auto">
            <a:xfrm>
              <a:off x="3048" y="1724"/>
              <a:ext cx="855" cy="907"/>
            </a:xfrm>
            <a:custGeom>
              <a:avLst/>
              <a:gdLst>
                <a:gd name="T0" fmla="*/ 0 w 405"/>
                <a:gd name="T1" fmla="*/ 8221 h 435"/>
                <a:gd name="T2" fmla="*/ 714 w 405"/>
                <a:gd name="T3" fmla="*/ 7544 h 435"/>
                <a:gd name="T4" fmla="*/ 1668 w 405"/>
                <a:gd name="T5" fmla="*/ 7200 h 435"/>
                <a:gd name="T6" fmla="*/ 2804 w 405"/>
                <a:gd name="T7" fmla="*/ 6808 h 435"/>
                <a:gd name="T8" fmla="*/ 3040 w 405"/>
                <a:gd name="T9" fmla="*/ 6407 h 435"/>
                <a:gd name="T10" fmla="*/ 3040 w 405"/>
                <a:gd name="T11" fmla="*/ 6182 h 435"/>
                <a:gd name="T12" fmla="*/ 3338 w 405"/>
                <a:gd name="T13" fmla="*/ 5838 h 435"/>
                <a:gd name="T14" fmla="*/ 4235 w 405"/>
                <a:gd name="T15" fmla="*/ 5386 h 435"/>
                <a:gd name="T16" fmla="*/ 4345 w 405"/>
                <a:gd name="T17" fmla="*/ 4877 h 435"/>
                <a:gd name="T18" fmla="*/ 4412 w 405"/>
                <a:gd name="T19" fmla="*/ 4368 h 435"/>
                <a:gd name="T20" fmla="*/ 4826 w 405"/>
                <a:gd name="T21" fmla="*/ 4304 h 435"/>
                <a:gd name="T22" fmla="*/ 5844 w 405"/>
                <a:gd name="T23" fmla="*/ 4251 h 435"/>
                <a:gd name="T24" fmla="*/ 6494 w 405"/>
                <a:gd name="T25" fmla="*/ 3970 h 435"/>
                <a:gd name="T26" fmla="*/ 6614 w 405"/>
                <a:gd name="T27" fmla="*/ 3461 h 435"/>
                <a:gd name="T28" fmla="*/ 7332 w 405"/>
                <a:gd name="T29" fmla="*/ 3065 h 435"/>
                <a:gd name="T30" fmla="*/ 7689 w 405"/>
                <a:gd name="T31" fmla="*/ 2492 h 435"/>
                <a:gd name="T32" fmla="*/ 7925 w 405"/>
                <a:gd name="T33" fmla="*/ 1760 h 435"/>
                <a:gd name="T34" fmla="*/ 7986 w 405"/>
                <a:gd name="T35" fmla="*/ 1414 h 435"/>
                <a:gd name="T36" fmla="*/ 8045 w 405"/>
                <a:gd name="T37" fmla="*/ 0 h 435"/>
                <a:gd name="T38" fmla="*/ 7452 w 405"/>
                <a:gd name="T39" fmla="*/ 626 h 435"/>
                <a:gd name="T40" fmla="*/ 7385 w 405"/>
                <a:gd name="T41" fmla="*/ 1251 h 435"/>
                <a:gd name="T42" fmla="*/ 7095 w 405"/>
                <a:gd name="T43" fmla="*/ 1931 h 435"/>
                <a:gd name="T44" fmla="*/ 6739 w 405"/>
                <a:gd name="T45" fmla="*/ 2440 h 435"/>
                <a:gd name="T46" fmla="*/ 6378 w 405"/>
                <a:gd name="T47" fmla="*/ 3009 h 435"/>
                <a:gd name="T48" fmla="*/ 6133 w 405"/>
                <a:gd name="T49" fmla="*/ 3234 h 435"/>
                <a:gd name="T50" fmla="*/ 5664 w 405"/>
                <a:gd name="T51" fmla="*/ 3342 h 435"/>
                <a:gd name="T52" fmla="*/ 4826 w 405"/>
                <a:gd name="T53" fmla="*/ 3574 h 435"/>
                <a:gd name="T54" fmla="*/ 3931 w 405"/>
                <a:gd name="T55" fmla="*/ 3799 h 435"/>
                <a:gd name="T56" fmla="*/ 3574 w 405"/>
                <a:gd name="T57" fmla="*/ 4251 h 435"/>
                <a:gd name="T58" fmla="*/ 3521 w 405"/>
                <a:gd name="T59" fmla="*/ 4535 h 435"/>
                <a:gd name="T60" fmla="*/ 3276 w 405"/>
                <a:gd name="T61" fmla="*/ 5156 h 435"/>
                <a:gd name="T62" fmla="*/ 2447 w 405"/>
                <a:gd name="T63" fmla="*/ 5613 h 435"/>
                <a:gd name="T64" fmla="*/ 1913 w 405"/>
                <a:gd name="T65" fmla="*/ 5899 h 435"/>
                <a:gd name="T66" fmla="*/ 1372 w 405"/>
                <a:gd name="T67" fmla="*/ 6291 h 435"/>
                <a:gd name="T68" fmla="*/ 593 w 405"/>
                <a:gd name="T69" fmla="*/ 6860 h 435"/>
                <a:gd name="T70" fmla="*/ 236 w 405"/>
                <a:gd name="T71" fmla="*/ 7316 h 435"/>
                <a:gd name="T72" fmla="*/ 0 w 405"/>
                <a:gd name="T73" fmla="*/ 8221 h 4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05"/>
                <a:gd name="T112" fmla="*/ 0 h 435"/>
                <a:gd name="T113" fmla="*/ 405 w 405"/>
                <a:gd name="T114" fmla="*/ 435 h 43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05" h="435">
                  <a:moveTo>
                    <a:pt x="0" y="435"/>
                  </a:moveTo>
                  <a:lnTo>
                    <a:pt x="36" y="399"/>
                  </a:lnTo>
                  <a:lnTo>
                    <a:pt x="84" y="381"/>
                  </a:lnTo>
                  <a:lnTo>
                    <a:pt x="141" y="360"/>
                  </a:lnTo>
                  <a:lnTo>
                    <a:pt x="153" y="339"/>
                  </a:lnTo>
                  <a:lnTo>
                    <a:pt x="153" y="327"/>
                  </a:lnTo>
                  <a:lnTo>
                    <a:pt x="168" y="309"/>
                  </a:lnTo>
                  <a:lnTo>
                    <a:pt x="213" y="285"/>
                  </a:lnTo>
                  <a:lnTo>
                    <a:pt x="219" y="258"/>
                  </a:lnTo>
                  <a:lnTo>
                    <a:pt x="222" y="231"/>
                  </a:lnTo>
                  <a:lnTo>
                    <a:pt x="243" y="228"/>
                  </a:lnTo>
                  <a:lnTo>
                    <a:pt x="294" y="225"/>
                  </a:lnTo>
                  <a:lnTo>
                    <a:pt x="327" y="210"/>
                  </a:lnTo>
                  <a:lnTo>
                    <a:pt x="333" y="183"/>
                  </a:lnTo>
                  <a:lnTo>
                    <a:pt x="369" y="162"/>
                  </a:lnTo>
                  <a:lnTo>
                    <a:pt x="387" y="132"/>
                  </a:lnTo>
                  <a:lnTo>
                    <a:pt x="399" y="93"/>
                  </a:lnTo>
                  <a:lnTo>
                    <a:pt x="402" y="75"/>
                  </a:lnTo>
                  <a:lnTo>
                    <a:pt x="405" y="0"/>
                  </a:lnTo>
                  <a:lnTo>
                    <a:pt x="375" y="33"/>
                  </a:lnTo>
                  <a:lnTo>
                    <a:pt x="372" y="66"/>
                  </a:lnTo>
                  <a:lnTo>
                    <a:pt x="357" y="102"/>
                  </a:lnTo>
                  <a:lnTo>
                    <a:pt x="339" y="129"/>
                  </a:lnTo>
                  <a:lnTo>
                    <a:pt x="321" y="159"/>
                  </a:lnTo>
                  <a:lnTo>
                    <a:pt x="309" y="171"/>
                  </a:lnTo>
                  <a:lnTo>
                    <a:pt x="285" y="177"/>
                  </a:lnTo>
                  <a:lnTo>
                    <a:pt x="243" y="189"/>
                  </a:lnTo>
                  <a:lnTo>
                    <a:pt x="198" y="201"/>
                  </a:lnTo>
                  <a:lnTo>
                    <a:pt x="180" y="225"/>
                  </a:lnTo>
                  <a:lnTo>
                    <a:pt x="177" y="240"/>
                  </a:lnTo>
                  <a:lnTo>
                    <a:pt x="165" y="273"/>
                  </a:lnTo>
                  <a:lnTo>
                    <a:pt x="123" y="297"/>
                  </a:lnTo>
                  <a:lnTo>
                    <a:pt x="96" y="312"/>
                  </a:lnTo>
                  <a:lnTo>
                    <a:pt x="69" y="333"/>
                  </a:lnTo>
                  <a:lnTo>
                    <a:pt x="30" y="363"/>
                  </a:lnTo>
                  <a:lnTo>
                    <a:pt x="12" y="387"/>
                  </a:lnTo>
                  <a:lnTo>
                    <a:pt x="0" y="435"/>
                  </a:lnTo>
                  <a:close/>
                </a:path>
              </a:pathLst>
            </a:custGeom>
            <a:solidFill>
              <a:srgbClr val="FFFF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08" name="任意多边形 97451">
              <a:extLst>
                <a:ext uri="{FF2B5EF4-FFF2-40B4-BE49-F238E27FC236}">
                  <a16:creationId xmlns:a16="http://schemas.microsoft.com/office/drawing/2014/main" id="{783D02A9-ECF8-71B3-1BA9-5BBE2FC4F2E6}"/>
                </a:ext>
              </a:extLst>
            </p:cNvPr>
            <p:cNvSpPr>
              <a:spLocks/>
            </p:cNvSpPr>
            <p:nvPr/>
          </p:nvSpPr>
          <p:spPr bwMode="auto">
            <a:xfrm>
              <a:off x="2941" y="1410"/>
              <a:ext cx="975" cy="614"/>
            </a:xfrm>
            <a:custGeom>
              <a:avLst/>
              <a:gdLst>
                <a:gd name="T0" fmla="*/ 0 w 462"/>
                <a:gd name="T1" fmla="*/ 5313 h 294"/>
                <a:gd name="T2" fmla="*/ 414 w 462"/>
                <a:gd name="T3" fmla="*/ 4737 h 294"/>
                <a:gd name="T4" fmla="*/ 1304 w 462"/>
                <a:gd name="T5" fmla="*/ 4563 h 294"/>
                <a:gd name="T6" fmla="*/ 2446 w 462"/>
                <a:gd name="T7" fmla="*/ 4680 h 294"/>
                <a:gd name="T8" fmla="*/ 3573 w 462"/>
                <a:gd name="T9" fmla="*/ 4912 h 294"/>
                <a:gd name="T10" fmla="*/ 5002 w 462"/>
                <a:gd name="T11" fmla="*/ 4854 h 294"/>
                <a:gd name="T12" fmla="*/ 7256 w 462"/>
                <a:gd name="T13" fmla="*/ 4453 h 294"/>
                <a:gd name="T14" fmla="*/ 7794 w 462"/>
                <a:gd name="T15" fmla="*/ 3882 h 294"/>
                <a:gd name="T16" fmla="*/ 8093 w 462"/>
                <a:gd name="T17" fmla="*/ 3078 h 294"/>
                <a:gd name="T18" fmla="*/ 8093 w 462"/>
                <a:gd name="T19" fmla="*/ 1884 h 294"/>
                <a:gd name="T20" fmla="*/ 7678 w 462"/>
                <a:gd name="T21" fmla="*/ 1366 h 294"/>
                <a:gd name="T22" fmla="*/ 6787 w 462"/>
                <a:gd name="T23" fmla="*/ 1086 h 294"/>
                <a:gd name="T24" fmla="*/ 6186 w 462"/>
                <a:gd name="T25" fmla="*/ 685 h 294"/>
                <a:gd name="T26" fmla="*/ 5715 w 462"/>
                <a:gd name="T27" fmla="*/ 0 h 294"/>
                <a:gd name="T28" fmla="*/ 6610 w 462"/>
                <a:gd name="T29" fmla="*/ 453 h 294"/>
                <a:gd name="T30" fmla="*/ 7794 w 462"/>
                <a:gd name="T31" fmla="*/ 737 h 294"/>
                <a:gd name="T32" fmla="*/ 8627 w 462"/>
                <a:gd name="T33" fmla="*/ 1314 h 294"/>
                <a:gd name="T34" fmla="*/ 9108 w 462"/>
                <a:gd name="T35" fmla="*/ 1715 h 294"/>
                <a:gd name="T36" fmla="*/ 9165 w 462"/>
                <a:gd name="T37" fmla="*/ 2224 h 294"/>
                <a:gd name="T38" fmla="*/ 9041 w 462"/>
                <a:gd name="T39" fmla="*/ 2853 h 294"/>
                <a:gd name="T40" fmla="*/ 8575 w 462"/>
                <a:gd name="T41" fmla="*/ 3423 h 294"/>
                <a:gd name="T42" fmla="*/ 8328 w 462"/>
                <a:gd name="T43" fmla="*/ 3707 h 294"/>
                <a:gd name="T44" fmla="*/ 8271 w 462"/>
                <a:gd name="T45" fmla="*/ 4227 h 294"/>
                <a:gd name="T46" fmla="*/ 7678 w 462"/>
                <a:gd name="T47" fmla="*/ 5138 h 294"/>
                <a:gd name="T48" fmla="*/ 6610 w 462"/>
                <a:gd name="T49" fmla="*/ 5365 h 294"/>
                <a:gd name="T50" fmla="*/ 6069 w 462"/>
                <a:gd name="T51" fmla="*/ 5190 h 294"/>
                <a:gd name="T52" fmla="*/ 5358 w 462"/>
                <a:gd name="T53" fmla="*/ 5313 h 294"/>
                <a:gd name="T54" fmla="*/ 4877 w 462"/>
                <a:gd name="T55" fmla="*/ 5591 h 294"/>
                <a:gd name="T56" fmla="*/ 4052 w 462"/>
                <a:gd name="T57" fmla="*/ 5591 h 294"/>
                <a:gd name="T58" fmla="*/ 3337 w 462"/>
                <a:gd name="T59" fmla="*/ 5313 h 294"/>
                <a:gd name="T60" fmla="*/ 2623 w 462"/>
                <a:gd name="T61" fmla="*/ 5081 h 294"/>
                <a:gd name="T62" fmla="*/ 2142 w 462"/>
                <a:gd name="T63" fmla="*/ 5246 h 294"/>
                <a:gd name="T64" fmla="*/ 1127 w 462"/>
                <a:gd name="T65" fmla="*/ 5313 h 294"/>
                <a:gd name="T66" fmla="*/ 481 w 462"/>
                <a:gd name="T67" fmla="*/ 5365 h 294"/>
                <a:gd name="T68" fmla="*/ 0 w 462"/>
                <a:gd name="T69" fmla="*/ 5313 h 29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62"/>
                <a:gd name="T106" fmla="*/ 0 h 294"/>
                <a:gd name="T107" fmla="*/ 462 w 462"/>
                <a:gd name="T108" fmla="*/ 294 h 29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62" h="294">
                  <a:moveTo>
                    <a:pt x="0" y="279"/>
                  </a:moveTo>
                  <a:lnTo>
                    <a:pt x="21" y="249"/>
                  </a:lnTo>
                  <a:lnTo>
                    <a:pt x="66" y="240"/>
                  </a:lnTo>
                  <a:lnTo>
                    <a:pt x="123" y="246"/>
                  </a:lnTo>
                  <a:lnTo>
                    <a:pt x="180" y="258"/>
                  </a:lnTo>
                  <a:lnTo>
                    <a:pt x="252" y="255"/>
                  </a:lnTo>
                  <a:lnTo>
                    <a:pt x="366" y="234"/>
                  </a:lnTo>
                  <a:lnTo>
                    <a:pt x="393" y="204"/>
                  </a:lnTo>
                  <a:lnTo>
                    <a:pt x="408" y="162"/>
                  </a:lnTo>
                  <a:lnTo>
                    <a:pt x="408" y="99"/>
                  </a:lnTo>
                  <a:lnTo>
                    <a:pt x="387" y="72"/>
                  </a:lnTo>
                  <a:lnTo>
                    <a:pt x="342" y="57"/>
                  </a:lnTo>
                  <a:lnTo>
                    <a:pt x="312" y="36"/>
                  </a:lnTo>
                  <a:lnTo>
                    <a:pt x="288" y="0"/>
                  </a:lnTo>
                  <a:lnTo>
                    <a:pt x="333" y="24"/>
                  </a:lnTo>
                  <a:lnTo>
                    <a:pt x="393" y="39"/>
                  </a:lnTo>
                  <a:lnTo>
                    <a:pt x="435" y="69"/>
                  </a:lnTo>
                  <a:lnTo>
                    <a:pt x="459" y="90"/>
                  </a:lnTo>
                  <a:lnTo>
                    <a:pt x="462" y="117"/>
                  </a:lnTo>
                  <a:lnTo>
                    <a:pt x="456" y="150"/>
                  </a:lnTo>
                  <a:lnTo>
                    <a:pt x="432" y="180"/>
                  </a:lnTo>
                  <a:lnTo>
                    <a:pt x="420" y="195"/>
                  </a:lnTo>
                  <a:lnTo>
                    <a:pt x="417" y="222"/>
                  </a:lnTo>
                  <a:lnTo>
                    <a:pt x="387" y="270"/>
                  </a:lnTo>
                  <a:lnTo>
                    <a:pt x="333" y="282"/>
                  </a:lnTo>
                  <a:lnTo>
                    <a:pt x="306" y="273"/>
                  </a:lnTo>
                  <a:lnTo>
                    <a:pt x="270" y="279"/>
                  </a:lnTo>
                  <a:lnTo>
                    <a:pt x="246" y="294"/>
                  </a:lnTo>
                  <a:lnTo>
                    <a:pt x="204" y="294"/>
                  </a:lnTo>
                  <a:lnTo>
                    <a:pt x="168" y="279"/>
                  </a:lnTo>
                  <a:lnTo>
                    <a:pt x="132" y="267"/>
                  </a:lnTo>
                  <a:lnTo>
                    <a:pt x="108" y="276"/>
                  </a:lnTo>
                  <a:lnTo>
                    <a:pt x="57" y="279"/>
                  </a:lnTo>
                  <a:lnTo>
                    <a:pt x="24" y="282"/>
                  </a:lnTo>
                  <a:lnTo>
                    <a:pt x="0" y="279"/>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09" name="任意多边形 97452">
              <a:extLst>
                <a:ext uri="{FF2B5EF4-FFF2-40B4-BE49-F238E27FC236}">
                  <a16:creationId xmlns:a16="http://schemas.microsoft.com/office/drawing/2014/main" id="{39F2BC2D-098A-C042-669D-BBB2310C6EDD}"/>
                </a:ext>
              </a:extLst>
            </p:cNvPr>
            <p:cNvSpPr>
              <a:spLocks/>
            </p:cNvSpPr>
            <p:nvPr/>
          </p:nvSpPr>
          <p:spPr bwMode="auto">
            <a:xfrm>
              <a:off x="2991" y="1335"/>
              <a:ext cx="627" cy="457"/>
            </a:xfrm>
            <a:custGeom>
              <a:avLst/>
              <a:gdLst>
                <a:gd name="T0" fmla="*/ 5844 w 297"/>
                <a:gd name="T1" fmla="*/ 4155 h 219"/>
                <a:gd name="T2" fmla="*/ 5901 w 297"/>
                <a:gd name="T3" fmla="*/ 2272 h 219"/>
                <a:gd name="T4" fmla="*/ 5664 w 297"/>
                <a:gd name="T5" fmla="*/ 684 h 219"/>
                <a:gd name="T6" fmla="*/ 5130 w 297"/>
                <a:gd name="T7" fmla="*/ 117 h 219"/>
                <a:gd name="T8" fmla="*/ 4292 w 297"/>
                <a:gd name="T9" fmla="*/ 0 h 219"/>
                <a:gd name="T10" fmla="*/ 2981 w 297"/>
                <a:gd name="T11" fmla="*/ 117 h 219"/>
                <a:gd name="T12" fmla="*/ 1965 w 297"/>
                <a:gd name="T13" fmla="*/ 453 h 219"/>
                <a:gd name="T14" fmla="*/ 1488 w 297"/>
                <a:gd name="T15" fmla="*/ 962 h 219"/>
                <a:gd name="T16" fmla="*/ 714 w 297"/>
                <a:gd name="T17" fmla="*/ 1655 h 219"/>
                <a:gd name="T18" fmla="*/ 120 w 297"/>
                <a:gd name="T19" fmla="*/ 2108 h 219"/>
                <a:gd name="T20" fmla="*/ 0 w 297"/>
                <a:gd name="T21" fmla="*/ 2335 h 219"/>
                <a:gd name="T22" fmla="*/ 481 w 297"/>
                <a:gd name="T23" fmla="*/ 2725 h 219"/>
                <a:gd name="T24" fmla="*/ 1488 w 297"/>
                <a:gd name="T25" fmla="*/ 2164 h 219"/>
                <a:gd name="T26" fmla="*/ 2447 w 297"/>
                <a:gd name="T27" fmla="*/ 1655 h 219"/>
                <a:gd name="T28" fmla="*/ 3754 w 297"/>
                <a:gd name="T29" fmla="*/ 1538 h 219"/>
                <a:gd name="T30" fmla="*/ 4590 w 297"/>
                <a:gd name="T31" fmla="*/ 1707 h 219"/>
                <a:gd name="T32" fmla="*/ 5307 w 297"/>
                <a:gd name="T33" fmla="*/ 2164 h 219"/>
                <a:gd name="T34" fmla="*/ 5487 w 297"/>
                <a:gd name="T35" fmla="*/ 2901 h 219"/>
                <a:gd name="T36" fmla="*/ 5844 w 297"/>
                <a:gd name="T37" fmla="*/ 4155 h 2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219"/>
                <a:gd name="T59" fmla="*/ 297 w 297"/>
                <a:gd name="T60" fmla="*/ 219 h 2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219">
                  <a:moveTo>
                    <a:pt x="294" y="219"/>
                  </a:moveTo>
                  <a:lnTo>
                    <a:pt x="297" y="120"/>
                  </a:lnTo>
                  <a:lnTo>
                    <a:pt x="285" y="36"/>
                  </a:lnTo>
                  <a:lnTo>
                    <a:pt x="258" y="6"/>
                  </a:lnTo>
                  <a:lnTo>
                    <a:pt x="216" y="0"/>
                  </a:lnTo>
                  <a:lnTo>
                    <a:pt x="150" y="6"/>
                  </a:lnTo>
                  <a:lnTo>
                    <a:pt x="99" y="24"/>
                  </a:lnTo>
                  <a:lnTo>
                    <a:pt x="75" y="51"/>
                  </a:lnTo>
                  <a:lnTo>
                    <a:pt x="36" y="87"/>
                  </a:lnTo>
                  <a:lnTo>
                    <a:pt x="6" y="111"/>
                  </a:lnTo>
                  <a:lnTo>
                    <a:pt x="0" y="123"/>
                  </a:lnTo>
                  <a:lnTo>
                    <a:pt x="24" y="144"/>
                  </a:lnTo>
                  <a:lnTo>
                    <a:pt x="75" y="114"/>
                  </a:lnTo>
                  <a:lnTo>
                    <a:pt x="123" y="87"/>
                  </a:lnTo>
                  <a:lnTo>
                    <a:pt x="189" y="81"/>
                  </a:lnTo>
                  <a:lnTo>
                    <a:pt x="231" y="90"/>
                  </a:lnTo>
                  <a:lnTo>
                    <a:pt x="267" y="114"/>
                  </a:lnTo>
                  <a:lnTo>
                    <a:pt x="276" y="153"/>
                  </a:lnTo>
                  <a:lnTo>
                    <a:pt x="294" y="219"/>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10" name="任意多边形 97453">
              <a:extLst>
                <a:ext uri="{FF2B5EF4-FFF2-40B4-BE49-F238E27FC236}">
                  <a16:creationId xmlns:a16="http://schemas.microsoft.com/office/drawing/2014/main" id="{4BE8239E-DFE8-EB56-B232-7703D60D33B0}"/>
                </a:ext>
              </a:extLst>
            </p:cNvPr>
            <p:cNvSpPr>
              <a:spLocks/>
            </p:cNvSpPr>
            <p:nvPr/>
          </p:nvSpPr>
          <p:spPr bwMode="auto">
            <a:xfrm>
              <a:off x="2953" y="1586"/>
              <a:ext cx="488" cy="344"/>
            </a:xfrm>
            <a:custGeom>
              <a:avLst/>
              <a:gdLst>
                <a:gd name="T0" fmla="*/ 4601 w 231"/>
                <a:gd name="T1" fmla="*/ 509 h 165"/>
                <a:gd name="T2" fmla="*/ 3467 w 231"/>
                <a:gd name="T3" fmla="*/ 56 h 165"/>
                <a:gd name="T4" fmla="*/ 2330 w 231"/>
                <a:gd name="T5" fmla="*/ 0 h 165"/>
                <a:gd name="T6" fmla="*/ 951 w 231"/>
                <a:gd name="T7" fmla="*/ 117 h 165"/>
                <a:gd name="T8" fmla="*/ 180 w 231"/>
                <a:gd name="T9" fmla="*/ 344 h 165"/>
                <a:gd name="T10" fmla="*/ 0 w 231"/>
                <a:gd name="T11" fmla="*/ 796 h 165"/>
                <a:gd name="T12" fmla="*/ 57 w 231"/>
                <a:gd name="T13" fmla="*/ 1251 h 165"/>
                <a:gd name="T14" fmla="*/ 357 w 231"/>
                <a:gd name="T15" fmla="*/ 1530 h 165"/>
                <a:gd name="T16" fmla="*/ 898 w 231"/>
                <a:gd name="T17" fmla="*/ 1864 h 165"/>
                <a:gd name="T18" fmla="*/ 2026 w 231"/>
                <a:gd name="T19" fmla="*/ 2439 h 165"/>
                <a:gd name="T20" fmla="*/ 2451 w 231"/>
                <a:gd name="T21" fmla="*/ 3065 h 165"/>
                <a:gd name="T22" fmla="*/ 2865 w 231"/>
                <a:gd name="T23" fmla="*/ 3117 h 165"/>
                <a:gd name="T24" fmla="*/ 2396 w 231"/>
                <a:gd name="T25" fmla="*/ 2212 h 165"/>
                <a:gd name="T26" fmla="*/ 1612 w 231"/>
                <a:gd name="T27" fmla="*/ 1812 h 165"/>
                <a:gd name="T28" fmla="*/ 1312 w 231"/>
                <a:gd name="T29" fmla="*/ 1478 h 165"/>
                <a:gd name="T30" fmla="*/ 839 w 231"/>
                <a:gd name="T31" fmla="*/ 1251 h 165"/>
                <a:gd name="T32" fmla="*/ 839 w 231"/>
                <a:gd name="T33" fmla="*/ 1026 h 165"/>
                <a:gd name="T34" fmla="*/ 951 w 231"/>
                <a:gd name="T35" fmla="*/ 853 h 165"/>
                <a:gd name="T36" fmla="*/ 1737 w 231"/>
                <a:gd name="T37" fmla="*/ 509 h 165"/>
                <a:gd name="T38" fmla="*/ 2451 w 231"/>
                <a:gd name="T39" fmla="*/ 400 h 165"/>
                <a:gd name="T40" fmla="*/ 3289 w 231"/>
                <a:gd name="T41" fmla="*/ 344 h 165"/>
                <a:gd name="T42" fmla="*/ 4601 w 231"/>
                <a:gd name="T43" fmla="*/ 509 h 16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31"/>
                <a:gd name="T67" fmla="*/ 0 h 165"/>
                <a:gd name="T68" fmla="*/ 231 w 231"/>
                <a:gd name="T69" fmla="*/ 165 h 16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31" h="165">
                  <a:moveTo>
                    <a:pt x="231" y="27"/>
                  </a:moveTo>
                  <a:lnTo>
                    <a:pt x="174" y="3"/>
                  </a:lnTo>
                  <a:lnTo>
                    <a:pt x="117" y="0"/>
                  </a:lnTo>
                  <a:lnTo>
                    <a:pt x="48" y="6"/>
                  </a:lnTo>
                  <a:lnTo>
                    <a:pt x="9" y="18"/>
                  </a:lnTo>
                  <a:lnTo>
                    <a:pt x="0" y="42"/>
                  </a:lnTo>
                  <a:lnTo>
                    <a:pt x="3" y="66"/>
                  </a:lnTo>
                  <a:lnTo>
                    <a:pt x="18" y="81"/>
                  </a:lnTo>
                  <a:lnTo>
                    <a:pt x="45" y="99"/>
                  </a:lnTo>
                  <a:lnTo>
                    <a:pt x="102" y="129"/>
                  </a:lnTo>
                  <a:lnTo>
                    <a:pt x="123" y="162"/>
                  </a:lnTo>
                  <a:lnTo>
                    <a:pt x="144" y="165"/>
                  </a:lnTo>
                  <a:lnTo>
                    <a:pt x="120" y="117"/>
                  </a:lnTo>
                  <a:lnTo>
                    <a:pt x="81" y="96"/>
                  </a:lnTo>
                  <a:lnTo>
                    <a:pt x="66" y="78"/>
                  </a:lnTo>
                  <a:lnTo>
                    <a:pt x="42" y="66"/>
                  </a:lnTo>
                  <a:lnTo>
                    <a:pt x="42" y="54"/>
                  </a:lnTo>
                  <a:lnTo>
                    <a:pt x="48" y="45"/>
                  </a:lnTo>
                  <a:lnTo>
                    <a:pt x="87" y="27"/>
                  </a:lnTo>
                  <a:lnTo>
                    <a:pt x="123" y="21"/>
                  </a:lnTo>
                  <a:lnTo>
                    <a:pt x="165" y="18"/>
                  </a:lnTo>
                  <a:lnTo>
                    <a:pt x="231" y="27"/>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11" name="任意多边形 97454">
              <a:extLst>
                <a:ext uri="{FF2B5EF4-FFF2-40B4-BE49-F238E27FC236}">
                  <a16:creationId xmlns:a16="http://schemas.microsoft.com/office/drawing/2014/main" id="{C7D8A81D-376F-8324-C0E3-7A88769CBCE5}"/>
                </a:ext>
              </a:extLst>
            </p:cNvPr>
            <p:cNvSpPr>
              <a:spLocks/>
            </p:cNvSpPr>
            <p:nvPr/>
          </p:nvSpPr>
          <p:spPr bwMode="auto">
            <a:xfrm>
              <a:off x="3219" y="1604"/>
              <a:ext cx="323" cy="288"/>
            </a:xfrm>
            <a:custGeom>
              <a:avLst/>
              <a:gdLst>
                <a:gd name="T0" fmla="*/ 1609 w 153"/>
                <a:gd name="T1" fmla="*/ 117 h 138"/>
                <a:gd name="T2" fmla="*/ 2090 w 153"/>
                <a:gd name="T3" fmla="*/ 344 h 138"/>
                <a:gd name="T4" fmla="*/ 2379 w 153"/>
                <a:gd name="T5" fmla="*/ 737 h 138"/>
                <a:gd name="T6" fmla="*/ 2143 w 153"/>
                <a:gd name="T7" fmla="*/ 1430 h 138"/>
                <a:gd name="T8" fmla="*/ 1488 w 153"/>
                <a:gd name="T9" fmla="*/ 1991 h 138"/>
                <a:gd name="T10" fmla="*/ 714 w 153"/>
                <a:gd name="T11" fmla="*/ 2216 h 138"/>
                <a:gd name="T12" fmla="*/ 0 w 153"/>
                <a:gd name="T13" fmla="*/ 2108 h 138"/>
                <a:gd name="T14" fmla="*/ 304 w 153"/>
                <a:gd name="T15" fmla="*/ 2565 h 138"/>
                <a:gd name="T16" fmla="*/ 1015 w 153"/>
                <a:gd name="T17" fmla="*/ 2565 h 138"/>
                <a:gd name="T18" fmla="*/ 1552 w 153"/>
                <a:gd name="T19" fmla="*/ 2617 h 138"/>
                <a:gd name="T20" fmla="*/ 2090 w 153"/>
                <a:gd name="T21" fmla="*/ 2565 h 138"/>
                <a:gd name="T22" fmla="*/ 2804 w 153"/>
                <a:gd name="T23" fmla="*/ 2216 h 138"/>
                <a:gd name="T24" fmla="*/ 3040 w 153"/>
                <a:gd name="T25" fmla="*/ 1430 h 138"/>
                <a:gd name="T26" fmla="*/ 2861 w 153"/>
                <a:gd name="T27" fmla="*/ 1137 h 138"/>
                <a:gd name="T28" fmla="*/ 2981 w 153"/>
                <a:gd name="T29" fmla="*/ 801 h 138"/>
                <a:gd name="T30" fmla="*/ 2981 w 153"/>
                <a:gd name="T31" fmla="*/ 284 h 138"/>
                <a:gd name="T32" fmla="*/ 2504 w 153"/>
                <a:gd name="T33" fmla="*/ 0 h 138"/>
                <a:gd name="T34" fmla="*/ 1609 w 153"/>
                <a:gd name="T35" fmla="*/ 117 h 1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3"/>
                <a:gd name="T55" fmla="*/ 0 h 138"/>
                <a:gd name="T56" fmla="*/ 153 w 153"/>
                <a:gd name="T57" fmla="*/ 138 h 1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3" h="138">
                  <a:moveTo>
                    <a:pt x="81" y="6"/>
                  </a:moveTo>
                  <a:lnTo>
                    <a:pt x="105" y="18"/>
                  </a:lnTo>
                  <a:lnTo>
                    <a:pt x="120" y="39"/>
                  </a:lnTo>
                  <a:lnTo>
                    <a:pt x="108" y="75"/>
                  </a:lnTo>
                  <a:lnTo>
                    <a:pt x="75" y="105"/>
                  </a:lnTo>
                  <a:lnTo>
                    <a:pt x="36" y="117"/>
                  </a:lnTo>
                  <a:lnTo>
                    <a:pt x="0" y="111"/>
                  </a:lnTo>
                  <a:lnTo>
                    <a:pt x="15" y="135"/>
                  </a:lnTo>
                  <a:lnTo>
                    <a:pt x="51" y="135"/>
                  </a:lnTo>
                  <a:lnTo>
                    <a:pt x="78" y="138"/>
                  </a:lnTo>
                  <a:lnTo>
                    <a:pt x="105" y="135"/>
                  </a:lnTo>
                  <a:lnTo>
                    <a:pt x="141" y="117"/>
                  </a:lnTo>
                  <a:lnTo>
                    <a:pt x="153" y="75"/>
                  </a:lnTo>
                  <a:lnTo>
                    <a:pt x="144" y="60"/>
                  </a:lnTo>
                  <a:lnTo>
                    <a:pt x="150" y="42"/>
                  </a:lnTo>
                  <a:lnTo>
                    <a:pt x="150" y="15"/>
                  </a:lnTo>
                  <a:lnTo>
                    <a:pt x="126" y="0"/>
                  </a:lnTo>
                  <a:lnTo>
                    <a:pt x="81" y="6"/>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12" name="任意多边形 97455">
              <a:extLst>
                <a:ext uri="{FF2B5EF4-FFF2-40B4-BE49-F238E27FC236}">
                  <a16:creationId xmlns:a16="http://schemas.microsoft.com/office/drawing/2014/main" id="{D1114FF7-BFC6-9754-B5C3-63440FDA3A39}"/>
                </a:ext>
              </a:extLst>
            </p:cNvPr>
            <p:cNvSpPr>
              <a:spLocks/>
            </p:cNvSpPr>
            <p:nvPr/>
          </p:nvSpPr>
          <p:spPr bwMode="auto">
            <a:xfrm>
              <a:off x="3168" y="1667"/>
              <a:ext cx="222" cy="163"/>
            </a:xfrm>
            <a:custGeom>
              <a:avLst/>
              <a:gdLst>
                <a:gd name="T0" fmla="*/ 2097 w 105"/>
                <a:gd name="T1" fmla="*/ 805 h 78"/>
                <a:gd name="T2" fmla="*/ 1738 w 105"/>
                <a:gd name="T3" fmla="*/ 228 h 78"/>
                <a:gd name="T4" fmla="*/ 956 w 105"/>
                <a:gd name="T5" fmla="*/ 0 h 78"/>
                <a:gd name="T6" fmla="*/ 357 w 105"/>
                <a:gd name="T7" fmla="*/ 117 h 78"/>
                <a:gd name="T8" fmla="*/ 57 w 105"/>
                <a:gd name="T9" fmla="*/ 453 h 78"/>
                <a:gd name="T10" fmla="*/ 0 w 105"/>
                <a:gd name="T11" fmla="*/ 978 h 78"/>
                <a:gd name="T12" fmla="*/ 57 w 105"/>
                <a:gd name="T13" fmla="*/ 1314 h 78"/>
                <a:gd name="T14" fmla="*/ 357 w 105"/>
                <a:gd name="T15" fmla="*/ 1490 h 78"/>
                <a:gd name="T16" fmla="*/ 482 w 105"/>
                <a:gd name="T17" fmla="*/ 857 h 78"/>
                <a:gd name="T18" fmla="*/ 899 w 105"/>
                <a:gd name="T19" fmla="*/ 746 h 78"/>
                <a:gd name="T20" fmla="*/ 1681 w 105"/>
                <a:gd name="T21" fmla="*/ 913 h 78"/>
                <a:gd name="T22" fmla="*/ 1918 w 105"/>
                <a:gd name="T23" fmla="*/ 1367 h 78"/>
                <a:gd name="T24" fmla="*/ 2097 w 105"/>
                <a:gd name="T25" fmla="*/ 805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
                <a:gd name="T40" fmla="*/ 0 h 78"/>
                <a:gd name="T41" fmla="*/ 105 w 105"/>
                <a:gd name="T42" fmla="*/ 78 h 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 h="78">
                  <a:moveTo>
                    <a:pt x="105" y="42"/>
                  </a:moveTo>
                  <a:lnTo>
                    <a:pt x="87" y="12"/>
                  </a:lnTo>
                  <a:lnTo>
                    <a:pt x="48" y="0"/>
                  </a:lnTo>
                  <a:lnTo>
                    <a:pt x="18" y="6"/>
                  </a:lnTo>
                  <a:lnTo>
                    <a:pt x="3" y="24"/>
                  </a:lnTo>
                  <a:lnTo>
                    <a:pt x="0" y="51"/>
                  </a:lnTo>
                  <a:lnTo>
                    <a:pt x="3" y="69"/>
                  </a:lnTo>
                  <a:lnTo>
                    <a:pt x="18" y="78"/>
                  </a:lnTo>
                  <a:lnTo>
                    <a:pt x="24" y="45"/>
                  </a:lnTo>
                  <a:lnTo>
                    <a:pt x="45" y="39"/>
                  </a:lnTo>
                  <a:lnTo>
                    <a:pt x="84" y="48"/>
                  </a:lnTo>
                  <a:lnTo>
                    <a:pt x="96" y="72"/>
                  </a:lnTo>
                  <a:lnTo>
                    <a:pt x="105" y="42"/>
                  </a:lnTo>
                  <a:close/>
                </a:path>
              </a:pathLst>
            </a:custGeom>
            <a:solidFill>
              <a:srgbClr val="FFFF00"/>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71713" name="任意多边形 97456">
              <a:extLst>
                <a:ext uri="{FF2B5EF4-FFF2-40B4-BE49-F238E27FC236}">
                  <a16:creationId xmlns:a16="http://schemas.microsoft.com/office/drawing/2014/main" id="{DC862EAB-BB10-C40E-F443-82D48304BACD}"/>
                </a:ext>
              </a:extLst>
            </p:cNvPr>
            <p:cNvSpPr>
              <a:spLocks/>
            </p:cNvSpPr>
            <p:nvPr/>
          </p:nvSpPr>
          <p:spPr bwMode="auto">
            <a:xfrm>
              <a:off x="2934" y="895"/>
              <a:ext cx="1058" cy="619"/>
            </a:xfrm>
            <a:custGeom>
              <a:avLst/>
              <a:gdLst>
                <a:gd name="T0" fmla="*/ 0 w 501"/>
                <a:gd name="T1" fmla="*/ 3739 h 297"/>
                <a:gd name="T2" fmla="*/ 661 w 501"/>
                <a:gd name="T3" fmla="*/ 3341 h 297"/>
                <a:gd name="T4" fmla="*/ 771 w 501"/>
                <a:gd name="T5" fmla="*/ 2832 h 297"/>
                <a:gd name="T6" fmla="*/ 771 w 501"/>
                <a:gd name="T7" fmla="*/ 1980 h 297"/>
                <a:gd name="T8" fmla="*/ 1075 w 501"/>
                <a:gd name="T9" fmla="*/ 1478 h 297"/>
                <a:gd name="T10" fmla="*/ 1789 w 501"/>
                <a:gd name="T11" fmla="*/ 1303 h 297"/>
                <a:gd name="T12" fmla="*/ 2382 w 501"/>
                <a:gd name="T13" fmla="*/ 1303 h 297"/>
                <a:gd name="T14" fmla="*/ 3220 w 501"/>
                <a:gd name="T15" fmla="*/ 1478 h 297"/>
                <a:gd name="T16" fmla="*/ 3577 w 501"/>
                <a:gd name="T17" fmla="*/ 1928 h 297"/>
                <a:gd name="T18" fmla="*/ 3938 w 501"/>
                <a:gd name="T19" fmla="*/ 2211 h 297"/>
                <a:gd name="T20" fmla="*/ 4352 w 501"/>
                <a:gd name="T21" fmla="*/ 2263 h 297"/>
                <a:gd name="T22" fmla="*/ 5254 w 501"/>
                <a:gd name="T23" fmla="*/ 2211 h 297"/>
                <a:gd name="T24" fmla="*/ 5972 w 501"/>
                <a:gd name="T25" fmla="*/ 2036 h 297"/>
                <a:gd name="T26" fmla="*/ 6920 w 501"/>
                <a:gd name="T27" fmla="*/ 2088 h 297"/>
                <a:gd name="T28" fmla="*/ 7461 w 501"/>
                <a:gd name="T29" fmla="*/ 2320 h 297"/>
                <a:gd name="T30" fmla="*/ 8116 w 501"/>
                <a:gd name="T31" fmla="*/ 2716 h 297"/>
                <a:gd name="T32" fmla="*/ 8834 w 501"/>
                <a:gd name="T33" fmla="*/ 3341 h 297"/>
                <a:gd name="T34" fmla="*/ 9302 w 501"/>
                <a:gd name="T35" fmla="*/ 4075 h 297"/>
                <a:gd name="T36" fmla="*/ 9547 w 501"/>
                <a:gd name="T37" fmla="*/ 4527 h 297"/>
                <a:gd name="T38" fmla="*/ 9727 w 501"/>
                <a:gd name="T39" fmla="*/ 5096 h 297"/>
                <a:gd name="T40" fmla="*/ 9784 w 501"/>
                <a:gd name="T41" fmla="*/ 5604 h 297"/>
                <a:gd name="T42" fmla="*/ 9963 w 501"/>
                <a:gd name="T43" fmla="*/ 4583 h 297"/>
                <a:gd name="T44" fmla="*/ 9908 w 501"/>
                <a:gd name="T45" fmla="*/ 4075 h 297"/>
                <a:gd name="T46" fmla="*/ 9370 w 501"/>
                <a:gd name="T47" fmla="*/ 2889 h 297"/>
                <a:gd name="T48" fmla="*/ 8709 w 501"/>
                <a:gd name="T49" fmla="*/ 1980 h 297"/>
                <a:gd name="T50" fmla="*/ 8054 w 501"/>
                <a:gd name="T51" fmla="*/ 1586 h 297"/>
                <a:gd name="T52" fmla="*/ 7157 w 501"/>
                <a:gd name="T53" fmla="*/ 1359 h 297"/>
                <a:gd name="T54" fmla="*/ 6506 w 501"/>
                <a:gd name="T55" fmla="*/ 1303 h 297"/>
                <a:gd name="T56" fmla="*/ 5727 w 501"/>
                <a:gd name="T57" fmla="*/ 1359 h 297"/>
                <a:gd name="T58" fmla="*/ 5134 w 501"/>
                <a:gd name="T59" fmla="*/ 1303 h 297"/>
                <a:gd name="T60" fmla="*/ 4532 w 501"/>
                <a:gd name="T61" fmla="*/ 850 h 297"/>
                <a:gd name="T62" fmla="*/ 4059 w 501"/>
                <a:gd name="T63" fmla="*/ 400 h 297"/>
                <a:gd name="T64" fmla="*/ 3634 w 501"/>
                <a:gd name="T65" fmla="*/ 173 h 297"/>
                <a:gd name="T66" fmla="*/ 3166 w 501"/>
                <a:gd name="T67" fmla="*/ 0 h 297"/>
                <a:gd name="T68" fmla="*/ 2025 w 501"/>
                <a:gd name="T69" fmla="*/ 56 h 297"/>
                <a:gd name="T70" fmla="*/ 1252 w 501"/>
                <a:gd name="T71" fmla="*/ 117 h 297"/>
                <a:gd name="T72" fmla="*/ 838 w 501"/>
                <a:gd name="T73" fmla="*/ 344 h 297"/>
                <a:gd name="T74" fmla="*/ 237 w 501"/>
                <a:gd name="T75" fmla="*/ 850 h 297"/>
                <a:gd name="T76" fmla="*/ 57 w 501"/>
                <a:gd name="T77" fmla="*/ 1478 h 297"/>
                <a:gd name="T78" fmla="*/ 120 w 501"/>
                <a:gd name="T79" fmla="*/ 2263 h 297"/>
                <a:gd name="T80" fmla="*/ 237 w 501"/>
                <a:gd name="T81" fmla="*/ 2889 h 297"/>
                <a:gd name="T82" fmla="*/ 0 w 501"/>
                <a:gd name="T83" fmla="*/ 3739 h 2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01"/>
                <a:gd name="T127" fmla="*/ 0 h 297"/>
                <a:gd name="T128" fmla="*/ 501 w 501"/>
                <a:gd name="T129" fmla="*/ 297 h 29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01" h="297">
                  <a:moveTo>
                    <a:pt x="0" y="198"/>
                  </a:moveTo>
                  <a:lnTo>
                    <a:pt x="33" y="177"/>
                  </a:lnTo>
                  <a:lnTo>
                    <a:pt x="39" y="150"/>
                  </a:lnTo>
                  <a:lnTo>
                    <a:pt x="39" y="105"/>
                  </a:lnTo>
                  <a:lnTo>
                    <a:pt x="54" y="78"/>
                  </a:lnTo>
                  <a:lnTo>
                    <a:pt x="90" y="69"/>
                  </a:lnTo>
                  <a:lnTo>
                    <a:pt x="120" y="69"/>
                  </a:lnTo>
                  <a:lnTo>
                    <a:pt x="162" y="78"/>
                  </a:lnTo>
                  <a:lnTo>
                    <a:pt x="180" y="102"/>
                  </a:lnTo>
                  <a:lnTo>
                    <a:pt x="198" y="117"/>
                  </a:lnTo>
                  <a:lnTo>
                    <a:pt x="219" y="120"/>
                  </a:lnTo>
                  <a:lnTo>
                    <a:pt x="264" y="117"/>
                  </a:lnTo>
                  <a:lnTo>
                    <a:pt x="300" y="108"/>
                  </a:lnTo>
                  <a:lnTo>
                    <a:pt x="348" y="111"/>
                  </a:lnTo>
                  <a:lnTo>
                    <a:pt x="375" y="123"/>
                  </a:lnTo>
                  <a:lnTo>
                    <a:pt x="408" y="144"/>
                  </a:lnTo>
                  <a:lnTo>
                    <a:pt x="444" y="177"/>
                  </a:lnTo>
                  <a:lnTo>
                    <a:pt x="468" y="216"/>
                  </a:lnTo>
                  <a:lnTo>
                    <a:pt x="480" y="240"/>
                  </a:lnTo>
                  <a:lnTo>
                    <a:pt x="489" y="270"/>
                  </a:lnTo>
                  <a:lnTo>
                    <a:pt x="492" y="297"/>
                  </a:lnTo>
                  <a:lnTo>
                    <a:pt x="501" y="243"/>
                  </a:lnTo>
                  <a:lnTo>
                    <a:pt x="498" y="216"/>
                  </a:lnTo>
                  <a:lnTo>
                    <a:pt x="471" y="153"/>
                  </a:lnTo>
                  <a:lnTo>
                    <a:pt x="438" y="105"/>
                  </a:lnTo>
                  <a:lnTo>
                    <a:pt x="405" y="84"/>
                  </a:lnTo>
                  <a:lnTo>
                    <a:pt x="360" y="72"/>
                  </a:lnTo>
                  <a:lnTo>
                    <a:pt x="327" y="69"/>
                  </a:lnTo>
                  <a:lnTo>
                    <a:pt x="288" y="72"/>
                  </a:lnTo>
                  <a:lnTo>
                    <a:pt x="258" y="69"/>
                  </a:lnTo>
                  <a:lnTo>
                    <a:pt x="228" y="45"/>
                  </a:lnTo>
                  <a:lnTo>
                    <a:pt x="204" y="21"/>
                  </a:lnTo>
                  <a:lnTo>
                    <a:pt x="183" y="9"/>
                  </a:lnTo>
                  <a:lnTo>
                    <a:pt x="159" y="0"/>
                  </a:lnTo>
                  <a:lnTo>
                    <a:pt x="102" y="3"/>
                  </a:lnTo>
                  <a:lnTo>
                    <a:pt x="63" y="6"/>
                  </a:lnTo>
                  <a:lnTo>
                    <a:pt x="42" y="18"/>
                  </a:lnTo>
                  <a:lnTo>
                    <a:pt x="12" y="45"/>
                  </a:lnTo>
                  <a:lnTo>
                    <a:pt x="3" y="78"/>
                  </a:lnTo>
                  <a:lnTo>
                    <a:pt x="6" y="120"/>
                  </a:lnTo>
                  <a:lnTo>
                    <a:pt x="12" y="153"/>
                  </a:lnTo>
                  <a:lnTo>
                    <a:pt x="0" y="198"/>
                  </a:lnTo>
                  <a:close/>
                </a:path>
              </a:pathLst>
            </a:custGeom>
            <a:solidFill>
              <a:srgbClr val="FFFFCC"/>
            </a:solidFill>
            <a:ln w="12700" cap="flat" cmpd="sng">
              <a:solidFill>
                <a:srgbClr val="000000"/>
              </a:solidFill>
              <a:prstDash val="solid"/>
              <a:round/>
              <a:headEnd type="none" w="med" len="med"/>
              <a:tailEnd type="non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Tree>
  </p:cSld>
  <p:clrMapOvr>
    <a:masterClrMapping/>
  </p:clrMapOvr>
  <p:transition spd="med">
    <p:pull di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94CDEF02-0A8A-7630-6578-9A7596C1C506}"/>
              </a:ext>
            </a:extLst>
          </p:cNvPr>
          <p:cNvSpPr/>
          <p:nvPr/>
        </p:nvSpPr>
        <p:spPr>
          <a:xfrm>
            <a:off x="1187624" y="2090737"/>
            <a:ext cx="7004198" cy="2676525"/>
          </a:xfrm>
          <a:prstGeom prst="rect">
            <a:avLst/>
          </a:prstGeom>
          <a:noFill/>
          <a:ln w="9525">
            <a:noFill/>
          </a:ln>
        </p:spPr>
        <p:txBody>
          <a:bodyPr wrap="square" anchor="ctr">
            <a:spAutoFit/>
          </a:bodyPr>
          <a:lstStyle/>
          <a:p>
            <a:pPr marL="342900" indent="-342900">
              <a:buFont typeface="Wingdings" panose="05000000000000000000" charset="0"/>
              <a:buChar char="Ø"/>
              <a:defRPr/>
            </a:pPr>
            <a:r>
              <a:rPr lang="zh-CN" altLang="en-US" sz="2400" b="1" noProof="1">
                <a:solidFill>
                  <a:srgbClr val="FF0066"/>
                </a:solidFill>
                <a:latin typeface="黑体" panose="02010609060101010101" pitchFamily="2" charset="-122"/>
                <a:ea typeface="黑体" panose="02010609060101010101" pitchFamily="2" charset="-122"/>
              </a:rPr>
              <a:t>极限</a:t>
            </a:r>
            <a:r>
              <a:rPr lang="zh-CN" altLang="en-US" sz="2400" b="1" noProof="1">
                <a:solidFill>
                  <a:srgbClr val="000000"/>
                </a:solidFill>
                <a:latin typeface="黑体" panose="02010609060101010101" pitchFamily="2" charset="-122"/>
                <a:ea typeface="黑体" panose="02010609060101010101" pitchFamily="2" charset="-122"/>
              </a:rPr>
              <a:t>是零件图中重要的技术要求；</a:t>
            </a:r>
          </a:p>
          <a:p>
            <a:pPr>
              <a:defRPr/>
            </a:pPr>
            <a:endParaRPr lang="zh-CN" altLang="en-US" sz="2400" b="1" noProof="1">
              <a:solidFill>
                <a:srgbClr val="FF0066"/>
              </a:solidFill>
              <a:latin typeface="黑体" panose="02010609060101010101" pitchFamily="2" charset="-122"/>
              <a:ea typeface="黑体" panose="02010609060101010101" pitchFamily="2" charset="-122"/>
            </a:endParaRPr>
          </a:p>
          <a:p>
            <a:pPr>
              <a:defRPr/>
            </a:pPr>
            <a:endParaRPr lang="zh-CN" altLang="en-US" sz="2400" b="1" noProof="1">
              <a:solidFill>
                <a:srgbClr val="FF0066"/>
              </a:solidFill>
              <a:latin typeface="黑体" panose="02010609060101010101" pitchFamily="2" charset="-122"/>
              <a:ea typeface="黑体" panose="02010609060101010101" pitchFamily="2" charset="-122"/>
            </a:endParaRPr>
          </a:p>
          <a:p>
            <a:pPr marL="342900" indent="-342900">
              <a:buFont typeface="Wingdings" panose="05000000000000000000" charset="0"/>
              <a:buChar char="Ø"/>
              <a:defRPr/>
            </a:pPr>
            <a:r>
              <a:rPr lang="zh-CN" altLang="en-US" sz="2400" b="1" noProof="1">
                <a:solidFill>
                  <a:srgbClr val="FF0066"/>
                </a:solidFill>
                <a:latin typeface="黑体" panose="02010609060101010101" pitchFamily="2" charset="-122"/>
                <a:ea typeface="黑体" panose="02010609060101010101" pitchFamily="2" charset="-122"/>
              </a:rPr>
              <a:t>配合</a:t>
            </a:r>
            <a:r>
              <a:rPr lang="zh-CN" altLang="en-US" sz="2400" b="1" noProof="1">
                <a:solidFill>
                  <a:srgbClr val="000000"/>
                </a:solidFill>
                <a:latin typeface="黑体" panose="02010609060101010101" pitchFamily="2" charset="-122"/>
                <a:ea typeface="黑体" panose="02010609060101010101" pitchFamily="2" charset="-122"/>
              </a:rPr>
              <a:t>是装配图中重要的技术要求。</a:t>
            </a:r>
          </a:p>
          <a:p>
            <a:pPr marL="342900" indent="-342900">
              <a:buFont typeface="Wingdings" panose="05000000000000000000" charset="0"/>
              <a:buChar char="Ø"/>
              <a:defRPr/>
            </a:pPr>
            <a:endParaRPr lang="zh-CN" altLang="en-US" sz="2400" b="1" noProof="1">
              <a:solidFill>
                <a:srgbClr val="000000"/>
              </a:solidFill>
              <a:latin typeface="黑体" panose="02010609060101010101" pitchFamily="2" charset="-122"/>
              <a:ea typeface="黑体" panose="02010609060101010101" pitchFamily="2" charset="-122"/>
            </a:endParaRPr>
          </a:p>
          <a:p>
            <a:pPr marL="342900" indent="-342900">
              <a:buFont typeface="Wingdings" panose="05000000000000000000" charset="0"/>
              <a:buChar char="Ø"/>
              <a:defRPr/>
            </a:pPr>
            <a:endParaRPr lang="zh-CN" altLang="en-US" sz="2400" b="1" noProof="1">
              <a:solidFill>
                <a:srgbClr val="000000"/>
              </a:solidFill>
              <a:latin typeface="黑体" panose="02010609060101010101" pitchFamily="2" charset="-122"/>
              <a:ea typeface="黑体" panose="02010609060101010101" pitchFamily="2" charset="-122"/>
            </a:endParaRPr>
          </a:p>
          <a:p>
            <a:pPr marL="342900" indent="-342900">
              <a:buFont typeface="Wingdings" panose="05000000000000000000" charset="0"/>
              <a:buChar char="Ø"/>
              <a:defRPr/>
            </a:pPr>
            <a:r>
              <a:rPr lang="zh-CN" altLang="en-US" sz="2400" b="1" noProof="1">
                <a:solidFill>
                  <a:srgbClr val="FF0000"/>
                </a:solidFill>
                <a:latin typeface="黑体" panose="02010609060101010101" pitchFamily="2" charset="-122"/>
                <a:ea typeface="黑体" panose="02010609060101010101" pitchFamily="2" charset="-122"/>
              </a:rPr>
              <a:t>极限与配合</a:t>
            </a:r>
            <a:r>
              <a:rPr lang="zh-CN" altLang="en-US" sz="2400" b="1" noProof="1">
                <a:solidFill>
                  <a:srgbClr val="000000"/>
                </a:solidFill>
                <a:latin typeface="黑体" panose="02010609060101010101" pitchFamily="2" charset="-122"/>
                <a:ea typeface="黑体" panose="02010609060101010101" pitchFamily="2" charset="-122"/>
              </a:rPr>
              <a:t>也是检验产品质量的重要技术要求。</a:t>
            </a:r>
          </a:p>
        </p:txBody>
      </p:sp>
      <p:sp>
        <p:nvSpPr>
          <p:cNvPr id="6" name="文本框 5">
            <a:extLst>
              <a:ext uri="{FF2B5EF4-FFF2-40B4-BE49-F238E27FC236}">
                <a16:creationId xmlns:a16="http://schemas.microsoft.com/office/drawing/2014/main" id="{66CA20B3-C367-715D-3524-7272E4A0C859}"/>
              </a:ext>
            </a:extLst>
          </p:cNvPr>
          <p:cNvSpPr txBox="1"/>
          <p:nvPr/>
        </p:nvSpPr>
        <p:spPr>
          <a:xfrm>
            <a:off x="1187624" y="908720"/>
            <a:ext cx="4572000"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0000CC"/>
                </a:solidFill>
                <a:effectLst/>
                <a:uLnTx/>
                <a:uFillTx/>
                <a:latin typeface="黑体" panose="02010609060101010101" pitchFamily="2" charset="-122"/>
                <a:ea typeface="黑体" panose="02010609060101010101" pitchFamily="2" charset="-122"/>
                <a:cs typeface="+mn-cs"/>
              </a:rPr>
              <a:t>1.</a:t>
            </a:r>
            <a:r>
              <a:rPr kumimoji="0" lang="zh-CN" altLang="en-US" sz="2800" b="1" i="0" u="none" strike="noStrike" kern="1200" cap="none" spc="0" normalizeH="0" baseline="0" noProof="0" dirty="0">
                <a:ln>
                  <a:noFill/>
                </a:ln>
                <a:solidFill>
                  <a:srgbClr val="0000CC"/>
                </a:solidFill>
                <a:effectLst/>
                <a:uLnTx/>
                <a:uFillTx/>
                <a:latin typeface="黑体" panose="02010609060101010101" pitchFamily="2" charset="-122"/>
                <a:ea typeface="黑体" panose="02010609060101010101" pitchFamily="2" charset="-122"/>
                <a:cs typeface="+mn-cs"/>
              </a:rPr>
              <a:t>极限与配合</a:t>
            </a:r>
            <a:r>
              <a:rPr lang="zh-CN" altLang="en-US" sz="2800" b="1" dirty="0">
                <a:solidFill>
                  <a:srgbClr val="0000CC"/>
                </a:solidFill>
                <a:latin typeface="黑体" panose="02010609060101010101" pitchFamily="2" charset="-122"/>
                <a:ea typeface="黑体" panose="02010609060101010101" pitchFamily="2" charset="-122"/>
              </a:rPr>
              <a:t>概念及注法</a:t>
            </a:r>
            <a:endParaRPr lang="zh-CN" altLang="en-US" sz="2800" dirty="0"/>
          </a:p>
        </p:txBody>
      </p:sp>
    </p:spTree>
    <p:extLst>
      <p:ext uri="{BB962C8B-B14F-4D97-AF65-F5344CB8AC3E}">
        <p14:creationId xmlns:p14="http://schemas.microsoft.com/office/powerpoint/2010/main" val="721192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D5E4D581-1FFC-98A3-EACC-0E3B7012FAA0}"/>
              </a:ext>
            </a:extLst>
          </p:cNvPr>
          <p:cNvSpPr txBox="1"/>
          <p:nvPr/>
        </p:nvSpPr>
        <p:spPr>
          <a:xfrm>
            <a:off x="334963" y="621884"/>
            <a:ext cx="8532813" cy="1569660"/>
          </a:xfrm>
          <a:prstGeom prst="rect">
            <a:avLst/>
          </a:prstGeom>
          <a:noFill/>
          <a:ln w="9525">
            <a:noFill/>
          </a:ln>
        </p:spPr>
        <p:txBody>
          <a:bodyPr anchor="t" anchorCtr="0">
            <a:spAutoFit/>
          </a:bodyPr>
          <a:lstStyle/>
          <a:p>
            <a:pPr>
              <a:defRPr/>
            </a:pPr>
            <a:r>
              <a:rPr lang="en-US" altLang="zh-CN" sz="2400" dirty="0">
                <a:solidFill>
                  <a:srgbClr val="3333CC"/>
                </a:solidFill>
                <a:latin typeface="隶书" panose="02010509060101010101" pitchFamily="49" charset="-122"/>
                <a:ea typeface="隶书" panose="02010509060101010101" pitchFamily="49" charset="-122"/>
              </a:rPr>
              <a:t>    </a:t>
            </a:r>
            <a:r>
              <a:rPr lang="zh-CN" altLang="en-US" sz="2400" dirty="0">
                <a:solidFill>
                  <a:srgbClr val="000000"/>
                </a:solidFill>
                <a:latin typeface="隶书" panose="02010509060101010101" pitchFamily="49" charset="-122"/>
                <a:ea typeface="隶书" panose="02010509060101010101" pitchFamily="49" charset="-122"/>
              </a:rPr>
              <a:t>从一批相同的零件中任取一件，不经修配就能立即装到机器上去，并能保证使用要求，这种性质称为</a:t>
            </a:r>
            <a:r>
              <a:rPr lang="zh-CN" altLang="en-US" sz="2400" dirty="0">
                <a:solidFill>
                  <a:srgbClr val="FF0000"/>
                </a:solidFill>
                <a:latin typeface="隶书" panose="02010509060101010101" pitchFamily="49" charset="-122"/>
                <a:ea typeface="隶书" panose="02010509060101010101" pitchFamily="49" charset="-122"/>
              </a:rPr>
              <a:t>互换性</a:t>
            </a:r>
            <a:r>
              <a:rPr lang="zh-CN" altLang="en-US" sz="2400" dirty="0">
                <a:solidFill>
                  <a:srgbClr val="000000"/>
                </a:solidFill>
                <a:latin typeface="隶书" panose="02010509060101010101" pitchFamily="49" charset="-122"/>
                <a:ea typeface="隶书" panose="02010509060101010101" pitchFamily="49" charset="-122"/>
              </a:rPr>
              <a:t>。显然，机械零件具有互换性，既能满足各生产部门广泛协作的要求，又能进行高效率的专业化生产。</a:t>
            </a:r>
          </a:p>
        </p:txBody>
      </p:sp>
      <p:sp>
        <p:nvSpPr>
          <p:cNvPr id="5" name="文本框 4">
            <a:extLst>
              <a:ext uri="{FF2B5EF4-FFF2-40B4-BE49-F238E27FC236}">
                <a16:creationId xmlns:a16="http://schemas.microsoft.com/office/drawing/2014/main" id="{CC7E4034-7E45-0326-4013-C8BC88748DD7}"/>
              </a:ext>
            </a:extLst>
          </p:cNvPr>
          <p:cNvSpPr txBox="1"/>
          <p:nvPr/>
        </p:nvSpPr>
        <p:spPr>
          <a:xfrm>
            <a:off x="334963" y="260350"/>
            <a:ext cx="2815194" cy="461665"/>
          </a:xfrm>
          <a:prstGeom prst="rect">
            <a:avLst/>
          </a:prstGeom>
          <a:noFill/>
          <a:ln w="9525">
            <a:noFill/>
          </a:ln>
        </p:spPr>
        <p:txBody>
          <a:bodyPr wrap="none" anchor="t" anchorCtr="0">
            <a:spAutoFit/>
          </a:bodyPr>
          <a:lstStyle/>
          <a:p>
            <a:pPr>
              <a:defRPr/>
            </a:pPr>
            <a:r>
              <a:rPr lang="zh-CN" altLang="en-US" sz="2400" b="1" dirty="0">
                <a:solidFill>
                  <a:srgbClr val="C00000"/>
                </a:solidFill>
                <a:latin typeface="等线" panose="02010600030101010101" pitchFamily="2" charset="-122"/>
                <a:ea typeface="等线" panose="02010600030101010101" pitchFamily="2" charset="-122"/>
              </a:rPr>
              <a:t>（</a:t>
            </a:r>
            <a:r>
              <a:rPr lang="en-US" altLang="zh-CN" sz="2400" b="1" dirty="0">
                <a:solidFill>
                  <a:srgbClr val="C00000"/>
                </a:solidFill>
                <a:latin typeface="等线" panose="02010600030101010101" pitchFamily="2" charset="-122"/>
                <a:ea typeface="等线" panose="02010600030101010101" pitchFamily="2" charset="-122"/>
              </a:rPr>
              <a:t>1</a:t>
            </a:r>
            <a:r>
              <a:rPr lang="zh-CN" altLang="en-US" sz="2400" b="1" dirty="0">
                <a:solidFill>
                  <a:srgbClr val="C00000"/>
                </a:solidFill>
                <a:latin typeface="等线" panose="02010600030101010101" pitchFamily="2" charset="-122"/>
                <a:ea typeface="等线" panose="02010600030101010101" pitchFamily="2" charset="-122"/>
              </a:rPr>
              <a:t>）零件的互换性</a:t>
            </a:r>
          </a:p>
        </p:txBody>
      </p:sp>
      <p:sp>
        <p:nvSpPr>
          <p:cNvPr id="6" name="文本框 5">
            <a:extLst>
              <a:ext uri="{FF2B5EF4-FFF2-40B4-BE49-F238E27FC236}">
                <a16:creationId xmlns:a16="http://schemas.microsoft.com/office/drawing/2014/main" id="{83668CE7-D35C-B149-B7CA-8020716BD355}"/>
              </a:ext>
            </a:extLst>
          </p:cNvPr>
          <p:cNvSpPr txBox="1"/>
          <p:nvPr/>
        </p:nvSpPr>
        <p:spPr>
          <a:xfrm>
            <a:off x="334963" y="2202160"/>
            <a:ext cx="3743332" cy="461665"/>
          </a:xfrm>
          <a:prstGeom prst="rect">
            <a:avLst/>
          </a:prstGeom>
          <a:noFill/>
          <a:ln w="9525">
            <a:noFill/>
          </a:ln>
        </p:spPr>
        <p:txBody>
          <a:bodyPr wrap="none" anchor="t" anchorCtr="0">
            <a:spAutoFit/>
          </a:bodyPr>
          <a:lstStyle/>
          <a:p>
            <a:pPr>
              <a:defRPr/>
            </a:pPr>
            <a:r>
              <a:rPr lang="zh-CN" altLang="en-US" sz="2400" b="1" dirty="0">
                <a:solidFill>
                  <a:srgbClr val="C00000"/>
                </a:solidFill>
                <a:latin typeface="等线" panose="02010600030101010101" pitchFamily="2" charset="-122"/>
                <a:ea typeface="等线" panose="02010600030101010101" pitchFamily="2" charset="-122"/>
              </a:rPr>
              <a:t>（</a:t>
            </a:r>
            <a:r>
              <a:rPr lang="en-US" altLang="zh-CN" sz="2400" b="1" dirty="0">
                <a:solidFill>
                  <a:srgbClr val="C00000"/>
                </a:solidFill>
                <a:latin typeface="等线" panose="02010600030101010101" pitchFamily="2" charset="-122"/>
                <a:ea typeface="等线" panose="02010600030101010101" pitchFamily="2" charset="-122"/>
              </a:rPr>
              <a:t>2</a:t>
            </a:r>
            <a:r>
              <a:rPr lang="zh-CN" altLang="en-US" sz="2400" b="1" dirty="0">
                <a:solidFill>
                  <a:srgbClr val="C00000"/>
                </a:solidFill>
                <a:latin typeface="等线" panose="02010600030101010101" pitchFamily="2" charset="-122"/>
                <a:ea typeface="等线" panose="02010600030101010101" pitchFamily="2" charset="-122"/>
              </a:rPr>
              <a:t>）尺寸公差</a:t>
            </a:r>
            <a:r>
              <a:rPr lang="zh-CN" altLang="en-US" sz="2400" b="1" dirty="0">
                <a:solidFill>
                  <a:srgbClr val="0000CC"/>
                </a:solidFill>
                <a:latin typeface="等线" panose="02010600030101010101" pitchFamily="2" charset="-122"/>
                <a:ea typeface="等线" panose="02010600030101010101" pitchFamily="2" charset="-122"/>
              </a:rPr>
              <a:t>－简称公差</a:t>
            </a:r>
          </a:p>
        </p:txBody>
      </p:sp>
      <p:sp>
        <p:nvSpPr>
          <p:cNvPr id="7" name="文本框 6">
            <a:extLst>
              <a:ext uri="{FF2B5EF4-FFF2-40B4-BE49-F238E27FC236}">
                <a16:creationId xmlns:a16="http://schemas.microsoft.com/office/drawing/2014/main" id="{B44A08EF-5F19-AB0F-4807-D9AC8FA62ABA}"/>
              </a:ext>
            </a:extLst>
          </p:cNvPr>
          <p:cNvSpPr txBox="1"/>
          <p:nvPr/>
        </p:nvSpPr>
        <p:spPr>
          <a:xfrm>
            <a:off x="334963" y="2618581"/>
            <a:ext cx="8534400" cy="1569660"/>
          </a:xfrm>
          <a:prstGeom prst="rect">
            <a:avLst/>
          </a:prstGeom>
          <a:noFill/>
          <a:ln w="9525">
            <a:noFill/>
          </a:ln>
        </p:spPr>
        <p:txBody>
          <a:bodyPr anchor="t" anchorCtr="0">
            <a:spAutoFit/>
          </a:bodyPr>
          <a:lstStyle/>
          <a:p>
            <a:pPr>
              <a:defRPr/>
            </a:pPr>
            <a:r>
              <a:rPr lang="en-US" altLang="zh-CN" b="1" dirty="0">
                <a:solidFill>
                  <a:srgbClr val="3333CC"/>
                </a:solidFill>
                <a:latin typeface="宋体" panose="02010600030101010101" pitchFamily="2" charset="-122"/>
              </a:rPr>
              <a:t>    </a:t>
            </a:r>
            <a:r>
              <a:rPr lang="zh-CN" altLang="en-US" sz="2400" dirty="0">
                <a:solidFill>
                  <a:srgbClr val="000000"/>
                </a:solidFill>
                <a:latin typeface="隶书" panose="02010509060101010101" pitchFamily="49" charset="-122"/>
                <a:ea typeface="隶书" panose="02010509060101010101" pitchFamily="49" charset="-122"/>
              </a:rPr>
              <a:t>生产中零件的尺寸不可能加工的绝对准确，为了保证零件具有互换性，也不要求零件尺寸做的绝对准确，只是要求在一个合理的范围之内变动即可，允许的尺寸变动范围或变动量称为</a:t>
            </a:r>
            <a:r>
              <a:rPr lang="zh-CN" altLang="en-US" sz="2400" dirty="0">
                <a:solidFill>
                  <a:srgbClr val="FF0000"/>
                </a:solidFill>
                <a:latin typeface="隶书" panose="02010509060101010101" pitchFamily="49" charset="-122"/>
                <a:ea typeface="隶书" panose="02010509060101010101" pitchFamily="49" charset="-122"/>
              </a:rPr>
              <a:t>尺寸公差</a:t>
            </a:r>
            <a:r>
              <a:rPr lang="zh-CN" altLang="en-US" sz="2400" dirty="0">
                <a:solidFill>
                  <a:srgbClr val="000000"/>
                </a:solidFill>
                <a:latin typeface="隶书" panose="02010509060101010101" pitchFamily="49" charset="-122"/>
                <a:ea typeface="隶书" panose="02010509060101010101" pitchFamily="49" charset="-122"/>
              </a:rPr>
              <a:t>，简称</a:t>
            </a:r>
            <a:r>
              <a:rPr lang="zh-CN" altLang="en-US" sz="2400" dirty="0">
                <a:solidFill>
                  <a:srgbClr val="FF0000"/>
                </a:solidFill>
                <a:latin typeface="隶书" panose="02010509060101010101" pitchFamily="49" charset="-122"/>
                <a:ea typeface="隶书" panose="02010509060101010101" pitchFamily="49" charset="-122"/>
              </a:rPr>
              <a:t>公差</a:t>
            </a:r>
            <a:r>
              <a:rPr lang="zh-CN" altLang="en-US" sz="2400" dirty="0">
                <a:solidFill>
                  <a:srgbClr val="000000"/>
                </a:solidFill>
                <a:latin typeface="隶书" panose="02010509060101010101" pitchFamily="49" charset="-122"/>
                <a:ea typeface="隶书" panose="02010509060101010101" pitchFamily="49" charset="-122"/>
              </a:rPr>
              <a:t>。</a:t>
            </a:r>
          </a:p>
        </p:txBody>
      </p:sp>
      <p:sp>
        <p:nvSpPr>
          <p:cNvPr id="8" name="矩形 7">
            <a:extLst>
              <a:ext uri="{FF2B5EF4-FFF2-40B4-BE49-F238E27FC236}">
                <a16:creationId xmlns:a16="http://schemas.microsoft.com/office/drawing/2014/main" id="{CD9C04E5-7977-23FA-44E1-97751F2E1FC8}"/>
              </a:ext>
            </a:extLst>
          </p:cNvPr>
          <p:cNvSpPr/>
          <p:nvPr/>
        </p:nvSpPr>
        <p:spPr>
          <a:xfrm>
            <a:off x="362744" y="4119771"/>
            <a:ext cx="4238625" cy="457200"/>
          </a:xfrm>
          <a:prstGeom prst="rect">
            <a:avLst/>
          </a:prstGeom>
          <a:noFill/>
          <a:ln w="9525">
            <a:noFill/>
          </a:ln>
        </p:spPr>
        <p:txBody>
          <a:bodyPr wrap="none" anchor="t" anchorCtr="0">
            <a:spAutoFit/>
          </a:bodyPr>
          <a:lstStyle/>
          <a:p>
            <a:pPr>
              <a:defRPr/>
            </a:pPr>
            <a:r>
              <a:rPr lang="zh-CN" altLang="en-US" sz="2400" b="1" dirty="0">
                <a:solidFill>
                  <a:srgbClr val="2D2DB7"/>
                </a:solidFill>
                <a:latin typeface="Times New Roman" panose="02020603050405020304" pitchFamily="18" charset="0"/>
              </a:rPr>
              <a:t>例如：轴的尺寸为</a:t>
            </a:r>
            <a:r>
              <a:rPr lang="en-US" altLang="zh-CN" sz="2400" b="1" i="1" dirty="0">
                <a:solidFill>
                  <a:srgbClr val="2D2DB7"/>
                </a:solidFill>
                <a:latin typeface="Times New Roman" panose="02020603050405020304" pitchFamily="18" charset="0"/>
              </a:rPr>
              <a:t>φ</a:t>
            </a:r>
            <a:r>
              <a:rPr lang="en-US" altLang="zh-CN" sz="2400" b="1" dirty="0">
                <a:solidFill>
                  <a:srgbClr val="2D2DB7"/>
                </a:solidFill>
                <a:latin typeface="Times New Roman" panose="02020603050405020304" pitchFamily="18" charset="0"/>
              </a:rPr>
              <a:t>30±0.010</a:t>
            </a:r>
          </a:p>
        </p:txBody>
      </p:sp>
      <p:sp>
        <p:nvSpPr>
          <p:cNvPr id="9" name="矩形 8">
            <a:extLst>
              <a:ext uri="{FF2B5EF4-FFF2-40B4-BE49-F238E27FC236}">
                <a16:creationId xmlns:a16="http://schemas.microsoft.com/office/drawing/2014/main" id="{599FC8DC-6947-D8C9-392C-5B01C3C8C363}"/>
              </a:ext>
            </a:extLst>
          </p:cNvPr>
          <p:cNvSpPr/>
          <p:nvPr/>
        </p:nvSpPr>
        <p:spPr>
          <a:xfrm>
            <a:off x="3347864" y="4789558"/>
            <a:ext cx="5101963" cy="707886"/>
          </a:xfrm>
          <a:prstGeom prst="rect">
            <a:avLst/>
          </a:prstGeom>
          <a:noFill/>
          <a:ln w="9525">
            <a:noFill/>
          </a:ln>
        </p:spPr>
        <p:txBody>
          <a:bodyPr wrap="square" anchor="t" anchorCtr="0">
            <a:spAutoFit/>
          </a:bodyPr>
          <a:lstStyle/>
          <a:p>
            <a:pPr>
              <a:defRPr/>
            </a:pPr>
            <a:r>
              <a:rPr lang="zh-CN" altLang="en-US" b="1" dirty="0">
                <a:solidFill>
                  <a:srgbClr val="9900CC"/>
                </a:solidFill>
                <a:latin typeface="Times New Roman" panose="02020603050405020304" pitchFamily="18" charset="0"/>
              </a:rPr>
              <a:t>即允许轴的尺寸在</a:t>
            </a:r>
            <a:r>
              <a:rPr lang="en-US" altLang="zh-CN" b="1" dirty="0">
                <a:solidFill>
                  <a:srgbClr val="9900CC"/>
                </a:solidFill>
                <a:latin typeface="Times New Roman" panose="02020603050405020304" pitchFamily="18" charset="0"/>
              </a:rPr>
              <a:t>29.990</a:t>
            </a:r>
            <a:r>
              <a:rPr lang="zh-CN" altLang="en-US" b="1" dirty="0">
                <a:solidFill>
                  <a:srgbClr val="9900CC"/>
                </a:solidFill>
                <a:latin typeface="Times New Roman" panose="02020603050405020304" pitchFamily="18" charset="0"/>
              </a:rPr>
              <a:t>和</a:t>
            </a:r>
            <a:r>
              <a:rPr lang="en-US" altLang="zh-CN" b="1" dirty="0">
                <a:solidFill>
                  <a:srgbClr val="9900CC"/>
                </a:solidFill>
                <a:latin typeface="Times New Roman" panose="02020603050405020304" pitchFamily="18" charset="0"/>
              </a:rPr>
              <a:t>30.010 </a:t>
            </a:r>
            <a:r>
              <a:rPr lang="zh-CN" altLang="en-US" b="1" dirty="0">
                <a:solidFill>
                  <a:srgbClr val="9900CC"/>
                </a:solidFill>
                <a:latin typeface="Times New Roman" panose="02020603050405020304" pitchFamily="18" charset="0"/>
              </a:rPr>
              <a:t>之间变化，凡轴的尺寸在此范围之内即为合格产品。</a:t>
            </a:r>
          </a:p>
        </p:txBody>
      </p:sp>
      <p:sp>
        <p:nvSpPr>
          <p:cNvPr id="10" name="矩形 9">
            <a:extLst>
              <a:ext uri="{FF2B5EF4-FFF2-40B4-BE49-F238E27FC236}">
                <a16:creationId xmlns:a16="http://schemas.microsoft.com/office/drawing/2014/main" id="{1EAC6B3B-4381-41DB-3094-19A44E9A8543}"/>
              </a:ext>
            </a:extLst>
          </p:cNvPr>
          <p:cNvSpPr/>
          <p:nvPr/>
        </p:nvSpPr>
        <p:spPr>
          <a:xfrm>
            <a:off x="491610" y="4682332"/>
            <a:ext cx="2501900" cy="831850"/>
          </a:xfrm>
          <a:prstGeom prst="rect">
            <a:avLst/>
          </a:prstGeom>
          <a:noFill/>
          <a:ln w="9525" cap="flat" cmpd="sng">
            <a:solidFill>
              <a:srgbClr val="3333CC"/>
            </a:solidFill>
            <a:prstDash val="solid"/>
            <a:miter/>
            <a:headEnd type="none" w="med" len="med"/>
            <a:tailEnd type="none" w="med" len="med"/>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1" u="none" strike="noStrike" kern="0" cap="none" spc="0" normalizeH="0" baseline="0" noProof="0" dirty="0">
                <a:ln>
                  <a:noFill/>
                </a:ln>
                <a:solidFill>
                  <a:srgbClr val="D60093"/>
                </a:solidFill>
                <a:effectLst/>
                <a:uLnTx/>
                <a:uFillTx/>
                <a:latin typeface="Times New Roman" panose="02020603050405020304" pitchFamily="18" charset="0"/>
              </a:rPr>
              <a:t>30</a:t>
            </a:r>
            <a:r>
              <a:rPr kumimoji="0" lang="zh-CN" altLang="en-US" sz="2400" b="1" i="1" u="none" strike="noStrike" kern="0" cap="none" spc="0" normalizeH="0" baseline="0" noProof="0" dirty="0">
                <a:ln>
                  <a:noFill/>
                </a:ln>
                <a:solidFill>
                  <a:srgbClr val="D60093"/>
                </a:solidFill>
                <a:effectLst/>
                <a:uLnTx/>
                <a:uFillTx/>
                <a:latin typeface="Times New Roman" panose="02020603050405020304" pitchFamily="18" charset="0"/>
              </a:rPr>
              <a:t>－</a:t>
            </a:r>
            <a:r>
              <a:rPr kumimoji="0" lang="en-US" altLang="zh-CN" sz="2400" b="1" i="1" u="none" strike="noStrike" kern="0" cap="none" spc="0" normalizeH="0" baseline="0" noProof="0" dirty="0">
                <a:ln>
                  <a:noFill/>
                </a:ln>
                <a:solidFill>
                  <a:srgbClr val="D60093"/>
                </a:solidFill>
                <a:effectLst/>
                <a:uLnTx/>
                <a:uFillTx/>
                <a:latin typeface="Times New Roman" panose="02020603050405020304" pitchFamily="18" charset="0"/>
              </a:rPr>
              <a:t>0.010=29.990</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1" u="none" strike="noStrike" kern="0" cap="none" spc="0" normalizeH="0" baseline="0" noProof="0" dirty="0">
                <a:ln>
                  <a:noFill/>
                </a:ln>
                <a:solidFill>
                  <a:srgbClr val="D60093"/>
                </a:solidFill>
                <a:effectLst/>
                <a:uLnTx/>
                <a:uFillTx/>
                <a:latin typeface="Times New Roman" panose="02020603050405020304" pitchFamily="18" charset="0"/>
              </a:rPr>
              <a:t>30</a:t>
            </a:r>
            <a:r>
              <a:rPr kumimoji="0" lang="zh-CN" altLang="en-US" sz="2400" b="1" i="1" u="none" strike="noStrike" kern="0" cap="none" spc="0" normalizeH="0" baseline="0" noProof="0" dirty="0">
                <a:ln>
                  <a:noFill/>
                </a:ln>
                <a:solidFill>
                  <a:srgbClr val="D60093"/>
                </a:solidFill>
                <a:effectLst/>
                <a:uLnTx/>
                <a:uFillTx/>
                <a:latin typeface="Times New Roman" panose="02020603050405020304" pitchFamily="18" charset="0"/>
              </a:rPr>
              <a:t>＋</a:t>
            </a:r>
            <a:r>
              <a:rPr kumimoji="0" lang="en-US" altLang="zh-CN" sz="2400" b="1" i="1" u="none" strike="noStrike" kern="0" cap="none" spc="0" normalizeH="0" baseline="0" noProof="0" dirty="0">
                <a:ln>
                  <a:noFill/>
                </a:ln>
                <a:solidFill>
                  <a:srgbClr val="D60093"/>
                </a:solidFill>
                <a:effectLst/>
                <a:uLnTx/>
                <a:uFillTx/>
                <a:latin typeface="Times New Roman" panose="02020603050405020304" pitchFamily="18" charset="0"/>
              </a:rPr>
              <a:t>0.010=30.010</a:t>
            </a:r>
          </a:p>
        </p:txBody>
      </p:sp>
      <p:sp>
        <p:nvSpPr>
          <p:cNvPr id="11" name="矩形 10">
            <a:extLst>
              <a:ext uri="{FF2B5EF4-FFF2-40B4-BE49-F238E27FC236}">
                <a16:creationId xmlns:a16="http://schemas.microsoft.com/office/drawing/2014/main" id="{51113023-58B6-E7EE-9D4F-FCB80D0ADD9F}"/>
              </a:ext>
            </a:extLst>
          </p:cNvPr>
          <p:cNvSpPr/>
          <p:nvPr/>
        </p:nvSpPr>
        <p:spPr>
          <a:xfrm>
            <a:off x="34925" y="5570538"/>
            <a:ext cx="4167188" cy="457200"/>
          </a:xfrm>
          <a:prstGeom prst="rect">
            <a:avLst/>
          </a:prstGeom>
          <a:noFill/>
          <a:ln w="9525">
            <a:noFill/>
          </a:ln>
        </p:spPr>
        <p:txBody>
          <a:bodyPr wrap="none" anchor="t" anchorCtr="0">
            <a:spAutoFit/>
          </a:bodyPr>
          <a:lstStyle/>
          <a:p>
            <a:pPr>
              <a:defRPr/>
            </a:pPr>
            <a:r>
              <a:rPr lang="zh-CN" altLang="en-US" sz="2400" b="1" dirty="0">
                <a:solidFill>
                  <a:srgbClr val="3333CC"/>
                </a:solidFill>
                <a:latin typeface="Times New Roman" panose="02020603050405020304" pitchFamily="18" charset="0"/>
              </a:rPr>
              <a:t>这里将允许尺寸的最大变动量</a:t>
            </a:r>
          </a:p>
        </p:txBody>
      </p:sp>
      <p:sp>
        <p:nvSpPr>
          <p:cNvPr id="12" name="矩形 11">
            <a:extLst>
              <a:ext uri="{FF2B5EF4-FFF2-40B4-BE49-F238E27FC236}">
                <a16:creationId xmlns:a16="http://schemas.microsoft.com/office/drawing/2014/main" id="{FC615D70-9DE7-E503-33C1-AB310422B5BB}"/>
              </a:ext>
            </a:extLst>
          </p:cNvPr>
          <p:cNvSpPr/>
          <p:nvPr/>
        </p:nvSpPr>
        <p:spPr>
          <a:xfrm>
            <a:off x="990600" y="5997575"/>
            <a:ext cx="3473450" cy="457200"/>
          </a:xfrm>
          <a:prstGeom prst="rect">
            <a:avLst/>
          </a:prstGeom>
          <a:noFill/>
          <a:ln w="9525">
            <a:noFill/>
          </a:ln>
        </p:spPr>
        <p:txBody>
          <a:bodyPr wrap="none" anchor="t" anchorCtr="0">
            <a:spAutoFit/>
          </a:bodyPr>
          <a:lstStyle/>
          <a:p>
            <a:pPr>
              <a:defRPr/>
            </a:pPr>
            <a:r>
              <a:rPr lang="en-US" altLang="zh-CN" sz="2400" b="1" dirty="0">
                <a:solidFill>
                  <a:srgbClr val="3333CC"/>
                </a:solidFill>
                <a:latin typeface="Times New Roman" panose="02020603050405020304" pitchFamily="18" charset="0"/>
              </a:rPr>
              <a:t>30.010</a:t>
            </a:r>
            <a:r>
              <a:rPr lang="zh-CN" altLang="en-US" sz="2400" b="1" dirty="0">
                <a:solidFill>
                  <a:srgbClr val="3333CC"/>
                </a:solidFill>
                <a:latin typeface="Times New Roman" panose="02020603050405020304" pitchFamily="18" charset="0"/>
              </a:rPr>
              <a:t>称为</a:t>
            </a:r>
            <a:r>
              <a:rPr lang="zh-CN" altLang="en-US" sz="2400" b="1" dirty="0">
                <a:solidFill>
                  <a:srgbClr val="FF0066"/>
                </a:solidFill>
                <a:latin typeface="Times New Roman" panose="02020603050405020304" pitchFamily="18" charset="0"/>
              </a:rPr>
              <a:t>上极限尺寸</a:t>
            </a:r>
            <a:r>
              <a:rPr lang="zh-CN" altLang="en-US" sz="2400" b="1" dirty="0">
                <a:solidFill>
                  <a:srgbClr val="3333CC"/>
                </a:solidFill>
                <a:latin typeface="Times New Roman" panose="02020603050405020304" pitchFamily="18" charset="0"/>
              </a:rPr>
              <a:t>；</a:t>
            </a:r>
          </a:p>
        </p:txBody>
      </p:sp>
      <p:sp>
        <p:nvSpPr>
          <p:cNvPr id="13" name="矩形 12">
            <a:extLst>
              <a:ext uri="{FF2B5EF4-FFF2-40B4-BE49-F238E27FC236}">
                <a16:creationId xmlns:a16="http://schemas.microsoft.com/office/drawing/2014/main" id="{5E0A835C-BDD7-5351-4181-8E05266FCF80}"/>
              </a:ext>
            </a:extLst>
          </p:cNvPr>
          <p:cNvSpPr/>
          <p:nvPr/>
        </p:nvSpPr>
        <p:spPr>
          <a:xfrm>
            <a:off x="6858000" y="5570538"/>
            <a:ext cx="2328863" cy="457200"/>
          </a:xfrm>
          <a:prstGeom prst="rect">
            <a:avLst/>
          </a:prstGeom>
          <a:noFill/>
          <a:ln w="9525">
            <a:noFill/>
          </a:ln>
        </p:spPr>
        <p:txBody>
          <a:bodyPr wrap="none" anchor="t" anchorCtr="0">
            <a:spAutoFit/>
          </a:bodyPr>
          <a:lstStyle/>
          <a:p>
            <a:pPr>
              <a:defRPr/>
            </a:pPr>
            <a:r>
              <a:rPr lang="zh-CN" altLang="en-US" sz="2400" b="1" dirty="0">
                <a:solidFill>
                  <a:srgbClr val="3333CC"/>
                </a:solidFill>
                <a:latin typeface="Times New Roman" panose="02020603050405020304" pitchFamily="18" charset="0"/>
              </a:rPr>
              <a:t>称为</a:t>
            </a:r>
            <a:r>
              <a:rPr lang="zh-CN" altLang="en-US" sz="2400" b="1" dirty="0">
                <a:solidFill>
                  <a:srgbClr val="C00000"/>
                </a:solidFill>
                <a:latin typeface="Times New Roman" panose="02020603050405020304" pitchFamily="18" charset="0"/>
              </a:rPr>
              <a:t>尺寸公差</a:t>
            </a:r>
            <a:r>
              <a:rPr lang="zh-CN" altLang="en-US" sz="2400" b="1" dirty="0">
                <a:solidFill>
                  <a:srgbClr val="3333CC"/>
                </a:solidFill>
                <a:latin typeface="Times New Roman" panose="02020603050405020304" pitchFamily="18" charset="0"/>
              </a:rPr>
              <a:t>；</a:t>
            </a:r>
          </a:p>
        </p:txBody>
      </p:sp>
      <p:sp>
        <p:nvSpPr>
          <p:cNvPr id="14" name="矩形 13">
            <a:extLst>
              <a:ext uri="{FF2B5EF4-FFF2-40B4-BE49-F238E27FC236}">
                <a16:creationId xmlns:a16="http://schemas.microsoft.com/office/drawing/2014/main" id="{5A888253-0CD5-EA1B-4D5F-262A311DA464}"/>
              </a:ext>
            </a:extLst>
          </p:cNvPr>
          <p:cNvSpPr/>
          <p:nvPr/>
        </p:nvSpPr>
        <p:spPr>
          <a:xfrm>
            <a:off x="4038600" y="5591175"/>
            <a:ext cx="2897188" cy="457200"/>
          </a:xfrm>
          <a:prstGeom prst="rect">
            <a:avLst/>
          </a:prstGeom>
          <a:noFill/>
          <a:ln w="9525">
            <a:noFill/>
          </a:ln>
        </p:spPr>
        <p:txBody>
          <a:bodyPr wrap="none" anchor="t" anchorCtr="0">
            <a:spAutoFit/>
          </a:bodyPr>
          <a:lstStyle/>
          <a:p>
            <a:pPr>
              <a:defRPr/>
            </a:pPr>
            <a:r>
              <a:rPr lang="en-US" altLang="zh-CN" sz="2400" b="1" dirty="0">
                <a:solidFill>
                  <a:srgbClr val="D60093"/>
                </a:solidFill>
                <a:latin typeface="Times New Roman" panose="02020603050405020304" pitchFamily="18" charset="0"/>
              </a:rPr>
              <a:t>30.010-29.990= 0.020</a:t>
            </a:r>
          </a:p>
        </p:txBody>
      </p:sp>
      <p:sp>
        <p:nvSpPr>
          <p:cNvPr id="15" name="矩形 14">
            <a:extLst>
              <a:ext uri="{FF2B5EF4-FFF2-40B4-BE49-F238E27FC236}">
                <a16:creationId xmlns:a16="http://schemas.microsoft.com/office/drawing/2014/main" id="{D799B15D-FC1E-D32D-B82A-C832C39F7CD0}"/>
              </a:ext>
            </a:extLst>
          </p:cNvPr>
          <p:cNvSpPr/>
          <p:nvPr/>
        </p:nvSpPr>
        <p:spPr>
          <a:xfrm>
            <a:off x="4495800" y="5997575"/>
            <a:ext cx="3473450" cy="457200"/>
          </a:xfrm>
          <a:prstGeom prst="rect">
            <a:avLst/>
          </a:prstGeom>
          <a:noFill/>
          <a:ln w="9525">
            <a:noFill/>
          </a:ln>
        </p:spPr>
        <p:txBody>
          <a:bodyPr wrap="none" anchor="t" anchorCtr="0">
            <a:spAutoFit/>
          </a:bodyPr>
          <a:lstStyle/>
          <a:p>
            <a:pPr>
              <a:defRPr/>
            </a:pPr>
            <a:r>
              <a:rPr lang="en-US" altLang="zh-CN" sz="2400" b="1" dirty="0">
                <a:solidFill>
                  <a:srgbClr val="3333CC"/>
                </a:solidFill>
                <a:latin typeface="Times New Roman" panose="02020603050405020304" pitchFamily="18" charset="0"/>
              </a:rPr>
              <a:t>29.990</a:t>
            </a:r>
            <a:r>
              <a:rPr lang="zh-CN" altLang="en-US" sz="2400" b="1" dirty="0">
                <a:solidFill>
                  <a:srgbClr val="3333CC"/>
                </a:solidFill>
                <a:latin typeface="Times New Roman" panose="02020603050405020304" pitchFamily="18" charset="0"/>
              </a:rPr>
              <a:t>称为</a:t>
            </a:r>
            <a:r>
              <a:rPr lang="zh-CN" altLang="en-US" sz="2400" b="1" dirty="0">
                <a:solidFill>
                  <a:srgbClr val="FF0066"/>
                </a:solidFill>
                <a:latin typeface="Times New Roman" panose="02020603050405020304" pitchFamily="18" charset="0"/>
              </a:rPr>
              <a:t>下极限尺寸</a:t>
            </a:r>
            <a:r>
              <a:rPr lang="zh-CN" altLang="en-US" sz="2400" b="1" dirty="0">
                <a:solidFill>
                  <a:srgbClr val="3333CC"/>
                </a:solidFill>
                <a:latin typeface="Times New Roman" panose="02020603050405020304" pitchFamily="18" charset="0"/>
              </a:rPr>
              <a:t>。</a:t>
            </a:r>
          </a:p>
        </p:txBody>
      </p:sp>
    </p:spTree>
    <p:extLst>
      <p:ext uri="{BB962C8B-B14F-4D97-AF65-F5344CB8AC3E}">
        <p14:creationId xmlns:p14="http://schemas.microsoft.com/office/powerpoint/2010/main" val="1722937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lt">
                                    <p:tmPct val="100000"/>
                                  </p:iterate>
                                  <p:childTnLst>
                                    <p:set>
                                      <p:cBhvr>
                                        <p:cTn id="26" dur="1" fill="hold">
                                          <p:stCondLst>
                                            <p:cond delay="0"/>
                                          </p:stCondLst>
                                        </p:cTn>
                                        <p:tgtEl>
                                          <p:spTgt spid="8"/>
                                        </p:tgtEl>
                                        <p:attrNameLst>
                                          <p:attrName>style.visibility</p:attrName>
                                        </p:attrNameLst>
                                      </p:cBhvr>
                                      <p:to>
                                        <p:strVal val="visible"/>
                                      </p:to>
                                    </p:set>
                                    <p:animEffect transition="in" filter="wipe(left)">
                                      <p:cBhvr>
                                        <p:cTn id="27" dur="75"/>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lt">
                                    <p:tmPct val="10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75"/>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iterate type="lt">
                                    <p:tmPct val="100000"/>
                                  </p:iterate>
                                  <p:childTnLst>
                                    <p:set>
                                      <p:cBhvr>
                                        <p:cTn id="56" dur="1" fill="hold">
                                          <p:stCondLst>
                                            <p:cond delay="0"/>
                                          </p:stCondLst>
                                        </p:cTn>
                                        <p:tgtEl>
                                          <p:spTgt spid="12"/>
                                        </p:tgtEl>
                                        <p:attrNameLst>
                                          <p:attrName>style.visibility</p:attrName>
                                        </p:attrNameLst>
                                      </p:cBhvr>
                                      <p:to>
                                        <p:strVal val="visible"/>
                                      </p:to>
                                    </p:set>
                                    <p:animEffect transition="in" filter="wipe(left)">
                                      <p:cBhvr>
                                        <p:cTn id="57" dur="75"/>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iterate type="lt">
                                    <p:tmPct val="100000"/>
                                  </p:iterate>
                                  <p:childTnLst>
                                    <p:set>
                                      <p:cBhvr>
                                        <p:cTn id="61" dur="1" fill="hold">
                                          <p:stCondLst>
                                            <p:cond delay="0"/>
                                          </p:stCondLst>
                                        </p:cTn>
                                        <p:tgtEl>
                                          <p:spTgt spid="15"/>
                                        </p:tgtEl>
                                        <p:attrNameLst>
                                          <p:attrName>style.visibility</p:attrName>
                                        </p:attrNameLst>
                                      </p:cBhvr>
                                      <p:to>
                                        <p:strVal val="visible"/>
                                      </p:to>
                                    </p:set>
                                    <p:animEffect transition="in" filter="wipe(left)">
                                      <p:cBhvr>
                                        <p:cTn id="62" dur="75"/>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animBg="1"/>
      <p:bldP spid="11" grpId="0"/>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1C6A1E14-C789-09A8-8C89-FEDB8F91FE4B}"/>
              </a:ext>
            </a:extLst>
          </p:cNvPr>
          <p:cNvSpPr txBox="1"/>
          <p:nvPr/>
        </p:nvSpPr>
        <p:spPr>
          <a:xfrm>
            <a:off x="107504" y="260648"/>
            <a:ext cx="5921375" cy="457200"/>
          </a:xfrm>
          <a:prstGeom prst="rect">
            <a:avLst/>
          </a:prstGeom>
          <a:solidFill>
            <a:srgbClr val="FFFFFF"/>
          </a:solid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
                <a:srgbClr val="FF0066"/>
              </a:buClr>
              <a:buSzTx/>
              <a:buFont typeface="Wingdings" panose="05000000000000000000" pitchFamily="2" charset="2"/>
              <a:buChar char="u"/>
              <a:tabLst/>
              <a:defRPr/>
            </a:pPr>
            <a:r>
              <a:rPr kumimoji="0" lang="en-US" altLang="zh-CN" sz="2400" b="1" i="0" u="none" strike="noStrike" kern="0" cap="none" spc="0" normalizeH="0" baseline="0" noProof="0" dirty="0">
                <a:ln>
                  <a:noFill/>
                </a:ln>
                <a:solidFill>
                  <a:srgbClr val="0000CC"/>
                </a:solidFill>
                <a:effectLst/>
                <a:uLnTx/>
                <a:uFillTx/>
                <a:latin typeface="Times New Roman" panose="02020603050405020304" pitchFamily="18" charset="0"/>
                <a:ea typeface="黑体" panose="02010609060101010101" pitchFamily="2" charset="-122"/>
              </a:rPr>
              <a:t>   </a:t>
            </a:r>
            <a:r>
              <a:rPr kumimoji="0" lang="zh-CN" altLang="en-US" sz="2400" b="1" i="0" u="none" strike="noStrike" kern="0" cap="none" spc="0" normalizeH="0" baseline="0" noProof="0" dirty="0">
                <a:ln>
                  <a:noFill/>
                </a:ln>
                <a:solidFill>
                  <a:srgbClr val="0000CC"/>
                </a:solidFill>
                <a:effectLst/>
                <a:uLnTx/>
                <a:uFillTx/>
                <a:latin typeface="Times New Roman" panose="02020603050405020304" pitchFamily="18" charset="0"/>
                <a:ea typeface="黑体" panose="02010609060101010101" pitchFamily="2" charset="-122"/>
              </a:rPr>
              <a:t>极限与配合制中的术语和尺寸公差带图</a:t>
            </a:r>
          </a:p>
        </p:txBody>
      </p:sp>
      <p:grpSp>
        <p:nvGrpSpPr>
          <p:cNvPr id="5" name="组合 4">
            <a:extLst>
              <a:ext uri="{FF2B5EF4-FFF2-40B4-BE49-F238E27FC236}">
                <a16:creationId xmlns:a16="http://schemas.microsoft.com/office/drawing/2014/main" id="{F44E2F2E-F117-F40F-DD98-AEC8132034E3}"/>
              </a:ext>
            </a:extLst>
          </p:cNvPr>
          <p:cNvGrpSpPr/>
          <p:nvPr/>
        </p:nvGrpSpPr>
        <p:grpSpPr>
          <a:xfrm>
            <a:off x="683568" y="708958"/>
            <a:ext cx="3286760" cy="470535"/>
            <a:chOff x="1076" y="1419"/>
            <a:chExt cx="5176" cy="741"/>
          </a:xfrm>
        </p:grpSpPr>
        <p:sp>
          <p:nvSpPr>
            <p:cNvPr id="6" name="文本框 399363">
              <a:extLst>
                <a:ext uri="{FF2B5EF4-FFF2-40B4-BE49-F238E27FC236}">
                  <a16:creationId xmlns:a16="http://schemas.microsoft.com/office/drawing/2014/main" id="{6283FC2C-4AD5-A448-CD3F-0DE6EE5EBC11}"/>
                </a:ext>
              </a:extLst>
            </p:cNvPr>
            <p:cNvSpPr txBox="1"/>
            <p:nvPr/>
          </p:nvSpPr>
          <p:spPr>
            <a:xfrm>
              <a:off x="1076" y="1433"/>
              <a:ext cx="5176" cy="727"/>
            </a:xfrm>
            <a:prstGeom prst="rect">
              <a:avLst/>
            </a:prstGeom>
            <a:noFill/>
            <a:ln w="9525">
              <a:noFill/>
            </a:ln>
          </p:spPr>
          <p:txBody>
            <a:bodyPr wrap="square" anchor="t" anchorCtr="0">
              <a:spAutoFit/>
            </a:bodyPr>
            <a:lstStyle/>
            <a:p>
              <a:pPr>
                <a:defRPr/>
              </a:pPr>
              <a:r>
                <a:rPr lang="zh-CN" altLang="en-US" sz="2400" b="1" dirty="0">
                  <a:solidFill>
                    <a:srgbClr val="000000"/>
                  </a:solidFill>
                  <a:latin typeface="Times New Roman" panose="02020603050405020304" pitchFamily="18" charset="0"/>
                </a:rPr>
                <a:t>以孔</a:t>
              </a:r>
              <a:r>
                <a:rPr lang="en-US" altLang="zh-CN" sz="2400" b="1" i="1" dirty="0">
                  <a:solidFill>
                    <a:srgbClr val="FF0066"/>
                  </a:solidFill>
                  <a:latin typeface="Times New Roman" panose="02020603050405020304" pitchFamily="18" charset="0"/>
                </a:rPr>
                <a:t>φ</a:t>
              </a:r>
              <a:r>
                <a:rPr lang="en-US" altLang="zh-CN" sz="2400" b="1" dirty="0">
                  <a:solidFill>
                    <a:srgbClr val="FF0066"/>
                  </a:solidFill>
                  <a:latin typeface="Times New Roman" panose="02020603050405020304" pitchFamily="18" charset="0"/>
                </a:rPr>
                <a:t>50</a:t>
              </a:r>
              <a:r>
                <a:rPr lang="en-US" altLang="zh-CN" sz="2400" b="1" dirty="0">
                  <a:solidFill>
                    <a:srgbClr val="FF0000"/>
                  </a:solidFill>
                  <a:latin typeface="Times New Roman" panose="02020603050405020304" pitchFamily="18" charset="0"/>
                  <a:sym typeface="+mn-ea"/>
                </a:rPr>
                <a:t>±0.012</a:t>
              </a:r>
              <a:endParaRPr lang="zh-CN" altLang="en-US" sz="2400" b="1" dirty="0">
                <a:solidFill>
                  <a:srgbClr val="FF0000"/>
                </a:solidFill>
                <a:latin typeface="Times New Roman" panose="02020603050405020304" pitchFamily="18" charset="0"/>
                <a:sym typeface="+mn-ea"/>
              </a:endParaRPr>
            </a:p>
          </p:txBody>
        </p:sp>
        <p:sp>
          <p:nvSpPr>
            <p:cNvPr id="7" name="文本框 399366">
              <a:extLst>
                <a:ext uri="{FF2B5EF4-FFF2-40B4-BE49-F238E27FC236}">
                  <a16:creationId xmlns:a16="http://schemas.microsoft.com/office/drawing/2014/main" id="{AC255A20-E42C-19D3-CD57-21EE28DA5473}"/>
                </a:ext>
              </a:extLst>
            </p:cNvPr>
            <p:cNvSpPr txBox="1"/>
            <p:nvPr/>
          </p:nvSpPr>
          <p:spPr>
            <a:xfrm>
              <a:off x="4478" y="1419"/>
              <a:ext cx="1362" cy="720"/>
            </a:xfrm>
            <a:prstGeom prst="rect">
              <a:avLst/>
            </a:prstGeom>
            <a:noFill/>
            <a:ln w="9525">
              <a:noFill/>
            </a:ln>
          </p:spPr>
          <p:txBody>
            <a:bodyPr anchor="t" anchorCtr="0">
              <a:spAutoFit/>
            </a:bodyPr>
            <a:lstStyle/>
            <a:p>
              <a:pPr>
                <a:defRPr/>
              </a:pPr>
              <a:r>
                <a:rPr lang="zh-CN" altLang="en-US" sz="2400" b="1" dirty="0">
                  <a:solidFill>
                    <a:srgbClr val="000000"/>
                  </a:solidFill>
                  <a:latin typeface="Times New Roman" panose="02020603050405020304" pitchFamily="18" charset="0"/>
                </a:rPr>
                <a:t>为例       </a:t>
              </a:r>
            </a:p>
          </p:txBody>
        </p:sp>
      </p:grpSp>
      <p:pic>
        <p:nvPicPr>
          <p:cNvPr id="8" name="图片 400386">
            <a:extLst>
              <a:ext uri="{FF2B5EF4-FFF2-40B4-BE49-F238E27FC236}">
                <a16:creationId xmlns:a16="http://schemas.microsoft.com/office/drawing/2014/main" id="{4B8A350E-DE00-0293-936F-49292E953F15}"/>
              </a:ext>
            </a:extLst>
          </p:cNvPr>
          <p:cNvPicPr>
            <a:picLocks noChangeAspect="1"/>
          </p:cNvPicPr>
          <p:nvPr/>
        </p:nvPicPr>
        <p:blipFill>
          <a:blip r:embed="rId2">
            <a:clrChange>
              <a:clrFrom>
                <a:srgbClr val="FFFFFF"/>
              </a:clrFrom>
              <a:clrTo>
                <a:srgbClr val="FFFFFF">
                  <a:alpha val="0"/>
                </a:srgbClr>
              </a:clrTo>
            </a:clrChange>
          </a:blip>
          <a:srcRect l="14180" t="18457" r="18489" b="25439"/>
          <a:stretch>
            <a:fillRect/>
          </a:stretch>
        </p:blipFill>
        <p:spPr>
          <a:xfrm>
            <a:off x="315585" y="1166153"/>
            <a:ext cx="5921375" cy="3490711"/>
          </a:xfrm>
          <a:prstGeom prst="rect">
            <a:avLst/>
          </a:prstGeom>
          <a:noFill/>
          <a:ln w="9525">
            <a:noFill/>
          </a:ln>
        </p:spPr>
      </p:pic>
      <p:sp>
        <p:nvSpPr>
          <p:cNvPr id="9" name="矩形 8">
            <a:extLst>
              <a:ext uri="{FF2B5EF4-FFF2-40B4-BE49-F238E27FC236}">
                <a16:creationId xmlns:a16="http://schemas.microsoft.com/office/drawing/2014/main" id="{EA990259-2A3C-C86A-D1B3-3EAAF94B1FCF}"/>
              </a:ext>
            </a:extLst>
          </p:cNvPr>
          <p:cNvSpPr/>
          <p:nvPr/>
        </p:nvSpPr>
        <p:spPr>
          <a:xfrm>
            <a:off x="673986" y="4849742"/>
            <a:ext cx="6769100" cy="457200"/>
          </a:xfrm>
          <a:prstGeom prst="rect">
            <a:avLst/>
          </a:prstGeom>
          <a:noFill/>
          <a:ln w="9525">
            <a:noFill/>
          </a:ln>
        </p:spPr>
        <p:txBody>
          <a:bodyPr anchor="t" anchorCtr="0">
            <a:spAutoFit/>
          </a:bodyPr>
          <a:lstStyle/>
          <a:p>
            <a:pPr marL="457200" indent="-457200">
              <a:defRPr/>
            </a:pPr>
            <a:r>
              <a:rPr lang="en-US" altLang="zh-CN" sz="2400" b="1" dirty="0">
                <a:solidFill>
                  <a:srgbClr val="FF0000"/>
                </a:solidFill>
                <a:latin typeface="+mn-ea"/>
                <a:ea typeface="+mn-ea"/>
              </a:rPr>
              <a:t>①</a:t>
            </a:r>
            <a:r>
              <a:rPr lang="zh-CN" altLang="en-US" sz="2400" b="1" dirty="0">
                <a:solidFill>
                  <a:srgbClr val="FF0000"/>
                </a:solidFill>
                <a:latin typeface="+mn-ea"/>
                <a:ea typeface="+mn-ea"/>
              </a:rPr>
              <a:t>公称尺寸：</a:t>
            </a:r>
            <a:r>
              <a:rPr lang="en-US" altLang="zh-CN" sz="2400" b="1" dirty="0">
                <a:solidFill>
                  <a:srgbClr val="C00000"/>
                </a:solidFill>
                <a:latin typeface="+mn-ea"/>
                <a:ea typeface="+mn-ea"/>
              </a:rPr>
              <a:t>φ50 </a:t>
            </a:r>
            <a:r>
              <a:rPr lang="zh-CN" altLang="en-US" sz="2400" b="1" dirty="0">
                <a:latin typeface="+mn-ea"/>
                <a:ea typeface="+mn-ea"/>
              </a:rPr>
              <a:t>。设计给定的理想要素尺寸。</a:t>
            </a:r>
          </a:p>
        </p:txBody>
      </p:sp>
      <p:sp>
        <p:nvSpPr>
          <p:cNvPr id="10" name="矩形 9">
            <a:extLst>
              <a:ext uri="{FF2B5EF4-FFF2-40B4-BE49-F238E27FC236}">
                <a16:creationId xmlns:a16="http://schemas.microsoft.com/office/drawing/2014/main" id="{BD19B4A7-563B-D46F-2151-48099797C44D}"/>
              </a:ext>
            </a:extLst>
          </p:cNvPr>
          <p:cNvSpPr/>
          <p:nvPr/>
        </p:nvSpPr>
        <p:spPr>
          <a:xfrm>
            <a:off x="395536" y="5397023"/>
            <a:ext cx="7992888" cy="1200329"/>
          </a:xfrm>
          <a:prstGeom prst="rect">
            <a:avLst/>
          </a:prstGeom>
          <a:noFill/>
          <a:ln w="9525">
            <a:noFill/>
          </a:ln>
        </p:spPr>
        <p:txBody>
          <a:bodyPr wrap="square" anchor="ctr" anchorCtr="0">
            <a:spAutoFit/>
          </a:bodyPr>
          <a:lstStyle/>
          <a:p>
            <a:pPr indent="269875">
              <a:defRPr/>
            </a:pPr>
            <a:r>
              <a:rPr lang="en-US" altLang="zh-CN" sz="2400" b="1" dirty="0">
                <a:solidFill>
                  <a:srgbClr val="FF0000"/>
                </a:solidFill>
                <a:latin typeface="+mn-ea"/>
                <a:ea typeface="+mn-ea"/>
              </a:rPr>
              <a:t>②</a:t>
            </a:r>
            <a:r>
              <a:rPr lang="zh-CN" altLang="en-US" sz="2400" b="1" dirty="0">
                <a:solidFill>
                  <a:srgbClr val="FF0000"/>
                </a:solidFill>
                <a:latin typeface="+mn-ea"/>
                <a:ea typeface="+mn-ea"/>
              </a:rPr>
              <a:t>极限尺寸：</a:t>
            </a:r>
            <a:r>
              <a:rPr lang="zh-CN" altLang="en-US" sz="2400" b="1" dirty="0">
                <a:latin typeface="+mn-ea"/>
                <a:ea typeface="+mn-ea"/>
              </a:rPr>
              <a:t>允许零件尺寸变动的两个极限值，即  </a:t>
            </a:r>
          </a:p>
          <a:p>
            <a:pPr indent="269875">
              <a:defRPr/>
            </a:pPr>
            <a:r>
              <a:rPr lang="zh-CN" altLang="en-US" sz="2400" b="1" dirty="0">
                <a:latin typeface="+mn-ea"/>
                <a:ea typeface="+mn-ea"/>
              </a:rPr>
              <a:t>            上极限尺寸和下极限尺寸。</a:t>
            </a:r>
          </a:p>
          <a:p>
            <a:pPr indent="269875">
              <a:defRPr/>
            </a:pPr>
            <a:r>
              <a:rPr lang="zh-CN" altLang="en-US" sz="2400" b="1" dirty="0">
                <a:solidFill>
                  <a:srgbClr val="990000"/>
                </a:solidFill>
                <a:latin typeface="黑体" panose="02010609060101010101" pitchFamily="2" charset="-122"/>
                <a:ea typeface="黑体" panose="02010609060101010101" pitchFamily="2" charset="-122"/>
              </a:rPr>
              <a:t>            </a:t>
            </a:r>
            <a:endParaRPr lang="zh-CN" altLang="en-US" sz="2400" dirty="0">
              <a:solidFill>
                <a:srgbClr val="000000"/>
              </a:solidFill>
              <a:latin typeface="黑体" panose="02010609060101010101" pitchFamily="2" charset="-122"/>
              <a:ea typeface="黑体" panose="02010609060101010101" pitchFamily="2" charset="-122"/>
            </a:endParaRPr>
          </a:p>
        </p:txBody>
      </p:sp>
      <p:sp>
        <p:nvSpPr>
          <p:cNvPr id="12" name="文本框 11">
            <a:extLst>
              <a:ext uri="{FF2B5EF4-FFF2-40B4-BE49-F238E27FC236}">
                <a16:creationId xmlns:a16="http://schemas.microsoft.com/office/drawing/2014/main" id="{43F18728-2FCD-FB12-75AD-85C64903D9FA}"/>
              </a:ext>
            </a:extLst>
          </p:cNvPr>
          <p:cNvSpPr txBox="1"/>
          <p:nvPr/>
        </p:nvSpPr>
        <p:spPr>
          <a:xfrm>
            <a:off x="3779912" y="3942332"/>
            <a:ext cx="5048503" cy="707886"/>
          </a:xfrm>
          <a:prstGeom prst="rect">
            <a:avLst/>
          </a:prstGeom>
          <a:solidFill>
            <a:schemeClr val="accent5">
              <a:lumMod val="60000"/>
              <a:lumOff val="40000"/>
            </a:schemeClr>
          </a:solidFill>
          <a:ln>
            <a:solidFill>
              <a:srgbClr val="6600FF"/>
            </a:solidFill>
          </a:ln>
        </p:spPr>
        <p:txBody>
          <a:bodyPr wrap="square">
            <a:spAutoFit/>
          </a:bodyPr>
          <a:lstStyle/>
          <a:p>
            <a:pPr indent="269875">
              <a:defRPr/>
            </a:pPr>
            <a:r>
              <a:rPr lang="zh-CN" altLang="en-US" sz="2000" b="1" dirty="0">
                <a:solidFill>
                  <a:srgbClr val="990000"/>
                </a:solidFill>
                <a:latin typeface="黑体" panose="02010609060101010101" pitchFamily="2" charset="-122"/>
                <a:ea typeface="黑体" panose="02010609060101010101" pitchFamily="2" charset="-122"/>
              </a:rPr>
              <a:t>孔的上极限尺寸为</a:t>
            </a:r>
            <a:r>
              <a:rPr lang="zh-CN" altLang="en-US" sz="2000" b="1" dirty="0">
                <a:solidFill>
                  <a:srgbClr val="000000"/>
                </a:solidFill>
                <a:latin typeface="黑体" panose="02010609060101010101" pitchFamily="2" charset="-122"/>
                <a:ea typeface="黑体" panose="02010609060101010101" pitchFamily="2" charset="-122"/>
              </a:rPr>
              <a:t>：</a:t>
            </a:r>
            <a:r>
              <a:rPr lang="en-US" altLang="zh-CN" sz="2000" b="1" dirty="0">
                <a:solidFill>
                  <a:srgbClr val="FF3300"/>
                </a:solidFill>
                <a:latin typeface="黑体" panose="02010609060101010101" pitchFamily="2" charset="-122"/>
                <a:ea typeface="黑体" panose="02010609060101010101" pitchFamily="2" charset="-122"/>
              </a:rPr>
              <a:t>50+0.012=50.012</a:t>
            </a:r>
            <a:r>
              <a:rPr lang="en-US" altLang="zh-CN" sz="2000" dirty="0">
                <a:solidFill>
                  <a:srgbClr val="FF0000"/>
                </a:solidFill>
                <a:latin typeface="黑体" panose="02010609060101010101" pitchFamily="2" charset="-122"/>
                <a:ea typeface="黑体" panose="02010609060101010101" pitchFamily="2" charset="-122"/>
              </a:rPr>
              <a:t>mm</a:t>
            </a:r>
            <a:r>
              <a:rPr lang="zh-CN" altLang="en-US" sz="2000" dirty="0">
                <a:solidFill>
                  <a:srgbClr val="000000"/>
                </a:solidFill>
                <a:latin typeface="黑体" panose="02010609060101010101" pitchFamily="2" charset="-122"/>
                <a:ea typeface="黑体" panose="02010609060101010101" pitchFamily="2" charset="-122"/>
              </a:rPr>
              <a:t>；      </a:t>
            </a:r>
            <a:endParaRPr lang="en-US" altLang="zh-CN" sz="2000" dirty="0">
              <a:solidFill>
                <a:srgbClr val="000000"/>
              </a:solidFill>
              <a:latin typeface="黑体" panose="02010609060101010101" pitchFamily="2" charset="-122"/>
              <a:ea typeface="黑体" panose="02010609060101010101" pitchFamily="2" charset="-122"/>
            </a:endParaRPr>
          </a:p>
          <a:p>
            <a:pPr indent="269875">
              <a:defRPr/>
            </a:pPr>
            <a:r>
              <a:rPr lang="zh-CN" altLang="en-US" sz="2000" b="1" dirty="0">
                <a:solidFill>
                  <a:srgbClr val="990000"/>
                </a:solidFill>
                <a:latin typeface="黑体" panose="02010609060101010101" pitchFamily="2" charset="-122"/>
                <a:ea typeface="黑体" panose="02010609060101010101" pitchFamily="2" charset="-122"/>
              </a:rPr>
              <a:t>孔的下极限尺寸为</a:t>
            </a:r>
            <a:r>
              <a:rPr lang="zh-CN" altLang="en-US" sz="2000" b="1" dirty="0">
                <a:solidFill>
                  <a:srgbClr val="000000"/>
                </a:solidFill>
                <a:latin typeface="黑体" panose="02010609060101010101" pitchFamily="2" charset="-122"/>
                <a:ea typeface="黑体" panose="02010609060101010101" pitchFamily="2" charset="-122"/>
              </a:rPr>
              <a:t>：</a:t>
            </a:r>
            <a:r>
              <a:rPr lang="en-US" altLang="zh-CN" sz="2000" b="1" dirty="0">
                <a:solidFill>
                  <a:srgbClr val="FF3300"/>
                </a:solidFill>
                <a:latin typeface="黑体" panose="02010609060101010101" pitchFamily="2" charset="-122"/>
                <a:ea typeface="黑体" panose="02010609060101010101" pitchFamily="2" charset="-122"/>
              </a:rPr>
              <a:t>50-0.012=49.988</a:t>
            </a:r>
            <a:r>
              <a:rPr lang="en-US" altLang="zh-CN" sz="2000" dirty="0">
                <a:solidFill>
                  <a:srgbClr val="FF0000"/>
                </a:solidFill>
                <a:latin typeface="黑体" panose="02010609060101010101" pitchFamily="2" charset="-122"/>
                <a:ea typeface="黑体" panose="02010609060101010101" pitchFamily="2" charset="-122"/>
              </a:rPr>
              <a:t>mm</a:t>
            </a:r>
            <a:r>
              <a:rPr lang="zh-CN" altLang="en-US" sz="2000" dirty="0">
                <a:solidFill>
                  <a:srgbClr val="000000"/>
                </a:solidFill>
                <a:latin typeface="黑体" panose="02010609060101010101" pitchFamily="2" charset="-122"/>
                <a:ea typeface="黑体" panose="02010609060101010101" pitchFamily="2" charset="-122"/>
              </a:rPr>
              <a:t>。 </a:t>
            </a:r>
          </a:p>
        </p:txBody>
      </p:sp>
    </p:spTree>
    <p:extLst>
      <p:ext uri="{BB962C8B-B14F-4D97-AF65-F5344CB8AC3E}">
        <p14:creationId xmlns:p14="http://schemas.microsoft.com/office/powerpoint/2010/main" val="2724086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0" grpId="0"/>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01410">
            <a:extLst>
              <a:ext uri="{FF2B5EF4-FFF2-40B4-BE49-F238E27FC236}">
                <a16:creationId xmlns:a16="http://schemas.microsoft.com/office/drawing/2014/main" id="{A0A511FE-7E6F-7A06-4608-971FF1CA8148}"/>
              </a:ext>
            </a:extLst>
          </p:cNvPr>
          <p:cNvPicPr>
            <a:picLocks noChangeAspect="1"/>
          </p:cNvPicPr>
          <p:nvPr/>
        </p:nvPicPr>
        <p:blipFill>
          <a:blip r:embed="rId2">
            <a:clrChange>
              <a:clrFrom>
                <a:srgbClr val="FFFFFF"/>
              </a:clrFrom>
              <a:clrTo>
                <a:srgbClr val="FFFFFF">
                  <a:alpha val="0"/>
                </a:srgbClr>
              </a:clrTo>
            </a:clrChange>
          </a:blip>
          <a:srcRect l="14180" t="18457" r="18489" b="25439"/>
          <a:stretch>
            <a:fillRect/>
          </a:stretch>
        </p:blipFill>
        <p:spPr>
          <a:xfrm>
            <a:off x="899592" y="44625"/>
            <a:ext cx="6192688" cy="4127948"/>
          </a:xfrm>
          <a:prstGeom prst="rect">
            <a:avLst/>
          </a:prstGeom>
          <a:noFill/>
          <a:ln w="9525">
            <a:noFill/>
          </a:ln>
        </p:spPr>
      </p:pic>
      <p:sp>
        <p:nvSpPr>
          <p:cNvPr id="5" name="矩形 4">
            <a:extLst>
              <a:ext uri="{FF2B5EF4-FFF2-40B4-BE49-F238E27FC236}">
                <a16:creationId xmlns:a16="http://schemas.microsoft.com/office/drawing/2014/main" id="{9A77A54A-A72D-87B4-4A32-7E41A46CD977}"/>
              </a:ext>
            </a:extLst>
          </p:cNvPr>
          <p:cNvSpPr/>
          <p:nvPr/>
        </p:nvSpPr>
        <p:spPr>
          <a:xfrm>
            <a:off x="251520" y="4172573"/>
            <a:ext cx="8497888" cy="1200329"/>
          </a:xfrm>
          <a:prstGeom prst="rect">
            <a:avLst/>
          </a:prstGeom>
          <a:noFill/>
          <a:ln w="9525">
            <a:noFill/>
          </a:ln>
        </p:spPr>
        <p:txBody>
          <a:bodyPr anchor="t" anchorCtr="0">
            <a:spAutoFit/>
          </a:bodyPr>
          <a:lstStyle/>
          <a:p>
            <a:pPr marL="457200" indent="-457200">
              <a:defRPr/>
            </a:pPr>
            <a:r>
              <a:rPr lang="zh-CN" altLang="en-US" sz="2400" b="1" dirty="0">
                <a:solidFill>
                  <a:srgbClr val="FF0000"/>
                </a:solidFill>
                <a:latin typeface="+mn-ea"/>
                <a:ea typeface="+mn-ea"/>
              </a:rPr>
              <a:t>③</a:t>
            </a:r>
            <a:r>
              <a:rPr lang="zh-CN" altLang="zh-CN" sz="2400" b="1" dirty="0">
                <a:solidFill>
                  <a:srgbClr val="FF0000"/>
                </a:solidFill>
                <a:latin typeface="+mn-ea"/>
                <a:ea typeface="+mn-ea"/>
              </a:rPr>
              <a:t>极限偏差：</a:t>
            </a:r>
            <a:r>
              <a:rPr lang="zh-CN" altLang="zh-CN" sz="2400" b="1" dirty="0">
                <a:solidFill>
                  <a:schemeClr val="accent2"/>
                </a:solidFill>
                <a:latin typeface="+mn-ea"/>
                <a:ea typeface="+mn-ea"/>
              </a:rPr>
              <a:t>极限尺寸</a:t>
            </a:r>
            <a:r>
              <a:rPr lang="zh-CN" altLang="zh-CN" sz="2400" b="1" dirty="0">
                <a:solidFill>
                  <a:srgbClr val="FF0000"/>
                </a:solidFill>
                <a:latin typeface="+mn-ea"/>
                <a:ea typeface="+mn-ea"/>
              </a:rPr>
              <a:t>减</a:t>
            </a:r>
            <a:r>
              <a:rPr lang="zh-CN" altLang="zh-CN" sz="2400" b="1" dirty="0">
                <a:solidFill>
                  <a:schemeClr val="accent2"/>
                </a:solidFill>
                <a:latin typeface="+mn-ea"/>
                <a:ea typeface="+mn-ea"/>
              </a:rPr>
              <a:t>公称尺寸</a:t>
            </a:r>
            <a:r>
              <a:rPr lang="zh-CN" altLang="zh-CN" sz="2400" b="1" dirty="0">
                <a:latin typeface="+mn-ea"/>
                <a:ea typeface="+mn-ea"/>
              </a:rPr>
              <a:t>所得的</a:t>
            </a:r>
            <a:r>
              <a:rPr lang="zh-CN" altLang="zh-CN" sz="2400" b="1" dirty="0">
                <a:solidFill>
                  <a:srgbClr val="FF0000"/>
                </a:solidFill>
                <a:latin typeface="+mn-ea"/>
                <a:ea typeface="+mn-ea"/>
              </a:rPr>
              <a:t>代数差</a:t>
            </a:r>
            <a:r>
              <a:rPr lang="zh-CN" altLang="zh-CN" sz="2400" b="1" dirty="0">
                <a:latin typeface="+mn-ea"/>
                <a:ea typeface="+mn-ea"/>
              </a:rPr>
              <a:t>，即上极限尺</a:t>
            </a:r>
            <a:r>
              <a:rPr lang="en-US" altLang="zh-CN" sz="2400" b="1" dirty="0">
                <a:latin typeface="+mn-ea"/>
                <a:ea typeface="+mn-ea"/>
              </a:rPr>
              <a:t>     </a:t>
            </a:r>
            <a:r>
              <a:rPr lang="zh-CN" altLang="zh-CN" sz="2400" b="1" dirty="0">
                <a:latin typeface="+mn-ea"/>
                <a:ea typeface="+mn-ea"/>
              </a:rPr>
              <a:t>寸和下极限尺寸减公称尺寸的代数差，分别为上极限偏差和下极限偏差，统称极限偏差。</a:t>
            </a:r>
            <a:endParaRPr lang="en-US" altLang="zh-CN" sz="2400" b="1" dirty="0">
              <a:latin typeface="+mn-ea"/>
              <a:ea typeface="+mn-ea"/>
            </a:endParaRPr>
          </a:p>
        </p:txBody>
      </p:sp>
      <p:sp>
        <p:nvSpPr>
          <p:cNvPr id="6" name="矩形 5">
            <a:extLst>
              <a:ext uri="{FF2B5EF4-FFF2-40B4-BE49-F238E27FC236}">
                <a16:creationId xmlns:a16="http://schemas.microsoft.com/office/drawing/2014/main" id="{9480E804-8FE6-CFB0-93AD-9F9C56A46651}"/>
              </a:ext>
            </a:extLst>
          </p:cNvPr>
          <p:cNvSpPr/>
          <p:nvPr/>
        </p:nvSpPr>
        <p:spPr>
          <a:xfrm>
            <a:off x="842591" y="5517232"/>
            <a:ext cx="7315745" cy="830997"/>
          </a:xfrm>
          <a:prstGeom prst="rect">
            <a:avLst/>
          </a:prstGeom>
          <a:solidFill>
            <a:schemeClr val="accent5">
              <a:lumMod val="60000"/>
              <a:lumOff val="40000"/>
            </a:schemeClr>
          </a:solidFill>
          <a:ln w="9525">
            <a:solidFill>
              <a:srgbClr val="6600FF"/>
            </a:solidFill>
          </a:ln>
        </p:spPr>
        <p:txBody>
          <a:bodyPr wrap="square" anchor="ctr" anchorCtr="0">
            <a:spAutoFit/>
          </a:bodyPr>
          <a:lstStyle/>
          <a:p>
            <a:pPr indent="269875">
              <a:defRPr/>
            </a:pPr>
            <a:r>
              <a:rPr lang="zh-CN" altLang="en-US" sz="2400" b="1" dirty="0">
                <a:solidFill>
                  <a:srgbClr val="990000"/>
                </a:solidFill>
                <a:latin typeface="黑体" panose="02010609060101010101" pitchFamily="2" charset="-122"/>
                <a:ea typeface="黑体" panose="02010609060101010101" pitchFamily="2" charset="-122"/>
              </a:rPr>
              <a:t>孔的上极限偏差 </a:t>
            </a:r>
            <a:r>
              <a:rPr lang="en-US" altLang="zh-CN" sz="2400" b="1" dirty="0">
                <a:solidFill>
                  <a:srgbClr val="FF0066"/>
                </a:solidFill>
                <a:latin typeface="黑体" panose="02010609060101010101" pitchFamily="2" charset="-122"/>
                <a:ea typeface="黑体" panose="02010609060101010101" pitchFamily="2" charset="-122"/>
              </a:rPr>
              <a:t>ES</a:t>
            </a:r>
            <a:r>
              <a:rPr lang="en-US" altLang="zh-CN" sz="2400" dirty="0">
                <a:solidFill>
                  <a:srgbClr val="FF0066"/>
                </a:solidFill>
                <a:latin typeface="黑体" panose="02010609060101010101" pitchFamily="2" charset="-122"/>
                <a:ea typeface="黑体" panose="02010609060101010101" pitchFamily="2" charset="-122"/>
              </a:rPr>
              <a:t> </a:t>
            </a:r>
            <a:r>
              <a:rPr lang="en-US" altLang="zh-CN" sz="2400" b="1" dirty="0">
                <a:solidFill>
                  <a:srgbClr val="990000"/>
                </a:solidFill>
                <a:latin typeface="黑体" panose="02010609060101010101" pitchFamily="2" charset="-122"/>
                <a:ea typeface="黑体" panose="02010609060101010101" pitchFamily="2" charset="-122"/>
              </a:rPr>
              <a:t>= 50.012 - 50 = +0.012 mm</a:t>
            </a:r>
          </a:p>
          <a:p>
            <a:pPr indent="269875">
              <a:defRPr/>
            </a:pPr>
            <a:r>
              <a:rPr lang="zh-CN" altLang="en-US" sz="2400" b="1" dirty="0">
                <a:solidFill>
                  <a:srgbClr val="990000"/>
                </a:solidFill>
                <a:latin typeface="黑体" panose="02010609060101010101" pitchFamily="2" charset="-122"/>
                <a:ea typeface="黑体" panose="02010609060101010101" pitchFamily="2" charset="-122"/>
              </a:rPr>
              <a:t>孔的下极限偏差 </a:t>
            </a:r>
            <a:r>
              <a:rPr lang="en-US" altLang="zh-CN" sz="2400" b="1" dirty="0">
                <a:solidFill>
                  <a:srgbClr val="FF0066"/>
                </a:solidFill>
                <a:latin typeface="黑体" panose="02010609060101010101" pitchFamily="2" charset="-122"/>
                <a:ea typeface="黑体" panose="02010609060101010101" pitchFamily="2" charset="-122"/>
              </a:rPr>
              <a:t>EI</a:t>
            </a:r>
            <a:r>
              <a:rPr lang="en-US" altLang="zh-CN" sz="2400" dirty="0">
                <a:solidFill>
                  <a:srgbClr val="FF0066"/>
                </a:solidFill>
                <a:latin typeface="黑体" panose="02010609060101010101" pitchFamily="2" charset="-122"/>
                <a:ea typeface="黑体" panose="02010609060101010101" pitchFamily="2" charset="-122"/>
              </a:rPr>
              <a:t> </a:t>
            </a:r>
            <a:r>
              <a:rPr lang="en-US" altLang="zh-CN" sz="2400" b="1" dirty="0">
                <a:solidFill>
                  <a:srgbClr val="990000"/>
                </a:solidFill>
                <a:latin typeface="黑体" panose="02010609060101010101" pitchFamily="2" charset="-122"/>
                <a:ea typeface="黑体" panose="02010609060101010101" pitchFamily="2" charset="-122"/>
              </a:rPr>
              <a:t>= 49.988 - 50 = -0.012 mm</a:t>
            </a:r>
          </a:p>
        </p:txBody>
      </p:sp>
    </p:spTree>
    <p:extLst>
      <p:ext uri="{BB962C8B-B14F-4D97-AF65-F5344CB8AC3E}">
        <p14:creationId xmlns:p14="http://schemas.microsoft.com/office/powerpoint/2010/main" val="47101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02434">
            <a:extLst>
              <a:ext uri="{FF2B5EF4-FFF2-40B4-BE49-F238E27FC236}">
                <a16:creationId xmlns:a16="http://schemas.microsoft.com/office/drawing/2014/main" id="{CB64537C-9EEB-67AE-8155-65A34D0F5EDE}"/>
              </a:ext>
            </a:extLst>
          </p:cNvPr>
          <p:cNvPicPr>
            <a:picLocks noChangeAspect="1"/>
          </p:cNvPicPr>
          <p:nvPr/>
        </p:nvPicPr>
        <p:blipFill>
          <a:blip r:embed="rId2">
            <a:clrChange>
              <a:clrFrom>
                <a:srgbClr val="FFFFFF"/>
              </a:clrFrom>
              <a:clrTo>
                <a:srgbClr val="FFFFFF">
                  <a:alpha val="0"/>
                </a:srgbClr>
              </a:clrTo>
            </a:clrChange>
          </a:blip>
          <a:srcRect l="14180" t="18457" r="18489" b="25439"/>
          <a:stretch>
            <a:fillRect/>
          </a:stretch>
        </p:blipFill>
        <p:spPr>
          <a:xfrm>
            <a:off x="971600" y="116632"/>
            <a:ext cx="5976664" cy="3983949"/>
          </a:xfrm>
          <a:prstGeom prst="rect">
            <a:avLst/>
          </a:prstGeom>
          <a:noFill/>
          <a:ln w="9525">
            <a:noFill/>
          </a:ln>
        </p:spPr>
      </p:pic>
      <p:sp>
        <p:nvSpPr>
          <p:cNvPr id="11" name="矩形 10">
            <a:extLst>
              <a:ext uri="{FF2B5EF4-FFF2-40B4-BE49-F238E27FC236}">
                <a16:creationId xmlns:a16="http://schemas.microsoft.com/office/drawing/2014/main" id="{FB518FAF-C0B7-F362-6D96-F18C62BD8CC8}"/>
              </a:ext>
            </a:extLst>
          </p:cNvPr>
          <p:cNvSpPr/>
          <p:nvPr/>
        </p:nvSpPr>
        <p:spPr>
          <a:xfrm>
            <a:off x="323056" y="4105817"/>
            <a:ext cx="8497888" cy="1200329"/>
          </a:xfrm>
          <a:prstGeom prst="rect">
            <a:avLst/>
          </a:prstGeom>
          <a:noFill/>
          <a:ln w="9525">
            <a:noFill/>
          </a:ln>
        </p:spPr>
        <p:txBody>
          <a:bodyPr anchor="t" anchorCtr="0">
            <a:spAutoFit/>
          </a:bodyPr>
          <a:lstStyle/>
          <a:p>
            <a:pPr marL="457200" indent="-457200">
              <a:defRPr/>
            </a:pPr>
            <a:r>
              <a:rPr lang="en-US" altLang="zh-CN" sz="2400" b="1" dirty="0">
                <a:solidFill>
                  <a:srgbClr val="FF0000"/>
                </a:solidFill>
                <a:latin typeface="+mn-ea"/>
                <a:ea typeface="+mn-ea"/>
              </a:rPr>
              <a:t>④</a:t>
            </a:r>
            <a:r>
              <a:rPr lang="zh-CN" altLang="zh-CN" sz="2400" b="1" dirty="0">
                <a:solidFill>
                  <a:srgbClr val="FF0000"/>
                </a:solidFill>
                <a:latin typeface="+mn-ea"/>
                <a:ea typeface="+mn-ea"/>
              </a:rPr>
              <a:t>尺寸公差(简称公差)：</a:t>
            </a:r>
            <a:r>
              <a:rPr lang="zh-CN" altLang="zh-CN" sz="2400" b="1" dirty="0">
                <a:latin typeface="+mn-ea"/>
                <a:ea typeface="+mn-ea"/>
              </a:rPr>
              <a:t>允许尺寸的变动量，即上极限尺寸减下极限尺寸，或上极限偏差减下极限偏差所得的代数差。</a:t>
            </a:r>
            <a:r>
              <a:rPr lang="zh-CN" altLang="zh-CN" sz="2400" b="1" dirty="0">
                <a:solidFill>
                  <a:srgbClr val="C00000"/>
                </a:solidFill>
                <a:latin typeface="+mn-ea"/>
                <a:ea typeface="+mn-ea"/>
              </a:rPr>
              <a:t>公差总是正值</a:t>
            </a:r>
            <a:r>
              <a:rPr lang="zh-CN" altLang="en-US" sz="2400" b="1" dirty="0">
                <a:latin typeface="+mn-ea"/>
                <a:ea typeface="+mn-ea"/>
              </a:rPr>
              <a:t>。</a:t>
            </a:r>
          </a:p>
        </p:txBody>
      </p:sp>
      <p:sp>
        <p:nvSpPr>
          <p:cNvPr id="12" name="矩形 11">
            <a:extLst>
              <a:ext uri="{FF2B5EF4-FFF2-40B4-BE49-F238E27FC236}">
                <a16:creationId xmlns:a16="http://schemas.microsoft.com/office/drawing/2014/main" id="{EB676A44-19B9-D8C9-D9B1-1BE0170CA926}"/>
              </a:ext>
            </a:extLst>
          </p:cNvPr>
          <p:cNvSpPr/>
          <p:nvPr/>
        </p:nvSpPr>
        <p:spPr>
          <a:xfrm>
            <a:off x="971600" y="5445224"/>
            <a:ext cx="7272808" cy="830997"/>
          </a:xfrm>
          <a:prstGeom prst="rect">
            <a:avLst/>
          </a:prstGeom>
          <a:solidFill>
            <a:schemeClr val="accent5">
              <a:lumMod val="60000"/>
              <a:lumOff val="40000"/>
            </a:schemeClr>
          </a:solidFill>
          <a:ln w="9525">
            <a:solidFill>
              <a:srgbClr val="6600FF"/>
            </a:solidFill>
          </a:ln>
        </p:spPr>
        <p:txBody>
          <a:bodyPr wrap="square" anchor="ctr" anchorCtr="0">
            <a:spAutoFit/>
          </a:bodyPr>
          <a:lstStyle/>
          <a:p>
            <a:pPr indent="269875">
              <a:defRPr/>
            </a:pPr>
            <a:r>
              <a:rPr lang="zh-CN" altLang="zh-CN" sz="2400" b="1" dirty="0">
                <a:solidFill>
                  <a:srgbClr val="C00000"/>
                </a:solidFill>
                <a:latin typeface="黑体" panose="02010609060101010101" pitchFamily="2" charset="-122"/>
                <a:ea typeface="黑体" panose="02010609060101010101" pitchFamily="2" charset="-122"/>
              </a:rPr>
              <a:t>孔的</a:t>
            </a:r>
            <a:r>
              <a:rPr lang="zh-CN" altLang="en-US" sz="2400" b="1" dirty="0">
                <a:solidFill>
                  <a:srgbClr val="C00000"/>
                </a:solidFill>
                <a:latin typeface="黑体" panose="02010609060101010101" pitchFamily="2" charset="-122"/>
                <a:ea typeface="黑体" panose="02010609060101010101" pitchFamily="2" charset="-122"/>
              </a:rPr>
              <a:t>尺寸</a:t>
            </a:r>
            <a:r>
              <a:rPr lang="zh-CN" altLang="zh-CN" sz="2400" b="1" dirty="0">
                <a:solidFill>
                  <a:srgbClr val="C00000"/>
                </a:solidFill>
                <a:latin typeface="黑体" panose="02010609060101010101" pitchFamily="2" charset="-122"/>
                <a:ea typeface="黑体" panose="02010609060101010101" pitchFamily="2" charset="-122"/>
              </a:rPr>
              <a:t>公差为</a:t>
            </a:r>
            <a:r>
              <a:rPr lang="zh-CN" altLang="en-US" sz="2400" b="1" dirty="0">
                <a:solidFill>
                  <a:srgbClr val="C00000"/>
                </a:solidFill>
                <a:latin typeface="黑体" panose="02010609060101010101" pitchFamily="2" charset="-122"/>
                <a:ea typeface="黑体" panose="02010609060101010101" pitchFamily="2" charset="-122"/>
              </a:rPr>
              <a:t>： </a:t>
            </a:r>
            <a:r>
              <a:rPr lang="en-US" altLang="zh-CN" sz="2400" b="1" dirty="0">
                <a:solidFill>
                  <a:srgbClr val="FF0000"/>
                </a:solidFill>
                <a:latin typeface="黑体" panose="02010609060101010101" pitchFamily="2" charset="-122"/>
                <a:ea typeface="黑体" panose="02010609060101010101" pitchFamily="2" charset="-122"/>
              </a:rPr>
              <a:t>50.012 - 49.988 = 0.024 mm</a:t>
            </a:r>
          </a:p>
          <a:p>
            <a:pPr indent="269875">
              <a:defRPr/>
            </a:pPr>
            <a:r>
              <a:rPr lang="en-US" altLang="zh-CN" sz="2400" b="1" dirty="0">
                <a:solidFill>
                  <a:srgbClr val="C00000"/>
                </a:solidFill>
                <a:latin typeface="黑体" panose="02010609060101010101" pitchFamily="2" charset="-122"/>
                <a:ea typeface="黑体" panose="02010609060101010101" pitchFamily="2" charset="-122"/>
              </a:rPr>
              <a:t>            </a:t>
            </a:r>
            <a:r>
              <a:rPr lang="zh-CN" altLang="en-US" sz="2400" b="1" dirty="0">
                <a:solidFill>
                  <a:srgbClr val="C00000"/>
                </a:solidFill>
                <a:latin typeface="黑体" panose="02010609060101010101" pitchFamily="2" charset="-122"/>
                <a:ea typeface="黑体" panose="02010609060101010101" pitchFamily="2" charset="-122"/>
              </a:rPr>
              <a:t>或</a:t>
            </a:r>
            <a:r>
              <a:rPr lang="en-US" altLang="zh-CN" sz="2400" b="1" dirty="0">
                <a:solidFill>
                  <a:srgbClr val="FF0000"/>
                </a:solidFill>
                <a:latin typeface="黑体" panose="02010609060101010101" pitchFamily="2" charset="-122"/>
                <a:ea typeface="黑体" panose="02010609060101010101" pitchFamily="2" charset="-122"/>
              </a:rPr>
              <a:t>∣0.012 -(-1.012)∣= 0.024 mm</a:t>
            </a:r>
          </a:p>
        </p:txBody>
      </p:sp>
    </p:spTree>
    <p:extLst>
      <p:ext uri="{BB962C8B-B14F-4D97-AF65-F5344CB8AC3E}">
        <p14:creationId xmlns:p14="http://schemas.microsoft.com/office/powerpoint/2010/main" val="2362733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403457">
            <a:extLst>
              <a:ext uri="{FF2B5EF4-FFF2-40B4-BE49-F238E27FC236}">
                <a16:creationId xmlns:a16="http://schemas.microsoft.com/office/drawing/2014/main" id="{EEE5D867-D2B8-E0FF-2619-8014EFB8CFA8}"/>
              </a:ext>
            </a:extLst>
          </p:cNvPr>
          <p:cNvGrpSpPr/>
          <p:nvPr/>
        </p:nvGrpSpPr>
        <p:grpSpPr>
          <a:xfrm>
            <a:off x="317500" y="260350"/>
            <a:ext cx="7926388" cy="4271963"/>
            <a:chOff x="476" y="164"/>
            <a:chExt cx="4993" cy="2691"/>
          </a:xfrm>
        </p:grpSpPr>
        <p:pic>
          <p:nvPicPr>
            <p:cNvPr id="5" name="图片 403458">
              <a:extLst>
                <a:ext uri="{FF2B5EF4-FFF2-40B4-BE49-F238E27FC236}">
                  <a16:creationId xmlns:a16="http://schemas.microsoft.com/office/drawing/2014/main" id="{CCEA171F-FB38-C1C8-6267-CEEF4561CE0A}"/>
                </a:ext>
              </a:extLst>
            </p:cNvPr>
            <p:cNvPicPr>
              <a:picLocks noChangeAspect="1"/>
            </p:cNvPicPr>
            <p:nvPr/>
          </p:nvPicPr>
          <p:blipFill>
            <a:blip r:embed="rId2">
              <a:clrChange>
                <a:clrFrom>
                  <a:srgbClr val="FFFFFF"/>
                </a:clrFrom>
                <a:clrTo>
                  <a:srgbClr val="FFFFFF">
                    <a:alpha val="0"/>
                  </a:srgbClr>
                </a:clrTo>
              </a:clrChange>
            </a:blip>
            <a:srcRect l="14180" t="18457" r="18489" b="25439"/>
            <a:stretch>
              <a:fillRect/>
            </a:stretch>
          </p:blipFill>
          <p:spPr>
            <a:xfrm>
              <a:off x="476" y="164"/>
              <a:ext cx="4037" cy="2691"/>
            </a:xfrm>
            <a:prstGeom prst="rect">
              <a:avLst/>
            </a:prstGeom>
            <a:noFill/>
            <a:ln w="9525">
              <a:noFill/>
            </a:ln>
          </p:spPr>
        </p:pic>
        <p:grpSp>
          <p:nvGrpSpPr>
            <p:cNvPr id="6" name="组合 403459">
              <a:extLst>
                <a:ext uri="{FF2B5EF4-FFF2-40B4-BE49-F238E27FC236}">
                  <a16:creationId xmlns:a16="http://schemas.microsoft.com/office/drawing/2014/main" id="{ECAF9FA3-325A-5CBD-DA58-031F160F537A}"/>
                </a:ext>
              </a:extLst>
            </p:cNvPr>
            <p:cNvGrpSpPr/>
            <p:nvPr/>
          </p:nvGrpSpPr>
          <p:grpSpPr>
            <a:xfrm>
              <a:off x="3334" y="2365"/>
              <a:ext cx="2135" cy="327"/>
              <a:chOff x="291" y="550"/>
              <a:chExt cx="2135" cy="327"/>
            </a:xfrm>
          </p:grpSpPr>
          <p:sp>
            <p:nvSpPr>
              <p:cNvPr id="7" name="文本框 403460">
                <a:extLst>
                  <a:ext uri="{FF2B5EF4-FFF2-40B4-BE49-F238E27FC236}">
                    <a16:creationId xmlns:a16="http://schemas.microsoft.com/office/drawing/2014/main" id="{41F921FB-8CFC-6718-ED23-5A80ECF1AECD}"/>
                  </a:ext>
                </a:extLst>
              </p:cNvPr>
              <p:cNvSpPr txBox="1"/>
              <p:nvPr/>
            </p:nvSpPr>
            <p:spPr>
              <a:xfrm>
                <a:off x="291" y="550"/>
                <a:ext cx="1015" cy="327"/>
              </a:xfrm>
              <a:prstGeom prst="rect">
                <a:avLst/>
              </a:prstGeom>
              <a:noFill/>
              <a:ln w="9525">
                <a:noFill/>
              </a:ln>
            </p:spPr>
            <p:txBody>
              <a:bodyPr wrap="none" anchor="t" anchorCtr="0">
                <a:spAutoFit/>
              </a:bodyPr>
              <a:lstStyle/>
              <a:p>
                <a:pPr>
                  <a:defRPr/>
                </a:pPr>
                <a:r>
                  <a:rPr lang="zh-CN" altLang="en-US" sz="2800" b="1" dirty="0">
                    <a:solidFill>
                      <a:srgbClr val="000000"/>
                    </a:solidFill>
                    <a:latin typeface="Times New Roman" panose="02020603050405020304" pitchFamily="18" charset="0"/>
                  </a:rPr>
                  <a:t>以孔</a:t>
                </a:r>
                <a:r>
                  <a:rPr lang="en-US" altLang="zh-CN" sz="2800" b="1" i="1">
                    <a:solidFill>
                      <a:srgbClr val="FF0066"/>
                    </a:solidFill>
                    <a:latin typeface="Times New Roman" panose="02020603050405020304" pitchFamily="18" charset="0"/>
                  </a:rPr>
                  <a:t>φ</a:t>
                </a:r>
                <a:r>
                  <a:rPr lang="en-US" altLang="zh-CN" sz="2800" b="1">
                    <a:solidFill>
                      <a:srgbClr val="FF0066"/>
                    </a:solidFill>
                    <a:latin typeface="Times New Roman" panose="02020603050405020304" pitchFamily="18" charset="0"/>
                  </a:rPr>
                  <a:t>50</a:t>
                </a:r>
              </a:p>
            </p:txBody>
          </p:sp>
          <p:sp>
            <p:nvSpPr>
              <p:cNvPr id="8" name="文本框 403461">
                <a:extLst>
                  <a:ext uri="{FF2B5EF4-FFF2-40B4-BE49-F238E27FC236}">
                    <a16:creationId xmlns:a16="http://schemas.microsoft.com/office/drawing/2014/main" id="{01A769F1-8D10-F52D-30B1-7F3EFA0486D1}"/>
                  </a:ext>
                </a:extLst>
              </p:cNvPr>
              <p:cNvSpPr txBox="1"/>
              <p:nvPr/>
            </p:nvSpPr>
            <p:spPr>
              <a:xfrm>
                <a:off x="1138" y="586"/>
                <a:ext cx="789" cy="288"/>
              </a:xfrm>
              <a:prstGeom prst="rect">
                <a:avLst/>
              </a:prstGeom>
              <a:noFill/>
              <a:ln w="9525">
                <a:noFill/>
              </a:ln>
            </p:spPr>
            <p:txBody>
              <a:bodyPr wrap="none" anchor="t" anchorCtr="0">
                <a:spAutoFit/>
              </a:bodyPr>
              <a:lstStyle/>
              <a:p>
                <a:pPr>
                  <a:defRPr/>
                </a:pPr>
                <a:r>
                  <a:rPr lang="en-US" altLang="zh-CN" sz="2400" b="1" dirty="0">
                    <a:solidFill>
                      <a:srgbClr val="FF0066"/>
                    </a:solidFill>
                    <a:latin typeface="Times New Roman" panose="02020603050405020304" pitchFamily="18" charset="0"/>
                  </a:rPr>
                  <a:t>±0.012 </a:t>
                </a:r>
                <a:endParaRPr lang="en-US" altLang="zh-CN" sz="2400" dirty="0">
                  <a:solidFill>
                    <a:srgbClr val="FF0066"/>
                  </a:solidFill>
                  <a:latin typeface="Times New Roman" panose="02020603050405020304" pitchFamily="18" charset="0"/>
                </a:endParaRPr>
              </a:p>
            </p:txBody>
          </p:sp>
          <p:sp>
            <p:nvSpPr>
              <p:cNvPr id="9" name="文本框 403463">
                <a:extLst>
                  <a:ext uri="{FF2B5EF4-FFF2-40B4-BE49-F238E27FC236}">
                    <a16:creationId xmlns:a16="http://schemas.microsoft.com/office/drawing/2014/main" id="{F9F5A088-CF6D-5D4D-81C0-C11587913EC5}"/>
                  </a:ext>
                </a:extLst>
              </p:cNvPr>
              <p:cNvSpPr txBox="1"/>
              <p:nvPr/>
            </p:nvSpPr>
            <p:spPr>
              <a:xfrm>
                <a:off x="1881" y="572"/>
                <a:ext cx="545" cy="288"/>
              </a:xfrm>
              <a:prstGeom prst="rect">
                <a:avLst/>
              </a:prstGeom>
              <a:noFill/>
              <a:ln w="9525">
                <a:noFill/>
              </a:ln>
            </p:spPr>
            <p:txBody>
              <a:bodyPr anchor="t" anchorCtr="0">
                <a:spAutoFit/>
              </a:bodyPr>
              <a:lstStyle/>
              <a:p>
                <a:pPr>
                  <a:defRPr/>
                </a:pPr>
                <a:r>
                  <a:rPr lang="zh-CN" altLang="en-US" sz="2400" b="1" dirty="0">
                    <a:solidFill>
                      <a:srgbClr val="000000"/>
                    </a:solidFill>
                    <a:latin typeface="Times New Roman" panose="02020603050405020304" pitchFamily="18" charset="0"/>
                  </a:rPr>
                  <a:t>为例       </a:t>
                </a:r>
              </a:p>
            </p:txBody>
          </p:sp>
        </p:grpSp>
      </p:grpSp>
      <p:sp>
        <p:nvSpPr>
          <p:cNvPr id="10" name="矩形 9">
            <a:extLst>
              <a:ext uri="{FF2B5EF4-FFF2-40B4-BE49-F238E27FC236}">
                <a16:creationId xmlns:a16="http://schemas.microsoft.com/office/drawing/2014/main" id="{E5AB441A-364C-46D7-0B68-ED0827B50E21}"/>
              </a:ext>
            </a:extLst>
          </p:cNvPr>
          <p:cNvSpPr/>
          <p:nvPr/>
        </p:nvSpPr>
        <p:spPr>
          <a:xfrm>
            <a:off x="586509" y="4693396"/>
            <a:ext cx="7993137" cy="707886"/>
          </a:xfrm>
          <a:prstGeom prst="rect">
            <a:avLst/>
          </a:prstGeom>
          <a:noFill/>
          <a:ln w="9525">
            <a:noFill/>
          </a:ln>
        </p:spPr>
        <p:txBody>
          <a:bodyPr wrap="square" anchor="ctr" anchorCtr="0">
            <a:spAutoFit/>
          </a:bodyPr>
          <a:lstStyle/>
          <a:p>
            <a:pPr>
              <a:defRPr/>
            </a:pPr>
            <a:r>
              <a:rPr lang="zh-CN" altLang="en-US" b="1" dirty="0">
                <a:solidFill>
                  <a:srgbClr val="FF0000"/>
                </a:solidFill>
                <a:latin typeface="宋体" panose="02010600030101010101" pitchFamily="2" charset="-122"/>
              </a:rPr>
              <a:t>⑤</a:t>
            </a:r>
            <a:r>
              <a:rPr lang="zh-CN" altLang="en-US" b="1" dirty="0">
                <a:solidFill>
                  <a:srgbClr val="FF0000"/>
                </a:solidFill>
                <a:latin typeface="+mn-ea"/>
                <a:ea typeface="+mn-ea"/>
              </a:rPr>
              <a:t>零线：</a:t>
            </a:r>
            <a:r>
              <a:rPr lang="zh-CN" altLang="en-US" b="1" dirty="0">
                <a:latin typeface="+mn-ea"/>
                <a:ea typeface="+mn-ea"/>
              </a:rPr>
              <a:t>在公差带图上，表示公称尺寸的直线，即零偏差线。</a:t>
            </a:r>
            <a:r>
              <a:rPr lang="zh-CN" altLang="en-US" b="1" dirty="0">
                <a:solidFill>
                  <a:srgbClr val="C00000"/>
                </a:solidFill>
                <a:latin typeface="+mn-ea"/>
                <a:ea typeface="+mn-ea"/>
              </a:rPr>
              <a:t>正偏差</a:t>
            </a:r>
            <a:r>
              <a:rPr lang="zh-CN" altLang="en-US" b="1" dirty="0">
                <a:latin typeface="+mn-ea"/>
                <a:ea typeface="+mn-ea"/>
              </a:rPr>
              <a:t>位于零线的</a:t>
            </a:r>
            <a:r>
              <a:rPr lang="zh-CN" altLang="en-US" b="1" dirty="0">
                <a:solidFill>
                  <a:srgbClr val="C00000"/>
                </a:solidFill>
                <a:latin typeface="+mn-ea"/>
                <a:ea typeface="+mn-ea"/>
              </a:rPr>
              <a:t>上方</a:t>
            </a:r>
            <a:r>
              <a:rPr lang="zh-CN" altLang="en-US" b="1" dirty="0">
                <a:latin typeface="+mn-ea"/>
                <a:ea typeface="+mn-ea"/>
              </a:rPr>
              <a:t>，</a:t>
            </a:r>
            <a:r>
              <a:rPr lang="zh-CN" altLang="en-US" b="1" dirty="0">
                <a:solidFill>
                  <a:srgbClr val="C00000"/>
                </a:solidFill>
                <a:latin typeface="+mn-ea"/>
                <a:ea typeface="+mn-ea"/>
              </a:rPr>
              <a:t>负偏差</a:t>
            </a:r>
            <a:r>
              <a:rPr lang="zh-CN" altLang="en-US" b="1" dirty="0">
                <a:latin typeface="+mn-ea"/>
                <a:ea typeface="+mn-ea"/>
              </a:rPr>
              <a:t>位于零线的</a:t>
            </a:r>
            <a:r>
              <a:rPr lang="zh-CN" altLang="en-US" b="1" dirty="0">
                <a:solidFill>
                  <a:srgbClr val="C00000"/>
                </a:solidFill>
                <a:latin typeface="+mn-ea"/>
                <a:ea typeface="+mn-ea"/>
              </a:rPr>
              <a:t>下方</a:t>
            </a:r>
            <a:r>
              <a:rPr lang="zh-CN" altLang="en-US" b="1" dirty="0">
                <a:latin typeface="+mn-ea"/>
                <a:ea typeface="+mn-ea"/>
              </a:rPr>
              <a:t>。</a:t>
            </a:r>
          </a:p>
        </p:txBody>
      </p:sp>
      <p:sp>
        <p:nvSpPr>
          <p:cNvPr id="11" name="矩形 10">
            <a:extLst>
              <a:ext uri="{FF2B5EF4-FFF2-40B4-BE49-F238E27FC236}">
                <a16:creationId xmlns:a16="http://schemas.microsoft.com/office/drawing/2014/main" id="{E5EEC7AC-264A-33A2-B8B4-165D12442DC8}"/>
              </a:ext>
            </a:extLst>
          </p:cNvPr>
          <p:cNvSpPr/>
          <p:nvPr/>
        </p:nvSpPr>
        <p:spPr>
          <a:xfrm>
            <a:off x="592597" y="5521091"/>
            <a:ext cx="8351837" cy="707886"/>
          </a:xfrm>
          <a:prstGeom prst="rect">
            <a:avLst/>
          </a:prstGeom>
          <a:noFill/>
          <a:ln w="9525">
            <a:noFill/>
          </a:ln>
        </p:spPr>
        <p:txBody>
          <a:bodyPr anchor="ctr" anchorCtr="0">
            <a:spAutoFit/>
          </a:bodyPr>
          <a:lstStyle/>
          <a:p>
            <a:pPr>
              <a:defRPr/>
            </a:pPr>
            <a:r>
              <a:rPr lang="en-US" altLang="zh-CN" b="1" dirty="0">
                <a:solidFill>
                  <a:srgbClr val="FF0000"/>
                </a:solidFill>
                <a:latin typeface="宋体" panose="02010600030101010101" pitchFamily="2" charset="-122"/>
              </a:rPr>
              <a:t>⑥</a:t>
            </a:r>
            <a:r>
              <a:rPr lang="zh-CN" altLang="en-US" b="1" dirty="0">
                <a:solidFill>
                  <a:srgbClr val="FF0000"/>
                </a:solidFill>
                <a:latin typeface="+mn-ea"/>
                <a:ea typeface="+mn-ea"/>
              </a:rPr>
              <a:t>公差带和公差带图：</a:t>
            </a:r>
            <a:r>
              <a:rPr lang="zh-CN" altLang="en-US" b="1" dirty="0">
                <a:latin typeface="+mn-ea"/>
                <a:ea typeface="+mn-ea"/>
              </a:rPr>
              <a:t>公差带是表示公差大小和相对零线位置的一个区域。一般只画出上、下极限偏差所围成的一个矩形框，称为</a:t>
            </a:r>
            <a:r>
              <a:rPr lang="zh-CN" altLang="en-US" b="1" dirty="0">
                <a:solidFill>
                  <a:srgbClr val="C00000"/>
                </a:solidFill>
                <a:latin typeface="+mn-ea"/>
                <a:ea typeface="+mn-ea"/>
              </a:rPr>
              <a:t>公差带图</a:t>
            </a:r>
            <a:r>
              <a:rPr lang="zh-CN" altLang="en-US" b="1" dirty="0">
                <a:latin typeface="+mn-ea"/>
                <a:ea typeface="+mn-ea"/>
              </a:rPr>
              <a:t>。  </a:t>
            </a:r>
          </a:p>
        </p:txBody>
      </p:sp>
      <p:grpSp>
        <p:nvGrpSpPr>
          <p:cNvPr id="17" name="组合 16">
            <a:extLst>
              <a:ext uri="{FF2B5EF4-FFF2-40B4-BE49-F238E27FC236}">
                <a16:creationId xmlns:a16="http://schemas.microsoft.com/office/drawing/2014/main" id="{45742C37-1C55-6D58-C179-DDC95FF60E12}"/>
              </a:ext>
            </a:extLst>
          </p:cNvPr>
          <p:cNvGrpSpPr/>
          <p:nvPr/>
        </p:nvGrpSpPr>
        <p:grpSpPr>
          <a:xfrm>
            <a:off x="283320" y="260350"/>
            <a:ext cx="8321128" cy="4313237"/>
            <a:chOff x="283320" y="260350"/>
            <a:chExt cx="8321128" cy="4313237"/>
          </a:xfrm>
        </p:grpSpPr>
        <p:grpSp>
          <p:nvGrpSpPr>
            <p:cNvPr id="12" name="组合 11">
              <a:extLst>
                <a:ext uri="{FF2B5EF4-FFF2-40B4-BE49-F238E27FC236}">
                  <a16:creationId xmlns:a16="http://schemas.microsoft.com/office/drawing/2014/main" id="{C3C54C92-2D80-76B4-351D-BCDB62EB5B32}"/>
                </a:ext>
              </a:extLst>
            </p:cNvPr>
            <p:cNvGrpSpPr/>
            <p:nvPr/>
          </p:nvGrpSpPr>
          <p:grpSpPr>
            <a:xfrm>
              <a:off x="283320" y="260350"/>
              <a:ext cx="8321128" cy="4313237"/>
              <a:chOff x="158" y="119"/>
              <a:chExt cx="5398" cy="2767"/>
            </a:xfrm>
          </p:grpSpPr>
          <p:sp>
            <p:nvSpPr>
              <p:cNvPr id="13" name="矩形 403467">
                <a:extLst>
                  <a:ext uri="{FF2B5EF4-FFF2-40B4-BE49-F238E27FC236}">
                    <a16:creationId xmlns:a16="http://schemas.microsoft.com/office/drawing/2014/main" id="{D2CFC92E-6C63-787A-76E0-B88A195ADFC5}"/>
                  </a:ext>
                </a:extLst>
              </p:cNvPr>
              <p:cNvSpPr/>
              <p:nvPr/>
            </p:nvSpPr>
            <p:spPr>
              <a:xfrm>
                <a:off x="158" y="119"/>
                <a:ext cx="5398" cy="2767"/>
              </a:xfrm>
              <a:prstGeom prst="rect">
                <a:avLst/>
              </a:prstGeom>
              <a:solidFill>
                <a:srgbClr val="FFFFFF"/>
              </a:solidFill>
              <a:ln w="9525">
                <a:noFill/>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pic>
            <p:nvPicPr>
              <p:cNvPr id="14" name="图片 403468">
                <a:extLst>
                  <a:ext uri="{FF2B5EF4-FFF2-40B4-BE49-F238E27FC236}">
                    <a16:creationId xmlns:a16="http://schemas.microsoft.com/office/drawing/2014/main" id="{462785FF-D614-1275-68D9-4CBCB0132CB5}"/>
                  </a:ext>
                </a:extLst>
              </p:cNvPr>
              <p:cNvPicPr>
                <a:picLocks noChangeAspect="1"/>
              </p:cNvPicPr>
              <p:nvPr/>
            </p:nvPicPr>
            <p:blipFill>
              <a:blip r:embed="rId3">
                <a:clrChange>
                  <a:clrFrom>
                    <a:srgbClr val="FFFFFF"/>
                  </a:clrFrom>
                  <a:clrTo>
                    <a:srgbClr val="FFFFFF">
                      <a:alpha val="0"/>
                    </a:srgbClr>
                  </a:clrTo>
                </a:clrChange>
              </a:blip>
              <a:srcRect l="19492" t="24365" r="17903" b="26921"/>
              <a:stretch>
                <a:fillRect/>
              </a:stretch>
            </p:blipFill>
            <p:spPr>
              <a:xfrm>
                <a:off x="1429" y="572"/>
                <a:ext cx="3084" cy="1920"/>
              </a:xfrm>
              <a:prstGeom prst="rect">
                <a:avLst/>
              </a:prstGeom>
              <a:noFill/>
              <a:ln w="9525">
                <a:noFill/>
              </a:ln>
            </p:spPr>
          </p:pic>
        </p:grpSp>
        <p:sp>
          <p:nvSpPr>
            <p:cNvPr id="16" name="文本框 15">
              <a:extLst>
                <a:ext uri="{FF2B5EF4-FFF2-40B4-BE49-F238E27FC236}">
                  <a16:creationId xmlns:a16="http://schemas.microsoft.com/office/drawing/2014/main" id="{CD9EE4BB-7235-08BD-941F-6700603D6FE1}"/>
                </a:ext>
              </a:extLst>
            </p:cNvPr>
            <p:cNvSpPr txBox="1"/>
            <p:nvPr/>
          </p:nvSpPr>
          <p:spPr>
            <a:xfrm>
              <a:off x="4189431" y="3998853"/>
              <a:ext cx="1284269" cy="400110"/>
            </a:xfrm>
            <a:prstGeom prst="rect">
              <a:avLst/>
            </a:prstGeom>
            <a:solidFill>
              <a:schemeClr val="accent5">
                <a:lumMod val="60000"/>
                <a:lumOff val="40000"/>
              </a:schemeClr>
            </a:solidFill>
            <a:ln>
              <a:solidFill>
                <a:srgbClr val="6600FF"/>
              </a:solidFill>
            </a:ln>
          </p:spPr>
          <p:txBody>
            <a:bodyPr wrap="square">
              <a:spAutoFit/>
            </a:bodyPr>
            <a:lstStyle/>
            <a:p>
              <a:r>
                <a:rPr lang="zh-CN" altLang="en-US" b="1" dirty="0">
                  <a:solidFill>
                    <a:srgbClr val="C00000"/>
                  </a:solidFill>
                  <a:latin typeface="黑体" panose="02010609060101010101" pitchFamily="49" charset="-122"/>
                  <a:ea typeface="黑体" panose="02010609060101010101" pitchFamily="49" charset="-122"/>
                </a:rPr>
                <a:t>公差带图</a:t>
              </a:r>
              <a:endParaRPr lang="zh-CN" altLang="en-US" dirty="0">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2086917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356CCAA7-EDF9-9283-9F58-C68EDA422F94}"/>
              </a:ext>
            </a:extLst>
          </p:cNvPr>
          <p:cNvSpPr txBox="1"/>
          <p:nvPr/>
        </p:nvSpPr>
        <p:spPr>
          <a:xfrm>
            <a:off x="522847" y="251007"/>
            <a:ext cx="3278462" cy="461665"/>
          </a:xfrm>
          <a:prstGeom prst="rect">
            <a:avLst/>
          </a:prstGeom>
          <a:noFill/>
          <a:ln w="9525">
            <a:noFill/>
          </a:ln>
        </p:spPr>
        <p:txBody>
          <a:bodyPr wrap="none" anchor="t" anchorCtr="0">
            <a:spAutoFit/>
          </a:bodyPr>
          <a:lstStyle/>
          <a:p>
            <a:pPr>
              <a:defRPr/>
            </a:pPr>
            <a:r>
              <a:rPr lang="zh-CN" altLang="en-US" sz="2400" b="1" dirty="0">
                <a:solidFill>
                  <a:srgbClr val="FF0000"/>
                </a:solidFill>
                <a:latin typeface="宋体" panose="02010600030101010101" pitchFamily="2" charset="-122"/>
              </a:rPr>
              <a:t>⑦公差等级和标准公差</a:t>
            </a:r>
          </a:p>
        </p:txBody>
      </p:sp>
      <p:sp>
        <p:nvSpPr>
          <p:cNvPr id="6" name="矩形 5">
            <a:extLst>
              <a:ext uri="{FF2B5EF4-FFF2-40B4-BE49-F238E27FC236}">
                <a16:creationId xmlns:a16="http://schemas.microsoft.com/office/drawing/2014/main" id="{04E78D0E-2686-5B71-4EB8-B831D80594FB}"/>
              </a:ext>
            </a:extLst>
          </p:cNvPr>
          <p:cNvSpPr/>
          <p:nvPr/>
        </p:nvSpPr>
        <p:spPr>
          <a:xfrm>
            <a:off x="525463" y="3933825"/>
            <a:ext cx="8583612" cy="461665"/>
          </a:xfrm>
          <a:prstGeom prst="rect">
            <a:avLst/>
          </a:prstGeom>
          <a:noFill/>
          <a:ln w="9525">
            <a:noFill/>
          </a:ln>
        </p:spPr>
        <p:txBody>
          <a:bodyPr anchor="t" anchorCtr="0">
            <a:spAutoFit/>
          </a:bodyPr>
          <a:lstStyle/>
          <a:p>
            <a:pPr>
              <a:defRPr/>
            </a:pPr>
            <a:r>
              <a:rPr lang="en-US" altLang="zh-CN" sz="2400" b="1" dirty="0">
                <a:solidFill>
                  <a:srgbClr val="FF0000"/>
                </a:solidFill>
                <a:latin typeface="黑体" panose="02010609060101010101" pitchFamily="49" charset="-122"/>
                <a:ea typeface="黑体" panose="02010609060101010101" pitchFamily="49" charset="-122"/>
              </a:rPr>
              <a:t>IT01</a:t>
            </a:r>
            <a:r>
              <a:rPr lang="zh-CN" altLang="en-US" sz="2400" b="1" dirty="0">
                <a:solidFill>
                  <a:srgbClr val="000000"/>
                </a:solidFill>
                <a:latin typeface="黑体" panose="02010609060101010101" pitchFamily="49" charset="-122"/>
                <a:ea typeface="黑体" panose="02010609060101010101" pitchFamily="49" charset="-122"/>
              </a:rPr>
              <a:t>公差值最小，精度最高；</a:t>
            </a:r>
            <a:r>
              <a:rPr lang="en-US" altLang="zh-CN" sz="2400" b="1" dirty="0">
                <a:solidFill>
                  <a:srgbClr val="FF0000"/>
                </a:solidFill>
                <a:latin typeface="黑体" panose="02010609060101010101" pitchFamily="49" charset="-122"/>
                <a:ea typeface="黑体" panose="02010609060101010101" pitchFamily="49" charset="-122"/>
              </a:rPr>
              <a:t>IT18</a:t>
            </a:r>
            <a:r>
              <a:rPr lang="zh-CN" altLang="en-US" sz="2400" b="1" dirty="0">
                <a:solidFill>
                  <a:srgbClr val="000000"/>
                </a:solidFill>
                <a:latin typeface="黑体" panose="02010609060101010101" pitchFamily="49" charset="-122"/>
                <a:ea typeface="黑体" panose="02010609060101010101" pitchFamily="49" charset="-122"/>
              </a:rPr>
              <a:t>公差值最大，精度最低。</a:t>
            </a:r>
          </a:p>
        </p:txBody>
      </p:sp>
      <p:sp>
        <p:nvSpPr>
          <p:cNvPr id="7" name="矩形 6">
            <a:extLst>
              <a:ext uri="{FF2B5EF4-FFF2-40B4-BE49-F238E27FC236}">
                <a16:creationId xmlns:a16="http://schemas.microsoft.com/office/drawing/2014/main" id="{B693D9A4-5A34-7026-AB76-41E0F8F26B97}"/>
              </a:ext>
            </a:extLst>
          </p:cNvPr>
          <p:cNvSpPr/>
          <p:nvPr/>
        </p:nvSpPr>
        <p:spPr>
          <a:xfrm>
            <a:off x="1498109" y="2111497"/>
            <a:ext cx="6119812" cy="457200"/>
          </a:xfrm>
          <a:prstGeom prst="rect">
            <a:avLst/>
          </a:prstGeom>
          <a:noFill/>
          <a:ln w="9525">
            <a:noFill/>
          </a:ln>
        </p:spPr>
        <p:txBody>
          <a:bodyPr anchor="t" anchorCtr="0">
            <a:spAutoFit/>
          </a:bodyPr>
          <a:lstStyle/>
          <a:p>
            <a:pPr>
              <a:defRPr/>
            </a:pPr>
            <a:r>
              <a:rPr lang="en-US" altLang="zh-CN" sz="2400" b="1" dirty="0">
                <a:solidFill>
                  <a:srgbClr val="FF0066"/>
                </a:solidFill>
                <a:latin typeface="黑体" panose="02010609060101010101" pitchFamily="49" charset="-122"/>
                <a:ea typeface="黑体" panose="02010609060101010101" pitchFamily="49" charset="-122"/>
              </a:rPr>
              <a:t>IT</a:t>
            </a:r>
            <a:r>
              <a:rPr lang="zh-CN" altLang="en-US" sz="2400" b="1" dirty="0">
                <a:solidFill>
                  <a:srgbClr val="000000"/>
                </a:solidFill>
                <a:latin typeface="黑体" panose="02010609060101010101" pitchFamily="49" charset="-122"/>
                <a:ea typeface="黑体" panose="02010609060101010101" pitchFamily="49" charset="-122"/>
              </a:rPr>
              <a:t>表示公差， </a:t>
            </a:r>
            <a:r>
              <a:rPr lang="en-US" altLang="zh-CN" sz="2400" b="1" dirty="0">
                <a:solidFill>
                  <a:srgbClr val="FF0066"/>
                </a:solidFill>
                <a:latin typeface="黑体" panose="02010609060101010101" pitchFamily="49" charset="-122"/>
                <a:ea typeface="黑体" panose="02010609060101010101" pitchFamily="49" charset="-122"/>
              </a:rPr>
              <a:t>IT</a:t>
            </a:r>
            <a:r>
              <a:rPr lang="zh-CN" altLang="en-US" sz="2400" b="1" dirty="0">
                <a:solidFill>
                  <a:srgbClr val="000000"/>
                </a:solidFill>
                <a:latin typeface="黑体" panose="02010609060101010101" pitchFamily="49" charset="-122"/>
                <a:ea typeface="黑体" panose="02010609060101010101" pitchFamily="49" charset="-122"/>
              </a:rPr>
              <a:t>后面的数字表示公差等级</a:t>
            </a:r>
          </a:p>
        </p:txBody>
      </p:sp>
      <p:sp>
        <p:nvSpPr>
          <p:cNvPr id="8" name="文本框 7">
            <a:extLst>
              <a:ext uri="{FF2B5EF4-FFF2-40B4-BE49-F238E27FC236}">
                <a16:creationId xmlns:a16="http://schemas.microsoft.com/office/drawing/2014/main" id="{F534E617-1884-C6D9-E340-5089B7E7C7E0}"/>
              </a:ext>
            </a:extLst>
          </p:cNvPr>
          <p:cNvSpPr txBox="1"/>
          <p:nvPr/>
        </p:nvSpPr>
        <p:spPr>
          <a:xfrm>
            <a:off x="775284" y="2740328"/>
            <a:ext cx="7705725" cy="830997"/>
          </a:xfrm>
          <a:prstGeom prst="rect">
            <a:avLst/>
          </a:prstGeom>
          <a:noFill/>
          <a:ln w="9525">
            <a:noFill/>
          </a:ln>
        </p:spPr>
        <p:txBody>
          <a:bodyPr anchor="t" anchorCtr="0">
            <a:spAutoFit/>
          </a:bodyPr>
          <a:lstStyle/>
          <a:p>
            <a:pPr>
              <a:defRPr/>
            </a:pPr>
            <a:r>
              <a:rPr lang="en-US" altLang="zh-CN" sz="2400" b="1" dirty="0">
                <a:solidFill>
                  <a:srgbClr val="000000"/>
                </a:solidFill>
                <a:latin typeface="Times New Roman" panose="02020603050405020304" pitchFamily="18" charset="0"/>
                <a:ea typeface="仿宋_GB2312" pitchFamily="49" charset="-122"/>
              </a:rPr>
              <a:t>       </a:t>
            </a:r>
            <a:r>
              <a:rPr lang="en-US" altLang="zh-CN" sz="2400" b="1" dirty="0">
                <a:solidFill>
                  <a:srgbClr val="FF0066"/>
                </a:solidFill>
                <a:latin typeface="+mn-ea"/>
                <a:ea typeface="+mn-ea"/>
              </a:rPr>
              <a:t>IT</a:t>
            </a:r>
            <a:r>
              <a:rPr lang="zh-CN" altLang="en-US" sz="2400" b="1" dirty="0">
                <a:solidFill>
                  <a:srgbClr val="000000"/>
                </a:solidFill>
                <a:latin typeface="+mn-ea"/>
                <a:ea typeface="+mn-ea"/>
              </a:rPr>
              <a:t>的具体数值由基本尺寸和公差等级来决定。其中公差等级是反映尺寸精确程度。</a:t>
            </a:r>
          </a:p>
        </p:txBody>
      </p:sp>
      <p:sp>
        <p:nvSpPr>
          <p:cNvPr id="9" name="矩形 8">
            <a:extLst>
              <a:ext uri="{FF2B5EF4-FFF2-40B4-BE49-F238E27FC236}">
                <a16:creationId xmlns:a16="http://schemas.microsoft.com/office/drawing/2014/main" id="{2C154338-98E4-8701-ED41-8F5020E91F0A}"/>
              </a:ext>
            </a:extLst>
          </p:cNvPr>
          <p:cNvSpPr/>
          <p:nvPr/>
        </p:nvSpPr>
        <p:spPr>
          <a:xfrm>
            <a:off x="556178" y="1083717"/>
            <a:ext cx="8353425" cy="830997"/>
          </a:xfrm>
          <a:prstGeom prst="rect">
            <a:avLst/>
          </a:prstGeom>
          <a:noFill/>
          <a:ln w="9525">
            <a:noFill/>
          </a:ln>
        </p:spPr>
        <p:txBody>
          <a:bodyPr anchor="t" anchorCtr="0">
            <a:spAutoFit/>
          </a:bodyPr>
          <a:lstStyle/>
          <a:p>
            <a:pPr>
              <a:defRPr/>
            </a:pPr>
            <a:r>
              <a:rPr lang="zh-CN" altLang="en-US" sz="2400" b="1" dirty="0">
                <a:solidFill>
                  <a:srgbClr val="FF0000"/>
                </a:solidFill>
                <a:latin typeface="+mn-ea"/>
                <a:ea typeface="+mn-ea"/>
              </a:rPr>
              <a:t>标准公差</a:t>
            </a:r>
            <a:r>
              <a:rPr lang="zh-CN" altLang="en-US" sz="2400" b="1" dirty="0">
                <a:solidFill>
                  <a:srgbClr val="000000"/>
                </a:solidFill>
                <a:latin typeface="+mn-ea"/>
                <a:ea typeface="+mn-ea"/>
              </a:rPr>
              <a:t>是用来确定公差带大小的任意公差。标准公差分为</a:t>
            </a:r>
            <a:r>
              <a:rPr lang="en-US" altLang="zh-CN" sz="2400" b="1" dirty="0">
                <a:solidFill>
                  <a:srgbClr val="000000"/>
                </a:solidFill>
                <a:latin typeface="+mn-ea"/>
                <a:ea typeface="+mn-ea"/>
              </a:rPr>
              <a:t>20</a:t>
            </a:r>
            <a:r>
              <a:rPr lang="zh-CN" altLang="en-US" sz="2400" b="1" dirty="0">
                <a:solidFill>
                  <a:srgbClr val="000000"/>
                </a:solidFill>
                <a:latin typeface="+mn-ea"/>
                <a:ea typeface="+mn-ea"/>
              </a:rPr>
              <a:t>个等级，即</a:t>
            </a:r>
            <a:r>
              <a:rPr lang="en-US" altLang="zh-CN" sz="2400" b="1" dirty="0">
                <a:solidFill>
                  <a:srgbClr val="FF0000"/>
                </a:solidFill>
                <a:latin typeface="+mn-ea"/>
                <a:ea typeface="+mn-ea"/>
              </a:rPr>
              <a:t>IT01</a:t>
            </a:r>
            <a:r>
              <a:rPr lang="zh-CN" altLang="en-US" sz="2400" b="1" dirty="0">
                <a:solidFill>
                  <a:srgbClr val="FF0000"/>
                </a:solidFill>
                <a:latin typeface="+mn-ea"/>
                <a:ea typeface="+mn-ea"/>
              </a:rPr>
              <a:t>、</a:t>
            </a:r>
            <a:r>
              <a:rPr lang="en-US" altLang="zh-CN" sz="2400" b="1" dirty="0">
                <a:solidFill>
                  <a:srgbClr val="FF0000"/>
                </a:solidFill>
                <a:latin typeface="+mn-ea"/>
                <a:ea typeface="+mn-ea"/>
              </a:rPr>
              <a:t>IT0</a:t>
            </a:r>
            <a:r>
              <a:rPr lang="zh-CN" altLang="en-US" sz="2400" b="1" dirty="0">
                <a:solidFill>
                  <a:srgbClr val="FF0000"/>
                </a:solidFill>
                <a:latin typeface="+mn-ea"/>
                <a:ea typeface="+mn-ea"/>
              </a:rPr>
              <a:t>、</a:t>
            </a:r>
            <a:r>
              <a:rPr lang="en-US" altLang="zh-CN" sz="2400" b="1" dirty="0">
                <a:solidFill>
                  <a:srgbClr val="FF0000"/>
                </a:solidFill>
                <a:latin typeface="+mn-ea"/>
                <a:ea typeface="+mn-ea"/>
              </a:rPr>
              <a:t>IT1</a:t>
            </a:r>
            <a:r>
              <a:rPr lang="zh-CN" altLang="en-US" sz="2400" b="1" dirty="0">
                <a:solidFill>
                  <a:srgbClr val="FF0000"/>
                </a:solidFill>
                <a:latin typeface="+mn-ea"/>
                <a:ea typeface="+mn-ea"/>
              </a:rPr>
              <a:t>、</a:t>
            </a:r>
            <a:r>
              <a:rPr lang="en-US" altLang="zh-CN" sz="2400" b="1" dirty="0">
                <a:solidFill>
                  <a:srgbClr val="FF0000"/>
                </a:solidFill>
                <a:latin typeface="+mn-ea"/>
                <a:ea typeface="+mn-ea"/>
              </a:rPr>
              <a:t>IT2</a:t>
            </a:r>
            <a:r>
              <a:rPr lang="zh-CN" altLang="en-US" sz="2400" b="1" dirty="0">
                <a:solidFill>
                  <a:srgbClr val="FF0000"/>
                </a:solidFill>
                <a:latin typeface="+mn-ea"/>
                <a:ea typeface="+mn-ea"/>
              </a:rPr>
              <a:t>、</a:t>
            </a:r>
            <a:r>
              <a:rPr lang="en-US" altLang="zh-CN" sz="2400" b="1" dirty="0">
                <a:solidFill>
                  <a:srgbClr val="FF0000"/>
                </a:solidFill>
                <a:latin typeface="+mn-ea"/>
                <a:ea typeface="+mn-ea"/>
              </a:rPr>
              <a:t>…</a:t>
            </a:r>
            <a:r>
              <a:rPr lang="zh-CN" altLang="en-US" sz="2400" b="1" dirty="0">
                <a:solidFill>
                  <a:srgbClr val="FF0000"/>
                </a:solidFill>
                <a:latin typeface="+mn-ea"/>
                <a:ea typeface="+mn-ea"/>
              </a:rPr>
              <a:t>、</a:t>
            </a:r>
            <a:r>
              <a:rPr lang="en-US" altLang="zh-CN" sz="2400" b="1" dirty="0">
                <a:solidFill>
                  <a:srgbClr val="FF0000"/>
                </a:solidFill>
                <a:latin typeface="+mn-ea"/>
                <a:ea typeface="+mn-ea"/>
              </a:rPr>
              <a:t>IT18</a:t>
            </a:r>
            <a:r>
              <a:rPr lang="zh-CN" altLang="en-US" sz="2400" b="1" dirty="0">
                <a:solidFill>
                  <a:srgbClr val="000000"/>
                </a:solidFill>
                <a:latin typeface="+mn-ea"/>
                <a:ea typeface="+mn-ea"/>
              </a:rPr>
              <a:t>。</a:t>
            </a:r>
          </a:p>
        </p:txBody>
      </p:sp>
      <p:pic>
        <p:nvPicPr>
          <p:cNvPr id="22" name="图片 21" descr="图片包含 日历&#10;&#10;AI 生成的内容可能不正确。">
            <a:extLst>
              <a:ext uri="{FF2B5EF4-FFF2-40B4-BE49-F238E27FC236}">
                <a16:creationId xmlns:a16="http://schemas.microsoft.com/office/drawing/2014/main" id="{CE81F5A1-B271-87E5-C051-F9C4B14CD8A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4397" y="625591"/>
            <a:ext cx="8663923" cy="5891468"/>
          </a:xfrm>
          <a:prstGeom prst="rect">
            <a:avLst/>
          </a:prstGeom>
        </p:spPr>
      </p:pic>
    </p:spTree>
    <p:extLst>
      <p:ext uri="{BB962C8B-B14F-4D97-AF65-F5344CB8AC3E}">
        <p14:creationId xmlns:p14="http://schemas.microsoft.com/office/powerpoint/2010/main" val="2998832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E9A73111-0D4A-EBA5-D02B-103A2FE040A7}"/>
              </a:ext>
            </a:extLst>
          </p:cNvPr>
          <p:cNvSpPr txBox="1"/>
          <p:nvPr/>
        </p:nvSpPr>
        <p:spPr>
          <a:xfrm>
            <a:off x="684213" y="1942026"/>
            <a:ext cx="7775574" cy="1200329"/>
          </a:xfrm>
          <a:prstGeom prst="rect">
            <a:avLst/>
          </a:prstGeom>
          <a:noFill/>
          <a:ln w="9525">
            <a:noFill/>
          </a:ln>
        </p:spPr>
        <p:txBody>
          <a:bodyPr wrap="square" anchor="t" anchorCtr="0">
            <a:spAutoFit/>
          </a:bodyPr>
          <a:lstStyle/>
          <a:p>
            <a:r>
              <a:rPr lang="en-US" altLang="zh-CN" b="1" dirty="0">
                <a:solidFill>
                  <a:srgbClr val="333399"/>
                </a:solidFill>
                <a:latin typeface="Times New Roman" panose="02020603050405020304" pitchFamily="18" charset="0"/>
              </a:rPr>
              <a:t>         </a:t>
            </a:r>
            <a:r>
              <a:rPr lang="zh-CN" altLang="en-US" sz="2400" dirty="0">
                <a:solidFill>
                  <a:srgbClr val="333399"/>
                </a:solidFill>
                <a:latin typeface="隶书" panose="02010509060101010101" pitchFamily="49" charset="-122"/>
                <a:ea typeface="隶书" panose="02010509060101010101" pitchFamily="49" charset="-122"/>
              </a:rPr>
              <a:t>零件是组成机器的不可再拆分的基本单元。零件分为标准件、常用件和非标准零件。设计中非标准零件都要画出零件图。</a:t>
            </a:r>
          </a:p>
        </p:txBody>
      </p:sp>
      <p:sp>
        <p:nvSpPr>
          <p:cNvPr id="5" name="文本框 4">
            <a:extLst>
              <a:ext uri="{FF2B5EF4-FFF2-40B4-BE49-F238E27FC236}">
                <a16:creationId xmlns:a16="http://schemas.microsoft.com/office/drawing/2014/main" id="{8F104C00-DC15-7677-C16A-F672CFE9B639}"/>
              </a:ext>
            </a:extLst>
          </p:cNvPr>
          <p:cNvSpPr txBox="1"/>
          <p:nvPr/>
        </p:nvSpPr>
        <p:spPr>
          <a:xfrm>
            <a:off x="684213" y="3429000"/>
            <a:ext cx="7835527" cy="1200329"/>
          </a:xfrm>
          <a:prstGeom prst="rect">
            <a:avLst/>
          </a:prstGeom>
          <a:noFill/>
          <a:ln w="9525">
            <a:noFill/>
          </a:ln>
        </p:spPr>
        <p:txBody>
          <a:bodyPr wrap="square" anchor="t" anchorCtr="0">
            <a:spAutoFit/>
          </a:bodyPr>
          <a:lstStyle/>
          <a:p>
            <a:r>
              <a:rPr lang="en-US" altLang="zh-CN" sz="2400" dirty="0">
                <a:solidFill>
                  <a:srgbClr val="333399"/>
                </a:solidFill>
                <a:latin typeface="隶书" panose="02010509060101010101" pitchFamily="49" charset="-122"/>
                <a:ea typeface="隶书" panose="02010509060101010101" pitchFamily="49" charset="-122"/>
              </a:rPr>
              <a:t>    </a:t>
            </a:r>
            <a:r>
              <a:rPr lang="zh-CN" altLang="en-US" sz="2400" dirty="0">
                <a:solidFill>
                  <a:srgbClr val="333399"/>
                </a:solidFill>
                <a:latin typeface="隶书" panose="02010509060101010101" pitchFamily="49" charset="-122"/>
                <a:ea typeface="隶书" panose="02010509060101010101" pitchFamily="49" charset="-122"/>
              </a:rPr>
              <a:t>零件图是生产中制造和检验该零件的主要技术图样，它不仅应将零件的材料，内、外结构形状和大小表达清楚，而且还要对零件的加工检验、测量提供必要的技术要求。</a:t>
            </a:r>
          </a:p>
        </p:txBody>
      </p:sp>
      <p:sp>
        <p:nvSpPr>
          <p:cNvPr id="12" name="矩形 312334">
            <a:extLst>
              <a:ext uri="{FF2B5EF4-FFF2-40B4-BE49-F238E27FC236}">
                <a16:creationId xmlns:a16="http://schemas.microsoft.com/office/drawing/2014/main" id="{91EA9E5C-781E-4947-DACE-9A5BB22096ED}"/>
              </a:ext>
            </a:extLst>
          </p:cNvPr>
          <p:cNvSpPr/>
          <p:nvPr/>
        </p:nvSpPr>
        <p:spPr>
          <a:xfrm>
            <a:off x="684213" y="981075"/>
            <a:ext cx="7775574" cy="830997"/>
          </a:xfrm>
          <a:prstGeom prst="rect">
            <a:avLst/>
          </a:prstGeom>
          <a:noFill/>
          <a:ln w="9525">
            <a:noFill/>
          </a:ln>
        </p:spPr>
        <p:txBody>
          <a:bodyPr wrap="squar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0" cap="none" spc="0" normalizeH="0" baseline="0" noProof="0" dirty="0">
                <a:ln>
                  <a:noFill/>
                </a:ln>
                <a:solidFill>
                  <a:srgbClr val="660066"/>
                </a:solidFill>
                <a:effectLst/>
                <a:uLnTx/>
                <a:uFillTx/>
                <a:latin typeface="隶书" panose="02010509060101010101" pitchFamily="49" charset="-122"/>
                <a:ea typeface="隶书" panose="02010509060101010101" pitchFamily="49" charset="-122"/>
              </a:rPr>
              <a:t>    </a:t>
            </a:r>
            <a:r>
              <a:rPr kumimoji="0" lang="zh-CN" altLang="en-US" sz="2400" i="0" u="none" strike="noStrike" kern="0" cap="none" spc="0" normalizeH="0" baseline="0" noProof="0" dirty="0">
                <a:ln>
                  <a:noFill/>
                </a:ln>
                <a:solidFill>
                  <a:srgbClr val="C00000"/>
                </a:solidFill>
                <a:effectLst/>
                <a:uLnTx/>
                <a:uFillTx/>
                <a:latin typeface="隶书" panose="02010509060101010101" pitchFamily="49" charset="-122"/>
                <a:ea typeface="隶书" panose="02010509060101010101" pitchFamily="49" charset="-122"/>
              </a:rPr>
              <a:t>每台机器设备或部件都是由相互关联的零件装配而成的。表达单个零件的图样称为零件图。</a:t>
            </a:r>
          </a:p>
        </p:txBody>
      </p:sp>
      <p:sp>
        <p:nvSpPr>
          <p:cNvPr id="13" name="矩形 12">
            <a:extLst>
              <a:ext uri="{FF2B5EF4-FFF2-40B4-BE49-F238E27FC236}">
                <a16:creationId xmlns:a16="http://schemas.microsoft.com/office/drawing/2014/main" id="{1270B3E0-BD98-D20C-A42C-3438042247A5}"/>
              </a:ext>
            </a:extLst>
          </p:cNvPr>
          <p:cNvSpPr/>
          <p:nvPr/>
        </p:nvSpPr>
        <p:spPr>
          <a:xfrm>
            <a:off x="2481007" y="228850"/>
            <a:ext cx="4312161" cy="523875"/>
          </a:xfrm>
          <a:prstGeom prst="rect">
            <a:avLst/>
          </a:prstGeom>
          <a:gradFill rotWithShape="0">
            <a:gsLst>
              <a:gs pos="0">
                <a:srgbClr val="FF9933"/>
              </a:gs>
              <a:gs pos="50000">
                <a:srgbClr val="FFFFFF"/>
              </a:gs>
              <a:gs pos="100000">
                <a:srgbClr val="FF9933"/>
              </a:gs>
            </a:gsLst>
            <a:lin ang="2700000" scaled="1"/>
            <a:tileRect/>
          </a:gradFill>
          <a:ln w="9525">
            <a:noFill/>
          </a:ln>
          <a:effectLst>
            <a:outerShdw sy="50000" kx="2453608" rotWithShape="0">
              <a:srgbClr val="808080"/>
            </a:outerShdw>
          </a:effectLst>
        </p:spPr>
        <p:txBody>
          <a:bodyPr wrap="square">
            <a:spAutoFit/>
          </a:bodyPr>
          <a:lstStyle/>
          <a:p>
            <a:pPr fontAlgn="auto">
              <a:spcBef>
                <a:spcPts val="0"/>
              </a:spcBef>
              <a:spcAft>
                <a:spcPts val="0"/>
              </a:spcAft>
              <a:defRPr/>
            </a:pPr>
            <a:r>
              <a:rPr lang="en-US" altLang="zh-CN" sz="2800" b="1" kern="0" dirty="0">
                <a:solidFill>
                  <a:srgbClr val="990099"/>
                </a:solidFill>
                <a:latin typeface="黑体" panose="02010609060101010101" pitchFamily="2" charset="-122"/>
                <a:ea typeface="黑体" panose="02010609060101010101" pitchFamily="2" charset="-122"/>
              </a:rPr>
              <a:t> 8.1   </a:t>
            </a:r>
            <a:r>
              <a:rPr lang="zh-CN" altLang="en-US" sz="2800" b="1" kern="0" dirty="0">
                <a:solidFill>
                  <a:srgbClr val="990099"/>
                </a:solidFill>
                <a:latin typeface="黑体" panose="02010609060101010101" pitchFamily="2" charset="-122"/>
                <a:ea typeface="黑体" panose="02010609060101010101" pitchFamily="2" charset="-122"/>
              </a:rPr>
              <a:t>零件图的内容</a:t>
            </a:r>
          </a:p>
        </p:txBody>
      </p:sp>
      <p:sp>
        <p:nvSpPr>
          <p:cNvPr id="2" name="Text Box 5">
            <a:extLst>
              <a:ext uri="{FF2B5EF4-FFF2-40B4-BE49-F238E27FC236}">
                <a16:creationId xmlns:a16="http://schemas.microsoft.com/office/drawing/2014/main" id="{C194133C-1F79-F6FE-0893-214038124376}"/>
              </a:ext>
            </a:extLst>
          </p:cNvPr>
          <p:cNvSpPr txBox="1">
            <a:spLocks noChangeArrowheads="1"/>
          </p:cNvSpPr>
          <p:nvPr/>
        </p:nvSpPr>
        <p:spPr bwMode="auto">
          <a:xfrm>
            <a:off x="1835696" y="4915974"/>
            <a:ext cx="5134739" cy="461665"/>
          </a:xfrm>
          <a:prstGeom prst="rect">
            <a:avLst/>
          </a:prstGeom>
          <a:solidFill>
            <a:srgbClr val="CCCCFF">
              <a:alpha val="5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2400" b="1" i="0" u="none" strike="noStrike" kern="0" cap="none" spc="0" normalizeH="0" baseline="0" noProof="0" dirty="0">
                <a:ln>
                  <a:noFill/>
                </a:ln>
                <a:solidFill>
                  <a:srgbClr val="FF3300"/>
                </a:solidFill>
                <a:effectLst/>
                <a:uLnTx/>
                <a:uFillTx/>
                <a:latin typeface="Times New Roman" panose="02020603050405020304" pitchFamily="18" charset="0"/>
              </a:rPr>
              <a:t>一张完整的零件图应具备以下内容：</a:t>
            </a:r>
          </a:p>
        </p:txBody>
      </p:sp>
      <p:sp>
        <p:nvSpPr>
          <p:cNvPr id="3" name="Text Box 6">
            <a:extLst>
              <a:ext uri="{FF2B5EF4-FFF2-40B4-BE49-F238E27FC236}">
                <a16:creationId xmlns:a16="http://schemas.microsoft.com/office/drawing/2014/main" id="{0D880CE0-255C-B345-A1BD-DDEFF29A86A3}"/>
              </a:ext>
            </a:extLst>
          </p:cNvPr>
          <p:cNvSpPr txBox="1">
            <a:spLocks noChangeArrowheads="1"/>
          </p:cNvSpPr>
          <p:nvPr/>
        </p:nvSpPr>
        <p:spPr bwMode="auto">
          <a:xfrm>
            <a:off x="1722589" y="5458039"/>
            <a:ext cx="235032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2400" b="1" dirty="0">
                <a:solidFill>
                  <a:srgbClr val="3333CC"/>
                </a:solidFill>
                <a:latin typeface="Times New Roman" panose="02020603050405020304" pitchFamily="18" charset="0"/>
              </a:rPr>
              <a:t>（一）一组视图</a:t>
            </a:r>
          </a:p>
        </p:txBody>
      </p:sp>
      <p:sp>
        <p:nvSpPr>
          <p:cNvPr id="10" name="Text Box 7">
            <a:extLst>
              <a:ext uri="{FF2B5EF4-FFF2-40B4-BE49-F238E27FC236}">
                <a16:creationId xmlns:a16="http://schemas.microsoft.com/office/drawing/2014/main" id="{C9734733-EA93-FCBD-0357-703327473CA5}"/>
              </a:ext>
            </a:extLst>
          </p:cNvPr>
          <p:cNvSpPr txBox="1">
            <a:spLocks noChangeArrowheads="1"/>
          </p:cNvSpPr>
          <p:nvPr/>
        </p:nvSpPr>
        <p:spPr bwMode="auto">
          <a:xfrm>
            <a:off x="4307168" y="5458039"/>
            <a:ext cx="265970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2400" b="1" dirty="0">
                <a:solidFill>
                  <a:srgbClr val="3333CC"/>
                </a:solidFill>
                <a:latin typeface="Times New Roman" panose="02020603050405020304" pitchFamily="18" charset="0"/>
              </a:rPr>
              <a:t>（二）完整的尺寸</a:t>
            </a:r>
          </a:p>
        </p:txBody>
      </p:sp>
      <p:sp>
        <p:nvSpPr>
          <p:cNvPr id="11" name="Text Box 8">
            <a:extLst>
              <a:ext uri="{FF2B5EF4-FFF2-40B4-BE49-F238E27FC236}">
                <a16:creationId xmlns:a16="http://schemas.microsoft.com/office/drawing/2014/main" id="{F2C10C39-2539-5008-CED8-9DA091F5D415}"/>
              </a:ext>
            </a:extLst>
          </p:cNvPr>
          <p:cNvSpPr txBox="1">
            <a:spLocks noChangeArrowheads="1"/>
          </p:cNvSpPr>
          <p:nvPr/>
        </p:nvSpPr>
        <p:spPr bwMode="auto">
          <a:xfrm>
            <a:off x="1722589" y="6000104"/>
            <a:ext cx="235032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2400" b="1" dirty="0">
                <a:solidFill>
                  <a:srgbClr val="3333CC"/>
                </a:solidFill>
                <a:latin typeface="Times New Roman" panose="02020603050405020304" pitchFamily="18" charset="0"/>
              </a:rPr>
              <a:t>（三）技术要求</a:t>
            </a:r>
          </a:p>
        </p:txBody>
      </p:sp>
      <p:sp>
        <p:nvSpPr>
          <p:cNvPr id="14" name="Text Box 9">
            <a:extLst>
              <a:ext uri="{FF2B5EF4-FFF2-40B4-BE49-F238E27FC236}">
                <a16:creationId xmlns:a16="http://schemas.microsoft.com/office/drawing/2014/main" id="{54D202AD-BEE1-8256-1C74-47AB4C746C5F}"/>
              </a:ext>
            </a:extLst>
          </p:cNvPr>
          <p:cNvSpPr txBox="1">
            <a:spLocks noChangeArrowheads="1"/>
          </p:cNvSpPr>
          <p:nvPr/>
        </p:nvSpPr>
        <p:spPr bwMode="auto">
          <a:xfrm>
            <a:off x="4403065" y="5998242"/>
            <a:ext cx="20409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2400" b="1" dirty="0">
                <a:solidFill>
                  <a:srgbClr val="3333CC"/>
                </a:solidFill>
                <a:latin typeface="Times New Roman" panose="02020603050405020304" pitchFamily="18" charset="0"/>
              </a:rPr>
              <a:t>（四）标题栏</a:t>
            </a:r>
          </a:p>
        </p:txBody>
      </p:sp>
    </p:spTree>
    <p:extLst>
      <p:ext uri="{BB962C8B-B14F-4D97-AF65-F5344CB8AC3E}">
        <p14:creationId xmlns:p14="http://schemas.microsoft.com/office/powerpoint/2010/main" val="1751085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3" grpId="0" bldLvl="0" animBg="1"/>
      <p:bldP spid="2" grpId="0" animBg="1" autoUpdateAnimBg="0"/>
      <p:bldP spid="3" grpId="0" autoUpdateAnimBg="0"/>
      <p:bldP spid="10" grpId="0" autoUpdateAnimBg="0"/>
      <p:bldP spid="11" grpId="0" autoUpdateAnimBg="0"/>
      <p:bldP spid="14"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69E9D3D6-5859-F3FA-9F4F-97D5B9AF7CAE}"/>
              </a:ext>
            </a:extLst>
          </p:cNvPr>
          <p:cNvSpPr txBox="1"/>
          <p:nvPr/>
        </p:nvSpPr>
        <p:spPr>
          <a:xfrm>
            <a:off x="478851" y="332656"/>
            <a:ext cx="1731564" cy="461665"/>
          </a:xfrm>
          <a:prstGeom prst="rect">
            <a:avLst/>
          </a:prstGeom>
          <a:noFill/>
          <a:ln w="9525">
            <a:noFill/>
          </a:ln>
        </p:spPr>
        <p:txBody>
          <a:bodyPr wrap="none" anchor="t" anchorCtr="0">
            <a:spAutoFit/>
          </a:bodyPr>
          <a:lstStyle/>
          <a:p>
            <a:pPr>
              <a:defRPr/>
            </a:pPr>
            <a:r>
              <a:rPr lang="zh-CN" altLang="en-US" sz="2400" b="1" dirty="0">
                <a:solidFill>
                  <a:srgbClr val="FF0000"/>
                </a:solidFill>
                <a:latin typeface="+mn-ea"/>
                <a:ea typeface="+mn-ea"/>
              </a:rPr>
              <a:t>⑧基本偏差</a:t>
            </a:r>
          </a:p>
        </p:txBody>
      </p:sp>
      <p:sp>
        <p:nvSpPr>
          <p:cNvPr id="5" name="矩形 4">
            <a:extLst>
              <a:ext uri="{FF2B5EF4-FFF2-40B4-BE49-F238E27FC236}">
                <a16:creationId xmlns:a16="http://schemas.microsoft.com/office/drawing/2014/main" id="{5F2AC538-FE34-BF86-9A94-FD6075D9EB8B}"/>
              </a:ext>
            </a:extLst>
          </p:cNvPr>
          <p:cNvSpPr/>
          <p:nvPr/>
        </p:nvSpPr>
        <p:spPr>
          <a:xfrm>
            <a:off x="323057" y="950590"/>
            <a:ext cx="8443912" cy="1006475"/>
          </a:xfrm>
          <a:prstGeom prst="rect">
            <a:avLst/>
          </a:prstGeom>
          <a:noFill/>
          <a:ln w="9525">
            <a:noFill/>
          </a:ln>
        </p:spPr>
        <p:txBody>
          <a:bodyPr wrap="square" anchor="ctr" anchorCtr="0">
            <a:spAutoFit/>
          </a:bodyPr>
          <a:lstStyle/>
          <a:p>
            <a:pPr>
              <a:defRPr/>
            </a:pPr>
            <a:r>
              <a:rPr lang="zh-CN" altLang="en-US" b="1" dirty="0">
                <a:solidFill>
                  <a:srgbClr val="FF0000"/>
                </a:solidFill>
                <a:latin typeface="宋体" panose="02010600030101010101" pitchFamily="2" charset="-122"/>
              </a:rPr>
              <a:t>基本偏差</a:t>
            </a:r>
            <a:r>
              <a:rPr lang="zh-CN" altLang="en-US" b="1" dirty="0">
                <a:solidFill>
                  <a:srgbClr val="000000"/>
                </a:solidFill>
                <a:latin typeface="宋体" panose="02010600030101010101" pitchFamily="2" charset="-122"/>
              </a:rPr>
              <a:t>是用来确定公差带相对于零线位置的那些</a:t>
            </a:r>
            <a:r>
              <a:rPr lang="zh-CN" altLang="en-US" b="1" dirty="0">
                <a:solidFill>
                  <a:srgbClr val="3333CC"/>
                </a:solidFill>
                <a:latin typeface="宋体" panose="02010600030101010101" pitchFamily="2" charset="-122"/>
              </a:rPr>
              <a:t>上极限偏差</a:t>
            </a:r>
            <a:r>
              <a:rPr lang="zh-CN" altLang="en-US" b="1" dirty="0">
                <a:solidFill>
                  <a:srgbClr val="000000"/>
                </a:solidFill>
                <a:latin typeface="宋体" panose="02010600030101010101" pitchFamily="2" charset="-122"/>
              </a:rPr>
              <a:t>或</a:t>
            </a:r>
            <a:r>
              <a:rPr lang="zh-CN" altLang="en-US" b="1" dirty="0">
                <a:solidFill>
                  <a:srgbClr val="3333CC"/>
                </a:solidFill>
                <a:latin typeface="宋体" panose="02010600030101010101" pitchFamily="2" charset="-122"/>
              </a:rPr>
              <a:t>下极限偏差</a:t>
            </a:r>
            <a:r>
              <a:rPr lang="zh-CN" altLang="en-US" b="1" dirty="0">
                <a:solidFill>
                  <a:srgbClr val="000000"/>
                </a:solidFill>
                <a:latin typeface="宋体" panose="02010600030101010101" pitchFamily="2" charset="-122"/>
              </a:rPr>
              <a:t>，</a:t>
            </a:r>
            <a:r>
              <a:rPr lang="zh-CN" altLang="en-US" b="1" dirty="0">
                <a:solidFill>
                  <a:srgbClr val="990000"/>
                </a:solidFill>
                <a:latin typeface="宋体" panose="02010600030101010101" pitchFamily="2" charset="-122"/>
              </a:rPr>
              <a:t>一般是指最靠近零线的那个极限偏差</a:t>
            </a:r>
            <a:r>
              <a:rPr lang="zh-CN" altLang="en-US" b="1" dirty="0">
                <a:solidFill>
                  <a:srgbClr val="000000"/>
                </a:solidFill>
                <a:latin typeface="宋体" panose="02010600030101010101" pitchFamily="2" charset="-122"/>
              </a:rPr>
              <a:t>。当公差带在零线上方时，基本偏差为下极限偏差；当公差带在零线下方时，基本偏差为上极限偏差。</a:t>
            </a:r>
          </a:p>
        </p:txBody>
      </p:sp>
      <p:grpSp>
        <p:nvGrpSpPr>
          <p:cNvPr id="6" name="组合 5">
            <a:extLst>
              <a:ext uri="{FF2B5EF4-FFF2-40B4-BE49-F238E27FC236}">
                <a16:creationId xmlns:a16="http://schemas.microsoft.com/office/drawing/2014/main" id="{8ED855F2-959A-CF71-D413-A15398CF797A}"/>
              </a:ext>
            </a:extLst>
          </p:cNvPr>
          <p:cNvGrpSpPr/>
          <p:nvPr/>
        </p:nvGrpSpPr>
        <p:grpSpPr>
          <a:xfrm>
            <a:off x="3680618" y="4408140"/>
            <a:ext cx="1382713" cy="608013"/>
            <a:chOff x="3428" y="3076"/>
            <a:chExt cx="871" cy="383"/>
          </a:xfrm>
        </p:grpSpPr>
        <p:sp>
          <p:nvSpPr>
            <p:cNvPr id="7" name="矩形 407559">
              <a:extLst>
                <a:ext uri="{FF2B5EF4-FFF2-40B4-BE49-F238E27FC236}">
                  <a16:creationId xmlns:a16="http://schemas.microsoft.com/office/drawing/2014/main" id="{E549B5EA-64FD-809F-7147-8B0184A20E22}"/>
                </a:ext>
              </a:extLst>
            </p:cNvPr>
            <p:cNvSpPr/>
            <p:nvPr/>
          </p:nvSpPr>
          <p:spPr>
            <a:xfrm>
              <a:off x="3477" y="3197"/>
              <a:ext cx="774" cy="154"/>
            </a:xfrm>
            <a:prstGeom prst="rect">
              <a:avLst/>
            </a:prstGeom>
            <a:no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000000"/>
                  </a:solidFill>
                  <a:effectLst/>
                  <a:uLnTx/>
                  <a:uFillTx/>
                  <a:latin typeface="Times New Roman" panose="02020603050405020304" pitchFamily="18" charset="0"/>
                </a:rPr>
                <a:t>轴或孔公差带</a:t>
              </a:r>
            </a:p>
          </p:txBody>
        </p:sp>
        <p:sp>
          <p:nvSpPr>
            <p:cNvPr id="8" name="直接连接符 407560">
              <a:extLst>
                <a:ext uri="{FF2B5EF4-FFF2-40B4-BE49-F238E27FC236}">
                  <a16:creationId xmlns:a16="http://schemas.microsoft.com/office/drawing/2014/main" id="{86EDE44E-1CB0-AB02-15B2-B8426CD903AA}"/>
                </a:ext>
              </a:extLst>
            </p:cNvPr>
            <p:cNvSpPr/>
            <p:nvPr/>
          </p:nvSpPr>
          <p:spPr>
            <a:xfrm flipH="1">
              <a:off x="3428" y="3076"/>
              <a:ext cx="870"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 name="直接连接符 407561">
              <a:extLst>
                <a:ext uri="{FF2B5EF4-FFF2-40B4-BE49-F238E27FC236}">
                  <a16:creationId xmlns:a16="http://schemas.microsoft.com/office/drawing/2014/main" id="{81DFE6A1-CE69-311B-6071-A63C5C5FD289}"/>
                </a:ext>
              </a:extLst>
            </p:cNvPr>
            <p:cNvSpPr/>
            <p:nvPr/>
          </p:nvSpPr>
          <p:spPr>
            <a:xfrm flipH="1">
              <a:off x="3428" y="3456"/>
              <a:ext cx="870"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 name="直接连接符 407562">
              <a:extLst>
                <a:ext uri="{FF2B5EF4-FFF2-40B4-BE49-F238E27FC236}">
                  <a16:creationId xmlns:a16="http://schemas.microsoft.com/office/drawing/2014/main" id="{E12D3B09-9AD9-961F-D4B0-DF9D6D6BA3B3}"/>
                </a:ext>
              </a:extLst>
            </p:cNvPr>
            <p:cNvSpPr/>
            <p:nvPr/>
          </p:nvSpPr>
          <p:spPr>
            <a:xfrm>
              <a:off x="3428" y="3076"/>
              <a:ext cx="1" cy="383"/>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 name="直接连接符 407563">
              <a:extLst>
                <a:ext uri="{FF2B5EF4-FFF2-40B4-BE49-F238E27FC236}">
                  <a16:creationId xmlns:a16="http://schemas.microsoft.com/office/drawing/2014/main" id="{D9B48913-12DE-9AB0-C17C-312678CDB545}"/>
                </a:ext>
              </a:extLst>
            </p:cNvPr>
            <p:cNvSpPr/>
            <p:nvPr/>
          </p:nvSpPr>
          <p:spPr>
            <a:xfrm>
              <a:off x="4298" y="3076"/>
              <a:ext cx="1" cy="383"/>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2" name="组合 11">
            <a:extLst>
              <a:ext uri="{FF2B5EF4-FFF2-40B4-BE49-F238E27FC236}">
                <a16:creationId xmlns:a16="http://schemas.microsoft.com/office/drawing/2014/main" id="{52BDB72F-F8CC-0F18-EE6E-CB3292FA6668}"/>
              </a:ext>
            </a:extLst>
          </p:cNvPr>
          <p:cNvGrpSpPr/>
          <p:nvPr/>
        </p:nvGrpSpPr>
        <p:grpSpPr>
          <a:xfrm>
            <a:off x="1289843" y="2952403"/>
            <a:ext cx="3081338" cy="815975"/>
            <a:chOff x="1515" y="2159"/>
            <a:chExt cx="1941" cy="514"/>
          </a:xfrm>
        </p:grpSpPr>
        <p:grpSp>
          <p:nvGrpSpPr>
            <p:cNvPr id="13" name="组合 407565">
              <a:extLst>
                <a:ext uri="{FF2B5EF4-FFF2-40B4-BE49-F238E27FC236}">
                  <a16:creationId xmlns:a16="http://schemas.microsoft.com/office/drawing/2014/main" id="{9661C943-C9B7-D345-36CA-E81F2B5A01C5}"/>
                </a:ext>
              </a:extLst>
            </p:cNvPr>
            <p:cNvGrpSpPr/>
            <p:nvPr/>
          </p:nvGrpSpPr>
          <p:grpSpPr>
            <a:xfrm>
              <a:off x="1515" y="2159"/>
              <a:ext cx="27" cy="514"/>
              <a:chOff x="1515" y="1655"/>
              <a:chExt cx="27" cy="514"/>
            </a:xfrm>
          </p:grpSpPr>
          <p:sp>
            <p:nvSpPr>
              <p:cNvPr id="17" name="直接连接符 407566">
                <a:extLst>
                  <a:ext uri="{FF2B5EF4-FFF2-40B4-BE49-F238E27FC236}">
                    <a16:creationId xmlns:a16="http://schemas.microsoft.com/office/drawing/2014/main" id="{E01C6F42-D7EC-0213-8F79-D4955F9B3549}"/>
                  </a:ext>
                </a:extLst>
              </p:cNvPr>
              <p:cNvSpPr/>
              <p:nvPr/>
            </p:nvSpPr>
            <p:spPr>
              <a:xfrm>
                <a:off x="1528" y="1734"/>
                <a:ext cx="1" cy="35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 name="任意多边形 407567">
                <a:extLst>
                  <a:ext uri="{FF2B5EF4-FFF2-40B4-BE49-F238E27FC236}">
                    <a16:creationId xmlns:a16="http://schemas.microsoft.com/office/drawing/2014/main" id="{AE5C5F2D-29D9-112D-9AC5-6E1CEB12F58E}"/>
                  </a:ext>
                </a:extLst>
              </p:cNvPr>
              <p:cNvSpPr/>
              <p:nvPr/>
            </p:nvSpPr>
            <p:spPr>
              <a:xfrm>
                <a:off x="1515" y="1655"/>
                <a:ext cx="27" cy="79"/>
              </a:xfrm>
              <a:custGeom>
                <a:avLst/>
                <a:gdLst/>
                <a:ahLst/>
                <a:cxnLst/>
                <a:rect l="0" t="0" r="0" b="0"/>
                <a:pathLst>
                  <a:path w="238" h="714">
                    <a:moveTo>
                      <a:pt x="0" y="714"/>
                    </a:moveTo>
                    <a:lnTo>
                      <a:pt x="238" y="714"/>
                    </a:lnTo>
                    <a:lnTo>
                      <a:pt x="119" y="0"/>
                    </a:lnTo>
                    <a:lnTo>
                      <a:pt x="0" y="714"/>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 name="任意多边形 407568">
                <a:extLst>
                  <a:ext uri="{FF2B5EF4-FFF2-40B4-BE49-F238E27FC236}">
                    <a16:creationId xmlns:a16="http://schemas.microsoft.com/office/drawing/2014/main" id="{7C92988C-27FD-C875-AF61-C49941282934}"/>
                  </a:ext>
                </a:extLst>
              </p:cNvPr>
              <p:cNvSpPr/>
              <p:nvPr/>
            </p:nvSpPr>
            <p:spPr>
              <a:xfrm>
                <a:off x="1515" y="1655"/>
                <a:ext cx="27" cy="79"/>
              </a:xfrm>
              <a:custGeom>
                <a:avLst/>
                <a:gdLst/>
                <a:ahLst/>
                <a:cxnLst/>
                <a:rect l="0" t="0" r="0" b="0"/>
                <a:pathLst>
                  <a:path w="238" h="714">
                    <a:moveTo>
                      <a:pt x="0" y="714"/>
                    </a:moveTo>
                    <a:lnTo>
                      <a:pt x="238" y="714"/>
                    </a:lnTo>
                    <a:lnTo>
                      <a:pt x="119" y="0"/>
                    </a:lnTo>
                    <a:lnTo>
                      <a:pt x="0" y="714"/>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 name="任意多边形 407569">
                <a:extLst>
                  <a:ext uri="{FF2B5EF4-FFF2-40B4-BE49-F238E27FC236}">
                    <a16:creationId xmlns:a16="http://schemas.microsoft.com/office/drawing/2014/main" id="{8A60B262-2EE1-6AA4-9AC7-B5796B8515DB}"/>
                  </a:ext>
                </a:extLst>
              </p:cNvPr>
              <p:cNvSpPr/>
              <p:nvPr/>
            </p:nvSpPr>
            <p:spPr>
              <a:xfrm>
                <a:off x="1515" y="2090"/>
                <a:ext cx="27" cy="79"/>
              </a:xfrm>
              <a:custGeom>
                <a:avLst/>
                <a:gdLst/>
                <a:ahLst/>
                <a:cxnLst/>
                <a:rect l="0" t="0" r="0" b="0"/>
                <a:pathLst>
                  <a:path w="238" h="713">
                    <a:moveTo>
                      <a:pt x="0" y="0"/>
                    </a:moveTo>
                    <a:lnTo>
                      <a:pt x="238" y="0"/>
                    </a:lnTo>
                    <a:lnTo>
                      <a:pt x="119" y="713"/>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 name="任意多边形 407570">
                <a:extLst>
                  <a:ext uri="{FF2B5EF4-FFF2-40B4-BE49-F238E27FC236}">
                    <a16:creationId xmlns:a16="http://schemas.microsoft.com/office/drawing/2014/main" id="{2515C7B6-8CA5-9CD9-A884-152F44418720}"/>
                  </a:ext>
                </a:extLst>
              </p:cNvPr>
              <p:cNvSpPr/>
              <p:nvPr/>
            </p:nvSpPr>
            <p:spPr>
              <a:xfrm>
                <a:off x="1515" y="2090"/>
                <a:ext cx="27" cy="79"/>
              </a:xfrm>
              <a:custGeom>
                <a:avLst/>
                <a:gdLst/>
                <a:ahLst/>
                <a:cxnLst/>
                <a:rect l="0" t="0" r="0" b="0"/>
                <a:pathLst>
                  <a:path w="238" h="713">
                    <a:moveTo>
                      <a:pt x="0" y="0"/>
                    </a:moveTo>
                    <a:lnTo>
                      <a:pt x="238" y="0"/>
                    </a:lnTo>
                    <a:lnTo>
                      <a:pt x="119" y="71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4" name="直接连接符 407571">
              <a:extLst>
                <a:ext uri="{FF2B5EF4-FFF2-40B4-BE49-F238E27FC236}">
                  <a16:creationId xmlns:a16="http://schemas.microsoft.com/office/drawing/2014/main" id="{C93CE3DC-B547-80C4-251E-27F9B349AB7E}"/>
                </a:ext>
              </a:extLst>
            </p:cNvPr>
            <p:cNvSpPr/>
            <p:nvPr/>
          </p:nvSpPr>
          <p:spPr>
            <a:xfrm flipV="1">
              <a:off x="1536" y="2461"/>
              <a:ext cx="144" cy="83"/>
            </a:xfrm>
            <a:prstGeom prst="line">
              <a:avLst/>
            </a:prstGeom>
            <a:ln w="9525"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 name="直接连接符 407572">
              <a:extLst>
                <a:ext uri="{FF2B5EF4-FFF2-40B4-BE49-F238E27FC236}">
                  <a16:creationId xmlns:a16="http://schemas.microsoft.com/office/drawing/2014/main" id="{B3A2BAA9-F1B0-4B35-BFEF-03402D8CEEF2}"/>
                </a:ext>
              </a:extLst>
            </p:cNvPr>
            <p:cNvSpPr/>
            <p:nvPr/>
          </p:nvSpPr>
          <p:spPr>
            <a:xfrm>
              <a:off x="1680" y="2462"/>
              <a:ext cx="1776" cy="0"/>
            </a:xfrm>
            <a:prstGeom prst="line">
              <a:avLst/>
            </a:prstGeom>
            <a:ln w="9525"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 name="文本框 407573">
              <a:extLst>
                <a:ext uri="{FF2B5EF4-FFF2-40B4-BE49-F238E27FC236}">
                  <a16:creationId xmlns:a16="http://schemas.microsoft.com/office/drawing/2014/main" id="{7D663597-C95E-E961-69A4-D49415F3D03B}"/>
                </a:ext>
              </a:extLst>
            </p:cNvPr>
            <p:cNvSpPr txBox="1"/>
            <p:nvPr/>
          </p:nvSpPr>
          <p:spPr>
            <a:xfrm>
              <a:off x="1718" y="2275"/>
              <a:ext cx="1729" cy="233"/>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3300"/>
                  </a:solidFill>
                  <a:effectLst/>
                  <a:uLnTx/>
                  <a:uFillTx/>
                  <a:latin typeface="+mn-ea"/>
                  <a:ea typeface="+mn-ea"/>
                </a:rPr>
                <a:t>基本偏差为下偏差</a:t>
              </a:r>
              <a:r>
                <a:rPr kumimoji="0" lang="en-US" altLang="zh-CN" sz="1800" b="1" i="0" u="none" strike="noStrike" kern="0" cap="none" spc="0" normalizeH="0" baseline="0" noProof="0" dirty="0" err="1">
                  <a:ln>
                    <a:noFill/>
                  </a:ln>
                  <a:solidFill>
                    <a:srgbClr val="FF3300"/>
                  </a:solidFill>
                  <a:effectLst/>
                  <a:uLnTx/>
                  <a:uFillTx/>
                  <a:latin typeface="+mn-ea"/>
                  <a:ea typeface="+mn-ea"/>
                </a:rPr>
                <a:t>EI</a:t>
              </a:r>
              <a:r>
                <a:rPr kumimoji="0" lang="zh-CN" altLang="en-US" sz="1800" b="1" i="0" u="none" strike="noStrike" kern="0" cap="none" spc="0" normalizeH="0" baseline="0" noProof="0" dirty="0" err="1">
                  <a:ln>
                    <a:noFill/>
                  </a:ln>
                  <a:solidFill>
                    <a:srgbClr val="FF3300"/>
                  </a:solidFill>
                  <a:effectLst/>
                  <a:uLnTx/>
                  <a:uFillTx/>
                  <a:latin typeface="+mn-ea"/>
                  <a:ea typeface="+mn-ea"/>
                </a:rPr>
                <a:t>或</a:t>
              </a:r>
              <a:r>
                <a:rPr kumimoji="0" lang="en-US" altLang="zh-CN" sz="1800" b="1" i="0" u="none" strike="noStrike" kern="0" cap="none" spc="0" normalizeH="0" baseline="0" noProof="0" dirty="0" err="1">
                  <a:ln>
                    <a:noFill/>
                  </a:ln>
                  <a:solidFill>
                    <a:srgbClr val="FF3300"/>
                  </a:solidFill>
                  <a:effectLst/>
                  <a:uLnTx/>
                  <a:uFillTx/>
                  <a:latin typeface="+mn-ea"/>
                  <a:ea typeface="+mn-ea"/>
                </a:rPr>
                <a:t>ei</a:t>
              </a:r>
            </a:p>
          </p:txBody>
        </p:sp>
      </p:grpSp>
      <p:grpSp>
        <p:nvGrpSpPr>
          <p:cNvPr id="22" name="组合 21">
            <a:extLst>
              <a:ext uri="{FF2B5EF4-FFF2-40B4-BE49-F238E27FC236}">
                <a16:creationId xmlns:a16="http://schemas.microsoft.com/office/drawing/2014/main" id="{1604747D-581A-34E4-58A7-2CE278CB6874}"/>
              </a:ext>
            </a:extLst>
          </p:cNvPr>
          <p:cNvGrpSpPr/>
          <p:nvPr/>
        </p:nvGrpSpPr>
        <p:grpSpPr>
          <a:xfrm>
            <a:off x="1704181" y="2344390"/>
            <a:ext cx="1384300" cy="609600"/>
            <a:chOff x="1776" y="1776"/>
            <a:chExt cx="872" cy="384"/>
          </a:xfrm>
        </p:grpSpPr>
        <p:sp>
          <p:nvSpPr>
            <p:cNvPr id="23" name="矩形 407575">
              <a:extLst>
                <a:ext uri="{FF2B5EF4-FFF2-40B4-BE49-F238E27FC236}">
                  <a16:creationId xmlns:a16="http://schemas.microsoft.com/office/drawing/2014/main" id="{B6D6C504-A247-AE9D-0370-002CFEB4BEA0}"/>
                </a:ext>
              </a:extLst>
            </p:cNvPr>
            <p:cNvSpPr/>
            <p:nvPr/>
          </p:nvSpPr>
          <p:spPr>
            <a:xfrm>
              <a:off x="1812" y="1904"/>
              <a:ext cx="822" cy="163"/>
            </a:xfrm>
            <a:prstGeom prst="rect">
              <a:avLst/>
            </a:prstGeom>
            <a:no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700" b="1" i="0" u="none" strike="noStrike" kern="0" cap="none" spc="0" normalizeH="0" baseline="0" noProof="0" dirty="0">
                  <a:ln>
                    <a:noFill/>
                  </a:ln>
                  <a:solidFill>
                    <a:srgbClr val="000000"/>
                  </a:solidFill>
                  <a:effectLst/>
                  <a:uLnTx/>
                  <a:uFillTx/>
                  <a:latin typeface="Times New Roman" panose="02020603050405020304" pitchFamily="18" charset="0"/>
                </a:rPr>
                <a:t>孔或轴公差带</a:t>
              </a:r>
              <a:endParaRPr kumimoji="0" lang="zh-CN" altLang="en-US" sz="2800" b="1" i="0" u="none" strike="noStrike" kern="0" cap="none" spc="0" normalizeH="0" baseline="0" noProof="0" dirty="0">
                <a:ln>
                  <a:noFill/>
                </a:ln>
                <a:solidFill>
                  <a:srgbClr val="000000"/>
                </a:solidFill>
                <a:effectLst/>
                <a:uLnTx/>
                <a:uFillTx/>
                <a:latin typeface="Times New Roman" panose="02020603050405020304" pitchFamily="18" charset="0"/>
              </a:endParaRPr>
            </a:p>
          </p:txBody>
        </p:sp>
        <p:sp>
          <p:nvSpPr>
            <p:cNvPr id="24" name="直接连接符 407576">
              <a:extLst>
                <a:ext uri="{FF2B5EF4-FFF2-40B4-BE49-F238E27FC236}">
                  <a16:creationId xmlns:a16="http://schemas.microsoft.com/office/drawing/2014/main" id="{E8926F0F-7967-4CA0-7456-E55223B0C1CD}"/>
                </a:ext>
              </a:extLst>
            </p:cNvPr>
            <p:cNvSpPr/>
            <p:nvPr/>
          </p:nvSpPr>
          <p:spPr>
            <a:xfrm flipH="1">
              <a:off x="1776" y="1776"/>
              <a:ext cx="871"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 name="直接连接符 407577">
              <a:extLst>
                <a:ext uri="{FF2B5EF4-FFF2-40B4-BE49-F238E27FC236}">
                  <a16:creationId xmlns:a16="http://schemas.microsoft.com/office/drawing/2014/main" id="{10A4486F-7F91-1C3D-5037-DB1E2CE71B43}"/>
                </a:ext>
              </a:extLst>
            </p:cNvPr>
            <p:cNvSpPr/>
            <p:nvPr/>
          </p:nvSpPr>
          <p:spPr>
            <a:xfrm flipH="1">
              <a:off x="1776" y="2159"/>
              <a:ext cx="871"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 name="直接连接符 407578">
              <a:extLst>
                <a:ext uri="{FF2B5EF4-FFF2-40B4-BE49-F238E27FC236}">
                  <a16:creationId xmlns:a16="http://schemas.microsoft.com/office/drawing/2014/main" id="{54573763-39C8-18E6-8FC4-1B6E083D2A30}"/>
                </a:ext>
              </a:extLst>
            </p:cNvPr>
            <p:cNvSpPr/>
            <p:nvPr/>
          </p:nvSpPr>
          <p:spPr>
            <a:xfrm>
              <a:off x="1776" y="1776"/>
              <a:ext cx="1" cy="383"/>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 name="直接连接符 407579">
              <a:extLst>
                <a:ext uri="{FF2B5EF4-FFF2-40B4-BE49-F238E27FC236}">
                  <a16:creationId xmlns:a16="http://schemas.microsoft.com/office/drawing/2014/main" id="{5F540EBC-D71F-3032-FEE4-62D79FAD489C}"/>
                </a:ext>
              </a:extLst>
            </p:cNvPr>
            <p:cNvSpPr/>
            <p:nvPr/>
          </p:nvSpPr>
          <p:spPr>
            <a:xfrm>
              <a:off x="2647" y="1776"/>
              <a:ext cx="1" cy="383"/>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28" name="组合 27">
            <a:extLst>
              <a:ext uri="{FF2B5EF4-FFF2-40B4-BE49-F238E27FC236}">
                <a16:creationId xmlns:a16="http://schemas.microsoft.com/office/drawing/2014/main" id="{FC968F2E-B1E7-74B6-7DB9-4A4A423F978E}"/>
              </a:ext>
            </a:extLst>
          </p:cNvPr>
          <p:cNvGrpSpPr/>
          <p:nvPr/>
        </p:nvGrpSpPr>
        <p:grpSpPr>
          <a:xfrm>
            <a:off x="946943" y="2353915"/>
            <a:ext cx="750888" cy="600075"/>
            <a:chOff x="1299" y="1782"/>
            <a:chExt cx="473" cy="378"/>
          </a:xfrm>
        </p:grpSpPr>
        <p:grpSp>
          <p:nvGrpSpPr>
            <p:cNvPr id="29" name="组合 407581">
              <a:extLst>
                <a:ext uri="{FF2B5EF4-FFF2-40B4-BE49-F238E27FC236}">
                  <a16:creationId xmlns:a16="http://schemas.microsoft.com/office/drawing/2014/main" id="{5312CD2F-A5C2-FCE3-C415-218AAACF5C95}"/>
                </a:ext>
              </a:extLst>
            </p:cNvPr>
            <p:cNvGrpSpPr/>
            <p:nvPr/>
          </p:nvGrpSpPr>
          <p:grpSpPr>
            <a:xfrm>
              <a:off x="1482" y="1782"/>
              <a:ext cx="290" cy="378"/>
              <a:chOff x="1482" y="1278"/>
              <a:chExt cx="290" cy="378"/>
            </a:xfrm>
          </p:grpSpPr>
          <p:sp>
            <p:nvSpPr>
              <p:cNvPr id="31" name="直接连接符 407582">
                <a:extLst>
                  <a:ext uri="{FF2B5EF4-FFF2-40B4-BE49-F238E27FC236}">
                    <a16:creationId xmlns:a16="http://schemas.microsoft.com/office/drawing/2014/main" id="{BF93AE86-6C7A-C18A-F4D5-C70A9E363378}"/>
                  </a:ext>
                </a:extLst>
              </p:cNvPr>
              <p:cNvSpPr/>
              <p:nvPr/>
            </p:nvSpPr>
            <p:spPr>
              <a:xfrm flipH="1">
                <a:off x="1482" y="1655"/>
                <a:ext cx="290"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 name="直接连接符 407583">
                <a:extLst>
                  <a:ext uri="{FF2B5EF4-FFF2-40B4-BE49-F238E27FC236}">
                    <a16:creationId xmlns:a16="http://schemas.microsoft.com/office/drawing/2014/main" id="{FFF36896-99BA-102C-2031-1137BDFBB25E}"/>
                  </a:ext>
                </a:extLst>
              </p:cNvPr>
              <p:cNvSpPr/>
              <p:nvPr/>
            </p:nvSpPr>
            <p:spPr>
              <a:xfrm flipH="1">
                <a:off x="1482" y="1278"/>
                <a:ext cx="290"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33" name="组合 407584">
                <a:extLst>
                  <a:ext uri="{FF2B5EF4-FFF2-40B4-BE49-F238E27FC236}">
                    <a16:creationId xmlns:a16="http://schemas.microsoft.com/office/drawing/2014/main" id="{59E03646-ED02-E572-3EDD-3BDB0B16258A}"/>
                  </a:ext>
                </a:extLst>
              </p:cNvPr>
              <p:cNvGrpSpPr/>
              <p:nvPr/>
            </p:nvGrpSpPr>
            <p:grpSpPr>
              <a:xfrm>
                <a:off x="1518" y="1278"/>
                <a:ext cx="26" cy="374"/>
                <a:chOff x="3059" y="2169"/>
                <a:chExt cx="26" cy="404"/>
              </a:xfrm>
            </p:grpSpPr>
            <p:sp>
              <p:nvSpPr>
                <p:cNvPr id="34" name="直接连接符 407585">
                  <a:extLst>
                    <a:ext uri="{FF2B5EF4-FFF2-40B4-BE49-F238E27FC236}">
                      <a16:creationId xmlns:a16="http://schemas.microsoft.com/office/drawing/2014/main" id="{87484D8D-C8E5-1FE5-7D61-3DB0448D3E56}"/>
                    </a:ext>
                  </a:extLst>
                </p:cNvPr>
                <p:cNvSpPr/>
                <p:nvPr/>
              </p:nvSpPr>
              <p:spPr>
                <a:xfrm flipV="1">
                  <a:off x="3072" y="2249"/>
                  <a:ext cx="1" cy="24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 name="任意多边形 407586">
                  <a:extLst>
                    <a:ext uri="{FF2B5EF4-FFF2-40B4-BE49-F238E27FC236}">
                      <a16:creationId xmlns:a16="http://schemas.microsoft.com/office/drawing/2014/main" id="{99F84B4D-511E-9DA3-D4FC-05F7BE3821F2}"/>
                    </a:ext>
                  </a:extLst>
                </p:cNvPr>
                <p:cNvSpPr/>
                <p:nvPr/>
              </p:nvSpPr>
              <p:spPr>
                <a:xfrm>
                  <a:off x="3059" y="2492"/>
                  <a:ext cx="26" cy="80"/>
                </a:xfrm>
                <a:custGeom>
                  <a:avLst/>
                  <a:gdLst/>
                  <a:ahLst/>
                  <a:cxnLst/>
                  <a:rect l="0" t="0" r="0" b="0"/>
                  <a:pathLst>
                    <a:path w="238" h="713">
                      <a:moveTo>
                        <a:pt x="0" y="0"/>
                      </a:moveTo>
                      <a:lnTo>
                        <a:pt x="238" y="0"/>
                      </a:lnTo>
                      <a:lnTo>
                        <a:pt x="119" y="713"/>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 name="任意多边形 407587">
                  <a:extLst>
                    <a:ext uri="{FF2B5EF4-FFF2-40B4-BE49-F238E27FC236}">
                      <a16:creationId xmlns:a16="http://schemas.microsoft.com/office/drawing/2014/main" id="{6A27DE27-5EDB-BC69-D706-137AB84D1839}"/>
                    </a:ext>
                  </a:extLst>
                </p:cNvPr>
                <p:cNvSpPr/>
                <p:nvPr/>
              </p:nvSpPr>
              <p:spPr>
                <a:xfrm>
                  <a:off x="3059" y="2492"/>
                  <a:ext cx="26" cy="80"/>
                </a:xfrm>
                <a:custGeom>
                  <a:avLst/>
                  <a:gdLst/>
                  <a:ahLst/>
                  <a:cxnLst/>
                  <a:rect l="0" t="0" r="0" b="0"/>
                  <a:pathLst>
                    <a:path w="238" h="713">
                      <a:moveTo>
                        <a:pt x="0" y="0"/>
                      </a:moveTo>
                      <a:lnTo>
                        <a:pt x="238" y="0"/>
                      </a:lnTo>
                      <a:lnTo>
                        <a:pt x="119" y="71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 name="任意多边形 407588">
                  <a:extLst>
                    <a:ext uri="{FF2B5EF4-FFF2-40B4-BE49-F238E27FC236}">
                      <a16:creationId xmlns:a16="http://schemas.microsoft.com/office/drawing/2014/main" id="{232092F7-B008-D219-CD3F-4EACC7AEE196}"/>
                    </a:ext>
                  </a:extLst>
                </p:cNvPr>
                <p:cNvSpPr/>
                <p:nvPr/>
              </p:nvSpPr>
              <p:spPr>
                <a:xfrm>
                  <a:off x="3059" y="2169"/>
                  <a:ext cx="26" cy="80"/>
                </a:xfrm>
                <a:custGeom>
                  <a:avLst/>
                  <a:gdLst/>
                  <a:ahLst/>
                  <a:cxnLst/>
                  <a:rect l="0" t="0" r="0" b="0"/>
                  <a:pathLst>
                    <a:path w="238" h="714">
                      <a:moveTo>
                        <a:pt x="0" y="714"/>
                      </a:moveTo>
                      <a:lnTo>
                        <a:pt x="238" y="714"/>
                      </a:lnTo>
                      <a:lnTo>
                        <a:pt x="119" y="0"/>
                      </a:lnTo>
                      <a:lnTo>
                        <a:pt x="0" y="714"/>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 name="任意多边形 407589">
                  <a:extLst>
                    <a:ext uri="{FF2B5EF4-FFF2-40B4-BE49-F238E27FC236}">
                      <a16:creationId xmlns:a16="http://schemas.microsoft.com/office/drawing/2014/main" id="{378A1067-17C2-911E-674B-D392F9F6BB3B}"/>
                    </a:ext>
                  </a:extLst>
                </p:cNvPr>
                <p:cNvSpPr/>
                <p:nvPr/>
              </p:nvSpPr>
              <p:spPr>
                <a:xfrm>
                  <a:off x="3059" y="2169"/>
                  <a:ext cx="26" cy="80"/>
                </a:xfrm>
                <a:custGeom>
                  <a:avLst/>
                  <a:gdLst/>
                  <a:ahLst/>
                  <a:cxnLst/>
                  <a:rect l="0" t="0" r="0" b="0"/>
                  <a:pathLst>
                    <a:path w="238" h="714">
                      <a:moveTo>
                        <a:pt x="0" y="714"/>
                      </a:moveTo>
                      <a:lnTo>
                        <a:pt x="238" y="714"/>
                      </a:lnTo>
                      <a:lnTo>
                        <a:pt x="119" y="0"/>
                      </a:lnTo>
                      <a:lnTo>
                        <a:pt x="0" y="714"/>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 name="直接连接符 407590">
                  <a:extLst>
                    <a:ext uri="{FF2B5EF4-FFF2-40B4-BE49-F238E27FC236}">
                      <a16:creationId xmlns:a16="http://schemas.microsoft.com/office/drawing/2014/main" id="{72D9DC25-179F-5DD8-D5F4-63C15F49724C}"/>
                    </a:ext>
                  </a:extLst>
                </p:cNvPr>
                <p:cNvSpPr/>
                <p:nvPr/>
              </p:nvSpPr>
              <p:spPr>
                <a:xfrm>
                  <a:off x="3072" y="216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 name="直接连接符 407591">
                  <a:extLst>
                    <a:ext uri="{FF2B5EF4-FFF2-40B4-BE49-F238E27FC236}">
                      <a16:creationId xmlns:a16="http://schemas.microsoft.com/office/drawing/2014/main" id="{4DB6E5B5-8B22-24F4-E5FC-5FD2EAB80019}"/>
                    </a:ext>
                  </a:extLst>
                </p:cNvPr>
                <p:cNvSpPr/>
                <p:nvPr/>
              </p:nvSpPr>
              <p:spPr>
                <a:xfrm>
                  <a:off x="3072" y="2572"/>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 name="直接连接符 407592">
                  <a:extLst>
                    <a:ext uri="{FF2B5EF4-FFF2-40B4-BE49-F238E27FC236}">
                      <a16:creationId xmlns:a16="http://schemas.microsoft.com/office/drawing/2014/main" id="{927DDAB3-5993-9C9D-D278-5F0FD0DC6FB4}"/>
                    </a:ext>
                  </a:extLst>
                </p:cNvPr>
                <p:cNvSpPr/>
                <p:nvPr/>
              </p:nvSpPr>
              <p:spPr>
                <a:xfrm>
                  <a:off x="3072" y="2572"/>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sp>
          <p:nvSpPr>
            <p:cNvPr id="30" name="文本框 407593">
              <a:extLst>
                <a:ext uri="{FF2B5EF4-FFF2-40B4-BE49-F238E27FC236}">
                  <a16:creationId xmlns:a16="http://schemas.microsoft.com/office/drawing/2014/main" id="{3B88DA21-51AA-0D01-E988-7BF79E7CF6BD}"/>
                </a:ext>
              </a:extLst>
            </p:cNvPr>
            <p:cNvSpPr txBox="1"/>
            <p:nvPr/>
          </p:nvSpPr>
          <p:spPr>
            <a:xfrm rot="-5400000">
              <a:off x="1279" y="1837"/>
              <a:ext cx="285"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IT</a:t>
              </a:r>
            </a:p>
          </p:txBody>
        </p:sp>
      </p:grpSp>
      <p:grpSp>
        <p:nvGrpSpPr>
          <p:cNvPr id="42" name="组合 41">
            <a:extLst>
              <a:ext uri="{FF2B5EF4-FFF2-40B4-BE49-F238E27FC236}">
                <a16:creationId xmlns:a16="http://schemas.microsoft.com/office/drawing/2014/main" id="{7DDAA136-AF4E-BD3C-00AC-24C0E8FCD501}"/>
              </a:ext>
            </a:extLst>
          </p:cNvPr>
          <p:cNvGrpSpPr/>
          <p:nvPr/>
        </p:nvGrpSpPr>
        <p:grpSpPr>
          <a:xfrm>
            <a:off x="2799556" y="4408140"/>
            <a:ext cx="882650" cy="608013"/>
            <a:chOff x="2873" y="3076"/>
            <a:chExt cx="556" cy="383"/>
          </a:xfrm>
        </p:grpSpPr>
        <p:sp>
          <p:nvSpPr>
            <p:cNvPr id="43" name="直接连接符 407595">
              <a:extLst>
                <a:ext uri="{FF2B5EF4-FFF2-40B4-BE49-F238E27FC236}">
                  <a16:creationId xmlns:a16="http://schemas.microsoft.com/office/drawing/2014/main" id="{10036604-2CCC-0779-0B88-3EEC7984D24D}"/>
                </a:ext>
              </a:extLst>
            </p:cNvPr>
            <p:cNvSpPr/>
            <p:nvPr/>
          </p:nvSpPr>
          <p:spPr>
            <a:xfrm flipH="1">
              <a:off x="3031" y="3076"/>
              <a:ext cx="398"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 name="直接连接符 407596">
              <a:extLst>
                <a:ext uri="{FF2B5EF4-FFF2-40B4-BE49-F238E27FC236}">
                  <a16:creationId xmlns:a16="http://schemas.microsoft.com/office/drawing/2014/main" id="{FAF3FC06-6196-AA42-46C9-A6D6D273BB81}"/>
                </a:ext>
              </a:extLst>
            </p:cNvPr>
            <p:cNvSpPr/>
            <p:nvPr/>
          </p:nvSpPr>
          <p:spPr>
            <a:xfrm flipH="1">
              <a:off x="3019" y="3456"/>
              <a:ext cx="398"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 name="直接连接符 407597">
              <a:extLst>
                <a:ext uri="{FF2B5EF4-FFF2-40B4-BE49-F238E27FC236}">
                  <a16:creationId xmlns:a16="http://schemas.microsoft.com/office/drawing/2014/main" id="{9DB205B3-171A-B71F-9353-E3FDB28F7476}"/>
                </a:ext>
              </a:extLst>
            </p:cNvPr>
            <p:cNvSpPr/>
            <p:nvPr/>
          </p:nvSpPr>
          <p:spPr>
            <a:xfrm flipH="1">
              <a:off x="3007" y="3076"/>
              <a:ext cx="43"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 name="直接连接符 407598">
              <a:extLst>
                <a:ext uri="{FF2B5EF4-FFF2-40B4-BE49-F238E27FC236}">
                  <a16:creationId xmlns:a16="http://schemas.microsoft.com/office/drawing/2014/main" id="{CB053CD6-2521-A87B-B1E8-7DB74415EEFC}"/>
                </a:ext>
              </a:extLst>
            </p:cNvPr>
            <p:cNvSpPr/>
            <p:nvPr/>
          </p:nvSpPr>
          <p:spPr>
            <a:xfrm flipV="1">
              <a:off x="3072" y="3155"/>
              <a:ext cx="1" cy="22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 name="任意多边形 407599">
              <a:extLst>
                <a:ext uri="{FF2B5EF4-FFF2-40B4-BE49-F238E27FC236}">
                  <a16:creationId xmlns:a16="http://schemas.microsoft.com/office/drawing/2014/main" id="{06D64439-9906-A2C8-716D-700156BDF92C}"/>
                </a:ext>
              </a:extLst>
            </p:cNvPr>
            <p:cNvSpPr/>
            <p:nvPr/>
          </p:nvSpPr>
          <p:spPr>
            <a:xfrm>
              <a:off x="3059" y="3380"/>
              <a:ext cx="26" cy="79"/>
            </a:xfrm>
            <a:custGeom>
              <a:avLst/>
              <a:gdLst/>
              <a:ahLst/>
              <a:cxnLst/>
              <a:rect l="0" t="0" r="0" b="0"/>
              <a:pathLst>
                <a:path w="238" h="713">
                  <a:moveTo>
                    <a:pt x="0" y="0"/>
                  </a:moveTo>
                  <a:lnTo>
                    <a:pt x="238" y="0"/>
                  </a:lnTo>
                  <a:lnTo>
                    <a:pt x="119" y="713"/>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 name="任意多边形 407600">
              <a:extLst>
                <a:ext uri="{FF2B5EF4-FFF2-40B4-BE49-F238E27FC236}">
                  <a16:creationId xmlns:a16="http://schemas.microsoft.com/office/drawing/2014/main" id="{2CC72111-08C3-CABF-F098-32B6C26F706E}"/>
                </a:ext>
              </a:extLst>
            </p:cNvPr>
            <p:cNvSpPr/>
            <p:nvPr/>
          </p:nvSpPr>
          <p:spPr>
            <a:xfrm>
              <a:off x="3059" y="3380"/>
              <a:ext cx="26" cy="79"/>
            </a:xfrm>
            <a:custGeom>
              <a:avLst/>
              <a:gdLst/>
              <a:ahLst/>
              <a:cxnLst/>
              <a:rect l="0" t="0" r="0" b="0"/>
              <a:pathLst>
                <a:path w="238" h="713">
                  <a:moveTo>
                    <a:pt x="0" y="0"/>
                  </a:moveTo>
                  <a:lnTo>
                    <a:pt x="238" y="0"/>
                  </a:lnTo>
                  <a:lnTo>
                    <a:pt x="119" y="71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 name="任意多边形 407601">
              <a:extLst>
                <a:ext uri="{FF2B5EF4-FFF2-40B4-BE49-F238E27FC236}">
                  <a16:creationId xmlns:a16="http://schemas.microsoft.com/office/drawing/2014/main" id="{2638A528-F2D0-0CF3-0A5E-95EB5DC0824E}"/>
                </a:ext>
              </a:extLst>
            </p:cNvPr>
            <p:cNvSpPr/>
            <p:nvPr/>
          </p:nvSpPr>
          <p:spPr>
            <a:xfrm>
              <a:off x="3058" y="3076"/>
              <a:ext cx="26" cy="79"/>
            </a:xfrm>
            <a:custGeom>
              <a:avLst/>
              <a:gdLst/>
              <a:ahLst/>
              <a:cxnLst/>
              <a:rect l="0" t="0" r="0" b="0"/>
              <a:pathLst>
                <a:path w="238" h="713">
                  <a:moveTo>
                    <a:pt x="0" y="713"/>
                  </a:moveTo>
                  <a:lnTo>
                    <a:pt x="238" y="713"/>
                  </a:lnTo>
                  <a:lnTo>
                    <a:pt x="119" y="0"/>
                  </a:lnTo>
                  <a:lnTo>
                    <a:pt x="0" y="713"/>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 name="矩形 407602">
              <a:extLst>
                <a:ext uri="{FF2B5EF4-FFF2-40B4-BE49-F238E27FC236}">
                  <a16:creationId xmlns:a16="http://schemas.microsoft.com/office/drawing/2014/main" id="{4FB3ADD7-23EF-F041-94EE-F7254D146AB8}"/>
                </a:ext>
              </a:extLst>
            </p:cNvPr>
            <p:cNvSpPr/>
            <p:nvPr/>
          </p:nvSpPr>
          <p:spPr>
            <a:xfrm rot="-5400000">
              <a:off x="2990" y="3273"/>
              <a:ext cx="48" cy="115"/>
            </a:xfrm>
            <a:prstGeom prst="rect">
              <a:avLst/>
            </a:prstGeom>
            <a:no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latin typeface="Times New Roman" panose="02020603050405020304" pitchFamily="18" charset="0"/>
                </a:rPr>
                <a:t>  </a:t>
              </a:r>
              <a:endParaRPr kumimoji="0" lang="en-US" altLang="zh-CN" sz="1800" b="0" i="0" u="none" strike="noStrike" kern="0" cap="none" spc="0" normalizeH="0" baseline="0" noProof="0" dirty="0">
                <a:ln>
                  <a:noFill/>
                </a:ln>
                <a:solidFill>
                  <a:srgbClr val="000000"/>
                </a:solidFill>
                <a:effectLst/>
                <a:uLnTx/>
                <a:uFillTx/>
                <a:latin typeface="Times New Roman" panose="02020603050405020304" pitchFamily="18" charset="0"/>
              </a:endParaRPr>
            </a:p>
          </p:txBody>
        </p:sp>
        <p:sp>
          <p:nvSpPr>
            <p:cNvPr id="51" name="任意多边形 407603">
              <a:extLst>
                <a:ext uri="{FF2B5EF4-FFF2-40B4-BE49-F238E27FC236}">
                  <a16:creationId xmlns:a16="http://schemas.microsoft.com/office/drawing/2014/main" id="{1707A398-E668-F71A-B7DE-6EF3D6F5912A}"/>
                </a:ext>
              </a:extLst>
            </p:cNvPr>
            <p:cNvSpPr/>
            <p:nvPr/>
          </p:nvSpPr>
          <p:spPr>
            <a:xfrm>
              <a:off x="3060" y="3076"/>
              <a:ext cx="26" cy="79"/>
            </a:xfrm>
            <a:custGeom>
              <a:avLst/>
              <a:gdLst/>
              <a:ahLst/>
              <a:cxnLst/>
              <a:rect l="0" t="0" r="0" b="0"/>
              <a:pathLst>
                <a:path w="238" h="713">
                  <a:moveTo>
                    <a:pt x="0" y="713"/>
                  </a:moveTo>
                  <a:lnTo>
                    <a:pt x="238" y="713"/>
                  </a:lnTo>
                  <a:lnTo>
                    <a:pt x="119" y="0"/>
                  </a:lnTo>
                  <a:lnTo>
                    <a:pt x="0" y="713"/>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 name="文本框 407604">
              <a:extLst>
                <a:ext uri="{FF2B5EF4-FFF2-40B4-BE49-F238E27FC236}">
                  <a16:creationId xmlns:a16="http://schemas.microsoft.com/office/drawing/2014/main" id="{924204FB-28D1-3563-72AF-0A8C3380F107}"/>
                </a:ext>
              </a:extLst>
            </p:cNvPr>
            <p:cNvSpPr txBox="1"/>
            <p:nvPr/>
          </p:nvSpPr>
          <p:spPr>
            <a:xfrm rot="-5400000">
              <a:off x="2853" y="3155"/>
              <a:ext cx="285"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IT</a:t>
              </a:r>
            </a:p>
          </p:txBody>
        </p:sp>
      </p:grpSp>
      <p:grpSp>
        <p:nvGrpSpPr>
          <p:cNvPr id="53" name="组合 52">
            <a:extLst>
              <a:ext uri="{FF2B5EF4-FFF2-40B4-BE49-F238E27FC236}">
                <a16:creationId xmlns:a16="http://schemas.microsoft.com/office/drawing/2014/main" id="{2645BB25-F773-474F-5168-8F1715BA024B}"/>
              </a:ext>
            </a:extLst>
          </p:cNvPr>
          <p:cNvGrpSpPr/>
          <p:nvPr/>
        </p:nvGrpSpPr>
        <p:grpSpPr>
          <a:xfrm>
            <a:off x="3094831" y="3768378"/>
            <a:ext cx="3068637" cy="641350"/>
            <a:chOff x="3059" y="2673"/>
            <a:chExt cx="1933" cy="404"/>
          </a:xfrm>
        </p:grpSpPr>
        <p:grpSp>
          <p:nvGrpSpPr>
            <p:cNvPr id="54" name="组合 407606">
              <a:extLst>
                <a:ext uri="{FF2B5EF4-FFF2-40B4-BE49-F238E27FC236}">
                  <a16:creationId xmlns:a16="http://schemas.microsoft.com/office/drawing/2014/main" id="{94B74CF0-B9C2-F06A-E7C8-1ECF10DD215E}"/>
                </a:ext>
              </a:extLst>
            </p:cNvPr>
            <p:cNvGrpSpPr/>
            <p:nvPr/>
          </p:nvGrpSpPr>
          <p:grpSpPr>
            <a:xfrm>
              <a:off x="3059" y="2673"/>
              <a:ext cx="26" cy="404"/>
              <a:chOff x="3059" y="2169"/>
              <a:chExt cx="26" cy="404"/>
            </a:xfrm>
          </p:grpSpPr>
          <p:sp>
            <p:nvSpPr>
              <p:cNvPr id="58" name="直接连接符 407607">
                <a:extLst>
                  <a:ext uri="{FF2B5EF4-FFF2-40B4-BE49-F238E27FC236}">
                    <a16:creationId xmlns:a16="http://schemas.microsoft.com/office/drawing/2014/main" id="{1859ABE8-A077-E482-93D9-2FC4C3ADCB7C}"/>
                  </a:ext>
                </a:extLst>
              </p:cNvPr>
              <p:cNvSpPr/>
              <p:nvPr/>
            </p:nvSpPr>
            <p:spPr>
              <a:xfrm flipV="1">
                <a:off x="3072" y="2249"/>
                <a:ext cx="1" cy="24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 name="任意多边形 407608">
                <a:extLst>
                  <a:ext uri="{FF2B5EF4-FFF2-40B4-BE49-F238E27FC236}">
                    <a16:creationId xmlns:a16="http://schemas.microsoft.com/office/drawing/2014/main" id="{A2B87280-5D56-E589-B254-289936D6C633}"/>
                  </a:ext>
                </a:extLst>
              </p:cNvPr>
              <p:cNvSpPr/>
              <p:nvPr/>
            </p:nvSpPr>
            <p:spPr>
              <a:xfrm>
                <a:off x="3059" y="2492"/>
                <a:ext cx="26" cy="80"/>
              </a:xfrm>
              <a:custGeom>
                <a:avLst/>
                <a:gdLst/>
                <a:ahLst/>
                <a:cxnLst/>
                <a:rect l="0" t="0" r="0" b="0"/>
                <a:pathLst>
                  <a:path w="238" h="713">
                    <a:moveTo>
                      <a:pt x="0" y="0"/>
                    </a:moveTo>
                    <a:lnTo>
                      <a:pt x="238" y="0"/>
                    </a:lnTo>
                    <a:lnTo>
                      <a:pt x="119" y="713"/>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 name="任意多边形 407609">
                <a:extLst>
                  <a:ext uri="{FF2B5EF4-FFF2-40B4-BE49-F238E27FC236}">
                    <a16:creationId xmlns:a16="http://schemas.microsoft.com/office/drawing/2014/main" id="{CAE8DDB1-E0BE-0E63-B28D-69C0C228C760}"/>
                  </a:ext>
                </a:extLst>
              </p:cNvPr>
              <p:cNvSpPr/>
              <p:nvPr/>
            </p:nvSpPr>
            <p:spPr>
              <a:xfrm>
                <a:off x="3059" y="2492"/>
                <a:ext cx="26" cy="80"/>
              </a:xfrm>
              <a:custGeom>
                <a:avLst/>
                <a:gdLst/>
                <a:ahLst/>
                <a:cxnLst/>
                <a:rect l="0" t="0" r="0" b="0"/>
                <a:pathLst>
                  <a:path w="238" h="713">
                    <a:moveTo>
                      <a:pt x="0" y="0"/>
                    </a:moveTo>
                    <a:lnTo>
                      <a:pt x="238" y="0"/>
                    </a:lnTo>
                    <a:lnTo>
                      <a:pt x="119" y="71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 name="任意多边形 407610">
                <a:extLst>
                  <a:ext uri="{FF2B5EF4-FFF2-40B4-BE49-F238E27FC236}">
                    <a16:creationId xmlns:a16="http://schemas.microsoft.com/office/drawing/2014/main" id="{7F54C5AD-CF80-70F3-3311-9667976C207E}"/>
                  </a:ext>
                </a:extLst>
              </p:cNvPr>
              <p:cNvSpPr/>
              <p:nvPr/>
            </p:nvSpPr>
            <p:spPr>
              <a:xfrm>
                <a:off x="3059" y="2169"/>
                <a:ext cx="26" cy="80"/>
              </a:xfrm>
              <a:custGeom>
                <a:avLst/>
                <a:gdLst/>
                <a:ahLst/>
                <a:cxnLst/>
                <a:rect l="0" t="0" r="0" b="0"/>
                <a:pathLst>
                  <a:path w="238" h="714">
                    <a:moveTo>
                      <a:pt x="0" y="714"/>
                    </a:moveTo>
                    <a:lnTo>
                      <a:pt x="238" y="714"/>
                    </a:lnTo>
                    <a:lnTo>
                      <a:pt x="119" y="0"/>
                    </a:lnTo>
                    <a:lnTo>
                      <a:pt x="0" y="714"/>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 name="任意多边形 407611">
                <a:extLst>
                  <a:ext uri="{FF2B5EF4-FFF2-40B4-BE49-F238E27FC236}">
                    <a16:creationId xmlns:a16="http://schemas.microsoft.com/office/drawing/2014/main" id="{E0C02515-8EDF-FA6A-A301-CAC260F6E9D4}"/>
                  </a:ext>
                </a:extLst>
              </p:cNvPr>
              <p:cNvSpPr/>
              <p:nvPr/>
            </p:nvSpPr>
            <p:spPr>
              <a:xfrm>
                <a:off x="3059" y="2169"/>
                <a:ext cx="26" cy="80"/>
              </a:xfrm>
              <a:custGeom>
                <a:avLst/>
                <a:gdLst/>
                <a:ahLst/>
                <a:cxnLst/>
                <a:rect l="0" t="0" r="0" b="0"/>
                <a:pathLst>
                  <a:path w="238" h="714">
                    <a:moveTo>
                      <a:pt x="0" y="714"/>
                    </a:moveTo>
                    <a:lnTo>
                      <a:pt x="238" y="714"/>
                    </a:lnTo>
                    <a:lnTo>
                      <a:pt x="119" y="0"/>
                    </a:lnTo>
                    <a:lnTo>
                      <a:pt x="0" y="714"/>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 name="直接连接符 407612">
                <a:extLst>
                  <a:ext uri="{FF2B5EF4-FFF2-40B4-BE49-F238E27FC236}">
                    <a16:creationId xmlns:a16="http://schemas.microsoft.com/office/drawing/2014/main" id="{BB7B5D43-82E6-365B-9177-518067002116}"/>
                  </a:ext>
                </a:extLst>
              </p:cNvPr>
              <p:cNvSpPr/>
              <p:nvPr/>
            </p:nvSpPr>
            <p:spPr>
              <a:xfrm>
                <a:off x="3072" y="216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 name="直接连接符 407613">
                <a:extLst>
                  <a:ext uri="{FF2B5EF4-FFF2-40B4-BE49-F238E27FC236}">
                    <a16:creationId xmlns:a16="http://schemas.microsoft.com/office/drawing/2014/main" id="{EB2EE965-3E46-07BD-3242-CCBE5083B207}"/>
                  </a:ext>
                </a:extLst>
              </p:cNvPr>
              <p:cNvSpPr/>
              <p:nvPr/>
            </p:nvSpPr>
            <p:spPr>
              <a:xfrm>
                <a:off x="3072" y="2572"/>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 name="直接连接符 407614">
                <a:extLst>
                  <a:ext uri="{FF2B5EF4-FFF2-40B4-BE49-F238E27FC236}">
                    <a16:creationId xmlns:a16="http://schemas.microsoft.com/office/drawing/2014/main" id="{C0DE5928-4075-36ED-C9EC-8D627FBEDBB6}"/>
                  </a:ext>
                </a:extLst>
              </p:cNvPr>
              <p:cNvSpPr/>
              <p:nvPr/>
            </p:nvSpPr>
            <p:spPr>
              <a:xfrm>
                <a:off x="3072" y="2572"/>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55" name="直接连接符 407615">
              <a:extLst>
                <a:ext uri="{FF2B5EF4-FFF2-40B4-BE49-F238E27FC236}">
                  <a16:creationId xmlns:a16="http://schemas.microsoft.com/office/drawing/2014/main" id="{B9A83DDD-C055-E935-32A7-597D9CE5BA41}"/>
                </a:ext>
              </a:extLst>
            </p:cNvPr>
            <p:cNvSpPr/>
            <p:nvPr/>
          </p:nvSpPr>
          <p:spPr>
            <a:xfrm>
              <a:off x="3216" y="2988"/>
              <a:ext cx="1776" cy="0"/>
            </a:xfrm>
            <a:prstGeom prst="line">
              <a:avLst/>
            </a:prstGeom>
            <a:ln w="9525"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 name="文本框 407616">
              <a:extLst>
                <a:ext uri="{FF2B5EF4-FFF2-40B4-BE49-F238E27FC236}">
                  <a16:creationId xmlns:a16="http://schemas.microsoft.com/office/drawing/2014/main" id="{79E2BE16-180C-544F-FBF9-AA4D9990BB0D}"/>
                </a:ext>
              </a:extLst>
            </p:cNvPr>
            <p:cNvSpPr txBox="1"/>
            <p:nvPr/>
          </p:nvSpPr>
          <p:spPr>
            <a:xfrm>
              <a:off x="3272" y="2754"/>
              <a:ext cx="1717"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3300"/>
                  </a:solidFill>
                  <a:effectLst/>
                  <a:uLnTx/>
                  <a:uFillTx/>
                  <a:latin typeface="+mn-ea"/>
                  <a:ea typeface="+mn-ea"/>
                </a:rPr>
                <a:t>基本偏差为上偏差</a:t>
              </a:r>
              <a:r>
                <a:rPr kumimoji="0" lang="en-US" altLang="zh-CN" sz="1800" b="1" i="0" u="none" strike="noStrike" kern="0" cap="none" spc="0" normalizeH="0" baseline="0" noProof="0" dirty="0" err="1">
                  <a:ln>
                    <a:noFill/>
                  </a:ln>
                  <a:solidFill>
                    <a:srgbClr val="FF3300"/>
                  </a:solidFill>
                  <a:effectLst/>
                  <a:uLnTx/>
                  <a:uFillTx/>
                  <a:latin typeface="+mn-ea"/>
                  <a:ea typeface="+mn-ea"/>
                </a:rPr>
                <a:t>ES</a:t>
              </a:r>
              <a:r>
                <a:rPr kumimoji="0" lang="zh-CN" altLang="en-US" sz="1800" b="1" i="0" u="none" strike="noStrike" kern="0" cap="none" spc="0" normalizeH="0" baseline="0" noProof="0" dirty="0" err="1">
                  <a:ln>
                    <a:noFill/>
                  </a:ln>
                  <a:solidFill>
                    <a:srgbClr val="FF3300"/>
                  </a:solidFill>
                  <a:effectLst/>
                  <a:uLnTx/>
                  <a:uFillTx/>
                  <a:latin typeface="+mn-ea"/>
                  <a:ea typeface="+mn-ea"/>
                </a:rPr>
                <a:t>或</a:t>
              </a:r>
              <a:r>
                <a:rPr kumimoji="0" lang="en-US" altLang="zh-CN" sz="1800" b="1" i="0" u="none" strike="noStrike" kern="0" cap="none" spc="0" normalizeH="0" baseline="0" noProof="0" dirty="0">
                  <a:ln>
                    <a:noFill/>
                  </a:ln>
                  <a:solidFill>
                    <a:srgbClr val="FF3300"/>
                  </a:solidFill>
                  <a:effectLst/>
                  <a:uLnTx/>
                  <a:uFillTx/>
                  <a:latin typeface="+mn-ea"/>
                  <a:ea typeface="+mn-ea"/>
                </a:rPr>
                <a:t>es</a:t>
              </a:r>
            </a:p>
          </p:txBody>
        </p:sp>
        <p:sp>
          <p:nvSpPr>
            <p:cNvPr id="57" name="直接连接符 407617">
              <a:extLst>
                <a:ext uri="{FF2B5EF4-FFF2-40B4-BE49-F238E27FC236}">
                  <a16:creationId xmlns:a16="http://schemas.microsoft.com/office/drawing/2014/main" id="{DD64AB16-7797-C649-00A5-0512781FB35B}"/>
                </a:ext>
              </a:extLst>
            </p:cNvPr>
            <p:cNvSpPr/>
            <p:nvPr/>
          </p:nvSpPr>
          <p:spPr>
            <a:xfrm flipH="1" flipV="1">
              <a:off x="3072" y="2844"/>
              <a:ext cx="144" cy="144"/>
            </a:xfrm>
            <a:prstGeom prst="line">
              <a:avLst/>
            </a:prstGeom>
            <a:ln w="9525"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66" name="组合 65">
            <a:extLst>
              <a:ext uri="{FF2B5EF4-FFF2-40B4-BE49-F238E27FC236}">
                <a16:creationId xmlns:a16="http://schemas.microsoft.com/office/drawing/2014/main" id="{2ABC64DA-3C1E-1278-06FD-8B7945B5168D}"/>
              </a:ext>
            </a:extLst>
          </p:cNvPr>
          <p:cNvGrpSpPr/>
          <p:nvPr/>
        </p:nvGrpSpPr>
        <p:grpSpPr>
          <a:xfrm>
            <a:off x="232568" y="3369915"/>
            <a:ext cx="8153400" cy="749300"/>
            <a:chOff x="849" y="2422"/>
            <a:chExt cx="3655" cy="472"/>
          </a:xfrm>
        </p:grpSpPr>
        <p:sp>
          <p:nvSpPr>
            <p:cNvPr id="67" name="直接连接符 407619">
              <a:extLst>
                <a:ext uri="{FF2B5EF4-FFF2-40B4-BE49-F238E27FC236}">
                  <a16:creationId xmlns:a16="http://schemas.microsoft.com/office/drawing/2014/main" id="{86B4F644-06B1-C2F2-27EA-AF72A3BBC6D4}"/>
                </a:ext>
              </a:extLst>
            </p:cNvPr>
            <p:cNvSpPr/>
            <p:nvPr/>
          </p:nvSpPr>
          <p:spPr>
            <a:xfrm flipH="1">
              <a:off x="1056" y="2669"/>
              <a:ext cx="3448"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 name="矩形 407620">
              <a:extLst>
                <a:ext uri="{FF2B5EF4-FFF2-40B4-BE49-F238E27FC236}">
                  <a16:creationId xmlns:a16="http://schemas.microsoft.com/office/drawing/2014/main" id="{0E0F65E5-94CB-5156-1961-966873192B99}"/>
                </a:ext>
              </a:extLst>
            </p:cNvPr>
            <p:cNvSpPr/>
            <p:nvPr/>
          </p:nvSpPr>
          <p:spPr>
            <a:xfrm>
              <a:off x="849" y="2598"/>
              <a:ext cx="46" cy="154"/>
            </a:xfrm>
            <a:prstGeom prst="rect">
              <a:avLst/>
            </a:prstGeom>
            <a:no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000000"/>
                  </a:solidFill>
                  <a:effectLst/>
                  <a:uLnTx/>
                  <a:uFillTx/>
                  <a:latin typeface="Times New Roman" panose="02020603050405020304" pitchFamily="18" charset="0"/>
                </a:rPr>
                <a:t>0</a:t>
              </a:r>
              <a:endParaRPr kumimoji="0" lang="en-US" altLang="zh-CN" sz="1800" b="0" i="0" u="none" strike="noStrike" kern="0" cap="none" spc="0" normalizeH="0" baseline="0" noProof="0" dirty="0">
                <a:ln>
                  <a:noFill/>
                </a:ln>
                <a:solidFill>
                  <a:srgbClr val="000000"/>
                </a:solidFill>
                <a:effectLst/>
                <a:uLnTx/>
                <a:uFillTx/>
                <a:latin typeface="Times New Roman" panose="02020603050405020304" pitchFamily="18" charset="0"/>
              </a:endParaRPr>
            </a:p>
          </p:txBody>
        </p:sp>
        <p:sp>
          <p:nvSpPr>
            <p:cNvPr id="69" name="文本框 407621">
              <a:extLst>
                <a:ext uri="{FF2B5EF4-FFF2-40B4-BE49-F238E27FC236}">
                  <a16:creationId xmlns:a16="http://schemas.microsoft.com/office/drawing/2014/main" id="{A58B8725-2ED7-DB9C-A9D4-FA7EC8B2BA01}"/>
                </a:ext>
              </a:extLst>
            </p:cNvPr>
            <p:cNvSpPr txBox="1"/>
            <p:nvPr/>
          </p:nvSpPr>
          <p:spPr>
            <a:xfrm>
              <a:off x="966" y="2422"/>
              <a:ext cx="196"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000000"/>
                  </a:solidFill>
                  <a:effectLst/>
                  <a:uLnTx/>
                  <a:uFillTx/>
                  <a:latin typeface="Times New Roman" panose="02020603050405020304" pitchFamily="18" charset="0"/>
                </a:rPr>
                <a:t>＋</a:t>
              </a:r>
            </a:p>
          </p:txBody>
        </p:sp>
        <p:sp>
          <p:nvSpPr>
            <p:cNvPr id="70" name="文本框 407622">
              <a:extLst>
                <a:ext uri="{FF2B5EF4-FFF2-40B4-BE49-F238E27FC236}">
                  <a16:creationId xmlns:a16="http://schemas.microsoft.com/office/drawing/2014/main" id="{0721499E-9823-5E1C-506F-B0ABE41F6F68}"/>
                </a:ext>
              </a:extLst>
            </p:cNvPr>
            <p:cNvSpPr txBox="1"/>
            <p:nvPr/>
          </p:nvSpPr>
          <p:spPr>
            <a:xfrm>
              <a:off x="972" y="2644"/>
              <a:ext cx="197"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000000"/>
                  </a:solidFill>
                  <a:effectLst/>
                  <a:uLnTx/>
                  <a:uFillTx/>
                  <a:latin typeface="Times New Roman" panose="02020603050405020304" pitchFamily="18" charset="0"/>
                </a:rPr>
                <a:t>－</a:t>
              </a:r>
            </a:p>
          </p:txBody>
        </p:sp>
      </p:grpSp>
      <p:sp>
        <p:nvSpPr>
          <p:cNvPr id="71" name="文本框 70">
            <a:extLst>
              <a:ext uri="{FF2B5EF4-FFF2-40B4-BE49-F238E27FC236}">
                <a16:creationId xmlns:a16="http://schemas.microsoft.com/office/drawing/2014/main" id="{A244E455-143F-96E9-7751-ED6EE6E9033E}"/>
              </a:ext>
            </a:extLst>
          </p:cNvPr>
          <p:cNvSpPr txBox="1"/>
          <p:nvPr/>
        </p:nvSpPr>
        <p:spPr>
          <a:xfrm>
            <a:off x="5080793" y="4216053"/>
            <a:ext cx="962025" cy="396875"/>
          </a:xfrm>
          <a:prstGeom prst="rect">
            <a:avLst/>
          </a:prstGeom>
          <a:noFill/>
          <a:ln w="9525">
            <a:noFill/>
          </a:ln>
        </p:spPr>
        <p:txBody>
          <a:bodyPr wrap="none" anchor="t" anchorCtr="0">
            <a:spAutoFit/>
          </a:bodyPr>
          <a:lstStyle/>
          <a:p>
            <a:pPr>
              <a:defRPr/>
            </a:pPr>
            <a:r>
              <a:rPr lang="en-US" altLang="zh-CN" b="1" dirty="0" err="1">
                <a:solidFill>
                  <a:srgbClr val="6600FF"/>
                </a:solidFill>
                <a:latin typeface="Times New Roman" panose="02020603050405020304" pitchFamily="18" charset="0"/>
                <a:ea typeface="仿宋_GB2312" pitchFamily="49" charset="-122"/>
              </a:rPr>
              <a:t>es</a:t>
            </a:r>
            <a:r>
              <a:rPr lang="zh-CN" altLang="en-US" b="1" dirty="0">
                <a:solidFill>
                  <a:srgbClr val="6600FF"/>
                </a:solidFill>
                <a:latin typeface="Times New Roman" panose="02020603050405020304" pitchFamily="18" charset="0"/>
                <a:ea typeface="仿宋_GB2312" pitchFamily="49" charset="-122"/>
              </a:rPr>
              <a:t>或</a:t>
            </a:r>
            <a:r>
              <a:rPr lang="en-US" altLang="zh-CN" b="1" dirty="0">
                <a:solidFill>
                  <a:srgbClr val="6600FF"/>
                </a:solidFill>
                <a:latin typeface="Times New Roman" panose="02020603050405020304" pitchFamily="18" charset="0"/>
                <a:ea typeface="仿宋_GB2312" pitchFamily="49" charset="-122"/>
              </a:rPr>
              <a:t>ES</a:t>
            </a:r>
          </a:p>
        </p:txBody>
      </p:sp>
      <p:sp>
        <p:nvSpPr>
          <p:cNvPr id="72" name="文本框 407624">
            <a:extLst>
              <a:ext uri="{FF2B5EF4-FFF2-40B4-BE49-F238E27FC236}">
                <a16:creationId xmlns:a16="http://schemas.microsoft.com/office/drawing/2014/main" id="{63ACC3B0-A1F5-0426-6919-D71EE9EBF81F}"/>
              </a:ext>
            </a:extLst>
          </p:cNvPr>
          <p:cNvSpPr txBox="1"/>
          <p:nvPr/>
        </p:nvSpPr>
        <p:spPr>
          <a:xfrm>
            <a:off x="5217318" y="4741515"/>
            <a:ext cx="184150" cy="396875"/>
          </a:xfrm>
          <a:prstGeom prst="rect">
            <a:avLst/>
          </a:prstGeom>
          <a:noFill/>
          <a:ln w="9525">
            <a:noFill/>
          </a:ln>
        </p:spPr>
        <p:txBody>
          <a:bodyPr wrap="none" anchor="t" anchorCtr="0">
            <a:spAutoFit/>
          </a:bodyPr>
          <a:lstStyle/>
          <a:p>
            <a:pPr>
              <a:defRPr/>
            </a:pPr>
            <a:endParaRPr lang="zh-CN" altLang="zh-CN" dirty="0">
              <a:solidFill>
                <a:srgbClr val="000000"/>
              </a:solidFill>
              <a:latin typeface="Times New Roman" panose="02020603050405020304" pitchFamily="18" charset="0"/>
            </a:endParaRPr>
          </a:p>
        </p:txBody>
      </p:sp>
      <p:sp>
        <p:nvSpPr>
          <p:cNvPr id="73" name="文本框 72">
            <a:extLst>
              <a:ext uri="{FF2B5EF4-FFF2-40B4-BE49-F238E27FC236}">
                <a16:creationId xmlns:a16="http://schemas.microsoft.com/office/drawing/2014/main" id="{D52B8C24-18BF-981F-CF6B-125A9B90BCDE}"/>
              </a:ext>
            </a:extLst>
          </p:cNvPr>
          <p:cNvSpPr txBox="1"/>
          <p:nvPr/>
        </p:nvSpPr>
        <p:spPr>
          <a:xfrm>
            <a:off x="5063331" y="4800253"/>
            <a:ext cx="890587" cy="396875"/>
          </a:xfrm>
          <a:prstGeom prst="rect">
            <a:avLst/>
          </a:prstGeom>
          <a:noFill/>
          <a:ln w="9525">
            <a:noFill/>
          </a:ln>
        </p:spPr>
        <p:txBody>
          <a:bodyPr wrap="none" anchor="t" anchorCtr="0">
            <a:spAutoFit/>
          </a:bodyPr>
          <a:lstStyle/>
          <a:p>
            <a:pPr>
              <a:defRPr/>
            </a:pPr>
            <a:r>
              <a:rPr lang="en-US" altLang="zh-CN" b="1" dirty="0" err="1">
                <a:latin typeface="Times New Roman" panose="02020603050405020304" pitchFamily="18" charset="0"/>
                <a:ea typeface="仿宋_GB2312" pitchFamily="49" charset="-122"/>
              </a:rPr>
              <a:t>ei</a:t>
            </a:r>
            <a:r>
              <a:rPr lang="zh-CN" altLang="en-US" b="1" dirty="0">
                <a:latin typeface="Times New Roman" panose="02020603050405020304" pitchFamily="18" charset="0"/>
                <a:ea typeface="仿宋_GB2312" pitchFamily="49" charset="-122"/>
              </a:rPr>
              <a:t>或</a:t>
            </a:r>
            <a:r>
              <a:rPr lang="en-US" altLang="zh-CN" b="1" dirty="0">
                <a:latin typeface="Times New Roman" panose="02020603050405020304" pitchFamily="18" charset="0"/>
                <a:ea typeface="仿宋_GB2312" pitchFamily="49" charset="-122"/>
              </a:rPr>
              <a:t>EI</a:t>
            </a:r>
          </a:p>
        </p:txBody>
      </p:sp>
      <p:grpSp>
        <p:nvGrpSpPr>
          <p:cNvPr id="74" name="组合 73">
            <a:extLst>
              <a:ext uri="{FF2B5EF4-FFF2-40B4-BE49-F238E27FC236}">
                <a16:creationId xmlns:a16="http://schemas.microsoft.com/office/drawing/2014/main" id="{1C3B89CF-6B32-EEA9-D00F-64159D835FB3}"/>
              </a:ext>
            </a:extLst>
          </p:cNvPr>
          <p:cNvGrpSpPr/>
          <p:nvPr/>
        </p:nvGrpSpPr>
        <p:grpSpPr>
          <a:xfrm>
            <a:off x="727868" y="3733453"/>
            <a:ext cx="366713" cy="1377950"/>
            <a:chOff x="1161" y="2651"/>
            <a:chExt cx="231" cy="868"/>
          </a:xfrm>
        </p:grpSpPr>
        <p:grpSp>
          <p:nvGrpSpPr>
            <p:cNvPr id="75" name="组合 407627">
              <a:extLst>
                <a:ext uri="{FF2B5EF4-FFF2-40B4-BE49-F238E27FC236}">
                  <a16:creationId xmlns:a16="http://schemas.microsoft.com/office/drawing/2014/main" id="{0DFF7A10-3F9A-4F3D-09C0-64A508976037}"/>
                </a:ext>
              </a:extLst>
            </p:cNvPr>
            <p:cNvGrpSpPr/>
            <p:nvPr/>
          </p:nvGrpSpPr>
          <p:grpSpPr>
            <a:xfrm>
              <a:off x="1362" y="2651"/>
              <a:ext cx="30" cy="821"/>
              <a:chOff x="1362" y="2651"/>
              <a:chExt cx="30" cy="821"/>
            </a:xfrm>
          </p:grpSpPr>
          <p:sp>
            <p:nvSpPr>
              <p:cNvPr id="77" name="直接连接符 407628">
                <a:extLst>
                  <a:ext uri="{FF2B5EF4-FFF2-40B4-BE49-F238E27FC236}">
                    <a16:creationId xmlns:a16="http://schemas.microsoft.com/office/drawing/2014/main" id="{BBC5DF98-957F-0C6E-6E9C-95F989DFB2DE}"/>
                  </a:ext>
                </a:extLst>
              </p:cNvPr>
              <p:cNvSpPr/>
              <p:nvPr/>
            </p:nvSpPr>
            <p:spPr>
              <a:xfrm flipV="1">
                <a:off x="1374" y="2747"/>
                <a:ext cx="0" cy="72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78" name="组合 407629">
                <a:extLst>
                  <a:ext uri="{FF2B5EF4-FFF2-40B4-BE49-F238E27FC236}">
                    <a16:creationId xmlns:a16="http://schemas.microsoft.com/office/drawing/2014/main" id="{105E9149-157F-D22F-3E42-9A5E05D47787}"/>
                  </a:ext>
                </a:extLst>
              </p:cNvPr>
              <p:cNvGrpSpPr/>
              <p:nvPr/>
            </p:nvGrpSpPr>
            <p:grpSpPr>
              <a:xfrm>
                <a:off x="1362" y="2651"/>
                <a:ext cx="30" cy="96"/>
                <a:chOff x="1362" y="2651"/>
                <a:chExt cx="30" cy="96"/>
              </a:xfrm>
            </p:grpSpPr>
            <p:sp>
              <p:nvSpPr>
                <p:cNvPr id="79" name="任意多边形 407630">
                  <a:extLst>
                    <a:ext uri="{FF2B5EF4-FFF2-40B4-BE49-F238E27FC236}">
                      <a16:creationId xmlns:a16="http://schemas.microsoft.com/office/drawing/2014/main" id="{1E166D0F-D5A8-97D5-0EE8-37B2D9E2126E}"/>
                    </a:ext>
                  </a:extLst>
                </p:cNvPr>
                <p:cNvSpPr/>
                <p:nvPr/>
              </p:nvSpPr>
              <p:spPr>
                <a:xfrm>
                  <a:off x="1362" y="2668"/>
                  <a:ext cx="26" cy="79"/>
                </a:xfrm>
                <a:custGeom>
                  <a:avLst/>
                  <a:gdLst/>
                  <a:ahLst/>
                  <a:cxnLst/>
                  <a:rect l="0" t="0" r="0" b="0"/>
                  <a:pathLst>
                    <a:path w="238" h="713">
                      <a:moveTo>
                        <a:pt x="0" y="713"/>
                      </a:moveTo>
                      <a:lnTo>
                        <a:pt x="238" y="713"/>
                      </a:lnTo>
                      <a:lnTo>
                        <a:pt x="119" y="0"/>
                      </a:lnTo>
                      <a:lnTo>
                        <a:pt x="0" y="713"/>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 name="任意多边形 407631">
                  <a:extLst>
                    <a:ext uri="{FF2B5EF4-FFF2-40B4-BE49-F238E27FC236}">
                      <a16:creationId xmlns:a16="http://schemas.microsoft.com/office/drawing/2014/main" id="{5F8FD564-EFE2-30C9-314F-ACA27ACC4970}"/>
                    </a:ext>
                  </a:extLst>
                </p:cNvPr>
                <p:cNvSpPr/>
                <p:nvPr/>
              </p:nvSpPr>
              <p:spPr>
                <a:xfrm>
                  <a:off x="1364" y="2668"/>
                  <a:ext cx="26" cy="79"/>
                </a:xfrm>
                <a:custGeom>
                  <a:avLst/>
                  <a:gdLst/>
                  <a:ahLst/>
                  <a:cxnLst/>
                  <a:rect l="0" t="0" r="0" b="0"/>
                  <a:pathLst>
                    <a:path w="238" h="713">
                      <a:moveTo>
                        <a:pt x="0" y="713"/>
                      </a:moveTo>
                      <a:lnTo>
                        <a:pt x="238" y="713"/>
                      </a:lnTo>
                      <a:lnTo>
                        <a:pt x="119" y="0"/>
                      </a:lnTo>
                      <a:lnTo>
                        <a:pt x="0" y="713"/>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 name="任意多边形 407632">
                  <a:extLst>
                    <a:ext uri="{FF2B5EF4-FFF2-40B4-BE49-F238E27FC236}">
                      <a16:creationId xmlns:a16="http://schemas.microsoft.com/office/drawing/2014/main" id="{977FBE5A-B2AD-4081-0415-796E4BF5C53D}"/>
                    </a:ext>
                  </a:extLst>
                </p:cNvPr>
                <p:cNvSpPr/>
                <p:nvPr/>
              </p:nvSpPr>
              <p:spPr>
                <a:xfrm>
                  <a:off x="1366" y="2651"/>
                  <a:ext cx="26" cy="79"/>
                </a:xfrm>
                <a:custGeom>
                  <a:avLst/>
                  <a:gdLst/>
                  <a:ahLst/>
                  <a:cxnLst/>
                  <a:rect l="0" t="0" r="0" b="0"/>
                  <a:pathLst>
                    <a:path w="238" h="713">
                      <a:moveTo>
                        <a:pt x="0" y="713"/>
                      </a:moveTo>
                      <a:lnTo>
                        <a:pt x="238" y="713"/>
                      </a:lnTo>
                      <a:lnTo>
                        <a:pt x="119" y="0"/>
                      </a:lnTo>
                      <a:lnTo>
                        <a:pt x="0" y="713"/>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sp>
          <p:nvSpPr>
            <p:cNvPr id="76" name="文本框 407633">
              <a:extLst>
                <a:ext uri="{FF2B5EF4-FFF2-40B4-BE49-F238E27FC236}">
                  <a16:creationId xmlns:a16="http://schemas.microsoft.com/office/drawing/2014/main" id="{D3D8131B-BD19-EA38-A2A3-F3B9F2B5211E}"/>
                </a:ext>
              </a:extLst>
            </p:cNvPr>
            <p:cNvSpPr txBox="1"/>
            <p:nvPr/>
          </p:nvSpPr>
          <p:spPr>
            <a:xfrm rot="-5400000">
              <a:off x="926" y="3053"/>
              <a:ext cx="696"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0000"/>
                  </a:solidFill>
                  <a:effectLst/>
                  <a:uLnTx/>
                  <a:uFillTx/>
                  <a:latin typeface="Times New Roman" panose="02020603050405020304" pitchFamily="18" charset="0"/>
                </a:rPr>
                <a:t>公称尺寸</a:t>
              </a:r>
              <a:endParaRPr kumimoji="0"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grpSp>
      <p:sp>
        <p:nvSpPr>
          <p:cNvPr id="82" name="文本框 81">
            <a:extLst>
              <a:ext uri="{FF2B5EF4-FFF2-40B4-BE49-F238E27FC236}">
                <a16:creationId xmlns:a16="http://schemas.microsoft.com/office/drawing/2014/main" id="{1C6111CF-E468-C4C5-DBF7-27C4EF7A451C}"/>
              </a:ext>
            </a:extLst>
          </p:cNvPr>
          <p:cNvSpPr txBox="1"/>
          <p:nvPr/>
        </p:nvSpPr>
        <p:spPr>
          <a:xfrm>
            <a:off x="845975" y="5542247"/>
            <a:ext cx="7388352" cy="707886"/>
          </a:xfrm>
          <a:prstGeom prst="rect">
            <a:avLst/>
          </a:prstGeom>
          <a:solidFill>
            <a:schemeClr val="accent5">
              <a:lumMod val="60000"/>
              <a:lumOff val="40000"/>
            </a:schemeClr>
          </a:solidFill>
          <a:ln w="9525" cap="flat" cmpd="sng">
            <a:solidFill>
              <a:srgbClr val="6600FF"/>
            </a:solidFill>
            <a:prstDash val="solid"/>
            <a:miter/>
            <a:headEnd type="none" w="med" len="med"/>
            <a:tailEnd type="none" w="med" len="med"/>
          </a:ln>
        </p:spPr>
        <p:txBody>
          <a:bodyPr wrap="square" anchor="t" anchorCtr="0">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rgbClr val="000000"/>
                </a:solidFill>
                <a:effectLst/>
                <a:uLnTx/>
                <a:uFillTx/>
                <a:latin typeface="+mn-ea"/>
                <a:ea typeface="+mn-ea"/>
              </a:rPr>
              <a:t>在国家标准规定的基本偏差系列中，</a:t>
            </a:r>
            <a:r>
              <a:rPr kumimoji="0" lang="zh-CN" altLang="en-US" b="1" i="0" u="none" strike="noStrike" kern="0" cap="none" spc="0" normalizeH="0" baseline="0" noProof="0" dirty="0">
                <a:ln>
                  <a:noFill/>
                </a:ln>
                <a:solidFill>
                  <a:srgbClr val="FF3300"/>
                </a:solidFill>
                <a:effectLst/>
                <a:uLnTx/>
                <a:uFillTx/>
                <a:latin typeface="+mn-ea"/>
                <a:ea typeface="+mn-ea"/>
              </a:rPr>
              <a:t>孔和轴各有</a:t>
            </a:r>
            <a:r>
              <a:rPr kumimoji="0" lang="en-US" altLang="zh-CN" b="1" i="0" u="none" strike="noStrike" kern="0" cap="none" spc="0" normalizeH="0" baseline="0" noProof="0" dirty="0">
                <a:ln>
                  <a:noFill/>
                </a:ln>
                <a:solidFill>
                  <a:srgbClr val="FF3300"/>
                </a:solidFill>
                <a:effectLst/>
                <a:uLnTx/>
                <a:uFillTx/>
                <a:latin typeface="+mn-ea"/>
                <a:ea typeface="+mn-ea"/>
              </a:rPr>
              <a:t>28</a:t>
            </a:r>
            <a:r>
              <a:rPr kumimoji="0" lang="zh-CN" altLang="en-US" b="1" i="0" u="none" strike="noStrike" kern="0" cap="none" spc="0" normalizeH="0" baseline="0" noProof="0" dirty="0">
                <a:ln>
                  <a:noFill/>
                </a:ln>
                <a:solidFill>
                  <a:srgbClr val="FF3300"/>
                </a:solidFill>
                <a:effectLst/>
                <a:uLnTx/>
                <a:uFillTx/>
                <a:latin typeface="+mn-ea"/>
                <a:ea typeface="+mn-ea"/>
              </a:rPr>
              <a:t>个基本偏差</a:t>
            </a:r>
            <a:r>
              <a:rPr kumimoji="0" lang="zh-CN" altLang="en-US" b="1" i="0" u="none" strike="noStrike" kern="0" cap="none" spc="0" normalizeH="0" baseline="0" noProof="0" dirty="0">
                <a:ln>
                  <a:noFill/>
                </a:ln>
                <a:solidFill>
                  <a:srgbClr val="000000"/>
                </a:solidFill>
                <a:effectLst/>
                <a:uLnTx/>
                <a:uFillTx/>
                <a:latin typeface="+mn-ea"/>
                <a:ea typeface="+mn-ea"/>
              </a:rPr>
              <a:t>。它们的代号用字母表示，</a:t>
            </a:r>
            <a:r>
              <a:rPr kumimoji="0" lang="zh-CN" altLang="en-US" b="1" i="0" u="none" strike="noStrike" kern="0" cap="none" spc="0" normalizeH="0" baseline="0" noProof="0" dirty="0">
                <a:ln>
                  <a:noFill/>
                </a:ln>
                <a:solidFill>
                  <a:srgbClr val="3333CC"/>
                </a:solidFill>
                <a:effectLst/>
                <a:uLnTx/>
                <a:uFillTx/>
                <a:latin typeface="+mn-ea"/>
                <a:ea typeface="+mn-ea"/>
              </a:rPr>
              <a:t>大写表示孔，小写表示轴。</a:t>
            </a:r>
            <a:endParaRPr kumimoji="0" lang="zh-CN" altLang="en-US" b="1" i="0" u="none" strike="noStrike" kern="0" cap="none" spc="0" normalizeH="0" baseline="0" noProof="0" dirty="0">
              <a:ln>
                <a:noFill/>
              </a:ln>
              <a:solidFill>
                <a:srgbClr val="000000"/>
              </a:solidFill>
              <a:effectLst/>
              <a:uLnTx/>
              <a:uFillTx/>
              <a:latin typeface="+mn-ea"/>
              <a:ea typeface="+mn-ea"/>
            </a:endParaRPr>
          </a:p>
        </p:txBody>
      </p:sp>
      <p:sp>
        <p:nvSpPr>
          <p:cNvPr id="83" name="文本框 82">
            <a:extLst>
              <a:ext uri="{FF2B5EF4-FFF2-40B4-BE49-F238E27FC236}">
                <a16:creationId xmlns:a16="http://schemas.microsoft.com/office/drawing/2014/main" id="{97815E00-C0CF-7B09-0E1B-7B8216C68B14}"/>
              </a:ext>
            </a:extLst>
          </p:cNvPr>
          <p:cNvSpPr txBox="1"/>
          <p:nvPr/>
        </p:nvSpPr>
        <p:spPr>
          <a:xfrm>
            <a:off x="3075781" y="2133253"/>
            <a:ext cx="962025" cy="396875"/>
          </a:xfrm>
          <a:prstGeom prst="rect">
            <a:avLst/>
          </a:prstGeom>
          <a:noFill/>
          <a:ln w="9525">
            <a:noFill/>
          </a:ln>
        </p:spPr>
        <p:txBody>
          <a:bodyPr wrap="none" anchor="t" anchorCtr="0">
            <a:spAutoFit/>
          </a:bodyPr>
          <a:lstStyle/>
          <a:p>
            <a:pPr>
              <a:defRPr/>
            </a:pPr>
            <a:r>
              <a:rPr lang="en-US" altLang="zh-CN" b="1" dirty="0" err="1">
                <a:latin typeface="+mj-lt"/>
                <a:ea typeface="仿宋_GB2312" pitchFamily="49" charset="-122"/>
              </a:rPr>
              <a:t>ES</a:t>
            </a:r>
            <a:r>
              <a:rPr lang="zh-CN" altLang="en-US" b="1" dirty="0" err="1">
                <a:latin typeface="+mj-lt"/>
                <a:ea typeface="仿宋_GB2312" pitchFamily="49" charset="-122"/>
              </a:rPr>
              <a:t>或</a:t>
            </a:r>
            <a:r>
              <a:rPr lang="en-US" altLang="zh-CN" b="1" dirty="0">
                <a:latin typeface="+mj-lt"/>
                <a:ea typeface="仿宋_GB2312" pitchFamily="49" charset="-122"/>
              </a:rPr>
              <a:t>es</a:t>
            </a:r>
          </a:p>
        </p:txBody>
      </p:sp>
      <p:sp>
        <p:nvSpPr>
          <p:cNvPr id="84" name="文本框 83">
            <a:extLst>
              <a:ext uri="{FF2B5EF4-FFF2-40B4-BE49-F238E27FC236}">
                <a16:creationId xmlns:a16="http://schemas.microsoft.com/office/drawing/2014/main" id="{DE3A6E82-D340-B6B3-BAE8-9FE48D3D455D}"/>
              </a:ext>
            </a:extLst>
          </p:cNvPr>
          <p:cNvSpPr txBox="1"/>
          <p:nvPr/>
        </p:nvSpPr>
        <p:spPr>
          <a:xfrm>
            <a:off x="3075781" y="2679353"/>
            <a:ext cx="890587" cy="396875"/>
          </a:xfrm>
          <a:prstGeom prst="rect">
            <a:avLst/>
          </a:prstGeom>
          <a:noFill/>
          <a:ln w="9525">
            <a:noFill/>
          </a:ln>
        </p:spPr>
        <p:txBody>
          <a:bodyPr wrap="none" anchor="t" anchorCtr="0">
            <a:spAutoFit/>
          </a:bodyPr>
          <a:lstStyle/>
          <a:p>
            <a:pPr>
              <a:defRPr/>
            </a:pPr>
            <a:r>
              <a:rPr lang="en-US" altLang="zh-CN" b="1" dirty="0" err="1">
                <a:solidFill>
                  <a:srgbClr val="6600FF"/>
                </a:solidFill>
                <a:latin typeface="Times New Roman" panose="02020603050405020304" pitchFamily="18" charset="0"/>
                <a:ea typeface="仿宋_GB2312" pitchFamily="49" charset="-122"/>
              </a:rPr>
              <a:t>EI</a:t>
            </a:r>
            <a:r>
              <a:rPr lang="zh-CN" altLang="en-US" b="1" dirty="0" err="1">
                <a:solidFill>
                  <a:srgbClr val="6600FF"/>
                </a:solidFill>
                <a:latin typeface="Times New Roman" panose="02020603050405020304" pitchFamily="18" charset="0"/>
                <a:ea typeface="仿宋_GB2312" pitchFamily="49" charset="-122"/>
              </a:rPr>
              <a:t>或</a:t>
            </a:r>
            <a:r>
              <a:rPr lang="en-US" altLang="zh-CN" b="1" dirty="0" err="1">
                <a:solidFill>
                  <a:srgbClr val="6600FF"/>
                </a:solidFill>
                <a:latin typeface="Times New Roman" panose="02020603050405020304" pitchFamily="18" charset="0"/>
                <a:ea typeface="仿宋_GB2312" pitchFamily="49" charset="-122"/>
              </a:rPr>
              <a:t>ei</a:t>
            </a:r>
          </a:p>
        </p:txBody>
      </p:sp>
      <p:grpSp>
        <p:nvGrpSpPr>
          <p:cNvPr id="85" name="组合 84">
            <a:extLst>
              <a:ext uri="{FF2B5EF4-FFF2-40B4-BE49-F238E27FC236}">
                <a16:creationId xmlns:a16="http://schemas.microsoft.com/office/drawing/2014/main" id="{B4109E66-540E-556F-B131-FDDE302D8BD1}"/>
              </a:ext>
            </a:extLst>
          </p:cNvPr>
          <p:cNvGrpSpPr/>
          <p:nvPr/>
        </p:nvGrpSpPr>
        <p:grpSpPr>
          <a:xfrm>
            <a:off x="4575968" y="2665065"/>
            <a:ext cx="2725738" cy="1168400"/>
            <a:chOff x="3168" y="1978"/>
            <a:chExt cx="1717" cy="736"/>
          </a:xfrm>
        </p:grpSpPr>
        <p:grpSp>
          <p:nvGrpSpPr>
            <p:cNvPr id="86" name="组合 407638">
              <a:extLst>
                <a:ext uri="{FF2B5EF4-FFF2-40B4-BE49-F238E27FC236}">
                  <a16:creationId xmlns:a16="http://schemas.microsoft.com/office/drawing/2014/main" id="{A049C8C4-A5A7-9376-F547-9157EE09928C}"/>
                </a:ext>
              </a:extLst>
            </p:cNvPr>
            <p:cNvGrpSpPr/>
            <p:nvPr/>
          </p:nvGrpSpPr>
          <p:grpSpPr>
            <a:xfrm>
              <a:off x="3168" y="1978"/>
              <a:ext cx="1717" cy="622"/>
              <a:chOff x="3168" y="1978"/>
              <a:chExt cx="1717" cy="622"/>
            </a:xfrm>
          </p:grpSpPr>
          <p:sp>
            <p:nvSpPr>
              <p:cNvPr id="91" name="直接连接符 407639">
                <a:extLst>
                  <a:ext uri="{FF2B5EF4-FFF2-40B4-BE49-F238E27FC236}">
                    <a16:creationId xmlns:a16="http://schemas.microsoft.com/office/drawing/2014/main" id="{5C99C925-811C-09CB-346B-54B3969BBD92}"/>
                  </a:ext>
                </a:extLst>
              </p:cNvPr>
              <p:cNvSpPr/>
              <p:nvPr/>
            </p:nvSpPr>
            <p:spPr>
              <a:xfrm>
                <a:off x="3200" y="2212"/>
                <a:ext cx="1600" cy="0"/>
              </a:xfrm>
              <a:prstGeom prst="line">
                <a:avLst/>
              </a:prstGeom>
              <a:ln w="9525"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 name="文本框 407640">
                <a:extLst>
                  <a:ext uri="{FF2B5EF4-FFF2-40B4-BE49-F238E27FC236}">
                    <a16:creationId xmlns:a16="http://schemas.microsoft.com/office/drawing/2014/main" id="{73773258-DF1A-6F66-B8C8-BD85CDE0CFF5}"/>
                  </a:ext>
                </a:extLst>
              </p:cNvPr>
              <p:cNvSpPr txBox="1"/>
              <p:nvPr/>
            </p:nvSpPr>
            <p:spPr>
              <a:xfrm>
                <a:off x="3168" y="1978"/>
                <a:ext cx="1717"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3300"/>
                    </a:solidFill>
                    <a:effectLst/>
                    <a:uLnTx/>
                    <a:uFillTx/>
                    <a:latin typeface="+mn-ea"/>
                    <a:ea typeface="+mn-ea"/>
                  </a:rPr>
                  <a:t>基本偏差为上偏差</a:t>
                </a:r>
                <a:r>
                  <a:rPr kumimoji="0" lang="en-US" altLang="zh-CN" sz="1800" b="1" i="0" u="none" strike="noStrike" kern="0" cap="none" spc="0" normalizeH="0" baseline="0" noProof="0" dirty="0" err="1">
                    <a:ln>
                      <a:noFill/>
                    </a:ln>
                    <a:solidFill>
                      <a:srgbClr val="FF3300"/>
                    </a:solidFill>
                    <a:effectLst/>
                    <a:uLnTx/>
                    <a:uFillTx/>
                    <a:latin typeface="+mn-ea"/>
                    <a:ea typeface="+mn-ea"/>
                  </a:rPr>
                  <a:t>ES</a:t>
                </a:r>
                <a:r>
                  <a:rPr kumimoji="0" lang="zh-CN" altLang="en-US" sz="1800" b="1" i="0" u="none" strike="noStrike" kern="0" cap="none" spc="0" normalizeH="0" baseline="0" noProof="0" dirty="0" err="1">
                    <a:ln>
                      <a:noFill/>
                    </a:ln>
                    <a:solidFill>
                      <a:srgbClr val="FF3300"/>
                    </a:solidFill>
                    <a:effectLst/>
                    <a:uLnTx/>
                    <a:uFillTx/>
                    <a:latin typeface="+mn-ea"/>
                    <a:ea typeface="+mn-ea"/>
                  </a:rPr>
                  <a:t>或</a:t>
                </a:r>
                <a:r>
                  <a:rPr kumimoji="0" lang="en-US" altLang="zh-CN" sz="1800" b="1" i="0" u="none" strike="noStrike" kern="0" cap="none" spc="0" normalizeH="0" baseline="0" noProof="0" dirty="0">
                    <a:ln>
                      <a:noFill/>
                    </a:ln>
                    <a:solidFill>
                      <a:srgbClr val="FF3300"/>
                    </a:solidFill>
                    <a:effectLst/>
                    <a:uLnTx/>
                    <a:uFillTx/>
                    <a:latin typeface="+mn-ea"/>
                    <a:ea typeface="+mn-ea"/>
                  </a:rPr>
                  <a:t>es</a:t>
                </a:r>
              </a:p>
            </p:txBody>
          </p:sp>
          <p:sp>
            <p:nvSpPr>
              <p:cNvPr id="93" name="直接连接符 407641">
                <a:extLst>
                  <a:ext uri="{FF2B5EF4-FFF2-40B4-BE49-F238E27FC236}">
                    <a16:creationId xmlns:a16="http://schemas.microsoft.com/office/drawing/2014/main" id="{02C5BE39-43F4-3C9D-42D0-15B4E562C8F1}"/>
                  </a:ext>
                </a:extLst>
              </p:cNvPr>
              <p:cNvSpPr/>
              <p:nvPr/>
            </p:nvSpPr>
            <p:spPr>
              <a:xfrm flipV="1">
                <a:off x="4560" y="2208"/>
                <a:ext cx="248" cy="392"/>
              </a:xfrm>
              <a:prstGeom prst="line">
                <a:avLst/>
              </a:prstGeom>
              <a:ln w="9525"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87" name="组合 407642">
              <a:extLst>
                <a:ext uri="{FF2B5EF4-FFF2-40B4-BE49-F238E27FC236}">
                  <a16:creationId xmlns:a16="http://schemas.microsoft.com/office/drawing/2014/main" id="{DD037244-3884-63D5-A182-3048186C2F85}"/>
                </a:ext>
              </a:extLst>
            </p:cNvPr>
            <p:cNvGrpSpPr/>
            <p:nvPr/>
          </p:nvGrpSpPr>
          <p:grpSpPr>
            <a:xfrm>
              <a:off x="4547" y="2529"/>
              <a:ext cx="26" cy="185"/>
              <a:chOff x="4547" y="2529"/>
              <a:chExt cx="26" cy="185"/>
            </a:xfrm>
          </p:grpSpPr>
          <p:sp>
            <p:nvSpPr>
              <p:cNvPr id="88" name="直接连接符 407643">
                <a:extLst>
                  <a:ext uri="{FF2B5EF4-FFF2-40B4-BE49-F238E27FC236}">
                    <a16:creationId xmlns:a16="http://schemas.microsoft.com/office/drawing/2014/main" id="{40D6D504-7457-09B2-C73D-8B12B43AF82C}"/>
                  </a:ext>
                </a:extLst>
              </p:cNvPr>
              <p:cNvSpPr/>
              <p:nvPr/>
            </p:nvSpPr>
            <p:spPr>
              <a:xfrm flipV="1">
                <a:off x="4560" y="2601"/>
                <a:ext cx="1" cy="11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 name="任意多边形 407644">
                <a:extLst>
                  <a:ext uri="{FF2B5EF4-FFF2-40B4-BE49-F238E27FC236}">
                    <a16:creationId xmlns:a16="http://schemas.microsoft.com/office/drawing/2014/main" id="{DFEE3BC6-93E7-CBB9-489A-56611FCD2EA9}"/>
                  </a:ext>
                </a:extLst>
              </p:cNvPr>
              <p:cNvSpPr/>
              <p:nvPr/>
            </p:nvSpPr>
            <p:spPr>
              <a:xfrm>
                <a:off x="4547" y="2628"/>
                <a:ext cx="26" cy="80"/>
              </a:xfrm>
              <a:custGeom>
                <a:avLst/>
                <a:gdLst/>
                <a:ahLst/>
                <a:cxnLst/>
                <a:rect l="0" t="0" r="0" b="0"/>
                <a:pathLst>
                  <a:path w="238" h="713">
                    <a:moveTo>
                      <a:pt x="0" y="0"/>
                    </a:moveTo>
                    <a:lnTo>
                      <a:pt x="238" y="0"/>
                    </a:lnTo>
                    <a:lnTo>
                      <a:pt x="119" y="713"/>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 name="任意多边形 407645">
                <a:extLst>
                  <a:ext uri="{FF2B5EF4-FFF2-40B4-BE49-F238E27FC236}">
                    <a16:creationId xmlns:a16="http://schemas.microsoft.com/office/drawing/2014/main" id="{10B29FD1-3A26-2FA0-A676-04DD54B006D8}"/>
                  </a:ext>
                </a:extLst>
              </p:cNvPr>
              <p:cNvSpPr/>
              <p:nvPr/>
            </p:nvSpPr>
            <p:spPr>
              <a:xfrm>
                <a:off x="4547" y="2529"/>
                <a:ext cx="26" cy="80"/>
              </a:xfrm>
              <a:custGeom>
                <a:avLst/>
                <a:gdLst/>
                <a:ahLst/>
                <a:cxnLst/>
                <a:rect l="0" t="0" r="0" b="0"/>
                <a:pathLst>
                  <a:path w="238" h="714">
                    <a:moveTo>
                      <a:pt x="0" y="714"/>
                    </a:moveTo>
                    <a:lnTo>
                      <a:pt x="238" y="714"/>
                    </a:lnTo>
                    <a:lnTo>
                      <a:pt x="119" y="0"/>
                    </a:lnTo>
                    <a:lnTo>
                      <a:pt x="0" y="714"/>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grpSp>
        <p:nvGrpSpPr>
          <p:cNvPr id="94" name="组合 93">
            <a:extLst>
              <a:ext uri="{FF2B5EF4-FFF2-40B4-BE49-F238E27FC236}">
                <a16:creationId xmlns:a16="http://schemas.microsoft.com/office/drawing/2014/main" id="{DF208583-8B2B-6914-D8F8-EB11A90481C9}"/>
              </a:ext>
            </a:extLst>
          </p:cNvPr>
          <p:cNvGrpSpPr/>
          <p:nvPr/>
        </p:nvGrpSpPr>
        <p:grpSpPr>
          <a:xfrm>
            <a:off x="5923757" y="3123854"/>
            <a:ext cx="2601913" cy="1420813"/>
            <a:chOff x="4017" y="2267"/>
            <a:chExt cx="1639" cy="895"/>
          </a:xfrm>
        </p:grpSpPr>
        <p:sp>
          <p:nvSpPr>
            <p:cNvPr id="95" name="矩形 407647">
              <a:extLst>
                <a:ext uri="{FF2B5EF4-FFF2-40B4-BE49-F238E27FC236}">
                  <a16:creationId xmlns:a16="http://schemas.microsoft.com/office/drawing/2014/main" id="{902F2962-8C4F-3F22-CC2D-CC37B92E0923}"/>
                </a:ext>
              </a:extLst>
            </p:cNvPr>
            <p:cNvSpPr/>
            <p:nvPr/>
          </p:nvSpPr>
          <p:spPr>
            <a:xfrm>
              <a:off x="4417" y="2653"/>
              <a:ext cx="774" cy="154"/>
            </a:xfrm>
            <a:prstGeom prst="rect">
              <a:avLst/>
            </a:prstGeom>
            <a:no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000000"/>
                  </a:solidFill>
                  <a:effectLst/>
                  <a:uLnTx/>
                  <a:uFillTx/>
                  <a:latin typeface="Times New Roman" panose="02020603050405020304" pitchFamily="18" charset="0"/>
                </a:rPr>
                <a:t>轴或孔公差带</a:t>
              </a:r>
            </a:p>
          </p:txBody>
        </p:sp>
        <p:sp>
          <p:nvSpPr>
            <p:cNvPr id="96" name="直接连接符 407648">
              <a:extLst>
                <a:ext uri="{FF2B5EF4-FFF2-40B4-BE49-F238E27FC236}">
                  <a16:creationId xmlns:a16="http://schemas.microsoft.com/office/drawing/2014/main" id="{84B11475-4005-6415-CAE5-C2F35D003632}"/>
                </a:ext>
              </a:extLst>
            </p:cNvPr>
            <p:cNvSpPr/>
            <p:nvPr/>
          </p:nvSpPr>
          <p:spPr>
            <a:xfrm flipH="1">
              <a:off x="4368" y="2532"/>
              <a:ext cx="870"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7" name="直接连接符 407649">
              <a:extLst>
                <a:ext uri="{FF2B5EF4-FFF2-40B4-BE49-F238E27FC236}">
                  <a16:creationId xmlns:a16="http://schemas.microsoft.com/office/drawing/2014/main" id="{51D84B52-7BA9-7BE4-E925-9ADB3B596879}"/>
                </a:ext>
              </a:extLst>
            </p:cNvPr>
            <p:cNvSpPr/>
            <p:nvPr/>
          </p:nvSpPr>
          <p:spPr>
            <a:xfrm flipH="1">
              <a:off x="4368" y="2912"/>
              <a:ext cx="870"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8" name="直接连接符 407650">
              <a:extLst>
                <a:ext uri="{FF2B5EF4-FFF2-40B4-BE49-F238E27FC236}">
                  <a16:creationId xmlns:a16="http://schemas.microsoft.com/office/drawing/2014/main" id="{559C0050-0DA5-4B75-A83E-1F21BD6EDB8B}"/>
                </a:ext>
              </a:extLst>
            </p:cNvPr>
            <p:cNvSpPr/>
            <p:nvPr/>
          </p:nvSpPr>
          <p:spPr>
            <a:xfrm>
              <a:off x="5238" y="2532"/>
              <a:ext cx="1" cy="383"/>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9" name="直接连接符 407651">
              <a:extLst>
                <a:ext uri="{FF2B5EF4-FFF2-40B4-BE49-F238E27FC236}">
                  <a16:creationId xmlns:a16="http://schemas.microsoft.com/office/drawing/2014/main" id="{659719BE-2046-B232-61E1-70CCE6C2B894}"/>
                </a:ext>
              </a:extLst>
            </p:cNvPr>
            <p:cNvSpPr/>
            <p:nvPr/>
          </p:nvSpPr>
          <p:spPr>
            <a:xfrm flipH="1">
              <a:off x="4175" y="2536"/>
              <a:ext cx="398"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0" name="直接连接符 407652">
              <a:extLst>
                <a:ext uri="{FF2B5EF4-FFF2-40B4-BE49-F238E27FC236}">
                  <a16:creationId xmlns:a16="http://schemas.microsoft.com/office/drawing/2014/main" id="{E8EF86EF-7495-F22C-6E31-A11860BFFA0A}"/>
                </a:ext>
              </a:extLst>
            </p:cNvPr>
            <p:cNvSpPr/>
            <p:nvPr/>
          </p:nvSpPr>
          <p:spPr>
            <a:xfrm flipH="1">
              <a:off x="4163" y="2916"/>
              <a:ext cx="398"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01" name="组合 407653">
              <a:extLst>
                <a:ext uri="{FF2B5EF4-FFF2-40B4-BE49-F238E27FC236}">
                  <a16:creationId xmlns:a16="http://schemas.microsoft.com/office/drawing/2014/main" id="{04DBA884-6F77-8388-1EBB-210C55070862}"/>
                </a:ext>
              </a:extLst>
            </p:cNvPr>
            <p:cNvGrpSpPr/>
            <p:nvPr/>
          </p:nvGrpSpPr>
          <p:grpSpPr>
            <a:xfrm>
              <a:off x="4017" y="2532"/>
              <a:ext cx="352" cy="387"/>
              <a:chOff x="4017" y="2532"/>
              <a:chExt cx="352" cy="387"/>
            </a:xfrm>
          </p:grpSpPr>
          <p:sp>
            <p:nvSpPr>
              <p:cNvPr id="104" name="直接连接符 407654">
                <a:extLst>
                  <a:ext uri="{FF2B5EF4-FFF2-40B4-BE49-F238E27FC236}">
                    <a16:creationId xmlns:a16="http://schemas.microsoft.com/office/drawing/2014/main" id="{461E04FC-9AC1-86D8-7995-609058EAB30A}"/>
                  </a:ext>
                </a:extLst>
              </p:cNvPr>
              <p:cNvSpPr/>
              <p:nvPr/>
            </p:nvSpPr>
            <p:spPr>
              <a:xfrm>
                <a:off x="4368" y="2532"/>
                <a:ext cx="1" cy="383"/>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5" name="直接连接符 407655">
                <a:extLst>
                  <a:ext uri="{FF2B5EF4-FFF2-40B4-BE49-F238E27FC236}">
                    <a16:creationId xmlns:a16="http://schemas.microsoft.com/office/drawing/2014/main" id="{EBA40BD6-050D-A97C-026F-44363D535A59}"/>
                  </a:ext>
                </a:extLst>
              </p:cNvPr>
              <p:cNvSpPr/>
              <p:nvPr/>
            </p:nvSpPr>
            <p:spPr>
              <a:xfrm flipH="1">
                <a:off x="4151" y="2536"/>
                <a:ext cx="43"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6" name="直接连接符 407656">
                <a:extLst>
                  <a:ext uri="{FF2B5EF4-FFF2-40B4-BE49-F238E27FC236}">
                    <a16:creationId xmlns:a16="http://schemas.microsoft.com/office/drawing/2014/main" id="{0AF37518-4576-BAF4-0BE1-A35D78163855}"/>
                  </a:ext>
                </a:extLst>
              </p:cNvPr>
              <p:cNvSpPr/>
              <p:nvPr/>
            </p:nvSpPr>
            <p:spPr>
              <a:xfrm flipV="1">
                <a:off x="4216" y="2615"/>
                <a:ext cx="1" cy="22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7" name="任意多边形 407657">
                <a:extLst>
                  <a:ext uri="{FF2B5EF4-FFF2-40B4-BE49-F238E27FC236}">
                    <a16:creationId xmlns:a16="http://schemas.microsoft.com/office/drawing/2014/main" id="{A6F6C3FE-CAB1-425A-6D15-5718960D45F4}"/>
                  </a:ext>
                </a:extLst>
              </p:cNvPr>
              <p:cNvSpPr/>
              <p:nvPr/>
            </p:nvSpPr>
            <p:spPr>
              <a:xfrm>
                <a:off x="4203" y="2840"/>
                <a:ext cx="26" cy="79"/>
              </a:xfrm>
              <a:custGeom>
                <a:avLst/>
                <a:gdLst/>
                <a:ahLst/>
                <a:cxnLst/>
                <a:rect l="0" t="0" r="0" b="0"/>
                <a:pathLst>
                  <a:path w="238" h="713">
                    <a:moveTo>
                      <a:pt x="0" y="0"/>
                    </a:moveTo>
                    <a:lnTo>
                      <a:pt x="238" y="0"/>
                    </a:lnTo>
                    <a:lnTo>
                      <a:pt x="119" y="713"/>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8" name="任意多边形 407658">
                <a:extLst>
                  <a:ext uri="{FF2B5EF4-FFF2-40B4-BE49-F238E27FC236}">
                    <a16:creationId xmlns:a16="http://schemas.microsoft.com/office/drawing/2014/main" id="{369F5545-B466-53D6-92EA-13AFAC2548B6}"/>
                  </a:ext>
                </a:extLst>
              </p:cNvPr>
              <p:cNvSpPr/>
              <p:nvPr/>
            </p:nvSpPr>
            <p:spPr>
              <a:xfrm>
                <a:off x="4203" y="2840"/>
                <a:ext cx="26" cy="79"/>
              </a:xfrm>
              <a:custGeom>
                <a:avLst/>
                <a:gdLst/>
                <a:ahLst/>
                <a:cxnLst/>
                <a:rect l="0" t="0" r="0" b="0"/>
                <a:pathLst>
                  <a:path w="238" h="713">
                    <a:moveTo>
                      <a:pt x="0" y="0"/>
                    </a:moveTo>
                    <a:lnTo>
                      <a:pt x="238" y="0"/>
                    </a:lnTo>
                    <a:lnTo>
                      <a:pt x="119" y="71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9" name="任意多边形 407659">
                <a:extLst>
                  <a:ext uri="{FF2B5EF4-FFF2-40B4-BE49-F238E27FC236}">
                    <a16:creationId xmlns:a16="http://schemas.microsoft.com/office/drawing/2014/main" id="{734BE33A-6036-EAB8-DB17-6B14680AB54A}"/>
                  </a:ext>
                </a:extLst>
              </p:cNvPr>
              <p:cNvSpPr/>
              <p:nvPr/>
            </p:nvSpPr>
            <p:spPr>
              <a:xfrm>
                <a:off x="4202" y="2536"/>
                <a:ext cx="26" cy="79"/>
              </a:xfrm>
              <a:custGeom>
                <a:avLst/>
                <a:gdLst/>
                <a:ahLst/>
                <a:cxnLst/>
                <a:rect l="0" t="0" r="0" b="0"/>
                <a:pathLst>
                  <a:path w="238" h="713">
                    <a:moveTo>
                      <a:pt x="0" y="713"/>
                    </a:moveTo>
                    <a:lnTo>
                      <a:pt x="238" y="713"/>
                    </a:lnTo>
                    <a:lnTo>
                      <a:pt x="119" y="0"/>
                    </a:lnTo>
                    <a:lnTo>
                      <a:pt x="0" y="713"/>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0" name="矩形 407660">
                <a:extLst>
                  <a:ext uri="{FF2B5EF4-FFF2-40B4-BE49-F238E27FC236}">
                    <a16:creationId xmlns:a16="http://schemas.microsoft.com/office/drawing/2014/main" id="{3BF240ED-8EBA-6031-CE62-FE06D7E00A3E}"/>
                  </a:ext>
                </a:extLst>
              </p:cNvPr>
              <p:cNvSpPr/>
              <p:nvPr/>
            </p:nvSpPr>
            <p:spPr>
              <a:xfrm rot="-5400000">
                <a:off x="4134" y="2733"/>
                <a:ext cx="48" cy="115"/>
              </a:xfrm>
              <a:prstGeom prst="rect">
                <a:avLst/>
              </a:prstGeom>
              <a:no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latin typeface="Times New Roman" panose="02020603050405020304" pitchFamily="18" charset="0"/>
                  </a:rPr>
                  <a:t>  </a:t>
                </a:r>
                <a:endParaRPr kumimoji="0" lang="en-US" altLang="zh-CN" sz="1800" b="0" i="0" u="none" strike="noStrike" kern="0" cap="none" spc="0" normalizeH="0" baseline="0" noProof="0" dirty="0">
                  <a:ln>
                    <a:noFill/>
                  </a:ln>
                  <a:solidFill>
                    <a:srgbClr val="000000"/>
                  </a:solidFill>
                  <a:effectLst/>
                  <a:uLnTx/>
                  <a:uFillTx/>
                  <a:latin typeface="Times New Roman" panose="02020603050405020304" pitchFamily="18" charset="0"/>
                </a:endParaRPr>
              </a:p>
            </p:txBody>
          </p:sp>
          <p:sp>
            <p:nvSpPr>
              <p:cNvPr id="111" name="任意多边形 407661">
                <a:extLst>
                  <a:ext uri="{FF2B5EF4-FFF2-40B4-BE49-F238E27FC236}">
                    <a16:creationId xmlns:a16="http://schemas.microsoft.com/office/drawing/2014/main" id="{F4940613-BC55-AEFB-4212-5DDD858EBB52}"/>
                  </a:ext>
                </a:extLst>
              </p:cNvPr>
              <p:cNvSpPr/>
              <p:nvPr/>
            </p:nvSpPr>
            <p:spPr>
              <a:xfrm>
                <a:off x="4204" y="2536"/>
                <a:ext cx="26" cy="79"/>
              </a:xfrm>
              <a:custGeom>
                <a:avLst/>
                <a:gdLst/>
                <a:ahLst/>
                <a:cxnLst/>
                <a:rect l="0" t="0" r="0" b="0"/>
                <a:pathLst>
                  <a:path w="238" h="713">
                    <a:moveTo>
                      <a:pt x="0" y="713"/>
                    </a:moveTo>
                    <a:lnTo>
                      <a:pt x="238" y="713"/>
                    </a:lnTo>
                    <a:lnTo>
                      <a:pt x="119" y="0"/>
                    </a:lnTo>
                    <a:lnTo>
                      <a:pt x="0" y="713"/>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2" name="文本框 407662">
                <a:extLst>
                  <a:ext uri="{FF2B5EF4-FFF2-40B4-BE49-F238E27FC236}">
                    <a16:creationId xmlns:a16="http://schemas.microsoft.com/office/drawing/2014/main" id="{29D76C9A-DA4B-D0DA-F6A5-40CBA03AFCA5}"/>
                  </a:ext>
                </a:extLst>
              </p:cNvPr>
              <p:cNvSpPr txBox="1"/>
              <p:nvPr/>
            </p:nvSpPr>
            <p:spPr>
              <a:xfrm rot="-5400000">
                <a:off x="3997" y="2615"/>
                <a:ext cx="285"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IT</a:t>
                </a:r>
              </a:p>
            </p:txBody>
          </p:sp>
          <p:sp>
            <p:nvSpPr>
              <p:cNvPr id="113" name="直接连接符 407663">
                <a:extLst>
                  <a:ext uri="{FF2B5EF4-FFF2-40B4-BE49-F238E27FC236}">
                    <a16:creationId xmlns:a16="http://schemas.microsoft.com/office/drawing/2014/main" id="{556BAB7D-1CF9-A254-5DEC-F3B7B64AA5A8}"/>
                  </a:ext>
                </a:extLst>
              </p:cNvPr>
              <p:cNvSpPr/>
              <p:nvPr/>
            </p:nvSpPr>
            <p:spPr>
              <a:xfrm>
                <a:off x="4216" y="2536"/>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4" name="直接连接符 407664">
                <a:extLst>
                  <a:ext uri="{FF2B5EF4-FFF2-40B4-BE49-F238E27FC236}">
                    <a16:creationId xmlns:a16="http://schemas.microsoft.com/office/drawing/2014/main" id="{B5EA9E19-0CF3-E794-512E-6DAC7E8BB416}"/>
                  </a:ext>
                </a:extLst>
              </p:cNvPr>
              <p:cNvSpPr/>
              <p:nvPr/>
            </p:nvSpPr>
            <p:spPr>
              <a:xfrm>
                <a:off x="4216" y="2536"/>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02" name="文本框 407665">
              <a:extLst>
                <a:ext uri="{FF2B5EF4-FFF2-40B4-BE49-F238E27FC236}">
                  <a16:creationId xmlns:a16="http://schemas.microsoft.com/office/drawing/2014/main" id="{9D10B761-959D-66E4-269A-0C92B482B13F}"/>
                </a:ext>
              </a:extLst>
            </p:cNvPr>
            <p:cNvSpPr txBox="1"/>
            <p:nvPr/>
          </p:nvSpPr>
          <p:spPr>
            <a:xfrm>
              <a:off x="5040" y="2267"/>
              <a:ext cx="561" cy="233"/>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err="1">
                  <a:ln>
                    <a:noFill/>
                  </a:ln>
                  <a:solidFill>
                    <a:srgbClr val="6600FF"/>
                  </a:solidFill>
                  <a:effectLst/>
                  <a:uLnTx/>
                  <a:uFillTx/>
                  <a:latin typeface="Times New Roman" panose="02020603050405020304" pitchFamily="18" charset="0"/>
                  <a:ea typeface="仿宋_GB2312" pitchFamily="49" charset="-122"/>
                </a:rPr>
                <a:t>es</a:t>
              </a:r>
              <a:r>
                <a:rPr kumimoji="0" lang="zh-CN" altLang="en-US" sz="1800" b="1" i="0" u="none" strike="noStrike" kern="0" cap="none" spc="0" normalizeH="0" baseline="0" noProof="0" dirty="0">
                  <a:ln>
                    <a:noFill/>
                  </a:ln>
                  <a:solidFill>
                    <a:srgbClr val="6600FF"/>
                  </a:solidFill>
                  <a:effectLst/>
                  <a:uLnTx/>
                  <a:uFillTx/>
                  <a:latin typeface="Times New Roman" panose="02020603050405020304" pitchFamily="18" charset="0"/>
                  <a:ea typeface="仿宋_GB2312" pitchFamily="49" charset="-122"/>
                </a:rPr>
                <a:t>或</a:t>
              </a:r>
              <a:r>
                <a:rPr kumimoji="0" lang="en-US" altLang="zh-CN" sz="1800" b="1" i="0" u="none" strike="noStrike" kern="0" cap="none" spc="0" normalizeH="0" baseline="0" noProof="0" dirty="0">
                  <a:ln>
                    <a:noFill/>
                  </a:ln>
                  <a:solidFill>
                    <a:srgbClr val="6600FF"/>
                  </a:solidFill>
                  <a:effectLst/>
                  <a:uLnTx/>
                  <a:uFillTx/>
                  <a:latin typeface="Times New Roman" panose="02020603050405020304" pitchFamily="18" charset="0"/>
                  <a:ea typeface="仿宋_GB2312" pitchFamily="49" charset="-122"/>
                </a:rPr>
                <a:t>ES</a:t>
              </a:r>
            </a:p>
          </p:txBody>
        </p:sp>
        <p:sp>
          <p:nvSpPr>
            <p:cNvPr id="103" name="文本框 407666">
              <a:extLst>
                <a:ext uri="{FF2B5EF4-FFF2-40B4-BE49-F238E27FC236}">
                  <a16:creationId xmlns:a16="http://schemas.microsoft.com/office/drawing/2014/main" id="{CF28B4E1-5AA0-2ADD-5352-B0DD7507AF06}"/>
                </a:ext>
              </a:extLst>
            </p:cNvPr>
            <p:cNvSpPr txBox="1"/>
            <p:nvPr/>
          </p:nvSpPr>
          <p:spPr>
            <a:xfrm>
              <a:off x="5136" y="2929"/>
              <a:ext cx="520" cy="233"/>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err="1">
                  <a:ln>
                    <a:noFill/>
                  </a:ln>
                  <a:effectLst/>
                  <a:uLnTx/>
                  <a:uFillTx/>
                  <a:latin typeface="Times New Roman" panose="02020603050405020304" pitchFamily="18" charset="0"/>
                  <a:ea typeface="仿宋_GB2312" pitchFamily="49" charset="-122"/>
                </a:rPr>
                <a:t>ei</a:t>
              </a:r>
              <a:r>
                <a:rPr kumimoji="0" lang="zh-CN" altLang="en-US" sz="1800" b="1" i="0" u="none" strike="noStrike" kern="0" cap="none" spc="0" normalizeH="0" baseline="0" noProof="0" dirty="0">
                  <a:ln>
                    <a:noFill/>
                  </a:ln>
                  <a:effectLst/>
                  <a:uLnTx/>
                  <a:uFillTx/>
                  <a:latin typeface="Times New Roman" panose="02020603050405020304" pitchFamily="18" charset="0"/>
                  <a:ea typeface="仿宋_GB2312" pitchFamily="49" charset="-122"/>
                </a:rPr>
                <a:t>或</a:t>
              </a:r>
              <a:r>
                <a:rPr kumimoji="0" lang="en-US" altLang="zh-CN" sz="1800" b="1" i="0" u="none" strike="noStrike" kern="0" cap="none" spc="0" normalizeH="0" baseline="0" noProof="0" dirty="0">
                  <a:ln>
                    <a:noFill/>
                  </a:ln>
                  <a:effectLst/>
                  <a:uLnTx/>
                  <a:uFillTx/>
                  <a:latin typeface="Times New Roman" panose="02020603050405020304" pitchFamily="18" charset="0"/>
                  <a:ea typeface="仿宋_GB2312" pitchFamily="49" charset="-122"/>
                </a:rPr>
                <a:t>EI</a:t>
              </a:r>
            </a:p>
          </p:txBody>
        </p:sp>
      </p:grpSp>
    </p:spTree>
    <p:extLst>
      <p:ext uri="{BB962C8B-B14F-4D97-AF65-F5344CB8AC3E}">
        <p14:creationId xmlns:p14="http://schemas.microsoft.com/office/powerpoint/2010/main" val="2762167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wipe(left)">
                                      <p:cBhvr>
                                        <p:cTn id="17" dur="500"/>
                                        <p:tgtEl>
                                          <p:spTgt spid="6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wipe(up)">
                                      <p:cBhvr>
                                        <p:cTn id="22" dur="500"/>
                                        <p:tgtEl>
                                          <p:spTgt spid="7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up)">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4"/>
                                        </p:tgtEl>
                                        <p:attrNameLst>
                                          <p:attrName>style.visibility</p:attrName>
                                        </p:attrNameLst>
                                      </p:cBhvr>
                                      <p:to>
                                        <p:strVal val="visible"/>
                                      </p:to>
                                    </p:set>
                                    <p:animEffect transition="in" filter="wipe(left)">
                                      <p:cBhvr>
                                        <p:cTn id="42" dur="500"/>
                                        <p:tgtEl>
                                          <p:spTgt spid="8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wipe(up)">
                                      <p:cBhvr>
                                        <p:cTn id="57" dur="500"/>
                                        <p:tgtEl>
                                          <p:spTgt spid="4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71"/>
                                        </p:tgtEl>
                                        <p:attrNameLst>
                                          <p:attrName>style.visibility</p:attrName>
                                        </p:attrNameLst>
                                      </p:cBhvr>
                                      <p:to>
                                        <p:strVal val="visible"/>
                                      </p:to>
                                    </p:set>
                                    <p:animEffect transition="in" filter="wipe(left)">
                                      <p:cBhvr>
                                        <p:cTn id="62" dur="500"/>
                                        <p:tgtEl>
                                          <p:spTgt spid="7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500"/>
                                        <p:tgtEl>
                                          <p:spTgt spid="7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nodeType="click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wipe(up)">
                                      <p:cBhvr>
                                        <p:cTn id="72" dur="500"/>
                                        <p:tgtEl>
                                          <p:spTgt spid="53"/>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94"/>
                                        </p:tgtEl>
                                        <p:attrNameLst>
                                          <p:attrName>style.visibility</p:attrName>
                                        </p:attrNameLst>
                                      </p:cBhvr>
                                      <p:to>
                                        <p:strVal val="visible"/>
                                      </p:to>
                                    </p:set>
                                    <p:animEffect transition="in" filter="wipe(left)">
                                      <p:cBhvr>
                                        <p:cTn id="77" dur="500"/>
                                        <p:tgtEl>
                                          <p:spTgt spid="9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2" fill="hold" nodeType="clickEffect">
                                  <p:stCondLst>
                                    <p:cond delay="0"/>
                                  </p:stCondLst>
                                  <p:childTnLst>
                                    <p:set>
                                      <p:cBhvr>
                                        <p:cTn id="81" dur="1" fill="hold">
                                          <p:stCondLst>
                                            <p:cond delay="0"/>
                                          </p:stCondLst>
                                        </p:cTn>
                                        <p:tgtEl>
                                          <p:spTgt spid="85"/>
                                        </p:tgtEl>
                                        <p:attrNameLst>
                                          <p:attrName>style.visibility</p:attrName>
                                        </p:attrNameLst>
                                      </p:cBhvr>
                                      <p:to>
                                        <p:strVal val="visible"/>
                                      </p:to>
                                    </p:set>
                                    <p:animEffect transition="in" filter="wipe(right)">
                                      <p:cBhvr>
                                        <p:cTn id="82" dur="500"/>
                                        <p:tgtEl>
                                          <p:spTgt spid="85"/>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82"/>
                                        </p:tgtEl>
                                        <p:attrNameLst>
                                          <p:attrName>style.visibility</p:attrName>
                                        </p:attrNameLst>
                                      </p:cBhvr>
                                      <p:to>
                                        <p:strVal val="visible"/>
                                      </p:to>
                                    </p:set>
                                    <p:animEffect transition="in" filter="wipe(left)">
                                      <p:cBhvr>
                                        <p:cTn id="8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1" grpId="0"/>
      <p:bldP spid="73" grpId="0"/>
      <p:bldP spid="82" grpId="0" animBg="1"/>
      <p:bldP spid="83" grpId="0"/>
      <p:bldP spid="8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2C65050B-B4C1-7DDD-1B87-C5F0794C44E3}"/>
              </a:ext>
            </a:extLst>
          </p:cNvPr>
          <p:cNvGrpSpPr/>
          <p:nvPr/>
        </p:nvGrpSpPr>
        <p:grpSpPr>
          <a:xfrm>
            <a:off x="395536" y="741666"/>
            <a:ext cx="7632848" cy="5597425"/>
            <a:chOff x="416" y="192"/>
            <a:chExt cx="5104" cy="3956"/>
          </a:xfrm>
        </p:grpSpPr>
        <p:pic>
          <p:nvPicPr>
            <p:cNvPr id="5" name="图片 408578" descr="07">
              <a:extLst>
                <a:ext uri="{FF2B5EF4-FFF2-40B4-BE49-F238E27FC236}">
                  <a16:creationId xmlns:a16="http://schemas.microsoft.com/office/drawing/2014/main" id="{AAC88C2B-9539-126F-854C-9710BDB27973}"/>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816" y="192"/>
              <a:ext cx="4704" cy="3956"/>
            </a:xfrm>
            <a:prstGeom prst="rect">
              <a:avLst/>
            </a:prstGeom>
            <a:noFill/>
            <a:ln w="9525">
              <a:noFill/>
            </a:ln>
          </p:spPr>
        </p:pic>
        <p:grpSp>
          <p:nvGrpSpPr>
            <p:cNvPr id="6" name="组合 408579">
              <a:extLst>
                <a:ext uri="{FF2B5EF4-FFF2-40B4-BE49-F238E27FC236}">
                  <a16:creationId xmlns:a16="http://schemas.microsoft.com/office/drawing/2014/main" id="{0BC0AA92-3632-EB03-0B4F-7D2CB4D8C7D5}"/>
                </a:ext>
              </a:extLst>
            </p:cNvPr>
            <p:cNvGrpSpPr/>
            <p:nvPr/>
          </p:nvGrpSpPr>
          <p:grpSpPr>
            <a:xfrm>
              <a:off x="416" y="379"/>
              <a:ext cx="4877" cy="3551"/>
              <a:chOff x="416" y="379"/>
              <a:chExt cx="4877" cy="3551"/>
            </a:xfrm>
          </p:grpSpPr>
          <p:sp>
            <p:nvSpPr>
              <p:cNvPr id="7" name="文本框 408580">
                <a:extLst>
                  <a:ext uri="{FF2B5EF4-FFF2-40B4-BE49-F238E27FC236}">
                    <a16:creationId xmlns:a16="http://schemas.microsoft.com/office/drawing/2014/main" id="{74F783FF-6D42-B9D7-91FC-4C6FF045AA20}"/>
                  </a:ext>
                </a:extLst>
              </p:cNvPr>
              <p:cNvSpPr txBox="1"/>
              <p:nvPr/>
            </p:nvSpPr>
            <p:spPr>
              <a:xfrm>
                <a:off x="1000" y="3699"/>
                <a:ext cx="188"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a</a:t>
                </a:r>
              </a:p>
            </p:txBody>
          </p:sp>
          <p:sp>
            <p:nvSpPr>
              <p:cNvPr id="8" name="文本框 408581">
                <a:extLst>
                  <a:ext uri="{FF2B5EF4-FFF2-40B4-BE49-F238E27FC236}">
                    <a16:creationId xmlns:a16="http://schemas.microsoft.com/office/drawing/2014/main" id="{ABFFBF90-46AB-0E74-BA47-D6BAC65E1B33}"/>
                  </a:ext>
                </a:extLst>
              </p:cNvPr>
              <p:cNvSpPr txBox="1"/>
              <p:nvPr/>
            </p:nvSpPr>
            <p:spPr>
              <a:xfrm>
                <a:off x="1200" y="759"/>
                <a:ext cx="212"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B</a:t>
                </a:r>
              </a:p>
            </p:txBody>
          </p:sp>
          <p:sp>
            <p:nvSpPr>
              <p:cNvPr id="9" name="文本框 408582">
                <a:extLst>
                  <a:ext uri="{FF2B5EF4-FFF2-40B4-BE49-F238E27FC236}">
                    <a16:creationId xmlns:a16="http://schemas.microsoft.com/office/drawing/2014/main" id="{95735DC8-120C-8280-8E6D-D56FB49B310A}"/>
                  </a:ext>
                </a:extLst>
              </p:cNvPr>
              <p:cNvSpPr txBox="1"/>
              <p:nvPr/>
            </p:nvSpPr>
            <p:spPr>
              <a:xfrm>
                <a:off x="1296" y="916"/>
                <a:ext cx="220"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C</a:t>
                </a:r>
              </a:p>
            </p:txBody>
          </p:sp>
          <p:sp>
            <p:nvSpPr>
              <p:cNvPr id="10" name="文本框 408583">
                <a:extLst>
                  <a:ext uri="{FF2B5EF4-FFF2-40B4-BE49-F238E27FC236}">
                    <a16:creationId xmlns:a16="http://schemas.microsoft.com/office/drawing/2014/main" id="{47C72132-3009-63A0-81C0-6042DCA2FF3A}"/>
                  </a:ext>
                </a:extLst>
              </p:cNvPr>
              <p:cNvSpPr txBox="1"/>
              <p:nvPr/>
            </p:nvSpPr>
            <p:spPr>
              <a:xfrm>
                <a:off x="1408" y="947"/>
                <a:ext cx="324"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CD</a:t>
                </a:r>
              </a:p>
            </p:txBody>
          </p:sp>
          <p:sp>
            <p:nvSpPr>
              <p:cNvPr id="11" name="文本框 408584">
                <a:extLst>
                  <a:ext uri="{FF2B5EF4-FFF2-40B4-BE49-F238E27FC236}">
                    <a16:creationId xmlns:a16="http://schemas.microsoft.com/office/drawing/2014/main" id="{01337645-227E-C4BD-ADBD-E5CFA56230A2}"/>
                  </a:ext>
                </a:extLst>
              </p:cNvPr>
              <p:cNvSpPr txBox="1"/>
              <p:nvPr/>
            </p:nvSpPr>
            <p:spPr>
              <a:xfrm>
                <a:off x="1790" y="1168"/>
                <a:ext cx="212"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E</a:t>
                </a:r>
              </a:p>
            </p:txBody>
          </p:sp>
          <p:sp>
            <p:nvSpPr>
              <p:cNvPr id="12" name="文本框 408585">
                <a:extLst>
                  <a:ext uri="{FF2B5EF4-FFF2-40B4-BE49-F238E27FC236}">
                    <a16:creationId xmlns:a16="http://schemas.microsoft.com/office/drawing/2014/main" id="{8BD092D6-D005-06E6-B641-5D70C41A54DC}"/>
                  </a:ext>
                </a:extLst>
              </p:cNvPr>
              <p:cNvSpPr txBox="1"/>
              <p:nvPr/>
            </p:nvSpPr>
            <p:spPr>
              <a:xfrm>
                <a:off x="1904" y="1188"/>
                <a:ext cx="300"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EF</a:t>
                </a:r>
              </a:p>
            </p:txBody>
          </p:sp>
          <p:sp>
            <p:nvSpPr>
              <p:cNvPr id="13" name="文本框 408586">
                <a:extLst>
                  <a:ext uri="{FF2B5EF4-FFF2-40B4-BE49-F238E27FC236}">
                    <a16:creationId xmlns:a16="http://schemas.microsoft.com/office/drawing/2014/main" id="{519C935B-40B5-D76A-3AEF-A755817EED8A}"/>
                  </a:ext>
                </a:extLst>
              </p:cNvPr>
              <p:cNvSpPr txBox="1"/>
              <p:nvPr/>
            </p:nvSpPr>
            <p:spPr>
              <a:xfrm>
                <a:off x="2080" y="1204"/>
                <a:ext cx="204"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F</a:t>
                </a:r>
              </a:p>
            </p:txBody>
          </p:sp>
          <p:sp>
            <p:nvSpPr>
              <p:cNvPr id="14" name="文本框 408587">
                <a:extLst>
                  <a:ext uri="{FF2B5EF4-FFF2-40B4-BE49-F238E27FC236}">
                    <a16:creationId xmlns:a16="http://schemas.microsoft.com/office/drawing/2014/main" id="{87C1CC22-B119-1937-D1D7-809D495959C9}"/>
                  </a:ext>
                </a:extLst>
              </p:cNvPr>
              <p:cNvSpPr txBox="1"/>
              <p:nvPr/>
            </p:nvSpPr>
            <p:spPr>
              <a:xfrm>
                <a:off x="2208" y="1236"/>
                <a:ext cx="316"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FG</a:t>
                </a:r>
              </a:p>
            </p:txBody>
          </p:sp>
          <p:sp>
            <p:nvSpPr>
              <p:cNvPr id="15" name="文本框 408588">
                <a:extLst>
                  <a:ext uri="{FF2B5EF4-FFF2-40B4-BE49-F238E27FC236}">
                    <a16:creationId xmlns:a16="http://schemas.microsoft.com/office/drawing/2014/main" id="{DA46D9E2-5696-4034-6BAA-8CD787B2156B}"/>
                  </a:ext>
                </a:extLst>
              </p:cNvPr>
              <p:cNvSpPr txBox="1"/>
              <p:nvPr/>
            </p:nvSpPr>
            <p:spPr>
              <a:xfrm>
                <a:off x="2401" y="1260"/>
                <a:ext cx="228"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G</a:t>
                </a:r>
              </a:p>
            </p:txBody>
          </p:sp>
          <p:sp>
            <p:nvSpPr>
              <p:cNvPr id="16" name="文本框 408589">
                <a:extLst>
                  <a:ext uri="{FF2B5EF4-FFF2-40B4-BE49-F238E27FC236}">
                    <a16:creationId xmlns:a16="http://schemas.microsoft.com/office/drawing/2014/main" id="{6149FEFC-65DF-1723-8F85-CD219E8A1517}"/>
                  </a:ext>
                </a:extLst>
              </p:cNvPr>
              <p:cNvSpPr txBox="1"/>
              <p:nvPr/>
            </p:nvSpPr>
            <p:spPr>
              <a:xfrm>
                <a:off x="1656" y="1052"/>
                <a:ext cx="220"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D</a:t>
                </a:r>
              </a:p>
            </p:txBody>
          </p:sp>
          <p:sp>
            <p:nvSpPr>
              <p:cNvPr id="17" name="文本框 408590">
                <a:extLst>
                  <a:ext uri="{FF2B5EF4-FFF2-40B4-BE49-F238E27FC236}">
                    <a16:creationId xmlns:a16="http://schemas.microsoft.com/office/drawing/2014/main" id="{4A86178D-10E6-E1C9-DE6B-F49088437DF1}"/>
                  </a:ext>
                </a:extLst>
              </p:cNvPr>
              <p:cNvSpPr txBox="1"/>
              <p:nvPr/>
            </p:nvSpPr>
            <p:spPr>
              <a:xfrm>
                <a:off x="2569" y="1316"/>
                <a:ext cx="228"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H</a:t>
                </a:r>
              </a:p>
            </p:txBody>
          </p:sp>
          <p:sp>
            <p:nvSpPr>
              <p:cNvPr id="18" name="文本框 408591">
                <a:extLst>
                  <a:ext uri="{FF2B5EF4-FFF2-40B4-BE49-F238E27FC236}">
                    <a16:creationId xmlns:a16="http://schemas.microsoft.com/office/drawing/2014/main" id="{F4AC2C67-4532-616F-9A82-47425F6D79F6}"/>
                  </a:ext>
                </a:extLst>
              </p:cNvPr>
              <p:cNvSpPr txBox="1"/>
              <p:nvPr/>
            </p:nvSpPr>
            <p:spPr>
              <a:xfrm>
                <a:off x="2721" y="1412"/>
                <a:ext cx="188"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J</a:t>
                </a:r>
              </a:p>
            </p:txBody>
          </p:sp>
          <p:sp>
            <p:nvSpPr>
              <p:cNvPr id="19" name="文本框 408592">
                <a:extLst>
                  <a:ext uri="{FF2B5EF4-FFF2-40B4-BE49-F238E27FC236}">
                    <a16:creationId xmlns:a16="http://schemas.microsoft.com/office/drawing/2014/main" id="{4A1AD3D2-B72A-4EF4-68CF-BC675A73A613}"/>
                  </a:ext>
                </a:extLst>
              </p:cNvPr>
              <p:cNvSpPr txBox="1"/>
              <p:nvPr/>
            </p:nvSpPr>
            <p:spPr>
              <a:xfrm>
                <a:off x="2681" y="1548"/>
                <a:ext cx="268"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JS</a:t>
                </a:r>
              </a:p>
            </p:txBody>
          </p:sp>
          <p:sp>
            <p:nvSpPr>
              <p:cNvPr id="20" name="文本框 408593">
                <a:extLst>
                  <a:ext uri="{FF2B5EF4-FFF2-40B4-BE49-F238E27FC236}">
                    <a16:creationId xmlns:a16="http://schemas.microsoft.com/office/drawing/2014/main" id="{449F7DBC-B302-650E-D4F8-E199E3A585E4}"/>
                  </a:ext>
                </a:extLst>
              </p:cNvPr>
              <p:cNvSpPr txBox="1"/>
              <p:nvPr/>
            </p:nvSpPr>
            <p:spPr>
              <a:xfrm>
                <a:off x="2880" y="1139"/>
                <a:ext cx="228"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K</a:t>
                </a:r>
              </a:p>
            </p:txBody>
          </p:sp>
          <p:sp>
            <p:nvSpPr>
              <p:cNvPr id="21" name="文本框 408594">
                <a:extLst>
                  <a:ext uri="{FF2B5EF4-FFF2-40B4-BE49-F238E27FC236}">
                    <a16:creationId xmlns:a16="http://schemas.microsoft.com/office/drawing/2014/main" id="{F8F4EAD6-EBC7-9714-A1DB-6EA1317C5512}"/>
                  </a:ext>
                </a:extLst>
              </p:cNvPr>
              <p:cNvSpPr txBox="1"/>
              <p:nvPr/>
            </p:nvSpPr>
            <p:spPr>
              <a:xfrm>
                <a:off x="3032" y="1163"/>
                <a:ext cx="252"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M</a:t>
                </a:r>
              </a:p>
            </p:txBody>
          </p:sp>
          <p:sp>
            <p:nvSpPr>
              <p:cNvPr id="22" name="文本框 408595">
                <a:extLst>
                  <a:ext uri="{FF2B5EF4-FFF2-40B4-BE49-F238E27FC236}">
                    <a16:creationId xmlns:a16="http://schemas.microsoft.com/office/drawing/2014/main" id="{B3DBC071-4749-B476-213D-DEFEAE3CB18C}"/>
                  </a:ext>
                </a:extLst>
              </p:cNvPr>
              <p:cNvSpPr txBox="1"/>
              <p:nvPr/>
            </p:nvSpPr>
            <p:spPr>
              <a:xfrm>
                <a:off x="3171" y="1171"/>
                <a:ext cx="220"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N</a:t>
                </a:r>
              </a:p>
            </p:txBody>
          </p:sp>
          <p:sp>
            <p:nvSpPr>
              <p:cNvPr id="23" name="文本框 408596">
                <a:extLst>
                  <a:ext uri="{FF2B5EF4-FFF2-40B4-BE49-F238E27FC236}">
                    <a16:creationId xmlns:a16="http://schemas.microsoft.com/office/drawing/2014/main" id="{46694311-8F5F-293B-64FA-89DCE7AB3500}"/>
                  </a:ext>
                </a:extLst>
              </p:cNvPr>
              <p:cNvSpPr txBox="1"/>
              <p:nvPr/>
            </p:nvSpPr>
            <p:spPr>
              <a:xfrm>
                <a:off x="3325" y="1235"/>
                <a:ext cx="204"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P</a:t>
                </a:r>
              </a:p>
            </p:txBody>
          </p:sp>
          <p:sp>
            <p:nvSpPr>
              <p:cNvPr id="24" name="文本框 408597">
                <a:extLst>
                  <a:ext uri="{FF2B5EF4-FFF2-40B4-BE49-F238E27FC236}">
                    <a16:creationId xmlns:a16="http://schemas.microsoft.com/office/drawing/2014/main" id="{F2A63255-B847-31E7-2596-87CAD982B219}"/>
                  </a:ext>
                </a:extLst>
              </p:cNvPr>
              <p:cNvSpPr txBox="1"/>
              <p:nvPr/>
            </p:nvSpPr>
            <p:spPr>
              <a:xfrm>
                <a:off x="3493" y="1235"/>
                <a:ext cx="220"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R</a:t>
                </a:r>
              </a:p>
            </p:txBody>
          </p:sp>
          <p:sp>
            <p:nvSpPr>
              <p:cNvPr id="25" name="文本框 408598">
                <a:extLst>
                  <a:ext uri="{FF2B5EF4-FFF2-40B4-BE49-F238E27FC236}">
                    <a16:creationId xmlns:a16="http://schemas.microsoft.com/office/drawing/2014/main" id="{99A81DF4-F74F-1A37-BF4E-E775EF8D7440}"/>
                  </a:ext>
                </a:extLst>
              </p:cNvPr>
              <p:cNvSpPr txBox="1"/>
              <p:nvPr/>
            </p:nvSpPr>
            <p:spPr>
              <a:xfrm>
                <a:off x="3643" y="1299"/>
                <a:ext cx="196"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S</a:t>
                </a:r>
              </a:p>
            </p:txBody>
          </p:sp>
          <p:sp>
            <p:nvSpPr>
              <p:cNvPr id="26" name="文本框 408599">
                <a:extLst>
                  <a:ext uri="{FF2B5EF4-FFF2-40B4-BE49-F238E27FC236}">
                    <a16:creationId xmlns:a16="http://schemas.microsoft.com/office/drawing/2014/main" id="{3D8ABB18-572A-9423-7407-A15EDB23F41D}"/>
                  </a:ext>
                </a:extLst>
              </p:cNvPr>
              <p:cNvSpPr txBox="1"/>
              <p:nvPr/>
            </p:nvSpPr>
            <p:spPr>
              <a:xfrm>
                <a:off x="3808" y="1299"/>
                <a:ext cx="212"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T</a:t>
                </a:r>
              </a:p>
            </p:txBody>
          </p:sp>
          <p:sp>
            <p:nvSpPr>
              <p:cNvPr id="27" name="文本框 408600">
                <a:extLst>
                  <a:ext uri="{FF2B5EF4-FFF2-40B4-BE49-F238E27FC236}">
                    <a16:creationId xmlns:a16="http://schemas.microsoft.com/office/drawing/2014/main" id="{A96BAEBA-7805-7789-3C60-A3CFBF927789}"/>
                  </a:ext>
                </a:extLst>
              </p:cNvPr>
              <p:cNvSpPr txBox="1"/>
              <p:nvPr/>
            </p:nvSpPr>
            <p:spPr>
              <a:xfrm>
                <a:off x="3952" y="1331"/>
                <a:ext cx="220"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U</a:t>
                </a:r>
              </a:p>
            </p:txBody>
          </p:sp>
          <p:sp>
            <p:nvSpPr>
              <p:cNvPr id="28" name="文本框 408601">
                <a:extLst>
                  <a:ext uri="{FF2B5EF4-FFF2-40B4-BE49-F238E27FC236}">
                    <a16:creationId xmlns:a16="http://schemas.microsoft.com/office/drawing/2014/main" id="{072F3F75-3132-FEFF-D081-2D29283DF11F}"/>
                  </a:ext>
                </a:extLst>
              </p:cNvPr>
              <p:cNvSpPr txBox="1"/>
              <p:nvPr/>
            </p:nvSpPr>
            <p:spPr>
              <a:xfrm>
                <a:off x="4093" y="1340"/>
                <a:ext cx="220"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V</a:t>
                </a:r>
              </a:p>
            </p:txBody>
          </p:sp>
          <p:sp>
            <p:nvSpPr>
              <p:cNvPr id="29" name="文本框 408602">
                <a:extLst>
                  <a:ext uri="{FF2B5EF4-FFF2-40B4-BE49-F238E27FC236}">
                    <a16:creationId xmlns:a16="http://schemas.microsoft.com/office/drawing/2014/main" id="{511FAF18-724D-8FC5-F104-3BDB8B2488A7}"/>
                  </a:ext>
                </a:extLst>
              </p:cNvPr>
              <p:cNvSpPr txBox="1"/>
              <p:nvPr/>
            </p:nvSpPr>
            <p:spPr>
              <a:xfrm>
                <a:off x="4253" y="1396"/>
                <a:ext cx="220"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X</a:t>
                </a:r>
              </a:p>
            </p:txBody>
          </p:sp>
          <p:sp>
            <p:nvSpPr>
              <p:cNvPr id="30" name="文本框 408603">
                <a:extLst>
                  <a:ext uri="{FF2B5EF4-FFF2-40B4-BE49-F238E27FC236}">
                    <a16:creationId xmlns:a16="http://schemas.microsoft.com/office/drawing/2014/main" id="{2CB03228-93B8-8CC6-9F4F-3B0FA1F864D1}"/>
                  </a:ext>
                </a:extLst>
              </p:cNvPr>
              <p:cNvSpPr txBox="1"/>
              <p:nvPr/>
            </p:nvSpPr>
            <p:spPr>
              <a:xfrm>
                <a:off x="4421" y="1427"/>
                <a:ext cx="220"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Y</a:t>
                </a:r>
              </a:p>
            </p:txBody>
          </p:sp>
          <p:sp>
            <p:nvSpPr>
              <p:cNvPr id="31" name="文本框 408604">
                <a:extLst>
                  <a:ext uri="{FF2B5EF4-FFF2-40B4-BE49-F238E27FC236}">
                    <a16:creationId xmlns:a16="http://schemas.microsoft.com/office/drawing/2014/main" id="{AB1672EE-1643-1982-181B-8580BA633FA8}"/>
                  </a:ext>
                </a:extLst>
              </p:cNvPr>
              <p:cNvSpPr txBox="1"/>
              <p:nvPr/>
            </p:nvSpPr>
            <p:spPr>
              <a:xfrm>
                <a:off x="4565" y="1507"/>
                <a:ext cx="212"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Z</a:t>
                </a:r>
              </a:p>
            </p:txBody>
          </p:sp>
          <p:sp>
            <p:nvSpPr>
              <p:cNvPr id="32" name="文本框 408605">
                <a:extLst>
                  <a:ext uri="{FF2B5EF4-FFF2-40B4-BE49-F238E27FC236}">
                    <a16:creationId xmlns:a16="http://schemas.microsoft.com/office/drawing/2014/main" id="{92A0C136-2C9A-C87C-1D90-DBF812139D2E}"/>
                  </a:ext>
                </a:extLst>
              </p:cNvPr>
              <p:cNvSpPr txBox="1"/>
              <p:nvPr/>
            </p:nvSpPr>
            <p:spPr>
              <a:xfrm>
                <a:off x="4696" y="1587"/>
                <a:ext cx="316"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ZA</a:t>
                </a:r>
              </a:p>
            </p:txBody>
          </p:sp>
          <p:sp>
            <p:nvSpPr>
              <p:cNvPr id="33" name="文本框 408606">
                <a:extLst>
                  <a:ext uri="{FF2B5EF4-FFF2-40B4-BE49-F238E27FC236}">
                    <a16:creationId xmlns:a16="http://schemas.microsoft.com/office/drawing/2014/main" id="{89152614-16EF-0A85-2098-A652D793EC15}"/>
                  </a:ext>
                </a:extLst>
              </p:cNvPr>
              <p:cNvSpPr txBox="1"/>
              <p:nvPr/>
            </p:nvSpPr>
            <p:spPr>
              <a:xfrm>
                <a:off x="4849" y="1724"/>
                <a:ext cx="308"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ZB</a:t>
                </a:r>
              </a:p>
            </p:txBody>
          </p:sp>
          <p:sp>
            <p:nvSpPr>
              <p:cNvPr id="34" name="文本框 408607">
                <a:extLst>
                  <a:ext uri="{FF2B5EF4-FFF2-40B4-BE49-F238E27FC236}">
                    <a16:creationId xmlns:a16="http://schemas.microsoft.com/office/drawing/2014/main" id="{16FB4C0E-B4E4-6150-25A9-1447A5F68C84}"/>
                  </a:ext>
                </a:extLst>
              </p:cNvPr>
              <p:cNvSpPr txBox="1"/>
              <p:nvPr/>
            </p:nvSpPr>
            <p:spPr>
              <a:xfrm>
                <a:off x="4977" y="1844"/>
                <a:ext cx="316"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ZC</a:t>
                </a:r>
              </a:p>
            </p:txBody>
          </p:sp>
          <p:sp>
            <p:nvSpPr>
              <p:cNvPr id="35" name="文本框 408608">
                <a:extLst>
                  <a:ext uri="{FF2B5EF4-FFF2-40B4-BE49-F238E27FC236}">
                    <a16:creationId xmlns:a16="http://schemas.microsoft.com/office/drawing/2014/main" id="{E203C398-7E79-D1F2-4516-9B1A51D5B6A7}"/>
                  </a:ext>
                </a:extLst>
              </p:cNvPr>
              <p:cNvSpPr txBox="1"/>
              <p:nvPr/>
            </p:nvSpPr>
            <p:spPr>
              <a:xfrm>
                <a:off x="1184" y="3323"/>
                <a:ext cx="196"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b</a:t>
                </a:r>
              </a:p>
            </p:txBody>
          </p:sp>
          <p:sp>
            <p:nvSpPr>
              <p:cNvPr id="36" name="文本框 408609">
                <a:extLst>
                  <a:ext uri="{FF2B5EF4-FFF2-40B4-BE49-F238E27FC236}">
                    <a16:creationId xmlns:a16="http://schemas.microsoft.com/office/drawing/2014/main" id="{5C61A94E-03D1-320E-2DC6-A8F9B5E14A92}"/>
                  </a:ext>
                </a:extLst>
              </p:cNvPr>
              <p:cNvSpPr txBox="1"/>
              <p:nvPr/>
            </p:nvSpPr>
            <p:spPr>
              <a:xfrm>
                <a:off x="1325" y="3139"/>
                <a:ext cx="180"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c</a:t>
                </a:r>
              </a:p>
            </p:txBody>
          </p:sp>
          <p:sp>
            <p:nvSpPr>
              <p:cNvPr id="37" name="文本框 408610">
                <a:extLst>
                  <a:ext uri="{FF2B5EF4-FFF2-40B4-BE49-F238E27FC236}">
                    <a16:creationId xmlns:a16="http://schemas.microsoft.com/office/drawing/2014/main" id="{68EFE0D7-DBAF-020E-8CC0-56842181D064}"/>
                  </a:ext>
                </a:extLst>
              </p:cNvPr>
              <p:cNvSpPr txBox="1"/>
              <p:nvPr/>
            </p:nvSpPr>
            <p:spPr>
              <a:xfrm>
                <a:off x="1440" y="3084"/>
                <a:ext cx="260"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err="1">
                    <a:ln>
                      <a:noFill/>
                    </a:ln>
                    <a:solidFill>
                      <a:srgbClr val="000000"/>
                    </a:solidFill>
                    <a:effectLst/>
                    <a:uLnTx/>
                    <a:uFillTx/>
                    <a:latin typeface="Times New Roman" panose="02020603050405020304" pitchFamily="18" charset="0"/>
                  </a:rPr>
                  <a:t>cd</a:t>
                </a:r>
                <a:endPar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38" name="文本框 408611">
                <a:extLst>
                  <a:ext uri="{FF2B5EF4-FFF2-40B4-BE49-F238E27FC236}">
                    <a16:creationId xmlns:a16="http://schemas.microsoft.com/office/drawing/2014/main" id="{CCDC9F44-CA98-5CB7-7DF4-BC2DB0CC8BA7}"/>
                  </a:ext>
                </a:extLst>
              </p:cNvPr>
              <p:cNvSpPr txBox="1"/>
              <p:nvPr/>
            </p:nvSpPr>
            <p:spPr>
              <a:xfrm>
                <a:off x="1634" y="3011"/>
                <a:ext cx="196"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d</a:t>
                </a:r>
              </a:p>
            </p:txBody>
          </p:sp>
          <p:sp>
            <p:nvSpPr>
              <p:cNvPr id="39" name="文本框 408612">
                <a:extLst>
                  <a:ext uri="{FF2B5EF4-FFF2-40B4-BE49-F238E27FC236}">
                    <a16:creationId xmlns:a16="http://schemas.microsoft.com/office/drawing/2014/main" id="{17DE02D9-0420-2C56-B943-2C392106026E}"/>
                  </a:ext>
                </a:extLst>
              </p:cNvPr>
              <p:cNvSpPr txBox="1"/>
              <p:nvPr/>
            </p:nvSpPr>
            <p:spPr>
              <a:xfrm>
                <a:off x="1770" y="2907"/>
                <a:ext cx="180"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e</a:t>
                </a:r>
              </a:p>
            </p:txBody>
          </p:sp>
          <p:sp>
            <p:nvSpPr>
              <p:cNvPr id="40" name="文本框 408613">
                <a:extLst>
                  <a:ext uri="{FF2B5EF4-FFF2-40B4-BE49-F238E27FC236}">
                    <a16:creationId xmlns:a16="http://schemas.microsoft.com/office/drawing/2014/main" id="{E5C606A4-0D61-99C2-9921-EA937225486F}"/>
                  </a:ext>
                </a:extLst>
              </p:cNvPr>
              <p:cNvSpPr txBox="1"/>
              <p:nvPr/>
            </p:nvSpPr>
            <p:spPr>
              <a:xfrm>
                <a:off x="1920" y="2867"/>
                <a:ext cx="228"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err="1">
                    <a:ln>
                      <a:noFill/>
                    </a:ln>
                    <a:solidFill>
                      <a:srgbClr val="000000"/>
                    </a:solidFill>
                    <a:effectLst/>
                    <a:uLnTx/>
                    <a:uFillTx/>
                    <a:latin typeface="Times New Roman" panose="02020603050405020304" pitchFamily="18" charset="0"/>
                  </a:rPr>
                  <a:t>ef</a:t>
                </a:r>
                <a:endPar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41" name="文本框 408614">
                <a:extLst>
                  <a:ext uri="{FF2B5EF4-FFF2-40B4-BE49-F238E27FC236}">
                    <a16:creationId xmlns:a16="http://schemas.microsoft.com/office/drawing/2014/main" id="{2F3CE872-717A-0483-288E-60059A3A9E21}"/>
                  </a:ext>
                </a:extLst>
              </p:cNvPr>
              <p:cNvSpPr txBox="1"/>
              <p:nvPr/>
            </p:nvSpPr>
            <p:spPr>
              <a:xfrm>
                <a:off x="2134" y="2867"/>
                <a:ext cx="164"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f</a:t>
                </a:r>
              </a:p>
            </p:txBody>
          </p:sp>
          <p:sp>
            <p:nvSpPr>
              <p:cNvPr id="42" name="文本框 408615">
                <a:extLst>
                  <a:ext uri="{FF2B5EF4-FFF2-40B4-BE49-F238E27FC236}">
                    <a16:creationId xmlns:a16="http://schemas.microsoft.com/office/drawing/2014/main" id="{896710DB-F0A8-17F3-5CBD-A9FE7ADC370E}"/>
                  </a:ext>
                </a:extLst>
              </p:cNvPr>
              <p:cNvSpPr txBox="1"/>
              <p:nvPr/>
            </p:nvSpPr>
            <p:spPr>
              <a:xfrm>
                <a:off x="2216" y="2803"/>
                <a:ext cx="236"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err="1">
                    <a:ln>
                      <a:noFill/>
                    </a:ln>
                    <a:solidFill>
                      <a:srgbClr val="000000"/>
                    </a:solidFill>
                    <a:effectLst/>
                    <a:uLnTx/>
                    <a:uFillTx/>
                    <a:latin typeface="Times New Roman" panose="02020603050405020304" pitchFamily="18" charset="0"/>
                  </a:rPr>
                  <a:t>fg</a:t>
                </a:r>
                <a:endPar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43" name="文本框 408616">
                <a:extLst>
                  <a:ext uri="{FF2B5EF4-FFF2-40B4-BE49-F238E27FC236}">
                    <a16:creationId xmlns:a16="http://schemas.microsoft.com/office/drawing/2014/main" id="{C6AFCA0F-0CF3-4608-DE7A-F3E05254BEDF}"/>
                  </a:ext>
                </a:extLst>
              </p:cNvPr>
              <p:cNvSpPr txBox="1"/>
              <p:nvPr/>
            </p:nvSpPr>
            <p:spPr>
              <a:xfrm>
                <a:off x="2406" y="2795"/>
                <a:ext cx="188"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g</a:t>
                </a:r>
              </a:p>
            </p:txBody>
          </p:sp>
          <p:sp>
            <p:nvSpPr>
              <p:cNvPr id="44" name="文本框 408617">
                <a:extLst>
                  <a:ext uri="{FF2B5EF4-FFF2-40B4-BE49-F238E27FC236}">
                    <a16:creationId xmlns:a16="http://schemas.microsoft.com/office/drawing/2014/main" id="{F9C27449-0C57-B2E3-3FA9-4F876FA7D90B}"/>
                  </a:ext>
                </a:extLst>
              </p:cNvPr>
              <p:cNvSpPr txBox="1"/>
              <p:nvPr/>
            </p:nvSpPr>
            <p:spPr>
              <a:xfrm>
                <a:off x="2560" y="2771"/>
                <a:ext cx="196"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h</a:t>
                </a:r>
              </a:p>
            </p:txBody>
          </p:sp>
          <p:sp>
            <p:nvSpPr>
              <p:cNvPr id="45" name="文本框 408618">
                <a:extLst>
                  <a:ext uri="{FF2B5EF4-FFF2-40B4-BE49-F238E27FC236}">
                    <a16:creationId xmlns:a16="http://schemas.microsoft.com/office/drawing/2014/main" id="{14B43F30-9BBE-A353-1212-E2C5FBCDB2B4}"/>
                  </a:ext>
                </a:extLst>
              </p:cNvPr>
              <p:cNvSpPr txBox="1"/>
              <p:nvPr/>
            </p:nvSpPr>
            <p:spPr>
              <a:xfrm>
                <a:off x="2736" y="3107"/>
                <a:ext cx="164"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j</a:t>
                </a:r>
              </a:p>
            </p:txBody>
          </p:sp>
          <p:sp>
            <p:nvSpPr>
              <p:cNvPr id="46" name="文本框 408619">
                <a:extLst>
                  <a:ext uri="{FF2B5EF4-FFF2-40B4-BE49-F238E27FC236}">
                    <a16:creationId xmlns:a16="http://schemas.microsoft.com/office/drawing/2014/main" id="{D4FB3309-E8AB-DDEA-C338-62261EF87DD6}"/>
                  </a:ext>
                </a:extLst>
              </p:cNvPr>
              <p:cNvSpPr txBox="1"/>
              <p:nvPr/>
            </p:nvSpPr>
            <p:spPr>
              <a:xfrm>
                <a:off x="2725" y="3260"/>
                <a:ext cx="220"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err="1">
                    <a:ln>
                      <a:noFill/>
                    </a:ln>
                    <a:solidFill>
                      <a:srgbClr val="000000"/>
                    </a:solidFill>
                    <a:effectLst/>
                    <a:uLnTx/>
                    <a:uFillTx/>
                    <a:latin typeface="Times New Roman" panose="02020603050405020304" pitchFamily="18" charset="0"/>
                  </a:rPr>
                  <a:t>js</a:t>
                </a:r>
                <a:endPar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47" name="文本框 408620">
                <a:extLst>
                  <a:ext uri="{FF2B5EF4-FFF2-40B4-BE49-F238E27FC236}">
                    <a16:creationId xmlns:a16="http://schemas.microsoft.com/office/drawing/2014/main" id="{EF311D01-B1D6-B99B-D181-64B797FB71EE}"/>
                  </a:ext>
                </a:extLst>
              </p:cNvPr>
              <p:cNvSpPr txBox="1"/>
              <p:nvPr/>
            </p:nvSpPr>
            <p:spPr>
              <a:xfrm>
                <a:off x="2896" y="2963"/>
                <a:ext cx="196"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k</a:t>
                </a:r>
              </a:p>
            </p:txBody>
          </p:sp>
          <p:sp>
            <p:nvSpPr>
              <p:cNvPr id="48" name="文本框 408621">
                <a:extLst>
                  <a:ext uri="{FF2B5EF4-FFF2-40B4-BE49-F238E27FC236}">
                    <a16:creationId xmlns:a16="http://schemas.microsoft.com/office/drawing/2014/main" id="{F8508AEC-0CD3-EE8A-8401-505EA4C4DB02}"/>
                  </a:ext>
                </a:extLst>
              </p:cNvPr>
              <p:cNvSpPr txBox="1"/>
              <p:nvPr/>
            </p:nvSpPr>
            <p:spPr>
              <a:xfrm>
                <a:off x="3040" y="2963"/>
                <a:ext cx="236"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m</a:t>
                </a:r>
              </a:p>
            </p:txBody>
          </p:sp>
          <p:sp>
            <p:nvSpPr>
              <p:cNvPr id="49" name="文本框 408622">
                <a:extLst>
                  <a:ext uri="{FF2B5EF4-FFF2-40B4-BE49-F238E27FC236}">
                    <a16:creationId xmlns:a16="http://schemas.microsoft.com/office/drawing/2014/main" id="{B90EB88B-24EA-FF00-4E58-C878B4EBE3FB}"/>
                  </a:ext>
                </a:extLst>
              </p:cNvPr>
              <p:cNvSpPr txBox="1"/>
              <p:nvPr/>
            </p:nvSpPr>
            <p:spPr>
              <a:xfrm>
                <a:off x="3216" y="2915"/>
                <a:ext cx="196"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n</a:t>
                </a:r>
              </a:p>
            </p:txBody>
          </p:sp>
          <p:sp>
            <p:nvSpPr>
              <p:cNvPr id="50" name="文本框 408623">
                <a:extLst>
                  <a:ext uri="{FF2B5EF4-FFF2-40B4-BE49-F238E27FC236}">
                    <a16:creationId xmlns:a16="http://schemas.microsoft.com/office/drawing/2014/main" id="{0B29CDDA-EF03-FF56-CFEB-433E76F266A3}"/>
                  </a:ext>
                </a:extLst>
              </p:cNvPr>
              <p:cNvSpPr txBox="1"/>
              <p:nvPr/>
            </p:nvSpPr>
            <p:spPr>
              <a:xfrm>
                <a:off x="3376" y="2867"/>
                <a:ext cx="196"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p</a:t>
                </a:r>
              </a:p>
            </p:txBody>
          </p:sp>
          <p:sp>
            <p:nvSpPr>
              <p:cNvPr id="51" name="文本框 408624">
                <a:extLst>
                  <a:ext uri="{FF2B5EF4-FFF2-40B4-BE49-F238E27FC236}">
                    <a16:creationId xmlns:a16="http://schemas.microsoft.com/office/drawing/2014/main" id="{C6CBE0E6-5A7C-BB9D-5BFC-1CCFF1560DC8}"/>
                  </a:ext>
                </a:extLst>
              </p:cNvPr>
              <p:cNvSpPr txBox="1"/>
              <p:nvPr/>
            </p:nvSpPr>
            <p:spPr>
              <a:xfrm>
                <a:off x="3512" y="2835"/>
                <a:ext cx="180"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r</a:t>
                </a:r>
              </a:p>
            </p:txBody>
          </p:sp>
          <p:sp>
            <p:nvSpPr>
              <p:cNvPr id="52" name="文本框 408625">
                <a:extLst>
                  <a:ext uri="{FF2B5EF4-FFF2-40B4-BE49-F238E27FC236}">
                    <a16:creationId xmlns:a16="http://schemas.microsoft.com/office/drawing/2014/main" id="{024C32BD-B44C-2A65-9987-97E0AAD7C4F6}"/>
                  </a:ext>
                </a:extLst>
              </p:cNvPr>
              <p:cNvSpPr txBox="1"/>
              <p:nvPr/>
            </p:nvSpPr>
            <p:spPr>
              <a:xfrm>
                <a:off x="3680" y="2779"/>
                <a:ext cx="172"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s</a:t>
                </a:r>
              </a:p>
            </p:txBody>
          </p:sp>
          <p:sp>
            <p:nvSpPr>
              <p:cNvPr id="53" name="文本框 408626">
                <a:extLst>
                  <a:ext uri="{FF2B5EF4-FFF2-40B4-BE49-F238E27FC236}">
                    <a16:creationId xmlns:a16="http://schemas.microsoft.com/office/drawing/2014/main" id="{6570FA8D-265A-01CE-5FB7-B5077A978314}"/>
                  </a:ext>
                </a:extLst>
              </p:cNvPr>
              <p:cNvSpPr txBox="1"/>
              <p:nvPr/>
            </p:nvSpPr>
            <p:spPr>
              <a:xfrm>
                <a:off x="3808" y="2771"/>
                <a:ext cx="164"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t</a:t>
                </a:r>
              </a:p>
            </p:txBody>
          </p:sp>
          <p:sp>
            <p:nvSpPr>
              <p:cNvPr id="54" name="文本框 408627">
                <a:extLst>
                  <a:ext uri="{FF2B5EF4-FFF2-40B4-BE49-F238E27FC236}">
                    <a16:creationId xmlns:a16="http://schemas.microsoft.com/office/drawing/2014/main" id="{C967DE90-8070-C4E8-AD60-2ABEEB5759DC}"/>
                  </a:ext>
                </a:extLst>
              </p:cNvPr>
              <p:cNvSpPr txBox="1"/>
              <p:nvPr/>
            </p:nvSpPr>
            <p:spPr>
              <a:xfrm>
                <a:off x="3979" y="2739"/>
                <a:ext cx="196"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u</a:t>
                </a:r>
              </a:p>
            </p:txBody>
          </p:sp>
          <p:sp>
            <p:nvSpPr>
              <p:cNvPr id="55" name="文本框 408628">
                <a:extLst>
                  <a:ext uri="{FF2B5EF4-FFF2-40B4-BE49-F238E27FC236}">
                    <a16:creationId xmlns:a16="http://schemas.microsoft.com/office/drawing/2014/main" id="{ABF27520-66B6-80E3-692C-C155BD4BA093}"/>
                  </a:ext>
                </a:extLst>
              </p:cNvPr>
              <p:cNvSpPr txBox="1"/>
              <p:nvPr/>
            </p:nvSpPr>
            <p:spPr>
              <a:xfrm>
                <a:off x="4128" y="2723"/>
                <a:ext cx="188"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v</a:t>
                </a:r>
              </a:p>
            </p:txBody>
          </p:sp>
          <p:sp>
            <p:nvSpPr>
              <p:cNvPr id="56" name="文本框 408629">
                <a:extLst>
                  <a:ext uri="{FF2B5EF4-FFF2-40B4-BE49-F238E27FC236}">
                    <a16:creationId xmlns:a16="http://schemas.microsoft.com/office/drawing/2014/main" id="{B59B618A-299F-64FF-C828-E4C5C53AF775}"/>
                  </a:ext>
                </a:extLst>
              </p:cNvPr>
              <p:cNvSpPr txBox="1"/>
              <p:nvPr/>
            </p:nvSpPr>
            <p:spPr>
              <a:xfrm>
                <a:off x="4283" y="2699"/>
                <a:ext cx="188"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x</a:t>
                </a:r>
              </a:p>
            </p:txBody>
          </p:sp>
          <p:sp>
            <p:nvSpPr>
              <p:cNvPr id="57" name="文本框 408630">
                <a:extLst>
                  <a:ext uri="{FF2B5EF4-FFF2-40B4-BE49-F238E27FC236}">
                    <a16:creationId xmlns:a16="http://schemas.microsoft.com/office/drawing/2014/main" id="{4A26134C-62BD-7B6B-3FD8-6BBD2D74DA6E}"/>
                  </a:ext>
                </a:extLst>
              </p:cNvPr>
              <p:cNvSpPr txBox="1"/>
              <p:nvPr/>
            </p:nvSpPr>
            <p:spPr>
              <a:xfrm>
                <a:off x="4451" y="2659"/>
                <a:ext cx="188"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y</a:t>
                </a:r>
              </a:p>
            </p:txBody>
          </p:sp>
          <p:sp>
            <p:nvSpPr>
              <p:cNvPr id="58" name="文本框 408631">
                <a:extLst>
                  <a:ext uri="{FF2B5EF4-FFF2-40B4-BE49-F238E27FC236}">
                    <a16:creationId xmlns:a16="http://schemas.microsoft.com/office/drawing/2014/main" id="{8C40F45D-2E0A-33CD-EA90-31C5E7A48189}"/>
                  </a:ext>
                </a:extLst>
              </p:cNvPr>
              <p:cNvSpPr txBox="1"/>
              <p:nvPr/>
            </p:nvSpPr>
            <p:spPr>
              <a:xfrm>
                <a:off x="4608" y="2579"/>
                <a:ext cx="180"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z</a:t>
                </a:r>
              </a:p>
            </p:txBody>
          </p:sp>
          <p:sp>
            <p:nvSpPr>
              <p:cNvPr id="59" name="文本框 408632">
                <a:extLst>
                  <a:ext uri="{FF2B5EF4-FFF2-40B4-BE49-F238E27FC236}">
                    <a16:creationId xmlns:a16="http://schemas.microsoft.com/office/drawing/2014/main" id="{1B0EA4C6-EBBC-B6C2-FF32-9F1E14FEC008}"/>
                  </a:ext>
                </a:extLst>
              </p:cNvPr>
              <p:cNvSpPr txBox="1"/>
              <p:nvPr/>
            </p:nvSpPr>
            <p:spPr>
              <a:xfrm>
                <a:off x="4704" y="2491"/>
                <a:ext cx="252"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err="1">
                    <a:ln>
                      <a:noFill/>
                    </a:ln>
                    <a:solidFill>
                      <a:srgbClr val="000000"/>
                    </a:solidFill>
                    <a:effectLst/>
                    <a:uLnTx/>
                    <a:uFillTx/>
                    <a:latin typeface="Times New Roman" panose="02020603050405020304" pitchFamily="18" charset="0"/>
                  </a:rPr>
                  <a:t>za</a:t>
                </a:r>
                <a:endPar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60" name="文本框 408633">
                <a:extLst>
                  <a:ext uri="{FF2B5EF4-FFF2-40B4-BE49-F238E27FC236}">
                    <a16:creationId xmlns:a16="http://schemas.microsoft.com/office/drawing/2014/main" id="{E47A7D55-8AA8-1887-6835-C76CB9CF278D}"/>
                  </a:ext>
                </a:extLst>
              </p:cNvPr>
              <p:cNvSpPr txBox="1"/>
              <p:nvPr/>
            </p:nvSpPr>
            <p:spPr>
              <a:xfrm>
                <a:off x="4848" y="2371"/>
                <a:ext cx="260"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err="1">
                    <a:ln>
                      <a:noFill/>
                    </a:ln>
                    <a:solidFill>
                      <a:srgbClr val="000000"/>
                    </a:solidFill>
                    <a:effectLst/>
                    <a:uLnTx/>
                    <a:uFillTx/>
                    <a:latin typeface="Times New Roman" panose="02020603050405020304" pitchFamily="18" charset="0"/>
                  </a:rPr>
                  <a:t>zb</a:t>
                </a:r>
                <a:endPar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61" name="文本框 408634">
                <a:extLst>
                  <a:ext uri="{FF2B5EF4-FFF2-40B4-BE49-F238E27FC236}">
                    <a16:creationId xmlns:a16="http://schemas.microsoft.com/office/drawing/2014/main" id="{2E88E519-3738-FC7D-FE7D-5AFAB58E52A1}"/>
                  </a:ext>
                </a:extLst>
              </p:cNvPr>
              <p:cNvSpPr txBox="1"/>
              <p:nvPr/>
            </p:nvSpPr>
            <p:spPr>
              <a:xfrm>
                <a:off x="4987" y="2259"/>
                <a:ext cx="244"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err="1">
                    <a:ln>
                      <a:noFill/>
                    </a:ln>
                    <a:solidFill>
                      <a:srgbClr val="000000"/>
                    </a:solidFill>
                    <a:effectLst/>
                    <a:uLnTx/>
                    <a:uFillTx/>
                    <a:latin typeface="Times New Roman" panose="02020603050405020304" pitchFamily="18" charset="0"/>
                  </a:rPr>
                  <a:t>zc</a:t>
                </a:r>
                <a:endPar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62" name="文本框 408635">
                <a:extLst>
                  <a:ext uri="{FF2B5EF4-FFF2-40B4-BE49-F238E27FC236}">
                    <a16:creationId xmlns:a16="http://schemas.microsoft.com/office/drawing/2014/main" id="{95CDBBDB-51AE-7C34-8E40-6F8F39BDB3D3}"/>
                  </a:ext>
                </a:extLst>
              </p:cNvPr>
              <p:cNvSpPr txBox="1"/>
              <p:nvPr/>
            </p:nvSpPr>
            <p:spPr>
              <a:xfrm>
                <a:off x="1238" y="766"/>
                <a:ext cx="116"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rgbClr val="000000"/>
                  </a:solidFill>
                  <a:effectLst/>
                  <a:uLnTx/>
                  <a:uFillTx/>
                  <a:latin typeface="Times New Roman" panose="02020603050405020304" pitchFamily="18" charset="0"/>
                </a:endParaRPr>
              </a:p>
            </p:txBody>
          </p:sp>
          <p:sp>
            <p:nvSpPr>
              <p:cNvPr id="63" name="文本框 408636">
                <a:extLst>
                  <a:ext uri="{FF2B5EF4-FFF2-40B4-BE49-F238E27FC236}">
                    <a16:creationId xmlns:a16="http://schemas.microsoft.com/office/drawing/2014/main" id="{203A7BD0-8F1D-4FDD-2E4D-CEAB64418418}"/>
                  </a:ext>
                </a:extLst>
              </p:cNvPr>
              <p:cNvSpPr txBox="1"/>
              <p:nvPr/>
            </p:nvSpPr>
            <p:spPr>
              <a:xfrm>
                <a:off x="1000" y="379"/>
                <a:ext cx="220"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A</a:t>
                </a:r>
              </a:p>
            </p:txBody>
          </p:sp>
          <p:sp>
            <p:nvSpPr>
              <p:cNvPr id="64" name="直接连接符 408637">
                <a:extLst>
                  <a:ext uri="{FF2B5EF4-FFF2-40B4-BE49-F238E27FC236}">
                    <a16:creationId xmlns:a16="http://schemas.microsoft.com/office/drawing/2014/main" id="{D548BBF7-BA25-BE22-70BF-58DB32230AD7}"/>
                  </a:ext>
                </a:extLst>
              </p:cNvPr>
              <p:cNvSpPr>
                <a:spLocks noChangeAspect="1"/>
              </p:cNvSpPr>
              <p:nvPr/>
            </p:nvSpPr>
            <p:spPr>
              <a:xfrm flipH="1">
                <a:off x="528" y="1344"/>
                <a:ext cx="4704" cy="2"/>
              </a:xfrm>
              <a:prstGeom prst="line">
                <a:avLst/>
              </a:prstGeom>
              <a:ln w="1905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 name="直接连接符 408638">
                <a:extLst>
                  <a:ext uri="{FF2B5EF4-FFF2-40B4-BE49-F238E27FC236}">
                    <a16:creationId xmlns:a16="http://schemas.microsoft.com/office/drawing/2014/main" id="{B7DE939A-954D-2148-C253-5A0A51517042}"/>
                  </a:ext>
                </a:extLst>
              </p:cNvPr>
              <p:cNvSpPr>
                <a:spLocks noChangeAspect="1"/>
              </p:cNvSpPr>
              <p:nvPr/>
            </p:nvSpPr>
            <p:spPr>
              <a:xfrm flipH="1">
                <a:off x="528" y="2974"/>
                <a:ext cx="4728" cy="2"/>
              </a:xfrm>
              <a:prstGeom prst="line">
                <a:avLst/>
              </a:prstGeom>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 name="矩形 408639">
                <a:extLst>
                  <a:ext uri="{FF2B5EF4-FFF2-40B4-BE49-F238E27FC236}">
                    <a16:creationId xmlns:a16="http://schemas.microsoft.com/office/drawing/2014/main" id="{5AD592AF-C63D-2F90-F747-A4071EFA987A}"/>
                  </a:ext>
                </a:extLst>
              </p:cNvPr>
              <p:cNvSpPr/>
              <p:nvPr/>
            </p:nvSpPr>
            <p:spPr>
              <a:xfrm>
                <a:off x="416" y="1256"/>
                <a:ext cx="64" cy="154"/>
              </a:xfrm>
              <a:prstGeom prst="rect">
                <a:avLst/>
              </a:prstGeom>
              <a:no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FF3300"/>
                    </a:solidFill>
                    <a:effectLst/>
                    <a:uLnTx/>
                    <a:uFillTx/>
                    <a:latin typeface="Times New Roman" panose="02020603050405020304" pitchFamily="18" charset="0"/>
                  </a:rPr>
                  <a:t>0</a:t>
                </a:r>
                <a:endParaRPr kumimoji="0" lang="en-US" altLang="zh-CN" sz="1800" b="0" i="0" u="none" strike="noStrike" kern="0" cap="none" spc="0" normalizeH="0" baseline="0" noProof="0" dirty="0">
                  <a:ln>
                    <a:noFill/>
                  </a:ln>
                  <a:solidFill>
                    <a:srgbClr val="FF3300"/>
                  </a:solidFill>
                  <a:effectLst/>
                  <a:uLnTx/>
                  <a:uFillTx/>
                  <a:latin typeface="Times New Roman" panose="02020603050405020304" pitchFamily="18" charset="0"/>
                </a:endParaRPr>
              </a:p>
            </p:txBody>
          </p:sp>
          <p:sp>
            <p:nvSpPr>
              <p:cNvPr id="67" name="文本框 408640">
                <a:extLst>
                  <a:ext uri="{FF2B5EF4-FFF2-40B4-BE49-F238E27FC236}">
                    <a16:creationId xmlns:a16="http://schemas.microsoft.com/office/drawing/2014/main" id="{6643C798-357F-F1BE-C3FA-744E2FDBE0FE}"/>
                  </a:ext>
                </a:extLst>
              </p:cNvPr>
              <p:cNvSpPr txBox="1"/>
              <p:nvPr/>
            </p:nvSpPr>
            <p:spPr>
              <a:xfrm>
                <a:off x="453" y="1104"/>
                <a:ext cx="276"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000000"/>
                    </a:solidFill>
                    <a:effectLst/>
                    <a:uLnTx/>
                    <a:uFillTx/>
                    <a:latin typeface="Times New Roman" panose="02020603050405020304" pitchFamily="18" charset="0"/>
                  </a:rPr>
                  <a:t>＋</a:t>
                </a:r>
              </a:p>
            </p:txBody>
          </p:sp>
          <p:sp>
            <p:nvSpPr>
              <p:cNvPr id="68" name="文本框 408641">
                <a:extLst>
                  <a:ext uri="{FF2B5EF4-FFF2-40B4-BE49-F238E27FC236}">
                    <a16:creationId xmlns:a16="http://schemas.microsoft.com/office/drawing/2014/main" id="{78337678-65C9-26D9-5000-E2324CD4C61B}"/>
                  </a:ext>
                </a:extLst>
              </p:cNvPr>
              <p:cNvSpPr txBox="1"/>
              <p:nvPr/>
            </p:nvSpPr>
            <p:spPr>
              <a:xfrm>
                <a:off x="459" y="1326"/>
                <a:ext cx="276"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000000"/>
                    </a:solidFill>
                    <a:effectLst/>
                    <a:uLnTx/>
                    <a:uFillTx/>
                    <a:latin typeface="Times New Roman" panose="02020603050405020304" pitchFamily="18" charset="0"/>
                  </a:rPr>
                  <a:t>－</a:t>
                </a:r>
              </a:p>
            </p:txBody>
          </p:sp>
          <p:grpSp>
            <p:nvGrpSpPr>
              <p:cNvPr id="69" name="组合 408642">
                <a:extLst>
                  <a:ext uri="{FF2B5EF4-FFF2-40B4-BE49-F238E27FC236}">
                    <a16:creationId xmlns:a16="http://schemas.microsoft.com/office/drawing/2014/main" id="{3C939690-74DE-38F8-69ED-B4BCFED4B422}"/>
                  </a:ext>
                </a:extLst>
              </p:cNvPr>
              <p:cNvGrpSpPr/>
              <p:nvPr/>
            </p:nvGrpSpPr>
            <p:grpSpPr>
              <a:xfrm>
                <a:off x="849" y="1333"/>
                <a:ext cx="30" cy="821"/>
                <a:chOff x="1362" y="2651"/>
                <a:chExt cx="30" cy="821"/>
              </a:xfrm>
            </p:grpSpPr>
            <p:sp>
              <p:nvSpPr>
                <p:cNvPr id="83" name="直接连接符 408643">
                  <a:extLst>
                    <a:ext uri="{FF2B5EF4-FFF2-40B4-BE49-F238E27FC236}">
                      <a16:creationId xmlns:a16="http://schemas.microsoft.com/office/drawing/2014/main" id="{550613D1-8BB6-9CC8-B250-F62BB7B4E700}"/>
                    </a:ext>
                  </a:extLst>
                </p:cNvPr>
                <p:cNvSpPr/>
                <p:nvPr/>
              </p:nvSpPr>
              <p:spPr>
                <a:xfrm flipV="1">
                  <a:off x="1374" y="2747"/>
                  <a:ext cx="0" cy="725"/>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84" name="组合 408644">
                  <a:extLst>
                    <a:ext uri="{FF2B5EF4-FFF2-40B4-BE49-F238E27FC236}">
                      <a16:creationId xmlns:a16="http://schemas.microsoft.com/office/drawing/2014/main" id="{9B4E78DD-842C-61E5-8AB6-0A8C590229FB}"/>
                    </a:ext>
                  </a:extLst>
                </p:cNvPr>
                <p:cNvGrpSpPr/>
                <p:nvPr/>
              </p:nvGrpSpPr>
              <p:grpSpPr>
                <a:xfrm>
                  <a:off x="1362" y="2651"/>
                  <a:ext cx="30" cy="96"/>
                  <a:chOff x="1362" y="2651"/>
                  <a:chExt cx="30" cy="96"/>
                </a:xfrm>
              </p:grpSpPr>
              <p:sp>
                <p:nvSpPr>
                  <p:cNvPr id="85" name="任意多边形 408645">
                    <a:extLst>
                      <a:ext uri="{FF2B5EF4-FFF2-40B4-BE49-F238E27FC236}">
                        <a16:creationId xmlns:a16="http://schemas.microsoft.com/office/drawing/2014/main" id="{7484376F-8CF8-62B3-8E9B-01A3E9781AE4}"/>
                      </a:ext>
                    </a:extLst>
                  </p:cNvPr>
                  <p:cNvSpPr/>
                  <p:nvPr/>
                </p:nvSpPr>
                <p:spPr>
                  <a:xfrm>
                    <a:off x="1362" y="2668"/>
                    <a:ext cx="26" cy="79"/>
                  </a:xfrm>
                  <a:custGeom>
                    <a:avLst/>
                    <a:gdLst/>
                    <a:ahLst/>
                    <a:cxnLst/>
                    <a:rect l="0" t="0" r="0" b="0"/>
                    <a:pathLst>
                      <a:path w="238" h="713">
                        <a:moveTo>
                          <a:pt x="0" y="713"/>
                        </a:moveTo>
                        <a:lnTo>
                          <a:pt x="238" y="713"/>
                        </a:lnTo>
                        <a:lnTo>
                          <a:pt x="119" y="0"/>
                        </a:lnTo>
                        <a:lnTo>
                          <a:pt x="0" y="713"/>
                        </a:lnTo>
                        <a:close/>
                      </a:path>
                    </a:pathLst>
                  </a:custGeom>
                  <a:solidFill>
                    <a:srgbClr val="000000"/>
                  </a:solidFill>
                  <a:ln w="9525"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 name="任意多边形 408646">
                    <a:extLst>
                      <a:ext uri="{FF2B5EF4-FFF2-40B4-BE49-F238E27FC236}">
                        <a16:creationId xmlns:a16="http://schemas.microsoft.com/office/drawing/2014/main" id="{F871CF03-A914-5D00-122E-B7FDF354AB77}"/>
                      </a:ext>
                    </a:extLst>
                  </p:cNvPr>
                  <p:cNvSpPr/>
                  <p:nvPr/>
                </p:nvSpPr>
                <p:spPr>
                  <a:xfrm>
                    <a:off x="1364" y="2668"/>
                    <a:ext cx="26" cy="79"/>
                  </a:xfrm>
                  <a:custGeom>
                    <a:avLst/>
                    <a:gdLst/>
                    <a:ahLst/>
                    <a:cxnLst/>
                    <a:rect l="0" t="0" r="0" b="0"/>
                    <a:pathLst>
                      <a:path w="238" h="713">
                        <a:moveTo>
                          <a:pt x="0" y="713"/>
                        </a:moveTo>
                        <a:lnTo>
                          <a:pt x="238" y="713"/>
                        </a:lnTo>
                        <a:lnTo>
                          <a:pt x="119" y="0"/>
                        </a:lnTo>
                        <a:lnTo>
                          <a:pt x="0" y="713"/>
                        </a:lnTo>
                      </a:path>
                    </a:pathLst>
                  </a:custGeom>
                  <a:noFill/>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 name="任意多边形 408647">
                    <a:extLst>
                      <a:ext uri="{FF2B5EF4-FFF2-40B4-BE49-F238E27FC236}">
                        <a16:creationId xmlns:a16="http://schemas.microsoft.com/office/drawing/2014/main" id="{30267E46-8098-AE97-B001-7BF786802AA6}"/>
                      </a:ext>
                    </a:extLst>
                  </p:cNvPr>
                  <p:cNvSpPr/>
                  <p:nvPr/>
                </p:nvSpPr>
                <p:spPr>
                  <a:xfrm>
                    <a:off x="1366" y="2651"/>
                    <a:ext cx="26" cy="79"/>
                  </a:xfrm>
                  <a:custGeom>
                    <a:avLst/>
                    <a:gdLst/>
                    <a:ahLst/>
                    <a:cxnLst/>
                    <a:rect l="0" t="0" r="0" b="0"/>
                    <a:pathLst>
                      <a:path w="238" h="713">
                        <a:moveTo>
                          <a:pt x="0" y="713"/>
                        </a:moveTo>
                        <a:lnTo>
                          <a:pt x="238" y="713"/>
                        </a:lnTo>
                        <a:lnTo>
                          <a:pt x="119" y="0"/>
                        </a:lnTo>
                        <a:lnTo>
                          <a:pt x="0" y="713"/>
                        </a:lnTo>
                        <a:close/>
                      </a:path>
                    </a:pathLst>
                  </a:custGeom>
                  <a:solidFill>
                    <a:srgbClr val="000000"/>
                  </a:solidFill>
                  <a:ln w="9525"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sp>
            <p:nvSpPr>
              <p:cNvPr id="70" name="文本框 408648">
                <a:extLst>
                  <a:ext uri="{FF2B5EF4-FFF2-40B4-BE49-F238E27FC236}">
                    <a16:creationId xmlns:a16="http://schemas.microsoft.com/office/drawing/2014/main" id="{C789F082-11BA-B208-3D94-D29B880555B3}"/>
                  </a:ext>
                </a:extLst>
              </p:cNvPr>
              <p:cNvSpPr txBox="1"/>
              <p:nvPr/>
            </p:nvSpPr>
            <p:spPr>
              <a:xfrm rot="-5400000">
                <a:off x="414" y="1736"/>
                <a:ext cx="696"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3300"/>
                    </a:solidFill>
                    <a:effectLst/>
                    <a:uLnTx/>
                    <a:uFillTx/>
                    <a:latin typeface="Times New Roman" panose="02020603050405020304" pitchFamily="18" charset="0"/>
                  </a:rPr>
                  <a:t>公称尺寸</a:t>
                </a:r>
                <a:endParaRPr kumimoji="0" lang="zh-CN" altLang="en-US" sz="1800" b="1" i="0" u="none" strike="noStrike" kern="0" cap="none" spc="0" normalizeH="0" baseline="0" noProof="0">
                  <a:ln>
                    <a:noFill/>
                  </a:ln>
                  <a:solidFill>
                    <a:srgbClr val="FF3300"/>
                  </a:solidFill>
                  <a:effectLst/>
                  <a:uLnTx/>
                  <a:uFillTx/>
                  <a:latin typeface="Times New Roman" panose="02020603050405020304" pitchFamily="18" charset="0"/>
                </a:endParaRPr>
              </a:p>
            </p:txBody>
          </p:sp>
          <p:sp>
            <p:nvSpPr>
              <p:cNvPr id="71" name="矩形 408649">
                <a:extLst>
                  <a:ext uri="{FF2B5EF4-FFF2-40B4-BE49-F238E27FC236}">
                    <a16:creationId xmlns:a16="http://schemas.microsoft.com/office/drawing/2014/main" id="{B2FF2EC1-82C1-11A6-2815-7D2F746B1850}"/>
                  </a:ext>
                </a:extLst>
              </p:cNvPr>
              <p:cNvSpPr/>
              <p:nvPr/>
            </p:nvSpPr>
            <p:spPr>
              <a:xfrm>
                <a:off x="440" y="2876"/>
                <a:ext cx="64" cy="154"/>
              </a:xfrm>
              <a:prstGeom prst="rect">
                <a:avLst/>
              </a:prstGeom>
              <a:no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FF3300"/>
                    </a:solidFill>
                    <a:effectLst/>
                    <a:uLnTx/>
                    <a:uFillTx/>
                    <a:latin typeface="Times New Roman" panose="02020603050405020304" pitchFamily="18" charset="0"/>
                  </a:rPr>
                  <a:t>0</a:t>
                </a:r>
                <a:endParaRPr kumimoji="0" lang="en-US" altLang="zh-CN" sz="1800" b="0" i="0" u="none" strike="noStrike" kern="0" cap="none" spc="0" normalizeH="0" baseline="0" noProof="0" dirty="0">
                  <a:ln>
                    <a:noFill/>
                  </a:ln>
                  <a:solidFill>
                    <a:srgbClr val="FF3300"/>
                  </a:solidFill>
                  <a:effectLst/>
                  <a:uLnTx/>
                  <a:uFillTx/>
                  <a:latin typeface="Times New Roman" panose="02020603050405020304" pitchFamily="18" charset="0"/>
                </a:endParaRPr>
              </a:p>
            </p:txBody>
          </p:sp>
          <p:sp>
            <p:nvSpPr>
              <p:cNvPr id="72" name="文本框 408650">
                <a:extLst>
                  <a:ext uri="{FF2B5EF4-FFF2-40B4-BE49-F238E27FC236}">
                    <a16:creationId xmlns:a16="http://schemas.microsoft.com/office/drawing/2014/main" id="{2894030C-38D7-39D8-735D-4378D12753B5}"/>
                  </a:ext>
                </a:extLst>
              </p:cNvPr>
              <p:cNvSpPr txBox="1"/>
              <p:nvPr/>
            </p:nvSpPr>
            <p:spPr>
              <a:xfrm>
                <a:off x="480" y="2740"/>
                <a:ext cx="276"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000000"/>
                    </a:solidFill>
                    <a:effectLst/>
                    <a:uLnTx/>
                    <a:uFillTx/>
                    <a:latin typeface="Times New Roman" panose="02020603050405020304" pitchFamily="18" charset="0"/>
                  </a:rPr>
                  <a:t>＋</a:t>
                </a:r>
              </a:p>
            </p:txBody>
          </p:sp>
          <p:sp>
            <p:nvSpPr>
              <p:cNvPr id="73" name="文本框 408651">
                <a:extLst>
                  <a:ext uri="{FF2B5EF4-FFF2-40B4-BE49-F238E27FC236}">
                    <a16:creationId xmlns:a16="http://schemas.microsoft.com/office/drawing/2014/main" id="{E72CA0A1-5F1B-854B-506D-725F3FEE4B68}"/>
                  </a:ext>
                </a:extLst>
              </p:cNvPr>
              <p:cNvSpPr txBox="1"/>
              <p:nvPr/>
            </p:nvSpPr>
            <p:spPr>
              <a:xfrm>
                <a:off x="480" y="2962"/>
                <a:ext cx="276"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000000"/>
                    </a:solidFill>
                    <a:effectLst/>
                    <a:uLnTx/>
                    <a:uFillTx/>
                    <a:latin typeface="Times New Roman" panose="02020603050405020304" pitchFamily="18" charset="0"/>
                  </a:rPr>
                  <a:t>－</a:t>
                </a:r>
              </a:p>
            </p:txBody>
          </p:sp>
          <p:grpSp>
            <p:nvGrpSpPr>
              <p:cNvPr id="74" name="组合 408652">
                <a:extLst>
                  <a:ext uri="{FF2B5EF4-FFF2-40B4-BE49-F238E27FC236}">
                    <a16:creationId xmlns:a16="http://schemas.microsoft.com/office/drawing/2014/main" id="{0287D1F8-2AA0-4292-AB7E-89328002F367}"/>
                  </a:ext>
                </a:extLst>
              </p:cNvPr>
              <p:cNvGrpSpPr/>
              <p:nvPr/>
            </p:nvGrpSpPr>
            <p:grpSpPr>
              <a:xfrm>
                <a:off x="834" y="2969"/>
                <a:ext cx="30" cy="821"/>
                <a:chOff x="1362" y="2651"/>
                <a:chExt cx="30" cy="821"/>
              </a:xfrm>
            </p:grpSpPr>
            <p:sp>
              <p:nvSpPr>
                <p:cNvPr id="78" name="直接连接符 408653">
                  <a:extLst>
                    <a:ext uri="{FF2B5EF4-FFF2-40B4-BE49-F238E27FC236}">
                      <a16:creationId xmlns:a16="http://schemas.microsoft.com/office/drawing/2014/main" id="{EE1F4DED-C0EB-09B6-D89D-16FE55250015}"/>
                    </a:ext>
                  </a:extLst>
                </p:cNvPr>
                <p:cNvSpPr/>
                <p:nvPr/>
              </p:nvSpPr>
              <p:spPr>
                <a:xfrm flipV="1">
                  <a:off x="1374" y="2747"/>
                  <a:ext cx="0" cy="725"/>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79" name="组合 408654">
                  <a:extLst>
                    <a:ext uri="{FF2B5EF4-FFF2-40B4-BE49-F238E27FC236}">
                      <a16:creationId xmlns:a16="http://schemas.microsoft.com/office/drawing/2014/main" id="{A85B5679-97AC-7F4F-73AB-1B2C6663D214}"/>
                    </a:ext>
                  </a:extLst>
                </p:cNvPr>
                <p:cNvGrpSpPr/>
                <p:nvPr/>
              </p:nvGrpSpPr>
              <p:grpSpPr>
                <a:xfrm>
                  <a:off x="1362" y="2651"/>
                  <a:ext cx="30" cy="96"/>
                  <a:chOff x="1362" y="2651"/>
                  <a:chExt cx="30" cy="96"/>
                </a:xfrm>
              </p:grpSpPr>
              <p:sp>
                <p:nvSpPr>
                  <p:cNvPr id="80" name="任意多边形 408655">
                    <a:extLst>
                      <a:ext uri="{FF2B5EF4-FFF2-40B4-BE49-F238E27FC236}">
                        <a16:creationId xmlns:a16="http://schemas.microsoft.com/office/drawing/2014/main" id="{2455B124-BB91-E3A8-A14F-E008B1F75FE0}"/>
                      </a:ext>
                    </a:extLst>
                  </p:cNvPr>
                  <p:cNvSpPr/>
                  <p:nvPr/>
                </p:nvSpPr>
                <p:spPr>
                  <a:xfrm>
                    <a:off x="1362" y="2668"/>
                    <a:ext cx="26" cy="79"/>
                  </a:xfrm>
                  <a:custGeom>
                    <a:avLst/>
                    <a:gdLst/>
                    <a:ahLst/>
                    <a:cxnLst/>
                    <a:rect l="0" t="0" r="0" b="0"/>
                    <a:pathLst>
                      <a:path w="238" h="713">
                        <a:moveTo>
                          <a:pt x="0" y="713"/>
                        </a:moveTo>
                        <a:lnTo>
                          <a:pt x="238" y="713"/>
                        </a:lnTo>
                        <a:lnTo>
                          <a:pt x="119" y="0"/>
                        </a:lnTo>
                        <a:lnTo>
                          <a:pt x="0" y="713"/>
                        </a:lnTo>
                        <a:close/>
                      </a:path>
                    </a:pathLst>
                  </a:custGeom>
                  <a:solidFill>
                    <a:srgbClr val="000000"/>
                  </a:solidFill>
                  <a:ln w="9525"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 name="任意多边形 408656">
                    <a:extLst>
                      <a:ext uri="{FF2B5EF4-FFF2-40B4-BE49-F238E27FC236}">
                        <a16:creationId xmlns:a16="http://schemas.microsoft.com/office/drawing/2014/main" id="{87E2A867-DDFF-3D91-96FE-D36AE620C58C}"/>
                      </a:ext>
                    </a:extLst>
                  </p:cNvPr>
                  <p:cNvSpPr/>
                  <p:nvPr/>
                </p:nvSpPr>
                <p:spPr>
                  <a:xfrm>
                    <a:off x="1364" y="2668"/>
                    <a:ext cx="26" cy="79"/>
                  </a:xfrm>
                  <a:custGeom>
                    <a:avLst/>
                    <a:gdLst/>
                    <a:ahLst/>
                    <a:cxnLst/>
                    <a:rect l="0" t="0" r="0" b="0"/>
                    <a:pathLst>
                      <a:path w="238" h="713">
                        <a:moveTo>
                          <a:pt x="0" y="713"/>
                        </a:moveTo>
                        <a:lnTo>
                          <a:pt x="238" y="713"/>
                        </a:lnTo>
                        <a:lnTo>
                          <a:pt x="119" y="0"/>
                        </a:lnTo>
                        <a:lnTo>
                          <a:pt x="0" y="713"/>
                        </a:lnTo>
                      </a:path>
                    </a:pathLst>
                  </a:custGeom>
                  <a:noFill/>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 name="任意多边形 408657">
                    <a:extLst>
                      <a:ext uri="{FF2B5EF4-FFF2-40B4-BE49-F238E27FC236}">
                        <a16:creationId xmlns:a16="http://schemas.microsoft.com/office/drawing/2014/main" id="{C64BF7F7-F75F-3A1A-8F44-193B8AE69141}"/>
                      </a:ext>
                    </a:extLst>
                  </p:cNvPr>
                  <p:cNvSpPr/>
                  <p:nvPr/>
                </p:nvSpPr>
                <p:spPr>
                  <a:xfrm>
                    <a:off x="1366" y="2651"/>
                    <a:ext cx="26" cy="79"/>
                  </a:xfrm>
                  <a:custGeom>
                    <a:avLst/>
                    <a:gdLst/>
                    <a:ahLst/>
                    <a:cxnLst/>
                    <a:rect l="0" t="0" r="0" b="0"/>
                    <a:pathLst>
                      <a:path w="238" h="713">
                        <a:moveTo>
                          <a:pt x="0" y="713"/>
                        </a:moveTo>
                        <a:lnTo>
                          <a:pt x="238" y="713"/>
                        </a:lnTo>
                        <a:lnTo>
                          <a:pt x="119" y="0"/>
                        </a:lnTo>
                        <a:lnTo>
                          <a:pt x="0" y="713"/>
                        </a:lnTo>
                        <a:close/>
                      </a:path>
                    </a:pathLst>
                  </a:custGeom>
                  <a:solidFill>
                    <a:srgbClr val="000000"/>
                  </a:solidFill>
                  <a:ln w="9525"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sp>
            <p:nvSpPr>
              <p:cNvPr id="75" name="文本框 408658">
                <a:extLst>
                  <a:ext uri="{FF2B5EF4-FFF2-40B4-BE49-F238E27FC236}">
                    <a16:creationId xmlns:a16="http://schemas.microsoft.com/office/drawing/2014/main" id="{02301823-E8E4-065A-AE73-C69CE46F0A63}"/>
                  </a:ext>
                </a:extLst>
              </p:cNvPr>
              <p:cNvSpPr txBox="1"/>
              <p:nvPr/>
            </p:nvSpPr>
            <p:spPr>
              <a:xfrm rot="-5400000">
                <a:off x="398" y="3372"/>
                <a:ext cx="696"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3300"/>
                    </a:solidFill>
                    <a:effectLst/>
                    <a:uLnTx/>
                    <a:uFillTx/>
                    <a:latin typeface="Times New Roman" panose="02020603050405020304" pitchFamily="18" charset="0"/>
                  </a:rPr>
                  <a:t>公称尺寸</a:t>
                </a:r>
                <a:endParaRPr kumimoji="0" lang="zh-CN" altLang="en-US" sz="1800" b="1" i="0" u="none" strike="noStrike" kern="0" cap="none" spc="0" normalizeH="0" baseline="0" noProof="0">
                  <a:ln>
                    <a:noFill/>
                  </a:ln>
                  <a:solidFill>
                    <a:srgbClr val="FF3300"/>
                  </a:solidFill>
                  <a:effectLst/>
                  <a:uLnTx/>
                  <a:uFillTx/>
                  <a:latin typeface="Times New Roman" panose="02020603050405020304" pitchFamily="18" charset="0"/>
                </a:endParaRPr>
              </a:p>
            </p:txBody>
          </p:sp>
          <p:sp>
            <p:nvSpPr>
              <p:cNvPr id="76" name="文本框 408659">
                <a:extLst>
                  <a:ext uri="{FF2B5EF4-FFF2-40B4-BE49-F238E27FC236}">
                    <a16:creationId xmlns:a16="http://schemas.microsoft.com/office/drawing/2014/main" id="{46B2093A-8768-23D7-5481-5689FBFEEEEF}"/>
                  </a:ext>
                </a:extLst>
              </p:cNvPr>
              <p:cNvSpPr txBox="1"/>
              <p:nvPr/>
            </p:nvSpPr>
            <p:spPr>
              <a:xfrm>
                <a:off x="2918" y="478"/>
                <a:ext cx="277"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a:ln>
                      <a:noFill/>
                    </a:ln>
                    <a:solidFill>
                      <a:srgbClr val="000000"/>
                    </a:solidFill>
                    <a:effectLst/>
                    <a:uLnTx/>
                    <a:uFillTx/>
                    <a:latin typeface="Times New Roman" panose="02020603050405020304" pitchFamily="18" charset="0"/>
                  </a:rPr>
                  <a:t>孔</a:t>
                </a:r>
              </a:p>
            </p:txBody>
          </p:sp>
          <p:sp>
            <p:nvSpPr>
              <p:cNvPr id="77" name="文本框 408660">
                <a:extLst>
                  <a:ext uri="{FF2B5EF4-FFF2-40B4-BE49-F238E27FC236}">
                    <a16:creationId xmlns:a16="http://schemas.microsoft.com/office/drawing/2014/main" id="{14C0B37A-F7A1-6CED-5BDE-9E797EEA3A54}"/>
                  </a:ext>
                </a:extLst>
              </p:cNvPr>
              <p:cNvSpPr txBox="1"/>
              <p:nvPr/>
            </p:nvSpPr>
            <p:spPr>
              <a:xfrm>
                <a:off x="3542" y="3406"/>
                <a:ext cx="277"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a:ln>
                      <a:noFill/>
                    </a:ln>
                    <a:solidFill>
                      <a:srgbClr val="FF3300"/>
                    </a:solidFill>
                    <a:effectLst/>
                    <a:uLnTx/>
                    <a:uFillTx/>
                    <a:latin typeface="Times New Roman" panose="02020603050405020304" pitchFamily="18" charset="0"/>
                  </a:rPr>
                  <a:t>轴</a:t>
                </a:r>
              </a:p>
            </p:txBody>
          </p:sp>
        </p:grpSp>
      </p:grpSp>
      <p:sp>
        <p:nvSpPr>
          <p:cNvPr id="88" name="文本框 408661">
            <a:extLst>
              <a:ext uri="{FF2B5EF4-FFF2-40B4-BE49-F238E27FC236}">
                <a16:creationId xmlns:a16="http://schemas.microsoft.com/office/drawing/2014/main" id="{12B21531-E164-61A3-6025-FDB9028A3A39}"/>
              </a:ext>
            </a:extLst>
          </p:cNvPr>
          <p:cNvSpPr txBox="1"/>
          <p:nvPr/>
        </p:nvSpPr>
        <p:spPr>
          <a:xfrm>
            <a:off x="3099253" y="404734"/>
            <a:ext cx="2022475" cy="457200"/>
          </a:xfrm>
          <a:prstGeom prst="rect">
            <a:avLst/>
          </a:prstGeom>
          <a:noFill/>
          <a:ln w="9525">
            <a:noFill/>
          </a:ln>
        </p:spPr>
        <p:txBody>
          <a:bodyPr wrap="none" anchor="t" anchorCtr="0">
            <a:spAutoFit/>
          </a:bodyPr>
          <a:lstStyle/>
          <a:p>
            <a:pPr>
              <a:defRPr/>
            </a:pPr>
            <a:r>
              <a:rPr lang="zh-CN" altLang="en-US" sz="2400" b="1" dirty="0">
                <a:solidFill>
                  <a:srgbClr val="3333CC"/>
                </a:solidFill>
                <a:latin typeface="Times New Roman" panose="02020603050405020304" pitchFamily="18" charset="0"/>
                <a:ea typeface="仿宋_GB2312" pitchFamily="49" charset="-122"/>
              </a:rPr>
              <a:t>基本偏差系列</a:t>
            </a:r>
          </a:p>
        </p:txBody>
      </p:sp>
      <p:sp>
        <p:nvSpPr>
          <p:cNvPr id="89" name="文本框 88">
            <a:extLst>
              <a:ext uri="{FF2B5EF4-FFF2-40B4-BE49-F238E27FC236}">
                <a16:creationId xmlns:a16="http://schemas.microsoft.com/office/drawing/2014/main" id="{089D9E90-AEFC-C7D4-5FAD-D37BB3A41902}"/>
              </a:ext>
            </a:extLst>
          </p:cNvPr>
          <p:cNvSpPr txBox="1"/>
          <p:nvPr/>
        </p:nvSpPr>
        <p:spPr>
          <a:xfrm>
            <a:off x="1597889" y="3159810"/>
            <a:ext cx="3570208" cy="830997"/>
          </a:xfrm>
          <a:prstGeom prst="rect">
            <a:avLst/>
          </a:prstGeom>
          <a:solidFill>
            <a:schemeClr val="accent5">
              <a:lumMod val="40000"/>
              <a:lumOff val="60000"/>
            </a:schemeClr>
          </a:solidFill>
          <a:ln w="9525" cap="flat" cmpd="sng">
            <a:solidFill>
              <a:srgbClr val="009900"/>
            </a:solidFill>
            <a:prstDash val="solid"/>
            <a:miter/>
            <a:headEnd type="none" w="med" len="med"/>
            <a:tailEnd type="none" w="med" len="med"/>
          </a:ln>
        </p:spPr>
        <p:txBody>
          <a:bodyPr wrap="none" anchor="t" anchorCtr="0">
            <a:spAutoFit/>
          </a:bodyPr>
          <a:lstStyle/>
          <a:p>
            <a:pPr>
              <a:defRPr/>
            </a:pPr>
            <a:r>
              <a:rPr lang="zh-CN" altLang="en-US" sz="2400" dirty="0">
                <a:solidFill>
                  <a:srgbClr val="C00000"/>
                </a:solidFill>
                <a:latin typeface="隶书" panose="02010509060101010101" pitchFamily="49" charset="-122"/>
                <a:ea typeface="隶书" panose="02010509060101010101" pitchFamily="49" charset="-122"/>
              </a:rPr>
              <a:t>基本偏差只表示公差带位</a:t>
            </a:r>
          </a:p>
          <a:p>
            <a:pPr>
              <a:defRPr/>
            </a:pPr>
            <a:r>
              <a:rPr lang="zh-CN" altLang="en-US" sz="2400" dirty="0">
                <a:solidFill>
                  <a:srgbClr val="C00000"/>
                </a:solidFill>
                <a:latin typeface="隶书" panose="02010509060101010101" pitchFamily="49" charset="-122"/>
                <a:ea typeface="隶书" panose="02010509060101010101" pitchFamily="49" charset="-122"/>
              </a:rPr>
              <a:t>置，不表示公差带大小。</a:t>
            </a:r>
          </a:p>
        </p:txBody>
      </p:sp>
      <p:sp>
        <p:nvSpPr>
          <p:cNvPr id="90" name="文本框 89">
            <a:extLst>
              <a:ext uri="{FF2B5EF4-FFF2-40B4-BE49-F238E27FC236}">
                <a16:creationId xmlns:a16="http://schemas.microsoft.com/office/drawing/2014/main" id="{9AB41829-BA1C-00B5-E0EA-F9897745EC42}"/>
              </a:ext>
            </a:extLst>
          </p:cNvPr>
          <p:cNvSpPr txBox="1"/>
          <p:nvPr/>
        </p:nvSpPr>
        <p:spPr>
          <a:xfrm>
            <a:off x="5962387" y="5423637"/>
            <a:ext cx="2341162" cy="830997"/>
          </a:xfrm>
          <a:prstGeom prst="rect">
            <a:avLst/>
          </a:prstGeom>
          <a:solidFill>
            <a:schemeClr val="accent5">
              <a:lumMod val="40000"/>
              <a:lumOff val="60000"/>
            </a:schemeClr>
          </a:solidFill>
          <a:ln w="9525" cap="flat" cmpd="sng">
            <a:solidFill>
              <a:srgbClr val="009900"/>
            </a:solidFill>
            <a:prstDash val="solid"/>
            <a:miter/>
            <a:headEnd type="none" w="med" len="med"/>
            <a:tailEnd type="none" w="med" len="med"/>
          </a:ln>
        </p:spPr>
        <p:txBody>
          <a:bodyPr wrap="square" anchor="t" anchorCtr="0">
            <a:spAutoFit/>
          </a:bodyPr>
          <a:lstStyle/>
          <a:p>
            <a:pPr>
              <a:defRPr/>
            </a:pPr>
            <a:r>
              <a:rPr lang="zh-CN" altLang="en-US" sz="2400" dirty="0">
                <a:solidFill>
                  <a:srgbClr val="C00000"/>
                </a:solidFill>
                <a:latin typeface="隶书" panose="02010509060101010101" pitchFamily="49" charset="-122"/>
                <a:ea typeface="隶书" panose="02010509060101010101" pitchFamily="49" charset="-122"/>
              </a:rPr>
              <a:t>基本偏差数值可查有关国家标准</a:t>
            </a:r>
          </a:p>
        </p:txBody>
      </p:sp>
      <p:sp>
        <p:nvSpPr>
          <p:cNvPr id="93" name="文本框 92">
            <a:extLst>
              <a:ext uri="{FF2B5EF4-FFF2-40B4-BE49-F238E27FC236}">
                <a16:creationId xmlns:a16="http://schemas.microsoft.com/office/drawing/2014/main" id="{BA99E2A5-33E5-F411-5CC6-2B32FD0E9BEE}"/>
              </a:ext>
            </a:extLst>
          </p:cNvPr>
          <p:cNvSpPr txBox="1"/>
          <p:nvPr/>
        </p:nvSpPr>
        <p:spPr>
          <a:xfrm>
            <a:off x="5269814" y="1434978"/>
            <a:ext cx="3618072" cy="461665"/>
          </a:xfrm>
          <a:prstGeom prst="rect">
            <a:avLst/>
          </a:prstGeom>
          <a:solidFill>
            <a:schemeClr val="accent5">
              <a:lumMod val="40000"/>
              <a:lumOff val="60000"/>
            </a:schemeClr>
          </a:solidFill>
          <a:ln>
            <a:solidFill>
              <a:srgbClr val="6600FF"/>
            </a:solidFill>
          </a:ln>
        </p:spPr>
        <p:txBody>
          <a:bodyPr wrap="square">
            <a:spAutoFit/>
          </a:bodyPr>
          <a:lstStyle/>
          <a:p>
            <a:r>
              <a:rPr kumimoji="0" lang="zh-CN" altLang="en-US" sz="2400" i="0" u="none" strike="noStrike" kern="0" cap="none" spc="0" normalizeH="0" baseline="0" noProof="0" dirty="0">
                <a:ln>
                  <a:noFill/>
                </a:ln>
                <a:solidFill>
                  <a:srgbClr val="C00000"/>
                </a:solidFill>
                <a:effectLst/>
                <a:uLnTx/>
                <a:uFillTx/>
                <a:latin typeface="隶书" panose="02010509060101010101" pitchFamily="49" charset="-122"/>
                <a:ea typeface="隶书" panose="02010509060101010101" pitchFamily="49" charset="-122"/>
              </a:rPr>
              <a:t>孔和轴各有</a:t>
            </a:r>
            <a:r>
              <a:rPr kumimoji="0" lang="en-US" altLang="zh-CN" sz="2400" i="0" u="none" strike="noStrike" kern="0" cap="none" spc="0" normalizeH="0" baseline="0" noProof="0" dirty="0">
                <a:ln>
                  <a:noFill/>
                </a:ln>
                <a:solidFill>
                  <a:srgbClr val="C00000"/>
                </a:solidFill>
                <a:effectLst/>
                <a:uLnTx/>
                <a:uFillTx/>
                <a:latin typeface="隶书" panose="02010509060101010101" pitchFamily="49" charset="-122"/>
                <a:ea typeface="隶书" panose="02010509060101010101" pitchFamily="49" charset="-122"/>
              </a:rPr>
              <a:t>28</a:t>
            </a:r>
            <a:r>
              <a:rPr kumimoji="0" lang="zh-CN" altLang="en-US" sz="2400" i="0" u="none" strike="noStrike" kern="0" cap="none" spc="0" normalizeH="0" baseline="0" noProof="0" dirty="0">
                <a:ln>
                  <a:noFill/>
                </a:ln>
                <a:solidFill>
                  <a:srgbClr val="C00000"/>
                </a:solidFill>
                <a:effectLst/>
                <a:uLnTx/>
                <a:uFillTx/>
                <a:latin typeface="隶书" panose="02010509060101010101" pitchFamily="49" charset="-122"/>
                <a:ea typeface="隶书" panose="02010509060101010101" pitchFamily="49" charset="-122"/>
              </a:rPr>
              <a:t>个基本偏差</a:t>
            </a:r>
            <a:endParaRPr lang="zh-CN" altLang="en-US" sz="2400" dirty="0">
              <a:solidFill>
                <a:srgbClr val="C00000"/>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858660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3"/>
                                        </p:tgtEl>
                                        <p:attrNameLst>
                                          <p:attrName>style.visibility</p:attrName>
                                        </p:attrNameLst>
                                      </p:cBhvr>
                                      <p:to>
                                        <p:strVal val="visible"/>
                                      </p:to>
                                    </p:set>
                                    <p:animEffect transition="in" filter="wipe(left)">
                                      <p:cBhvr>
                                        <p:cTn id="12" dur="500"/>
                                        <p:tgtEl>
                                          <p:spTgt spid="9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wipe(left)">
                                      <p:cBhvr>
                                        <p:cTn id="17" dur="500"/>
                                        <p:tgtEl>
                                          <p:spTgt spid="89"/>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90"/>
                                        </p:tgtEl>
                                        <p:attrNameLst>
                                          <p:attrName>style.visibility</p:attrName>
                                        </p:attrNameLst>
                                      </p:cBhvr>
                                      <p:to>
                                        <p:strVal val="visible"/>
                                      </p:to>
                                    </p:set>
                                    <p:anim calcmode="lin" valueType="num">
                                      <p:cBhvr additive="base">
                                        <p:cTn id="22" dur="500" fill="hold"/>
                                        <p:tgtEl>
                                          <p:spTgt spid="90"/>
                                        </p:tgtEl>
                                        <p:attrNameLst>
                                          <p:attrName>ppt_x</p:attrName>
                                        </p:attrNameLst>
                                      </p:cBhvr>
                                      <p:tavLst>
                                        <p:tav tm="0">
                                          <p:val>
                                            <p:strVal val="#ppt_x"/>
                                          </p:val>
                                        </p:tav>
                                        <p:tav tm="100000">
                                          <p:val>
                                            <p:strVal val="#ppt_x"/>
                                          </p:val>
                                        </p:tav>
                                      </p:tavLst>
                                    </p:anim>
                                    <p:anim calcmode="lin" valueType="num">
                                      <p:cBhvr additive="base">
                                        <p:cTn id="23"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257996A-F597-A3BF-9A3D-9F98F4106A14}"/>
              </a:ext>
            </a:extLst>
          </p:cNvPr>
          <p:cNvSpPr/>
          <p:nvPr/>
        </p:nvSpPr>
        <p:spPr>
          <a:xfrm>
            <a:off x="359179" y="789745"/>
            <a:ext cx="8425631" cy="830997"/>
          </a:xfrm>
          <a:prstGeom prst="rect">
            <a:avLst/>
          </a:prstGeom>
          <a:noFill/>
          <a:ln w="9525">
            <a:noFill/>
          </a:ln>
        </p:spPr>
        <p:txBody>
          <a:bodyPr wrap="square" anchor="ctr" anchorCtr="0">
            <a:spAutoFit/>
          </a:bodyPr>
          <a:lstStyle/>
          <a:p>
            <a:pPr marL="342900" indent="-342900">
              <a:buFont typeface="Wingdings" panose="05000000000000000000" pitchFamily="2" charset="2"/>
              <a:buChar char="Ø"/>
              <a:defRPr/>
            </a:pPr>
            <a:r>
              <a:rPr lang="zh-CN" altLang="en-US" sz="2400" b="1" dirty="0">
                <a:solidFill>
                  <a:srgbClr val="3333CC"/>
                </a:solidFill>
                <a:latin typeface="等线" panose="02010600030101010101" pitchFamily="2" charset="-122"/>
                <a:ea typeface="等线" panose="02010600030101010101" pitchFamily="2" charset="-122"/>
              </a:rPr>
              <a:t>孔、轴公差带由“</a:t>
            </a:r>
            <a:r>
              <a:rPr lang="zh-CN" altLang="en-US" sz="2400" b="1" dirty="0">
                <a:solidFill>
                  <a:srgbClr val="FF0000"/>
                </a:solidFill>
                <a:latin typeface="等线" panose="02010600030101010101" pitchFamily="2" charset="-122"/>
                <a:ea typeface="等线" panose="02010600030101010101" pitchFamily="2" charset="-122"/>
              </a:rPr>
              <a:t>公差带大小</a:t>
            </a:r>
            <a:r>
              <a:rPr lang="zh-CN" altLang="en-US" sz="2400" b="1" dirty="0">
                <a:solidFill>
                  <a:srgbClr val="3333CC"/>
                </a:solidFill>
                <a:latin typeface="等线" panose="02010600030101010101" pitchFamily="2" charset="-122"/>
                <a:ea typeface="等线" panose="02010600030101010101" pitchFamily="2" charset="-122"/>
              </a:rPr>
              <a:t>”和“</a:t>
            </a:r>
            <a:r>
              <a:rPr lang="zh-CN" altLang="en-US" sz="2400" b="1" dirty="0">
                <a:solidFill>
                  <a:srgbClr val="FF66FF"/>
                </a:solidFill>
                <a:latin typeface="等线" panose="02010600030101010101" pitchFamily="2" charset="-122"/>
                <a:ea typeface="等线" panose="02010600030101010101" pitchFamily="2" charset="-122"/>
              </a:rPr>
              <a:t>公差带位置</a:t>
            </a:r>
            <a:r>
              <a:rPr lang="zh-CN" altLang="en-US" sz="2400" b="1" dirty="0">
                <a:solidFill>
                  <a:srgbClr val="3333CC"/>
                </a:solidFill>
                <a:latin typeface="等线" panose="02010600030101010101" pitchFamily="2" charset="-122"/>
                <a:ea typeface="等线" panose="02010600030101010101" pitchFamily="2" charset="-122"/>
              </a:rPr>
              <a:t>”两个要素构成。公差带大小由</a:t>
            </a:r>
            <a:r>
              <a:rPr lang="zh-CN" altLang="en-US" sz="2400" b="1" dirty="0">
                <a:solidFill>
                  <a:srgbClr val="FF0000"/>
                </a:solidFill>
                <a:latin typeface="等线" panose="02010600030101010101" pitchFamily="2" charset="-122"/>
                <a:ea typeface="等线" panose="02010600030101010101" pitchFamily="2" charset="-122"/>
              </a:rPr>
              <a:t>标准公差</a:t>
            </a:r>
            <a:r>
              <a:rPr lang="zh-CN" altLang="en-US" sz="2400" b="1" dirty="0">
                <a:solidFill>
                  <a:srgbClr val="3333CC"/>
                </a:solidFill>
                <a:latin typeface="等线" panose="02010600030101010101" pitchFamily="2" charset="-122"/>
                <a:ea typeface="等线" panose="02010600030101010101" pitchFamily="2" charset="-122"/>
              </a:rPr>
              <a:t>确定，公差带位置由</a:t>
            </a:r>
            <a:r>
              <a:rPr lang="zh-CN" altLang="en-US" sz="2400" b="1" dirty="0">
                <a:solidFill>
                  <a:srgbClr val="FF66FF"/>
                </a:solidFill>
                <a:latin typeface="等线" panose="02010600030101010101" pitchFamily="2" charset="-122"/>
                <a:ea typeface="等线" panose="02010600030101010101" pitchFamily="2" charset="-122"/>
              </a:rPr>
              <a:t>基本偏差</a:t>
            </a:r>
            <a:r>
              <a:rPr lang="zh-CN" altLang="en-US" sz="2400" b="1" dirty="0">
                <a:solidFill>
                  <a:srgbClr val="3333CC"/>
                </a:solidFill>
                <a:latin typeface="等线" panose="02010600030101010101" pitchFamily="2" charset="-122"/>
                <a:ea typeface="等线" panose="02010600030101010101" pitchFamily="2" charset="-122"/>
              </a:rPr>
              <a:t>确定。</a:t>
            </a:r>
          </a:p>
        </p:txBody>
      </p:sp>
      <p:pic>
        <p:nvPicPr>
          <p:cNvPr id="5" name="图片 4">
            <a:extLst>
              <a:ext uri="{FF2B5EF4-FFF2-40B4-BE49-F238E27FC236}">
                <a16:creationId xmlns:a16="http://schemas.microsoft.com/office/drawing/2014/main" id="{B57C2F7A-1347-C200-041B-80E5FCFD885B}"/>
              </a:ext>
            </a:extLst>
          </p:cNvPr>
          <p:cNvPicPr>
            <a:picLocks noChangeAspect="1"/>
          </p:cNvPicPr>
          <p:nvPr/>
        </p:nvPicPr>
        <p:blipFill>
          <a:blip r:embed="rId2">
            <a:clrChange>
              <a:clrFrom>
                <a:srgbClr val="FFFFFF"/>
              </a:clrFrom>
              <a:clrTo>
                <a:srgbClr val="FFFFFF">
                  <a:alpha val="0"/>
                </a:srgbClr>
              </a:clrTo>
            </a:clrChange>
          </a:blip>
          <a:srcRect l="6589" t="22151" r="6003" b="43149"/>
          <a:stretch>
            <a:fillRect/>
          </a:stretch>
        </p:blipFill>
        <p:spPr>
          <a:xfrm>
            <a:off x="521626" y="1958474"/>
            <a:ext cx="8100739" cy="2572954"/>
          </a:xfrm>
          <a:prstGeom prst="rect">
            <a:avLst/>
          </a:prstGeom>
          <a:noFill/>
          <a:ln w="9525">
            <a:noFill/>
          </a:ln>
        </p:spPr>
      </p:pic>
      <p:sp>
        <p:nvSpPr>
          <p:cNvPr id="6" name="矩形 5">
            <a:extLst>
              <a:ext uri="{FF2B5EF4-FFF2-40B4-BE49-F238E27FC236}">
                <a16:creationId xmlns:a16="http://schemas.microsoft.com/office/drawing/2014/main" id="{15A3A950-FFC2-42B4-4440-571DCAF2435D}"/>
              </a:ext>
            </a:extLst>
          </p:cNvPr>
          <p:cNvSpPr/>
          <p:nvPr/>
        </p:nvSpPr>
        <p:spPr>
          <a:xfrm>
            <a:off x="1825163" y="4869160"/>
            <a:ext cx="5493667" cy="1200329"/>
          </a:xfrm>
          <a:prstGeom prst="rect">
            <a:avLst/>
          </a:prstGeom>
          <a:solidFill>
            <a:schemeClr val="accent5">
              <a:lumMod val="60000"/>
              <a:lumOff val="40000"/>
            </a:schemeClr>
          </a:solidFill>
          <a:ln w="9525">
            <a:noFill/>
          </a:ln>
        </p:spPr>
        <p:txBody>
          <a:bodyPr wrap="square" anchor="ctr" anchorCtr="0">
            <a:spAutoFit/>
          </a:bodyPr>
          <a:lstStyle/>
          <a:p>
            <a:pPr marL="0" marR="0" lvl="0" indent="26670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6600"/>
                </a:solidFill>
                <a:effectLst/>
                <a:uLnTx/>
                <a:uFillTx/>
                <a:latin typeface="Times New Roman" panose="02020603050405020304" pitchFamily="18" charset="0"/>
                <a:ea typeface="黑体" panose="02010609060101010101" pitchFamily="2" charset="-122"/>
              </a:rPr>
              <a:t>基本偏差和标准公差之间有以下关系：</a:t>
            </a:r>
            <a:endParaRPr kumimoji="0" lang="zh-CN" altLang="en-US" sz="2400" b="1" i="0" u="none" strike="noStrike" kern="0" cap="none" spc="0" normalizeH="0" baseline="0" noProof="0" dirty="0">
              <a:ln>
                <a:noFill/>
              </a:ln>
              <a:solidFill>
                <a:srgbClr val="006600"/>
              </a:solidFill>
              <a:effectLst/>
              <a:uLnTx/>
              <a:uFillTx/>
              <a:ea typeface="黑体" panose="02010609060101010101" pitchFamily="2" charset="-122"/>
            </a:endParaRPr>
          </a:p>
          <a:p>
            <a:pPr marL="0" marR="0" lvl="0" indent="266700" defTabSz="914400" eaLnBrk="0"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00CC"/>
                </a:solidFill>
                <a:effectLst/>
                <a:uLnTx/>
                <a:uFillTx/>
                <a:latin typeface="Times New Roman" panose="02020603050405020304" pitchFamily="18" charset="0"/>
                <a:ea typeface="黑体" panose="02010609060101010101" pitchFamily="2" charset="-122"/>
              </a:rPr>
              <a:t>孔</a:t>
            </a:r>
            <a:r>
              <a:rPr kumimoji="0" lang="zh-CN" altLang="de-DE" sz="2400" b="1" i="0" u="none" strike="noStrike" kern="0" cap="none" spc="0" normalizeH="0" baseline="0" noProof="0" dirty="0">
                <a:ln>
                  <a:noFill/>
                </a:ln>
                <a:solidFill>
                  <a:srgbClr val="0000CC"/>
                </a:solidFill>
                <a:effectLst/>
                <a:uLnTx/>
                <a:uFillTx/>
                <a:latin typeface="Times New Roman" panose="02020603050405020304" pitchFamily="18" charset="0"/>
                <a:ea typeface="黑体" panose="02010609060101010101" pitchFamily="2" charset="-122"/>
              </a:rPr>
              <a:t>：  </a:t>
            </a:r>
            <a:r>
              <a:rPr kumimoji="0" lang="de-DE" altLang="zh-CN" sz="2400" b="1" i="0" u="none" strike="noStrike" kern="0" cap="none" spc="0" normalizeH="0" baseline="0" noProof="0" dirty="0">
                <a:ln>
                  <a:noFill/>
                </a:ln>
                <a:solidFill>
                  <a:srgbClr val="0000CC"/>
                </a:solidFill>
                <a:effectLst/>
                <a:uLnTx/>
                <a:uFillTx/>
                <a:latin typeface="Times New Roman" panose="02020603050405020304" pitchFamily="18" charset="0"/>
                <a:ea typeface="黑体" panose="02010609060101010101" pitchFamily="2" charset="-122"/>
              </a:rPr>
              <a:t>ES = EI + IT  </a:t>
            </a:r>
            <a:r>
              <a:rPr kumimoji="0" lang="zh-CN" altLang="de-DE" sz="2400" b="1" i="0" u="none" strike="noStrike" kern="0" cap="none" spc="0" normalizeH="0" baseline="0" noProof="0" dirty="0">
                <a:ln>
                  <a:noFill/>
                </a:ln>
                <a:solidFill>
                  <a:srgbClr val="0000CC"/>
                </a:solidFill>
                <a:effectLst/>
                <a:uLnTx/>
                <a:uFillTx/>
                <a:latin typeface="Times New Roman" panose="02020603050405020304" pitchFamily="18" charset="0"/>
                <a:ea typeface="黑体" panose="02010609060101010101" pitchFamily="2" charset="-122"/>
              </a:rPr>
              <a:t>或</a:t>
            </a:r>
            <a:r>
              <a:rPr kumimoji="0" lang="zh-CN" altLang="en-US" sz="2400" b="1" i="0" u="none" strike="noStrike" kern="0" cap="none" spc="0" normalizeH="0" baseline="0" noProof="0" dirty="0">
                <a:ln>
                  <a:noFill/>
                </a:ln>
                <a:solidFill>
                  <a:srgbClr val="0000CC"/>
                </a:solidFill>
                <a:effectLst/>
                <a:uLnTx/>
                <a:uFillTx/>
                <a:latin typeface="Times New Roman" panose="02020603050405020304" pitchFamily="18" charset="0"/>
                <a:ea typeface="黑体" panose="02010609060101010101" pitchFamily="2" charset="-122"/>
              </a:rPr>
              <a:t>  </a:t>
            </a:r>
            <a:r>
              <a:rPr kumimoji="0" lang="de-DE" altLang="zh-CN" sz="2400" b="1" i="0" u="none" strike="noStrike" kern="0" cap="none" spc="0" normalizeH="0" baseline="0" noProof="0" dirty="0">
                <a:ln>
                  <a:noFill/>
                </a:ln>
                <a:solidFill>
                  <a:srgbClr val="0000CC"/>
                </a:solidFill>
                <a:effectLst/>
                <a:uLnTx/>
                <a:uFillTx/>
                <a:latin typeface="Times New Roman" panose="02020603050405020304" pitchFamily="18" charset="0"/>
                <a:ea typeface="黑体" panose="02010609060101010101" pitchFamily="2" charset="-122"/>
              </a:rPr>
              <a:t>EI = ES - IT</a:t>
            </a:r>
            <a:endParaRPr kumimoji="0" lang="de-DE" altLang="zh-CN" sz="2400" b="1" i="0" u="none" strike="noStrike" kern="0" cap="none" spc="0" normalizeH="0" baseline="0" noProof="0" dirty="0">
              <a:ln>
                <a:noFill/>
              </a:ln>
              <a:solidFill>
                <a:srgbClr val="0000CC"/>
              </a:solidFill>
              <a:effectLst/>
              <a:uLnTx/>
              <a:uFillTx/>
              <a:ea typeface="黑体" panose="02010609060101010101" pitchFamily="2" charset="-122"/>
            </a:endParaRPr>
          </a:p>
          <a:p>
            <a:pPr marL="0" marR="0" lvl="0" indent="266700" defTabSz="914400" eaLnBrk="0" fontAlgn="auto" latinLnBrk="0" hangingPunct="0">
              <a:lnSpc>
                <a:spcPct val="100000"/>
              </a:lnSpc>
              <a:spcBef>
                <a:spcPts val="0"/>
              </a:spcBef>
              <a:spcAft>
                <a:spcPts val="0"/>
              </a:spcAft>
              <a:buClrTx/>
              <a:buSzTx/>
              <a:buFontTx/>
              <a:buNone/>
              <a:tabLst/>
              <a:defRPr/>
            </a:pPr>
            <a:r>
              <a:rPr kumimoji="0" lang="zh-CN" altLang="de-DE" sz="2400" b="1" i="0" u="none" strike="noStrike" kern="0" cap="none" spc="0" normalizeH="0" baseline="0" noProof="0" dirty="0">
                <a:ln>
                  <a:noFill/>
                </a:ln>
                <a:solidFill>
                  <a:srgbClr val="0000CC"/>
                </a:solidFill>
                <a:effectLst/>
                <a:uLnTx/>
                <a:uFillTx/>
                <a:latin typeface="Times New Roman" panose="02020603050405020304" pitchFamily="18" charset="0"/>
                <a:ea typeface="黑体" panose="02010609060101010101" pitchFamily="2" charset="-122"/>
              </a:rPr>
              <a:t>轴：</a:t>
            </a:r>
            <a:r>
              <a:rPr kumimoji="0" lang="zh-CN" altLang="en-US" sz="2400" b="1" i="0" u="none" strike="noStrike" kern="0" cap="none" spc="0" normalizeH="0" baseline="0" noProof="0" dirty="0">
                <a:ln>
                  <a:noFill/>
                </a:ln>
                <a:solidFill>
                  <a:srgbClr val="0000CC"/>
                </a:solidFill>
                <a:effectLst/>
                <a:uLnTx/>
                <a:uFillTx/>
                <a:latin typeface="Times New Roman" panose="02020603050405020304" pitchFamily="18" charset="0"/>
                <a:ea typeface="黑体" panose="02010609060101010101" pitchFamily="2" charset="-122"/>
              </a:rPr>
              <a:t>   </a:t>
            </a:r>
            <a:r>
              <a:rPr kumimoji="0" lang="en-US" altLang="zh-CN" sz="2400" b="1" i="0" u="none" strike="noStrike" kern="0" cap="none" spc="0" normalizeH="0" baseline="0" noProof="0" dirty="0">
                <a:ln>
                  <a:noFill/>
                </a:ln>
                <a:solidFill>
                  <a:srgbClr val="0000CC"/>
                </a:solidFill>
                <a:effectLst/>
                <a:uLnTx/>
                <a:uFillTx/>
                <a:latin typeface="Times New Roman" panose="02020603050405020304" pitchFamily="18" charset="0"/>
                <a:ea typeface="黑体" panose="02010609060101010101" pitchFamily="2" charset="-122"/>
              </a:rPr>
              <a:t>ei = es - IT  </a:t>
            </a:r>
            <a:r>
              <a:rPr kumimoji="0" lang="zh-CN" altLang="en-US" sz="2400" b="1" i="0" u="none" strike="noStrike" kern="0" cap="none" spc="0" normalizeH="0" baseline="0" noProof="0" dirty="0">
                <a:ln>
                  <a:noFill/>
                </a:ln>
                <a:solidFill>
                  <a:srgbClr val="0000CC"/>
                </a:solidFill>
                <a:effectLst/>
                <a:uLnTx/>
                <a:uFillTx/>
                <a:latin typeface="Times New Roman" panose="02020603050405020304" pitchFamily="18" charset="0"/>
                <a:ea typeface="黑体" panose="02010609060101010101" pitchFamily="2" charset="-122"/>
              </a:rPr>
              <a:t>或  </a:t>
            </a:r>
            <a:r>
              <a:rPr kumimoji="0" lang="en-US" altLang="zh-CN" sz="2400" b="1" i="0" u="none" strike="noStrike" kern="0" cap="none" spc="0" normalizeH="0" baseline="0" noProof="0" dirty="0">
                <a:ln>
                  <a:noFill/>
                </a:ln>
                <a:solidFill>
                  <a:srgbClr val="0000CC"/>
                </a:solidFill>
                <a:effectLst/>
                <a:uLnTx/>
                <a:uFillTx/>
                <a:latin typeface="Times New Roman" panose="02020603050405020304" pitchFamily="18" charset="0"/>
                <a:ea typeface="黑体" panose="02010609060101010101" pitchFamily="2" charset="-122"/>
              </a:rPr>
              <a:t>es = ei + IT</a:t>
            </a:r>
          </a:p>
        </p:txBody>
      </p:sp>
      <p:sp>
        <p:nvSpPr>
          <p:cNvPr id="7" name="文本框 6">
            <a:extLst>
              <a:ext uri="{FF2B5EF4-FFF2-40B4-BE49-F238E27FC236}">
                <a16:creationId xmlns:a16="http://schemas.microsoft.com/office/drawing/2014/main" id="{E45C9F9A-F3DE-4F16-285B-CF8DFA6E6C8D}"/>
              </a:ext>
            </a:extLst>
          </p:cNvPr>
          <p:cNvSpPr txBox="1"/>
          <p:nvPr/>
        </p:nvSpPr>
        <p:spPr>
          <a:xfrm>
            <a:off x="359179" y="159214"/>
            <a:ext cx="3897221" cy="461665"/>
          </a:xfrm>
          <a:prstGeom prst="rect">
            <a:avLst/>
          </a:prstGeom>
          <a:noFill/>
          <a:ln w="9525">
            <a:noFill/>
          </a:ln>
        </p:spPr>
        <p:txBody>
          <a:bodyPr wrap="none" anchor="t" anchorCtr="0">
            <a:spAutoFit/>
          </a:bodyPr>
          <a:lstStyle/>
          <a:p>
            <a:pPr>
              <a:defRPr/>
            </a:pPr>
            <a:r>
              <a:rPr lang="zh-CN" altLang="en-US" sz="2400" b="1" dirty="0">
                <a:solidFill>
                  <a:srgbClr val="FF0000"/>
                </a:solidFill>
                <a:latin typeface="宋体" panose="02010600030101010101" pitchFamily="2" charset="-122"/>
              </a:rPr>
              <a:t>⑨</a:t>
            </a:r>
            <a:r>
              <a:rPr lang="zh-CN" altLang="en-US" sz="2400" b="1" dirty="0">
                <a:solidFill>
                  <a:srgbClr val="FF0000"/>
                </a:solidFill>
                <a:latin typeface="Times New Roman" panose="02020603050405020304" pitchFamily="18" charset="0"/>
              </a:rPr>
              <a:t>公差带的构成及代号含义</a:t>
            </a:r>
          </a:p>
        </p:txBody>
      </p:sp>
    </p:spTree>
    <p:extLst>
      <p:ext uri="{BB962C8B-B14F-4D97-AF65-F5344CB8AC3E}">
        <p14:creationId xmlns:p14="http://schemas.microsoft.com/office/powerpoint/2010/main" val="3889103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C43B6A1F-7ED0-B912-5BB1-260602BEB68E}"/>
              </a:ext>
            </a:extLst>
          </p:cNvPr>
          <p:cNvSpPr txBox="1"/>
          <p:nvPr/>
        </p:nvSpPr>
        <p:spPr>
          <a:xfrm>
            <a:off x="701006" y="3206899"/>
            <a:ext cx="1441450" cy="519113"/>
          </a:xfrm>
          <a:prstGeom prst="rect">
            <a:avLst/>
          </a:prstGeom>
          <a:solidFill>
            <a:srgbClr val="3333CC"/>
          </a:solid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a:ln>
                  <a:noFill/>
                </a:ln>
                <a:solidFill>
                  <a:srgbClr val="FFCCFF"/>
                </a:solidFill>
                <a:effectLst/>
                <a:uLnTx/>
                <a:uFillTx/>
                <a:latin typeface="Times New Roman" panose="02020603050405020304" pitchFamily="18" charset="0"/>
              </a:rPr>
              <a:t>Φ50 H7</a:t>
            </a:r>
          </a:p>
        </p:txBody>
      </p:sp>
      <p:sp>
        <p:nvSpPr>
          <p:cNvPr id="5" name="文本框 4">
            <a:extLst>
              <a:ext uri="{FF2B5EF4-FFF2-40B4-BE49-F238E27FC236}">
                <a16:creationId xmlns:a16="http://schemas.microsoft.com/office/drawing/2014/main" id="{58704A7A-A046-B717-D0B3-7108599E5436}"/>
              </a:ext>
            </a:extLst>
          </p:cNvPr>
          <p:cNvSpPr txBox="1"/>
          <p:nvPr/>
        </p:nvSpPr>
        <p:spPr>
          <a:xfrm>
            <a:off x="669407" y="1120804"/>
            <a:ext cx="6994222" cy="461665"/>
          </a:xfrm>
          <a:prstGeom prst="rect">
            <a:avLst/>
          </a:prstGeom>
          <a:noFill/>
          <a:ln w="9525">
            <a:noFill/>
          </a:ln>
        </p:spPr>
        <p:txBody>
          <a:bodyPr wrap="none" anchor="t" anchorCtr="0">
            <a:spAutoFit/>
          </a:bodyPr>
          <a:lstStyle/>
          <a:p>
            <a:pPr marL="342900" indent="-342900">
              <a:buFont typeface="Wingdings" panose="05000000000000000000" pitchFamily="2" charset="2"/>
              <a:buChar char="Ø"/>
              <a:defRPr/>
            </a:pPr>
            <a:r>
              <a:rPr lang="zh-CN" altLang="en-US" sz="2400" b="1" dirty="0">
                <a:solidFill>
                  <a:srgbClr val="FF3300"/>
                </a:solidFill>
                <a:latin typeface="等线" panose="02010600030101010101" pitchFamily="2" charset="-122"/>
                <a:ea typeface="等线" panose="02010600030101010101" pitchFamily="2" charset="-122"/>
              </a:rPr>
              <a:t>公差带代号</a:t>
            </a:r>
            <a:r>
              <a:rPr lang="zh-CN" altLang="en-US" sz="2400" b="1" dirty="0">
                <a:solidFill>
                  <a:srgbClr val="000000"/>
                </a:solidFill>
                <a:latin typeface="等线" panose="02010600030101010101" pitchFamily="2" charset="-122"/>
                <a:ea typeface="等线" panose="02010600030101010101" pitchFamily="2" charset="-122"/>
              </a:rPr>
              <a:t>由</a:t>
            </a:r>
            <a:r>
              <a:rPr lang="zh-CN" altLang="en-US" sz="2400" b="1" dirty="0">
                <a:solidFill>
                  <a:srgbClr val="3333CC"/>
                </a:solidFill>
                <a:latin typeface="等线" panose="02010600030101010101" pitchFamily="2" charset="-122"/>
                <a:ea typeface="等线" panose="02010600030101010101" pitchFamily="2" charset="-122"/>
              </a:rPr>
              <a:t>基本偏差代号</a:t>
            </a:r>
            <a:r>
              <a:rPr lang="zh-CN" altLang="en-US" sz="2400" b="1" dirty="0">
                <a:solidFill>
                  <a:srgbClr val="000000"/>
                </a:solidFill>
                <a:latin typeface="等线" panose="02010600030101010101" pitchFamily="2" charset="-122"/>
                <a:ea typeface="等线" panose="02010600030101010101" pitchFamily="2" charset="-122"/>
              </a:rPr>
              <a:t>与</a:t>
            </a:r>
            <a:r>
              <a:rPr lang="zh-CN" altLang="en-US" sz="2400" b="1" dirty="0">
                <a:solidFill>
                  <a:srgbClr val="3333CC"/>
                </a:solidFill>
                <a:latin typeface="等线" panose="02010600030101010101" pitchFamily="2" charset="-122"/>
                <a:ea typeface="等线" panose="02010600030101010101" pitchFamily="2" charset="-122"/>
              </a:rPr>
              <a:t>公差等级代号</a:t>
            </a:r>
            <a:r>
              <a:rPr lang="zh-CN" altLang="en-US" sz="2400" b="1" dirty="0">
                <a:solidFill>
                  <a:srgbClr val="000000"/>
                </a:solidFill>
                <a:latin typeface="等线" panose="02010600030101010101" pitchFamily="2" charset="-122"/>
                <a:ea typeface="等线" panose="02010600030101010101" pitchFamily="2" charset="-122"/>
              </a:rPr>
              <a:t>组成</a:t>
            </a:r>
          </a:p>
        </p:txBody>
      </p:sp>
      <p:sp>
        <p:nvSpPr>
          <p:cNvPr id="6" name="直接连接符 5">
            <a:extLst>
              <a:ext uri="{FF2B5EF4-FFF2-40B4-BE49-F238E27FC236}">
                <a16:creationId xmlns:a16="http://schemas.microsoft.com/office/drawing/2014/main" id="{02A50F45-6E5B-1BF1-0F1E-226FA664BD41}"/>
              </a:ext>
            </a:extLst>
          </p:cNvPr>
          <p:cNvSpPr/>
          <p:nvPr/>
        </p:nvSpPr>
        <p:spPr>
          <a:xfrm>
            <a:off x="5304756" y="3622824"/>
            <a:ext cx="0" cy="381000"/>
          </a:xfrm>
          <a:prstGeom prst="line">
            <a:avLst/>
          </a:prstGeom>
          <a:ln w="317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 name="文本框 6">
            <a:extLst>
              <a:ext uri="{FF2B5EF4-FFF2-40B4-BE49-F238E27FC236}">
                <a16:creationId xmlns:a16="http://schemas.microsoft.com/office/drawing/2014/main" id="{231E78E6-1DEA-AD13-AFA9-DB9B96E469EE}"/>
              </a:ext>
            </a:extLst>
          </p:cNvPr>
          <p:cNvSpPr txBox="1"/>
          <p:nvPr/>
        </p:nvSpPr>
        <p:spPr>
          <a:xfrm>
            <a:off x="4526881" y="4064149"/>
            <a:ext cx="1206500" cy="396875"/>
          </a:xfrm>
          <a:prstGeom prst="rect">
            <a:avLst/>
          </a:prstGeom>
          <a:noFill/>
          <a:ln w="9525">
            <a:noFill/>
          </a:ln>
        </p:spPr>
        <p:txBody>
          <a:bodyPr wrap="none" anchor="t" anchorCtr="0">
            <a:spAutoFit/>
          </a:bodyPr>
          <a:lstStyle/>
          <a:p>
            <a:pPr>
              <a:defRPr/>
            </a:pPr>
            <a:r>
              <a:rPr lang="zh-CN" altLang="en-US" b="1" dirty="0">
                <a:solidFill>
                  <a:srgbClr val="000000"/>
                </a:solidFill>
                <a:latin typeface="Times New Roman" panose="02020603050405020304" pitchFamily="18" charset="0"/>
              </a:rPr>
              <a:t>公称尺寸</a:t>
            </a:r>
            <a:endParaRPr lang="zh-CN" altLang="en-US" dirty="0">
              <a:solidFill>
                <a:srgbClr val="000000"/>
              </a:solidFill>
              <a:latin typeface="Times New Roman" panose="02020603050405020304" pitchFamily="18" charset="0"/>
            </a:endParaRPr>
          </a:p>
        </p:txBody>
      </p:sp>
      <p:sp>
        <p:nvSpPr>
          <p:cNvPr id="8" name="直接连接符 7">
            <a:extLst>
              <a:ext uri="{FF2B5EF4-FFF2-40B4-BE49-F238E27FC236}">
                <a16:creationId xmlns:a16="http://schemas.microsoft.com/office/drawing/2014/main" id="{DE21CD93-5EA6-143D-FB02-F6B0C4B5045C}"/>
              </a:ext>
            </a:extLst>
          </p:cNvPr>
          <p:cNvSpPr/>
          <p:nvPr/>
        </p:nvSpPr>
        <p:spPr>
          <a:xfrm>
            <a:off x="6168356" y="3635524"/>
            <a:ext cx="0" cy="609600"/>
          </a:xfrm>
          <a:prstGeom prst="line">
            <a:avLst/>
          </a:prstGeom>
          <a:ln w="317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 name="直接连接符 8">
            <a:extLst>
              <a:ext uri="{FF2B5EF4-FFF2-40B4-BE49-F238E27FC236}">
                <a16:creationId xmlns:a16="http://schemas.microsoft.com/office/drawing/2014/main" id="{51C20EA0-A8E5-419C-32F3-A3E2908F1B33}"/>
              </a:ext>
            </a:extLst>
          </p:cNvPr>
          <p:cNvSpPr/>
          <p:nvPr/>
        </p:nvSpPr>
        <p:spPr>
          <a:xfrm>
            <a:off x="6155656" y="4245124"/>
            <a:ext cx="381000" cy="0"/>
          </a:xfrm>
          <a:prstGeom prst="line">
            <a:avLst/>
          </a:prstGeom>
          <a:ln w="317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 name="文本框 9">
            <a:extLst>
              <a:ext uri="{FF2B5EF4-FFF2-40B4-BE49-F238E27FC236}">
                <a16:creationId xmlns:a16="http://schemas.microsoft.com/office/drawing/2014/main" id="{D4CFFD7B-E6F3-CA57-C2A2-65F999F30DC3}"/>
              </a:ext>
            </a:extLst>
          </p:cNvPr>
          <p:cNvSpPr txBox="1"/>
          <p:nvPr/>
        </p:nvSpPr>
        <p:spPr>
          <a:xfrm>
            <a:off x="6460456" y="4064149"/>
            <a:ext cx="1973262" cy="396875"/>
          </a:xfrm>
          <a:prstGeom prst="rect">
            <a:avLst/>
          </a:prstGeom>
          <a:noFill/>
          <a:ln w="9525">
            <a:noFill/>
          </a:ln>
        </p:spPr>
        <p:txBody>
          <a:bodyPr wrap="none" anchor="t" anchorCtr="0">
            <a:spAutoFit/>
          </a:bodyPr>
          <a:lstStyle/>
          <a:p>
            <a:pPr>
              <a:defRPr/>
            </a:pPr>
            <a:r>
              <a:rPr lang="zh-CN" altLang="en-US" b="1" dirty="0">
                <a:solidFill>
                  <a:srgbClr val="FF3300"/>
                </a:solidFill>
                <a:latin typeface="Times New Roman" panose="02020603050405020304" pitchFamily="18" charset="0"/>
              </a:rPr>
              <a:t>轴的公差带代号</a:t>
            </a:r>
            <a:endParaRPr lang="zh-CN" altLang="en-US" b="1">
              <a:solidFill>
                <a:srgbClr val="FF3300"/>
              </a:solidFill>
              <a:latin typeface="Times New Roman" panose="02020603050405020304" pitchFamily="18" charset="0"/>
            </a:endParaRPr>
          </a:p>
        </p:txBody>
      </p:sp>
      <p:sp>
        <p:nvSpPr>
          <p:cNvPr id="11" name="直接连接符 10">
            <a:extLst>
              <a:ext uri="{FF2B5EF4-FFF2-40B4-BE49-F238E27FC236}">
                <a16:creationId xmlns:a16="http://schemas.microsoft.com/office/drawing/2014/main" id="{42BB583E-FCC9-CFFB-B511-0DC3F4FDACD8}"/>
              </a:ext>
            </a:extLst>
          </p:cNvPr>
          <p:cNvSpPr/>
          <p:nvPr/>
        </p:nvSpPr>
        <p:spPr>
          <a:xfrm>
            <a:off x="6054056" y="2619524"/>
            <a:ext cx="762000" cy="0"/>
          </a:xfrm>
          <a:prstGeom prst="line">
            <a:avLst/>
          </a:prstGeom>
          <a:ln w="317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 name="直接连接符 11">
            <a:extLst>
              <a:ext uri="{FF2B5EF4-FFF2-40B4-BE49-F238E27FC236}">
                <a16:creationId xmlns:a16="http://schemas.microsoft.com/office/drawing/2014/main" id="{EE4AAC57-48AB-4EF8-9FAA-2C86B0A74EEB}"/>
              </a:ext>
            </a:extLst>
          </p:cNvPr>
          <p:cNvSpPr/>
          <p:nvPr/>
        </p:nvSpPr>
        <p:spPr>
          <a:xfrm>
            <a:off x="4999956" y="3610124"/>
            <a:ext cx="762000" cy="0"/>
          </a:xfrm>
          <a:prstGeom prst="line">
            <a:avLst/>
          </a:prstGeom>
          <a:ln w="3810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 name="直接连接符 12">
            <a:extLst>
              <a:ext uri="{FF2B5EF4-FFF2-40B4-BE49-F238E27FC236}">
                <a16:creationId xmlns:a16="http://schemas.microsoft.com/office/drawing/2014/main" id="{F89ACB07-F223-BA6D-299C-440758B51E2C}"/>
              </a:ext>
            </a:extLst>
          </p:cNvPr>
          <p:cNvSpPr/>
          <p:nvPr/>
        </p:nvSpPr>
        <p:spPr>
          <a:xfrm>
            <a:off x="5939756" y="3610124"/>
            <a:ext cx="495300" cy="0"/>
          </a:xfrm>
          <a:prstGeom prst="line">
            <a:avLst/>
          </a:prstGeom>
          <a:ln w="3810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 name="文本框 14">
            <a:extLst>
              <a:ext uri="{FF2B5EF4-FFF2-40B4-BE49-F238E27FC236}">
                <a16:creationId xmlns:a16="http://schemas.microsoft.com/office/drawing/2014/main" id="{B7DCDB75-0561-9AA0-623F-E1993FB9B8CE}"/>
              </a:ext>
            </a:extLst>
          </p:cNvPr>
          <p:cNvSpPr txBox="1"/>
          <p:nvPr/>
        </p:nvSpPr>
        <p:spPr>
          <a:xfrm>
            <a:off x="6752556" y="2419499"/>
            <a:ext cx="2228850" cy="396875"/>
          </a:xfrm>
          <a:prstGeom prst="rect">
            <a:avLst/>
          </a:prstGeom>
          <a:noFill/>
          <a:ln w="9525">
            <a:noFill/>
          </a:ln>
        </p:spPr>
        <p:txBody>
          <a:bodyPr wrap="none" anchor="t" anchorCtr="0">
            <a:spAutoFit/>
          </a:bodyPr>
          <a:lstStyle/>
          <a:p>
            <a:pPr>
              <a:defRPr/>
            </a:pPr>
            <a:r>
              <a:rPr lang="zh-CN" altLang="en-US" b="1" dirty="0">
                <a:solidFill>
                  <a:srgbClr val="000000"/>
                </a:solidFill>
                <a:latin typeface="Times New Roman" panose="02020603050405020304" pitchFamily="18" charset="0"/>
              </a:rPr>
              <a:t>轴的基本偏差代号</a:t>
            </a:r>
            <a:endParaRPr lang="zh-CN" altLang="en-US">
              <a:solidFill>
                <a:srgbClr val="000000"/>
              </a:solidFill>
              <a:latin typeface="Times New Roman" panose="02020603050405020304" pitchFamily="18" charset="0"/>
            </a:endParaRPr>
          </a:p>
        </p:txBody>
      </p:sp>
      <p:sp>
        <p:nvSpPr>
          <p:cNvPr id="16" name="文本框 15">
            <a:extLst>
              <a:ext uri="{FF2B5EF4-FFF2-40B4-BE49-F238E27FC236}">
                <a16:creationId xmlns:a16="http://schemas.microsoft.com/office/drawing/2014/main" id="{C8D09F96-D161-7DEE-B81B-A76DE8616C7B}"/>
              </a:ext>
            </a:extLst>
          </p:cNvPr>
          <p:cNvSpPr txBox="1"/>
          <p:nvPr/>
        </p:nvSpPr>
        <p:spPr>
          <a:xfrm>
            <a:off x="4968206" y="3054499"/>
            <a:ext cx="1452562" cy="519113"/>
          </a:xfrm>
          <a:prstGeom prst="rect">
            <a:avLst/>
          </a:prstGeom>
          <a:solidFill>
            <a:srgbClr val="3333CC"/>
          </a:solid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a:ln>
                  <a:noFill/>
                </a:ln>
                <a:solidFill>
                  <a:srgbClr val="FFCCFF"/>
                </a:solidFill>
                <a:effectLst/>
                <a:uLnTx/>
                <a:uFillTx/>
                <a:latin typeface="Times New Roman" panose="02020603050405020304" pitchFamily="18" charset="0"/>
              </a:rPr>
              <a:t>Φ32  h6</a:t>
            </a:r>
          </a:p>
        </p:txBody>
      </p:sp>
      <p:sp>
        <p:nvSpPr>
          <p:cNvPr id="17" name="直接连接符 16">
            <a:extLst>
              <a:ext uri="{FF2B5EF4-FFF2-40B4-BE49-F238E27FC236}">
                <a16:creationId xmlns:a16="http://schemas.microsoft.com/office/drawing/2014/main" id="{D3D3CE28-F2B9-0F3F-5FB5-84FDA4A1816F}"/>
              </a:ext>
            </a:extLst>
          </p:cNvPr>
          <p:cNvSpPr/>
          <p:nvPr/>
        </p:nvSpPr>
        <p:spPr>
          <a:xfrm>
            <a:off x="6371556" y="3368824"/>
            <a:ext cx="685800" cy="0"/>
          </a:xfrm>
          <a:prstGeom prst="line">
            <a:avLst/>
          </a:prstGeom>
          <a:ln w="317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 name="文本框 17">
            <a:extLst>
              <a:ext uri="{FF2B5EF4-FFF2-40B4-BE49-F238E27FC236}">
                <a16:creationId xmlns:a16="http://schemas.microsoft.com/office/drawing/2014/main" id="{DD5391AC-81A3-9C0B-1B1C-FAC565D1F601}"/>
              </a:ext>
            </a:extLst>
          </p:cNvPr>
          <p:cNvSpPr txBox="1"/>
          <p:nvPr/>
        </p:nvSpPr>
        <p:spPr>
          <a:xfrm>
            <a:off x="6997031" y="3168799"/>
            <a:ext cx="1717675" cy="396875"/>
          </a:xfrm>
          <a:prstGeom prst="rect">
            <a:avLst/>
          </a:prstGeom>
          <a:noFill/>
          <a:ln w="9525">
            <a:noFill/>
          </a:ln>
        </p:spPr>
        <p:txBody>
          <a:bodyPr wrap="none" anchor="t" anchorCtr="0">
            <a:spAutoFit/>
          </a:bodyPr>
          <a:lstStyle/>
          <a:p>
            <a:pPr>
              <a:defRPr/>
            </a:pPr>
            <a:r>
              <a:rPr lang="zh-CN" altLang="en-US" b="1" dirty="0">
                <a:solidFill>
                  <a:srgbClr val="000000"/>
                </a:solidFill>
                <a:latin typeface="Times New Roman" panose="02020603050405020304" pitchFamily="18" charset="0"/>
              </a:rPr>
              <a:t>公差等级代号</a:t>
            </a:r>
            <a:endParaRPr lang="zh-CN" altLang="en-US" b="1">
              <a:solidFill>
                <a:srgbClr val="000000"/>
              </a:solidFill>
              <a:latin typeface="Times New Roman" panose="02020603050405020304" pitchFamily="18" charset="0"/>
            </a:endParaRPr>
          </a:p>
        </p:txBody>
      </p:sp>
      <p:sp>
        <p:nvSpPr>
          <p:cNvPr id="19" name="直接连接符 18">
            <a:extLst>
              <a:ext uri="{FF2B5EF4-FFF2-40B4-BE49-F238E27FC236}">
                <a16:creationId xmlns:a16="http://schemas.microsoft.com/office/drawing/2014/main" id="{B865F124-4C2E-2C8F-23BB-4AA863542246}"/>
              </a:ext>
            </a:extLst>
          </p:cNvPr>
          <p:cNvSpPr/>
          <p:nvPr/>
        </p:nvSpPr>
        <p:spPr>
          <a:xfrm flipV="1">
            <a:off x="6054056" y="2619524"/>
            <a:ext cx="0" cy="533400"/>
          </a:xfrm>
          <a:prstGeom prst="line">
            <a:avLst/>
          </a:prstGeom>
          <a:ln w="317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 name="直接连接符 19">
            <a:extLst>
              <a:ext uri="{FF2B5EF4-FFF2-40B4-BE49-F238E27FC236}">
                <a16:creationId xmlns:a16="http://schemas.microsoft.com/office/drawing/2014/main" id="{6322B3B1-90E7-C080-66B5-0D9C22AED658}"/>
              </a:ext>
            </a:extLst>
          </p:cNvPr>
          <p:cNvSpPr/>
          <p:nvPr/>
        </p:nvSpPr>
        <p:spPr>
          <a:xfrm>
            <a:off x="1037556" y="3775224"/>
            <a:ext cx="0" cy="381000"/>
          </a:xfrm>
          <a:prstGeom prst="line">
            <a:avLst/>
          </a:prstGeom>
          <a:ln w="317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 name="文本框 20">
            <a:extLst>
              <a:ext uri="{FF2B5EF4-FFF2-40B4-BE49-F238E27FC236}">
                <a16:creationId xmlns:a16="http://schemas.microsoft.com/office/drawing/2014/main" id="{F64AB6F9-D55E-4018-6227-EA6632C452DD}"/>
              </a:ext>
            </a:extLst>
          </p:cNvPr>
          <p:cNvSpPr txBox="1"/>
          <p:nvPr/>
        </p:nvSpPr>
        <p:spPr>
          <a:xfrm>
            <a:off x="259681" y="4216549"/>
            <a:ext cx="1206500" cy="396875"/>
          </a:xfrm>
          <a:prstGeom prst="rect">
            <a:avLst/>
          </a:prstGeom>
          <a:noFill/>
          <a:ln w="9525">
            <a:noFill/>
          </a:ln>
        </p:spPr>
        <p:txBody>
          <a:bodyPr wrap="none" anchor="t" anchorCtr="0">
            <a:spAutoFit/>
          </a:bodyPr>
          <a:lstStyle/>
          <a:p>
            <a:pPr>
              <a:defRPr/>
            </a:pPr>
            <a:r>
              <a:rPr lang="zh-CN" altLang="en-US" b="1" dirty="0">
                <a:solidFill>
                  <a:srgbClr val="000000"/>
                </a:solidFill>
                <a:latin typeface="Times New Roman" panose="02020603050405020304" pitchFamily="18" charset="0"/>
              </a:rPr>
              <a:t>公称尺寸</a:t>
            </a:r>
            <a:endParaRPr lang="zh-CN" altLang="en-US" dirty="0">
              <a:solidFill>
                <a:srgbClr val="000000"/>
              </a:solidFill>
              <a:latin typeface="Times New Roman" panose="02020603050405020304" pitchFamily="18" charset="0"/>
            </a:endParaRPr>
          </a:p>
        </p:txBody>
      </p:sp>
      <p:sp>
        <p:nvSpPr>
          <p:cNvPr id="22" name="直接连接符 21">
            <a:extLst>
              <a:ext uri="{FF2B5EF4-FFF2-40B4-BE49-F238E27FC236}">
                <a16:creationId xmlns:a16="http://schemas.microsoft.com/office/drawing/2014/main" id="{BAD54623-FB91-5CD2-F184-B9CED89DAD35}"/>
              </a:ext>
            </a:extLst>
          </p:cNvPr>
          <p:cNvSpPr/>
          <p:nvPr/>
        </p:nvSpPr>
        <p:spPr>
          <a:xfrm>
            <a:off x="1901156" y="3787924"/>
            <a:ext cx="0" cy="609600"/>
          </a:xfrm>
          <a:prstGeom prst="line">
            <a:avLst/>
          </a:prstGeom>
          <a:ln w="317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 name="直接连接符 22">
            <a:extLst>
              <a:ext uri="{FF2B5EF4-FFF2-40B4-BE49-F238E27FC236}">
                <a16:creationId xmlns:a16="http://schemas.microsoft.com/office/drawing/2014/main" id="{AB5D149E-1315-4B52-F412-7BAA9E7D30DD}"/>
              </a:ext>
            </a:extLst>
          </p:cNvPr>
          <p:cNvSpPr/>
          <p:nvPr/>
        </p:nvSpPr>
        <p:spPr>
          <a:xfrm>
            <a:off x="1888456" y="4397524"/>
            <a:ext cx="381000" cy="0"/>
          </a:xfrm>
          <a:prstGeom prst="line">
            <a:avLst/>
          </a:prstGeom>
          <a:ln w="317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 name="文本框 23">
            <a:extLst>
              <a:ext uri="{FF2B5EF4-FFF2-40B4-BE49-F238E27FC236}">
                <a16:creationId xmlns:a16="http://schemas.microsoft.com/office/drawing/2014/main" id="{650FE1A3-D4FE-702E-C693-F8399D0E57F4}"/>
              </a:ext>
            </a:extLst>
          </p:cNvPr>
          <p:cNvSpPr txBox="1"/>
          <p:nvPr/>
        </p:nvSpPr>
        <p:spPr>
          <a:xfrm>
            <a:off x="2193256" y="4216549"/>
            <a:ext cx="1973262" cy="396875"/>
          </a:xfrm>
          <a:prstGeom prst="rect">
            <a:avLst/>
          </a:prstGeom>
          <a:noFill/>
          <a:ln w="9525">
            <a:noFill/>
          </a:ln>
        </p:spPr>
        <p:txBody>
          <a:bodyPr wrap="none" anchor="t" anchorCtr="0">
            <a:spAutoFit/>
          </a:bodyPr>
          <a:lstStyle/>
          <a:p>
            <a:pPr>
              <a:defRPr/>
            </a:pPr>
            <a:r>
              <a:rPr lang="zh-CN" altLang="en-US" b="1" dirty="0">
                <a:solidFill>
                  <a:srgbClr val="FF3300"/>
                </a:solidFill>
                <a:latin typeface="Times New Roman" panose="02020603050405020304" pitchFamily="18" charset="0"/>
              </a:rPr>
              <a:t>孔的公差带代号</a:t>
            </a:r>
            <a:endParaRPr lang="zh-CN" altLang="en-US" b="1">
              <a:solidFill>
                <a:srgbClr val="FF3300"/>
              </a:solidFill>
              <a:latin typeface="Times New Roman" panose="02020603050405020304" pitchFamily="18" charset="0"/>
            </a:endParaRPr>
          </a:p>
        </p:txBody>
      </p:sp>
      <p:sp>
        <p:nvSpPr>
          <p:cNvPr id="25" name="直接连接符 24">
            <a:extLst>
              <a:ext uri="{FF2B5EF4-FFF2-40B4-BE49-F238E27FC236}">
                <a16:creationId xmlns:a16="http://schemas.microsoft.com/office/drawing/2014/main" id="{92A37C5F-212A-6E15-9538-BBE0CD3B9FD2}"/>
              </a:ext>
            </a:extLst>
          </p:cNvPr>
          <p:cNvSpPr/>
          <p:nvPr/>
        </p:nvSpPr>
        <p:spPr>
          <a:xfrm>
            <a:off x="1786856" y="2771924"/>
            <a:ext cx="762000" cy="0"/>
          </a:xfrm>
          <a:prstGeom prst="line">
            <a:avLst/>
          </a:prstGeom>
          <a:ln w="317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 name="直接连接符 25">
            <a:extLst>
              <a:ext uri="{FF2B5EF4-FFF2-40B4-BE49-F238E27FC236}">
                <a16:creationId xmlns:a16="http://schemas.microsoft.com/office/drawing/2014/main" id="{078D221B-1BC8-56F4-48C2-A63E74C3DD65}"/>
              </a:ext>
            </a:extLst>
          </p:cNvPr>
          <p:cNvSpPr/>
          <p:nvPr/>
        </p:nvSpPr>
        <p:spPr>
          <a:xfrm>
            <a:off x="732756" y="3762524"/>
            <a:ext cx="762000" cy="0"/>
          </a:xfrm>
          <a:prstGeom prst="line">
            <a:avLst/>
          </a:prstGeom>
          <a:ln w="3810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 name="直接连接符 26">
            <a:extLst>
              <a:ext uri="{FF2B5EF4-FFF2-40B4-BE49-F238E27FC236}">
                <a16:creationId xmlns:a16="http://schemas.microsoft.com/office/drawing/2014/main" id="{5881509F-3658-84D4-45A4-BE9507CBCED6}"/>
              </a:ext>
            </a:extLst>
          </p:cNvPr>
          <p:cNvSpPr/>
          <p:nvPr/>
        </p:nvSpPr>
        <p:spPr>
          <a:xfrm>
            <a:off x="1610643" y="3762524"/>
            <a:ext cx="495300" cy="0"/>
          </a:xfrm>
          <a:prstGeom prst="line">
            <a:avLst/>
          </a:prstGeom>
          <a:ln w="3810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 name="文本框 27">
            <a:extLst>
              <a:ext uri="{FF2B5EF4-FFF2-40B4-BE49-F238E27FC236}">
                <a16:creationId xmlns:a16="http://schemas.microsoft.com/office/drawing/2014/main" id="{58FFBD7B-E4AE-8184-2832-B3406F656DAD}"/>
              </a:ext>
            </a:extLst>
          </p:cNvPr>
          <p:cNvSpPr txBox="1"/>
          <p:nvPr/>
        </p:nvSpPr>
        <p:spPr>
          <a:xfrm>
            <a:off x="2485356" y="2571899"/>
            <a:ext cx="2228850" cy="396875"/>
          </a:xfrm>
          <a:prstGeom prst="rect">
            <a:avLst/>
          </a:prstGeom>
          <a:noFill/>
          <a:ln w="9525">
            <a:noFill/>
          </a:ln>
        </p:spPr>
        <p:txBody>
          <a:bodyPr wrap="none" anchor="t" anchorCtr="0">
            <a:spAutoFit/>
          </a:bodyPr>
          <a:lstStyle/>
          <a:p>
            <a:pPr>
              <a:defRPr/>
            </a:pPr>
            <a:r>
              <a:rPr lang="zh-CN" altLang="en-US" b="1" dirty="0">
                <a:solidFill>
                  <a:srgbClr val="000000"/>
                </a:solidFill>
                <a:latin typeface="Times New Roman" panose="02020603050405020304" pitchFamily="18" charset="0"/>
              </a:rPr>
              <a:t>孔的基本偏差代号</a:t>
            </a:r>
            <a:endParaRPr lang="zh-CN" altLang="en-US">
              <a:solidFill>
                <a:srgbClr val="000000"/>
              </a:solidFill>
              <a:latin typeface="Times New Roman" panose="02020603050405020304" pitchFamily="18" charset="0"/>
            </a:endParaRPr>
          </a:p>
        </p:txBody>
      </p:sp>
      <p:sp>
        <p:nvSpPr>
          <p:cNvPr id="29" name="直接连接符 28">
            <a:extLst>
              <a:ext uri="{FF2B5EF4-FFF2-40B4-BE49-F238E27FC236}">
                <a16:creationId xmlns:a16="http://schemas.microsoft.com/office/drawing/2014/main" id="{EC8FCA35-98E5-4A74-8A25-5D06CB227980}"/>
              </a:ext>
            </a:extLst>
          </p:cNvPr>
          <p:cNvSpPr/>
          <p:nvPr/>
        </p:nvSpPr>
        <p:spPr>
          <a:xfrm>
            <a:off x="2040856" y="3521224"/>
            <a:ext cx="685800" cy="0"/>
          </a:xfrm>
          <a:prstGeom prst="line">
            <a:avLst/>
          </a:prstGeom>
          <a:ln w="317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 name="文本框 29">
            <a:extLst>
              <a:ext uri="{FF2B5EF4-FFF2-40B4-BE49-F238E27FC236}">
                <a16:creationId xmlns:a16="http://schemas.microsoft.com/office/drawing/2014/main" id="{52B367EB-AE31-DDE2-AD29-1402178D8254}"/>
              </a:ext>
            </a:extLst>
          </p:cNvPr>
          <p:cNvSpPr txBox="1"/>
          <p:nvPr/>
        </p:nvSpPr>
        <p:spPr>
          <a:xfrm>
            <a:off x="2729831" y="3321199"/>
            <a:ext cx="1717675" cy="396875"/>
          </a:xfrm>
          <a:prstGeom prst="rect">
            <a:avLst/>
          </a:prstGeom>
          <a:noFill/>
          <a:ln w="9525">
            <a:noFill/>
          </a:ln>
        </p:spPr>
        <p:txBody>
          <a:bodyPr wrap="none" anchor="t" anchorCtr="0">
            <a:spAutoFit/>
          </a:bodyPr>
          <a:lstStyle/>
          <a:p>
            <a:pPr>
              <a:defRPr/>
            </a:pPr>
            <a:r>
              <a:rPr lang="zh-CN" altLang="en-US" b="1" dirty="0">
                <a:solidFill>
                  <a:srgbClr val="000000"/>
                </a:solidFill>
                <a:latin typeface="Times New Roman" panose="02020603050405020304" pitchFamily="18" charset="0"/>
              </a:rPr>
              <a:t>公差等级代号</a:t>
            </a:r>
            <a:endParaRPr lang="zh-CN" altLang="en-US" b="1">
              <a:solidFill>
                <a:srgbClr val="000000"/>
              </a:solidFill>
              <a:latin typeface="Times New Roman" panose="02020603050405020304" pitchFamily="18" charset="0"/>
            </a:endParaRPr>
          </a:p>
        </p:txBody>
      </p:sp>
      <p:sp>
        <p:nvSpPr>
          <p:cNvPr id="31" name="直接连接符 30">
            <a:extLst>
              <a:ext uri="{FF2B5EF4-FFF2-40B4-BE49-F238E27FC236}">
                <a16:creationId xmlns:a16="http://schemas.microsoft.com/office/drawing/2014/main" id="{A8D06A4A-DC14-346F-0B6F-96CDF23B263A}"/>
              </a:ext>
            </a:extLst>
          </p:cNvPr>
          <p:cNvSpPr/>
          <p:nvPr/>
        </p:nvSpPr>
        <p:spPr>
          <a:xfrm flipV="1">
            <a:off x="1786856" y="2771924"/>
            <a:ext cx="0" cy="533400"/>
          </a:xfrm>
          <a:prstGeom prst="line">
            <a:avLst/>
          </a:prstGeom>
          <a:ln w="317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Tree>
    <p:extLst>
      <p:ext uri="{BB962C8B-B14F-4D97-AF65-F5344CB8AC3E}">
        <p14:creationId xmlns:p14="http://schemas.microsoft.com/office/powerpoint/2010/main" val="1543689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0"/>
                                  </p:iterate>
                                  <p:childTnLst>
                                    <p:set>
                                      <p:cBhvr>
                                        <p:cTn id="6" dur="1" fill="hold">
                                          <p:stCondLst>
                                            <p:cond delay="0"/>
                                          </p:stCondLst>
                                        </p:cTn>
                                        <p:tgtEl>
                                          <p:spTgt spid="5"/>
                                        </p:tgtEl>
                                        <p:attrNameLst>
                                          <p:attrName>style.visibility</p:attrName>
                                        </p:attrNameLst>
                                      </p:cBhvr>
                                      <p:to>
                                        <p:strVal val="visible"/>
                                      </p:to>
                                    </p:set>
                                    <p:animEffect transition="in" filter="wipe(left)">
                                      <p:cBhvr>
                                        <p:cTn id="7" dur="75"/>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up)">
                                      <p:cBhvr>
                                        <p:cTn id="21" dur="500"/>
                                        <p:tgtEl>
                                          <p:spTgt spid="20"/>
                                        </p:tgtEl>
                                      </p:cBhvr>
                                    </p:animEffect>
                                  </p:childTnLst>
                                </p:cTn>
                              </p:par>
                            </p:childTnLst>
                          </p:cTn>
                        </p:par>
                        <p:par>
                          <p:cTn id="22" fill="hold">
                            <p:stCondLst>
                              <p:cond delay="1000"/>
                            </p:stCondLst>
                            <p:childTnLst>
                              <p:par>
                                <p:cTn id="23" presetID="22" presetClass="entr" presetSubtype="1"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up)">
                                      <p:cBhvr>
                                        <p:cTn id="25" dur="5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500"/>
                                        <p:tgtEl>
                                          <p:spTgt spid="27"/>
                                        </p:tgtEl>
                                      </p:cBhvr>
                                    </p:animEffect>
                                  </p:childTnLst>
                                </p:cTn>
                              </p:par>
                            </p:childTnLst>
                          </p:cTn>
                        </p:par>
                        <p:par>
                          <p:cTn id="31" fill="hold">
                            <p:stCondLst>
                              <p:cond delay="500"/>
                            </p:stCondLst>
                            <p:childTnLst>
                              <p:par>
                                <p:cTn id="32" presetID="22" presetClass="entr" presetSubtype="1"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up)">
                                      <p:cBhvr>
                                        <p:cTn id="34" dur="500"/>
                                        <p:tgtEl>
                                          <p:spTgt spid="22"/>
                                        </p:tgtEl>
                                      </p:cBhvr>
                                    </p:animEffect>
                                  </p:childTnLst>
                                </p:cTn>
                              </p:par>
                            </p:childTnLst>
                          </p:cTn>
                        </p:par>
                        <p:par>
                          <p:cTn id="35" fill="hold">
                            <p:stCondLst>
                              <p:cond delay="1000"/>
                            </p:stCondLst>
                            <p:childTnLst>
                              <p:par>
                                <p:cTn id="36" presetID="22" presetClass="entr" presetSubtype="8"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left)">
                                      <p:cBhvr>
                                        <p:cTn id="38" dur="500"/>
                                        <p:tgtEl>
                                          <p:spTgt spid="23"/>
                                        </p:tgtEl>
                                      </p:cBhvr>
                                    </p:animEffect>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left)">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down)">
                                      <p:cBhvr>
                                        <p:cTn id="47" dur="500"/>
                                        <p:tgtEl>
                                          <p:spTgt spid="31"/>
                                        </p:tgtEl>
                                      </p:cBhvr>
                                    </p:animEffect>
                                  </p:childTnLst>
                                </p:cTn>
                              </p:par>
                            </p:childTnLst>
                          </p:cTn>
                        </p:par>
                        <p:par>
                          <p:cTn id="48" fill="hold">
                            <p:stCondLst>
                              <p:cond delay="500"/>
                            </p:stCondLst>
                            <p:childTnLst>
                              <p:par>
                                <p:cTn id="49" presetID="22" presetClass="entr" presetSubtype="8" fill="hold"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childTnLst>
                          </p:cTn>
                        </p:par>
                        <p:par>
                          <p:cTn id="52" fill="hold">
                            <p:stCondLst>
                              <p:cond delay="1000"/>
                            </p:stCondLst>
                            <p:childTnLst>
                              <p:par>
                                <p:cTn id="53" presetID="22" presetClass="entr" presetSubtype="8"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left)">
                                      <p:cBhvr>
                                        <p:cTn id="60" dur="500"/>
                                        <p:tgtEl>
                                          <p:spTgt spid="29"/>
                                        </p:tgtEl>
                                      </p:cBhvr>
                                    </p:animEffect>
                                  </p:childTnLst>
                                </p:cTn>
                              </p:par>
                            </p:childTnLst>
                          </p:cTn>
                        </p:par>
                        <p:par>
                          <p:cTn id="61" fill="hold">
                            <p:stCondLst>
                              <p:cond delay="500"/>
                            </p:stCondLst>
                            <p:childTnLst>
                              <p:par>
                                <p:cTn id="62" presetID="22" presetClass="entr" presetSubtype="8" fill="hold" grpId="0" nodeType="after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left)">
                                      <p:cBhvr>
                                        <p:cTn id="64" dur="500"/>
                                        <p:tgtEl>
                                          <p:spTgt spid="30"/>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left)">
                                      <p:cBhvr>
                                        <p:cTn id="69" dur="500"/>
                                        <p:tgtEl>
                                          <p:spTgt spid="16"/>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wipe(left)">
                                      <p:cBhvr>
                                        <p:cTn id="74" dur="500"/>
                                        <p:tgtEl>
                                          <p:spTgt spid="12"/>
                                        </p:tgtEl>
                                      </p:cBhvr>
                                    </p:animEffect>
                                  </p:childTnLst>
                                </p:cTn>
                              </p:par>
                            </p:childTnLst>
                          </p:cTn>
                        </p:par>
                        <p:par>
                          <p:cTn id="75" fill="hold">
                            <p:stCondLst>
                              <p:cond delay="500"/>
                            </p:stCondLst>
                            <p:childTnLst>
                              <p:par>
                                <p:cTn id="76" presetID="22" presetClass="entr" presetSubtype="1" fill="hold" nodeType="afterEffect">
                                  <p:stCondLst>
                                    <p:cond delay="0"/>
                                  </p:stCondLst>
                                  <p:childTnLst>
                                    <p:set>
                                      <p:cBhvr>
                                        <p:cTn id="77" dur="1" fill="hold">
                                          <p:stCondLst>
                                            <p:cond delay="0"/>
                                          </p:stCondLst>
                                        </p:cTn>
                                        <p:tgtEl>
                                          <p:spTgt spid="6"/>
                                        </p:tgtEl>
                                        <p:attrNameLst>
                                          <p:attrName>style.visibility</p:attrName>
                                        </p:attrNameLst>
                                      </p:cBhvr>
                                      <p:to>
                                        <p:strVal val="visible"/>
                                      </p:to>
                                    </p:set>
                                    <p:animEffect transition="in" filter="wipe(up)">
                                      <p:cBhvr>
                                        <p:cTn id="78" dur="500"/>
                                        <p:tgtEl>
                                          <p:spTgt spid="6"/>
                                        </p:tgtEl>
                                      </p:cBhvr>
                                    </p:animEffect>
                                  </p:childTnLst>
                                </p:cTn>
                              </p:par>
                            </p:childTnLst>
                          </p:cTn>
                        </p:par>
                        <p:par>
                          <p:cTn id="79" fill="hold">
                            <p:stCondLst>
                              <p:cond delay="1000"/>
                            </p:stCondLst>
                            <p:childTnLst>
                              <p:par>
                                <p:cTn id="80" presetID="22" presetClass="entr" presetSubtype="1" fill="hold" grpId="0"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wipe(up)">
                                      <p:cBhvr>
                                        <p:cTn id="82" dur="500"/>
                                        <p:tgtEl>
                                          <p:spTgt spid="7"/>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wipe(left)">
                                      <p:cBhvr>
                                        <p:cTn id="87" dur="500"/>
                                        <p:tgtEl>
                                          <p:spTgt spid="13"/>
                                        </p:tgtEl>
                                      </p:cBhvr>
                                    </p:animEffect>
                                  </p:childTnLst>
                                </p:cTn>
                              </p:par>
                            </p:childTnLst>
                          </p:cTn>
                        </p:par>
                        <p:par>
                          <p:cTn id="88" fill="hold">
                            <p:stCondLst>
                              <p:cond delay="500"/>
                            </p:stCondLst>
                            <p:childTnLst>
                              <p:par>
                                <p:cTn id="89" presetID="22" presetClass="entr" presetSubtype="1" fill="hold" nodeType="afterEffect">
                                  <p:stCondLst>
                                    <p:cond delay="0"/>
                                  </p:stCondLst>
                                  <p:childTnLst>
                                    <p:set>
                                      <p:cBhvr>
                                        <p:cTn id="90" dur="1" fill="hold">
                                          <p:stCondLst>
                                            <p:cond delay="0"/>
                                          </p:stCondLst>
                                        </p:cTn>
                                        <p:tgtEl>
                                          <p:spTgt spid="8"/>
                                        </p:tgtEl>
                                        <p:attrNameLst>
                                          <p:attrName>style.visibility</p:attrName>
                                        </p:attrNameLst>
                                      </p:cBhvr>
                                      <p:to>
                                        <p:strVal val="visible"/>
                                      </p:to>
                                    </p:set>
                                    <p:animEffect transition="in" filter="wipe(up)">
                                      <p:cBhvr>
                                        <p:cTn id="91" dur="500"/>
                                        <p:tgtEl>
                                          <p:spTgt spid="8"/>
                                        </p:tgtEl>
                                      </p:cBhvr>
                                    </p:animEffect>
                                  </p:childTnLst>
                                </p:cTn>
                              </p:par>
                            </p:childTnLst>
                          </p:cTn>
                        </p:par>
                        <p:par>
                          <p:cTn id="92" fill="hold">
                            <p:stCondLst>
                              <p:cond delay="1000"/>
                            </p:stCondLst>
                            <p:childTnLst>
                              <p:par>
                                <p:cTn id="93" presetID="22" presetClass="entr" presetSubtype="8" fill="hold" nodeType="afterEffect">
                                  <p:stCondLst>
                                    <p:cond delay="0"/>
                                  </p:stCondLst>
                                  <p:childTnLst>
                                    <p:set>
                                      <p:cBhvr>
                                        <p:cTn id="94" dur="1" fill="hold">
                                          <p:stCondLst>
                                            <p:cond delay="0"/>
                                          </p:stCondLst>
                                        </p:cTn>
                                        <p:tgtEl>
                                          <p:spTgt spid="9"/>
                                        </p:tgtEl>
                                        <p:attrNameLst>
                                          <p:attrName>style.visibility</p:attrName>
                                        </p:attrNameLst>
                                      </p:cBhvr>
                                      <p:to>
                                        <p:strVal val="visible"/>
                                      </p:to>
                                    </p:set>
                                    <p:animEffect transition="in" filter="wipe(left)">
                                      <p:cBhvr>
                                        <p:cTn id="95" dur="500"/>
                                        <p:tgtEl>
                                          <p:spTgt spid="9"/>
                                        </p:tgtEl>
                                      </p:cBhvr>
                                    </p:animEffect>
                                  </p:childTnLst>
                                </p:cTn>
                              </p:par>
                            </p:childTnLst>
                          </p:cTn>
                        </p:par>
                        <p:par>
                          <p:cTn id="96" fill="hold">
                            <p:stCondLst>
                              <p:cond delay="1500"/>
                            </p:stCondLst>
                            <p:childTnLst>
                              <p:par>
                                <p:cTn id="97" presetID="22" presetClass="entr" presetSubtype="8" fill="hold" grpId="0" nodeType="afterEffect">
                                  <p:stCondLst>
                                    <p:cond delay="0"/>
                                  </p:stCondLst>
                                  <p:childTnLst>
                                    <p:set>
                                      <p:cBhvr>
                                        <p:cTn id="98" dur="1" fill="hold">
                                          <p:stCondLst>
                                            <p:cond delay="0"/>
                                          </p:stCondLst>
                                        </p:cTn>
                                        <p:tgtEl>
                                          <p:spTgt spid="10"/>
                                        </p:tgtEl>
                                        <p:attrNameLst>
                                          <p:attrName>style.visibility</p:attrName>
                                        </p:attrNameLst>
                                      </p:cBhvr>
                                      <p:to>
                                        <p:strVal val="visible"/>
                                      </p:to>
                                    </p:set>
                                    <p:animEffect transition="in" filter="wipe(left)">
                                      <p:cBhvr>
                                        <p:cTn id="99" dur="500"/>
                                        <p:tgtEl>
                                          <p:spTgt spid="10"/>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4" fill="hold" nodeType="clickEffect">
                                  <p:stCondLst>
                                    <p:cond delay="0"/>
                                  </p:stCondLst>
                                  <p:childTnLst>
                                    <p:set>
                                      <p:cBhvr>
                                        <p:cTn id="103" dur="1" fill="hold">
                                          <p:stCondLst>
                                            <p:cond delay="0"/>
                                          </p:stCondLst>
                                        </p:cTn>
                                        <p:tgtEl>
                                          <p:spTgt spid="19"/>
                                        </p:tgtEl>
                                        <p:attrNameLst>
                                          <p:attrName>style.visibility</p:attrName>
                                        </p:attrNameLst>
                                      </p:cBhvr>
                                      <p:to>
                                        <p:strVal val="visible"/>
                                      </p:to>
                                    </p:set>
                                    <p:animEffect transition="in" filter="wipe(down)">
                                      <p:cBhvr>
                                        <p:cTn id="104" dur="500"/>
                                        <p:tgtEl>
                                          <p:spTgt spid="19"/>
                                        </p:tgtEl>
                                      </p:cBhvr>
                                    </p:animEffect>
                                  </p:childTnLst>
                                </p:cTn>
                              </p:par>
                            </p:childTnLst>
                          </p:cTn>
                        </p:par>
                        <p:par>
                          <p:cTn id="105" fill="hold">
                            <p:stCondLst>
                              <p:cond delay="500"/>
                            </p:stCondLst>
                            <p:childTnLst>
                              <p:par>
                                <p:cTn id="106" presetID="22" presetClass="entr" presetSubtype="8" fill="hold" nodeType="afterEffect">
                                  <p:stCondLst>
                                    <p:cond delay="0"/>
                                  </p:stCondLst>
                                  <p:childTnLst>
                                    <p:set>
                                      <p:cBhvr>
                                        <p:cTn id="107" dur="1" fill="hold">
                                          <p:stCondLst>
                                            <p:cond delay="0"/>
                                          </p:stCondLst>
                                        </p:cTn>
                                        <p:tgtEl>
                                          <p:spTgt spid="11"/>
                                        </p:tgtEl>
                                        <p:attrNameLst>
                                          <p:attrName>style.visibility</p:attrName>
                                        </p:attrNameLst>
                                      </p:cBhvr>
                                      <p:to>
                                        <p:strVal val="visible"/>
                                      </p:to>
                                    </p:set>
                                    <p:animEffect transition="in" filter="wipe(left)">
                                      <p:cBhvr>
                                        <p:cTn id="108" dur="500"/>
                                        <p:tgtEl>
                                          <p:spTgt spid="11"/>
                                        </p:tgtEl>
                                      </p:cBhvr>
                                    </p:animEffect>
                                  </p:childTnLst>
                                </p:cTn>
                              </p:par>
                            </p:childTnLst>
                          </p:cTn>
                        </p:par>
                        <p:par>
                          <p:cTn id="109" fill="hold">
                            <p:stCondLst>
                              <p:cond delay="1000"/>
                            </p:stCondLst>
                            <p:childTnLst>
                              <p:par>
                                <p:cTn id="110" presetID="22" presetClass="entr" presetSubtype="8" fill="hold" grpId="0" nodeType="afterEffect">
                                  <p:stCondLst>
                                    <p:cond delay="0"/>
                                  </p:stCondLst>
                                  <p:childTnLst>
                                    <p:set>
                                      <p:cBhvr>
                                        <p:cTn id="111" dur="1" fill="hold">
                                          <p:stCondLst>
                                            <p:cond delay="0"/>
                                          </p:stCondLst>
                                        </p:cTn>
                                        <p:tgtEl>
                                          <p:spTgt spid="15"/>
                                        </p:tgtEl>
                                        <p:attrNameLst>
                                          <p:attrName>style.visibility</p:attrName>
                                        </p:attrNameLst>
                                      </p:cBhvr>
                                      <p:to>
                                        <p:strVal val="visible"/>
                                      </p:to>
                                    </p:set>
                                    <p:animEffect transition="in" filter="wipe(left)">
                                      <p:cBhvr>
                                        <p:cTn id="112" dur="500"/>
                                        <p:tgtEl>
                                          <p:spTgt spid="15"/>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nodeType="clickEffect">
                                  <p:stCondLst>
                                    <p:cond delay="0"/>
                                  </p:stCondLst>
                                  <p:childTnLst>
                                    <p:set>
                                      <p:cBhvr>
                                        <p:cTn id="116" dur="1" fill="hold">
                                          <p:stCondLst>
                                            <p:cond delay="0"/>
                                          </p:stCondLst>
                                        </p:cTn>
                                        <p:tgtEl>
                                          <p:spTgt spid="17"/>
                                        </p:tgtEl>
                                        <p:attrNameLst>
                                          <p:attrName>style.visibility</p:attrName>
                                        </p:attrNameLst>
                                      </p:cBhvr>
                                      <p:to>
                                        <p:strVal val="visible"/>
                                      </p:to>
                                    </p:set>
                                    <p:animEffect transition="in" filter="wipe(left)">
                                      <p:cBhvr>
                                        <p:cTn id="117" dur="500"/>
                                        <p:tgtEl>
                                          <p:spTgt spid="17"/>
                                        </p:tgtEl>
                                      </p:cBhvr>
                                    </p:animEffect>
                                  </p:childTnLst>
                                </p:cTn>
                              </p:par>
                            </p:childTnLst>
                          </p:cTn>
                        </p:par>
                        <p:par>
                          <p:cTn id="118" fill="hold">
                            <p:stCondLst>
                              <p:cond delay="500"/>
                            </p:stCondLst>
                            <p:childTnLst>
                              <p:par>
                                <p:cTn id="119" presetID="22" presetClass="entr" presetSubtype="8" fill="hold" grpId="0" nodeType="afterEffect">
                                  <p:stCondLst>
                                    <p:cond delay="0"/>
                                  </p:stCondLst>
                                  <p:childTnLst>
                                    <p:set>
                                      <p:cBhvr>
                                        <p:cTn id="120" dur="1" fill="hold">
                                          <p:stCondLst>
                                            <p:cond delay="0"/>
                                          </p:stCondLst>
                                        </p:cTn>
                                        <p:tgtEl>
                                          <p:spTgt spid="18"/>
                                        </p:tgtEl>
                                        <p:attrNameLst>
                                          <p:attrName>style.visibility</p:attrName>
                                        </p:attrNameLst>
                                      </p:cBhvr>
                                      <p:to>
                                        <p:strVal val="visible"/>
                                      </p:to>
                                    </p:set>
                                    <p:animEffect transition="in" filter="wipe(left)">
                                      <p:cBhvr>
                                        <p:cTn id="1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p:bldP spid="10" grpId="0"/>
      <p:bldP spid="15" grpId="0"/>
      <p:bldP spid="16" grpId="0" animBg="1"/>
      <p:bldP spid="18" grpId="0"/>
      <p:bldP spid="21" grpId="0"/>
      <p:bldP spid="24" grpId="0"/>
      <p:bldP spid="28"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EF455F0F-FC69-B6A4-5E03-E13B24F2EEC0}"/>
              </a:ext>
            </a:extLst>
          </p:cNvPr>
          <p:cNvSpPr txBox="1"/>
          <p:nvPr/>
        </p:nvSpPr>
        <p:spPr>
          <a:xfrm>
            <a:off x="1241829" y="1306739"/>
            <a:ext cx="5211237" cy="476669"/>
          </a:xfrm>
          <a:prstGeom prst="rect">
            <a:avLst/>
          </a:prstGeom>
          <a:noFill/>
          <a:ln w="9525">
            <a:noFill/>
          </a:ln>
        </p:spPr>
        <p:txBody>
          <a:bodyPr wrap="square" anchor="t" anchorCtr="0">
            <a:spAutoFit/>
          </a:bodyPr>
          <a:lstStyle/>
          <a:p>
            <a:pPr marL="342900" indent="-342900">
              <a:lnSpc>
                <a:spcPct val="120000"/>
              </a:lnSpc>
              <a:buFont typeface="Wingdings" panose="05000000000000000000" pitchFamily="2" charset="2"/>
              <a:buChar char="Ø"/>
              <a:defRPr/>
            </a:pPr>
            <a:r>
              <a:rPr lang="zh-CN" altLang="en-US" sz="2400" dirty="0">
                <a:solidFill>
                  <a:srgbClr val="000000"/>
                </a:solidFill>
                <a:latin typeface="隶书" panose="02010509060101010101" pitchFamily="49" charset="-122"/>
                <a:ea typeface="隶书" panose="02010509060101010101" pitchFamily="49" charset="-122"/>
              </a:rPr>
              <a:t>按使用要求的不同，配合分为三种：</a:t>
            </a:r>
            <a:endParaRPr lang="en-US" altLang="zh-CN" sz="2400" dirty="0">
              <a:solidFill>
                <a:srgbClr val="000000"/>
              </a:solidFill>
              <a:latin typeface="隶书" panose="02010509060101010101" pitchFamily="49" charset="-122"/>
              <a:ea typeface="隶书" panose="02010509060101010101" pitchFamily="49" charset="-122"/>
            </a:endParaRPr>
          </a:p>
        </p:txBody>
      </p:sp>
      <p:sp>
        <p:nvSpPr>
          <p:cNvPr id="5" name="文本框 404675">
            <a:extLst>
              <a:ext uri="{FF2B5EF4-FFF2-40B4-BE49-F238E27FC236}">
                <a16:creationId xmlns:a16="http://schemas.microsoft.com/office/drawing/2014/main" id="{A64C692C-6951-CB97-4265-F02DCB30B36B}"/>
              </a:ext>
            </a:extLst>
          </p:cNvPr>
          <p:cNvSpPr txBox="1"/>
          <p:nvPr/>
        </p:nvSpPr>
        <p:spPr>
          <a:xfrm>
            <a:off x="1229557" y="546782"/>
            <a:ext cx="5211237" cy="830997"/>
          </a:xfrm>
          <a:prstGeom prst="rect">
            <a:avLst/>
          </a:prstGeom>
          <a:noFill/>
          <a:ln w="9525">
            <a:noFill/>
          </a:ln>
        </p:spPr>
        <p:txBody>
          <a:bodyPr wrap="square" anchor="t" anchorCtr="0">
            <a:spAutoFit/>
          </a:bodyPr>
          <a:lstStyle/>
          <a:p>
            <a:pPr marL="342900" indent="-342900">
              <a:buFont typeface="Wingdings" panose="05000000000000000000" pitchFamily="2" charset="2"/>
              <a:buChar char="Ø"/>
              <a:defRPr/>
            </a:pPr>
            <a:r>
              <a:rPr lang="zh-CN" altLang="en-US" sz="2400" dirty="0">
                <a:solidFill>
                  <a:srgbClr val="FF0066"/>
                </a:solidFill>
                <a:latin typeface="隶书" panose="02010509060101010101" pitchFamily="49" charset="-122"/>
                <a:ea typeface="隶书" panose="02010509060101010101" pitchFamily="49" charset="-122"/>
              </a:rPr>
              <a:t>公称尺寸相同</a:t>
            </a:r>
            <a:r>
              <a:rPr lang="zh-CN" altLang="en-US" sz="2400" dirty="0">
                <a:solidFill>
                  <a:srgbClr val="000000"/>
                </a:solidFill>
                <a:latin typeface="隶书" panose="02010509060101010101" pitchFamily="49" charset="-122"/>
                <a:ea typeface="隶书" panose="02010509060101010101" pitchFamily="49" charset="-122"/>
              </a:rPr>
              <a:t>的孔和轴公差带之间的关系称为</a:t>
            </a:r>
            <a:r>
              <a:rPr lang="zh-CN" altLang="en-US" sz="2400" dirty="0">
                <a:solidFill>
                  <a:srgbClr val="FF0000"/>
                </a:solidFill>
                <a:latin typeface="隶书" panose="02010509060101010101" pitchFamily="49" charset="-122"/>
                <a:ea typeface="隶书" panose="02010509060101010101" pitchFamily="49" charset="-122"/>
              </a:rPr>
              <a:t>配合</a:t>
            </a:r>
            <a:r>
              <a:rPr lang="zh-CN" altLang="en-US" sz="2400" dirty="0">
                <a:solidFill>
                  <a:srgbClr val="000000"/>
                </a:solidFill>
                <a:latin typeface="隶书" panose="02010509060101010101" pitchFamily="49" charset="-122"/>
                <a:ea typeface="隶书" panose="02010509060101010101" pitchFamily="49" charset="-122"/>
              </a:rPr>
              <a:t>。</a:t>
            </a:r>
          </a:p>
        </p:txBody>
      </p:sp>
      <p:sp>
        <p:nvSpPr>
          <p:cNvPr id="6" name="矩形 404676">
            <a:extLst>
              <a:ext uri="{FF2B5EF4-FFF2-40B4-BE49-F238E27FC236}">
                <a16:creationId xmlns:a16="http://schemas.microsoft.com/office/drawing/2014/main" id="{6AB0C1A8-9E94-E0E0-2B37-64ABCDA4970C}"/>
              </a:ext>
            </a:extLst>
          </p:cNvPr>
          <p:cNvSpPr/>
          <p:nvPr/>
        </p:nvSpPr>
        <p:spPr>
          <a:xfrm>
            <a:off x="371961" y="139658"/>
            <a:ext cx="1672253" cy="461665"/>
          </a:xfrm>
          <a:prstGeom prst="rect">
            <a:avLst/>
          </a:prstGeom>
          <a:noFill/>
          <a:ln w="9525">
            <a:noFill/>
          </a:ln>
        </p:spPr>
        <p:txBody>
          <a:bodyPr wrap="none" anchor="ctr" anchorCtr="0">
            <a:spAutoFit/>
          </a:bodyPr>
          <a:lstStyle/>
          <a:p>
            <a:pPr>
              <a:defRPr/>
            </a:pPr>
            <a:r>
              <a:rPr lang="zh-CN" altLang="en-US" sz="2400" b="1" dirty="0">
                <a:solidFill>
                  <a:srgbClr val="3333CC"/>
                </a:solidFill>
                <a:latin typeface="等线" panose="02010600030101010101" pitchFamily="2" charset="-122"/>
                <a:ea typeface="等线" panose="02010600030101010101" pitchFamily="2" charset="-122"/>
              </a:rPr>
              <a:t>（</a:t>
            </a:r>
            <a:r>
              <a:rPr lang="en-US" altLang="zh-CN" sz="2400" b="1" dirty="0">
                <a:solidFill>
                  <a:srgbClr val="3333CC"/>
                </a:solidFill>
                <a:latin typeface="等线" panose="02010600030101010101" pitchFamily="2" charset="-122"/>
                <a:ea typeface="等线" panose="02010600030101010101" pitchFamily="2" charset="-122"/>
              </a:rPr>
              <a:t>3</a:t>
            </a:r>
            <a:r>
              <a:rPr lang="zh-CN" altLang="en-US" sz="2400" b="1" dirty="0">
                <a:solidFill>
                  <a:srgbClr val="3333CC"/>
                </a:solidFill>
                <a:latin typeface="等线" panose="02010600030101010101" pitchFamily="2" charset="-122"/>
                <a:ea typeface="等线" panose="02010600030101010101" pitchFamily="2" charset="-122"/>
              </a:rPr>
              <a:t>）配 合</a:t>
            </a:r>
          </a:p>
        </p:txBody>
      </p:sp>
      <p:sp>
        <p:nvSpPr>
          <p:cNvPr id="7" name="Rectangle 2">
            <a:extLst>
              <a:ext uri="{FF2B5EF4-FFF2-40B4-BE49-F238E27FC236}">
                <a16:creationId xmlns:a16="http://schemas.microsoft.com/office/drawing/2014/main" id="{99F9D34E-FE46-0DF4-01F8-90F274034BF2}"/>
              </a:ext>
            </a:extLst>
          </p:cNvPr>
          <p:cNvSpPr txBox="1">
            <a:spLocks noChangeArrowheads="1"/>
          </p:cNvSpPr>
          <p:nvPr/>
        </p:nvSpPr>
        <p:spPr bwMode="auto">
          <a:xfrm>
            <a:off x="-108520" y="1830093"/>
            <a:ext cx="3250247" cy="506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kumimoji="1" sz="4400" kern="1200">
                <a:solidFill>
                  <a:schemeClr val="tx2"/>
                </a:solidFill>
                <a:effectLst>
                  <a:outerShdw blurRad="38100" dist="38100" dir="2700000" algn="tl">
                    <a:srgbClr val="C0C0C0"/>
                  </a:outerShdw>
                </a:effectLst>
                <a:latin typeface="+mj-lt"/>
                <a:ea typeface="+mj-ea"/>
                <a:cs typeface="+mj-cs"/>
              </a:defRPr>
            </a:lvl1pPr>
            <a:lvl2pPr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2pPr>
            <a:lvl3pPr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3pPr>
            <a:lvl4pPr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4pPr>
            <a:lvl5pPr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5pPr>
            <a:lvl6pPr marL="457200"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6pPr>
            <a:lvl7pPr marL="914400"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7pPr>
            <a:lvl8pPr marL="1371600"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8pPr>
            <a:lvl9pPr marL="1828800"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9pPr>
          </a:lstStyle>
          <a:p>
            <a:r>
              <a:rPr lang="zh-CN" altLang="en-US" sz="2400" b="1" dirty="0">
                <a:solidFill>
                  <a:srgbClr val="FF0000"/>
                </a:solidFill>
                <a:effectLst/>
                <a:latin typeface="宋体"/>
              </a:rPr>
              <a:t>①间隙配合</a:t>
            </a:r>
          </a:p>
        </p:txBody>
      </p:sp>
      <p:sp>
        <p:nvSpPr>
          <p:cNvPr id="8" name="Rectangle 3">
            <a:extLst>
              <a:ext uri="{FF2B5EF4-FFF2-40B4-BE49-F238E27FC236}">
                <a16:creationId xmlns:a16="http://schemas.microsoft.com/office/drawing/2014/main" id="{E43BAA12-316F-E4E9-470D-C724951848A5}"/>
              </a:ext>
            </a:extLst>
          </p:cNvPr>
          <p:cNvSpPr txBox="1">
            <a:spLocks noChangeArrowheads="1"/>
          </p:cNvSpPr>
          <p:nvPr/>
        </p:nvSpPr>
        <p:spPr bwMode="auto">
          <a:xfrm>
            <a:off x="971600" y="2314465"/>
            <a:ext cx="6972754" cy="6414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har char="•"/>
              <a:defRPr kumimoji="1" sz="3200" kern="1200">
                <a:solidFill>
                  <a:schemeClr val="tx2"/>
                </a:solidFill>
                <a:latin typeface="+mn-lt"/>
                <a:ea typeface="+mn-ea"/>
                <a:cs typeface="+mn-cs"/>
              </a:defRPr>
            </a:lvl1pPr>
            <a:lvl2pPr marL="742950" indent="-285750" algn="l" rtl="0" fontAlgn="base">
              <a:spcBef>
                <a:spcPct val="20000"/>
              </a:spcBef>
              <a:spcAft>
                <a:spcPct val="0"/>
              </a:spcAft>
              <a:buChar char="–"/>
              <a:defRPr kumimoji="1" sz="2800" kern="1200">
                <a:solidFill>
                  <a:schemeClr val="tx2"/>
                </a:solidFill>
                <a:latin typeface="+mn-lt"/>
                <a:ea typeface="+mn-ea"/>
                <a:cs typeface="+mn-cs"/>
              </a:defRPr>
            </a:lvl2pPr>
            <a:lvl3pPr marL="1143000" indent="-228600" algn="l" rtl="0" fontAlgn="base">
              <a:spcBef>
                <a:spcPct val="20000"/>
              </a:spcBef>
              <a:spcAft>
                <a:spcPct val="0"/>
              </a:spcAft>
              <a:buChar char="•"/>
              <a:defRPr kumimoji="1" sz="2400" kern="1200">
                <a:solidFill>
                  <a:schemeClr val="tx2"/>
                </a:solidFill>
                <a:latin typeface="+mn-lt"/>
                <a:ea typeface="+mn-ea"/>
                <a:cs typeface="+mn-cs"/>
              </a:defRPr>
            </a:lvl3pPr>
            <a:lvl4pPr marL="1600200" indent="-228600" algn="l" rtl="0" fontAlgn="base">
              <a:spcBef>
                <a:spcPct val="20000"/>
              </a:spcBef>
              <a:spcAft>
                <a:spcPct val="0"/>
              </a:spcAft>
              <a:buChar char="–"/>
              <a:defRPr kumimoji="1" sz="2000" kern="1200">
                <a:solidFill>
                  <a:schemeClr val="tx2"/>
                </a:solidFill>
                <a:latin typeface="+mn-lt"/>
                <a:ea typeface="+mn-ea"/>
                <a:cs typeface="+mn-cs"/>
              </a:defRPr>
            </a:lvl4pPr>
            <a:lvl5pPr marL="2057400" indent="-228600" algn="l" rtl="0" fontAlgn="base">
              <a:spcBef>
                <a:spcPct val="20000"/>
              </a:spcBef>
              <a:spcAft>
                <a:spcPct val="0"/>
              </a:spcAft>
              <a:buChar char="•"/>
              <a:defRPr kumimoji="1"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pPr>
            <a:r>
              <a:rPr lang="zh-CN" altLang="en-US" sz="2400" dirty="0">
                <a:solidFill>
                  <a:srgbClr val="000000"/>
                </a:solidFill>
                <a:latin typeface="隶书" panose="02010509060101010101" pitchFamily="49" charset="-122"/>
                <a:ea typeface="隶书" panose="02010509060101010101" pitchFamily="49" charset="-122"/>
              </a:rPr>
              <a:t>具有间隙的配合</a:t>
            </a:r>
            <a:r>
              <a:rPr lang="en-US" altLang="zh-CN" sz="2400" dirty="0">
                <a:solidFill>
                  <a:srgbClr val="000000"/>
                </a:solidFill>
                <a:latin typeface="隶书" panose="02010509060101010101" pitchFamily="49" charset="-122"/>
                <a:ea typeface="隶书" panose="02010509060101010101" pitchFamily="49" charset="-122"/>
              </a:rPr>
              <a:t>(</a:t>
            </a:r>
            <a:r>
              <a:rPr lang="zh-CN" altLang="en-US" sz="2400" dirty="0">
                <a:solidFill>
                  <a:srgbClr val="000000"/>
                </a:solidFill>
                <a:latin typeface="隶书" panose="02010509060101010101" pitchFamily="49" charset="-122"/>
                <a:ea typeface="隶书" panose="02010509060101010101" pitchFamily="49" charset="-122"/>
              </a:rPr>
              <a:t>包括最小间隙为零）。</a:t>
            </a:r>
          </a:p>
          <a:p>
            <a:pPr>
              <a:buFontTx/>
              <a:buNone/>
            </a:pPr>
            <a:r>
              <a:rPr lang="zh-CN" altLang="en-US" sz="2400" dirty="0">
                <a:solidFill>
                  <a:srgbClr val="000000"/>
                </a:solidFill>
                <a:latin typeface="隶书" panose="02010509060101010101" pitchFamily="49" charset="-122"/>
                <a:ea typeface="隶书" panose="02010509060101010101" pitchFamily="49" charset="-122"/>
              </a:rPr>
              <a:t>孔的公差带在轴的公差带之上。 </a:t>
            </a:r>
          </a:p>
        </p:txBody>
      </p:sp>
      <p:graphicFrame>
        <p:nvGraphicFramePr>
          <p:cNvPr id="9" name="Object 6">
            <a:extLst>
              <a:ext uri="{FF2B5EF4-FFF2-40B4-BE49-F238E27FC236}">
                <a16:creationId xmlns:a16="http://schemas.microsoft.com/office/drawing/2014/main" id="{DB27D562-A257-5BA9-326D-7B4B2313C4DA}"/>
              </a:ext>
            </a:extLst>
          </p:cNvPr>
          <p:cNvGraphicFramePr>
            <a:graphicFrameLocks noChangeAspect="1"/>
          </p:cNvGraphicFramePr>
          <p:nvPr>
            <p:extLst>
              <p:ext uri="{D42A27DB-BD31-4B8C-83A1-F6EECF244321}">
                <p14:modId xmlns:p14="http://schemas.microsoft.com/office/powerpoint/2010/main" val="4112136123"/>
              </p:ext>
            </p:extLst>
          </p:nvPr>
        </p:nvGraphicFramePr>
        <p:xfrm>
          <a:off x="539552" y="3393932"/>
          <a:ext cx="7560518" cy="3019236"/>
        </p:xfrm>
        <a:graphic>
          <a:graphicData uri="http://schemas.openxmlformats.org/presentationml/2006/ole">
            <mc:AlternateContent xmlns:mc="http://schemas.openxmlformats.org/markup-compatibility/2006">
              <mc:Choice xmlns:v="urn:schemas-microsoft-com:vml" Requires="v">
                <p:oleObj name="位图图像" r:id="rId2" imgW="9609524" imgH="3839111" progId="Paint.Picture">
                  <p:embed/>
                </p:oleObj>
              </mc:Choice>
              <mc:Fallback>
                <p:oleObj name="位图图像" r:id="rId2" imgW="9609524" imgH="3839111" progId="Paint.Picture">
                  <p:embed/>
                  <p:pic>
                    <p:nvPicPr>
                      <p:cNvPr id="4" name="Object 6">
                        <a:extLst>
                          <a:ext uri="{FF2B5EF4-FFF2-40B4-BE49-F238E27FC236}">
                            <a16:creationId xmlns:a16="http://schemas.microsoft.com/office/drawing/2014/main" id="{4887D097-A680-2067-06F5-ECFA1809B8A3}"/>
                          </a:ext>
                        </a:extLst>
                      </p:cNvPr>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3393932"/>
                        <a:ext cx="7560518" cy="3019236"/>
                      </a:xfrm>
                      <a:prstGeom prst="rect">
                        <a:avLst/>
                      </a:prstGeom>
                      <a:noFill/>
                      <a:ln>
                        <a:noFill/>
                      </a:ln>
                      <a:effectLst/>
                    </p:spPr>
                  </p:pic>
                </p:oleObj>
              </mc:Fallback>
            </mc:AlternateContent>
          </a:graphicData>
        </a:graphic>
      </p:graphicFrame>
      <p:sp>
        <p:nvSpPr>
          <p:cNvPr id="10" name="文本框 9">
            <a:extLst>
              <a:ext uri="{FF2B5EF4-FFF2-40B4-BE49-F238E27FC236}">
                <a16:creationId xmlns:a16="http://schemas.microsoft.com/office/drawing/2014/main" id="{EDF69CEF-1A56-8E35-878B-FCD82F560429}"/>
              </a:ext>
            </a:extLst>
          </p:cNvPr>
          <p:cNvSpPr txBox="1"/>
          <p:nvPr/>
        </p:nvSpPr>
        <p:spPr>
          <a:xfrm>
            <a:off x="6588224" y="977669"/>
            <a:ext cx="1224136" cy="40011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3333CC"/>
                </a:solidFill>
                <a:effectLst/>
                <a:uLnTx/>
                <a:uFillTx/>
                <a:latin typeface="Times New Roman" panose="02020603050405020304" pitchFamily="18" charset="0"/>
              </a:rPr>
              <a:t>间隙配合</a:t>
            </a:r>
            <a:endParaRPr kumimoji="0" lang="zh-CN" altLang="en-US" sz="1800" b="0" i="0" u="none" strike="noStrike" kern="0" cap="none" spc="0" normalizeH="0" baseline="0" noProof="0" dirty="0">
              <a:ln>
                <a:noFill/>
              </a:ln>
              <a:solidFill>
                <a:srgbClr val="000000"/>
              </a:solidFill>
              <a:effectLst/>
              <a:uLnTx/>
              <a:uFillTx/>
            </a:endParaRPr>
          </a:p>
        </p:txBody>
      </p:sp>
      <p:sp>
        <p:nvSpPr>
          <p:cNvPr id="11" name="文本框 10">
            <a:extLst>
              <a:ext uri="{FF2B5EF4-FFF2-40B4-BE49-F238E27FC236}">
                <a16:creationId xmlns:a16="http://schemas.microsoft.com/office/drawing/2014/main" id="{6D756E92-BC8E-300A-C1D6-41DEBEB1BE58}"/>
              </a:ext>
            </a:extLst>
          </p:cNvPr>
          <p:cNvSpPr txBox="1"/>
          <p:nvPr/>
        </p:nvSpPr>
        <p:spPr>
          <a:xfrm>
            <a:off x="6588224" y="1377779"/>
            <a:ext cx="1224136" cy="40011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3333CC"/>
                </a:solidFill>
                <a:effectLst/>
                <a:uLnTx/>
                <a:uFillTx/>
                <a:latin typeface="Times New Roman" panose="02020603050405020304" pitchFamily="18" charset="0"/>
              </a:rPr>
              <a:t>过渡配合</a:t>
            </a:r>
            <a:endParaRPr kumimoji="0" lang="zh-CN" altLang="en-US" sz="1800" b="0" i="0" u="none" strike="noStrike" kern="0" cap="none" spc="0" normalizeH="0" baseline="0" noProof="0" dirty="0">
              <a:ln>
                <a:noFill/>
              </a:ln>
              <a:solidFill>
                <a:srgbClr val="000000"/>
              </a:solidFill>
              <a:effectLst/>
              <a:uLnTx/>
              <a:uFillTx/>
            </a:endParaRPr>
          </a:p>
        </p:txBody>
      </p:sp>
      <p:sp>
        <p:nvSpPr>
          <p:cNvPr id="12" name="文本框 11">
            <a:extLst>
              <a:ext uri="{FF2B5EF4-FFF2-40B4-BE49-F238E27FC236}">
                <a16:creationId xmlns:a16="http://schemas.microsoft.com/office/drawing/2014/main" id="{4908A79D-CE64-EE04-B0B5-8132A307180A}"/>
              </a:ext>
            </a:extLst>
          </p:cNvPr>
          <p:cNvSpPr txBox="1"/>
          <p:nvPr/>
        </p:nvSpPr>
        <p:spPr>
          <a:xfrm>
            <a:off x="6588224" y="1785340"/>
            <a:ext cx="1224136" cy="40011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3333CC"/>
                </a:solidFill>
                <a:effectLst/>
                <a:uLnTx/>
                <a:uFillTx/>
                <a:latin typeface="Times New Roman" panose="02020603050405020304" pitchFamily="18" charset="0"/>
              </a:rPr>
              <a:t>过盈配合</a:t>
            </a:r>
            <a:endParaRPr kumimoji="0" lang="zh-CN" altLang="en-US" sz="1800" b="0" i="0" u="none" strike="noStrike" kern="0" cap="none" spc="0" normalizeH="0" baseline="0" noProof="0" dirty="0">
              <a:ln>
                <a:noFill/>
              </a:ln>
              <a:solidFill>
                <a:srgbClr val="000000"/>
              </a:solidFill>
              <a:effectLst/>
              <a:uLnTx/>
              <a:uFillTx/>
            </a:endParaRPr>
          </a:p>
        </p:txBody>
      </p:sp>
      <p:sp>
        <p:nvSpPr>
          <p:cNvPr id="13" name="左大括号 12">
            <a:extLst>
              <a:ext uri="{FF2B5EF4-FFF2-40B4-BE49-F238E27FC236}">
                <a16:creationId xmlns:a16="http://schemas.microsoft.com/office/drawing/2014/main" id="{D14176B8-6237-9FA3-80F5-01567E350D4D}"/>
              </a:ext>
            </a:extLst>
          </p:cNvPr>
          <p:cNvSpPr/>
          <p:nvPr/>
        </p:nvSpPr>
        <p:spPr>
          <a:xfrm>
            <a:off x="6453066" y="1124744"/>
            <a:ext cx="135158" cy="853645"/>
          </a:xfrm>
          <a:prstGeom prst="leftBrace">
            <a:avLst/>
          </a:prstGeom>
          <a:noFill/>
          <a:ln w="381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Times New Roman"/>
              <a:ea typeface="宋体"/>
              <a:cs typeface="+mn-cs"/>
            </a:endParaRPr>
          </a:p>
        </p:txBody>
      </p:sp>
    </p:spTree>
    <p:extLst>
      <p:ext uri="{BB962C8B-B14F-4D97-AF65-F5344CB8AC3E}">
        <p14:creationId xmlns:p14="http://schemas.microsoft.com/office/powerpoint/2010/main" val="161718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8">
                                            <p:txEl>
                                              <p:pRg st="0" end="0"/>
                                            </p:txEl>
                                          </p:spTgt>
                                        </p:tgtEl>
                                        <p:attrNameLst>
                                          <p:attrName>style.visibility</p:attrName>
                                        </p:attrNameLst>
                                      </p:cBhvr>
                                      <p:to>
                                        <p:strVal val="visible"/>
                                      </p:to>
                                    </p:set>
                                    <p:animEffect transition="in" filter="wipe(left)">
                                      <p:cBhvr>
                                        <p:cTn id="43" dur="500"/>
                                        <p:tgtEl>
                                          <p:spTgt spid="8">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8">
                                            <p:txEl>
                                              <p:pRg st="1" end="1"/>
                                            </p:txEl>
                                          </p:spTgt>
                                        </p:tgtEl>
                                        <p:attrNameLst>
                                          <p:attrName>style.visibility</p:attrName>
                                        </p:attrNameLst>
                                      </p:cBhvr>
                                      <p:to>
                                        <p:strVal val="visible"/>
                                      </p:to>
                                    </p:set>
                                    <p:animEffect transition="in" filter="wipe(left)">
                                      <p:cBhvr>
                                        <p:cTn id="48" dur="500"/>
                                        <p:tgtEl>
                                          <p:spTgt spid="8">
                                            <p:txEl>
                                              <p:pRg st="1" end="1"/>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uiExpand="1" build="p"/>
      <p:bldP spid="10" grpId="0"/>
      <p:bldP spid="11" grpId="0"/>
      <p:bldP spid="12" grpId="0"/>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E7DB0943-7701-811A-09F0-BDA7D8E707DD}"/>
              </a:ext>
            </a:extLst>
          </p:cNvPr>
          <p:cNvSpPr txBox="1">
            <a:spLocks noChangeArrowheads="1"/>
          </p:cNvSpPr>
          <p:nvPr/>
        </p:nvSpPr>
        <p:spPr bwMode="auto">
          <a:xfrm>
            <a:off x="1054411" y="644513"/>
            <a:ext cx="3417117" cy="527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kumimoji="1" sz="4400" kern="1200">
                <a:solidFill>
                  <a:schemeClr val="tx2"/>
                </a:solidFill>
                <a:effectLst>
                  <a:outerShdw blurRad="38100" dist="38100" dir="2700000" algn="tl">
                    <a:srgbClr val="C0C0C0"/>
                  </a:outerShdw>
                </a:effectLst>
                <a:latin typeface="+mj-lt"/>
                <a:ea typeface="+mj-ea"/>
                <a:cs typeface="+mj-cs"/>
              </a:defRPr>
            </a:lvl1pPr>
            <a:lvl2pPr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2pPr>
            <a:lvl3pPr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3pPr>
            <a:lvl4pPr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4pPr>
            <a:lvl5pPr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5pPr>
            <a:lvl6pPr marL="457200"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6pPr>
            <a:lvl7pPr marL="914400"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7pPr>
            <a:lvl8pPr marL="1371600"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8pPr>
            <a:lvl9pPr marL="1828800"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9pPr>
          </a:lstStyle>
          <a:p>
            <a:pPr algn="l"/>
            <a:r>
              <a:rPr lang="zh-CN" altLang="en-US" sz="2400" b="1" dirty="0">
                <a:solidFill>
                  <a:srgbClr val="FF0000"/>
                </a:solidFill>
                <a:effectLst/>
                <a:latin typeface="+mn-ea"/>
                <a:ea typeface="+mn-ea"/>
              </a:rPr>
              <a:t>②过盈配合</a:t>
            </a:r>
          </a:p>
        </p:txBody>
      </p:sp>
      <p:sp>
        <p:nvSpPr>
          <p:cNvPr id="5" name="Rectangle 3">
            <a:extLst>
              <a:ext uri="{FF2B5EF4-FFF2-40B4-BE49-F238E27FC236}">
                <a16:creationId xmlns:a16="http://schemas.microsoft.com/office/drawing/2014/main" id="{405DE9BF-B363-F7F2-F7B1-445A63CB12CD}"/>
              </a:ext>
            </a:extLst>
          </p:cNvPr>
          <p:cNvSpPr txBox="1">
            <a:spLocks noChangeArrowheads="1"/>
          </p:cNvSpPr>
          <p:nvPr/>
        </p:nvSpPr>
        <p:spPr bwMode="auto">
          <a:xfrm>
            <a:off x="1187624" y="1328774"/>
            <a:ext cx="5913860" cy="68376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har char="•"/>
              <a:defRPr kumimoji="1" sz="3200" kern="1200">
                <a:solidFill>
                  <a:schemeClr val="tx2"/>
                </a:solidFill>
                <a:latin typeface="+mn-lt"/>
                <a:ea typeface="+mn-ea"/>
                <a:cs typeface="+mn-cs"/>
              </a:defRPr>
            </a:lvl1pPr>
            <a:lvl2pPr marL="742950" indent="-285750" algn="l" rtl="0" fontAlgn="base">
              <a:spcBef>
                <a:spcPct val="20000"/>
              </a:spcBef>
              <a:spcAft>
                <a:spcPct val="0"/>
              </a:spcAft>
              <a:buChar char="–"/>
              <a:defRPr kumimoji="1" sz="2800" kern="1200">
                <a:solidFill>
                  <a:schemeClr val="tx2"/>
                </a:solidFill>
                <a:latin typeface="+mn-lt"/>
                <a:ea typeface="+mn-ea"/>
                <a:cs typeface="+mn-cs"/>
              </a:defRPr>
            </a:lvl2pPr>
            <a:lvl3pPr marL="1143000" indent="-228600" algn="l" rtl="0" fontAlgn="base">
              <a:spcBef>
                <a:spcPct val="20000"/>
              </a:spcBef>
              <a:spcAft>
                <a:spcPct val="0"/>
              </a:spcAft>
              <a:buChar char="•"/>
              <a:defRPr kumimoji="1" sz="2400" kern="1200">
                <a:solidFill>
                  <a:schemeClr val="tx2"/>
                </a:solidFill>
                <a:latin typeface="+mn-lt"/>
                <a:ea typeface="+mn-ea"/>
                <a:cs typeface="+mn-cs"/>
              </a:defRPr>
            </a:lvl3pPr>
            <a:lvl4pPr marL="1600200" indent="-228600" algn="l" rtl="0" fontAlgn="base">
              <a:spcBef>
                <a:spcPct val="20000"/>
              </a:spcBef>
              <a:spcAft>
                <a:spcPct val="0"/>
              </a:spcAft>
              <a:buChar char="–"/>
              <a:defRPr kumimoji="1" sz="2000" kern="1200">
                <a:solidFill>
                  <a:schemeClr val="tx2"/>
                </a:solidFill>
                <a:latin typeface="+mn-lt"/>
                <a:ea typeface="+mn-ea"/>
                <a:cs typeface="+mn-cs"/>
              </a:defRPr>
            </a:lvl4pPr>
            <a:lvl5pPr marL="2057400" indent="-228600" algn="l" rtl="0" fontAlgn="base">
              <a:spcBef>
                <a:spcPct val="20000"/>
              </a:spcBef>
              <a:spcAft>
                <a:spcPct val="0"/>
              </a:spcAft>
              <a:buChar char="•"/>
              <a:defRPr kumimoji="1"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buNone/>
            </a:pPr>
            <a:r>
              <a:rPr kumimoji="1" lang="zh-CN" altLang="en-US" sz="2400" i="0" u="none" strike="noStrike" kern="120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rPr>
              <a:t>具有过盈的配合</a:t>
            </a:r>
            <a:r>
              <a:rPr lang="en-US" altLang="zh-CN" sz="2400" dirty="0">
                <a:solidFill>
                  <a:srgbClr val="000000"/>
                </a:solidFill>
                <a:latin typeface="隶书" panose="02010509060101010101" pitchFamily="49" charset="-122"/>
                <a:ea typeface="隶书" panose="02010509060101010101" pitchFamily="49" charset="-122"/>
              </a:rPr>
              <a:t>(</a:t>
            </a:r>
            <a:r>
              <a:rPr lang="zh-CN" altLang="en-US" sz="2400" dirty="0">
                <a:solidFill>
                  <a:srgbClr val="000000"/>
                </a:solidFill>
                <a:latin typeface="隶书" panose="02010509060101010101" pitchFamily="49" charset="-122"/>
                <a:ea typeface="隶书" panose="02010509060101010101" pitchFamily="49" charset="-122"/>
              </a:rPr>
              <a:t>包括最小过盈为零） </a:t>
            </a:r>
            <a:r>
              <a:rPr kumimoji="1" lang="zh-CN" altLang="en-US" sz="2400" i="0" u="none" strike="noStrike" kern="120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rPr>
              <a:t>。</a:t>
            </a:r>
          </a:p>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1" lang="zh-CN" altLang="en-US" sz="2400" i="0" u="none" strike="noStrike" kern="120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rPr>
              <a:t>孔的公差带在轴的公差带之下。 </a:t>
            </a:r>
          </a:p>
        </p:txBody>
      </p:sp>
      <p:graphicFrame>
        <p:nvGraphicFramePr>
          <p:cNvPr id="6" name="Object 9">
            <a:extLst>
              <a:ext uri="{FF2B5EF4-FFF2-40B4-BE49-F238E27FC236}">
                <a16:creationId xmlns:a16="http://schemas.microsoft.com/office/drawing/2014/main" id="{9E6BD679-3CB8-4855-7989-C02B6259B599}"/>
              </a:ext>
            </a:extLst>
          </p:cNvPr>
          <p:cNvGraphicFramePr>
            <a:graphicFrameLocks noChangeAspect="1"/>
          </p:cNvGraphicFramePr>
          <p:nvPr>
            <p:extLst>
              <p:ext uri="{D42A27DB-BD31-4B8C-83A1-F6EECF244321}">
                <p14:modId xmlns:p14="http://schemas.microsoft.com/office/powerpoint/2010/main" val="3909031859"/>
              </p:ext>
            </p:extLst>
          </p:nvPr>
        </p:nvGraphicFramePr>
        <p:xfrm>
          <a:off x="1043484" y="2649798"/>
          <a:ext cx="7057032" cy="2909560"/>
        </p:xfrm>
        <a:graphic>
          <a:graphicData uri="http://schemas.openxmlformats.org/presentationml/2006/ole">
            <mc:AlternateContent xmlns:mc="http://schemas.openxmlformats.org/markup-compatibility/2006">
              <mc:Choice xmlns:v="urn:schemas-microsoft-com:vml" Requires="v">
                <p:oleObj name="位图图像" r:id="rId2" imgW="9419048" imgH="3885714" progId="Paint.Picture">
                  <p:embed/>
                </p:oleObj>
              </mc:Choice>
              <mc:Fallback>
                <p:oleObj name="位图图像" r:id="rId2" imgW="9419048" imgH="3885714" progId="Paint.Picture">
                  <p:embed/>
                  <p:pic>
                    <p:nvPicPr>
                      <p:cNvPr id="130057" name="Object 9">
                        <a:extLst>
                          <a:ext uri="{FF2B5EF4-FFF2-40B4-BE49-F238E27FC236}">
                            <a16:creationId xmlns:a16="http://schemas.microsoft.com/office/drawing/2014/main" id="{0AB8BDC9-9353-1296-3E49-9575406F46F0}"/>
                          </a:ext>
                        </a:extLst>
                      </p:cNvPr>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484" y="2649798"/>
                        <a:ext cx="7057032" cy="2909560"/>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258512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vertic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vertical)">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35EFDDE-91AC-293F-0CE8-20022E0FA162}"/>
              </a:ext>
            </a:extLst>
          </p:cNvPr>
          <p:cNvSpPr txBox="1">
            <a:spLocks noChangeArrowheads="1"/>
          </p:cNvSpPr>
          <p:nvPr/>
        </p:nvSpPr>
        <p:spPr bwMode="auto">
          <a:xfrm>
            <a:off x="1115616" y="1196752"/>
            <a:ext cx="6059488" cy="8921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har char="•"/>
              <a:defRPr kumimoji="1" sz="3200" kern="1200">
                <a:solidFill>
                  <a:schemeClr val="tx2"/>
                </a:solidFill>
                <a:latin typeface="+mn-lt"/>
                <a:ea typeface="+mn-ea"/>
                <a:cs typeface="+mn-cs"/>
              </a:defRPr>
            </a:lvl1pPr>
            <a:lvl2pPr marL="742950" indent="-285750" algn="l" rtl="0" fontAlgn="base">
              <a:spcBef>
                <a:spcPct val="20000"/>
              </a:spcBef>
              <a:spcAft>
                <a:spcPct val="0"/>
              </a:spcAft>
              <a:buChar char="–"/>
              <a:defRPr kumimoji="1" sz="2800" kern="1200">
                <a:solidFill>
                  <a:schemeClr val="tx2"/>
                </a:solidFill>
                <a:latin typeface="+mn-lt"/>
                <a:ea typeface="+mn-ea"/>
                <a:cs typeface="+mn-cs"/>
              </a:defRPr>
            </a:lvl2pPr>
            <a:lvl3pPr marL="1143000" indent="-228600" algn="l" rtl="0" fontAlgn="base">
              <a:spcBef>
                <a:spcPct val="20000"/>
              </a:spcBef>
              <a:spcAft>
                <a:spcPct val="0"/>
              </a:spcAft>
              <a:buChar char="•"/>
              <a:defRPr kumimoji="1" sz="2400" kern="1200">
                <a:solidFill>
                  <a:schemeClr val="tx2"/>
                </a:solidFill>
                <a:latin typeface="+mn-lt"/>
                <a:ea typeface="+mn-ea"/>
                <a:cs typeface="+mn-cs"/>
              </a:defRPr>
            </a:lvl3pPr>
            <a:lvl4pPr marL="1600200" indent="-228600" algn="l" rtl="0" fontAlgn="base">
              <a:spcBef>
                <a:spcPct val="20000"/>
              </a:spcBef>
              <a:spcAft>
                <a:spcPct val="0"/>
              </a:spcAft>
              <a:buChar char="–"/>
              <a:defRPr kumimoji="1" sz="2000" kern="1200">
                <a:solidFill>
                  <a:schemeClr val="tx2"/>
                </a:solidFill>
                <a:latin typeface="+mn-lt"/>
                <a:ea typeface="+mn-ea"/>
                <a:cs typeface="+mn-cs"/>
              </a:defRPr>
            </a:lvl4pPr>
            <a:lvl5pPr marL="2057400" indent="-228600" algn="l" rtl="0" fontAlgn="base">
              <a:spcBef>
                <a:spcPct val="20000"/>
              </a:spcBef>
              <a:spcAft>
                <a:spcPct val="0"/>
              </a:spcAft>
              <a:buChar char="•"/>
              <a:defRPr kumimoji="1"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base" latinLnBrk="0" hangingPunct="1">
              <a:lnSpc>
                <a:spcPct val="110000"/>
              </a:lnSpc>
              <a:spcBef>
                <a:spcPct val="20000"/>
              </a:spcBef>
              <a:spcAft>
                <a:spcPct val="0"/>
              </a:spcAft>
              <a:buClrTx/>
              <a:buSzTx/>
              <a:buFontTx/>
              <a:buNone/>
              <a:tabLst/>
              <a:defRPr/>
            </a:pPr>
            <a:r>
              <a:rPr kumimoji="1" lang="zh-CN" altLang="en-US" sz="2400" i="0" u="none" strike="noStrike" kern="120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rPr>
              <a:t>可能具有间隙也可能具有过盈的配合。</a:t>
            </a:r>
          </a:p>
          <a:p>
            <a:pPr marL="342900" marR="0" lvl="0" indent="-342900" algn="l" defTabSz="914400" rtl="0" eaLnBrk="1" fontAlgn="base" latinLnBrk="0" hangingPunct="1">
              <a:lnSpc>
                <a:spcPct val="110000"/>
              </a:lnSpc>
              <a:spcBef>
                <a:spcPct val="20000"/>
              </a:spcBef>
              <a:spcAft>
                <a:spcPct val="0"/>
              </a:spcAft>
              <a:buClrTx/>
              <a:buSzTx/>
              <a:buFontTx/>
              <a:buNone/>
              <a:tabLst/>
              <a:defRPr/>
            </a:pPr>
            <a:r>
              <a:rPr kumimoji="1" lang="zh-CN" altLang="en-US" sz="2400" i="0" u="none" strike="noStrike" kern="120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rPr>
              <a:t>孔的公差带与轴的公差带相互重叠。 </a:t>
            </a:r>
          </a:p>
        </p:txBody>
      </p:sp>
      <p:graphicFrame>
        <p:nvGraphicFramePr>
          <p:cNvPr id="5" name="Object 6">
            <a:extLst>
              <a:ext uri="{FF2B5EF4-FFF2-40B4-BE49-F238E27FC236}">
                <a16:creationId xmlns:a16="http://schemas.microsoft.com/office/drawing/2014/main" id="{659CA6BD-9E4C-42E6-6A3E-19A83FCE0892}"/>
              </a:ext>
            </a:extLst>
          </p:cNvPr>
          <p:cNvGraphicFramePr>
            <a:graphicFrameLocks noChangeAspect="1"/>
          </p:cNvGraphicFramePr>
          <p:nvPr>
            <p:extLst>
              <p:ext uri="{D42A27DB-BD31-4B8C-83A1-F6EECF244321}">
                <p14:modId xmlns:p14="http://schemas.microsoft.com/office/powerpoint/2010/main" val="2503635498"/>
              </p:ext>
            </p:extLst>
          </p:nvPr>
        </p:nvGraphicFramePr>
        <p:xfrm>
          <a:off x="795308" y="2462017"/>
          <a:ext cx="7377092" cy="3235060"/>
        </p:xfrm>
        <a:graphic>
          <a:graphicData uri="http://schemas.openxmlformats.org/presentationml/2006/ole">
            <mc:AlternateContent xmlns:mc="http://schemas.openxmlformats.org/markup-compatibility/2006">
              <mc:Choice xmlns:v="urn:schemas-microsoft-com:vml" Requires="v">
                <p:oleObj name="位图图像" r:id="rId2" imgW="9380952" imgH="4114286" progId="Paint.Picture">
                  <p:embed/>
                </p:oleObj>
              </mc:Choice>
              <mc:Fallback>
                <p:oleObj name="位图图像" r:id="rId2" imgW="9380952" imgH="4114286" progId="Paint.Picture">
                  <p:embed/>
                  <p:pic>
                    <p:nvPicPr>
                      <p:cNvPr id="132102" name="Object 6">
                        <a:extLst>
                          <a:ext uri="{FF2B5EF4-FFF2-40B4-BE49-F238E27FC236}">
                            <a16:creationId xmlns:a16="http://schemas.microsoft.com/office/drawing/2014/main" id="{84337324-048C-AE8E-8581-2B369E731C01}"/>
                          </a:ext>
                        </a:extLst>
                      </p:cNvPr>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308" y="2462017"/>
                        <a:ext cx="7377092" cy="3235060"/>
                      </a:xfrm>
                      <a:prstGeom prst="rect">
                        <a:avLst/>
                      </a:prstGeom>
                      <a:noFill/>
                      <a:ln>
                        <a:noFill/>
                      </a:ln>
                      <a:effectLst/>
                    </p:spPr>
                  </p:pic>
                </p:oleObj>
              </mc:Fallback>
            </mc:AlternateContent>
          </a:graphicData>
        </a:graphic>
      </p:graphicFrame>
      <p:sp>
        <p:nvSpPr>
          <p:cNvPr id="6" name="Rectangle 2">
            <a:extLst>
              <a:ext uri="{FF2B5EF4-FFF2-40B4-BE49-F238E27FC236}">
                <a16:creationId xmlns:a16="http://schemas.microsoft.com/office/drawing/2014/main" id="{D6D694D1-1D85-4339-7AAF-D0C9B1443A79}"/>
              </a:ext>
            </a:extLst>
          </p:cNvPr>
          <p:cNvSpPr txBox="1">
            <a:spLocks noChangeArrowheads="1"/>
          </p:cNvSpPr>
          <p:nvPr/>
        </p:nvSpPr>
        <p:spPr bwMode="auto">
          <a:xfrm>
            <a:off x="795308" y="345852"/>
            <a:ext cx="4114800" cy="85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kumimoji="1" sz="4400" kern="1200">
                <a:solidFill>
                  <a:schemeClr val="tx2"/>
                </a:solidFill>
                <a:effectLst>
                  <a:outerShdw blurRad="38100" dist="38100" dir="2700000" algn="tl">
                    <a:srgbClr val="C0C0C0"/>
                  </a:outerShdw>
                </a:effectLst>
                <a:latin typeface="+mj-lt"/>
                <a:ea typeface="+mj-ea"/>
                <a:cs typeface="+mj-cs"/>
              </a:defRPr>
            </a:lvl1pPr>
            <a:lvl2pPr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2pPr>
            <a:lvl3pPr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3pPr>
            <a:lvl4pPr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4pPr>
            <a:lvl5pPr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5pPr>
            <a:lvl6pPr marL="457200"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6pPr>
            <a:lvl7pPr marL="914400"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7pPr>
            <a:lvl8pPr marL="1371600"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8pPr>
            <a:lvl9pPr marL="1828800" algn="ctr" rtl="0"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9pPr>
          </a:lstStyle>
          <a:p>
            <a:pPr algn="l"/>
            <a:r>
              <a:rPr lang="zh-CN" altLang="en-US" sz="2400" b="1" dirty="0">
                <a:solidFill>
                  <a:srgbClr val="FF0000"/>
                </a:solidFill>
                <a:effectLst/>
                <a:latin typeface="+mn-ea"/>
                <a:ea typeface="+mn-ea"/>
              </a:rPr>
              <a:t>③过渡配合</a:t>
            </a:r>
          </a:p>
        </p:txBody>
      </p:sp>
    </p:spTree>
    <p:extLst>
      <p:ext uri="{BB962C8B-B14F-4D97-AF65-F5344CB8AC3E}">
        <p14:creationId xmlns:p14="http://schemas.microsoft.com/office/powerpoint/2010/main" val="3426469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vertic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linds(vertical)">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02EC5221-3ECB-3316-000B-F038FA2F9E74}"/>
              </a:ext>
            </a:extLst>
          </p:cNvPr>
          <p:cNvSpPr txBox="1"/>
          <p:nvPr/>
        </p:nvSpPr>
        <p:spPr>
          <a:xfrm>
            <a:off x="546083" y="2162361"/>
            <a:ext cx="7920111" cy="830997"/>
          </a:xfrm>
          <a:prstGeom prst="rect">
            <a:avLst/>
          </a:prstGeom>
          <a:noFill/>
          <a:ln w="9525">
            <a:noFill/>
          </a:ln>
        </p:spPr>
        <p:txBody>
          <a:bodyPr wrap="square" anchor="t" anchorCtr="0">
            <a:spAutoFit/>
          </a:bodyPr>
          <a:lstStyle/>
          <a:p>
            <a:pPr>
              <a:defRPr/>
            </a:pPr>
            <a:r>
              <a:rPr lang="en-US" altLang="zh-CN" sz="2400" dirty="0">
                <a:solidFill>
                  <a:srgbClr val="000000"/>
                </a:solidFill>
                <a:latin typeface="隶书" panose="02010509060101010101" pitchFamily="49" charset="-122"/>
                <a:ea typeface="隶书" panose="02010509060101010101" pitchFamily="49" charset="-122"/>
              </a:rPr>
              <a:t>   </a:t>
            </a:r>
            <a:r>
              <a:rPr lang="zh-CN" altLang="en-US" sz="2400" dirty="0">
                <a:solidFill>
                  <a:srgbClr val="000000"/>
                </a:solidFill>
                <a:latin typeface="隶书" panose="02010509060101010101" pitchFamily="49" charset="-122"/>
                <a:ea typeface="隶书" panose="02010509060101010101" pitchFamily="49" charset="-122"/>
              </a:rPr>
              <a:t>指</a:t>
            </a:r>
            <a:r>
              <a:rPr lang="zh-CN" altLang="en-US" sz="2400" dirty="0">
                <a:solidFill>
                  <a:srgbClr val="FF3300"/>
                </a:solidFill>
                <a:latin typeface="隶书" panose="02010509060101010101" pitchFamily="49" charset="-122"/>
                <a:ea typeface="隶书" panose="02010509060101010101" pitchFamily="49" charset="-122"/>
              </a:rPr>
              <a:t>基本偏差为一定的孔的公差带</a:t>
            </a:r>
            <a:r>
              <a:rPr lang="zh-CN" altLang="en-US" sz="2400" dirty="0">
                <a:solidFill>
                  <a:srgbClr val="000000"/>
                </a:solidFill>
                <a:latin typeface="隶书" panose="02010509060101010101" pitchFamily="49" charset="-122"/>
                <a:ea typeface="隶书" panose="02010509060101010101" pitchFamily="49" charset="-122"/>
              </a:rPr>
              <a:t>与</a:t>
            </a:r>
            <a:r>
              <a:rPr lang="zh-CN" altLang="en-US" sz="2400" dirty="0">
                <a:solidFill>
                  <a:srgbClr val="FF3300"/>
                </a:solidFill>
                <a:latin typeface="隶书" panose="02010509060101010101" pitchFamily="49" charset="-122"/>
                <a:ea typeface="隶书" panose="02010509060101010101" pitchFamily="49" charset="-122"/>
              </a:rPr>
              <a:t>不同基本偏差的轴的公差带</a:t>
            </a:r>
            <a:r>
              <a:rPr lang="zh-CN" altLang="en-US" sz="2400" dirty="0">
                <a:solidFill>
                  <a:srgbClr val="000000"/>
                </a:solidFill>
                <a:latin typeface="隶书" panose="02010509060101010101" pitchFamily="49" charset="-122"/>
                <a:ea typeface="隶书" panose="02010509060101010101" pitchFamily="49" charset="-122"/>
              </a:rPr>
              <a:t>构成各种配合的一种制度。</a:t>
            </a:r>
          </a:p>
        </p:txBody>
      </p:sp>
      <p:sp>
        <p:nvSpPr>
          <p:cNvPr id="5" name="矩形 409601">
            <a:extLst>
              <a:ext uri="{FF2B5EF4-FFF2-40B4-BE49-F238E27FC236}">
                <a16:creationId xmlns:a16="http://schemas.microsoft.com/office/drawing/2014/main" id="{6509D6E3-D5CC-4F06-4EFF-EFC85C44D7E2}"/>
              </a:ext>
            </a:extLst>
          </p:cNvPr>
          <p:cNvSpPr/>
          <p:nvPr/>
        </p:nvSpPr>
        <p:spPr>
          <a:xfrm>
            <a:off x="323850" y="289074"/>
            <a:ext cx="1887055" cy="461665"/>
          </a:xfrm>
          <a:prstGeom prst="rect">
            <a:avLst/>
          </a:prstGeom>
          <a:noFill/>
          <a:ln w="9525">
            <a:noFill/>
          </a:ln>
        </p:spPr>
        <p:txBody>
          <a:bodyPr wrap="none" anchor="ctr" anchorCtr="0">
            <a:spAutoFit/>
          </a:bodyPr>
          <a:lstStyle/>
          <a:p>
            <a:pPr>
              <a:defRPr/>
            </a:pPr>
            <a:r>
              <a:rPr lang="zh-CN" altLang="en-US" sz="2400" b="1" dirty="0">
                <a:solidFill>
                  <a:srgbClr val="2D2DB7"/>
                </a:solidFill>
                <a:latin typeface="等线" panose="02010600030101010101" pitchFamily="2" charset="-122"/>
                <a:ea typeface="等线" panose="02010600030101010101" pitchFamily="2" charset="-122"/>
              </a:rPr>
              <a:t>（</a:t>
            </a:r>
            <a:r>
              <a:rPr lang="en-US" altLang="zh-CN" sz="2400" b="1" dirty="0">
                <a:solidFill>
                  <a:srgbClr val="2D2DB7"/>
                </a:solidFill>
                <a:latin typeface="等线" panose="02010600030101010101" pitchFamily="2" charset="-122"/>
                <a:ea typeface="等线" panose="02010600030101010101" pitchFamily="2" charset="-122"/>
              </a:rPr>
              <a:t>4</a:t>
            </a:r>
            <a:r>
              <a:rPr lang="zh-CN" altLang="en-US" sz="2400" b="1" dirty="0">
                <a:solidFill>
                  <a:srgbClr val="2D2DB7"/>
                </a:solidFill>
                <a:latin typeface="等线" panose="02010600030101010101" pitchFamily="2" charset="-122"/>
                <a:ea typeface="等线" panose="02010600030101010101" pitchFamily="2" charset="-122"/>
              </a:rPr>
              <a:t>）配合制</a:t>
            </a:r>
          </a:p>
        </p:txBody>
      </p:sp>
      <p:sp>
        <p:nvSpPr>
          <p:cNvPr id="6" name="矩形 5">
            <a:extLst>
              <a:ext uri="{FF2B5EF4-FFF2-40B4-BE49-F238E27FC236}">
                <a16:creationId xmlns:a16="http://schemas.microsoft.com/office/drawing/2014/main" id="{4237978E-0041-3F57-5617-6E7A29F98391}"/>
              </a:ext>
            </a:extLst>
          </p:cNvPr>
          <p:cNvSpPr/>
          <p:nvPr/>
        </p:nvSpPr>
        <p:spPr>
          <a:xfrm>
            <a:off x="533400" y="3040256"/>
            <a:ext cx="8610600" cy="854075"/>
          </a:xfrm>
          <a:prstGeom prst="rect">
            <a:avLst/>
          </a:prstGeom>
          <a:noFill/>
          <a:ln w="9525">
            <a:noFill/>
          </a:ln>
        </p:spPr>
        <p:txBody>
          <a:bodyPr anchor="t" anchorCtr="0">
            <a:spAutoFit/>
          </a:bodyPr>
          <a:lstStyle/>
          <a:p>
            <a:pPr eaLnBrk="0" hangingPunct="0">
              <a:spcBef>
                <a:spcPct val="50000"/>
              </a:spcBef>
              <a:defRPr/>
            </a:pPr>
            <a:r>
              <a:rPr lang="en-US" altLang="zh-CN" b="1" dirty="0">
                <a:solidFill>
                  <a:srgbClr val="000000"/>
                </a:solidFill>
                <a:latin typeface="Times New Roman" panose="02020603050405020304" pitchFamily="18" charset="0"/>
                <a:ea typeface="仿宋_GB2312" pitchFamily="49" charset="-122"/>
              </a:rPr>
              <a:t> </a:t>
            </a:r>
            <a:r>
              <a:rPr lang="zh-CN" altLang="en-US" b="1" dirty="0">
                <a:solidFill>
                  <a:srgbClr val="000000"/>
                </a:solidFill>
                <a:latin typeface="宋体"/>
                <a:ea typeface="宋体"/>
              </a:rPr>
              <a:t>基孔制的孔称为</a:t>
            </a:r>
            <a:r>
              <a:rPr lang="zh-CN" altLang="en-US" b="1" dirty="0">
                <a:solidFill>
                  <a:srgbClr val="FF3300"/>
                </a:solidFill>
                <a:latin typeface="宋体"/>
                <a:ea typeface="宋体"/>
              </a:rPr>
              <a:t>基准孔</a:t>
            </a:r>
            <a:r>
              <a:rPr lang="zh-CN" altLang="en-US" b="1" dirty="0">
                <a:solidFill>
                  <a:srgbClr val="000000"/>
                </a:solidFill>
                <a:latin typeface="宋体"/>
                <a:ea typeface="宋体"/>
              </a:rPr>
              <a:t>，其基本偏差代号为</a:t>
            </a:r>
            <a:r>
              <a:rPr lang="en-US" altLang="zh-CN" b="1" dirty="0">
                <a:solidFill>
                  <a:srgbClr val="FF3300"/>
                </a:solidFill>
                <a:latin typeface="宋体"/>
                <a:ea typeface="宋体"/>
              </a:rPr>
              <a:t>H</a:t>
            </a:r>
            <a:r>
              <a:rPr lang="zh-CN" altLang="en-US" b="1" dirty="0">
                <a:solidFill>
                  <a:srgbClr val="000000"/>
                </a:solidFill>
                <a:latin typeface="宋体"/>
                <a:ea typeface="宋体"/>
              </a:rPr>
              <a:t>，基准孔的（基本偏差）</a:t>
            </a:r>
          </a:p>
          <a:p>
            <a:pPr eaLnBrk="0" hangingPunct="0">
              <a:spcBef>
                <a:spcPct val="50000"/>
              </a:spcBef>
              <a:defRPr/>
            </a:pPr>
            <a:r>
              <a:rPr lang="zh-CN" altLang="en-US" b="1" dirty="0">
                <a:solidFill>
                  <a:srgbClr val="FF3300"/>
                </a:solidFill>
                <a:latin typeface="宋体"/>
                <a:ea typeface="宋体"/>
              </a:rPr>
              <a:t>下偏差为零</a:t>
            </a:r>
            <a:r>
              <a:rPr lang="zh-CN" altLang="en-US" b="1" dirty="0">
                <a:solidFill>
                  <a:srgbClr val="000000"/>
                </a:solidFill>
                <a:latin typeface="宋体"/>
                <a:ea typeface="宋体"/>
              </a:rPr>
              <a:t>。基本偏差一定的孔，与不同基本偏差的轴可形成各种配合：</a:t>
            </a:r>
            <a:r>
              <a:rPr lang="zh-CN" altLang="en-US" b="1" dirty="0">
                <a:solidFill>
                  <a:srgbClr val="000000"/>
                </a:solidFill>
                <a:latin typeface="Times New Roman" panose="02020603050405020304" pitchFamily="18" charset="0"/>
                <a:ea typeface="仿宋_GB2312" pitchFamily="49" charset="-122"/>
              </a:rPr>
              <a:t>                        </a:t>
            </a:r>
          </a:p>
        </p:txBody>
      </p:sp>
      <p:sp>
        <p:nvSpPr>
          <p:cNvPr id="7" name="矩形 6">
            <a:extLst>
              <a:ext uri="{FF2B5EF4-FFF2-40B4-BE49-F238E27FC236}">
                <a16:creationId xmlns:a16="http://schemas.microsoft.com/office/drawing/2014/main" id="{DE594BAC-C815-F61F-A2A6-AC7C713CB13E}"/>
              </a:ext>
            </a:extLst>
          </p:cNvPr>
          <p:cNvSpPr/>
          <p:nvPr/>
        </p:nvSpPr>
        <p:spPr>
          <a:xfrm>
            <a:off x="179512" y="3918485"/>
            <a:ext cx="8135937" cy="2931219"/>
          </a:xfrm>
          <a:prstGeom prst="rect">
            <a:avLst/>
          </a:prstGeom>
          <a:solidFill>
            <a:srgbClr val="FFFFFF"/>
          </a:solidFill>
          <a:ln w="9525">
            <a:noFill/>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8" name="组合 7">
            <a:extLst>
              <a:ext uri="{FF2B5EF4-FFF2-40B4-BE49-F238E27FC236}">
                <a16:creationId xmlns:a16="http://schemas.microsoft.com/office/drawing/2014/main" id="{B56CDCA6-7E5E-A8C8-0A25-EEAB6E6F4986}"/>
              </a:ext>
            </a:extLst>
          </p:cNvPr>
          <p:cNvGrpSpPr>
            <a:grpSpLocks noChangeAspect="1"/>
          </p:cNvGrpSpPr>
          <p:nvPr/>
        </p:nvGrpSpPr>
        <p:grpSpPr>
          <a:xfrm>
            <a:off x="2069757" y="4860999"/>
            <a:ext cx="1025525" cy="874712"/>
            <a:chOff x="1706" y="2675"/>
            <a:chExt cx="672" cy="573"/>
          </a:xfrm>
        </p:grpSpPr>
        <p:sp>
          <p:nvSpPr>
            <p:cNvPr id="9" name="直接连接符 409692">
              <a:extLst>
                <a:ext uri="{FF2B5EF4-FFF2-40B4-BE49-F238E27FC236}">
                  <a16:creationId xmlns:a16="http://schemas.microsoft.com/office/drawing/2014/main" id="{10DFD41E-49D7-818E-AE96-FD8AFD7ACA72}"/>
                </a:ext>
              </a:extLst>
            </p:cNvPr>
            <p:cNvSpPr>
              <a:spLocks noChangeAspect="1"/>
            </p:cNvSpPr>
            <p:nvPr/>
          </p:nvSpPr>
          <p:spPr>
            <a:xfrm>
              <a:off x="1706" y="2675"/>
              <a:ext cx="1" cy="572"/>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 name="直接连接符 409693">
              <a:extLst>
                <a:ext uri="{FF2B5EF4-FFF2-40B4-BE49-F238E27FC236}">
                  <a16:creationId xmlns:a16="http://schemas.microsoft.com/office/drawing/2014/main" id="{D51FB4C4-4CBA-7090-DEEB-13F345BDE314}"/>
                </a:ext>
              </a:extLst>
            </p:cNvPr>
            <p:cNvSpPr>
              <a:spLocks noChangeAspect="1"/>
            </p:cNvSpPr>
            <p:nvPr/>
          </p:nvSpPr>
          <p:spPr>
            <a:xfrm>
              <a:off x="1706" y="3247"/>
              <a:ext cx="628"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 name="直接连接符 409694">
              <a:extLst>
                <a:ext uri="{FF2B5EF4-FFF2-40B4-BE49-F238E27FC236}">
                  <a16:creationId xmlns:a16="http://schemas.microsoft.com/office/drawing/2014/main" id="{922DF431-F8D4-A615-1B19-7729D84AE30D}"/>
                </a:ext>
              </a:extLst>
            </p:cNvPr>
            <p:cNvSpPr>
              <a:spLocks noChangeAspect="1"/>
            </p:cNvSpPr>
            <p:nvPr/>
          </p:nvSpPr>
          <p:spPr>
            <a:xfrm>
              <a:off x="1706" y="2675"/>
              <a:ext cx="628"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 name="直接连接符 409695">
              <a:extLst>
                <a:ext uri="{FF2B5EF4-FFF2-40B4-BE49-F238E27FC236}">
                  <a16:creationId xmlns:a16="http://schemas.microsoft.com/office/drawing/2014/main" id="{B0006E93-DFC3-4837-5D73-DA080E11A36C}"/>
                </a:ext>
              </a:extLst>
            </p:cNvPr>
            <p:cNvSpPr>
              <a:spLocks noChangeAspect="1"/>
            </p:cNvSpPr>
            <p:nvPr/>
          </p:nvSpPr>
          <p:spPr>
            <a:xfrm>
              <a:off x="1706" y="2766"/>
              <a:ext cx="662"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 name="任意多边形 409696">
              <a:extLst>
                <a:ext uri="{FF2B5EF4-FFF2-40B4-BE49-F238E27FC236}">
                  <a16:creationId xmlns:a16="http://schemas.microsoft.com/office/drawing/2014/main" id="{4C506FB4-32BC-737B-2079-D151AAFB9074}"/>
                </a:ext>
              </a:extLst>
            </p:cNvPr>
            <p:cNvSpPr>
              <a:spLocks noChangeAspect="1"/>
            </p:cNvSpPr>
            <p:nvPr/>
          </p:nvSpPr>
          <p:spPr>
            <a:xfrm>
              <a:off x="2296" y="2675"/>
              <a:ext cx="82" cy="572"/>
            </a:xfrm>
            <a:custGeom>
              <a:avLst/>
              <a:gdLst/>
              <a:ahLst/>
              <a:cxnLst/>
              <a:rect l="0" t="0" r="0" b="0"/>
              <a:pathLst>
                <a:path w="574" h="4004">
                  <a:moveTo>
                    <a:pt x="265" y="0"/>
                  </a:moveTo>
                  <a:lnTo>
                    <a:pt x="574" y="1015"/>
                  </a:lnTo>
                  <a:lnTo>
                    <a:pt x="496" y="1506"/>
                  </a:lnTo>
                  <a:lnTo>
                    <a:pt x="275" y="1987"/>
                  </a:lnTo>
                  <a:lnTo>
                    <a:pt x="62" y="2471"/>
                  </a:lnTo>
                  <a:lnTo>
                    <a:pt x="0" y="2970"/>
                  </a:lnTo>
                  <a:lnTo>
                    <a:pt x="265" y="4004"/>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 name="直接连接符 409697">
              <a:extLst>
                <a:ext uri="{FF2B5EF4-FFF2-40B4-BE49-F238E27FC236}">
                  <a16:creationId xmlns:a16="http://schemas.microsoft.com/office/drawing/2014/main" id="{A5D54B83-63A1-CB3D-1DE9-E95CB75FF2D6}"/>
                </a:ext>
              </a:extLst>
            </p:cNvPr>
            <p:cNvSpPr>
              <a:spLocks noChangeAspect="1"/>
            </p:cNvSpPr>
            <p:nvPr/>
          </p:nvSpPr>
          <p:spPr>
            <a:xfrm>
              <a:off x="1706" y="2682"/>
              <a:ext cx="63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 name="直接连接符 409698">
              <a:extLst>
                <a:ext uri="{FF2B5EF4-FFF2-40B4-BE49-F238E27FC236}">
                  <a16:creationId xmlns:a16="http://schemas.microsoft.com/office/drawing/2014/main" id="{E563D9C5-ABD3-0145-473B-1E41D92C9580}"/>
                </a:ext>
              </a:extLst>
            </p:cNvPr>
            <p:cNvSpPr>
              <a:spLocks noChangeAspect="1"/>
            </p:cNvSpPr>
            <p:nvPr/>
          </p:nvSpPr>
          <p:spPr>
            <a:xfrm>
              <a:off x="1706" y="2697"/>
              <a:ext cx="637"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 name="直接连接符 409699">
              <a:extLst>
                <a:ext uri="{FF2B5EF4-FFF2-40B4-BE49-F238E27FC236}">
                  <a16:creationId xmlns:a16="http://schemas.microsoft.com/office/drawing/2014/main" id="{2475C8BE-7814-F846-B304-CA3AD2CDC963}"/>
                </a:ext>
              </a:extLst>
            </p:cNvPr>
            <p:cNvSpPr>
              <a:spLocks noChangeAspect="1"/>
            </p:cNvSpPr>
            <p:nvPr/>
          </p:nvSpPr>
          <p:spPr>
            <a:xfrm>
              <a:off x="1706" y="2711"/>
              <a:ext cx="643"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 name="直接连接符 409700">
              <a:extLst>
                <a:ext uri="{FF2B5EF4-FFF2-40B4-BE49-F238E27FC236}">
                  <a16:creationId xmlns:a16="http://schemas.microsoft.com/office/drawing/2014/main" id="{06023489-29D6-3ABC-0D19-AE3C957C06FB}"/>
                </a:ext>
              </a:extLst>
            </p:cNvPr>
            <p:cNvSpPr>
              <a:spLocks noChangeAspect="1"/>
            </p:cNvSpPr>
            <p:nvPr/>
          </p:nvSpPr>
          <p:spPr>
            <a:xfrm>
              <a:off x="1706" y="2726"/>
              <a:ext cx="649"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 name="直接连接符 409701">
              <a:extLst>
                <a:ext uri="{FF2B5EF4-FFF2-40B4-BE49-F238E27FC236}">
                  <a16:creationId xmlns:a16="http://schemas.microsoft.com/office/drawing/2014/main" id="{312E33D9-48A1-0FB3-26FC-EAD0CF997EDD}"/>
                </a:ext>
              </a:extLst>
            </p:cNvPr>
            <p:cNvSpPr>
              <a:spLocks noChangeAspect="1"/>
            </p:cNvSpPr>
            <p:nvPr/>
          </p:nvSpPr>
          <p:spPr>
            <a:xfrm>
              <a:off x="1706" y="2740"/>
              <a:ext cx="654"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 name="直接连接符 409702">
              <a:extLst>
                <a:ext uri="{FF2B5EF4-FFF2-40B4-BE49-F238E27FC236}">
                  <a16:creationId xmlns:a16="http://schemas.microsoft.com/office/drawing/2014/main" id="{55B66A72-0B65-345B-2FEC-2211ED2DC131}"/>
                </a:ext>
              </a:extLst>
            </p:cNvPr>
            <p:cNvSpPr>
              <a:spLocks noChangeAspect="1"/>
            </p:cNvSpPr>
            <p:nvPr/>
          </p:nvSpPr>
          <p:spPr>
            <a:xfrm>
              <a:off x="1706" y="2755"/>
              <a:ext cx="659"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 name="直接连接符 409703">
              <a:extLst>
                <a:ext uri="{FF2B5EF4-FFF2-40B4-BE49-F238E27FC236}">
                  <a16:creationId xmlns:a16="http://schemas.microsoft.com/office/drawing/2014/main" id="{2D505A89-08A7-E3D2-7F93-F7700BFA7104}"/>
                </a:ext>
              </a:extLst>
            </p:cNvPr>
            <p:cNvSpPr>
              <a:spLocks noChangeAspect="1"/>
            </p:cNvSpPr>
            <p:nvPr/>
          </p:nvSpPr>
          <p:spPr>
            <a:xfrm flipV="1">
              <a:off x="1706" y="2675"/>
              <a:ext cx="9" cy="1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 name="直接连接符 409704">
              <a:extLst>
                <a:ext uri="{FF2B5EF4-FFF2-40B4-BE49-F238E27FC236}">
                  <a16:creationId xmlns:a16="http://schemas.microsoft.com/office/drawing/2014/main" id="{6936F9C1-D15E-C634-34B6-4D496B164B61}"/>
                </a:ext>
              </a:extLst>
            </p:cNvPr>
            <p:cNvSpPr>
              <a:spLocks noChangeAspect="1"/>
            </p:cNvSpPr>
            <p:nvPr/>
          </p:nvSpPr>
          <p:spPr>
            <a:xfrm flipV="1">
              <a:off x="1706" y="2675"/>
              <a:ext cx="26" cy="4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 name="直接连接符 409705">
              <a:extLst>
                <a:ext uri="{FF2B5EF4-FFF2-40B4-BE49-F238E27FC236}">
                  <a16:creationId xmlns:a16="http://schemas.microsoft.com/office/drawing/2014/main" id="{CCB5F282-6122-D8A6-2F64-BC7823C41280}"/>
                </a:ext>
              </a:extLst>
            </p:cNvPr>
            <p:cNvSpPr>
              <a:spLocks noChangeAspect="1"/>
            </p:cNvSpPr>
            <p:nvPr/>
          </p:nvSpPr>
          <p:spPr>
            <a:xfrm flipV="1">
              <a:off x="1706" y="2675"/>
              <a:ext cx="43" cy="7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 name="直接连接符 409706">
              <a:extLst>
                <a:ext uri="{FF2B5EF4-FFF2-40B4-BE49-F238E27FC236}">
                  <a16:creationId xmlns:a16="http://schemas.microsoft.com/office/drawing/2014/main" id="{ED602144-C469-B7C6-3B54-61FC2832830C}"/>
                </a:ext>
              </a:extLst>
            </p:cNvPr>
            <p:cNvSpPr>
              <a:spLocks noChangeAspect="1"/>
            </p:cNvSpPr>
            <p:nvPr/>
          </p:nvSpPr>
          <p:spPr>
            <a:xfrm flipV="1">
              <a:off x="1712"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 name="直接连接符 409707">
              <a:extLst>
                <a:ext uri="{FF2B5EF4-FFF2-40B4-BE49-F238E27FC236}">
                  <a16:creationId xmlns:a16="http://schemas.microsoft.com/office/drawing/2014/main" id="{439B6606-1C50-4621-84DF-29847DAE730F}"/>
                </a:ext>
              </a:extLst>
            </p:cNvPr>
            <p:cNvSpPr>
              <a:spLocks noChangeAspect="1"/>
            </p:cNvSpPr>
            <p:nvPr/>
          </p:nvSpPr>
          <p:spPr>
            <a:xfrm flipV="1">
              <a:off x="1729"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 name="直接连接符 409708">
              <a:extLst>
                <a:ext uri="{FF2B5EF4-FFF2-40B4-BE49-F238E27FC236}">
                  <a16:creationId xmlns:a16="http://schemas.microsoft.com/office/drawing/2014/main" id="{65E09229-4AE1-C40B-12D4-E55E5FB63B2D}"/>
                </a:ext>
              </a:extLst>
            </p:cNvPr>
            <p:cNvSpPr>
              <a:spLocks noChangeAspect="1"/>
            </p:cNvSpPr>
            <p:nvPr/>
          </p:nvSpPr>
          <p:spPr>
            <a:xfrm flipV="1">
              <a:off x="1746"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 name="直接连接符 409709">
              <a:extLst>
                <a:ext uri="{FF2B5EF4-FFF2-40B4-BE49-F238E27FC236}">
                  <a16:creationId xmlns:a16="http://schemas.microsoft.com/office/drawing/2014/main" id="{62368ACF-62F7-A2D0-E513-86B3AAF5AE22}"/>
                </a:ext>
              </a:extLst>
            </p:cNvPr>
            <p:cNvSpPr>
              <a:spLocks noChangeAspect="1"/>
            </p:cNvSpPr>
            <p:nvPr/>
          </p:nvSpPr>
          <p:spPr>
            <a:xfrm flipV="1">
              <a:off x="1763"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 name="直接连接符 409710">
              <a:extLst>
                <a:ext uri="{FF2B5EF4-FFF2-40B4-BE49-F238E27FC236}">
                  <a16:creationId xmlns:a16="http://schemas.microsoft.com/office/drawing/2014/main" id="{12872579-3991-81CA-40EC-B76CE7273FD0}"/>
                </a:ext>
              </a:extLst>
            </p:cNvPr>
            <p:cNvSpPr>
              <a:spLocks noChangeAspect="1"/>
            </p:cNvSpPr>
            <p:nvPr/>
          </p:nvSpPr>
          <p:spPr>
            <a:xfrm flipV="1">
              <a:off x="1780" y="2675"/>
              <a:ext cx="52"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 name="直接连接符 409711">
              <a:extLst>
                <a:ext uri="{FF2B5EF4-FFF2-40B4-BE49-F238E27FC236}">
                  <a16:creationId xmlns:a16="http://schemas.microsoft.com/office/drawing/2014/main" id="{3C22761E-F5EB-29DD-F027-EF8A5577EF9C}"/>
                </a:ext>
              </a:extLst>
            </p:cNvPr>
            <p:cNvSpPr>
              <a:spLocks noChangeAspect="1"/>
            </p:cNvSpPr>
            <p:nvPr/>
          </p:nvSpPr>
          <p:spPr>
            <a:xfrm flipV="1">
              <a:off x="1796"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直接连接符 409712">
              <a:extLst>
                <a:ext uri="{FF2B5EF4-FFF2-40B4-BE49-F238E27FC236}">
                  <a16:creationId xmlns:a16="http://schemas.microsoft.com/office/drawing/2014/main" id="{B5E8F0C5-79AA-23EE-E7DB-0E9A1C9AE7D2}"/>
                </a:ext>
              </a:extLst>
            </p:cNvPr>
            <p:cNvSpPr>
              <a:spLocks noChangeAspect="1"/>
            </p:cNvSpPr>
            <p:nvPr/>
          </p:nvSpPr>
          <p:spPr>
            <a:xfrm flipV="1">
              <a:off x="1813"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 name="直接连接符 409713">
              <a:extLst>
                <a:ext uri="{FF2B5EF4-FFF2-40B4-BE49-F238E27FC236}">
                  <a16:creationId xmlns:a16="http://schemas.microsoft.com/office/drawing/2014/main" id="{ED46AE08-DC0B-B6F3-FEFF-2AA5DF83EBF3}"/>
                </a:ext>
              </a:extLst>
            </p:cNvPr>
            <p:cNvSpPr>
              <a:spLocks noChangeAspect="1"/>
            </p:cNvSpPr>
            <p:nvPr/>
          </p:nvSpPr>
          <p:spPr>
            <a:xfrm flipV="1">
              <a:off x="1830"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 name="直接连接符 409714">
              <a:extLst>
                <a:ext uri="{FF2B5EF4-FFF2-40B4-BE49-F238E27FC236}">
                  <a16:creationId xmlns:a16="http://schemas.microsoft.com/office/drawing/2014/main" id="{6D9C1BC2-241B-FE3B-60C5-A193E4FABDD1}"/>
                </a:ext>
              </a:extLst>
            </p:cNvPr>
            <p:cNvSpPr>
              <a:spLocks noChangeAspect="1"/>
            </p:cNvSpPr>
            <p:nvPr/>
          </p:nvSpPr>
          <p:spPr>
            <a:xfrm flipV="1">
              <a:off x="1847" y="2675"/>
              <a:ext cx="52"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 name="直接连接符 409715">
              <a:extLst>
                <a:ext uri="{FF2B5EF4-FFF2-40B4-BE49-F238E27FC236}">
                  <a16:creationId xmlns:a16="http://schemas.microsoft.com/office/drawing/2014/main" id="{3EBF913C-720B-2FF9-572E-5B58AD4A9205}"/>
                </a:ext>
              </a:extLst>
            </p:cNvPr>
            <p:cNvSpPr>
              <a:spLocks noChangeAspect="1"/>
            </p:cNvSpPr>
            <p:nvPr/>
          </p:nvSpPr>
          <p:spPr>
            <a:xfrm flipV="1">
              <a:off x="1863"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 name="直接连接符 409716">
              <a:extLst>
                <a:ext uri="{FF2B5EF4-FFF2-40B4-BE49-F238E27FC236}">
                  <a16:creationId xmlns:a16="http://schemas.microsoft.com/office/drawing/2014/main" id="{F56A904E-551E-2A85-2BE1-9D69DA55A8E5}"/>
                </a:ext>
              </a:extLst>
            </p:cNvPr>
            <p:cNvSpPr>
              <a:spLocks noChangeAspect="1"/>
            </p:cNvSpPr>
            <p:nvPr/>
          </p:nvSpPr>
          <p:spPr>
            <a:xfrm flipV="1">
              <a:off x="1880"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 name="直接连接符 409717">
              <a:extLst>
                <a:ext uri="{FF2B5EF4-FFF2-40B4-BE49-F238E27FC236}">
                  <a16:creationId xmlns:a16="http://schemas.microsoft.com/office/drawing/2014/main" id="{657D307B-A42F-7A87-A7C3-DC86CD809231}"/>
                </a:ext>
              </a:extLst>
            </p:cNvPr>
            <p:cNvSpPr>
              <a:spLocks noChangeAspect="1"/>
            </p:cNvSpPr>
            <p:nvPr/>
          </p:nvSpPr>
          <p:spPr>
            <a:xfrm flipV="1">
              <a:off x="1897"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 name="直接连接符 409718">
              <a:extLst>
                <a:ext uri="{FF2B5EF4-FFF2-40B4-BE49-F238E27FC236}">
                  <a16:creationId xmlns:a16="http://schemas.microsoft.com/office/drawing/2014/main" id="{2011A596-8FE3-C1C2-D580-8B0608351D7E}"/>
                </a:ext>
              </a:extLst>
            </p:cNvPr>
            <p:cNvSpPr>
              <a:spLocks noChangeAspect="1"/>
            </p:cNvSpPr>
            <p:nvPr/>
          </p:nvSpPr>
          <p:spPr>
            <a:xfrm flipV="1">
              <a:off x="1914" y="2675"/>
              <a:ext cx="52"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 name="直接连接符 409719">
              <a:extLst>
                <a:ext uri="{FF2B5EF4-FFF2-40B4-BE49-F238E27FC236}">
                  <a16:creationId xmlns:a16="http://schemas.microsoft.com/office/drawing/2014/main" id="{CC4F4DCE-2B98-3EE2-A149-DA0958BAE1B9}"/>
                </a:ext>
              </a:extLst>
            </p:cNvPr>
            <p:cNvSpPr>
              <a:spLocks noChangeAspect="1"/>
            </p:cNvSpPr>
            <p:nvPr/>
          </p:nvSpPr>
          <p:spPr>
            <a:xfrm flipV="1">
              <a:off x="1930"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 name="直接连接符 409720">
              <a:extLst>
                <a:ext uri="{FF2B5EF4-FFF2-40B4-BE49-F238E27FC236}">
                  <a16:creationId xmlns:a16="http://schemas.microsoft.com/office/drawing/2014/main" id="{F7E8E131-258C-2D14-D3B0-6A52A8932C6B}"/>
                </a:ext>
              </a:extLst>
            </p:cNvPr>
            <p:cNvSpPr>
              <a:spLocks noChangeAspect="1"/>
            </p:cNvSpPr>
            <p:nvPr/>
          </p:nvSpPr>
          <p:spPr>
            <a:xfrm flipV="1">
              <a:off x="1947"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 name="直接连接符 409721">
              <a:extLst>
                <a:ext uri="{FF2B5EF4-FFF2-40B4-BE49-F238E27FC236}">
                  <a16:creationId xmlns:a16="http://schemas.microsoft.com/office/drawing/2014/main" id="{818E8E68-6AC8-EE2F-4DB9-4C046588766D}"/>
                </a:ext>
              </a:extLst>
            </p:cNvPr>
            <p:cNvSpPr>
              <a:spLocks noChangeAspect="1"/>
            </p:cNvSpPr>
            <p:nvPr/>
          </p:nvSpPr>
          <p:spPr>
            <a:xfrm flipV="1">
              <a:off x="1964"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 name="直接连接符 409722">
              <a:extLst>
                <a:ext uri="{FF2B5EF4-FFF2-40B4-BE49-F238E27FC236}">
                  <a16:creationId xmlns:a16="http://schemas.microsoft.com/office/drawing/2014/main" id="{DDF63212-6CF5-B82A-6915-855F659C259C}"/>
                </a:ext>
              </a:extLst>
            </p:cNvPr>
            <p:cNvSpPr>
              <a:spLocks noChangeAspect="1"/>
            </p:cNvSpPr>
            <p:nvPr/>
          </p:nvSpPr>
          <p:spPr>
            <a:xfrm flipV="1">
              <a:off x="1981" y="2675"/>
              <a:ext cx="52"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 name="直接连接符 409723">
              <a:extLst>
                <a:ext uri="{FF2B5EF4-FFF2-40B4-BE49-F238E27FC236}">
                  <a16:creationId xmlns:a16="http://schemas.microsoft.com/office/drawing/2014/main" id="{FEB0C6D6-0453-79DB-0478-90CD6A2611E4}"/>
                </a:ext>
              </a:extLst>
            </p:cNvPr>
            <p:cNvSpPr>
              <a:spLocks noChangeAspect="1"/>
            </p:cNvSpPr>
            <p:nvPr/>
          </p:nvSpPr>
          <p:spPr>
            <a:xfrm flipV="1">
              <a:off x="1997"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 name="直接连接符 409724">
              <a:extLst>
                <a:ext uri="{FF2B5EF4-FFF2-40B4-BE49-F238E27FC236}">
                  <a16:creationId xmlns:a16="http://schemas.microsoft.com/office/drawing/2014/main" id="{752BF6B7-9AFC-5B4A-D4DC-53E1B4FBB01A}"/>
                </a:ext>
              </a:extLst>
            </p:cNvPr>
            <p:cNvSpPr>
              <a:spLocks noChangeAspect="1"/>
            </p:cNvSpPr>
            <p:nvPr/>
          </p:nvSpPr>
          <p:spPr>
            <a:xfrm flipV="1">
              <a:off x="2014"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 name="直接连接符 409725">
              <a:extLst>
                <a:ext uri="{FF2B5EF4-FFF2-40B4-BE49-F238E27FC236}">
                  <a16:creationId xmlns:a16="http://schemas.microsoft.com/office/drawing/2014/main" id="{0AEBD06F-7556-EAFF-C653-19A67C3C1A21}"/>
                </a:ext>
              </a:extLst>
            </p:cNvPr>
            <p:cNvSpPr>
              <a:spLocks noChangeAspect="1"/>
            </p:cNvSpPr>
            <p:nvPr/>
          </p:nvSpPr>
          <p:spPr>
            <a:xfrm flipV="1">
              <a:off x="2031"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 name="直接连接符 409726">
              <a:extLst>
                <a:ext uri="{FF2B5EF4-FFF2-40B4-BE49-F238E27FC236}">
                  <a16:creationId xmlns:a16="http://schemas.microsoft.com/office/drawing/2014/main" id="{ABCBF9A7-248A-D23D-39DE-AFB651DAB9DF}"/>
                </a:ext>
              </a:extLst>
            </p:cNvPr>
            <p:cNvSpPr>
              <a:spLocks noChangeAspect="1"/>
            </p:cNvSpPr>
            <p:nvPr/>
          </p:nvSpPr>
          <p:spPr>
            <a:xfrm flipV="1">
              <a:off x="2048" y="2675"/>
              <a:ext cx="52"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 name="直接连接符 409727">
              <a:extLst>
                <a:ext uri="{FF2B5EF4-FFF2-40B4-BE49-F238E27FC236}">
                  <a16:creationId xmlns:a16="http://schemas.microsoft.com/office/drawing/2014/main" id="{7C0BFD49-4DFE-037F-A434-C7E7E228B151}"/>
                </a:ext>
              </a:extLst>
            </p:cNvPr>
            <p:cNvSpPr>
              <a:spLocks noChangeAspect="1"/>
            </p:cNvSpPr>
            <p:nvPr/>
          </p:nvSpPr>
          <p:spPr>
            <a:xfrm flipV="1">
              <a:off x="2064"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 name="直接连接符 409728">
              <a:extLst>
                <a:ext uri="{FF2B5EF4-FFF2-40B4-BE49-F238E27FC236}">
                  <a16:creationId xmlns:a16="http://schemas.microsoft.com/office/drawing/2014/main" id="{7DB9A932-5815-0C0E-7825-CB65FD396383}"/>
                </a:ext>
              </a:extLst>
            </p:cNvPr>
            <p:cNvSpPr>
              <a:spLocks noChangeAspect="1"/>
            </p:cNvSpPr>
            <p:nvPr/>
          </p:nvSpPr>
          <p:spPr>
            <a:xfrm flipV="1">
              <a:off x="2081"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 name="直接连接符 409729">
              <a:extLst>
                <a:ext uri="{FF2B5EF4-FFF2-40B4-BE49-F238E27FC236}">
                  <a16:creationId xmlns:a16="http://schemas.microsoft.com/office/drawing/2014/main" id="{3433BB9C-49DD-0FAE-B5CB-DDAF8F3C4069}"/>
                </a:ext>
              </a:extLst>
            </p:cNvPr>
            <p:cNvSpPr>
              <a:spLocks noChangeAspect="1"/>
            </p:cNvSpPr>
            <p:nvPr/>
          </p:nvSpPr>
          <p:spPr>
            <a:xfrm flipV="1">
              <a:off x="2098"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 name="直接连接符 409730">
              <a:extLst>
                <a:ext uri="{FF2B5EF4-FFF2-40B4-BE49-F238E27FC236}">
                  <a16:creationId xmlns:a16="http://schemas.microsoft.com/office/drawing/2014/main" id="{809C3BDF-1592-188E-8A98-4D0AE0DA31DA}"/>
                </a:ext>
              </a:extLst>
            </p:cNvPr>
            <p:cNvSpPr>
              <a:spLocks noChangeAspect="1"/>
            </p:cNvSpPr>
            <p:nvPr/>
          </p:nvSpPr>
          <p:spPr>
            <a:xfrm flipV="1">
              <a:off x="2115"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 name="直接连接符 409731">
              <a:extLst>
                <a:ext uri="{FF2B5EF4-FFF2-40B4-BE49-F238E27FC236}">
                  <a16:creationId xmlns:a16="http://schemas.microsoft.com/office/drawing/2014/main" id="{7496F1E5-36B1-D6F6-50EA-367D5D7A1130}"/>
                </a:ext>
              </a:extLst>
            </p:cNvPr>
            <p:cNvSpPr>
              <a:spLocks noChangeAspect="1"/>
            </p:cNvSpPr>
            <p:nvPr/>
          </p:nvSpPr>
          <p:spPr>
            <a:xfrm flipV="1">
              <a:off x="2132" y="2675"/>
              <a:ext cx="52"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 name="直接连接符 409732">
              <a:extLst>
                <a:ext uri="{FF2B5EF4-FFF2-40B4-BE49-F238E27FC236}">
                  <a16:creationId xmlns:a16="http://schemas.microsoft.com/office/drawing/2014/main" id="{A094F2B4-F362-10AA-25D1-2B8FEAD5B9F9}"/>
                </a:ext>
              </a:extLst>
            </p:cNvPr>
            <p:cNvSpPr>
              <a:spLocks noChangeAspect="1"/>
            </p:cNvSpPr>
            <p:nvPr/>
          </p:nvSpPr>
          <p:spPr>
            <a:xfrm flipV="1">
              <a:off x="2148"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 name="直接连接符 409733">
              <a:extLst>
                <a:ext uri="{FF2B5EF4-FFF2-40B4-BE49-F238E27FC236}">
                  <a16:creationId xmlns:a16="http://schemas.microsoft.com/office/drawing/2014/main" id="{19875420-15FE-389F-E2F3-D688F61E8D47}"/>
                </a:ext>
              </a:extLst>
            </p:cNvPr>
            <p:cNvSpPr>
              <a:spLocks noChangeAspect="1"/>
            </p:cNvSpPr>
            <p:nvPr/>
          </p:nvSpPr>
          <p:spPr>
            <a:xfrm flipV="1">
              <a:off x="2165"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 name="直接连接符 409734">
              <a:extLst>
                <a:ext uri="{FF2B5EF4-FFF2-40B4-BE49-F238E27FC236}">
                  <a16:creationId xmlns:a16="http://schemas.microsoft.com/office/drawing/2014/main" id="{EBB8E875-84E1-F151-86B2-A0C52A67D70D}"/>
                </a:ext>
              </a:extLst>
            </p:cNvPr>
            <p:cNvSpPr>
              <a:spLocks noChangeAspect="1"/>
            </p:cNvSpPr>
            <p:nvPr/>
          </p:nvSpPr>
          <p:spPr>
            <a:xfrm flipV="1">
              <a:off x="2182"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 name="直接连接符 409735">
              <a:extLst>
                <a:ext uri="{FF2B5EF4-FFF2-40B4-BE49-F238E27FC236}">
                  <a16:creationId xmlns:a16="http://schemas.microsoft.com/office/drawing/2014/main" id="{D842F490-616F-E5A4-516B-B704595BE6CC}"/>
                </a:ext>
              </a:extLst>
            </p:cNvPr>
            <p:cNvSpPr>
              <a:spLocks noChangeAspect="1"/>
            </p:cNvSpPr>
            <p:nvPr/>
          </p:nvSpPr>
          <p:spPr>
            <a:xfrm flipV="1">
              <a:off x="2199" y="2675"/>
              <a:ext cx="52"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 name="直接连接符 409736">
              <a:extLst>
                <a:ext uri="{FF2B5EF4-FFF2-40B4-BE49-F238E27FC236}">
                  <a16:creationId xmlns:a16="http://schemas.microsoft.com/office/drawing/2014/main" id="{5F843A70-AB7D-AA88-08DD-6FF842BBC9BB}"/>
                </a:ext>
              </a:extLst>
            </p:cNvPr>
            <p:cNvSpPr>
              <a:spLocks noChangeAspect="1"/>
            </p:cNvSpPr>
            <p:nvPr/>
          </p:nvSpPr>
          <p:spPr>
            <a:xfrm flipV="1">
              <a:off x="2215"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 name="直接连接符 409737">
              <a:extLst>
                <a:ext uri="{FF2B5EF4-FFF2-40B4-BE49-F238E27FC236}">
                  <a16:creationId xmlns:a16="http://schemas.microsoft.com/office/drawing/2014/main" id="{89B59041-B30D-2925-43E6-D1D145E5FE6E}"/>
                </a:ext>
              </a:extLst>
            </p:cNvPr>
            <p:cNvSpPr>
              <a:spLocks noChangeAspect="1"/>
            </p:cNvSpPr>
            <p:nvPr/>
          </p:nvSpPr>
          <p:spPr>
            <a:xfrm flipV="1">
              <a:off x="2232"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 name="直接连接符 409738">
              <a:extLst>
                <a:ext uri="{FF2B5EF4-FFF2-40B4-BE49-F238E27FC236}">
                  <a16:creationId xmlns:a16="http://schemas.microsoft.com/office/drawing/2014/main" id="{27DDB62F-4DC7-45BB-AFF8-C5E436809569}"/>
                </a:ext>
              </a:extLst>
            </p:cNvPr>
            <p:cNvSpPr>
              <a:spLocks noChangeAspect="1"/>
            </p:cNvSpPr>
            <p:nvPr/>
          </p:nvSpPr>
          <p:spPr>
            <a:xfrm flipV="1">
              <a:off x="2249"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 name="直接连接符 409739">
              <a:extLst>
                <a:ext uri="{FF2B5EF4-FFF2-40B4-BE49-F238E27FC236}">
                  <a16:creationId xmlns:a16="http://schemas.microsoft.com/office/drawing/2014/main" id="{D3454C1B-F1CE-AD80-C2E0-C27A987AAB82}"/>
                </a:ext>
              </a:extLst>
            </p:cNvPr>
            <p:cNvSpPr>
              <a:spLocks noChangeAspect="1"/>
            </p:cNvSpPr>
            <p:nvPr/>
          </p:nvSpPr>
          <p:spPr>
            <a:xfrm flipV="1">
              <a:off x="2266" y="2675"/>
              <a:ext cx="52"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 name="直接连接符 409740">
              <a:extLst>
                <a:ext uri="{FF2B5EF4-FFF2-40B4-BE49-F238E27FC236}">
                  <a16:creationId xmlns:a16="http://schemas.microsoft.com/office/drawing/2014/main" id="{C1995D84-8C9D-2A17-5046-2263E2E855D7}"/>
                </a:ext>
              </a:extLst>
            </p:cNvPr>
            <p:cNvSpPr>
              <a:spLocks noChangeAspect="1"/>
            </p:cNvSpPr>
            <p:nvPr/>
          </p:nvSpPr>
          <p:spPr>
            <a:xfrm flipV="1">
              <a:off x="2282" y="2676"/>
              <a:ext cx="52" cy="9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 name="直接连接符 409741">
              <a:extLst>
                <a:ext uri="{FF2B5EF4-FFF2-40B4-BE49-F238E27FC236}">
                  <a16:creationId xmlns:a16="http://schemas.microsoft.com/office/drawing/2014/main" id="{8E72A2B2-97EA-20D7-9411-BAF6DFDDCCBD}"/>
                </a:ext>
              </a:extLst>
            </p:cNvPr>
            <p:cNvSpPr>
              <a:spLocks noChangeAspect="1"/>
            </p:cNvSpPr>
            <p:nvPr/>
          </p:nvSpPr>
          <p:spPr>
            <a:xfrm flipV="1">
              <a:off x="2299" y="2693"/>
              <a:ext cx="42" cy="7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 name="直接连接符 409742">
              <a:extLst>
                <a:ext uri="{FF2B5EF4-FFF2-40B4-BE49-F238E27FC236}">
                  <a16:creationId xmlns:a16="http://schemas.microsoft.com/office/drawing/2014/main" id="{6DC47494-45F3-772F-A089-9EDD401B4375}"/>
                </a:ext>
              </a:extLst>
            </p:cNvPr>
            <p:cNvSpPr>
              <a:spLocks noChangeAspect="1"/>
            </p:cNvSpPr>
            <p:nvPr/>
          </p:nvSpPr>
          <p:spPr>
            <a:xfrm flipV="1">
              <a:off x="2316" y="2710"/>
              <a:ext cx="32" cy="5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 name="直接连接符 409743">
              <a:extLst>
                <a:ext uri="{FF2B5EF4-FFF2-40B4-BE49-F238E27FC236}">
                  <a16:creationId xmlns:a16="http://schemas.microsoft.com/office/drawing/2014/main" id="{544557D2-8562-D631-3441-7A89CDE8BC26}"/>
                </a:ext>
              </a:extLst>
            </p:cNvPr>
            <p:cNvSpPr>
              <a:spLocks noChangeAspect="1"/>
            </p:cNvSpPr>
            <p:nvPr/>
          </p:nvSpPr>
          <p:spPr>
            <a:xfrm flipV="1">
              <a:off x="2333" y="2727"/>
              <a:ext cx="22" cy="3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 name="直接连接符 409744">
              <a:extLst>
                <a:ext uri="{FF2B5EF4-FFF2-40B4-BE49-F238E27FC236}">
                  <a16:creationId xmlns:a16="http://schemas.microsoft.com/office/drawing/2014/main" id="{C4BB303D-94AF-E177-6DA5-F58FA4165B40}"/>
                </a:ext>
              </a:extLst>
            </p:cNvPr>
            <p:cNvSpPr>
              <a:spLocks noChangeAspect="1"/>
            </p:cNvSpPr>
            <p:nvPr/>
          </p:nvSpPr>
          <p:spPr>
            <a:xfrm flipV="1">
              <a:off x="2349" y="2745"/>
              <a:ext cx="13" cy="2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 name="直接连接符 409745">
              <a:extLst>
                <a:ext uri="{FF2B5EF4-FFF2-40B4-BE49-F238E27FC236}">
                  <a16:creationId xmlns:a16="http://schemas.microsoft.com/office/drawing/2014/main" id="{F16D6DFF-4F0E-938F-7B18-B9C16F74F75F}"/>
                </a:ext>
              </a:extLst>
            </p:cNvPr>
            <p:cNvSpPr>
              <a:spLocks noChangeAspect="1"/>
            </p:cNvSpPr>
            <p:nvPr/>
          </p:nvSpPr>
          <p:spPr>
            <a:xfrm flipV="1">
              <a:off x="2366" y="2764"/>
              <a:ext cx="2"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 name="直接连接符 409746">
              <a:extLst>
                <a:ext uri="{FF2B5EF4-FFF2-40B4-BE49-F238E27FC236}">
                  <a16:creationId xmlns:a16="http://schemas.microsoft.com/office/drawing/2014/main" id="{444256A8-27A2-C1E8-48EC-86E280C42157}"/>
                </a:ext>
              </a:extLst>
            </p:cNvPr>
            <p:cNvSpPr>
              <a:spLocks noChangeAspect="1"/>
            </p:cNvSpPr>
            <p:nvPr/>
          </p:nvSpPr>
          <p:spPr>
            <a:xfrm flipH="1" flipV="1">
              <a:off x="1706" y="2760"/>
              <a:ext cx="3" cy="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 name="直接连接符 409747">
              <a:extLst>
                <a:ext uri="{FF2B5EF4-FFF2-40B4-BE49-F238E27FC236}">
                  <a16:creationId xmlns:a16="http://schemas.microsoft.com/office/drawing/2014/main" id="{F44B9CB6-5B89-DD97-E558-98492F98F50D}"/>
                </a:ext>
              </a:extLst>
            </p:cNvPr>
            <p:cNvSpPr>
              <a:spLocks noChangeAspect="1"/>
            </p:cNvSpPr>
            <p:nvPr/>
          </p:nvSpPr>
          <p:spPr>
            <a:xfrm flipH="1" flipV="1">
              <a:off x="1706" y="2731"/>
              <a:ext cx="20" cy="3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 name="直接连接符 409748">
              <a:extLst>
                <a:ext uri="{FF2B5EF4-FFF2-40B4-BE49-F238E27FC236}">
                  <a16:creationId xmlns:a16="http://schemas.microsoft.com/office/drawing/2014/main" id="{8C6FC418-3F19-98AE-D1DA-F52245FC3931}"/>
                </a:ext>
              </a:extLst>
            </p:cNvPr>
            <p:cNvSpPr>
              <a:spLocks noChangeAspect="1"/>
            </p:cNvSpPr>
            <p:nvPr/>
          </p:nvSpPr>
          <p:spPr>
            <a:xfrm flipH="1" flipV="1">
              <a:off x="1706" y="2702"/>
              <a:ext cx="37" cy="6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 name="直接连接符 409749">
              <a:extLst>
                <a:ext uri="{FF2B5EF4-FFF2-40B4-BE49-F238E27FC236}">
                  <a16:creationId xmlns:a16="http://schemas.microsoft.com/office/drawing/2014/main" id="{C03B1FE5-0966-2691-5780-2CDCA34E2690}"/>
                </a:ext>
              </a:extLst>
            </p:cNvPr>
            <p:cNvSpPr>
              <a:spLocks noChangeAspect="1"/>
            </p:cNvSpPr>
            <p:nvPr/>
          </p:nvSpPr>
          <p:spPr>
            <a:xfrm flipH="1" flipV="1">
              <a:off x="1706"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 name="直接连接符 409750">
              <a:extLst>
                <a:ext uri="{FF2B5EF4-FFF2-40B4-BE49-F238E27FC236}">
                  <a16:creationId xmlns:a16="http://schemas.microsoft.com/office/drawing/2014/main" id="{B1AE4601-A6FD-A2D1-C0FB-7ADAD8E4EFBA}"/>
                </a:ext>
              </a:extLst>
            </p:cNvPr>
            <p:cNvSpPr>
              <a:spLocks noChangeAspect="1"/>
            </p:cNvSpPr>
            <p:nvPr/>
          </p:nvSpPr>
          <p:spPr>
            <a:xfrm flipH="1" flipV="1">
              <a:off x="1723"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 name="直接连接符 409751">
              <a:extLst>
                <a:ext uri="{FF2B5EF4-FFF2-40B4-BE49-F238E27FC236}">
                  <a16:creationId xmlns:a16="http://schemas.microsoft.com/office/drawing/2014/main" id="{BA88C8A1-1064-AFE5-7604-66D64DE8FAEF}"/>
                </a:ext>
              </a:extLst>
            </p:cNvPr>
            <p:cNvSpPr>
              <a:spLocks noChangeAspect="1"/>
            </p:cNvSpPr>
            <p:nvPr/>
          </p:nvSpPr>
          <p:spPr>
            <a:xfrm flipH="1" flipV="1">
              <a:off x="1740"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 name="直接连接符 409752">
              <a:extLst>
                <a:ext uri="{FF2B5EF4-FFF2-40B4-BE49-F238E27FC236}">
                  <a16:creationId xmlns:a16="http://schemas.microsoft.com/office/drawing/2014/main" id="{9B412B7C-F050-1599-8DD1-67914737C5FF}"/>
                </a:ext>
              </a:extLst>
            </p:cNvPr>
            <p:cNvSpPr>
              <a:spLocks noChangeAspect="1"/>
            </p:cNvSpPr>
            <p:nvPr/>
          </p:nvSpPr>
          <p:spPr>
            <a:xfrm flipH="1" flipV="1">
              <a:off x="1757"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 name="直接连接符 409753">
              <a:extLst>
                <a:ext uri="{FF2B5EF4-FFF2-40B4-BE49-F238E27FC236}">
                  <a16:creationId xmlns:a16="http://schemas.microsoft.com/office/drawing/2014/main" id="{5BF5DA59-23DC-1F12-7CEA-8C33CF21B60C}"/>
                </a:ext>
              </a:extLst>
            </p:cNvPr>
            <p:cNvSpPr>
              <a:spLocks noChangeAspect="1"/>
            </p:cNvSpPr>
            <p:nvPr/>
          </p:nvSpPr>
          <p:spPr>
            <a:xfrm flipH="1" flipV="1">
              <a:off x="1774" y="2675"/>
              <a:ext cx="52"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 name="直接连接符 409754">
              <a:extLst>
                <a:ext uri="{FF2B5EF4-FFF2-40B4-BE49-F238E27FC236}">
                  <a16:creationId xmlns:a16="http://schemas.microsoft.com/office/drawing/2014/main" id="{D4E863F1-0873-784D-FFE9-307F3D355554}"/>
                </a:ext>
              </a:extLst>
            </p:cNvPr>
            <p:cNvSpPr>
              <a:spLocks noChangeAspect="1"/>
            </p:cNvSpPr>
            <p:nvPr/>
          </p:nvSpPr>
          <p:spPr>
            <a:xfrm flipH="1" flipV="1">
              <a:off x="1790"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 name="直接连接符 409755">
              <a:extLst>
                <a:ext uri="{FF2B5EF4-FFF2-40B4-BE49-F238E27FC236}">
                  <a16:creationId xmlns:a16="http://schemas.microsoft.com/office/drawing/2014/main" id="{F0A5D926-5FD7-F3A2-B3F9-B457A7427AC5}"/>
                </a:ext>
              </a:extLst>
            </p:cNvPr>
            <p:cNvSpPr>
              <a:spLocks noChangeAspect="1"/>
            </p:cNvSpPr>
            <p:nvPr/>
          </p:nvSpPr>
          <p:spPr>
            <a:xfrm flipH="1" flipV="1">
              <a:off x="1807"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 name="直接连接符 409756">
              <a:extLst>
                <a:ext uri="{FF2B5EF4-FFF2-40B4-BE49-F238E27FC236}">
                  <a16:creationId xmlns:a16="http://schemas.microsoft.com/office/drawing/2014/main" id="{DFD3AADD-C795-F52D-81F7-397E65D55DD9}"/>
                </a:ext>
              </a:extLst>
            </p:cNvPr>
            <p:cNvSpPr>
              <a:spLocks noChangeAspect="1"/>
            </p:cNvSpPr>
            <p:nvPr/>
          </p:nvSpPr>
          <p:spPr>
            <a:xfrm flipH="1" flipV="1">
              <a:off x="1824"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 name="直接连接符 409757">
              <a:extLst>
                <a:ext uri="{FF2B5EF4-FFF2-40B4-BE49-F238E27FC236}">
                  <a16:creationId xmlns:a16="http://schemas.microsoft.com/office/drawing/2014/main" id="{3C28BC0D-0F69-CB95-4004-4E43EB1E7B70}"/>
                </a:ext>
              </a:extLst>
            </p:cNvPr>
            <p:cNvSpPr>
              <a:spLocks noChangeAspect="1"/>
            </p:cNvSpPr>
            <p:nvPr/>
          </p:nvSpPr>
          <p:spPr>
            <a:xfrm flipH="1" flipV="1">
              <a:off x="1841" y="2675"/>
              <a:ext cx="52"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 name="直接连接符 409758">
              <a:extLst>
                <a:ext uri="{FF2B5EF4-FFF2-40B4-BE49-F238E27FC236}">
                  <a16:creationId xmlns:a16="http://schemas.microsoft.com/office/drawing/2014/main" id="{BEA23DF6-4736-4A27-77A8-D5198F56BF94}"/>
                </a:ext>
              </a:extLst>
            </p:cNvPr>
            <p:cNvSpPr>
              <a:spLocks noChangeAspect="1"/>
            </p:cNvSpPr>
            <p:nvPr/>
          </p:nvSpPr>
          <p:spPr>
            <a:xfrm flipH="1" flipV="1">
              <a:off x="1857"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 name="直接连接符 409759">
              <a:extLst>
                <a:ext uri="{FF2B5EF4-FFF2-40B4-BE49-F238E27FC236}">
                  <a16:creationId xmlns:a16="http://schemas.microsoft.com/office/drawing/2014/main" id="{ED0F5208-7A59-515B-4305-95D5C345FA37}"/>
                </a:ext>
              </a:extLst>
            </p:cNvPr>
            <p:cNvSpPr>
              <a:spLocks noChangeAspect="1"/>
            </p:cNvSpPr>
            <p:nvPr/>
          </p:nvSpPr>
          <p:spPr>
            <a:xfrm flipH="1" flipV="1">
              <a:off x="1874"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 name="直接连接符 409760">
              <a:extLst>
                <a:ext uri="{FF2B5EF4-FFF2-40B4-BE49-F238E27FC236}">
                  <a16:creationId xmlns:a16="http://schemas.microsoft.com/office/drawing/2014/main" id="{D12C0DA9-D7F3-C357-8D57-D1F783FFC407}"/>
                </a:ext>
              </a:extLst>
            </p:cNvPr>
            <p:cNvSpPr>
              <a:spLocks noChangeAspect="1"/>
            </p:cNvSpPr>
            <p:nvPr/>
          </p:nvSpPr>
          <p:spPr>
            <a:xfrm flipH="1" flipV="1">
              <a:off x="1891"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 name="直接连接符 409761">
              <a:extLst>
                <a:ext uri="{FF2B5EF4-FFF2-40B4-BE49-F238E27FC236}">
                  <a16:creationId xmlns:a16="http://schemas.microsoft.com/office/drawing/2014/main" id="{832D6BD9-B311-F2C8-A13A-A63FB88DD486}"/>
                </a:ext>
              </a:extLst>
            </p:cNvPr>
            <p:cNvSpPr>
              <a:spLocks noChangeAspect="1"/>
            </p:cNvSpPr>
            <p:nvPr/>
          </p:nvSpPr>
          <p:spPr>
            <a:xfrm flipH="1" flipV="1">
              <a:off x="1908" y="2675"/>
              <a:ext cx="52"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 name="直接连接符 409762">
              <a:extLst>
                <a:ext uri="{FF2B5EF4-FFF2-40B4-BE49-F238E27FC236}">
                  <a16:creationId xmlns:a16="http://schemas.microsoft.com/office/drawing/2014/main" id="{7B8786DD-B7F2-AEAE-D93B-30D8597E5520}"/>
                </a:ext>
              </a:extLst>
            </p:cNvPr>
            <p:cNvSpPr>
              <a:spLocks noChangeAspect="1"/>
            </p:cNvSpPr>
            <p:nvPr/>
          </p:nvSpPr>
          <p:spPr>
            <a:xfrm flipH="1" flipV="1">
              <a:off x="1924"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 name="直接连接符 409763">
              <a:extLst>
                <a:ext uri="{FF2B5EF4-FFF2-40B4-BE49-F238E27FC236}">
                  <a16:creationId xmlns:a16="http://schemas.microsoft.com/office/drawing/2014/main" id="{EE1D12E5-B7D2-DA59-3B45-D6F74F61D540}"/>
                </a:ext>
              </a:extLst>
            </p:cNvPr>
            <p:cNvSpPr>
              <a:spLocks noChangeAspect="1"/>
            </p:cNvSpPr>
            <p:nvPr/>
          </p:nvSpPr>
          <p:spPr>
            <a:xfrm flipH="1" flipV="1">
              <a:off x="1941"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 name="直接连接符 409764">
              <a:extLst>
                <a:ext uri="{FF2B5EF4-FFF2-40B4-BE49-F238E27FC236}">
                  <a16:creationId xmlns:a16="http://schemas.microsoft.com/office/drawing/2014/main" id="{4E38559C-8CFA-B28A-70B0-CB3CDC83F543}"/>
                </a:ext>
              </a:extLst>
            </p:cNvPr>
            <p:cNvSpPr>
              <a:spLocks noChangeAspect="1"/>
            </p:cNvSpPr>
            <p:nvPr/>
          </p:nvSpPr>
          <p:spPr>
            <a:xfrm flipH="1" flipV="1">
              <a:off x="1958"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 name="直接连接符 409765">
              <a:extLst>
                <a:ext uri="{FF2B5EF4-FFF2-40B4-BE49-F238E27FC236}">
                  <a16:creationId xmlns:a16="http://schemas.microsoft.com/office/drawing/2014/main" id="{5D1E8F94-1297-FA4B-7DB4-7F658477B996}"/>
                </a:ext>
              </a:extLst>
            </p:cNvPr>
            <p:cNvSpPr>
              <a:spLocks noChangeAspect="1"/>
            </p:cNvSpPr>
            <p:nvPr/>
          </p:nvSpPr>
          <p:spPr>
            <a:xfrm flipH="1" flipV="1">
              <a:off x="1975" y="2675"/>
              <a:ext cx="52"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 name="直接连接符 409766">
              <a:extLst>
                <a:ext uri="{FF2B5EF4-FFF2-40B4-BE49-F238E27FC236}">
                  <a16:creationId xmlns:a16="http://schemas.microsoft.com/office/drawing/2014/main" id="{1A55D8C4-6385-9821-CEB1-ABD3C54D3494}"/>
                </a:ext>
              </a:extLst>
            </p:cNvPr>
            <p:cNvSpPr>
              <a:spLocks noChangeAspect="1"/>
            </p:cNvSpPr>
            <p:nvPr/>
          </p:nvSpPr>
          <p:spPr>
            <a:xfrm flipH="1" flipV="1">
              <a:off x="1991"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 name="直接连接符 409767">
              <a:extLst>
                <a:ext uri="{FF2B5EF4-FFF2-40B4-BE49-F238E27FC236}">
                  <a16:creationId xmlns:a16="http://schemas.microsoft.com/office/drawing/2014/main" id="{AC00CC8D-BC48-78EE-CDA7-DEFF77E08479}"/>
                </a:ext>
              </a:extLst>
            </p:cNvPr>
            <p:cNvSpPr>
              <a:spLocks noChangeAspect="1"/>
            </p:cNvSpPr>
            <p:nvPr/>
          </p:nvSpPr>
          <p:spPr>
            <a:xfrm flipH="1" flipV="1">
              <a:off x="2008"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 name="直接连接符 409768">
              <a:extLst>
                <a:ext uri="{FF2B5EF4-FFF2-40B4-BE49-F238E27FC236}">
                  <a16:creationId xmlns:a16="http://schemas.microsoft.com/office/drawing/2014/main" id="{074EF0A9-3E07-4B3F-938E-DEE6742EDD29}"/>
                </a:ext>
              </a:extLst>
            </p:cNvPr>
            <p:cNvSpPr>
              <a:spLocks noChangeAspect="1"/>
            </p:cNvSpPr>
            <p:nvPr/>
          </p:nvSpPr>
          <p:spPr>
            <a:xfrm flipH="1" flipV="1">
              <a:off x="2025"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 name="直接连接符 409769">
              <a:extLst>
                <a:ext uri="{FF2B5EF4-FFF2-40B4-BE49-F238E27FC236}">
                  <a16:creationId xmlns:a16="http://schemas.microsoft.com/office/drawing/2014/main" id="{B3B0960B-147F-66C1-89C4-EC4620206412}"/>
                </a:ext>
              </a:extLst>
            </p:cNvPr>
            <p:cNvSpPr>
              <a:spLocks noChangeAspect="1"/>
            </p:cNvSpPr>
            <p:nvPr/>
          </p:nvSpPr>
          <p:spPr>
            <a:xfrm flipH="1" flipV="1">
              <a:off x="2042" y="2675"/>
              <a:ext cx="52"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 name="直接连接符 409770">
              <a:extLst>
                <a:ext uri="{FF2B5EF4-FFF2-40B4-BE49-F238E27FC236}">
                  <a16:creationId xmlns:a16="http://schemas.microsoft.com/office/drawing/2014/main" id="{A24EC5B4-FF20-65A8-2305-82A634935F62}"/>
                </a:ext>
              </a:extLst>
            </p:cNvPr>
            <p:cNvSpPr>
              <a:spLocks noChangeAspect="1"/>
            </p:cNvSpPr>
            <p:nvPr/>
          </p:nvSpPr>
          <p:spPr>
            <a:xfrm flipH="1" flipV="1">
              <a:off x="2066" y="2688"/>
              <a:ext cx="45" cy="7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 name="直接连接符 409771">
              <a:extLst>
                <a:ext uri="{FF2B5EF4-FFF2-40B4-BE49-F238E27FC236}">
                  <a16:creationId xmlns:a16="http://schemas.microsoft.com/office/drawing/2014/main" id="{B15646A8-EC9A-82B5-AE6A-EAC469D30B3E}"/>
                </a:ext>
              </a:extLst>
            </p:cNvPr>
            <p:cNvSpPr>
              <a:spLocks noChangeAspect="1"/>
            </p:cNvSpPr>
            <p:nvPr/>
          </p:nvSpPr>
          <p:spPr>
            <a:xfrm flipH="1" flipV="1">
              <a:off x="2075"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 name="直接连接符 409772">
              <a:extLst>
                <a:ext uri="{FF2B5EF4-FFF2-40B4-BE49-F238E27FC236}">
                  <a16:creationId xmlns:a16="http://schemas.microsoft.com/office/drawing/2014/main" id="{AA369365-CBE0-B302-B681-85BA30814B3A}"/>
                </a:ext>
              </a:extLst>
            </p:cNvPr>
            <p:cNvSpPr>
              <a:spLocks noChangeAspect="1"/>
            </p:cNvSpPr>
            <p:nvPr/>
          </p:nvSpPr>
          <p:spPr>
            <a:xfrm flipH="1" flipV="1">
              <a:off x="2092"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 name="直接连接符 409773">
              <a:extLst>
                <a:ext uri="{FF2B5EF4-FFF2-40B4-BE49-F238E27FC236}">
                  <a16:creationId xmlns:a16="http://schemas.microsoft.com/office/drawing/2014/main" id="{F702FDD2-7596-F1AB-218D-AD013CC200EB}"/>
                </a:ext>
              </a:extLst>
            </p:cNvPr>
            <p:cNvSpPr>
              <a:spLocks noChangeAspect="1"/>
            </p:cNvSpPr>
            <p:nvPr/>
          </p:nvSpPr>
          <p:spPr>
            <a:xfrm flipH="1" flipV="1">
              <a:off x="2109"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1" name="直接连接符 409774">
              <a:extLst>
                <a:ext uri="{FF2B5EF4-FFF2-40B4-BE49-F238E27FC236}">
                  <a16:creationId xmlns:a16="http://schemas.microsoft.com/office/drawing/2014/main" id="{ADC8BEDB-2724-8213-CC6E-8116FD2E33E3}"/>
                </a:ext>
              </a:extLst>
            </p:cNvPr>
            <p:cNvSpPr>
              <a:spLocks noChangeAspect="1"/>
            </p:cNvSpPr>
            <p:nvPr/>
          </p:nvSpPr>
          <p:spPr>
            <a:xfrm flipH="1" flipV="1">
              <a:off x="2125"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 name="直接连接符 409775">
              <a:extLst>
                <a:ext uri="{FF2B5EF4-FFF2-40B4-BE49-F238E27FC236}">
                  <a16:creationId xmlns:a16="http://schemas.microsoft.com/office/drawing/2014/main" id="{C56ACF4C-6042-7F3B-D458-7B9DF443CBAF}"/>
                </a:ext>
              </a:extLst>
            </p:cNvPr>
            <p:cNvSpPr>
              <a:spLocks noChangeAspect="1"/>
            </p:cNvSpPr>
            <p:nvPr/>
          </p:nvSpPr>
          <p:spPr>
            <a:xfrm flipH="1" flipV="1">
              <a:off x="2142"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3" name="直接连接符 409776">
              <a:extLst>
                <a:ext uri="{FF2B5EF4-FFF2-40B4-BE49-F238E27FC236}">
                  <a16:creationId xmlns:a16="http://schemas.microsoft.com/office/drawing/2014/main" id="{7F38EE0B-120D-647E-EE03-FC409C043017}"/>
                </a:ext>
              </a:extLst>
            </p:cNvPr>
            <p:cNvSpPr>
              <a:spLocks noChangeAspect="1"/>
            </p:cNvSpPr>
            <p:nvPr/>
          </p:nvSpPr>
          <p:spPr>
            <a:xfrm flipH="1" flipV="1">
              <a:off x="2159"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4" name="直接连接符 409777">
              <a:extLst>
                <a:ext uri="{FF2B5EF4-FFF2-40B4-BE49-F238E27FC236}">
                  <a16:creationId xmlns:a16="http://schemas.microsoft.com/office/drawing/2014/main" id="{9BD6A76D-B90C-752D-A58D-B99E145FE671}"/>
                </a:ext>
              </a:extLst>
            </p:cNvPr>
            <p:cNvSpPr>
              <a:spLocks noChangeAspect="1"/>
            </p:cNvSpPr>
            <p:nvPr/>
          </p:nvSpPr>
          <p:spPr>
            <a:xfrm flipH="1" flipV="1">
              <a:off x="2176"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5" name="直接连接符 409778">
              <a:extLst>
                <a:ext uri="{FF2B5EF4-FFF2-40B4-BE49-F238E27FC236}">
                  <a16:creationId xmlns:a16="http://schemas.microsoft.com/office/drawing/2014/main" id="{4423DA7F-3E21-B283-19D3-6E918FAC7F0D}"/>
                </a:ext>
              </a:extLst>
            </p:cNvPr>
            <p:cNvSpPr>
              <a:spLocks noChangeAspect="1"/>
            </p:cNvSpPr>
            <p:nvPr/>
          </p:nvSpPr>
          <p:spPr>
            <a:xfrm flipH="1" flipV="1">
              <a:off x="2193" y="2675"/>
              <a:ext cx="52"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6" name="直接连接符 409779">
              <a:extLst>
                <a:ext uri="{FF2B5EF4-FFF2-40B4-BE49-F238E27FC236}">
                  <a16:creationId xmlns:a16="http://schemas.microsoft.com/office/drawing/2014/main" id="{A9C914E4-19BC-661E-9716-30806496E931}"/>
                </a:ext>
              </a:extLst>
            </p:cNvPr>
            <p:cNvSpPr>
              <a:spLocks noChangeAspect="1"/>
            </p:cNvSpPr>
            <p:nvPr/>
          </p:nvSpPr>
          <p:spPr>
            <a:xfrm flipH="1" flipV="1">
              <a:off x="2209"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7" name="直接连接符 409780">
              <a:extLst>
                <a:ext uri="{FF2B5EF4-FFF2-40B4-BE49-F238E27FC236}">
                  <a16:creationId xmlns:a16="http://schemas.microsoft.com/office/drawing/2014/main" id="{69387859-D1A6-BCC8-BFA3-02AD366D8A32}"/>
                </a:ext>
              </a:extLst>
            </p:cNvPr>
            <p:cNvSpPr>
              <a:spLocks noChangeAspect="1"/>
            </p:cNvSpPr>
            <p:nvPr/>
          </p:nvSpPr>
          <p:spPr>
            <a:xfrm flipH="1" flipV="1">
              <a:off x="2226"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8" name="直接连接符 409781">
              <a:extLst>
                <a:ext uri="{FF2B5EF4-FFF2-40B4-BE49-F238E27FC236}">
                  <a16:creationId xmlns:a16="http://schemas.microsoft.com/office/drawing/2014/main" id="{1CE7C902-151F-FF13-3039-5FDBB97C8BE8}"/>
                </a:ext>
              </a:extLst>
            </p:cNvPr>
            <p:cNvSpPr>
              <a:spLocks noChangeAspect="1"/>
            </p:cNvSpPr>
            <p:nvPr/>
          </p:nvSpPr>
          <p:spPr>
            <a:xfrm flipH="1" flipV="1">
              <a:off x="2243"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9" name="直接连接符 409782">
              <a:extLst>
                <a:ext uri="{FF2B5EF4-FFF2-40B4-BE49-F238E27FC236}">
                  <a16:creationId xmlns:a16="http://schemas.microsoft.com/office/drawing/2014/main" id="{42B86067-6EFA-A8FA-226E-6153AC8CB101}"/>
                </a:ext>
              </a:extLst>
            </p:cNvPr>
            <p:cNvSpPr>
              <a:spLocks noChangeAspect="1"/>
            </p:cNvSpPr>
            <p:nvPr/>
          </p:nvSpPr>
          <p:spPr>
            <a:xfrm flipH="1" flipV="1">
              <a:off x="2260" y="2675"/>
              <a:ext cx="52"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0" name="直接连接符 409783">
              <a:extLst>
                <a:ext uri="{FF2B5EF4-FFF2-40B4-BE49-F238E27FC236}">
                  <a16:creationId xmlns:a16="http://schemas.microsoft.com/office/drawing/2014/main" id="{72144A9B-A1D6-C1D4-CF27-ADCAA54797E5}"/>
                </a:ext>
              </a:extLst>
            </p:cNvPr>
            <p:cNvSpPr>
              <a:spLocks noChangeAspect="1"/>
            </p:cNvSpPr>
            <p:nvPr/>
          </p:nvSpPr>
          <p:spPr>
            <a:xfrm flipH="1" flipV="1">
              <a:off x="2276"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1" name="直接连接符 409784">
              <a:extLst>
                <a:ext uri="{FF2B5EF4-FFF2-40B4-BE49-F238E27FC236}">
                  <a16:creationId xmlns:a16="http://schemas.microsoft.com/office/drawing/2014/main" id="{D0ABFCB8-14FF-C8C2-A578-2EB06A6E632F}"/>
                </a:ext>
              </a:extLst>
            </p:cNvPr>
            <p:cNvSpPr>
              <a:spLocks noChangeAspect="1"/>
            </p:cNvSpPr>
            <p:nvPr/>
          </p:nvSpPr>
          <p:spPr>
            <a:xfrm flipH="1" flipV="1">
              <a:off x="2293"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2" name="直接连接符 409785">
              <a:extLst>
                <a:ext uri="{FF2B5EF4-FFF2-40B4-BE49-F238E27FC236}">
                  <a16:creationId xmlns:a16="http://schemas.microsoft.com/office/drawing/2014/main" id="{90C0F6BC-652F-ADB7-D639-4071552C30DE}"/>
                </a:ext>
              </a:extLst>
            </p:cNvPr>
            <p:cNvSpPr>
              <a:spLocks noChangeAspect="1"/>
            </p:cNvSpPr>
            <p:nvPr/>
          </p:nvSpPr>
          <p:spPr>
            <a:xfrm flipH="1" flipV="1">
              <a:off x="2310" y="2675"/>
              <a:ext cx="53"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3" name="直接连接符 409786">
              <a:extLst>
                <a:ext uri="{FF2B5EF4-FFF2-40B4-BE49-F238E27FC236}">
                  <a16:creationId xmlns:a16="http://schemas.microsoft.com/office/drawing/2014/main" id="{B0F6996A-C539-4B5F-2901-67874597F8FF}"/>
                </a:ext>
              </a:extLst>
            </p:cNvPr>
            <p:cNvSpPr>
              <a:spLocks noChangeAspect="1"/>
            </p:cNvSpPr>
            <p:nvPr/>
          </p:nvSpPr>
          <p:spPr>
            <a:xfrm flipH="1" flipV="1">
              <a:off x="2327" y="2675"/>
              <a:ext cx="25" cy="4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04" name="组合 103">
            <a:extLst>
              <a:ext uri="{FF2B5EF4-FFF2-40B4-BE49-F238E27FC236}">
                <a16:creationId xmlns:a16="http://schemas.microsoft.com/office/drawing/2014/main" id="{9790AEA2-8296-81CA-7F59-02435CDAE980}"/>
              </a:ext>
            </a:extLst>
          </p:cNvPr>
          <p:cNvGrpSpPr/>
          <p:nvPr/>
        </p:nvGrpSpPr>
        <p:grpSpPr>
          <a:xfrm>
            <a:off x="5056094" y="4454420"/>
            <a:ext cx="1063625" cy="1128712"/>
            <a:chOff x="3602" y="2537"/>
            <a:chExt cx="670" cy="711"/>
          </a:xfrm>
        </p:grpSpPr>
        <p:sp>
          <p:nvSpPr>
            <p:cNvPr id="105" name="直接连接符 409788">
              <a:extLst>
                <a:ext uri="{FF2B5EF4-FFF2-40B4-BE49-F238E27FC236}">
                  <a16:creationId xmlns:a16="http://schemas.microsoft.com/office/drawing/2014/main" id="{14D53C45-8D6C-60D8-F345-E7FF06489526}"/>
                </a:ext>
              </a:extLst>
            </p:cNvPr>
            <p:cNvSpPr/>
            <p:nvPr/>
          </p:nvSpPr>
          <p:spPr>
            <a:xfrm>
              <a:off x="3602" y="3247"/>
              <a:ext cx="619"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6" name="任意多边形 409789">
              <a:extLst>
                <a:ext uri="{FF2B5EF4-FFF2-40B4-BE49-F238E27FC236}">
                  <a16:creationId xmlns:a16="http://schemas.microsoft.com/office/drawing/2014/main" id="{6715B780-59EE-EBEB-8C65-D7665E832640}"/>
                </a:ext>
              </a:extLst>
            </p:cNvPr>
            <p:cNvSpPr/>
            <p:nvPr/>
          </p:nvSpPr>
          <p:spPr>
            <a:xfrm>
              <a:off x="4200" y="2537"/>
              <a:ext cx="72" cy="710"/>
            </a:xfrm>
            <a:custGeom>
              <a:avLst/>
              <a:gdLst/>
              <a:ahLst/>
              <a:cxnLst/>
              <a:rect l="0" t="0" r="0" b="0"/>
              <a:pathLst>
                <a:path w="502" h="4966">
                  <a:moveTo>
                    <a:pt x="148" y="0"/>
                  </a:moveTo>
                  <a:lnTo>
                    <a:pt x="502" y="1243"/>
                  </a:lnTo>
                  <a:lnTo>
                    <a:pt x="482" y="1857"/>
                  </a:lnTo>
                  <a:lnTo>
                    <a:pt x="306" y="2466"/>
                  </a:lnTo>
                  <a:lnTo>
                    <a:pt x="0" y="3696"/>
                  </a:lnTo>
                  <a:lnTo>
                    <a:pt x="148" y="4966"/>
                  </a:lnTo>
                </a:path>
              </a:pathLst>
            </a:custGeom>
            <a:noFill/>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7" name="直接连接符 409790">
              <a:extLst>
                <a:ext uri="{FF2B5EF4-FFF2-40B4-BE49-F238E27FC236}">
                  <a16:creationId xmlns:a16="http://schemas.microsoft.com/office/drawing/2014/main" id="{E53C96EC-143F-AB3B-B750-01A29FB0729C}"/>
                </a:ext>
              </a:extLst>
            </p:cNvPr>
            <p:cNvSpPr/>
            <p:nvPr/>
          </p:nvSpPr>
          <p:spPr>
            <a:xfrm>
              <a:off x="3602" y="2551"/>
              <a:ext cx="624"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8" name="直接连接符 409791">
              <a:extLst>
                <a:ext uri="{FF2B5EF4-FFF2-40B4-BE49-F238E27FC236}">
                  <a16:creationId xmlns:a16="http://schemas.microsoft.com/office/drawing/2014/main" id="{8E517877-75A9-1F57-29FA-42914402171E}"/>
                </a:ext>
              </a:extLst>
            </p:cNvPr>
            <p:cNvSpPr/>
            <p:nvPr/>
          </p:nvSpPr>
          <p:spPr>
            <a:xfrm>
              <a:off x="3602" y="2566"/>
              <a:ext cx="630"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9" name="直接连接符 409792">
              <a:extLst>
                <a:ext uri="{FF2B5EF4-FFF2-40B4-BE49-F238E27FC236}">
                  <a16:creationId xmlns:a16="http://schemas.microsoft.com/office/drawing/2014/main" id="{F9DB1D72-2D99-3F7D-8AA1-AB4C07D756C2}"/>
                </a:ext>
              </a:extLst>
            </p:cNvPr>
            <p:cNvSpPr/>
            <p:nvPr/>
          </p:nvSpPr>
          <p:spPr>
            <a:xfrm>
              <a:off x="3602" y="2580"/>
              <a:ext cx="635"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0" name="直接连接符 409793">
              <a:extLst>
                <a:ext uri="{FF2B5EF4-FFF2-40B4-BE49-F238E27FC236}">
                  <a16:creationId xmlns:a16="http://schemas.microsoft.com/office/drawing/2014/main" id="{7A0B3105-71D3-0C8E-BFAC-7D31077765EC}"/>
                </a:ext>
              </a:extLst>
            </p:cNvPr>
            <p:cNvSpPr/>
            <p:nvPr/>
          </p:nvSpPr>
          <p:spPr>
            <a:xfrm>
              <a:off x="3602" y="2595"/>
              <a:ext cx="640"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1" name="直接连接符 409794">
              <a:extLst>
                <a:ext uri="{FF2B5EF4-FFF2-40B4-BE49-F238E27FC236}">
                  <a16:creationId xmlns:a16="http://schemas.microsoft.com/office/drawing/2014/main" id="{95A3F700-9E38-C9BB-07C0-03F2E15A9552}"/>
                </a:ext>
              </a:extLst>
            </p:cNvPr>
            <p:cNvSpPr/>
            <p:nvPr/>
          </p:nvSpPr>
          <p:spPr>
            <a:xfrm>
              <a:off x="3602" y="2609"/>
              <a:ext cx="645"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2" name="直接连接符 409795">
              <a:extLst>
                <a:ext uri="{FF2B5EF4-FFF2-40B4-BE49-F238E27FC236}">
                  <a16:creationId xmlns:a16="http://schemas.microsoft.com/office/drawing/2014/main" id="{B1F475C4-44DB-24A8-A393-D839AA1E334B}"/>
                </a:ext>
              </a:extLst>
            </p:cNvPr>
            <p:cNvSpPr/>
            <p:nvPr/>
          </p:nvSpPr>
          <p:spPr>
            <a:xfrm>
              <a:off x="3602" y="2624"/>
              <a:ext cx="649"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3" name="直接连接符 409796">
              <a:extLst>
                <a:ext uri="{FF2B5EF4-FFF2-40B4-BE49-F238E27FC236}">
                  <a16:creationId xmlns:a16="http://schemas.microsoft.com/office/drawing/2014/main" id="{7F9D3C2B-FAE3-1146-D8FA-05D9EF485A16}"/>
                </a:ext>
              </a:extLst>
            </p:cNvPr>
            <p:cNvSpPr/>
            <p:nvPr/>
          </p:nvSpPr>
          <p:spPr>
            <a:xfrm flipV="1">
              <a:off x="3602" y="2537"/>
              <a:ext cx="3" cy="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4" name="直接连接符 409797">
              <a:extLst>
                <a:ext uri="{FF2B5EF4-FFF2-40B4-BE49-F238E27FC236}">
                  <a16:creationId xmlns:a16="http://schemas.microsoft.com/office/drawing/2014/main" id="{5881F1B0-C13E-97B8-DF17-9A7B85BF8193}"/>
                </a:ext>
              </a:extLst>
            </p:cNvPr>
            <p:cNvSpPr/>
            <p:nvPr/>
          </p:nvSpPr>
          <p:spPr>
            <a:xfrm flipV="1">
              <a:off x="3602" y="2537"/>
              <a:ext cx="20" cy="3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5" name="任意多边形 409798">
              <a:extLst>
                <a:ext uri="{FF2B5EF4-FFF2-40B4-BE49-F238E27FC236}">
                  <a16:creationId xmlns:a16="http://schemas.microsoft.com/office/drawing/2014/main" id="{779D4AE1-96E8-D755-433D-7CCBC78214CA}"/>
                </a:ext>
              </a:extLst>
            </p:cNvPr>
            <p:cNvSpPr/>
            <p:nvPr/>
          </p:nvSpPr>
          <p:spPr>
            <a:xfrm>
              <a:off x="3602" y="2537"/>
              <a:ext cx="37" cy="65"/>
            </a:xfrm>
            <a:custGeom>
              <a:avLst/>
              <a:gdLst/>
              <a:ahLst/>
              <a:cxnLst/>
              <a:rect l="0" t="0" r="0" b="0"/>
              <a:pathLst>
                <a:path w="260" h="452">
                  <a:moveTo>
                    <a:pt x="0" y="452"/>
                  </a:moveTo>
                  <a:lnTo>
                    <a:pt x="75" y="321"/>
                  </a:lnTo>
                  <a:lnTo>
                    <a:pt x="26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6" name="任意多边形 409799">
              <a:extLst>
                <a:ext uri="{FF2B5EF4-FFF2-40B4-BE49-F238E27FC236}">
                  <a16:creationId xmlns:a16="http://schemas.microsoft.com/office/drawing/2014/main" id="{11F3310E-8D87-28E8-339B-1388ACD443F5}"/>
                </a:ext>
              </a:extLst>
            </p:cNvPr>
            <p:cNvSpPr/>
            <p:nvPr/>
          </p:nvSpPr>
          <p:spPr>
            <a:xfrm>
              <a:off x="3603" y="2537"/>
              <a:ext cx="53" cy="92"/>
            </a:xfrm>
            <a:custGeom>
              <a:avLst/>
              <a:gdLst/>
              <a:ahLst/>
              <a:cxnLst/>
              <a:rect l="0" t="0" r="0" b="0"/>
              <a:pathLst>
                <a:path w="370" h="641">
                  <a:moveTo>
                    <a:pt x="0" y="641"/>
                  </a:moveTo>
                  <a:lnTo>
                    <a:pt x="185" y="321"/>
                  </a:lnTo>
                  <a:lnTo>
                    <a:pt x="37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7" name="任意多边形 409800">
              <a:extLst>
                <a:ext uri="{FF2B5EF4-FFF2-40B4-BE49-F238E27FC236}">
                  <a16:creationId xmlns:a16="http://schemas.microsoft.com/office/drawing/2014/main" id="{8D0974FE-3A9A-95A9-9E65-A58626DF43EA}"/>
                </a:ext>
              </a:extLst>
            </p:cNvPr>
            <p:cNvSpPr/>
            <p:nvPr/>
          </p:nvSpPr>
          <p:spPr>
            <a:xfrm>
              <a:off x="3620" y="2537"/>
              <a:ext cx="52" cy="92"/>
            </a:xfrm>
            <a:custGeom>
              <a:avLst/>
              <a:gdLst/>
              <a:ahLst/>
              <a:cxnLst/>
              <a:rect l="0" t="0" r="0" b="0"/>
              <a:pathLst>
                <a:path w="369" h="641">
                  <a:moveTo>
                    <a:pt x="0" y="641"/>
                  </a:moveTo>
                  <a:lnTo>
                    <a:pt x="184" y="321"/>
                  </a:lnTo>
                  <a:lnTo>
                    <a:pt x="369"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8" name="任意多边形 409801">
              <a:extLst>
                <a:ext uri="{FF2B5EF4-FFF2-40B4-BE49-F238E27FC236}">
                  <a16:creationId xmlns:a16="http://schemas.microsoft.com/office/drawing/2014/main" id="{C6C7B12B-FEBC-9CD7-4CFF-D241C697829C}"/>
                </a:ext>
              </a:extLst>
            </p:cNvPr>
            <p:cNvSpPr/>
            <p:nvPr/>
          </p:nvSpPr>
          <p:spPr>
            <a:xfrm>
              <a:off x="3636" y="2537"/>
              <a:ext cx="53" cy="92"/>
            </a:xfrm>
            <a:custGeom>
              <a:avLst/>
              <a:gdLst/>
              <a:ahLst/>
              <a:cxnLst/>
              <a:rect l="0" t="0" r="0" b="0"/>
              <a:pathLst>
                <a:path w="370" h="641">
                  <a:moveTo>
                    <a:pt x="0" y="641"/>
                  </a:moveTo>
                  <a:lnTo>
                    <a:pt x="186" y="321"/>
                  </a:lnTo>
                  <a:lnTo>
                    <a:pt x="37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9" name="任意多边形 409802">
              <a:extLst>
                <a:ext uri="{FF2B5EF4-FFF2-40B4-BE49-F238E27FC236}">
                  <a16:creationId xmlns:a16="http://schemas.microsoft.com/office/drawing/2014/main" id="{32E036A1-172D-40BD-6F86-17F60AC40C37}"/>
                </a:ext>
              </a:extLst>
            </p:cNvPr>
            <p:cNvSpPr/>
            <p:nvPr/>
          </p:nvSpPr>
          <p:spPr>
            <a:xfrm>
              <a:off x="3653" y="2537"/>
              <a:ext cx="53" cy="92"/>
            </a:xfrm>
            <a:custGeom>
              <a:avLst/>
              <a:gdLst/>
              <a:ahLst/>
              <a:cxnLst/>
              <a:rect l="0" t="0" r="0" b="0"/>
              <a:pathLst>
                <a:path w="370" h="641">
                  <a:moveTo>
                    <a:pt x="0" y="641"/>
                  </a:moveTo>
                  <a:lnTo>
                    <a:pt x="184" y="321"/>
                  </a:lnTo>
                  <a:lnTo>
                    <a:pt x="37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0" name="任意多边形 409803">
              <a:extLst>
                <a:ext uri="{FF2B5EF4-FFF2-40B4-BE49-F238E27FC236}">
                  <a16:creationId xmlns:a16="http://schemas.microsoft.com/office/drawing/2014/main" id="{418E9E9A-6AF6-3C41-3A88-323E8AE0D4CA}"/>
                </a:ext>
              </a:extLst>
            </p:cNvPr>
            <p:cNvSpPr/>
            <p:nvPr/>
          </p:nvSpPr>
          <p:spPr>
            <a:xfrm>
              <a:off x="3670" y="2537"/>
              <a:ext cx="53" cy="92"/>
            </a:xfrm>
            <a:custGeom>
              <a:avLst/>
              <a:gdLst/>
              <a:ahLst/>
              <a:cxnLst/>
              <a:rect l="0" t="0" r="0" b="0"/>
              <a:pathLst>
                <a:path w="369" h="641">
                  <a:moveTo>
                    <a:pt x="0" y="641"/>
                  </a:moveTo>
                  <a:lnTo>
                    <a:pt x="184" y="321"/>
                  </a:lnTo>
                  <a:lnTo>
                    <a:pt x="369"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1" name="任意多边形 409804">
              <a:extLst>
                <a:ext uri="{FF2B5EF4-FFF2-40B4-BE49-F238E27FC236}">
                  <a16:creationId xmlns:a16="http://schemas.microsoft.com/office/drawing/2014/main" id="{B9DC7AD5-FC52-E59B-A800-C454CA92DA47}"/>
                </a:ext>
              </a:extLst>
            </p:cNvPr>
            <p:cNvSpPr/>
            <p:nvPr/>
          </p:nvSpPr>
          <p:spPr>
            <a:xfrm>
              <a:off x="3687" y="2537"/>
              <a:ext cx="52" cy="92"/>
            </a:xfrm>
            <a:custGeom>
              <a:avLst/>
              <a:gdLst/>
              <a:ahLst/>
              <a:cxnLst/>
              <a:rect l="0" t="0" r="0" b="0"/>
              <a:pathLst>
                <a:path w="369" h="641">
                  <a:moveTo>
                    <a:pt x="0" y="641"/>
                  </a:moveTo>
                  <a:lnTo>
                    <a:pt x="185" y="321"/>
                  </a:lnTo>
                  <a:lnTo>
                    <a:pt x="369"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2" name="任意多边形 409805">
              <a:extLst>
                <a:ext uri="{FF2B5EF4-FFF2-40B4-BE49-F238E27FC236}">
                  <a16:creationId xmlns:a16="http://schemas.microsoft.com/office/drawing/2014/main" id="{BB56B58F-288B-3257-6009-BB69F88D6746}"/>
                </a:ext>
              </a:extLst>
            </p:cNvPr>
            <p:cNvSpPr/>
            <p:nvPr/>
          </p:nvSpPr>
          <p:spPr>
            <a:xfrm>
              <a:off x="3703" y="2537"/>
              <a:ext cx="53" cy="92"/>
            </a:xfrm>
            <a:custGeom>
              <a:avLst/>
              <a:gdLst/>
              <a:ahLst/>
              <a:cxnLst/>
              <a:rect l="0" t="0" r="0" b="0"/>
              <a:pathLst>
                <a:path w="369" h="641">
                  <a:moveTo>
                    <a:pt x="0" y="641"/>
                  </a:moveTo>
                  <a:lnTo>
                    <a:pt x="185" y="321"/>
                  </a:lnTo>
                  <a:lnTo>
                    <a:pt x="369"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3" name="任意多边形 409806">
              <a:extLst>
                <a:ext uri="{FF2B5EF4-FFF2-40B4-BE49-F238E27FC236}">
                  <a16:creationId xmlns:a16="http://schemas.microsoft.com/office/drawing/2014/main" id="{A9133B2D-8552-2537-A6BB-32B0C14C8222}"/>
                </a:ext>
              </a:extLst>
            </p:cNvPr>
            <p:cNvSpPr/>
            <p:nvPr/>
          </p:nvSpPr>
          <p:spPr>
            <a:xfrm>
              <a:off x="3720" y="2537"/>
              <a:ext cx="53" cy="92"/>
            </a:xfrm>
            <a:custGeom>
              <a:avLst/>
              <a:gdLst/>
              <a:ahLst/>
              <a:cxnLst/>
              <a:rect l="0" t="0" r="0" b="0"/>
              <a:pathLst>
                <a:path w="370" h="641">
                  <a:moveTo>
                    <a:pt x="0" y="641"/>
                  </a:moveTo>
                  <a:lnTo>
                    <a:pt x="186" y="321"/>
                  </a:lnTo>
                  <a:lnTo>
                    <a:pt x="37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4" name="任意多边形 409807">
              <a:extLst>
                <a:ext uri="{FF2B5EF4-FFF2-40B4-BE49-F238E27FC236}">
                  <a16:creationId xmlns:a16="http://schemas.microsoft.com/office/drawing/2014/main" id="{43129381-C863-7381-7D2F-F736F9CC9893}"/>
                </a:ext>
              </a:extLst>
            </p:cNvPr>
            <p:cNvSpPr/>
            <p:nvPr/>
          </p:nvSpPr>
          <p:spPr>
            <a:xfrm>
              <a:off x="3737" y="2537"/>
              <a:ext cx="53" cy="92"/>
            </a:xfrm>
            <a:custGeom>
              <a:avLst/>
              <a:gdLst/>
              <a:ahLst/>
              <a:cxnLst/>
              <a:rect l="0" t="0" r="0" b="0"/>
              <a:pathLst>
                <a:path w="370" h="641">
                  <a:moveTo>
                    <a:pt x="0" y="641"/>
                  </a:moveTo>
                  <a:lnTo>
                    <a:pt x="184" y="321"/>
                  </a:lnTo>
                  <a:lnTo>
                    <a:pt x="37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5" name="任意多边形 409808">
              <a:extLst>
                <a:ext uri="{FF2B5EF4-FFF2-40B4-BE49-F238E27FC236}">
                  <a16:creationId xmlns:a16="http://schemas.microsoft.com/office/drawing/2014/main" id="{6898683E-3F70-19E0-8EF4-2F4C5906C8D0}"/>
                </a:ext>
              </a:extLst>
            </p:cNvPr>
            <p:cNvSpPr/>
            <p:nvPr/>
          </p:nvSpPr>
          <p:spPr>
            <a:xfrm>
              <a:off x="3754" y="2537"/>
              <a:ext cx="52" cy="92"/>
            </a:xfrm>
            <a:custGeom>
              <a:avLst/>
              <a:gdLst/>
              <a:ahLst/>
              <a:cxnLst/>
              <a:rect l="0" t="0" r="0" b="0"/>
              <a:pathLst>
                <a:path w="369" h="641">
                  <a:moveTo>
                    <a:pt x="0" y="641"/>
                  </a:moveTo>
                  <a:lnTo>
                    <a:pt x="185" y="321"/>
                  </a:lnTo>
                  <a:lnTo>
                    <a:pt x="369"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6" name="任意多边形 409809">
              <a:extLst>
                <a:ext uri="{FF2B5EF4-FFF2-40B4-BE49-F238E27FC236}">
                  <a16:creationId xmlns:a16="http://schemas.microsoft.com/office/drawing/2014/main" id="{82EC6201-F44D-9E5D-5967-75973423818F}"/>
                </a:ext>
              </a:extLst>
            </p:cNvPr>
            <p:cNvSpPr/>
            <p:nvPr/>
          </p:nvSpPr>
          <p:spPr>
            <a:xfrm>
              <a:off x="3770" y="2537"/>
              <a:ext cx="53" cy="92"/>
            </a:xfrm>
            <a:custGeom>
              <a:avLst/>
              <a:gdLst/>
              <a:ahLst/>
              <a:cxnLst/>
              <a:rect l="0" t="0" r="0" b="0"/>
              <a:pathLst>
                <a:path w="370" h="641">
                  <a:moveTo>
                    <a:pt x="0" y="641"/>
                  </a:moveTo>
                  <a:lnTo>
                    <a:pt x="185" y="321"/>
                  </a:lnTo>
                  <a:lnTo>
                    <a:pt x="37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7" name="任意多边形 409810">
              <a:extLst>
                <a:ext uri="{FF2B5EF4-FFF2-40B4-BE49-F238E27FC236}">
                  <a16:creationId xmlns:a16="http://schemas.microsoft.com/office/drawing/2014/main" id="{19697921-360C-9C29-06B1-5D9A69BBFB59}"/>
                </a:ext>
              </a:extLst>
            </p:cNvPr>
            <p:cNvSpPr/>
            <p:nvPr/>
          </p:nvSpPr>
          <p:spPr>
            <a:xfrm>
              <a:off x="3787" y="2537"/>
              <a:ext cx="53" cy="92"/>
            </a:xfrm>
            <a:custGeom>
              <a:avLst/>
              <a:gdLst/>
              <a:ahLst/>
              <a:cxnLst/>
              <a:rect l="0" t="0" r="0" b="0"/>
              <a:pathLst>
                <a:path w="369" h="641">
                  <a:moveTo>
                    <a:pt x="0" y="641"/>
                  </a:moveTo>
                  <a:lnTo>
                    <a:pt x="185" y="321"/>
                  </a:lnTo>
                  <a:lnTo>
                    <a:pt x="369"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8" name="任意多边形 409811">
              <a:extLst>
                <a:ext uri="{FF2B5EF4-FFF2-40B4-BE49-F238E27FC236}">
                  <a16:creationId xmlns:a16="http://schemas.microsoft.com/office/drawing/2014/main" id="{30450C51-6985-F194-3ACC-3AE89DF3AB71}"/>
                </a:ext>
              </a:extLst>
            </p:cNvPr>
            <p:cNvSpPr/>
            <p:nvPr/>
          </p:nvSpPr>
          <p:spPr>
            <a:xfrm>
              <a:off x="3804" y="2537"/>
              <a:ext cx="53" cy="92"/>
            </a:xfrm>
            <a:custGeom>
              <a:avLst/>
              <a:gdLst/>
              <a:ahLst/>
              <a:cxnLst/>
              <a:rect l="0" t="0" r="0" b="0"/>
              <a:pathLst>
                <a:path w="370" h="641">
                  <a:moveTo>
                    <a:pt x="0" y="641"/>
                  </a:moveTo>
                  <a:lnTo>
                    <a:pt x="184" y="321"/>
                  </a:lnTo>
                  <a:lnTo>
                    <a:pt x="37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9" name="任意多边形 409812">
              <a:extLst>
                <a:ext uri="{FF2B5EF4-FFF2-40B4-BE49-F238E27FC236}">
                  <a16:creationId xmlns:a16="http://schemas.microsoft.com/office/drawing/2014/main" id="{EEE9996D-6078-AADA-1831-49D47C4DA501}"/>
                </a:ext>
              </a:extLst>
            </p:cNvPr>
            <p:cNvSpPr/>
            <p:nvPr/>
          </p:nvSpPr>
          <p:spPr>
            <a:xfrm>
              <a:off x="3821" y="2537"/>
              <a:ext cx="52" cy="92"/>
            </a:xfrm>
            <a:custGeom>
              <a:avLst/>
              <a:gdLst/>
              <a:ahLst/>
              <a:cxnLst/>
              <a:rect l="0" t="0" r="0" b="0"/>
              <a:pathLst>
                <a:path w="368" h="641">
                  <a:moveTo>
                    <a:pt x="0" y="641"/>
                  </a:moveTo>
                  <a:lnTo>
                    <a:pt x="184" y="321"/>
                  </a:lnTo>
                  <a:lnTo>
                    <a:pt x="368"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0" name="任意多边形 409813">
              <a:extLst>
                <a:ext uri="{FF2B5EF4-FFF2-40B4-BE49-F238E27FC236}">
                  <a16:creationId xmlns:a16="http://schemas.microsoft.com/office/drawing/2014/main" id="{1FB3E4DA-41D0-5DC3-5405-7D67883D7E97}"/>
                </a:ext>
              </a:extLst>
            </p:cNvPr>
            <p:cNvSpPr/>
            <p:nvPr/>
          </p:nvSpPr>
          <p:spPr>
            <a:xfrm>
              <a:off x="3837" y="2537"/>
              <a:ext cx="53" cy="92"/>
            </a:xfrm>
            <a:custGeom>
              <a:avLst/>
              <a:gdLst/>
              <a:ahLst/>
              <a:cxnLst/>
              <a:rect l="0" t="0" r="0" b="0"/>
              <a:pathLst>
                <a:path w="370" h="641">
                  <a:moveTo>
                    <a:pt x="0" y="641"/>
                  </a:moveTo>
                  <a:lnTo>
                    <a:pt x="186" y="321"/>
                  </a:lnTo>
                  <a:lnTo>
                    <a:pt x="37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1" name="任意多边形 409814">
              <a:extLst>
                <a:ext uri="{FF2B5EF4-FFF2-40B4-BE49-F238E27FC236}">
                  <a16:creationId xmlns:a16="http://schemas.microsoft.com/office/drawing/2014/main" id="{AC8ACF0F-A231-FA19-55E3-296E7E80C51E}"/>
                </a:ext>
              </a:extLst>
            </p:cNvPr>
            <p:cNvSpPr/>
            <p:nvPr/>
          </p:nvSpPr>
          <p:spPr>
            <a:xfrm>
              <a:off x="3854" y="2537"/>
              <a:ext cx="53" cy="92"/>
            </a:xfrm>
            <a:custGeom>
              <a:avLst/>
              <a:gdLst/>
              <a:ahLst/>
              <a:cxnLst/>
              <a:rect l="0" t="0" r="0" b="0"/>
              <a:pathLst>
                <a:path w="370" h="641">
                  <a:moveTo>
                    <a:pt x="0" y="641"/>
                  </a:moveTo>
                  <a:lnTo>
                    <a:pt x="185" y="321"/>
                  </a:lnTo>
                  <a:lnTo>
                    <a:pt x="37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2" name="任意多边形 409815">
              <a:extLst>
                <a:ext uri="{FF2B5EF4-FFF2-40B4-BE49-F238E27FC236}">
                  <a16:creationId xmlns:a16="http://schemas.microsoft.com/office/drawing/2014/main" id="{E3B142A8-9040-5DD6-B884-BB4F8EE53DC0}"/>
                </a:ext>
              </a:extLst>
            </p:cNvPr>
            <p:cNvSpPr/>
            <p:nvPr/>
          </p:nvSpPr>
          <p:spPr>
            <a:xfrm>
              <a:off x="3871" y="2537"/>
              <a:ext cx="53" cy="92"/>
            </a:xfrm>
            <a:custGeom>
              <a:avLst/>
              <a:gdLst/>
              <a:ahLst/>
              <a:cxnLst/>
              <a:rect l="0" t="0" r="0" b="0"/>
              <a:pathLst>
                <a:path w="370" h="641">
                  <a:moveTo>
                    <a:pt x="0" y="641"/>
                  </a:moveTo>
                  <a:lnTo>
                    <a:pt x="185" y="321"/>
                  </a:lnTo>
                  <a:lnTo>
                    <a:pt x="37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3" name="任意多边形 409816">
              <a:extLst>
                <a:ext uri="{FF2B5EF4-FFF2-40B4-BE49-F238E27FC236}">
                  <a16:creationId xmlns:a16="http://schemas.microsoft.com/office/drawing/2014/main" id="{E648828E-EB1E-5DDA-E7B5-8947BBE9406D}"/>
                </a:ext>
              </a:extLst>
            </p:cNvPr>
            <p:cNvSpPr/>
            <p:nvPr/>
          </p:nvSpPr>
          <p:spPr>
            <a:xfrm>
              <a:off x="3888" y="2537"/>
              <a:ext cx="53" cy="92"/>
            </a:xfrm>
            <a:custGeom>
              <a:avLst/>
              <a:gdLst/>
              <a:ahLst/>
              <a:cxnLst/>
              <a:rect l="0" t="0" r="0" b="0"/>
              <a:pathLst>
                <a:path w="370" h="641">
                  <a:moveTo>
                    <a:pt x="0" y="641"/>
                  </a:moveTo>
                  <a:lnTo>
                    <a:pt x="184" y="321"/>
                  </a:lnTo>
                  <a:lnTo>
                    <a:pt x="37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4" name="任意多边形 409817">
              <a:extLst>
                <a:ext uri="{FF2B5EF4-FFF2-40B4-BE49-F238E27FC236}">
                  <a16:creationId xmlns:a16="http://schemas.microsoft.com/office/drawing/2014/main" id="{1E3C7975-E935-507D-A49B-32E6B282276D}"/>
                </a:ext>
              </a:extLst>
            </p:cNvPr>
            <p:cNvSpPr/>
            <p:nvPr/>
          </p:nvSpPr>
          <p:spPr>
            <a:xfrm>
              <a:off x="3905" y="2537"/>
              <a:ext cx="52" cy="92"/>
            </a:xfrm>
            <a:custGeom>
              <a:avLst/>
              <a:gdLst/>
              <a:ahLst/>
              <a:cxnLst/>
              <a:rect l="0" t="0" r="0" b="0"/>
              <a:pathLst>
                <a:path w="368" h="641">
                  <a:moveTo>
                    <a:pt x="0" y="641"/>
                  </a:moveTo>
                  <a:lnTo>
                    <a:pt x="184" y="321"/>
                  </a:lnTo>
                  <a:lnTo>
                    <a:pt x="368"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5" name="任意多边形 409818">
              <a:extLst>
                <a:ext uri="{FF2B5EF4-FFF2-40B4-BE49-F238E27FC236}">
                  <a16:creationId xmlns:a16="http://schemas.microsoft.com/office/drawing/2014/main" id="{66281E78-8480-2CC7-B905-0BECE8F89ACC}"/>
                </a:ext>
              </a:extLst>
            </p:cNvPr>
            <p:cNvSpPr/>
            <p:nvPr/>
          </p:nvSpPr>
          <p:spPr>
            <a:xfrm>
              <a:off x="3921" y="2537"/>
              <a:ext cx="53" cy="92"/>
            </a:xfrm>
            <a:custGeom>
              <a:avLst/>
              <a:gdLst/>
              <a:ahLst/>
              <a:cxnLst/>
              <a:rect l="0" t="0" r="0" b="0"/>
              <a:pathLst>
                <a:path w="370" h="641">
                  <a:moveTo>
                    <a:pt x="0" y="641"/>
                  </a:moveTo>
                  <a:lnTo>
                    <a:pt x="185" y="321"/>
                  </a:lnTo>
                  <a:lnTo>
                    <a:pt x="37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6" name="任意多边形 409819">
              <a:extLst>
                <a:ext uri="{FF2B5EF4-FFF2-40B4-BE49-F238E27FC236}">
                  <a16:creationId xmlns:a16="http://schemas.microsoft.com/office/drawing/2014/main" id="{D703C004-F3CE-01E4-1884-E4315C8355D6}"/>
                </a:ext>
              </a:extLst>
            </p:cNvPr>
            <p:cNvSpPr/>
            <p:nvPr/>
          </p:nvSpPr>
          <p:spPr>
            <a:xfrm>
              <a:off x="3938" y="2537"/>
              <a:ext cx="53" cy="92"/>
            </a:xfrm>
            <a:custGeom>
              <a:avLst/>
              <a:gdLst/>
              <a:ahLst/>
              <a:cxnLst/>
              <a:rect l="0" t="0" r="0" b="0"/>
              <a:pathLst>
                <a:path w="369" h="641">
                  <a:moveTo>
                    <a:pt x="0" y="641"/>
                  </a:moveTo>
                  <a:lnTo>
                    <a:pt x="184" y="321"/>
                  </a:lnTo>
                  <a:lnTo>
                    <a:pt x="369"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7" name="任意多边形 409820">
              <a:extLst>
                <a:ext uri="{FF2B5EF4-FFF2-40B4-BE49-F238E27FC236}">
                  <a16:creationId xmlns:a16="http://schemas.microsoft.com/office/drawing/2014/main" id="{09F07A86-2FD3-8532-D68C-C8BABAAE774F}"/>
                </a:ext>
              </a:extLst>
            </p:cNvPr>
            <p:cNvSpPr/>
            <p:nvPr/>
          </p:nvSpPr>
          <p:spPr>
            <a:xfrm>
              <a:off x="3955" y="2537"/>
              <a:ext cx="53" cy="92"/>
            </a:xfrm>
            <a:custGeom>
              <a:avLst/>
              <a:gdLst/>
              <a:ahLst/>
              <a:cxnLst/>
              <a:rect l="0" t="0" r="0" b="0"/>
              <a:pathLst>
                <a:path w="370" h="641">
                  <a:moveTo>
                    <a:pt x="0" y="641"/>
                  </a:moveTo>
                  <a:lnTo>
                    <a:pt x="185" y="321"/>
                  </a:lnTo>
                  <a:lnTo>
                    <a:pt x="37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8" name="任意多边形 409821">
              <a:extLst>
                <a:ext uri="{FF2B5EF4-FFF2-40B4-BE49-F238E27FC236}">
                  <a16:creationId xmlns:a16="http://schemas.microsoft.com/office/drawing/2014/main" id="{1B7D07E7-A4B6-A364-3A20-8AF567198E63}"/>
                </a:ext>
              </a:extLst>
            </p:cNvPr>
            <p:cNvSpPr/>
            <p:nvPr/>
          </p:nvSpPr>
          <p:spPr>
            <a:xfrm>
              <a:off x="3972" y="2537"/>
              <a:ext cx="52" cy="92"/>
            </a:xfrm>
            <a:custGeom>
              <a:avLst/>
              <a:gdLst/>
              <a:ahLst/>
              <a:cxnLst/>
              <a:rect l="0" t="0" r="0" b="0"/>
              <a:pathLst>
                <a:path w="369" h="641">
                  <a:moveTo>
                    <a:pt x="0" y="641"/>
                  </a:moveTo>
                  <a:lnTo>
                    <a:pt x="184" y="321"/>
                  </a:lnTo>
                  <a:lnTo>
                    <a:pt x="369" y="0"/>
                  </a:lnTo>
                </a:path>
              </a:pathLst>
            </a:custGeom>
            <a:noFill/>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9" name="任意多边形 409822">
              <a:extLst>
                <a:ext uri="{FF2B5EF4-FFF2-40B4-BE49-F238E27FC236}">
                  <a16:creationId xmlns:a16="http://schemas.microsoft.com/office/drawing/2014/main" id="{0A022906-9CE2-3C01-0741-4A41B573578F}"/>
                </a:ext>
              </a:extLst>
            </p:cNvPr>
            <p:cNvSpPr/>
            <p:nvPr/>
          </p:nvSpPr>
          <p:spPr>
            <a:xfrm>
              <a:off x="3988" y="2537"/>
              <a:ext cx="53" cy="92"/>
            </a:xfrm>
            <a:custGeom>
              <a:avLst/>
              <a:gdLst/>
              <a:ahLst/>
              <a:cxnLst/>
              <a:rect l="0" t="0" r="0" b="0"/>
              <a:pathLst>
                <a:path w="370" h="641">
                  <a:moveTo>
                    <a:pt x="0" y="641"/>
                  </a:moveTo>
                  <a:lnTo>
                    <a:pt x="186" y="321"/>
                  </a:lnTo>
                  <a:lnTo>
                    <a:pt x="370" y="0"/>
                  </a:lnTo>
                </a:path>
              </a:pathLst>
            </a:custGeom>
            <a:noFill/>
            <a:ln w="3175"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0" name="任意多边形 409823">
              <a:extLst>
                <a:ext uri="{FF2B5EF4-FFF2-40B4-BE49-F238E27FC236}">
                  <a16:creationId xmlns:a16="http://schemas.microsoft.com/office/drawing/2014/main" id="{17183FE4-E3C7-8CB4-B471-C270300D724C}"/>
                </a:ext>
              </a:extLst>
            </p:cNvPr>
            <p:cNvSpPr/>
            <p:nvPr/>
          </p:nvSpPr>
          <p:spPr>
            <a:xfrm>
              <a:off x="4005" y="2537"/>
              <a:ext cx="53" cy="92"/>
            </a:xfrm>
            <a:custGeom>
              <a:avLst/>
              <a:gdLst/>
              <a:ahLst/>
              <a:cxnLst/>
              <a:rect l="0" t="0" r="0" b="0"/>
              <a:pathLst>
                <a:path w="370" h="641">
                  <a:moveTo>
                    <a:pt x="0" y="641"/>
                  </a:moveTo>
                  <a:lnTo>
                    <a:pt x="184" y="321"/>
                  </a:lnTo>
                  <a:lnTo>
                    <a:pt x="370" y="0"/>
                  </a:lnTo>
                </a:path>
              </a:pathLst>
            </a:custGeom>
            <a:noFill/>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1" name="任意多边形 409824">
              <a:extLst>
                <a:ext uri="{FF2B5EF4-FFF2-40B4-BE49-F238E27FC236}">
                  <a16:creationId xmlns:a16="http://schemas.microsoft.com/office/drawing/2014/main" id="{66A2C64B-90AA-4D8E-20E8-92C07251A99E}"/>
                </a:ext>
              </a:extLst>
            </p:cNvPr>
            <p:cNvSpPr/>
            <p:nvPr/>
          </p:nvSpPr>
          <p:spPr>
            <a:xfrm>
              <a:off x="4022" y="2537"/>
              <a:ext cx="53" cy="92"/>
            </a:xfrm>
            <a:custGeom>
              <a:avLst/>
              <a:gdLst/>
              <a:ahLst/>
              <a:cxnLst/>
              <a:rect l="0" t="0" r="0" b="0"/>
              <a:pathLst>
                <a:path w="370" h="641">
                  <a:moveTo>
                    <a:pt x="0" y="641"/>
                  </a:moveTo>
                  <a:lnTo>
                    <a:pt x="185" y="321"/>
                  </a:lnTo>
                  <a:lnTo>
                    <a:pt x="37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2" name="任意多边形 409825">
              <a:extLst>
                <a:ext uri="{FF2B5EF4-FFF2-40B4-BE49-F238E27FC236}">
                  <a16:creationId xmlns:a16="http://schemas.microsoft.com/office/drawing/2014/main" id="{64806FD5-9300-2167-4918-E41CCE93F2DA}"/>
                </a:ext>
              </a:extLst>
            </p:cNvPr>
            <p:cNvSpPr/>
            <p:nvPr/>
          </p:nvSpPr>
          <p:spPr>
            <a:xfrm>
              <a:off x="4039" y="2537"/>
              <a:ext cx="52" cy="92"/>
            </a:xfrm>
            <a:custGeom>
              <a:avLst/>
              <a:gdLst/>
              <a:ahLst/>
              <a:cxnLst/>
              <a:rect l="0" t="0" r="0" b="0"/>
              <a:pathLst>
                <a:path w="369" h="641">
                  <a:moveTo>
                    <a:pt x="0" y="641"/>
                  </a:moveTo>
                  <a:lnTo>
                    <a:pt x="184" y="321"/>
                  </a:lnTo>
                  <a:lnTo>
                    <a:pt x="369"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3" name="任意多边形 409826">
              <a:extLst>
                <a:ext uri="{FF2B5EF4-FFF2-40B4-BE49-F238E27FC236}">
                  <a16:creationId xmlns:a16="http://schemas.microsoft.com/office/drawing/2014/main" id="{72E4E92D-3356-F918-7FE7-0D6D24EA1B76}"/>
                </a:ext>
              </a:extLst>
            </p:cNvPr>
            <p:cNvSpPr/>
            <p:nvPr/>
          </p:nvSpPr>
          <p:spPr>
            <a:xfrm>
              <a:off x="4055" y="2537"/>
              <a:ext cx="53" cy="92"/>
            </a:xfrm>
            <a:custGeom>
              <a:avLst/>
              <a:gdLst/>
              <a:ahLst/>
              <a:cxnLst/>
              <a:rect l="0" t="0" r="0" b="0"/>
              <a:pathLst>
                <a:path w="369" h="641">
                  <a:moveTo>
                    <a:pt x="0" y="641"/>
                  </a:moveTo>
                  <a:lnTo>
                    <a:pt x="185" y="321"/>
                  </a:lnTo>
                  <a:lnTo>
                    <a:pt x="369"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4" name="任意多边形 409827">
              <a:extLst>
                <a:ext uri="{FF2B5EF4-FFF2-40B4-BE49-F238E27FC236}">
                  <a16:creationId xmlns:a16="http://schemas.microsoft.com/office/drawing/2014/main" id="{57D87E8E-6006-CF3D-49D2-8F1F63668762}"/>
                </a:ext>
              </a:extLst>
            </p:cNvPr>
            <p:cNvSpPr/>
            <p:nvPr/>
          </p:nvSpPr>
          <p:spPr>
            <a:xfrm>
              <a:off x="4072" y="2537"/>
              <a:ext cx="53" cy="92"/>
            </a:xfrm>
            <a:custGeom>
              <a:avLst/>
              <a:gdLst/>
              <a:ahLst/>
              <a:cxnLst/>
              <a:rect l="0" t="0" r="0" b="0"/>
              <a:pathLst>
                <a:path w="370" h="641">
                  <a:moveTo>
                    <a:pt x="0" y="641"/>
                  </a:moveTo>
                  <a:lnTo>
                    <a:pt x="186" y="321"/>
                  </a:lnTo>
                  <a:lnTo>
                    <a:pt x="37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5" name="任意多边形 409828">
              <a:extLst>
                <a:ext uri="{FF2B5EF4-FFF2-40B4-BE49-F238E27FC236}">
                  <a16:creationId xmlns:a16="http://schemas.microsoft.com/office/drawing/2014/main" id="{6BDC0A16-1688-080B-A54C-1D2B335D186B}"/>
                </a:ext>
              </a:extLst>
            </p:cNvPr>
            <p:cNvSpPr/>
            <p:nvPr/>
          </p:nvSpPr>
          <p:spPr>
            <a:xfrm>
              <a:off x="4089" y="2537"/>
              <a:ext cx="53" cy="92"/>
            </a:xfrm>
            <a:custGeom>
              <a:avLst/>
              <a:gdLst/>
              <a:ahLst/>
              <a:cxnLst/>
              <a:rect l="0" t="0" r="0" b="0"/>
              <a:pathLst>
                <a:path w="369" h="641">
                  <a:moveTo>
                    <a:pt x="0" y="641"/>
                  </a:moveTo>
                  <a:lnTo>
                    <a:pt x="184" y="321"/>
                  </a:lnTo>
                  <a:lnTo>
                    <a:pt x="369"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6" name="任意多边形 409829">
              <a:extLst>
                <a:ext uri="{FF2B5EF4-FFF2-40B4-BE49-F238E27FC236}">
                  <a16:creationId xmlns:a16="http://schemas.microsoft.com/office/drawing/2014/main" id="{04745E92-DCEA-3DD8-13AE-6DDFC1C276A2}"/>
                </a:ext>
              </a:extLst>
            </p:cNvPr>
            <p:cNvSpPr/>
            <p:nvPr/>
          </p:nvSpPr>
          <p:spPr>
            <a:xfrm>
              <a:off x="4106" y="2537"/>
              <a:ext cx="52" cy="92"/>
            </a:xfrm>
            <a:custGeom>
              <a:avLst/>
              <a:gdLst/>
              <a:ahLst/>
              <a:cxnLst/>
              <a:rect l="0" t="0" r="0" b="0"/>
              <a:pathLst>
                <a:path w="369" h="641">
                  <a:moveTo>
                    <a:pt x="0" y="641"/>
                  </a:moveTo>
                  <a:lnTo>
                    <a:pt x="185" y="321"/>
                  </a:lnTo>
                  <a:lnTo>
                    <a:pt x="369"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7" name="任意多边形 409830">
              <a:extLst>
                <a:ext uri="{FF2B5EF4-FFF2-40B4-BE49-F238E27FC236}">
                  <a16:creationId xmlns:a16="http://schemas.microsoft.com/office/drawing/2014/main" id="{7C5EFEA1-BB3A-5330-B41D-C4A130E86E7E}"/>
                </a:ext>
              </a:extLst>
            </p:cNvPr>
            <p:cNvSpPr/>
            <p:nvPr/>
          </p:nvSpPr>
          <p:spPr>
            <a:xfrm>
              <a:off x="4122" y="2537"/>
              <a:ext cx="53" cy="92"/>
            </a:xfrm>
            <a:custGeom>
              <a:avLst/>
              <a:gdLst/>
              <a:ahLst/>
              <a:cxnLst/>
              <a:rect l="0" t="0" r="0" b="0"/>
              <a:pathLst>
                <a:path w="370" h="641">
                  <a:moveTo>
                    <a:pt x="0" y="641"/>
                  </a:moveTo>
                  <a:lnTo>
                    <a:pt x="185" y="321"/>
                  </a:lnTo>
                  <a:lnTo>
                    <a:pt x="37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8" name="任意多边形 409831">
              <a:extLst>
                <a:ext uri="{FF2B5EF4-FFF2-40B4-BE49-F238E27FC236}">
                  <a16:creationId xmlns:a16="http://schemas.microsoft.com/office/drawing/2014/main" id="{B525FA7F-0702-0453-1972-152FB6EB0143}"/>
                </a:ext>
              </a:extLst>
            </p:cNvPr>
            <p:cNvSpPr/>
            <p:nvPr/>
          </p:nvSpPr>
          <p:spPr>
            <a:xfrm>
              <a:off x="4139" y="2537"/>
              <a:ext cx="53" cy="92"/>
            </a:xfrm>
            <a:custGeom>
              <a:avLst/>
              <a:gdLst/>
              <a:ahLst/>
              <a:cxnLst/>
              <a:rect l="0" t="0" r="0" b="0"/>
              <a:pathLst>
                <a:path w="370" h="641">
                  <a:moveTo>
                    <a:pt x="0" y="641"/>
                  </a:moveTo>
                  <a:lnTo>
                    <a:pt x="186" y="321"/>
                  </a:lnTo>
                  <a:lnTo>
                    <a:pt x="37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9" name="任意多边形 409832">
              <a:extLst>
                <a:ext uri="{FF2B5EF4-FFF2-40B4-BE49-F238E27FC236}">
                  <a16:creationId xmlns:a16="http://schemas.microsoft.com/office/drawing/2014/main" id="{EBAC4F34-CAE9-127B-F0C9-34C973DF386A}"/>
                </a:ext>
              </a:extLst>
            </p:cNvPr>
            <p:cNvSpPr/>
            <p:nvPr/>
          </p:nvSpPr>
          <p:spPr>
            <a:xfrm>
              <a:off x="4156" y="2537"/>
              <a:ext cx="53" cy="92"/>
            </a:xfrm>
            <a:custGeom>
              <a:avLst/>
              <a:gdLst/>
              <a:ahLst/>
              <a:cxnLst/>
              <a:rect l="0" t="0" r="0" b="0"/>
              <a:pathLst>
                <a:path w="370" h="641">
                  <a:moveTo>
                    <a:pt x="0" y="641"/>
                  </a:moveTo>
                  <a:lnTo>
                    <a:pt x="184" y="321"/>
                  </a:lnTo>
                  <a:lnTo>
                    <a:pt x="37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0" name="任意多边形 409833">
              <a:extLst>
                <a:ext uri="{FF2B5EF4-FFF2-40B4-BE49-F238E27FC236}">
                  <a16:creationId xmlns:a16="http://schemas.microsoft.com/office/drawing/2014/main" id="{92D02DF9-649A-BDDC-61F1-414A5EB52DDC}"/>
                </a:ext>
              </a:extLst>
            </p:cNvPr>
            <p:cNvSpPr/>
            <p:nvPr/>
          </p:nvSpPr>
          <p:spPr>
            <a:xfrm>
              <a:off x="4173" y="2542"/>
              <a:ext cx="50" cy="87"/>
            </a:xfrm>
            <a:custGeom>
              <a:avLst/>
              <a:gdLst/>
              <a:ahLst/>
              <a:cxnLst/>
              <a:rect l="0" t="0" r="0" b="0"/>
              <a:pathLst>
                <a:path w="350" h="608">
                  <a:moveTo>
                    <a:pt x="0" y="608"/>
                  </a:moveTo>
                  <a:lnTo>
                    <a:pt x="184" y="288"/>
                  </a:lnTo>
                  <a:lnTo>
                    <a:pt x="35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1" name="任意多边形 409834">
              <a:extLst>
                <a:ext uri="{FF2B5EF4-FFF2-40B4-BE49-F238E27FC236}">
                  <a16:creationId xmlns:a16="http://schemas.microsoft.com/office/drawing/2014/main" id="{CF1B403D-BEFF-3784-DBD8-D24DEBC441AD}"/>
                </a:ext>
              </a:extLst>
            </p:cNvPr>
            <p:cNvSpPr/>
            <p:nvPr/>
          </p:nvSpPr>
          <p:spPr>
            <a:xfrm>
              <a:off x="4189" y="2560"/>
              <a:ext cx="40" cy="69"/>
            </a:xfrm>
            <a:custGeom>
              <a:avLst/>
              <a:gdLst/>
              <a:ahLst/>
              <a:cxnLst/>
              <a:rect l="0" t="0" r="0" b="0"/>
              <a:pathLst>
                <a:path w="279" h="484">
                  <a:moveTo>
                    <a:pt x="0" y="484"/>
                  </a:moveTo>
                  <a:lnTo>
                    <a:pt x="186" y="164"/>
                  </a:lnTo>
                  <a:lnTo>
                    <a:pt x="279"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2" name="任意多边形 409835">
              <a:extLst>
                <a:ext uri="{FF2B5EF4-FFF2-40B4-BE49-F238E27FC236}">
                  <a16:creationId xmlns:a16="http://schemas.microsoft.com/office/drawing/2014/main" id="{06683730-C805-805A-BE6D-68C202F5A77B}"/>
                </a:ext>
              </a:extLst>
            </p:cNvPr>
            <p:cNvSpPr/>
            <p:nvPr/>
          </p:nvSpPr>
          <p:spPr>
            <a:xfrm>
              <a:off x="4206" y="2578"/>
              <a:ext cx="30" cy="51"/>
            </a:xfrm>
            <a:custGeom>
              <a:avLst/>
              <a:gdLst/>
              <a:ahLst/>
              <a:cxnLst/>
              <a:rect l="0" t="0" r="0" b="0"/>
              <a:pathLst>
                <a:path w="207" h="358">
                  <a:moveTo>
                    <a:pt x="0" y="358"/>
                  </a:moveTo>
                  <a:lnTo>
                    <a:pt x="185" y="38"/>
                  </a:lnTo>
                  <a:lnTo>
                    <a:pt x="207"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3" name="直接连接符 409836">
              <a:extLst>
                <a:ext uri="{FF2B5EF4-FFF2-40B4-BE49-F238E27FC236}">
                  <a16:creationId xmlns:a16="http://schemas.microsoft.com/office/drawing/2014/main" id="{372C9C17-3316-7420-0C33-81BD0439FF3E}"/>
                </a:ext>
              </a:extLst>
            </p:cNvPr>
            <p:cNvSpPr/>
            <p:nvPr/>
          </p:nvSpPr>
          <p:spPr>
            <a:xfrm flipV="1">
              <a:off x="4223" y="2596"/>
              <a:ext cx="19" cy="3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4" name="直接连接符 409837">
              <a:extLst>
                <a:ext uri="{FF2B5EF4-FFF2-40B4-BE49-F238E27FC236}">
                  <a16:creationId xmlns:a16="http://schemas.microsoft.com/office/drawing/2014/main" id="{F548C92D-DF9A-0D4E-159B-3F7A2EB546BB}"/>
                </a:ext>
              </a:extLst>
            </p:cNvPr>
            <p:cNvSpPr/>
            <p:nvPr/>
          </p:nvSpPr>
          <p:spPr>
            <a:xfrm flipV="1">
              <a:off x="4240" y="2614"/>
              <a:ext cx="8" cy="1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5" name="直接连接符 409838">
              <a:extLst>
                <a:ext uri="{FF2B5EF4-FFF2-40B4-BE49-F238E27FC236}">
                  <a16:creationId xmlns:a16="http://schemas.microsoft.com/office/drawing/2014/main" id="{32D574BC-0E93-DFF1-D9D9-E50A34B93657}"/>
                </a:ext>
              </a:extLst>
            </p:cNvPr>
            <p:cNvSpPr/>
            <p:nvPr/>
          </p:nvSpPr>
          <p:spPr>
            <a:xfrm flipH="1" flipV="1">
              <a:off x="3602" y="2617"/>
              <a:ext cx="7" cy="1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6" name="直接连接符 409839">
              <a:extLst>
                <a:ext uri="{FF2B5EF4-FFF2-40B4-BE49-F238E27FC236}">
                  <a16:creationId xmlns:a16="http://schemas.microsoft.com/office/drawing/2014/main" id="{4B5934F4-8D83-526E-99ED-1296F1D13C01}"/>
                </a:ext>
              </a:extLst>
            </p:cNvPr>
            <p:cNvSpPr/>
            <p:nvPr/>
          </p:nvSpPr>
          <p:spPr>
            <a:xfrm flipH="1" flipV="1">
              <a:off x="3602" y="2588"/>
              <a:ext cx="23" cy="4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7" name="任意多边形 409840">
              <a:extLst>
                <a:ext uri="{FF2B5EF4-FFF2-40B4-BE49-F238E27FC236}">
                  <a16:creationId xmlns:a16="http://schemas.microsoft.com/office/drawing/2014/main" id="{4FCC8FBF-9EBD-9B9F-8215-0541D9626136}"/>
                </a:ext>
              </a:extLst>
            </p:cNvPr>
            <p:cNvSpPr/>
            <p:nvPr/>
          </p:nvSpPr>
          <p:spPr>
            <a:xfrm>
              <a:off x="3602" y="2559"/>
              <a:ext cx="40" cy="70"/>
            </a:xfrm>
            <a:custGeom>
              <a:avLst/>
              <a:gdLst/>
              <a:ahLst/>
              <a:cxnLst/>
              <a:rect l="0" t="0" r="0" b="0"/>
              <a:pathLst>
                <a:path w="283" h="491">
                  <a:moveTo>
                    <a:pt x="283" y="491"/>
                  </a:moveTo>
                  <a:lnTo>
                    <a:pt x="99" y="17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8" name="任意多边形 409841">
              <a:extLst>
                <a:ext uri="{FF2B5EF4-FFF2-40B4-BE49-F238E27FC236}">
                  <a16:creationId xmlns:a16="http://schemas.microsoft.com/office/drawing/2014/main" id="{1872991F-C660-082C-805B-ECE5E4CBB681}"/>
                </a:ext>
              </a:extLst>
            </p:cNvPr>
            <p:cNvSpPr/>
            <p:nvPr/>
          </p:nvSpPr>
          <p:spPr>
            <a:xfrm>
              <a:off x="3606" y="2537"/>
              <a:ext cx="53" cy="92"/>
            </a:xfrm>
            <a:custGeom>
              <a:avLst/>
              <a:gdLst/>
              <a:ahLst/>
              <a:cxnLst/>
              <a:rect l="0" t="0" r="0" b="0"/>
              <a:pathLst>
                <a:path w="369" h="641">
                  <a:moveTo>
                    <a:pt x="369" y="641"/>
                  </a:moveTo>
                  <a:lnTo>
                    <a:pt x="184" y="321"/>
                  </a:lnTo>
                  <a:lnTo>
                    <a:pt x="0" y="0"/>
                  </a:lnTo>
                </a:path>
              </a:pathLst>
            </a:custGeom>
            <a:noFill/>
            <a:ln w="3175"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9" name="任意多边形 409842">
              <a:extLst>
                <a:ext uri="{FF2B5EF4-FFF2-40B4-BE49-F238E27FC236}">
                  <a16:creationId xmlns:a16="http://schemas.microsoft.com/office/drawing/2014/main" id="{351AE9FF-3906-0E0B-8689-3A613E9E242E}"/>
                </a:ext>
              </a:extLst>
            </p:cNvPr>
            <p:cNvSpPr/>
            <p:nvPr/>
          </p:nvSpPr>
          <p:spPr>
            <a:xfrm>
              <a:off x="3623" y="2537"/>
              <a:ext cx="53" cy="92"/>
            </a:xfrm>
            <a:custGeom>
              <a:avLst/>
              <a:gdLst/>
              <a:ahLst/>
              <a:cxnLst/>
              <a:rect l="0" t="0" r="0" b="0"/>
              <a:pathLst>
                <a:path w="370" h="641">
                  <a:moveTo>
                    <a:pt x="370" y="641"/>
                  </a:moveTo>
                  <a:lnTo>
                    <a:pt x="185"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0" name="任意多边形 409843">
              <a:extLst>
                <a:ext uri="{FF2B5EF4-FFF2-40B4-BE49-F238E27FC236}">
                  <a16:creationId xmlns:a16="http://schemas.microsoft.com/office/drawing/2014/main" id="{C30CAB45-9B7B-202C-849A-81A7D0E001EE}"/>
                </a:ext>
              </a:extLst>
            </p:cNvPr>
            <p:cNvSpPr/>
            <p:nvPr/>
          </p:nvSpPr>
          <p:spPr>
            <a:xfrm>
              <a:off x="3640" y="2537"/>
              <a:ext cx="52" cy="92"/>
            </a:xfrm>
            <a:custGeom>
              <a:avLst/>
              <a:gdLst/>
              <a:ahLst/>
              <a:cxnLst/>
              <a:rect l="0" t="0" r="0" b="0"/>
              <a:pathLst>
                <a:path w="369" h="641">
                  <a:moveTo>
                    <a:pt x="369" y="641"/>
                  </a:moveTo>
                  <a:lnTo>
                    <a:pt x="184"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1" name="任意多边形 409844">
              <a:extLst>
                <a:ext uri="{FF2B5EF4-FFF2-40B4-BE49-F238E27FC236}">
                  <a16:creationId xmlns:a16="http://schemas.microsoft.com/office/drawing/2014/main" id="{0BAF046F-B221-8E35-07C8-8254D4375FF9}"/>
                </a:ext>
              </a:extLst>
            </p:cNvPr>
            <p:cNvSpPr/>
            <p:nvPr/>
          </p:nvSpPr>
          <p:spPr>
            <a:xfrm>
              <a:off x="3656" y="2537"/>
              <a:ext cx="53" cy="92"/>
            </a:xfrm>
            <a:custGeom>
              <a:avLst/>
              <a:gdLst/>
              <a:ahLst/>
              <a:cxnLst/>
              <a:rect l="0" t="0" r="0" b="0"/>
              <a:pathLst>
                <a:path w="370" h="641">
                  <a:moveTo>
                    <a:pt x="370" y="641"/>
                  </a:moveTo>
                  <a:lnTo>
                    <a:pt x="186"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2" name="任意多边形 409845">
              <a:extLst>
                <a:ext uri="{FF2B5EF4-FFF2-40B4-BE49-F238E27FC236}">
                  <a16:creationId xmlns:a16="http://schemas.microsoft.com/office/drawing/2014/main" id="{8BD89988-A905-78CE-B9A5-B6F9044AED82}"/>
                </a:ext>
              </a:extLst>
            </p:cNvPr>
            <p:cNvSpPr/>
            <p:nvPr/>
          </p:nvSpPr>
          <p:spPr>
            <a:xfrm>
              <a:off x="3673" y="2537"/>
              <a:ext cx="53" cy="92"/>
            </a:xfrm>
            <a:custGeom>
              <a:avLst/>
              <a:gdLst/>
              <a:ahLst/>
              <a:cxnLst/>
              <a:rect l="0" t="0" r="0" b="0"/>
              <a:pathLst>
                <a:path w="370" h="641">
                  <a:moveTo>
                    <a:pt x="370" y="641"/>
                  </a:moveTo>
                  <a:lnTo>
                    <a:pt x="184"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3" name="任意多边形 409846">
              <a:extLst>
                <a:ext uri="{FF2B5EF4-FFF2-40B4-BE49-F238E27FC236}">
                  <a16:creationId xmlns:a16="http://schemas.microsoft.com/office/drawing/2014/main" id="{1510306C-D4A7-16E3-0283-6218FC72F1FA}"/>
                </a:ext>
              </a:extLst>
            </p:cNvPr>
            <p:cNvSpPr/>
            <p:nvPr/>
          </p:nvSpPr>
          <p:spPr>
            <a:xfrm>
              <a:off x="3690" y="2537"/>
              <a:ext cx="53" cy="92"/>
            </a:xfrm>
            <a:custGeom>
              <a:avLst/>
              <a:gdLst/>
              <a:ahLst/>
              <a:cxnLst/>
              <a:rect l="0" t="0" r="0" b="0"/>
              <a:pathLst>
                <a:path w="369" h="641">
                  <a:moveTo>
                    <a:pt x="369" y="641"/>
                  </a:moveTo>
                  <a:lnTo>
                    <a:pt x="184"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4" name="任意多边形 409847">
              <a:extLst>
                <a:ext uri="{FF2B5EF4-FFF2-40B4-BE49-F238E27FC236}">
                  <a16:creationId xmlns:a16="http://schemas.microsoft.com/office/drawing/2014/main" id="{A8BC104F-DBC1-5556-D06C-777CE8553E28}"/>
                </a:ext>
              </a:extLst>
            </p:cNvPr>
            <p:cNvSpPr/>
            <p:nvPr/>
          </p:nvSpPr>
          <p:spPr>
            <a:xfrm>
              <a:off x="3707" y="2537"/>
              <a:ext cx="52" cy="92"/>
            </a:xfrm>
            <a:custGeom>
              <a:avLst/>
              <a:gdLst/>
              <a:ahLst/>
              <a:cxnLst/>
              <a:rect l="0" t="0" r="0" b="0"/>
              <a:pathLst>
                <a:path w="369" h="641">
                  <a:moveTo>
                    <a:pt x="369" y="641"/>
                  </a:moveTo>
                  <a:lnTo>
                    <a:pt x="185"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5" name="任意多边形 409848">
              <a:extLst>
                <a:ext uri="{FF2B5EF4-FFF2-40B4-BE49-F238E27FC236}">
                  <a16:creationId xmlns:a16="http://schemas.microsoft.com/office/drawing/2014/main" id="{57BC05F9-E4ED-593F-AC68-2AEB25528841}"/>
                </a:ext>
              </a:extLst>
            </p:cNvPr>
            <p:cNvSpPr/>
            <p:nvPr/>
          </p:nvSpPr>
          <p:spPr>
            <a:xfrm>
              <a:off x="3723" y="2537"/>
              <a:ext cx="53" cy="92"/>
            </a:xfrm>
            <a:custGeom>
              <a:avLst/>
              <a:gdLst/>
              <a:ahLst/>
              <a:cxnLst/>
              <a:rect l="0" t="0" r="0" b="0"/>
              <a:pathLst>
                <a:path w="369" h="641">
                  <a:moveTo>
                    <a:pt x="369" y="641"/>
                  </a:moveTo>
                  <a:lnTo>
                    <a:pt x="185"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6" name="任意多边形 409849">
              <a:extLst>
                <a:ext uri="{FF2B5EF4-FFF2-40B4-BE49-F238E27FC236}">
                  <a16:creationId xmlns:a16="http://schemas.microsoft.com/office/drawing/2014/main" id="{546ACA03-B2D0-58AB-CFFD-BB025562450B}"/>
                </a:ext>
              </a:extLst>
            </p:cNvPr>
            <p:cNvSpPr/>
            <p:nvPr/>
          </p:nvSpPr>
          <p:spPr>
            <a:xfrm>
              <a:off x="3740" y="2537"/>
              <a:ext cx="53" cy="92"/>
            </a:xfrm>
            <a:custGeom>
              <a:avLst/>
              <a:gdLst/>
              <a:ahLst/>
              <a:cxnLst/>
              <a:rect l="0" t="0" r="0" b="0"/>
              <a:pathLst>
                <a:path w="370" h="641">
                  <a:moveTo>
                    <a:pt x="370" y="641"/>
                  </a:moveTo>
                  <a:lnTo>
                    <a:pt x="186"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7" name="任意多边形 409850">
              <a:extLst>
                <a:ext uri="{FF2B5EF4-FFF2-40B4-BE49-F238E27FC236}">
                  <a16:creationId xmlns:a16="http://schemas.microsoft.com/office/drawing/2014/main" id="{F032E4EA-D514-A977-BA4F-3D8A51CF3D2D}"/>
                </a:ext>
              </a:extLst>
            </p:cNvPr>
            <p:cNvSpPr/>
            <p:nvPr/>
          </p:nvSpPr>
          <p:spPr>
            <a:xfrm>
              <a:off x="3757" y="2537"/>
              <a:ext cx="53" cy="92"/>
            </a:xfrm>
            <a:custGeom>
              <a:avLst/>
              <a:gdLst/>
              <a:ahLst/>
              <a:cxnLst/>
              <a:rect l="0" t="0" r="0" b="0"/>
              <a:pathLst>
                <a:path w="370" h="641">
                  <a:moveTo>
                    <a:pt x="370" y="641"/>
                  </a:moveTo>
                  <a:lnTo>
                    <a:pt x="184"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8" name="任意多边形 409851">
              <a:extLst>
                <a:ext uri="{FF2B5EF4-FFF2-40B4-BE49-F238E27FC236}">
                  <a16:creationId xmlns:a16="http://schemas.microsoft.com/office/drawing/2014/main" id="{E317F220-7F49-D1BB-E347-C058FBD03586}"/>
                </a:ext>
              </a:extLst>
            </p:cNvPr>
            <p:cNvSpPr/>
            <p:nvPr/>
          </p:nvSpPr>
          <p:spPr>
            <a:xfrm>
              <a:off x="3774" y="2537"/>
              <a:ext cx="52" cy="92"/>
            </a:xfrm>
            <a:custGeom>
              <a:avLst/>
              <a:gdLst/>
              <a:ahLst/>
              <a:cxnLst/>
              <a:rect l="0" t="0" r="0" b="0"/>
              <a:pathLst>
                <a:path w="369" h="641">
                  <a:moveTo>
                    <a:pt x="369" y="641"/>
                  </a:moveTo>
                  <a:lnTo>
                    <a:pt x="185"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9" name="任意多边形 409852">
              <a:extLst>
                <a:ext uri="{FF2B5EF4-FFF2-40B4-BE49-F238E27FC236}">
                  <a16:creationId xmlns:a16="http://schemas.microsoft.com/office/drawing/2014/main" id="{196DA351-D559-7915-9D18-989BAB3F15A9}"/>
                </a:ext>
              </a:extLst>
            </p:cNvPr>
            <p:cNvSpPr/>
            <p:nvPr/>
          </p:nvSpPr>
          <p:spPr>
            <a:xfrm>
              <a:off x="3790" y="2537"/>
              <a:ext cx="53" cy="92"/>
            </a:xfrm>
            <a:custGeom>
              <a:avLst/>
              <a:gdLst/>
              <a:ahLst/>
              <a:cxnLst/>
              <a:rect l="0" t="0" r="0" b="0"/>
              <a:pathLst>
                <a:path w="370" h="641">
                  <a:moveTo>
                    <a:pt x="370" y="641"/>
                  </a:moveTo>
                  <a:lnTo>
                    <a:pt x="185"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0" name="任意多边形 409853">
              <a:extLst>
                <a:ext uri="{FF2B5EF4-FFF2-40B4-BE49-F238E27FC236}">
                  <a16:creationId xmlns:a16="http://schemas.microsoft.com/office/drawing/2014/main" id="{D78AB13E-1411-7735-52BC-6576F56E3C78}"/>
                </a:ext>
              </a:extLst>
            </p:cNvPr>
            <p:cNvSpPr/>
            <p:nvPr/>
          </p:nvSpPr>
          <p:spPr>
            <a:xfrm>
              <a:off x="3807" y="2537"/>
              <a:ext cx="53" cy="92"/>
            </a:xfrm>
            <a:custGeom>
              <a:avLst/>
              <a:gdLst/>
              <a:ahLst/>
              <a:cxnLst/>
              <a:rect l="0" t="0" r="0" b="0"/>
              <a:pathLst>
                <a:path w="369" h="641">
                  <a:moveTo>
                    <a:pt x="369" y="641"/>
                  </a:moveTo>
                  <a:lnTo>
                    <a:pt x="185"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1" name="任意多边形 409854">
              <a:extLst>
                <a:ext uri="{FF2B5EF4-FFF2-40B4-BE49-F238E27FC236}">
                  <a16:creationId xmlns:a16="http://schemas.microsoft.com/office/drawing/2014/main" id="{8F764EAA-9AAB-41FC-9739-E614B98FBF6D}"/>
                </a:ext>
              </a:extLst>
            </p:cNvPr>
            <p:cNvSpPr/>
            <p:nvPr/>
          </p:nvSpPr>
          <p:spPr>
            <a:xfrm>
              <a:off x="3824" y="2537"/>
              <a:ext cx="53" cy="92"/>
            </a:xfrm>
            <a:custGeom>
              <a:avLst/>
              <a:gdLst/>
              <a:ahLst/>
              <a:cxnLst/>
              <a:rect l="0" t="0" r="0" b="0"/>
              <a:pathLst>
                <a:path w="370" h="641">
                  <a:moveTo>
                    <a:pt x="370" y="641"/>
                  </a:moveTo>
                  <a:lnTo>
                    <a:pt x="184"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2" name="任意多边形 409855">
              <a:extLst>
                <a:ext uri="{FF2B5EF4-FFF2-40B4-BE49-F238E27FC236}">
                  <a16:creationId xmlns:a16="http://schemas.microsoft.com/office/drawing/2014/main" id="{044C7E61-A65E-3E62-AE9B-3CAEC8A223E8}"/>
                </a:ext>
              </a:extLst>
            </p:cNvPr>
            <p:cNvSpPr/>
            <p:nvPr/>
          </p:nvSpPr>
          <p:spPr>
            <a:xfrm>
              <a:off x="3841" y="2537"/>
              <a:ext cx="52" cy="92"/>
            </a:xfrm>
            <a:custGeom>
              <a:avLst/>
              <a:gdLst/>
              <a:ahLst/>
              <a:cxnLst/>
              <a:rect l="0" t="0" r="0" b="0"/>
              <a:pathLst>
                <a:path w="368" h="641">
                  <a:moveTo>
                    <a:pt x="368" y="641"/>
                  </a:moveTo>
                  <a:lnTo>
                    <a:pt x="184"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3" name="任意多边形 409856">
              <a:extLst>
                <a:ext uri="{FF2B5EF4-FFF2-40B4-BE49-F238E27FC236}">
                  <a16:creationId xmlns:a16="http://schemas.microsoft.com/office/drawing/2014/main" id="{BF35074E-BDDF-82BA-4235-DF4624037EC4}"/>
                </a:ext>
              </a:extLst>
            </p:cNvPr>
            <p:cNvSpPr/>
            <p:nvPr/>
          </p:nvSpPr>
          <p:spPr>
            <a:xfrm>
              <a:off x="3857" y="2537"/>
              <a:ext cx="53" cy="92"/>
            </a:xfrm>
            <a:custGeom>
              <a:avLst/>
              <a:gdLst/>
              <a:ahLst/>
              <a:cxnLst/>
              <a:rect l="0" t="0" r="0" b="0"/>
              <a:pathLst>
                <a:path w="370" h="641">
                  <a:moveTo>
                    <a:pt x="370" y="641"/>
                  </a:moveTo>
                  <a:lnTo>
                    <a:pt x="186"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4" name="任意多边形 409857">
              <a:extLst>
                <a:ext uri="{FF2B5EF4-FFF2-40B4-BE49-F238E27FC236}">
                  <a16:creationId xmlns:a16="http://schemas.microsoft.com/office/drawing/2014/main" id="{F12DC071-3B03-B9A8-3D73-0919D4A92C1A}"/>
                </a:ext>
              </a:extLst>
            </p:cNvPr>
            <p:cNvSpPr/>
            <p:nvPr/>
          </p:nvSpPr>
          <p:spPr>
            <a:xfrm>
              <a:off x="3874" y="2537"/>
              <a:ext cx="53" cy="92"/>
            </a:xfrm>
            <a:custGeom>
              <a:avLst/>
              <a:gdLst/>
              <a:ahLst/>
              <a:cxnLst/>
              <a:rect l="0" t="0" r="0" b="0"/>
              <a:pathLst>
                <a:path w="370" h="641">
                  <a:moveTo>
                    <a:pt x="370" y="641"/>
                  </a:moveTo>
                  <a:lnTo>
                    <a:pt x="185"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5" name="任意多边形 409858">
              <a:extLst>
                <a:ext uri="{FF2B5EF4-FFF2-40B4-BE49-F238E27FC236}">
                  <a16:creationId xmlns:a16="http://schemas.microsoft.com/office/drawing/2014/main" id="{19ABD0FF-FBE9-ABF0-4CF2-3E748C53AC8A}"/>
                </a:ext>
              </a:extLst>
            </p:cNvPr>
            <p:cNvSpPr/>
            <p:nvPr/>
          </p:nvSpPr>
          <p:spPr>
            <a:xfrm>
              <a:off x="3891" y="2537"/>
              <a:ext cx="53" cy="92"/>
            </a:xfrm>
            <a:custGeom>
              <a:avLst/>
              <a:gdLst/>
              <a:ahLst/>
              <a:cxnLst/>
              <a:rect l="0" t="0" r="0" b="0"/>
              <a:pathLst>
                <a:path w="370" h="641">
                  <a:moveTo>
                    <a:pt x="370" y="641"/>
                  </a:moveTo>
                  <a:lnTo>
                    <a:pt x="185"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6" name="任意多边形 409859">
              <a:extLst>
                <a:ext uri="{FF2B5EF4-FFF2-40B4-BE49-F238E27FC236}">
                  <a16:creationId xmlns:a16="http://schemas.microsoft.com/office/drawing/2014/main" id="{76A2D5A6-6F96-78B2-75AD-07D1B143E174}"/>
                </a:ext>
              </a:extLst>
            </p:cNvPr>
            <p:cNvSpPr/>
            <p:nvPr/>
          </p:nvSpPr>
          <p:spPr>
            <a:xfrm>
              <a:off x="3908" y="2537"/>
              <a:ext cx="53" cy="92"/>
            </a:xfrm>
            <a:custGeom>
              <a:avLst/>
              <a:gdLst/>
              <a:ahLst/>
              <a:cxnLst/>
              <a:rect l="0" t="0" r="0" b="0"/>
              <a:pathLst>
                <a:path w="370" h="641">
                  <a:moveTo>
                    <a:pt x="370" y="641"/>
                  </a:moveTo>
                  <a:lnTo>
                    <a:pt x="184"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7" name="任意多边形 409860">
              <a:extLst>
                <a:ext uri="{FF2B5EF4-FFF2-40B4-BE49-F238E27FC236}">
                  <a16:creationId xmlns:a16="http://schemas.microsoft.com/office/drawing/2014/main" id="{53E75127-37E9-56AC-F543-42A2CCD120CB}"/>
                </a:ext>
              </a:extLst>
            </p:cNvPr>
            <p:cNvSpPr/>
            <p:nvPr/>
          </p:nvSpPr>
          <p:spPr>
            <a:xfrm>
              <a:off x="3924" y="2537"/>
              <a:ext cx="53" cy="92"/>
            </a:xfrm>
            <a:custGeom>
              <a:avLst/>
              <a:gdLst/>
              <a:ahLst/>
              <a:cxnLst/>
              <a:rect l="0" t="0" r="0" b="0"/>
              <a:pathLst>
                <a:path w="370" h="641">
                  <a:moveTo>
                    <a:pt x="370" y="641"/>
                  </a:moveTo>
                  <a:lnTo>
                    <a:pt x="186"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8" name="任意多边形 409861">
              <a:extLst>
                <a:ext uri="{FF2B5EF4-FFF2-40B4-BE49-F238E27FC236}">
                  <a16:creationId xmlns:a16="http://schemas.microsoft.com/office/drawing/2014/main" id="{BA0770EC-D9FF-AC49-D40E-B0F5FE0EE468}"/>
                </a:ext>
              </a:extLst>
            </p:cNvPr>
            <p:cNvSpPr/>
            <p:nvPr/>
          </p:nvSpPr>
          <p:spPr>
            <a:xfrm>
              <a:off x="3941" y="2537"/>
              <a:ext cx="53" cy="92"/>
            </a:xfrm>
            <a:custGeom>
              <a:avLst/>
              <a:gdLst/>
              <a:ahLst/>
              <a:cxnLst/>
              <a:rect l="0" t="0" r="0" b="0"/>
              <a:pathLst>
                <a:path w="370" h="641">
                  <a:moveTo>
                    <a:pt x="370" y="641"/>
                  </a:moveTo>
                  <a:lnTo>
                    <a:pt x="185"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9" name="任意多边形 409862">
              <a:extLst>
                <a:ext uri="{FF2B5EF4-FFF2-40B4-BE49-F238E27FC236}">
                  <a16:creationId xmlns:a16="http://schemas.microsoft.com/office/drawing/2014/main" id="{952D75A6-FCA8-0DE5-D219-1119AC0C2DA6}"/>
                </a:ext>
              </a:extLst>
            </p:cNvPr>
            <p:cNvSpPr/>
            <p:nvPr/>
          </p:nvSpPr>
          <p:spPr>
            <a:xfrm>
              <a:off x="3958" y="2537"/>
              <a:ext cx="53" cy="92"/>
            </a:xfrm>
            <a:custGeom>
              <a:avLst/>
              <a:gdLst/>
              <a:ahLst/>
              <a:cxnLst/>
              <a:rect l="0" t="0" r="0" b="0"/>
              <a:pathLst>
                <a:path w="369" h="641">
                  <a:moveTo>
                    <a:pt x="369" y="641"/>
                  </a:moveTo>
                  <a:lnTo>
                    <a:pt x="184" y="321"/>
                  </a:lnTo>
                  <a:lnTo>
                    <a:pt x="0" y="0"/>
                  </a:lnTo>
                </a:path>
              </a:pathLst>
            </a:custGeom>
            <a:noFill/>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0" name="任意多边形 409863">
              <a:extLst>
                <a:ext uri="{FF2B5EF4-FFF2-40B4-BE49-F238E27FC236}">
                  <a16:creationId xmlns:a16="http://schemas.microsoft.com/office/drawing/2014/main" id="{BFAB433D-95F3-1489-841D-C54C360115E1}"/>
                </a:ext>
              </a:extLst>
            </p:cNvPr>
            <p:cNvSpPr/>
            <p:nvPr/>
          </p:nvSpPr>
          <p:spPr>
            <a:xfrm>
              <a:off x="3975" y="2537"/>
              <a:ext cx="53" cy="92"/>
            </a:xfrm>
            <a:custGeom>
              <a:avLst/>
              <a:gdLst/>
              <a:ahLst/>
              <a:cxnLst/>
              <a:rect l="0" t="0" r="0" b="0"/>
              <a:pathLst>
                <a:path w="370" h="641">
                  <a:moveTo>
                    <a:pt x="370" y="641"/>
                  </a:moveTo>
                  <a:lnTo>
                    <a:pt x="185" y="321"/>
                  </a:lnTo>
                  <a:lnTo>
                    <a:pt x="0" y="0"/>
                  </a:lnTo>
                </a:path>
              </a:pathLst>
            </a:custGeom>
            <a:noFill/>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1" name="任意多边形 409864">
              <a:extLst>
                <a:ext uri="{FF2B5EF4-FFF2-40B4-BE49-F238E27FC236}">
                  <a16:creationId xmlns:a16="http://schemas.microsoft.com/office/drawing/2014/main" id="{58AECA7F-9985-9C1E-D64C-79C8E1CC2B4B}"/>
                </a:ext>
              </a:extLst>
            </p:cNvPr>
            <p:cNvSpPr/>
            <p:nvPr/>
          </p:nvSpPr>
          <p:spPr>
            <a:xfrm>
              <a:off x="3992" y="2537"/>
              <a:ext cx="52" cy="92"/>
            </a:xfrm>
            <a:custGeom>
              <a:avLst/>
              <a:gdLst/>
              <a:ahLst/>
              <a:cxnLst/>
              <a:rect l="0" t="0" r="0" b="0"/>
              <a:pathLst>
                <a:path w="369" h="641">
                  <a:moveTo>
                    <a:pt x="369" y="641"/>
                  </a:moveTo>
                  <a:lnTo>
                    <a:pt x="184" y="321"/>
                  </a:lnTo>
                  <a:lnTo>
                    <a:pt x="0" y="0"/>
                  </a:lnTo>
                </a:path>
              </a:pathLst>
            </a:custGeom>
            <a:noFill/>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2" name="任意多边形 409865">
              <a:extLst>
                <a:ext uri="{FF2B5EF4-FFF2-40B4-BE49-F238E27FC236}">
                  <a16:creationId xmlns:a16="http://schemas.microsoft.com/office/drawing/2014/main" id="{EA720E62-37E5-A082-CB6A-6ABDC710F0D7}"/>
                </a:ext>
              </a:extLst>
            </p:cNvPr>
            <p:cNvSpPr/>
            <p:nvPr/>
          </p:nvSpPr>
          <p:spPr>
            <a:xfrm>
              <a:off x="4008" y="2537"/>
              <a:ext cx="53" cy="92"/>
            </a:xfrm>
            <a:custGeom>
              <a:avLst/>
              <a:gdLst/>
              <a:ahLst/>
              <a:cxnLst/>
              <a:rect l="0" t="0" r="0" b="0"/>
              <a:pathLst>
                <a:path w="370" h="641">
                  <a:moveTo>
                    <a:pt x="370" y="641"/>
                  </a:moveTo>
                  <a:lnTo>
                    <a:pt x="186" y="321"/>
                  </a:lnTo>
                  <a:lnTo>
                    <a:pt x="0" y="0"/>
                  </a:lnTo>
                </a:path>
              </a:pathLst>
            </a:custGeom>
            <a:noFill/>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3" name="任意多边形 409866">
              <a:extLst>
                <a:ext uri="{FF2B5EF4-FFF2-40B4-BE49-F238E27FC236}">
                  <a16:creationId xmlns:a16="http://schemas.microsoft.com/office/drawing/2014/main" id="{912EB76C-92D5-43E0-7277-B690DC3954D3}"/>
                </a:ext>
              </a:extLst>
            </p:cNvPr>
            <p:cNvSpPr/>
            <p:nvPr/>
          </p:nvSpPr>
          <p:spPr>
            <a:xfrm>
              <a:off x="4025" y="2537"/>
              <a:ext cx="53" cy="92"/>
            </a:xfrm>
            <a:custGeom>
              <a:avLst/>
              <a:gdLst/>
              <a:ahLst/>
              <a:cxnLst/>
              <a:rect l="0" t="0" r="0" b="0"/>
              <a:pathLst>
                <a:path w="370" h="641">
                  <a:moveTo>
                    <a:pt x="370" y="641"/>
                  </a:moveTo>
                  <a:lnTo>
                    <a:pt x="184"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4" name="任意多边形 409867">
              <a:extLst>
                <a:ext uri="{FF2B5EF4-FFF2-40B4-BE49-F238E27FC236}">
                  <a16:creationId xmlns:a16="http://schemas.microsoft.com/office/drawing/2014/main" id="{5A8D2D37-7543-F938-D0AF-6138AB96DA6C}"/>
                </a:ext>
              </a:extLst>
            </p:cNvPr>
            <p:cNvSpPr/>
            <p:nvPr/>
          </p:nvSpPr>
          <p:spPr>
            <a:xfrm>
              <a:off x="4042" y="2537"/>
              <a:ext cx="53" cy="92"/>
            </a:xfrm>
            <a:custGeom>
              <a:avLst/>
              <a:gdLst/>
              <a:ahLst/>
              <a:cxnLst/>
              <a:rect l="0" t="0" r="0" b="0"/>
              <a:pathLst>
                <a:path w="370" h="641">
                  <a:moveTo>
                    <a:pt x="370" y="641"/>
                  </a:moveTo>
                  <a:lnTo>
                    <a:pt x="185"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5" name="任意多边形 409868">
              <a:extLst>
                <a:ext uri="{FF2B5EF4-FFF2-40B4-BE49-F238E27FC236}">
                  <a16:creationId xmlns:a16="http://schemas.microsoft.com/office/drawing/2014/main" id="{F846DFAD-35BE-74E5-344D-9F96450B0756}"/>
                </a:ext>
              </a:extLst>
            </p:cNvPr>
            <p:cNvSpPr/>
            <p:nvPr/>
          </p:nvSpPr>
          <p:spPr>
            <a:xfrm>
              <a:off x="4059" y="2537"/>
              <a:ext cx="52" cy="92"/>
            </a:xfrm>
            <a:custGeom>
              <a:avLst/>
              <a:gdLst/>
              <a:ahLst/>
              <a:cxnLst/>
              <a:rect l="0" t="0" r="0" b="0"/>
              <a:pathLst>
                <a:path w="369" h="641">
                  <a:moveTo>
                    <a:pt x="369" y="641"/>
                  </a:moveTo>
                  <a:lnTo>
                    <a:pt x="184"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6" name="任意多边形 409869">
              <a:extLst>
                <a:ext uri="{FF2B5EF4-FFF2-40B4-BE49-F238E27FC236}">
                  <a16:creationId xmlns:a16="http://schemas.microsoft.com/office/drawing/2014/main" id="{BF53105D-CCAD-C4CE-6A0A-B41BD4A0D581}"/>
                </a:ext>
              </a:extLst>
            </p:cNvPr>
            <p:cNvSpPr/>
            <p:nvPr/>
          </p:nvSpPr>
          <p:spPr>
            <a:xfrm>
              <a:off x="4075" y="2537"/>
              <a:ext cx="53" cy="92"/>
            </a:xfrm>
            <a:custGeom>
              <a:avLst/>
              <a:gdLst/>
              <a:ahLst/>
              <a:cxnLst/>
              <a:rect l="0" t="0" r="0" b="0"/>
              <a:pathLst>
                <a:path w="369" h="641">
                  <a:moveTo>
                    <a:pt x="369" y="641"/>
                  </a:moveTo>
                  <a:lnTo>
                    <a:pt x="185"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7" name="任意多边形 409870">
              <a:extLst>
                <a:ext uri="{FF2B5EF4-FFF2-40B4-BE49-F238E27FC236}">
                  <a16:creationId xmlns:a16="http://schemas.microsoft.com/office/drawing/2014/main" id="{328B65C7-DCA8-CA23-0CB9-93773685773F}"/>
                </a:ext>
              </a:extLst>
            </p:cNvPr>
            <p:cNvSpPr/>
            <p:nvPr/>
          </p:nvSpPr>
          <p:spPr>
            <a:xfrm>
              <a:off x="4092" y="2537"/>
              <a:ext cx="53" cy="92"/>
            </a:xfrm>
            <a:custGeom>
              <a:avLst/>
              <a:gdLst/>
              <a:ahLst/>
              <a:cxnLst/>
              <a:rect l="0" t="0" r="0" b="0"/>
              <a:pathLst>
                <a:path w="370" h="641">
                  <a:moveTo>
                    <a:pt x="370" y="641"/>
                  </a:moveTo>
                  <a:lnTo>
                    <a:pt x="186"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8" name="任意多边形 409871">
              <a:extLst>
                <a:ext uri="{FF2B5EF4-FFF2-40B4-BE49-F238E27FC236}">
                  <a16:creationId xmlns:a16="http://schemas.microsoft.com/office/drawing/2014/main" id="{C3E6A28A-C665-33DF-71F6-51273A8AAE31}"/>
                </a:ext>
              </a:extLst>
            </p:cNvPr>
            <p:cNvSpPr/>
            <p:nvPr/>
          </p:nvSpPr>
          <p:spPr>
            <a:xfrm>
              <a:off x="4109" y="2537"/>
              <a:ext cx="53" cy="92"/>
            </a:xfrm>
            <a:custGeom>
              <a:avLst/>
              <a:gdLst/>
              <a:ahLst/>
              <a:cxnLst/>
              <a:rect l="0" t="0" r="0" b="0"/>
              <a:pathLst>
                <a:path w="369" h="641">
                  <a:moveTo>
                    <a:pt x="369" y="641"/>
                  </a:moveTo>
                  <a:lnTo>
                    <a:pt x="184"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9" name="任意多边形 409872">
              <a:extLst>
                <a:ext uri="{FF2B5EF4-FFF2-40B4-BE49-F238E27FC236}">
                  <a16:creationId xmlns:a16="http://schemas.microsoft.com/office/drawing/2014/main" id="{565C94B9-6BE5-BCF4-05E0-FE87412E31C2}"/>
                </a:ext>
              </a:extLst>
            </p:cNvPr>
            <p:cNvSpPr/>
            <p:nvPr/>
          </p:nvSpPr>
          <p:spPr>
            <a:xfrm>
              <a:off x="4126" y="2537"/>
              <a:ext cx="52" cy="92"/>
            </a:xfrm>
            <a:custGeom>
              <a:avLst/>
              <a:gdLst/>
              <a:ahLst/>
              <a:cxnLst/>
              <a:rect l="0" t="0" r="0" b="0"/>
              <a:pathLst>
                <a:path w="369" h="641">
                  <a:moveTo>
                    <a:pt x="369" y="641"/>
                  </a:moveTo>
                  <a:lnTo>
                    <a:pt x="185"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0" name="任意多边形 409873">
              <a:extLst>
                <a:ext uri="{FF2B5EF4-FFF2-40B4-BE49-F238E27FC236}">
                  <a16:creationId xmlns:a16="http://schemas.microsoft.com/office/drawing/2014/main" id="{26560CE0-E218-7611-7132-CD0153DD1892}"/>
                </a:ext>
              </a:extLst>
            </p:cNvPr>
            <p:cNvSpPr/>
            <p:nvPr/>
          </p:nvSpPr>
          <p:spPr>
            <a:xfrm>
              <a:off x="4142" y="2537"/>
              <a:ext cx="53" cy="92"/>
            </a:xfrm>
            <a:custGeom>
              <a:avLst/>
              <a:gdLst/>
              <a:ahLst/>
              <a:cxnLst/>
              <a:rect l="0" t="0" r="0" b="0"/>
              <a:pathLst>
                <a:path w="370" h="641">
                  <a:moveTo>
                    <a:pt x="370" y="641"/>
                  </a:moveTo>
                  <a:lnTo>
                    <a:pt x="185"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1" name="任意多边形 409874">
              <a:extLst>
                <a:ext uri="{FF2B5EF4-FFF2-40B4-BE49-F238E27FC236}">
                  <a16:creationId xmlns:a16="http://schemas.microsoft.com/office/drawing/2014/main" id="{DC7D54E4-FFF3-F96A-072A-B3294B8031B2}"/>
                </a:ext>
              </a:extLst>
            </p:cNvPr>
            <p:cNvSpPr/>
            <p:nvPr/>
          </p:nvSpPr>
          <p:spPr>
            <a:xfrm>
              <a:off x="4159" y="2537"/>
              <a:ext cx="53" cy="92"/>
            </a:xfrm>
            <a:custGeom>
              <a:avLst/>
              <a:gdLst/>
              <a:ahLst/>
              <a:cxnLst/>
              <a:rect l="0" t="0" r="0" b="0"/>
              <a:pathLst>
                <a:path w="370" h="641">
                  <a:moveTo>
                    <a:pt x="370" y="641"/>
                  </a:moveTo>
                  <a:lnTo>
                    <a:pt x="186"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2" name="任意多边形 409875">
              <a:extLst>
                <a:ext uri="{FF2B5EF4-FFF2-40B4-BE49-F238E27FC236}">
                  <a16:creationId xmlns:a16="http://schemas.microsoft.com/office/drawing/2014/main" id="{AE72FEFC-E431-5132-9F3E-D947BB3E06CD}"/>
                </a:ext>
              </a:extLst>
            </p:cNvPr>
            <p:cNvSpPr/>
            <p:nvPr/>
          </p:nvSpPr>
          <p:spPr>
            <a:xfrm>
              <a:off x="4176" y="2537"/>
              <a:ext cx="53" cy="92"/>
            </a:xfrm>
            <a:custGeom>
              <a:avLst/>
              <a:gdLst/>
              <a:ahLst/>
              <a:cxnLst/>
              <a:rect l="0" t="0" r="0" b="0"/>
              <a:pathLst>
                <a:path w="370" h="641">
                  <a:moveTo>
                    <a:pt x="370" y="641"/>
                  </a:moveTo>
                  <a:lnTo>
                    <a:pt x="184"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3" name="任意多边形 409876">
              <a:extLst>
                <a:ext uri="{FF2B5EF4-FFF2-40B4-BE49-F238E27FC236}">
                  <a16:creationId xmlns:a16="http://schemas.microsoft.com/office/drawing/2014/main" id="{642C8F2A-C21C-95D0-563A-B54DB4A04283}"/>
                </a:ext>
              </a:extLst>
            </p:cNvPr>
            <p:cNvSpPr/>
            <p:nvPr/>
          </p:nvSpPr>
          <p:spPr>
            <a:xfrm>
              <a:off x="4193" y="2537"/>
              <a:ext cx="52" cy="92"/>
            </a:xfrm>
            <a:custGeom>
              <a:avLst/>
              <a:gdLst/>
              <a:ahLst/>
              <a:cxnLst/>
              <a:rect l="0" t="0" r="0" b="0"/>
              <a:pathLst>
                <a:path w="368" h="641">
                  <a:moveTo>
                    <a:pt x="368" y="641"/>
                  </a:moveTo>
                  <a:lnTo>
                    <a:pt x="184"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4" name="任意多边形 409877">
              <a:extLst>
                <a:ext uri="{FF2B5EF4-FFF2-40B4-BE49-F238E27FC236}">
                  <a16:creationId xmlns:a16="http://schemas.microsoft.com/office/drawing/2014/main" id="{7086322F-AE6F-CDD4-05A4-95FB8165CBDD}"/>
                </a:ext>
              </a:extLst>
            </p:cNvPr>
            <p:cNvSpPr/>
            <p:nvPr/>
          </p:nvSpPr>
          <p:spPr>
            <a:xfrm>
              <a:off x="4209" y="2537"/>
              <a:ext cx="32" cy="54"/>
            </a:xfrm>
            <a:custGeom>
              <a:avLst/>
              <a:gdLst/>
              <a:ahLst/>
              <a:cxnLst/>
              <a:rect l="0" t="0" r="0" b="0"/>
              <a:pathLst>
                <a:path w="219" h="378">
                  <a:moveTo>
                    <a:pt x="219" y="378"/>
                  </a:moveTo>
                  <a:lnTo>
                    <a:pt x="185" y="32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5" name="直接连接符 409878">
              <a:extLst>
                <a:ext uri="{FF2B5EF4-FFF2-40B4-BE49-F238E27FC236}">
                  <a16:creationId xmlns:a16="http://schemas.microsoft.com/office/drawing/2014/main" id="{DD1BCF26-AD17-9AE7-3446-308725D1B3CA}"/>
                </a:ext>
              </a:extLst>
            </p:cNvPr>
            <p:cNvSpPr/>
            <p:nvPr/>
          </p:nvSpPr>
          <p:spPr>
            <a:xfrm>
              <a:off x="3602" y="2629"/>
              <a:ext cx="651"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6" name="直接连接符 409879">
              <a:extLst>
                <a:ext uri="{FF2B5EF4-FFF2-40B4-BE49-F238E27FC236}">
                  <a16:creationId xmlns:a16="http://schemas.microsoft.com/office/drawing/2014/main" id="{33F43D4C-1A3F-64DE-2B28-FAA05ACD3C87}"/>
                </a:ext>
              </a:extLst>
            </p:cNvPr>
            <p:cNvSpPr/>
            <p:nvPr/>
          </p:nvSpPr>
          <p:spPr>
            <a:xfrm>
              <a:off x="3602" y="2537"/>
              <a:ext cx="619"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7" name="直接连接符 409880">
              <a:extLst>
                <a:ext uri="{FF2B5EF4-FFF2-40B4-BE49-F238E27FC236}">
                  <a16:creationId xmlns:a16="http://schemas.microsoft.com/office/drawing/2014/main" id="{2D2D4FD5-840D-55A0-0A76-145EC98C95AC}"/>
                </a:ext>
              </a:extLst>
            </p:cNvPr>
            <p:cNvSpPr/>
            <p:nvPr/>
          </p:nvSpPr>
          <p:spPr>
            <a:xfrm>
              <a:off x="3602" y="2537"/>
              <a:ext cx="1" cy="710"/>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98" name="组合 197">
            <a:extLst>
              <a:ext uri="{FF2B5EF4-FFF2-40B4-BE49-F238E27FC236}">
                <a16:creationId xmlns:a16="http://schemas.microsoft.com/office/drawing/2014/main" id="{40C41E6D-345B-2991-3211-A78A041199F2}"/>
              </a:ext>
            </a:extLst>
          </p:cNvPr>
          <p:cNvGrpSpPr/>
          <p:nvPr/>
        </p:nvGrpSpPr>
        <p:grpSpPr>
          <a:xfrm>
            <a:off x="3668619" y="4611582"/>
            <a:ext cx="1031875" cy="971550"/>
            <a:chOff x="2728" y="2636"/>
            <a:chExt cx="650" cy="612"/>
          </a:xfrm>
        </p:grpSpPr>
        <p:sp>
          <p:nvSpPr>
            <p:cNvPr id="199" name="直接连接符 409882">
              <a:extLst>
                <a:ext uri="{FF2B5EF4-FFF2-40B4-BE49-F238E27FC236}">
                  <a16:creationId xmlns:a16="http://schemas.microsoft.com/office/drawing/2014/main" id="{728AA186-34E4-3FC4-1F96-A1269203538E}"/>
                </a:ext>
              </a:extLst>
            </p:cNvPr>
            <p:cNvSpPr/>
            <p:nvPr/>
          </p:nvSpPr>
          <p:spPr>
            <a:xfrm>
              <a:off x="2728" y="2636"/>
              <a:ext cx="1" cy="61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0" name="直接连接符 409883">
              <a:extLst>
                <a:ext uri="{FF2B5EF4-FFF2-40B4-BE49-F238E27FC236}">
                  <a16:creationId xmlns:a16="http://schemas.microsoft.com/office/drawing/2014/main" id="{A3E29543-A7B8-C163-3685-2146108ABA34}"/>
                </a:ext>
              </a:extLst>
            </p:cNvPr>
            <p:cNvSpPr/>
            <p:nvPr/>
          </p:nvSpPr>
          <p:spPr>
            <a:xfrm>
              <a:off x="2728" y="3247"/>
              <a:ext cx="594"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1" name="任意多边形 409884">
              <a:extLst>
                <a:ext uri="{FF2B5EF4-FFF2-40B4-BE49-F238E27FC236}">
                  <a16:creationId xmlns:a16="http://schemas.microsoft.com/office/drawing/2014/main" id="{EAB27798-566D-3C90-5DEE-9198091878A6}"/>
                </a:ext>
              </a:extLst>
            </p:cNvPr>
            <p:cNvSpPr/>
            <p:nvPr/>
          </p:nvSpPr>
          <p:spPr>
            <a:xfrm>
              <a:off x="3270" y="2636"/>
              <a:ext cx="108" cy="611"/>
            </a:xfrm>
            <a:custGeom>
              <a:avLst/>
              <a:gdLst/>
              <a:ahLst/>
              <a:cxnLst/>
              <a:rect l="0" t="0" r="0" b="0"/>
              <a:pathLst>
                <a:path w="757" h="4277">
                  <a:moveTo>
                    <a:pt x="362" y="0"/>
                  </a:moveTo>
                  <a:lnTo>
                    <a:pt x="622" y="574"/>
                  </a:lnTo>
                  <a:lnTo>
                    <a:pt x="757" y="1124"/>
                  </a:lnTo>
                  <a:lnTo>
                    <a:pt x="645" y="1631"/>
                  </a:lnTo>
                  <a:lnTo>
                    <a:pt x="327" y="2110"/>
                  </a:lnTo>
                  <a:lnTo>
                    <a:pt x="65" y="2633"/>
                  </a:lnTo>
                  <a:lnTo>
                    <a:pt x="0" y="3198"/>
                  </a:lnTo>
                  <a:lnTo>
                    <a:pt x="362" y="4277"/>
                  </a:lnTo>
                </a:path>
              </a:pathLst>
            </a:custGeom>
            <a:noFill/>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2" name="直接连接符 409885">
              <a:extLst>
                <a:ext uri="{FF2B5EF4-FFF2-40B4-BE49-F238E27FC236}">
                  <a16:creationId xmlns:a16="http://schemas.microsoft.com/office/drawing/2014/main" id="{D3C3AF30-31E2-72E6-C46A-D104E99A2029}"/>
                </a:ext>
              </a:extLst>
            </p:cNvPr>
            <p:cNvSpPr/>
            <p:nvPr/>
          </p:nvSpPr>
          <p:spPr>
            <a:xfrm>
              <a:off x="2728" y="2653"/>
              <a:ext cx="60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3" name="直接连接符 409886">
              <a:extLst>
                <a:ext uri="{FF2B5EF4-FFF2-40B4-BE49-F238E27FC236}">
                  <a16:creationId xmlns:a16="http://schemas.microsoft.com/office/drawing/2014/main" id="{BF002D94-C3F2-7FFF-918B-B1667DD452E0}"/>
                </a:ext>
              </a:extLst>
            </p:cNvPr>
            <p:cNvSpPr/>
            <p:nvPr/>
          </p:nvSpPr>
          <p:spPr>
            <a:xfrm>
              <a:off x="2728" y="2668"/>
              <a:ext cx="609"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4" name="直接连接符 409887">
              <a:extLst>
                <a:ext uri="{FF2B5EF4-FFF2-40B4-BE49-F238E27FC236}">
                  <a16:creationId xmlns:a16="http://schemas.microsoft.com/office/drawing/2014/main" id="{3607FB2F-D0DF-9ABF-164F-7C28D12469A6}"/>
                </a:ext>
              </a:extLst>
            </p:cNvPr>
            <p:cNvSpPr/>
            <p:nvPr/>
          </p:nvSpPr>
          <p:spPr>
            <a:xfrm>
              <a:off x="2728" y="2682"/>
              <a:ext cx="616"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5" name="直接连接符 409888">
              <a:extLst>
                <a:ext uri="{FF2B5EF4-FFF2-40B4-BE49-F238E27FC236}">
                  <a16:creationId xmlns:a16="http://schemas.microsoft.com/office/drawing/2014/main" id="{568BEF3D-E052-5A2D-D92B-A82BD27BDA2D}"/>
                </a:ext>
              </a:extLst>
            </p:cNvPr>
            <p:cNvSpPr/>
            <p:nvPr/>
          </p:nvSpPr>
          <p:spPr>
            <a:xfrm>
              <a:off x="2728" y="2697"/>
              <a:ext cx="62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6" name="直接连接符 409889">
              <a:extLst>
                <a:ext uri="{FF2B5EF4-FFF2-40B4-BE49-F238E27FC236}">
                  <a16:creationId xmlns:a16="http://schemas.microsoft.com/office/drawing/2014/main" id="{BCBC17D0-A2ED-1D91-48B9-42039D76A32E}"/>
                </a:ext>
              </a:extLst>
            </p:cNvPr>
            <p:cNvSpPr/>
            <p:nvPr/>
          </p:nvSpPr>
          <p:spPr>
            <a:xfrm>
              <a:off x="2728" y="2711"/>
              <a:ext cx="628"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7" name="直接连接符 409890">
              <a:extLst>
                <a:ext uri="{FF2B5EF4-FFF2-40B4-BE49-F238E27FC236}">
                  <a16:creationId xmlns:a16="http://schemas.microsoft.com/office/drawing/2014/main" id="{DCCFCDAB-1422-66BE-627C-9D6E436FD8A8}"/>
                </a:ext>
              </a:extLst>
            </p:cNvPr>
            <p:cNvSpPr/>
            <p:nvPr/>
          </p:nvSpPr>
          <p:spPr>
            <a:xfrm>
              <a:off x="2728" y="2726"/>
              <a:ext cx="634"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8" name="直接连接符 409891">
              <a:extLst>
                <a:ext uri="{FF2B5EF4-FFF2-40B4-BE49-F238E27FC236}">
                  <a16:creationId xmlns:a16="http://schemas.microsoft.com/office/drawing/2014/main" id="{3C8B0EEC-BCA4-8CA7-C009-AE3FACE8C899}"/>
                </a:ext>
              </a:extLst>
            </p:cNvPr>
            <p:cNvSpPr/>
            <p:nvPr/>
          </p:nvSpPr>
          <p:spPr>
            <a:xfrm>
              <a:off x="2728" y="2740"/>
              <a:ext cx="639"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9" name="任意多边形 409892">
              <a:extLst>
                <a:ext uri="{FF2B5EF4-FFF2-40B4-BE49-F238E27FC236}">
                  <a16:creationId xmlns:a16="http://schemas.microsoft.com/office/drawing/2014/main" id="{5554D881-BD9F-7ADB-1761-541001D7290B}"/>
                </a:ext>
              </a:extLst>
            </p:cNvPr>
            <p:cNvSpPr/>
            <p:nvPr/>
          </p:nvSpPr>
          <p:spPr>
            <a:xfrm>
              <a:off x="3258" y="2636"/>
              <a:ext cx="62" cy="107"/>
            </a:xfrm>
            <a:custGeom>
              <a:avLst/>
              <a:gdLst/>
              <a:ahLst/>
              <a:cxnLst/>
              <a:rect l="0" t="0" r="0" b="0"/>
              <a:pathLst>
                <a:path w="435" h="753">
                  <a:moveTo>
                    <a:pt x="0" y="753"/>
                  </a:moveTo>
                  <a:lnTo>
                    <a:pt x="278" y="273"/>
                  </a:lnTo>
                  <a:lnTo>
                    <a:pt x="435"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0" name="任意多边形 409893">
              <a:extLst>
                <a:ext uri="{FF2B5EF4-FFF2-40B4-BE49-F238E27FC236}">
                  <a16:creationId xmlns:a16="http://schemas.microsoft.com/office/drawing/2014/main" id="{1B20351C-E1E8-2367-6387-272B066E0EF2}"/>
                </a:ext>
              </a:extLst>
            </p:cNvPr>
            <p:cNvSpPr/>
            <p:nvPr/>
          </p:nvSpPr>
          <p:spPr>
            <a:xfrm>
              <a:off x="3275" y="2650"/>
              <a:ext cx="54" cy="93"/>
            </a:xfrm>
            <a:custGeom>
              <a:avLst/>
              <a:gdLst/>
              <a:ahLst/>
              <a:cxnLst/>
              <a:rect l="0" t="0" r="0" b="0"/>
              <a:pathLst>
                <a:path w="376" h="652">
                  <a:moveTo>
                    <a:pt x="0" y="652"/>
                  </a:moveTo>
                  <a:lnTo>
                    <a:pt x="278" y="172"/>
                  </a:lnTo>
                  <a:lnTo>
                    <a:pt x="376"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1" name="任意多边形 409894">
              <a:extLst>
                <a:ext uri="{FF2B5EF4-FFF2-40B4-BE49-F238E27FC236}">
                  <a16:creationId xmlns:a16="http://schemas.microsoft.com/office/drawing/2014/main" id="{5A7E4BD1-DD79-E122-C58A-48187E8A5659}"/>
                </a:ext>
              </a:extLst>
            </p:cNvPr>
            <p:cNvSpPr/>
            <p:nvPr/>
          </p:nvSpPr>
          <p:spPr>
            <a:xfrm>
              <a:off x="3292" y="2666"/>
              <a:ext cx="44" cy="77"/>
            </a:xfrm>
            <a:custGeom>
              <a:avLst/>
              <a:gdLst/>
              <a:ahLst/>
              <a:cxnLst/>
              <a:rect l="0" t="0" r="0" b="0"/>
              <a:pathLst>
                <a:path w="311" h="541">
                  <a:moveTo>
                    <a:pt x="0" y="541"/>
                  </a:moveTo>
                  <a:lnTo>
                    <a:pt x="276" y="61"/>
                  </a:lnTo>
                  <a:lnTo>
                    <a:pt x="311"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2" name="直接连接符 409895">
              <a:extLst>
                <a:ext uri="{FF2B5EF4-FFF2-40B4-BE49-F238E27FC236}">
                  <a16:creationId xmlns:a16="http://schemas.microsoft.com/office/drawing/2014/main" id="{9C4729F9-31E7-8F7A-FC1F-0451E553CB35}"/>
                </a:ext>
              </a:extLst>
            </p:cNvPr>
            <p:cNvSpPr/>
            <p:nvPr/>
          </p:nvSpPr>
          <p:spPr>
            <a:xfrm flipV="1">
              <a:off x="3308" y="2682"/>
              <a:ext cx="36" cy="6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3" name="直接连接符 409896">
              <a:extLst>
                <a:ext uri="{FF2B5EF4-FFF2-40B4-BE49-F238E27FC236}">
                  <a16:creationId xmlns:a16="http://schemas.microsoft.com/office/drawing/2014/main" id="{FE21A22A-1CE4-743D-1C88-09251A76DB7D}"/>
                </a:ext>
              </a:extLst>
            </p:cNvPr>
            <p:cNvSpPr/>
            <p:nvPr/>
          </p:nvSpPr>
          <p:spPr>
            <a:xfrm flipV="1">
              <a:off x="3325" y="2699"/>
              <a:ext cx="26" cy="4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4" name="直接连接符 409897">
              <a:extLst>
                <a:ext uri="{FF2B5EF4-FFF2-40B4-BE49-F238E27FC236}">
                  <a16:creationId xmlns:a16="http://schemas.microsoft.com/office/drawing/2014/main" id="{47E59D0C-8677-4EB8-377B-9F9B6F14B996}"/>
                </a:ext>
              </a:extLst>
            </p:cNvPr>
            <p:cNvSpPr/>
            <p:nvPr/>
          </p:nvSpPr>
          <p:spPr>
            <a:xfrm flipV="1">
              <a:off x="3342" y="2716"/>
              <a:ext cx="16" cy="2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5" name="直接连接符 409898">
              <a:extLst>
                <a:ext uri="{FF2B5EF4-FFF2-40B4-BE49-F238E27FC236}">
                  <a16:creationId xmlns:a16="http://schemas.microsoft.com/office/drawing/2014/main" id="{13FE6B22-F983-C0CB-AD08-4D2D1913999C}"/>
                </a:ext>
              </a:extLst>
            </p:cNvPr>
            <p:cNvSpPr/>
            <p:nvPr/>
          </p:nvSpPr>
          <p:spPr>
            <a:xfrm flipV="1">
              <a:off x="3359" y="2733"/>
              <a:ext cx="6" cy="1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6" name="任意多边形 409899">
              <a:extLst>
                <a:ext uri="{FF2B5EF4-FFF2-40B4-BE49-F238E27FC236}">
                  <a16:creationId xmlns:a16="http://schemas.microsoft.com/office/drawing/2014/main" id="{1E1CD91A-D442-F02D-55F7-73C508AC225C}"/>
                </a:ext>
              </a:extLst>
            </p:cNvPr>
            <p:cNvSpPr/>
            <p:nvPr/>
          </p:nvSpPr>
          <p:spPr>
            <a:xfrm>
              <a:off x="3267" y="2636"/>
              <a:ext cx="62" cy="107"/>
            </a:xfrm>
            <a:custGeom>
              <a:avLst/>
              <a:gdLst/>
              <a:ahLst/>
              <a:cxnLst/>
              <a:rect l="0" t="0" r="0" b="0"/>
              <a:pathLst>
                <a:path w="435" h="753">
                  <a:moveTo>
                    <a:pt x="435" y="753"/>
                  </a:moveTo>
                  <a:lnTo>
                    <a:pt x="157"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7" name="任意多边形 409900">
              <a:extLst>
                <a:ext uri="{FF2B5EF4-FFF2-40B4-BE49-F238E27FC236}">
                  <a16:creationId xmlns:a16="http://schemas.microsoft.com/office/drawing/2014/main" id="{64B54C20-C97E-19B4-A355-8879A47F49B3}"/>
                </a:ext>
              </a:extLst>
            </p:cNvPr>
            <p:cNvSpPr/>
            <p:nvPr/>
          </p:nvSpPr>
          <p:spPr>
            <a:xfrm>
              <a:off x="3283" y="2636"/>
              <a:ext cx="63" cy="107"/>
            </a:xfrm>
            <a:custGeom>
              <a:avLst/>
              <a:gdLst/>
              <a:ahLst/>
              <a:cxnLst/>
              <a:rect l="0" t="0" r="0" b="0"/>
              <a:pathLst>
                <a:path w="436" h="753">
                  <a:moveTo>
                    <a:pt x="436" y="753"/>
                  </a:moveTo>
                  <a:lnTo>
                    <a:pt x="159"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8" name="直接连接符 409901">
              <a:extLst>
                <a:ext uri="{FF2B5EF4-FFF2-40B4-BE49-F238E27FC236}">
                  <a16:creationId xmlns:a16="http://schemas.microsoft.com/office/drawing/2014/main" id="{C3D3AB0D-F95B-6CA5-D286-24335A75D4A8}"/>
                </a:ext>
              </a:extLst>
            </p:cNvPr>
            <p:cNvSpPr/>
            <p:nvPr/>
          </p:nvSpPr>
          <p:spPr>
            <a:xfrm flipV="1">
              <a:off x="2728" y="2636"/>
              <a:ext cx="6" cy="1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9" name="直接连接符 409902">
              <a:extLst>
                <a:ext uri="{FF2B5EF4-FFF2-40B4-BE49-F238E27FC236}">
                  <a16:creationId xmlns:a16="http://schemas.microsoft.com/office/drawing/2014/main" id="{463C02D4-0DB7-FD01-CA9F-953A5683A49C}"/>
                </a:ext>
              </a:extLst>
            </p:cNvPr>
            <p:cNvSpPr/>
            <p:nvPr/>
          </p:nvSpPr>
          <p:spPr>
            <a:xfrm flipV="1">
              <a:off x="2728" y="2636"/>
              <a:ext cx="22" cy="3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0" name="任意多边形 409903">
              <a:extLst>
                <a:ext uri="{FF2B5EF4-FFF2-40B4-BE49-F238E27FC236}">
                  <a16:creationId xmlns:a16="http://schemas.microsoft.com/office/drawing/2014/main" id="{CBD18CA3-2C46-0638-A51C-2A8A05852165}"/>
                </a:ext>
              </a:extLst>
            </p:cNvPr>
            <p:cNvSpPr/>
            <p:nvPr/>
          </p:nvSpPr>
          <p:spPr>
            <a:xfrm>
              <a:off x="2728" y="2636"/>
              <a:ext cx="39" cy="68"/>
            </a:xfrm>
            <a:custGeom>
              <a:avLst/>
              <a:gdLst/>
              <a:ahLst/>
              <a:cxnLst/>
              <a:rect l="0" t="0" r="0" b="0"/>
              <a:pathLst>
                <a:path w="274" h="476">
                  <a:moveTo>
                    <a:pt x="0" y="476"/>
                  </a:moveTo>
                  <a:lnTo>
                    <a:pt x="117" y="273"/>
                  </a:lnTo>
                  <a:lnTo>
                    <a:pt x="274"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1" name="任意多边形 409904">
              <a:extLst>
                <a:ext uri="{FF2B5EF4-FFF2-40B4-BE49-F238E27FC236}">
                  <a16:creationId xmlns:a16="http://schemas.microsoft.com/office/drawing/2014/main" id="{08C462D6-A60D-2520-0B73-13CEC061D0D6}"/>
                </a:ext>
              </a:extLst>
            </p:cNvPr>
            <p:cNvSpPr/>
            <p:nvPr/>
          </p:nvSpPr>
          <p:spPr>
            <a:xfrm>
              <a:off x="2728" y="2636"/>
              <a:ext cx="56" cy="97"/>
            </a:xfrm>
            <a:custGeom>
              <a:avLst/>
              <a:gdLst/>
              <a:ahLst/>
              <a:cxnLst/>
              <a:rect l="0" t="0" r="0" b="0"/>
              <a:pathLst>
                <a:path w="392" h="680">
                  <a:moveTo>
                    <a:pt x="0" y="680"/>
                  </a:moveTo>
                  <a:lnTo>
                    <a:pt x="234" y="273"/>
                  </a:lnTo>
                  <a:lnTo>
                    <a:pt x="392"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2" name="任意多边形 409905">
              <a:extLst>
                <a:ext uri="{FF2B5EF4-FFF2-40B4-BE49-F238E27FC236}">
                  <a16:creationId xmlns:a16="http://schemas.microsoft.com/office/drawing/2014/main" id="{43236929-A8AD-5ABE-720D-24137B6E6402}"/>
                </a:ext>
              </a:extLst>
            </p:cNvPr>
            <p:cNvSpPr/>
            <p:nvPr/>
          </p:nvSpPr>
          <p:spPr>
            <a:xfrm>
              <a:off x="2739" y="2636"/>
              <a:ext cx="62" cy="107"/>
            </a:xfrm>
            <a:custGeom>
              <a:avLst/>
              <a:gdLst/>
              <a:ahLst/>
              <a:cxnLst/>
              <a:rect l="0" t="0" r="0" b="0"/>
              <a:pathLst>
                <a:path w="435" h="753">
                  <a:moveTo>
                    <a:pt x="0" y="753"/>
                  </a:moveTo>
                  <a:lnTo>
                    <a:pt x="276" y="273"/>
                  </a:lnTo>
                  <a:lnTo>
                    <a:pt x="435"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3" name="任意多边形 409906">
              <a:extLst>
                <a:ext uri="{FF2B5EF4-FFF2-40B4-BE49-F238E27FC236}">
                  <a16:creationId xmlns:a16="http://schemas.microsoft.com/office/drawing/2014/main" id="{AE4FB101-EDE4-802F-EE1F-98BADE1484B0}"/>
                </a:ext>
              </a:extLst>
            </p:cNvPr>
            <p:cNvSpPr/>
            <p:nvPr/>
          </p:nvSpPr>
          <p:spPr>
            <a:xfrm>
              <a:off x="2755" y="2636"/>
              <a:ext cx="62" cy="107"/>
            </a:xfrm>
            <a:custGeom>
              <a:avLst/>
              <a:gdLst/>
              <a:ahLst/>
              <a:cxnLst/>
              <a:rect l="0" t="0" r="0" b="0"/>
              <a:pathLst>
                <a:path w="435" h="753">
                  <a:moveTo>
                    <a:pt x="0" y="753"/>
                  </a:moveTo>
                  <a:lnTo>
                    <a:pt x="278" y="273"/>
                  </a:lnTo>
                  <a:lnTo>
                    <a:pt x="435"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4" name="任意多边形 409907">
              <a:extLst>
                <a:ext uri="{FF2B5EF4-FFF2-40B4-BE49-F238E27FC236}">
                  <a16:creationId xmlns:a16="http://schemas.microsoft.com/office/drawing/2014/main" id="{BA99A53A-750A-9FE5-28FC-7C3F855F24B0}"/>
                </a:ext>
              </a:extLst>
            </p:cNvPr>
            <p:cNvSpPr/>
            <p:nvPr/>
          </p:nvSpPr>
          <p:spPr>
            <a:xfrm>
              <a:off x="2772" y="2636"/>
              <a:ext cx="62" cy="107"/>
            </a:xfrm>
            <a:custGeom>
              <a:avLst/>
              <a:gdLst/>
              <a:ahLst/>
              <a:cxnLst/>
              <a:rect l="0" t="0" r="0" b="0"/>
              <a:pathLst>
                <a:path w="435" h="753">
                  <a:moveTo>
                    <a:pt x="0" y="753"/>
                  </a:moveTo>
                  <a:lnTo>
                    <a:pt x="278" y="273"/>
                  </a:lnTo>
                  <a:lnTo>
                    <a:pt x="435"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5" name="任意多边形 409908">
              <a:extLst>
                <a:ext uri="{FF2B5EF4-FFF2-40B4-BE49-F238E27FC236}">
                  <a16:creationId xmlns:a16="http://schemas.microsoft.com/office/drawing/2014/main" id="{22333C10-5481-E8C7-DE72-14676CD8B28E}"/>
                </a:ext>
              </a:extLst>
            </p:cNvPr>
            <p:cNvSpPr/>
            <p:nvPr/>
          </p:nvSpPr>
          <p:spPr>
            <a:xfrm>
              <a:off x="2789" y="2636"/>
              <a:ext cx="62" cy="107"/>
            </a:xfrm>
            <a:custGeom>
              <a:avLst/>
              <a:gdLst/>
              <a:ahLst/>
              <a:cxnLst/>
              <a:rect l="0" t="0" r="0" b="0"/>
              <a:pathLst>
                <a:path w="434" h="753">
                  <a:moveTo>
                    <a:pt x="0" y="753"/>
                  </a:moveTo>
                  <a:lnTo>
                    <a:pt x="276" y="273"/>
                  </a:lnTo>
                  <a:lnTo>
                    <a:pt x="434"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6" name="任意多边形 409909">
              <a:extLst>
                <a:ext uri="{FF2B5EF4-FFF2-40B4-BE49-F238E27FC236}">
                  <a16:creationId xmlns:a16="http://schemas.microsoft.com/office/drawing/2014/main" id="{11A63EE0-C165-380D-1519-5170E196CEB4}"/>
                </a:ext>
              </a:extLst>
            </p:cNvPr>
            <p:cNvSpPr/>
            <p:nvPr/>
          </p:nvSpPr>
          <p:spPr>
            <a:xfrm>
              <a:off x="2806" y="2636"/>
              <a:ext cx="62" cy="107"/>
            </a:xfrm>
            <a:custGeom>
              <a:avLst/>
              <a:gdLst/>
              <a:ahLst/>
              <a:cxnLst/>
              <a:rect l="0" t="0" r="0" b="0"/>
              <a:pathLst>
                <a:path w="435" h="753">
                  <a:moveTo>
                    <a:pt x="0" y="753"/>
                  </a:moveTo>
                  <a:lnTo>
                    <a:pt x="277" y="273"/>
                  </a:lnTo>
                  <a:lnTo>
                    <a:pt x="435"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7" name="任意多边形 409910">
              <a:extLst>
                <a:ext uri="{FF2B5EF4-FFF2-40B4-BE49-F238E27FC236}">
                  <a16:creationId xmlns:a16="http://schemas.microsoft.com/office/drawing/2014/main" id="{D17A115D-433F-DB80-8D9A-995B3EC2559A}"/>
                </a:ext>
              </a:extLst>
            </p:cNvPr>
            <p:cNvSpPr/>
            <p:nvPr/>
          </p:nvSpPr>
          <p:spPr>
            <a:xfrm>
              <a:off x="2822" y="2636"/>
              <a:ext cx="62" cy="107"/>
            </a:xfrm>
            <a:custGeom>
              <a:avLst/>
              <a:gdLst/>
              <a:ahLst/>
              <a:cxnLst/>
              <a:rect l="0" t="0" r="0" b="0"/>
              <a:pathLst>
                <a:path w="434" h="753">
                  <a:moveTo>
                    <a:pt x="0" y="753"/>
                  </a:moveTo>
                  <a:lnTo>
                    <a:pt x="277" y="273"/>
                  </a:lnTo>
                  <a:lnTo>
                    <a:pt x="434"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8" name="任意多边形 409911">
              <a:extLst>
                <a:ext uri="{FF2B5EF4-FFF2-40B4-BE49-F238E27FC236}">
                  <a16:creationId xmlns:a16="http://schemas.microsoft.com/office/drawing/2014/main" id="{8C6F215B-5C6A-5774-D1E2-61DCD030FF0D}"/>
                </a:ext>
              </a:extLst>
            </p:cNvPr>
            <p:cNvSpPr/>
            <p:nvPr/>
          </p:nvSpPr>
          <p:spPr>
            <a:xfrm>
              <a:off x="2839" y="2636"/>
              <a:ext cx="62" cy="107"/>
            </a:xfrm>
            <a:custGeom>
              <a:avLst/>
              <a:gdLst/>
              <a:ahLst/>
              <a:cxnLst/>
              <a:rect l="0" t="0" r="0" b="0"/>
              <a:pathLst>
                <a:path w="435" h="753">
                  <a:moveTo>
                    <a:pt x="0" y="753"/>
                  </a:moveTo>
                  <a:lnTo>
                    <a:pt x="278" y="273"/>
                  </a:lnTo>
                  <a:lnTo>
                    <a:pt x="435"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9" name="任意多边形 409912">
              <a:extLst>
                <a:ext uri="{FF2B5EF4-FFF2-40B4-BE49-F238E27FC236}">
                  <a16:creationId xmlns:a16="http://schemas.microsoft.com/office/drawing/2014/main" id="{D7B446FD-7F86-B928-CBB2-ECFCD6152637}"/>
                </a:ext>
              </a:extLst>
            </p:cNvPr>
            <p:cNvSpPr/>
            <p:nvPr/>
          </p:nvSpPr>
          <p:spPr>
            <a:xfrm>
              <a:off x="2856" y="2636"/>
              <a:ext cx="62" cy="107"/>
            </a:xfrm>
            <a:custGeom>
              <a:avLst/>
              <a:gdLst/>
              <a:ahLst/>
              <a:cxnLst/>
              <a:rect l="0" t="0" r="0" b="0"/>
              <a:pathLst>
                <a:path w="435" h="753">
                  <a:moveTo>
                    <a:pt x="0" y="753"/>
                  </a:moveTo>
                  <a:lnTo>
                    <a:pt x="276" y="273"/>
                  </a:lnTo>
                  <a:lnTo>
                    <a:pt x="435"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0" name="任意多边形 409913">
              <a:extLst>
                <a:ext uri="{FF2B5EF4-FFF2-40B4-BE49-F238E27FC236}">
                  <a16:creationId xmlns:a16="http://schemas.microsoft.com/office/drawing/2014/main" id="{5C08B2DD-84A7-C8DF-84DB-20A452F2D19C}"/>
                </a:ext>
              </a:extLst>
            </p:cNvPr>
            <p:cNvSpPr/>
            <p:nvPr/>
          </p:nvSpPr>
          <p:spPr>
            <a:xfrm>
              <a:off x="2873" y="2636"/>
              <a:ext cx="62" cy="107"/>
            </a:xfrm>
            <a:custGeom>
              <a:avLst/>
              <a:gdLst/>
              <a:ahLst/>
              <a:cxnLst/>
              <a:rect l="0" t="0" r="0" b="0"/>
              <a:pathLst>
                <a:path w="435" h="753">
                  <a:moveTo>
                    <a:pt x="0" y="753"/>
                  </a:moveTo>
                  <a:lnTo>
                    <a:pt x="277" y="273"/>
                  </a:lnTo>
                  <a:lnTo>
                    <a:pt x="435"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1" name="任意多边形 409914">
              <a:extLst>
                <a:ext uri="{FF2B5EF4-FFF2-40B4-BE49-F238E27FC236}">
                  <a16:creationId xmlns:a16="http://schemas.microsoft.com/office/drawing/2014/main" id="{3FA29903-9CF4-03B6-D62B-D68340EA68BE}"/>
                </a:ext>
              </a:extLst>
            </p:cNvPr>
            <p:cNvSpPr/>
            <p:nvPr/>
          </p:nvSpPr>
          <p:spPr>
            <a:xfrm>
              <a:off x="2889" y="2636"/>
              <a:ext cx="63" cy="107"/>
            </a:xfrm>
            <a:custGeom>
              <a:avLst/>
              <a:gdLst/>
              <a:ahLst/>
              <a:cxnLst/>
              <a:rect l="0" t="0" r="0" b="0"/>
              <a:pathLst>
                <a:path w="436" h="753">
                  <a:moveTo>
                    <a:pt x="0" y="753"/>
                  </a:moveTo>
                  <a:lnTo>
                    <a:pt x="278" y="273"/>
                  </a:lnTo>
                  <a:lnTo>
                    <a:pt x="436"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2" name="任意多边形 409915">
              <a:extLst>
                <a:ext uri="{FF2B5EF4-FFF2-40B4-BE49-F238E27FC236}">
                  <a16:creationId xmlns:a16="http://schemas.microsoft.com/office/drawing/2014/main" id="{3D2CDB48-C216-994F-9878-FB4532C4D1E9}"/>
                </a:ext>
              </a:extLst>
            </p:cNvPr>
            <p:cNvSpPr/>
            <p:nvPr/>
          </p:nvSpPr>
          <p:spPr>
            <a:xfrm>
              <a:off x="2906" y="2636"/>
              <a:ext cx="62" cy="107"/>
            </a:xfrm>
            <a:custGeom>
              <a:avLst/>
              <a:gdLst/>
              <a:ahLst/>
              <a:cxnLst/>
              <a:rect l="0" t="0" r="0" b="0"/>
              <a:pathLst>
                <a:path w="434" h="753">
                  <a:moveTo>
                    <a:pt x="0" y="753"/>
                  </a:moveTo>
                  <a:lnTo>
                    <a:pt x="277" y="273"/>
                  </a:lnTo>
                  <a:lnTo>
                    <a:pt x="434"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3" name="任意多边形 409916">
              <a:extLst>
                <a:ext uri="{FF2B5EF4-FFF2-40B4-BE49-F238E27FC236}">
                  <a16:creationId xmlns:a16="http://schemas.microsoft.com/office/drawing/2014/main" id="{FED0C75E-AEAE-BEED-CA67-DE9AAE18D9FA}"/>
                </a:ext>
              </a:extLst>
            </p:cNvPr>
            <p:cNvSpPr/>
            <p:nvPr/>
          </p:nvSpPr>
          <p:spPr>
            <a:xfrm>
              <a:off x="2923" y="2636"/>
              <a:ext cx="62" cy="107"/>
            </a:xfrm>
            <a:custGeom>
              <a:avLst/>
              <a:gdLst/>
              <a:ahLst/>
              <a:cxnLst/>
              <a:rect l="0" t="0" r="0" b="0"/>
              <a:pathLst>
                <a:path w="435" h="753">
                  <a:moveTo>
                    <a:pt x="0" y="753"/>
                  </a:moveTo>
                  <a:lnTo>
                    <a:pt x="278" y="273"/>
                  </a:lnTo>
                  <a:lnTo>
                    <a:pt x="435"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4" name="任意多边形 409917">
              <a:extLst>
                <a:ext uri="{FF2B5EF4-FFF2-40B4-BE49-F238E27FC236}">
                  <a16:creationId xmlns:a16="http://schemas.microsoft.com/office/drawing/2014/main" id="{428225EB-23C1-324B-FA09-9469AB95E050}"/>
                </a:ext>
              </a:extLst>
            </p:cNvPr>
            <p:cNvSpPr/>
            <p:nvPr/>
          </p:nvSpPr>
          <p:spPr>
            <a:xfrm>
              <a:off x="2940" y="2636"/>
              <a:ext cx="62" cy="107"/>
            </a:xfrm>
            <a:custGeom>
              <a:avLst/>
              <a:gdLst/>
              <a:ahLst/>
              <a:cxnLst/>
              <a:rect l="0" t="0" r="0" b="0"/>
              <a:pathLst>
                <a:path w="434" h="753">
                  <a:moveTo>
                    <a:pt x="0" y="753"/>
                  </a:moveTo>
                  <a:lnTo>
                    <a:pt x="276" y="273"/>
                  </a:lnTo>
                  <a:lnTo>
                    <a:pt x="434"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5" name="任意多边形 409918">
              <a:extLst>
                <a:ext uri="{FF2B5EF4-FFF2-40B4-BE49-F238E27FC236}">
                  <a16:creationId xmlns:a16="http://schemas.microsoft.com/office/drawing/2014/main" id="{2BCB92BB-E940-4C3F-7D98-DD8D88E8901E}"/>
                </a:ext>
              </a:extLst>
            </p:cNvPr>
            <p:cNvSpPr/>
            <p:nvPr/>
          </p:nvSpPr>
          <p:spPr>
            <a:xfrm>
              <a:off x="2956" y="2636"/>
              <a:ext cx="63" cy="107"/>
            </a:xfrm>
            <a:custGeom>
              <a:avLst/>
              <a:gdLst/>
              <a:ahLst/>
              <a:cxnLst/>
              <a:rect l="0" t="0" r="0" b="0"/>
              <a:pathLst>
                <a:path w="436" h="753">
                  <a:moveTo>
                    <a:pt x="0" y="753"/>
                  </a:moveTo>
                  <a:lnTo>
                    <a:pt x="278" y="273"/>
                  </a:lnTo>
                  <a:lnTo>
                    <a:pt x="436"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6" name="任意多边形 409919">
              <a:extLst>
                <a:ext uri="{FF2B5EF4-FFF2-40B4-BE49-F238E27FC236}">
                  <a16:creationId xmlns:a16="http://schemas.microsoft.com/office/drawing/2014/main" id="{38AE2DB9-E1EE-4CA5-0722-12D49B4A7EC9}"/>
                </a:ext>
              </a:extLst>
            </p:cNvPr>
            <p:cNvSpPr/>
            <p:nvPr/>
          </p:nvSpPr>
          <p:spPr>
            <a:xfrm>
              <a:off x="2973" y="2636"/>
              <a:ext cx="62" cy="107"/>
            </a:xfrm>
            <a:custGeom>
              <a:avLst/>
              <a:gdLst/>
              <a:ahLst/>
              <a:cxnLst/>
              <a:rect l="0" t="0" r="0" b="0"/>
              <a:pathLst>
                <a:path w="435" h="753">
                  <a:moveTo>
                    <a:pt x="0" y="753"/>
                  </a:moveTo>
                  <a:lnTo>
                    <a:pt x="277" y="273"/>
                  </a:lnTo>
                  <a:lnTo>
                    <a:pt x="435"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7" name="任意多边形 409920">
              <a:extLst>
                <a:ext uri="{FF2B5EF4-FFF2-40B4-BE49-F238E27FC236}">
                  <a16:creationId xmlns:a16="http://schemas.microsoft.com/office/drawing/2014/main" id="{02E75A0E-80E6-E831-A018-CFA8FD58A96C}"/>
                </a:ext>
              </a:extLst>
            </p:cNvPr>
            <p:cNvSpPr/>
            <p:nvPr/>
          </p:nvSpPr>
          <p:spPr>
            <a:xfrm>
              <a:off x="2990" y="2636"/>
              <a:ext cx="62" cy="107"/>
            </a:xfrm>
            <a:custGeom>
              <a:avLst/>
              <a:gdLst/>
              <a:ahLst/>
              <a:cxnLst/>
              <a:rect l="0" t="0" r="0" b="0"/>
              <a:pathLst>
                <a:path w="435" h="753">
                  <a:moveTo>
                    <a:pt x="0" y="753"/>
                  </a:moveTo>
                  <a:lnTo>
                    <a:pt x="278" y="273"/>
                  </a:lnTo>
                  <a:lnTo>
                    <a:pt x="435"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8" name="任意多边形 409921">
              <a:extLst>
                <a:ext uri="{FF2B5EF4-FFF2-40B4-BE49-F238E27FC236}">
                  <a16:creationId xmlns:a16="http://schemas.microsoft.com/office/drawing/2014/main" id="{67E49FA5-1C21-D348-50E0-F22146691583}"/>
                </a:ext>
              </a:extLst>
            </p:cNvPr>
            <p:cNvSpPr/>
            <p:nvPr/>
          </p:nvSpPr>
          <p:spPr>
            <a:xfrm>
              <a:off x="3007" y="2636"/>
              <a:ext cx="62" cy="107"/>
            </a:xfrm>
            <a:custGeom>
              <a:avLst/>
              <a:gdLst/>
              <a:ahLst/>
              <a:cxnLst/>
              <a:rect l="0" t="0" r="0" b="0"/>
              <a:pathLst>
                <a:path w="435" h="753">
                  <a:moveTo>
                    <a:pt x="0" y="753"/>
                  </a:moveTo>
                  <a:lnTo>
                    <a:pt x="277" y="273"/>
                  </a:lnTo>
                  <a:lnTo>
                    <a:pt x="435"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9" name="任意多边形 409922">
              <a:extLst>
                <a:ext uri="{FF2B5EF4-FFF2-40B4-BE49-F238E27FC236}">
                  <a16:creationId xmlns:a16="http://schemas.microsoft.com/office/drawing/2014/main" id="{BA5D764F-CEC3-CA6D-CAC1-5CFFE4C647B4}"/>
                </a:ext>
              </a:extLst>
            </p:cNvPr>
            <p:cNvSpPr/>
            <p:nvPr/>
          </p:nvSpPr>
          <p:spPr>
            <a:xfrm>
              <a:off x="3024" y="2636"/>
              <a:ext cx="62" cy="107"/>
            </a:xfrm>
            <a:custGeom>
              <a:avLst/>
              <a:gdLst/>
              <a:ahLst/>
              <a:cxnLst/>
              <a:rect l="0" t="0" r="0" b="0"/>
              <a:pathLst>
                <a:path w="434" h="753">
                  <a:moveTo>
                    <a:pt x="0" y="753"/>
                  </a:moveTo>
                  <a:lnTo>
                    <a:pt x="276" y="273"/>
                  </a:lnTo>
                  <a:lnTo>
                    <a:pt x="434"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0" name="任意多边形 409923">
              <a:extLst>
                <a:ext uri="{FF2B5EF4-FFF2-40B4-BE49-F238E27FC236}">
                  <a16:creationId xmlns:a16="http://schemas.microsoft.com/office/drawing/2014/main" id="{06C26F02-D0BD-45C9-30CB-57F24214FF82}"/>
                </a:ext>
              </a:extLst>
            </p:cNvPr>
            <p:cNvSpPr/>
            <p:nvPr/>
          </p:nvSpPr>
          <p:spPr>
            <a:xfrm>
              <a:off x="3040" y="2636"/>
              <a:ext cx="62" cy="107"/>
            </a:xfrm>
            <a:custGeom>
              <a:avLst/>
              <a:gdLst/>
              <a:ahLst/>
              <a:cxnLst/>
              <a:rect l="0" t="0" r="0" b="0"/>
              <a:pathLst>
                <a:path w="435" h="753">
                  <a:moveTo>
                    <a:pt x="0" y="753"/>
                  </a:moveTo>
                  <a:lnTo>
                    <a:pt x="278" y="273"/>
                  </a:lnTo>
                  <a:lnTo>
                    <a:pt x="435"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1" name="任意多边形 409924">
              <a:extLst>
                <a:ext uri="{FF2B5EF4-FFF2-40B4-BE49-F238E27FC236}">
                  <a16:creationId xmlns:a16="http://schemas.microsoft.com/office/drawing/2014/main" id="{174C0C97-B123-2D0B-BA8B-8E4FB3D69239}"/>
                </a:ext>
              </a:extLst>
            </p:cNvPr>
            <p:cNvSpPr/>
            <p:nvPr/>
          </p:nvSpPr>
          <p:spPr>
            <a:xfrm>
              <a:off x="3057" y="2636"/>
              <a:ext cx="62" cy="107"/>
            </a:xfrm>
            <a:custGeom>
              <a:avLst/>
              <a:gdLst/>
              <a:ahLst/>
              <a:cxnLst/>
              <a:rect l="0" t="0" r="0" b="0"/>
              <a:pathLst>
                <a:path w="434" h="753">
                  <a:moveTo>
                    <a:pt x="0" y="753"/>
                  </a:moveTo>
                  <a:lnTo>
                    <a:pt x="277" y="273"/>
                  </a:lnTo>
                  <a:lnTo>
                    <a:pt x="434"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2" name="任意多边形 409925">
              <a:extLst>
                <a:ext uri="{FF2B5EF4-FFF2-40B4-BE49-F238E27FC236}">
                  <a16:creationId xmlns:a16="http://schemas.microsoft.com/office/drawing/2014/main" id="{0FD5E2C9-7DD5-0651-64CC-9EF214D6B287}"/>
                </a:ext>
              </a:extLst>
            </p:cNvPr>
            <p:cNvSpPr/>
            <p:nvPr/>
          </p:nvSpPr>
          <p:spPr>
            <a:xfrm>
              <a:off x="3074" y="2636"/>
              <a:ext cx="62" cy="107"/>
            </a:xfrm>
            <a:custGeom>
              <a:avLst/>
              <a:gdLst/>
              <a:ahLst/>
              <a:cxnLst/>
              <a:rect l="0" t="0" r="0" b="0"/>
              <a:pathLst>
                <a:path w="435" h="753">
                  <a:moveTo>
                    <a:pt x="0" y="753"/>
                  </a:moveTo>
                  <a:lnTo>
                    <a:pt x="277" y="273"/>
                  </a:lnTo>
                  <a:lnTo>
                    <a:pt x="435"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3" name="任意多边形 409926">
              <a:extLst>
                <a:ext uri="{FF2B5EF4-FFF2-40B4-BE49-F238E27FC236}">
                  <a16:creationId xmlns:a16="http://schemas.microsoft.com/office/drawing/2014/main" id="{60CC9F94-C716-A094-528D-A6081E778CAF}"/>
                </a:ext>
              </a:extLst>
            </p:cNvPr>
            <p:cNvSpPr/>
            <p:nvPr/>
          </p:nvSpPr>
          <p:spPr>
            <a:xfrm>
              <a:off x="3091" y="2636"/>
              <a:ext cx="62" cy="107"/>
            </a:xfrm>
            <a:custGeom>
              <a:avLst/>
              <a:gdLst/>
              <a:ahLst/>
              <a:cxnLst/>
              <a:rect l="0" t="0" r="0" b="0"/>
              <a:pathLst>
                <a:path w="435" h="753">
                  <a:moveTo>
                    <a:pt x="0" y="753"/>
                  </a:moveTo>
                  <a:lnTo>
                    <a:pt x="276" y="273"/>
                  </a:lnTo>
                  <a:lnTo>
                    <a:pt x="435"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4" name="任意多边形 409927">
              <a:extLst>
                <a:ext uri="{FF2B5EF4-FFF2-40B4-BE49-F238E27FC236}">
                  <a16:creationId xmlns:a16="http://schemas.microsoft.com/office/drawing/2014/main" id="{93AD392E-CC0E-E1AB-A425-18059497933F}"/>
                </a:ext>
              </a:extLst>
            </p:cNvPr>
            <p:cNvSpPr/>
            <p:nvPr/>
          </p:nvSpPr>
          <p:spPr>
            <a:xfrm>
              <a:off x="3107" y="2636"/>
              <a:ext cx="62" cy="107"/>
            </a:xfrm>
            <a:custGeom>
              <a:avLst/>
              <a:gdLst/>
              <a:ahLst/>
              <a:cxnLst/>
              <a:rect l="0" t="0" r="0" b="0"/>
              <a:pathLst>
                <a:path w="435" h="753">
                  <a:moveTo>
                    <a:pt x="0" y="753"/>
                  </a:moveTo>
                  <a:lnTo>
                    <a:pt x="278" y="273"/>
                  </a:lnTo>
                  <a:lnTo>
                    <a:pt x="435"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5" name="任意多边形 409928">
              <a:extLst>
                <a:ext uri="{FF2B5EF4-FFF2-40B4-BE49-F238E27FC236}">
                  <a16:creationId xmlns:a16="http://schemas.microsoft.com/office/drawing/2014/main" id="{B694787C-DB65-4853-6EDA-ECD01CD1476A}"/>
                </a:ext>
              </a:extLst>
            </p:cNvPr>
            <p:cNvSpPr/>
            <p:nvPr/>
          </p:nvSpPr>
          <p:spPr>
            <a:xfrm>
              <a:off x="3124" y="2636"/>
              <a:ext cx="62" cy="107"/>
            </a:xfrm>
            <a:custGeom>
              <a:avLst/>
              <a:gdLst/>
              <a:ahLst/>
              <a:cxnLst/>
              <a:rect l="0" t="0" r="0" b="0"/>
              <a:pathLst>
                <a:path w="435" h="753">
                  <a:moveTo>
                    <a:pt x="0" y="753"/>
                  </a:moveTo>
                  <a:lnTo>
                    <a:pt x="278" y="273"/>
                  </a:lnTo>
                  <a:lnTo>
                    <a:pt x="435"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6" name="任意多边形 409929">
              <a:extLst>
                <a:ext uri="{FF2B5EF4-FFF2-40B4-BE49-F238E27FC236}">
                  <a16:creationId xmlns:a16="http://schemas.microsoft.com/office/drawing/2014/main" id="{F6E096D6-0160-4661-7D28-0703AC1AAA54}"/>
                </a:ext>
              </a:extLst>
            </p:cNvPr>
            <p:cNvSpPr/>
            <p:nvPr/>
          </p:nvSpPr>
          <p:spPr>
            <a:xfrm>
              <a:off x="3141" y="2636"/>
              <a:ext cx="62" cy="107"/>
            </a:xfrm>
            <a:custGeom>
              <a:avLst/>
              <a:gdLst/>
              <a:ahLst/>
              <a:cxnLst/>
              <a:rect l="0" t="0" r="0" b="0"/>
              <a:pathLst>
                <a:path w="434" h="753">
                  <a:moveTo>
                    <a:pt x="0" y="753"/>
                  </a:moveTo>
                  <a:lnTo>
                    <a:pt x="276" y="273"/>
                  </a:lnTo>
                  <a:lnTo>
                    <a:pt x="434"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7" name="任意多边形 409930">
              <a:extLst>
                <a:ext uri="{FF2B5EF4-FFF2-40B4-BE49-F238E27FC236}">
                  <a16:creationId xmlns:a16="http://schemas.microsoft.com/office/drawing/2014/main" id="{0014141B-6F30-E938-C5DB-DEBC11019715}"/>
                </a:ext>
              </a:extLst>
            </p:cNvPr>
            <p:cNvSpPr/>
            <p:nvPr/>
          </p:nvSpPr>
          <p:spPr>
            <a:xfrm>
              <a:off x="3158" y="2636"/>
              <a:ext cx="62" cy="107"/>
            </a:xfrm>
            <a:custGeom>
              <a:avLst/>
              <a:gdLst/>
              <a:ahLst/>
              <a:cxnLst/>
              <a:rect l="0" t="0" r="0" b="0"/>
              <a:pathLst>
                <a:path w="435" h="753">
                  <a:moveTo>
                    <a:pt x="0" y="753"/>
                  </a:moveTo>
                  <a:lnTo>
                    <a:pt x="277" y="273"/>
                  </a:lnTo>
                  <a:lnTo>
                    <a:pt x="435"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8" name="任意多边形 409931">
              <a:extLst>
                <a:ext uri="{FF2B5EF4-FFF2-40B4-BE49-F238E27FC236}">
                  <a16:creationId xmlns:a16="http://schemas.microsoft.com/office/drawing/2014/main" id="{323791F2-6DE4-10D9-37BC-F4CD6D533890}"/>
                </a:ext>
              </a:extLst>
            </p:cNvPr>
            <p:cNvSpPr/>
            <p:nvPr/>
          </p:nvSpPr>
          <p:spPr>
            <a:xfrm>
              <a:off x="3174" y="2636"/>
              <a:ext cx="62" cy="107"/>
            </a:xfrm>
            <a:custGeom>
              <a:avLst/>
              <a:gdLst/>
              <a:ahLst/>
              <a:cxnLst/>
              <a:rect l="0" t="0" r="0" b="0"/>
              <a:pathLst>
                <a:path w="434" h="753">
                  <a:moveTo>
                    <a:pt x="0" y="753"/>
                  </a:moveTo>
                  <a:lnTo>
                    <a:pt x="277" y="273"/>
                  </a:lnTo>
                  <a:lnTo>
                    <a:pt x="434"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9" name="任意多边形 409932">
              <a:extLst>
                <a:ext uri="{FF2B5EF4-FFF2-40B4-BE49-F238E27FC236}">
                  <a16:creationId xmlns:a16="http://schemas.microsoft.com/office/drawing/2014/main" id="{C94BAF47-8114-5072-7A31-47BAB2611DDA}"/>
                </a:ext>
              </a:extLst>
            </p:cNvPr>
            <p:cNvSpPr/>
            <p:nvPr/>
          </p:nvSpPr>
          <p:spPr>
            <a:xfrm>
              <a:off x="3191" y="2636"/>
              <a:ext cx="62" cy="107"/>
            </a:xfrm>
            <a:custGeom>
              <a:avLst/>
              <a:gdLst/>
              <a:ahLst/>
              <a:cxnLst/>
              <a:rect l="0" t="0" r="0" b="0"/>
              <a:pathLst>
                <a:path w="435" h="753">
                  <a:moveTo>
                    <a:pt x="0" y="753"/>
                  </a:moveTo>
                  <a:lnTo>
                    <a:pt x="278" y="273"/>
                  </a:lnTo>
                  <a:lnTo>
                    <a:pt x="435"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0" name="任意多边形 409933">
              <a:extLst>
                <a:ext uri="{FF2B5EF4-FFF2-40B4-BE49-F238E27FC236}">
                  <a16:creationId xmlns:a16="http://schemas.microsoft.com/office/drawing/2014/main" id="{BD6D78C9-C070-52C3-BB0F-8B949113973E}"/>
                </a:ext>
              </a:extLst>
            </p:cNvPr>
            <p:cNvSpPr/>
            <p:nvPr/>
          </p:nvSpPr>
          <p:spPr>
            <a:xfrm>
              <a:off x="3208" y="2636"/>
              <a:ext cx="62" cy="107"/>
            </a:xfrm>
            <a:custGeom>
              <a:avLst/>
              <a:gdLst/>
              <a:ahLst/>
              <a:cxnLst/>
              <a:rect l="0" t="0" r="0" b="0"/>
              <a:pathLst>
                <a:path w="434" h="753">
                  <a:moveTo>
                    <a:pt x="0" y="753"/>
                  </a:moveTo>
                  <a:lnTo>
                    <a:pt x="276" y="273"/>
                  </a:lnTo>
                  <a:lnTo>
                    <a:pt x="434"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1" name="任意多边形 409934">
              <a:extLst>
                <a:ext uri="{FF2B5EF4-FFF2-40B4-BE49-F238E27FC236}">
                  <a16:creationId xmlns:a16="http://schemas.microsoft.com/office/drawing/2014/main" id="{93855FE0-148C-A7BE-5EFB-32AF24AD0F46}"/>
                </a:ext>
              </a:extLst>
            </p:cNvPr>
            <p:cNvSpPr/>
            <p:nvPr/>
          </p:nvSpPr>
          <p:spPr>
            <a:xfrm>
              <a:off x="3225" y="2636"/>
              <a:ext cx="62" cy="107"/>
            </a:xfrm>
            <a:custGeom>
              <a:avLst/>
              <a:gdLst/>
              <a:ahLst/>
              <a:cxnLst/>
              <a:rect l="0" t="0" r="0" b="0"/>
              <a:pathLst>
                <a:path w="435" h="753">
                  <a:moveTo>
                    <a:pt x="0" y="753"/>
                  </a:moveTo>
                  <a:lnTo>
                    <a:pt x="277" y="273"/>
                  </a:lnTo>
                  <a:lnTo>
                    <a:pt x="435"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2" name="任意多边形 409935">
              <a:extLst>
                <a:ext uri="{FF2B5EF4-FFF2-40B4-BE49-F238E27FC236}">
                  <a16:creationId xmlns:a16="http://schemas.microsoft.com/office/drawing/2014/main" id="{CB3C9F55-D0A3-C2BF-1DD7-4449695272BF}"/>
                </a:ext>
              </a:extLst>
            </p:cNvPr>
            <p:cNvSpPr/>
            <p:nvPr/>
          </p:nvSpPr>
          <p:spPr>
            <a:xfrm>
              <a:off x="3241" y="2636"/>
              <a:ext cx="63" cy="107"/>
            </a:xfrm>
            <a:custGeom>
              <a:avLst/>
              <a:gdLst/>
              <a:ahLst/>
              <a:cxnLst/>
              <a:rect l="0" t="0" r="0" b="0"/>
              <a:pathLst>
                <a:path w="436" h="753">
                  <a:moveTo>
                    <a:pt x="0" y="753"/>
                  </a:moveTo>
                  <a:lnTo>
                    <a:pt x="277" y="273"/>
                  </a:lnTo>
                  <a:lnTo>
                    <a:pt x="436"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3" name="直接连接符 409936">
              <a:extLst>
                <a:ext uri="{FF2B5EF4-FFF2-40B4-BE49-F238E27FC236}">
                  <a16:creationId xmlns:a16="http://schemas.microsoft.com/office/drawing/2014/main" id="{3D14311F-2704-1E92-671A-B057C927A911}"/>
                </a:ext>
              </a:extLst>
            </p:cNvPr>
            <p:cNvSpPr/>
            <p:nvPr/>
          </p:nvSpPr>
          <p:spPr>
            <a:xfrm flipH="1" flipV="1">
              <a:off x="2728" y="2718"/>
              <a:ext cx="14" cy="2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4" name="直接连接符 409937">
              <a:extLst>
                <a:ext uri="{FF2B5EF4-FFF2-40B4-BE49-F238E27FC236}">
                  <a16:creationId xmlns:a16="http://schemas.microsoft.com/office/drawing/2014/main" id="{85258A6A-9395-93F4-3B1B-19646924C415}"/>
                </a:ext>
              </a:extLst>
            </p:cNvPr>
            <p:cNvSpPr/>
            <p:nvPr/>
          </p:nvSpPr>
          <p:spPr>
            <a:xfrm flipH="1" flipV="1">
              <a:off x="2728" y="2689"/>
              <a:ext cx="31" cy="5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5" name="任意多边形 409938">
              <a:extLst>
                <a:ext uri="{FF2B5EF4-FFF2-40B4-BE49-F238E27FC236}">
                  <a16:creationId xmlns:a16="http://schemas.microsoft.com/office/drawing/2014/main" id="{184923D3-9DBF-9016-BEDD-95691791D74B}"/>
                </a:ext>
              </a:extLst>
            </p:cNvPr>
            <p:cNvSpPr/>
            <p:nvPr/>
          </p:nvSpPr>
          <p:spPr>
            <a:xfrm>
              <a:off x="2728" y="2660"/>
              <a:ext cx="48" cy="83"/>
            </a:xfrm>
            <a:custGeom>
              <a:avLst/>
              <a:gdLst/>
              <a:ahLst/>
              <a:cxnLst/>
              <a:rect l="0" t="0" r="0" b="0"/>
              <a:pathLst>
                <a:path w="335" h="581">
                  <a:moveTo>
                    <a:pt x="335" y="581"/>
                  </a:moveTo>
                  <a:lnTo>
                    <a:pt x="57" y="10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6" name="任意多边形 409939">
              <a:extLst>
                <a:ext uri="{FF2B5EF4-FFF2-40B4-BE49-F238E27FC236}">
                  <a16:creationId xmlns:a16="http://schemas.microsoft.com/office/drawing/2014/main" id="{D08E950B-51D5-B313-38E5-BF670376A600}"/>
                </a:ext>
              </a:extLst>
            </p:cNvPr>
            <p:cNvSpPr/>
            <p:nvPr/>
          </p:nvSpPr>
          <p:spPr>
            <a:xfrm>
              <a:off x="2730" y="2636"/>
              <a:ext cx="62" cy="107"/>
            </a:xfrm>
            <a:custGeom>
              <a:avLst/>
              <a:gdLst/>
              <a:ahLst/>
              <a:cxnLst/>
              <a:rect l="0" t="0" r="0" b="0"/>
              <a:pathLst>
                <a:path w="434" h="753">
                  <a:moveTo>
                    <a:pt x="434" y="753"/>
                  </a:moveTo>
                  <a:lnTo>
                    <a:pt x="158"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7" name="任意多边形 409940">
              <a:extLst>
                <a:ext uri="{FF2B5EF4-FFF2-40B4-BE49-F238E27FC236}">
                  <a16:creationId xmlns:a16="http://schemas.microsoft.com/office/drawing/2014/main" id="{0CE1597F-E23D-EFAD-6DEA-7AC238EF9FF2}"/>
                </a:ext>
              </a:extLst>
            </p:cNvPr>
            <p:cNvSpPr/>
            <p:nvPr/>
          </p:nvSpPr>
          <p:spPr>
            <a:xfrm>
              <a:off x="2747" y="2636"/>
              <a:ext cx="62" cy="107"/>
            </a:xfrm>
            <a:custGeom>
              <a:avLst/>
              <a:gdLst/>
              <a:ahLst/>
              <a:cxnLst/>
              <a:rect l="0" t="0" r="0" b="0"/>
              <a:pathLst>
                <a:path w="435" h="753">
                  <a:moveTo>
                    <a:pt x="435" y="753"/>
                  </a:moveTo>
                  <a:lnTo>
                    <a:pt x="158"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8" name="任意多边形 409941">
              <a:extLst>
                <a:ext uri="{FF2B5EF4-FFF2-40B4-BE49-F238E27FC236}">
                  <a16:creationId xmlns:a16="http://schemas.microsoft.com/office/drawing/2014/main" id="{1E7D58BF-E911-578A-5739-4404163ECCBD}"/>
                </a:ext>
              </a:extLst>
            </p:cNvPr>
            <p:cNvSpPr/>
            <p:nvPr/>
          </p:nvSpPr>
          <p:spPr>
            <a:xfrm>
              <a:off x="2764" y="2636"/>
              <a:ext cx="62" cy="107"/>
            </a:xfrm>
            <a:custGeom>
              <a:avLst/>
              <a:gdLst/>
              <a:ahLst/>
              <a:cxnLst/>
              <a:rect l="0" t="0" r="0" b="0"/>
              <a:pathLst>
                <a:path w="435" h="753">
                  <a:moveTo>
                    <a:pt x="435" y="753"/>
                  </a:moveTo>
                  <a:lnTo>
                    <a:pt x="157"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9" name="任意多边形 409942">
              <a:extLst>
                <a:ext uri="{FF2B5EF4-FFF2-40B4-BE49-F238E27FC236}">
                  <a16:creationId xmlns:a16="http://schemas.microsoft.com/office/drawing/2014/main" id="{EE69713A-D41F-382D-CF8C-2B6F9F5976F5}"/>
                </a:ext>
              </a:extLst>
            </p:cNvPr>
            <p:cNvSpPr/>
            <p:nvPr/>
          </p:nvSpPr>
          <p:spPr>
            <a:xfrm>
              <a:off x="2781" y="2636"/>
              <a:ext cx="62" cy="107"/>
            </a:xfrm>
            <a:custGeom>
              <a:avLst/>
              <a:gdLst/>
              <a:ahLst/>
              <a:cxnLst/>
              <a:rect l="0" t="0" r="0" b="0"/>
              <a:pathLst>
                <a:path w="435" h="753">
                  <a:moveTo>
                    <a:pt x="435" y="753"/>
                  </a:moveTo>
                  <a:lnTo>
                    <a:pt x="158"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0" name="任意多边形 409943">
              <a:extLst>
                <a:ext uri="{FF2B5EF4-FFF2-40B4-BE49-F238E27FC236}">
                  <a16:creationId xmlns:a16="http://schemas.microsoft.com/office/drawing/2014/main" id="{E7498B64-347E-ED1F-4206-8F87A2D92E82}"/>
                </a:ext>
              </a:extLst>
            </p:cNvPr>
            <p:cNvSpPr/>
            <p:nvPr/>
          </p:nvSpPr>
          <p:spPr>
            <a:xfrm>
              <a:off x="2797" y="2636"/>
              <a:ext cx="63" cy="107"/>
            </a:xfrm>
            <a:custGeom>
              <a:avLst/>
              <a:gdLst/>
              <a:ahLst/>
              <a:cxnLst/>
              <a:rect l="0" t="0" r="0" b="0"/>
              <a:pathLst>
                <a:path w="436" h="753">
                  <a:moveTo>
                    <a:pt x="436" y="753"/>
                  </a:moveTo>
                  <a:lnTo>
                    <a:pt x="158"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1" name="任意多边形 409944">
              <a:extLst>
                <a:ext uri="{FF2B5EF4-FFF2-40B4-BE49-F238E27FC236}">
                  <a16:creationId xmlns:a16="http://schemas.microsoft.com/office/drawing/2014/main" id="{162F03F4-6988-4E74-5BA6-7EF131241C29}"/>
                </a:ext>
              </a:extLst>
            </p:cNvPr>
            <p:cNvSpPr/>
            <p:nvPr/>
          </p:nvSpPr>
          <p:spPr>
            <a:xfrm>
              <a:off x="2814" y="2636"/>
              <a:ext cx="62" cy="107"/>
            </a:xfrm>
            <a:custGeom>
              <a:avLst/>
              <a:gdLst/>
              <a:ahLst/>
              <a:cxnLst/>
              <a:rect l="0" t="0" r="0" b="0"/>
              <a:pathLst>
                <a:path w="434" h="753">
                  <a:moveTo>
                    <a:pt x="434" y="753"/>
                  </a:moveTo>
                  <a:lnTo>
                    <a:pt x="158"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2" name="任意多边形 409945">
              <a:extLst>
                <a:ext uri="{FF2B5EF4-FFF2-40B4-BE49-F238E27FC236}">
                  <a16:creationId xmlns:a16="http://schemas.microsoft.com/office/drawing/2014/main" id="{05099BEF-FDFC-8E71-63F7-548394C1C79B}"/>
                </a:ext>
              </a:extLst>
            </p:cNvPr>
            <p:cNvSpPr/>
            <p:nvPr/>
          </p:nvSpPr>
          <p:spPr>
            <a:xfrm>
              <a:off x="2831" y="2636"/>
              <a:ext cx="62" cy="107"/>
            </a:xfrm>
            <a:custGeom>
              <a:avLst/>
              <a:gdLst/>
              <a:ahLst/>
              <a:cxnLst/>
              <a:rect l="0" t="0" r="0" b="0"/>
              <a:pathLst>
                <a:path w="435" h="753">
                  <a:moveTo>
                    <a:pt x="435" y="753"/>
                  </a:moveTo>
                  <a:lnTo>
                    <a:pt x="157"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3" name="任意多边形 409946">
              <a:extLst>
                <a:ext uri="{FF2B5EF4-FFF2-40B4-BE49-F238E27FC236}">
                  <a16:creationId xmlns:a16="http://schemas.microsoft.com/office/drawing/2014/main" id="{9D722B3A-218F-004A-528C-2BFC9A923D6F}"/>
                </a:ext>
              </a:extLst>
            </p:cNvPr>
            <p:cNvSpPr/>
            <p:nvPr/>
          </p:nvSpPr>
          <p:spPr>
            <a:xfrm>
              <a:off x="2848" y="2636"/>
              <a:ext cx="62" cy="107"/>
            </a:xfrm>
            <a:custGeom>
              <a:avLst/>
              <a:gdLst/>
              <a:ahLst/>
              <a:cxnLst/>
              <a:rect l="0" t="0" r="0" b="0"/>
              <a:pathLst>
                <a:path w="434" h="753">
                  <a:moveTo>
                    <a:pt x="434" y="753"/>
                  </a:moveTo>
                  <a:lnTo>
                    <a:pt x="157"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4" name="任意多边形 409947">
              <a:extLst>
                <a:ext uri="{FF2B5EF4-FFF2-40B4-BE49-F238E27FC236}">
                  <a16:creationId xmlns:a16="http://schemas.microsoft.com/office/drawing/2014/main" id="{2888B7C2-7148-4646-5C8C-13D1BBBB99EE}"/>
                </a:ext>
              </a:extLst>
            </p:cNvPr>
            <p:cNvSpPr/>
            <p:nvPr/>
          </p:nvSpPr>
          <p:spPr>
            <a:xfrm>
              <a:off x="2864" y="2636"/>
              <a:ext cx="63" cy="107"/>
            </a:xfrm>
            <a:custGeom>
              <a:avLst/>
              <a:gdLst/>
              <a:ahLst/>
              <a:cxnLst/>
              <a:rect l="0" t="0" r="0" b="0"/>
              <a:pathLst>
                <a:path w="436" h="753">
                  <a:moveTo>
                    <a:pt x="436" y="753"/>
                  </a:moveTo>
                  <a:lnTo>
                    <a:pt x="158"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5" name="任意多边形 409948">
              <a:extLst>
                <a:ext uri="{FF2B5EF4-FFF2-40B4-BE49-F238E27FC236}">
                  <a16:creationId xmlns:a16="http://schemas.microsoft.com/office/drawing/2014/main" id="{CE9C2301-E7AA-2733-9BAD-69CD821DA252}"/>
                </a:ext>
              </a:extLst>
            </p:cNvPr>
            <p:cNvSpPr/>
            <p:nvPr/>
          </p:nvSpPr>
          <p:spPr>
            <a:xfrm>
              <a:off x="2881" y="2636"/>
              <a:ext cx="62" cy="107"/>
            </a:xfrm>
            <a:custGeom>
              <a:avLst/>
              <a:gdLst/>
              <a:ahLst/>
              <a:cxnLst/>
              <a:rect l="0" t="0" r="0" b="0"/>
              <a:pathLst>
                <a:path w="435" h="753">
                  <a:moveTo>
                    <a:pt x="435" y="753"/>
                  </a:moveTo>
                  <a:lnTo>
                    <a:pt x="158"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6" name="任意多边形 409949">
              <a:extLst>
                <a:ext uri="{FF2B5EF4-FFF2-40B4-BE49-F238E27FC236}">
                  <a16:creationId xmlns:a16="http://schemas.microsoft.com/office/drawing/2014/main" id="{79C514ED-5180-E9C6-8361-179C94E68A86}"/>
                </a:ext>
              </a:extLst>
            </p:cNvPr>
            <p:cNvSpPr/>
            <p:nvPr/>
          </p:nvSpPr>
          <p:spPr>
            <a:xfrm>
              <a:off x="2898" y="2636"/>
              <a:ext cx="62" cy="107"/>
            </a:xfrm>
            <a:custGeom>
              <a:avLst/>
              <a:gdLst/>
              <a:ahLst/>
              <a:cxnLst/>
              <a:rect l="0" t="0" r="0" b="0"/>
              <a:pathLst>
                <a:path w="435" h="753">
                  <a:moveTo>
                    <a:pt x="435" y="753"/>
                  </a:moveTo>
                  <a:lnTo>
                    <a:pt x="159"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7" name="任意多边形 409950">
              <a:extLst>
                <a:ext uri="{FF2B5EF4-FFF2-40B4-BE49-F238E27FC236}">
                  <a16:creationId xmlns:a16="http://schemas.microsoft.com/office/drawing/2014/main" id="{1372B381-F549-FD66-7D33-1569224D713D}"/>
                </a:ext>
              </a:extLst>
            </p:cNvPr>
            <p:cNvSpPr/>
            <p:nvPr/>
          </p:nvSpPr>
          <p:spPr>
            <a:xfrm>
              <a:off x="2915" y="2636"/>
              <a:ext cx="62" cy="107"/>
            </a:xfrm>
            <a:custGeom>
              <a:avLst/>
              <a:gdLst/>
              <a:ahLst/>
              <a:cxnLst/>
              <a:rect l="0" t="0" r="0" b="0"/>
              <a:pathLst>
                <a:path w="435" h="753">
                  <a:moveTo>
                    <a:pt x="435" y="753"/>
                  </a:moveTo>
                  <a:lnTo>
                    <a:pt x="157"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8" name="任意多边形 409951">
              <a:extLst>
                <a:ext uri="{FF2B5EF4-FFF2-40B4-BE49-F238E27FC236}">
                  <a16:creationId xmlns:a16="http://schemas.microsoft.com/office/drawing/2014/main" id="{EE68D17A-6208-0A64-A10D-4A4EBBD35845}"/>
                </a:ext>
              </a:extLst>
            </p:cNvPr>
            <p:cNvSpPr/>
            <p:nvPr/>
          </p:nvSpPr>
          <p:spPr>
            <a:xfrm>
              <a:off x="2932" y="2636"/>
              <a:ext cx="62" cy="107"/>
            </a:xfrm>
            <a:custGeom>
              <a:avLst/>
              <a:gdLst/>
              <a:ahLst/>
              <a:cxnLst/>
              <a:rect l="0" t="0" r="0" b="0"/>
              <a:pathLst>
                <a:path w="434" h="753">
                  <a:moveTo>
                    <a:pt x="434" y="753"/>
                  </a:moveTo>
                  <a:lnTo>
                    <a:pt x="157"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9" name="任意多边形 409952">
              <a:extLst>
                <a:ext uri="{FF2B5EF4-FFF2-40B4-BE49-F238E27FC236}">
                  <a16:creationId xmlns:a16="http://schemas.microsoft.com/office/drawing/2014/main" id="{EDE5CF78-3A84-C845-874F-BFF90CE2FC51}"/>
                </a:ext>
              </a:extLst>
            </p:cNvPr>
            <p:cNvSpPr/>
            <p:nvPr/>
          </p:nvSpPr>
          <p:spPr>
            <a:xfrm>
              <a:off x="2948" y="2636"/>
              <a:ext cx="62" cy="107"/>
            </a:xfrm>
            <a:custGeom>
              <a:avLst/>
              <a:gdLst/>
              <a:ahLst/>
              <a:cxnLst/>
              <a:rect l="0" t="0" r="0" b="0"/>
              <a:pathLst>
                <a:path w="435" h="753">
                  <a:moveTo>
                    <a:pt x="435" y="753"/>
                  </a:moveTo>
                  <a:lnTo>
                    <a:pt x="158"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0" name="任意多边形 409953">
              <a:extLst>
                <a:ext uri="{FF2B5EF4-FFF2-40B4-BE49-F238E27FC236}">
                  <a16:creationId xmlns:a16="http://schemas.microsoft.com/office/drawing/2014/main" id="{48C03B28-8FF3-BD93-B8A7-31E485952371}"/>
                </a:ext>
              </a:extLst>
            </p:cNvPr>
            <p:cNvSpPr/>
            <p:nvPr/>
          </p:nvSpPr>
          <p:spPr>
            <a:xfrm>
              <a:off x="2965" y="2636"/>
              <a:ext cx="62" cy="107"/>
            </a:xfrm>
            <a:custGeom>
              <a:avLst/>
              <a:gdLst/>
              <a:ahLst/>
              <a:cxnLst/>
              <a:rect l="0" t="0" r="0" b="0"/>
              <a:pathLst>
                <a:path w="434" h="753">
                  <a:moveTo>
                    <a:pt x="434" y="753"/>
                  </a:moveTo>
                  <a:lnTo>
                    <a:pt x="158"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1" name="任意多边形 409954">
              <a:extLst>
                <a:ext uri="{FF2B5EF4-FFF2-40B4-BE49-F238E27FC236}">
                  <a16:creationId xmlns:a16="http://schemas.microsoft.com/office/drawing/2014/main" id="{B4F28812-17C5-6E76-DC4F-F5C9190B867C}"/>
                </a:ext>
              </a:extLst>
            </p:cNvPr>
            <p:cNvSpPr/>
            <p:nvPr/>
          </p:nvSpPr>
          <p:spPr>
            <a:xfrm>
              <a:off x="2982" y="2636"/>
              <a:ext cx="62" cy="107"/>
            </a:xfrm>
            <a:custGeom>
              <a:avLst/>
              <a:gdLst/>
              <a:ahLst/>
              <a:cxnLst/>
              <a:rect l="0" t="0" r="0" b="0"/>
              <a:pathLst>
                <a:path w="435" h="753">
                  <a:moveTo>
                    <a:pt x="435" y="753"/>
                  </a:moveTo>
                  <a:lnTo>
                    <a:pt x="157"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2" name="任意多边形 409955">
              <a:extLst>
                <a:ext uri="{FF2B5EF4-FFF2-40B4-BE49-F238E27FC236}">
                  <a16:creationId xmlns:a16="http://schemas.microsoft.com/office/drawing/2014/main" id="{951AF58F-188D-F59E-A7C0-A9056075BAA3}"/>
                </a:ext>
              </a:extLst>
            </p:cNvPr>
            <p:cNvSpPr/>
            <p:nvPr/>
          </p:nvSpPr>
          <p:spPr>
            <a:xfrm>
              <a:off x="2999" y="2636"/>
              <a:ext cx="62" cy="107"/>
            </a:xfrm>
            <a:custGeom>
              <a:avLst/>
              <a:gdLst/>
              <a:ahLst/>
              <a:cxnLst/>
              <a:rect l="0" t="0" r="0" b="0"/>
              <a:pathLst>
                <a:path w="434" h="753">
                  <a:moveTo>
                    <a:pt x="434" y="753"/>
                  </a:moveTo>
                  <a:lnTo>
                    <a:pt x="157"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3" name="任意多边形 409956">
              <a:extLst>
                <a:ext uri="{FF2B5EF4-FFF2-40B4-BE49-F238E27FC236}">
                  <a16:creationId xmlns:a16="http://schemas.microsoft.com/office/drawing/2014/main" id="{E8E41FAE-5226-ED06-06DC-95CA894A7CA3}"/>
                </a:ext>
              </a:extLst>
            </p:cNvPr>
            <p:cNvSpPr/>
            <p:nvPr/>
          </p:nvSpPr>
          <p:spPr>
            <a:xfrm>
              <a:off x="3015" y="2636"/>
              <a:ext cx="62" cy="107"/>
            </a:xfrm>
            <a:custGeom>
              <a:avLst/>
              <a:gdLst/>
              <a:ahLst/>
              <a:cxnLst/>
              <a:rect l="0" t="0" r="0" b="0"/>
              <a:pathLst>
                <a:path w="435" h="753">
                  <a:moveTo>
                    <a:pt x="435" y="753"/>
                  </a:moveTo>
                  <a:lnTo>
                    <a:pt x="158"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4" name="任意多边形 409957">
              <a:extLst>
                <a:ext uri="{FF2B5EF4-FFF2-40B4-BE49-F238E27FC236}">
                  <a16:creationId xmlns:a16="http://schemas.microsoft.com/office/drawing/2014/main" id="{504A76E3-C489-03B6-0FC5-EC9A48DFFCD6}"/>
                </a:ext>
              </a:extLst>
            </p:cNvPr>
            <p:cNvSpPr/>
            <p:nvPr/>
          </p:nvSpPr>
          <p:spPr>
            <a:xfrm>
              <a:off x="3032" y="2636"/>
              <a:ext cx="62" cy="107"/>
            </a:xfrm>
            <a:custGeom>
              <a:avLst/>
              <a:gdLst/>
              <a:ahLst/>
              <a:cxnLst/>
              <a:rect l="0" t="0" r="0" b="0"/>
              <a:pathLst>
                <a:path w="435" h="753">
                  <a:moveTo>
                    <a:pt x="435" y="753"/>
                  </a:moveTo>
                  <a:lnTo>
                    <a:pt x="158"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5" name="任意多边形 409958">
              <a:extLst>
                <a:ext uri="{FF2B5EF4-FFF2-40B4-BE49-F238E27FC236}">
                  <a16:creationId xmlns:a16="http://schemas.microsoft.com/office/drawing/2014/main" id="{D5E5A88A-172F-B6FC-25F7-50661E0B939D}"/>
                </a:ext>
              </a:extLst>
            </p:cNvPr>
            <p:cNvSpPr/>
            <p:nvPr/>
          </p:nvSpPr>
          <p:spPr>
            <a:xfrm>
              <a:off x="3049" y="2636"/>
              <a:ext cx="62" cy="107"/>
            </a:xfrm>
            <a:custGeom>
              <a:avLst/>
              <a:gdLst/>
              <a:ahLst/>
              <a:cxnLst/>
              <a:rect l="0" t="0" r="0" b="0"/>
              <a:pathLst>
                <a:path w="435" h="753">
                  <a:moveTo>
                    <a:pt x="435" y="753"/>
                  </a:moveTo>
                  <a:lnTo>
                    <a:pt x="158"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6" name="任意多边形 409959">
              <a:extLst>
                <a:ext uri="{FF2B5EF4-FFF2-40B4-BE49-F238E27FC236}">
                  <a16:creationId xmlns:a16="http://schemas.microsoft.com/office/drawing/2014/main" id="{A50F995B-C6F6-03E6-E194-56C53CF3F798}"/>
                </a:ext>
              </a:extLst>
            </p:cNvPr>
            <p:cNvSpPr/>
            <p:nvPr/>
          </p:nvSpPr>
          <p:spPr>
            <a:xfrm>
              <a:off x="3066" y="2636"/>
              <a:ext cx="62" cy="107"/>
            </a:xfrm>
            <a:custGeom>
              <a:avLst/>
              <a:gdLst/>
              <a:ahLst/>
              <a:cxnLst/>
              <a:rect l="0" t="0" r="0" b="0"/>
              <a:pathLst>
                <a:path w="435" h="753">
                  <a:moveTo>
                    <a:pt x="435" y="753"/>
                  </a:moveTo>
                  <a:lnTo>
                    <a:pt x="157"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7" name="任意多边形 409960">
              <a:extLst>
                <a:ext uri="{FF2B5EF4-FFF2-40B4-BE49-F238E27FC236}">
                  <a16:creationId xmlns:a16="http://schemas.microsoft.com/office/drawing/2014/main" id="{4C2B537E-2210-05D5-03C6-75441DE68E51}"/>
                </a:ext>
              </a:extLst>
            </p:cNvPr>
            <p:cNvSpPr/>
            <p:nvPr/>
          </p:nvSpPr>
          <p:spPr>
            <a:xfrm>
              <a:off x="3082" y="2636"/>
              <a:ext cx="62" cy="107"/>
            </a:xfrm>
            <a:custGeom>
              <a:avLst/>
              <a:gdLst/>
              <a:ahLst/>
              <a:cxnLst/>
              <a:rect l="0" t="0" r="0" b="0"/>
              <a:pathLst>
                <a:path w="434" h="753">
                  <a:moveTo>
                    <a:pt x="434" y="753"/>
                  </a:moveTo>
                  <a:lnTo>
                    <a:pt x="158"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8" name="任意多边形 409961">
              <a:extLst>
                <a:ext uri="{FF2B5EF4-FFF2-40B4-BE49-F238E27FC236}">
                  <a16:creationId xmlns:a16="http://schemas.microsoft.com/office/drawing/2014/main" id="{0B7A5DE7-414F-BB8B-6A10-F5F0373E1FFC}"/>
                </a:ext>
              </a:extLst>
            </p:cNvPr>
            <p:cNvSpPr/>
            <p:nvPr/>
          </p:nvSpPr>
          <p:spPr>
            <a:xfrm>
              <a:off x="3099" y="2636"/>
              <a:ext cx="62" cy="107"/>
            </a:xfrm>
            <a:custGeom>
              <a:avLst/>
              <a:gdLst/>
              <a:ahLst/>
              <a:cxnLst/>
              <a:rect l="0" t="0" r="0" b="0"/>
              <a:pathLst>
                <a:path w="435" h="753">
                  <a:moveTo>
                    <a:pt x="435" y="753"/>
                  </a:moveTo>
                  <a:lnTo>
                    <a:pt x="158"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9" name="任意多边形 409962">
              <a:extLst>
                <a:ext uri="{FF2B5EF4-FFF2-40B4-BE49-F238E27FC236}">
                  <a16:creationId xmlns:a16="http://schemas.microsoft.com/office/drawing/2014/main" id="{448C6458-2DC4-FB25-879F-0486C4938C68}"/>
                </a:ext>
              </a:extLst>
            </p:cNvPr>
            <p:cNvSpPr/>
            <p:nvPr/>
          </p:nvSpPr>
          <p:spPr>
            <a:xfrm>
              <a:off x="3116" y="2636"/>
              <a:ext cx="62" cy="107"/>
            </a:xfrm>
            <a:custGeom>
              <a:avLst/>
              <a:gdLst/>
              <a:ahLst/>
              <a:cxnLst/>
              <a:rect l="0" t="0" r="0" b="0"/>
              <a:pathLst>
                <a:path w="434" h="753">
                  <a:moveTo>
                    <a:pt x="434" y="753"/>
                  </a:moveTo>
                  <a:lnTo>
                    <a:pt x="157"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0" name="任意多边形 409963">
              <a:extLst>
                <a:ext uri="{FF2B5EF4-FFF2-40B4-BE49-F238E27FC236}">
                  <a16:creationId xmlns:a16="http://schemas.microsoft.com/office/drawing/2014/main" id="{2F82D85A-714B-19FD-8567-61484F592C28}"/>
                </a:ext>
              </a:extLst>
            </p:cNvPr>
            <p:cNvSpPr/>
            <p:nvPr/>
          </p:nvSpPr>
          <p:spPr>
            <a:xfrm>
              <a:off x="3133" y="2636"/>
              <a:ext cx="62" cy="107"/>
            </a:xfrm>
            <a:custGeom>
              <a:avLst/>
              <a:gdLst/>
              <a:ahLst/>
              <a:cxnLst/>
              <a:rect l="0" t="0" r="0" b="0"/>
              <a:pathLst>
                <a:path w="435" h="753">
                  <a:moveTo>
                    <a:pt x="435" y="753"/>
                  </a:moveTo>
                  <a:lnTo>
                    <a:pt x="157"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1" name="任意多边形 409964">
              <a:extLst>
                <a:ext uri="{FF2B5EF4-FFF2-40B4-BE49-F238E27FC236}">
                  <a16:creationId xmlns:a16="http://schemas.microsoft.com/office/drawing/2014/main" id="{BFD518E0-6F8A-DA84-C51A-63F8676473B2}"/>
                </a:ext>
              </a:extLst>
            </p:cNvPr>
            <p:cNvSpPr/>
            <p:nvPr/>
          </p:nvSpPr>
          <p:spPr>
            <a:xfrm>
              <a:off x="3149" y="2636"/>
              <a:ext cx="63" cy="107"/>
            </a:xfrm>
            <a:custGeom>
              <a:avLst/>
              <a:gdLst/>
              <a:ahLst/>
              <a:cxnLst/>
              <a:rect l="0" t="0" r="0" b="0"/>
              <a:pathLst>
                <a:path w="436" h="753">
                  <a:moveTo>
                    <a:pt x="436" y="753"/>
                  </a:moveTo>
                  <a:lnTo>
                    <a:pt x="158"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2" name="任意多边形 409965">
              <a:extLst>
                <a:ext uri="{FF2B5EF4-FFF2-40B4-BE49-F238E27FC236}">
                  <a16:creationId xmlns:a16="http://schemas.microsoft.com/office/drawing/2014/main" id="{2C0EA3E4-6750-D997-B97A-FDB45CCA8996}"/>
                </a:ext>
              </a:extLst>
            </p:cNvPr>
            <p:cNvSpPr/>
            <p:nvPr/>
          </p:nvSpPr>
          <p:spPr>
            <a:xfrm>
              <a:off x="3166" y="2636"/>
              <a:ext cx="62" cy="107"/>
            </a:xfrm>
            <a:custGeom>
              <a:avLst/>
              <a:gdLst/>
              <a:ahLst/>
              <a:cxnLst/>
              <a:rect l="0" t="0" r="0" b="0"/>
              <a:pathLst>
                <a:path w="435" h="753">
                  <a:moveTo>
                    <a:pt x="435" y="753"/>
                  </a:moveTo>
                  <a:lnTo>
                    <a:pt x="159"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3" name="任意多边形 409966">
              <a:extLst>
                <a:ext uri="{FF2B5EF4-FFF2-40B4-BE49-F238E27FC236}">
                  <a16:creationId xmlns:a16="http://schemas.microsoft.com/office/drawing/2014/main" id="{7EEB7770-7222-3B42-9389-49E8BE916F49}"/>
                </a:ext>
              </a:extLst>
            </p:cNvPr>
            <p:cNvSpPr/>
            <p:nvPr/>
          </p:nvSpPr>
          <p:spPr>
            <a:xfrm>
              <a:off x="3183" y="2636"/>
              <a:ext cx="62" cy="107"/>
            </a:xfrm>
            <a:custGeom>
              <a:avLst/>
              <a:gdLst/>
              <a:ahLst/>
              <a:cxnLst/>
              <a:rect l="0" t="0" r="0" b="0"/>
              <a:pathLst>
                <a:path w="435" h="753">
                  <a:moveTo>
                    <a:pt x="435" y="753"/>
                  </a:moveTo>
                  <a:lnTo>
                    <a:pt x="157"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4" name="任意多边形 409967">
              <a:extLst>
                <a:ext uri="{FF2B5EF4-FFF2-40B4-BE49-F238E27FC236}">
                  <a16:creationId xmlns:a16="http://schemas.microsoft.com/office/drawing/2014/main" id="{CAD37753-8733-7F4E-28B9-3E563280C500}"/>
                </a:ext>
              </a:extLst>
            </p:cNvPr>
            <p:cNvSpPr/>
            <p:nvPr/>
          </p:nvSpPr>
          <p:spPr>
            <a:xfrm>
              <a:off x="3200" y="2636"/>
              <a:ext cx="62" cy="107"/>
            </a:xfrm>
            <a:custGeom>
              <a:avLst/>
              <a:gdLst/>
              <a:ahLst/>
              <a:cxnLst/>
              <a:rect l="0" t="0" r="0" b="0"/>
              <a:pathLst>
                <a:path w="434" h="753">
                  <a:moveTo>
                    <a:pt x="434" y="753"/>
                  </a:moveTo>
                  <a:lnTo>
                    <a:pt x="157"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5" name="任意多边形 409968">
              <a:extLst>
                <a:ext uri="{FF2B5EF4-FFF2-40B4-BE49-F238E27FC236}">
                  <a16:creationId xmlns:a16="http://schemas.microsoft.com/office/drawing/2014/main" id="{B394044C-F486-BEAA-DEE3-93821DC506A2}"/>
                </a:ext>
              </a:extLst>
            </p:cNvPr>
            <p:cNvSpPr/>
            <p:nvPr/>
          </p:nvSpPr>
          <p:spPr>
            <a:xfrm>
              <a:off x="3216" y="2636"/>
              <a:ext cx="63" cy="107"/>
            </a:xfrm>
            <a:custGeom>
              <a:avLst/>
              <a:gdLst/>
              <a:ahLst/>
              <a:cxnLst/>
              <a:rect l="0" t="0" r="0" b="0"/>
              <a:pathLst>
                <a:path w="436" h="753">
                  <a:moveTo>
                    <a:pt x="436" y="753"/>
                  </a:moveTo>
                  <a:lnTo>
                    <a:pt x="158"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6" name="任意多边形 409969">
              <a:extLst>
                <a:ext uri="{FF2B5EF4-FFF2-40B4-BE49-F238E27FC236}">
                  <a16:creationId xmlns:a16="http://schemas.microsoft.com/office/drawing/2014/main" id="{C8C8175E-BF5D-EE4A-6578-051F3CEA3118}"/>
                </a:ext>
              </a:extLst>
            </p:cNvPr>
            <p:cNvSpPr/>
            <p:nvPr/>
          </p:nvSpPr>
          <p:spPr>
            <a:xfrm>
              <a:off x="3233" y="2636"/>
              <a:ext cx="62" cy="107"/>
            </a:xfrm>
            <a:custGeom>
              <a:avLst/>
              <a:gdLst/>
              <a:ahLst/>
              <a:cxnLst/>
              <a:rect l="0" t="0" r="0" b="0"/>
              <a:pathLst>
                <a:path w="434" h="753">
                  <a:moveTo>
                    <a:pt x="434" y="753"/>
                  </a:moveTo>
                  <a:lnTo>
                    <a:pt x="158"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7" name="任意多边形 409970">
              <a:extLst>
                <a:ext uri="{FF2B5EF4-FFF2-40B4-BE49-F238E27FC236}">
                  <a16:creationId xmlns:a16="http://schemas.microsoft.com/office/drawing/2014/main" id="{6F506CF3-39BD-815C-D364-209CE3A0F4D6}"/>
                </a:ext>
              </a:extLst>
            </p:cNvPr>
            <p:cNvSpPr/>
            <p:nvPr/>
          </p:nvSpPr>
          <p:spPr>
            <a:xfrm>
              <a:off x="3250" y="2636"/>
              <a:ext cx="62" cy="107"/>
            </a:xfrm>
            <a:custGeom>
              <a:avLst/>
              <a:gdLst/>
              <a:ahLst/>
              <a:cxnLst/>
              <a:rect l="0" t="0" r="0" b="0"/>
              <a:pathLst>
                <a:path w="435" h="753">
                  <a:moveTo>
                    <a:pt x="435" y="753"/>
                  </a:moveTo>
                  <a:lnTo>
                    <a:pt x="157"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8" name="任意多边形 409971">
              <a:extLst>
                <a:ext uri="{FF2B5EF4-FFF2-40B4-BE49-F238E27FC236}">
                  <a16:creationId xmlns:a16="http://schemas.microsoft.com/office/drawing/2014/main" id="{58CFEFFA-FB25-D8DC-7480-BB34BAB7ABC1}"/>
                </a:ext>
              </a:extLst>
            </p:cNvPr>
            <p:cNvSpPr/>
            <p:nvPr/>
          </p:nvSpPr>
          <p:spPr>
            <a:xfrm>
              <a:off x="3300" y="2636"/>
              <a:ext cx="62" cy="107"/>
            </a:xfrm>
            <a:custGeom>
              <a:avLst/>
              <a:gdLst/>
              <a:ahLst/>
              <a:cxnLst/>
              <a:rect l="0" t="0" r="0" b="0"/>
              <a:pathLst>
                <a:path w="435" h="753">
                  <a:moveTo>
                    <a:pt x="435" y="753"/>
                  </a:moveTo>
                  <a:lnTo>
                    <a:pt x="158"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9" name="任意多边形 409972">
              <a:extLst>
                <a:ext uri="{FF2B5EF4-FFF2-40B4-BE49-F238E27FC236}">
                  <a16:creationId xmlns:a16="http://schemas.microsoft.com/office/drawing/2014/main" id="{C71C5DEF-8BBC-BC9F-2A42-C66C7D120118}"/>
                </a:ext>
              </a:extLst>
            </p:cNvPr>
            <p:cNvSpPr/>
            <p:nvPr/>
          </p:nvSpPr>
          <p:spPr>
            <a:xfrm>
              <a:off x="3317" y="2636"/>
              <a:ext cx="26" cy="45"/>
            </a:xfrm>
            <a:custGeom>
              <a:avLst/>
              <a:gdLst/>
              <a:ahLst/>
              <a:cxnLst/>
              <a:rect l="0" t="0" r="0" b="0"/>
              <a:pathLst>
                <a:path w="184" h="319">
                  <a:moveTo>
                    <a:pt x="184" y="319"/>
                  </a:moveTo>
                  <a:lnTo>
                    <a:pt x="158" y="27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0" name="直接连接符 409973">
              <a:extLst>
                <a:ext uri="{FF2B5EF4-FFF2-40B4-BE49-F238E27FC236}">
                  <a16:creationId xmlns:a16="http://schemas.microsoft.com/office/drawing/2014/main" id="{90EA9A75-172D-42C2-482C-9470A3756D43}"/>
                </a:ext>
              </a:extLst>
            </p:cNvPr>
            <p:cNvSpPr/>
            <p:nvPr/>
          </p:nvSpPr>
          <p:spPr>
            <a:xfrm>
              <a:off x="2728" y="2743"/>
              <a:ext cx="640"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1" name="直接连接符 409974">
              <a:extLst>
                <a:ext uri="{FF2B5EF4-FFF2-40B4-BE49-F238E27FC236}">
                  <a16:creationId xmlns:a16="http://schemas.microsoft.com/office/drawing/2014/main" id="{2D9C0E52-3897-4723-D75A-2A3526B3BDD6}"/>
                </a:ext>
              </a:extLst>
            </p:cNvPr>
            <p:cNvSpPr/>
            <p:nvPr/>
          </p:nvSpPr>
          <p:spPr>
            <a:xfrm>
              <a:off x="2728" y="2636"/>
              <a:ext cx="594"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292" name="组合 291">
            <a:extLst>
              <a:ext uri="{FF2B5EF4-FFF2-40B4-BE49-F238E27FC236}">
                <a16:creationId xmlns:a16="http://schemas.microsoft.com/office/drawing/2014/main" id="{42043C97-C9F1-4380-F817-8D0BC19F24E6}"/>
              </a:ext>
            </a:extLst>
          </p:cNvPr>
          <p:cNvGrpSpPr>
            <a:grpSpLocks noChangeAspect="1"/>
          </p:cNvGrpSpPr>
          <p:nvPr/>
        </p:nvGrpSpPr>
        <p:grpSpPr>
          <a:xfrm>
            <a:off x="6732240" y="4258381"/>
            <a:ext cx="1281112" cy="1239837"/>
            <a:chOff x="4617" y="2492"/>
            <a:chExt cx="782" cy="756"/>
          </a:xfrm>
        </p:grpSpPr>
        <p:sp>
          <p:nvSpPr>
            <p:cNvPr id="293" name="直接连接符 409976">
              <a:extLst>
                <a:ext uri="{FF2B5EF4-FFF2-40B4-BE49-F238E27FC236}">
                  <a16:creationId xmlns:a16="http://schemas.microsoft.com/office/drawing/2014/main" id="{15FA7579-586E-B240-6FA7-CC8837F4536F}"/>
                </a:ext>
              </a:extLst>
            </p:cNvPr>
            <p:cNvSpPr>
              <a:spLocks noChangeAspect="1"/>
            </p:cNvSpPr>
            <p:nvPr/>
          </p:nvSpPr>
          <p:spPr>
            <a:xfrm>
              <a:off x="4617" y="3247"/>
              <a:ext cx="740"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4" name="直接连接符 409977">
              <a:extLst>
                <a:ext uri="{FF2B5EF4-FFF2-40B4-BE49-F238E27FC236}">
                  <a16:creationId xmlns:a16="http://schemas.microsoft.com/office/drawing/2014/main" id="{DFA6E488-0BA0-3476-0073-7972E231F868}"/>
                </a:ext>
              </a:extLst>
            </p:cNvPr>
            <p:cNvSpPr>
              <a:spLocks noChangeAspect="1"/>
            </p:cNvSpPr>
            <p:nvPr/>
          </p:nvSpPr>
          <p:spPr>
            <a:xfrm>
              <a:off x="4617" y="2560"/>
              <a:ext cx="758"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5" name="直接连接符 409978">
              <a:extLst>
                <a:ext uri="{FF2B5EF4-FFF2-40B4-BE49-F238E27FC236}">
                  <a16:creationId xmlns:a16="http://schemas.microsoft.com/office/drawing/2014/main" id="{878EAC9E-E1C9-C4B5-70A3-4E88A8D20417}"/>
                </a:ext>
              </a:extLst>
            </p:cNvPr>
            <p:cNvSpPr>
              <a:spLocks noChangeAspect="1"/>
            </p:cNvSpPr>
            <p:nvPr/>
          </p:nvSpPr>
          <p:spPr>
            <a:xfrm>
              <a:off x="4617" y="2492"/>
              <a:ext cx="1" cy="755"/>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6" name="任意多边形 409979">
              <a:extLst>
                <a:ext uri="{FF2B5EF4-FFF2-40B4-BE49-F238E27FC236}">
                  <a16:creationId xmlns:a16="http://schemas.microsoft.com/office/drawing/2014/main" id="{43D90557-AF2B-0069-1598-B807761A13E2}"/>
                </a:ext>
              </a:extLst>
            </p:cNvPr>
            <p:cNvSpPr>
              <a:spLocks noChangeAspect="1"/>
            </p:cNvSpPr>
            <p:nvPr/>
          </p:nvSpPr>
          <p:spPr>
            <a:xfrm>
              <a:off x="5320" y="2492"/>
              <a:ext cx="79" cy="755"/>
            </a:xfrm>
            <a:custGeom>
              <a:avLst/>
              <a:gdLst/>
              <a:ahLst/>
              <a:cxnLst/>
              <a:rect l="0" t="0" r="0" b="0"/>
              <a:pathLst>
                <a:path w="551" h="5285">
                  <a:moveTo>
                    <a:pt x="260" y="0"/>
                  </a:moveTo>
                  <a:lnTo>
                    <a:pt x="544" y="1333"/>
                  </a:lnTo>
                  <a:lnTo>
                    <a:pt x="551" y="2011"/>
                  </a:lnTo>
                  <a:lnTo>
                    <a:pt x="377" y="2666"/>
                  </a:lnTo>
                  <a:lnTo>
                    <a:pt x="86" y="3278"/>
                  </a:lnTo>
                  <a:lnTo>
                    <a:pt x="0" y="3950"/>
                  </a:lnTo>
                  <a:lnTo>
                    <a:pt x="260" y="5285"/>
                  </a:lnTo>
                </a:path>
              </a:pathLst>
            </a:custGeom>
            <a:noFill/>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7" name="直接连接符 409980">
              <a:extLst>
                <a:ext uri="{FF2B5EF4-FFF2-40B4-BE49-F238E27FC236}">
                  <a16:creationId xmlns:a16="http://schemas.microsoft.com/office/drawing/2014/main" id="{1A112018-B857-6DA1-6ED8-225096032C4A}"/>
                </a:ext>
              </a:extLst>
            </p:cNvPr>
            <p:cNvSpPr>
              <a:spLocks noChangeAspect="1"/>
            </p:cNvSpPr>
            <p:nvPr/>
          </p:nvSpPr>
          <p:spPr>
            <a:xfrm>
              <a:off x="4617" y="2493"/>
              <a:ext cx="74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8" name="直接连接符 409981">
              <a:extLst>
                <a:ext uri="{FF2B5EF4-FFF2-40B4-BE49-F238E27FC236}">
                  <a16:creationId xmlns:a16="http://schemas.microsoft.com/office/drawing/2014/main" id="{52B208D7-198D-A872-7FBA-35C1BE62F33B}"/>
                </a:ext>
              </a:extLst>
            </p:cNvPr>
            <p:cNvSpPr>
              <a:spLocks noChangeAspect="1"/>
            </p:cNvSpPr>
            <p:nvPr/>
          </p:nvSpPr>
          <p:spPr>
            <a:xfrm>
              <a:off x="4617" y="2508"/>
              <a:ext cx="745"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9" name="直接连接符 409982">
              <a:extLst>
                <a:ext uri="{FF2B5EF4-FFF2-40B4-BE49-F238E27FC236}">
                  <a16:creationId xmlns:a16="http://schemas.microsoft.com/office/drawing/2014/main" id="{26B4B6E6-120F-232F-6A03-743F6F75E07E}"/>
                </a:ext>
              </a:extLst>
            </p:cNvPr>
            <p:cNvSpPr>
              <a:spLocks noChangeAspect="1"/>
            </p:cNvSpPr>
            <p:nvPr/>
          </p:nvSpPr>
          <p:spPr>
            <a:xfrm>
              <a:off x="4617" y="2522"/>
              <a:ext cx="748"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0" name="直接连接符 409983">
              <a:extLst>
                <a:ext uri="{FF2B5EF4-FFF2-40B4-BE49-F238E27FC236}">
                  <a16:creationId xmlns:a16="http://schemas.microsoft.com/office/drawing/2014/main" id="{2E6E8409-4970-DB4F-5C5A-81BEDC768CFE}"/>
                </a:ext>
              </a:extLst>
            </p:cNvPr>
            <p:cNvSpPr>
              <a:spLocks noChangeAspect="1"/>
            </p:cNvSpPr>
            <p:nvPr/>
          </p:nvSpPr>
          <p:spPr>
            <a:xfrm>
              <a:off x="4617" y="2537"/>
              <a:ext cx="75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1" name="直接连接符 409984">
              <a:extLst>
                <a:ext uri="{FF2B5EF4-FFF2-40B4-BE49-F238E27FC236}">
                  <a16:creationId xmlns:a16="http://schemas.microsoft.com/office/drawing/2014/main" id="{5C112840-7DC1-1746-B5B9-8654E366D15B}"/>
                </a:ext>
              </a:extLst>
            </p:cNvPr>
            <p:cNvSpPr>
              <a:spLocks noChangeAspect="1"/>
            </p:cNvSpPr>
            <p:nvPr/>
          </p:nvSpPr>
          <p:spPr>
            <a:xfrm>
              <a:off x="4617" y="2551"/>
              <a:ext cx="756"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2" name="直接连接符 409985">
              <a:extLst>
                <a:ext uri="{FF2B5EF4-FFF2-40B4-BE49-F238E27FC236}">
                  <a16:creationId xmlns:a16="http://schemas.microsoft.com/office/drawing/2014/main" id="{16920B79-D5B9-9938-E647-23E7D2D3950C}"/>
                </a:ext>
              </a:extLst>
            </p:cNvPr>
            <p:cNvSpPr>
              <a:spLocks noChangeAspect="1"/>
            </p:cNvSpPr>
            <p:nvPr/>
          </p:nvSpPr>
          <p:spPr>
            <a:xfrm flipV="1">
              <a:off x="4617" y="2492"/>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3" name="直接连接符 409986">
              <a:extLst>
                <a:ext uri="{FF2B5EF4-FFF2-40B4-BE49-F238E27FC236}">
                  <a16:creationId xmlns:a16="http://schemas.microsoft.com/office/drawing/2014/main" id="{3C199F5B-F623-7351-C1A1-A0DD63F83BE9}"/>
                </a:ext>
              </a:extLst>
            </p:cNvPr>
            <p:cNvSpPr>
              <a:spLocks noChangeAspect="1"/>
            </p:cNvSpPr>
            <p:nvPr/>
          </p:nvSpPr>
          <p:spPr>
            <a:xfrm flipV="1">
              <a:off x="4617" y="2492"/>
              <a:ext cx="17" cy="2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4" name="直接连接符 409987">
              <a:extLst>
                <a:ext uri="{FF2B5EF4-FFF2-40B4-BE49-F238E27FC236}">
                  <a16:creationId xmlns:a16="http://schemas.microsoft.com/office/drawing/2014/main" id="{59EC89DD-62BF-1C9C-104A-5475CD1C73C5}"/>
                </a:ext>
              </a:extLst>
            </p:cNvPr>
            <p:cNvSpPr>
              <a:spLocks noChangeAspect="1"/>
            </p:cNvSpPr>
            <p:nvPr/>
          </p:nvSpPr>
          <p:spPr>
            <a:xfrm flipV="1">
              <a:off x="4617" y="2492"/>
              <a:ext cx="34" cy="5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5" name="直接连接符 409988">
              <a:extLst>
                <a:ext uri="{FF2B5EF4-FFF2-40B4-BE49-F238E27FC236}">
                  <a16:creationId xmlns:a16="http://schemas.microsoft.com/office/drawing/2014/main" id="{1DDB9E7D-04A4-1A84-4E24-B95ECB72E011}"/>
                </a:ext>
              </a:extLst>
            </p:cNvPr>
            <p:cNvSpPr>
              <a:spLocks noChangeAspect="1"/>
            </p:cNvSpPr>
            <p:nvPr/>
          </p:nvSpPr>
          <p:spPr>
            <a:xfrm flipV="1">
              <a:off x="4628"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6" name="直接连接符 409989">
              <a:extLst>
                <a:ext uri="{FF2B5EF4-FFF2-40B4-BE49-F238E27FC236}">
                  <a16:creationId xmlns:a16="http://schemas.microsoft.com/office/drawing/2014/main" id="{A7D2256F-5625-B510-ABD3-2EFC5947A6D3}"/>
                </a:ext>
              </a:extLst>
            </p:cNvPr>
            <p:cNvSpPr>
              <a:spLocks noChangeAspect="1"/>
            </p:cNvSpPr>
            <p:nvPr/>
          </p:nvSpPr>
          <p:spPr>
            <a:xfrm flipV="1">
              <a:off x="4645"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7" name="直接连接符 409990">
              <a:extLst>
                <a:ext uri="{FF2B5EF4-FFF2-40B4-BE49-F238E27FC236}">
                  <a16:creationId xmlns:a16="http://schemas.microsoft.com/office/drawing/2014/main" id="{045C8E22-702C-6D0D-CBAE-EEB8D9127917}"/>
                </a:ext>
              </a:extLst>
            </p:cNvPr>
            <p:cNvSpPr>
              <a:spLocks noChangeAspect="1"/>
            </p:cNvSpPr>
            <p:nvPr/>
          </p:nvSpPr>
          <p:spPr>
            <a:xfrm flipV="1">
              <a:off x="4662"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8" name="直接连接符 409991">
              <a:extLst>
                <a:ext uri="{FF2B5EF4-FFF2-40B4-BE49-F238E27FC236}">
                  <a16:creationId xmlns:a16="http://schemas.microsoft.com/office/drawing/2014/main" id="{DFC9DBF9-C38F-965C-E184-33D49C322488}"/>
                </a:ext>
              </a:extLst>
            </p:cNvPr>
            <p:cNvSpPr>
              <a:spLocks noChangeAspect="1"/>
            </p:cNvSpPr>
            <p:nvPr/>
          </p:nvSpPr>
          <p:spPr>
            <a:xfrm flipV="1">
              <a:off x="4679"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9" name="直接连接符 409992">
              <a:extLst>
                <a:ext uri="{FF2B5EF4-FFF2-40B4-BE49-F238E27FC236}">
                  <a16:creationId xmlns:a16="http://schemas.microsoft.com/office/drawing/2014/main" id="{A856D3FC-4D53-1F83-0DED-ABCA9B900A84}"/>
                </a:ext>
              </a:extLst>
            </p:cNvPr>
            <p:cNvSpPr>
              <a:spLocks noChangeAspect="1"/>
            </p:cNvSpPr>
            <p:nvPr/>
          </p:nvSpPr>
          <p:spPr>
            <a:xfrm flipV="1">
              <a:off x="4695"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0" name="直接连接符 409993">
              <a:extLst>
                <a:ext uri="{FF2B5EF4-FFF2-40B4-BE49-F238E27FC236}">
                  <a16:creationId xmlns:a16="http://schemas.microsoft.com/office/drawing/2014/main" id="{461DE297-89F7-2548-FCC2-E0ADEBDAF0CB}"/>
                </a:ext>
              </a:extLst>
            </p:cNvPr>
            <p:cNvSpPr>
              <a:spLocks noChangeAspect="1"/>
            </p:cNvSpPr>
            <p:nvPr/>
          </p:nvSpPr>
          <p:spPr>
            <a:xfrm flipV="1">
              <a:off x="4712"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1" name="直接连接符 409994">
              <a:extLst>
                <a:ext uri="{FF2B5EF4-FFF2-40B4-BE49-F238E27FC236}">
                  <a16:creationId xmlns:a16="http://schemas.microsoft.com/office/drawing/2014/main" id="{DA5C5D5B-33C6-BAC4-4276-81C3BA9E120E}"/>
                </a:ext>
              </a:extLst>
            </p:cNvPr>
            <p:cNvSpPr>
              <a:spLocks noChangeAspect="1"/>
            </p:cNvSpPr>
            <p:nvPr/>
          </p:nvSpPr>
          <p:spPr>
            <a:xfrm flipV="1">
              <a:off x="4729"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2" name="直接连接符 409995">
              <a:extLst>
                <a:ext uri="{FF2B5EF4-FFF2-40B4-BE49-F238E27FC236}">
                  <a16:creationId xmlns:a16="http://schemas.microsoft.com/office/drawing/2014/main" id="{23F3C1AA-639C-E955-33A9-46CAC359800A}"/>
                </a:ext>
              </a:extLst>
            </p:cNvPr>
            <p:cNvSpPr>
              <a:spLocks noChangeAspect="1"/>
            </p:cNvSpPr>
            <p:nvPr/>
          </p:nvSpPr>
          <p:spPr>
            <a:xfrm flipV="1">
              <a:off x="4746"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3" name="直接连接符 409996">
              <a:extLst>
                <a:ext uri="{FF2B5EF4-FFF2-40B4-BE49-F238E27FC236}">
                  <a16:creationId xmlns:a16="http://schemas.microsoft.com/office/drawing/2014/main" id="{551FA7F5-27E7-29F9-F161-7EF98DA61904}"/>
                </a:ext>
              </a:extLst>
            </p:cNvPr>
            <p:cNvSpPr>
              <a:spLocks noChangeAspect="1"/>
            </p:cNvSpPr>
            <p:nvPr/>
          </p:nvSpPr>
          <p:spPr>
            <a:xfrm flipV="1">
              <a:off x="4762"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4" name="直接连接符 409997">
              <a:extLst>
                <a:ext uri="{FF2B5EF4-FFF2-40B4-BE49-F238E27FC236}">
                  <a16:creationId xmlns:a16="http://schemas.microsoft.com/office/drawing/2014/main" id="{633CA475-2DF6-43B1-FED9-2753C7AE898E}"/>
                </a:ext>
              </a:extLst>
            </p:cNvPr>
            <p:cNvSpPr>
              <a:spLocks noChangeAspect="1"/>
            </p:cNvSpPr>
            <p:nvPr/>
          </p:nvSpPr>
          <p:spPr>
            <a:xfrm flipV="1">
              <a:off x="4779"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5" name="直接连接符 409998">
              <a:extLst>
                <a:ext uri="{FF2B5EF4-FFF2-40B4-BE49-F238E27FC236}">
                  <a16:creationId xmlns:a16="http://schemas.microsoft.com/office/drawing/2014/main" id="{C21DA3F5-4FE6-B088-09DB-CDF1C02262E1}"/>
                </a:ext>
              </a:extLst>
            </p:cNvPr>
            <p:cNvSpPr>
              <a:spLocks noChangeAspect="1"/>
            </p:cNvSpPr>
            <p:nvPr/>
          </p:nvSpPr>
          <p:spPr>
            <a:xfrm flipV="1">
              <a:off x="4796"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6" name="直接连接符 409999">
              <a:extLst>
                <a:ext uri="{FF2B5EF4-FFF2-40B4-BE49-F238E27FC236}">
                  <a16:creationId xmlns:a16="http://schemas.microsoft.com/office/drawing/2014/main" id="{FFDA9037-A91C-81A6-BC90-B0E3E8FB5BD9}"/>
                </a:ext>
              </a:extLst>
            </p:cNvPr>
            <p:cNvSpPr>
              <a:spLocks noChangeAspect="1"/>
            </p:cNvSpPr>
            <p:nvPr/>
          </p:nvSpPr>
          <p:spPr>
            <a:xfrm flipV="1">
              <a:off x="4813"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7" name="直接连接符 410000">
              <a:extLst>
                <a:ext uri="{FF2B5EF4-FFF2-40B4-BE49-F238E27FC236}">
                  <a16:creationId xmlns:a16="http://schemas.microsoft.com/office/drawing/2014/main" id="{CFDEBBF0-1A13-ED5D-C6D5-9DED01E9BDE0}"/>
                </a:ext>
              </a:extLst>
            </p:cNvPr>
            <p:cNvSpPr>
              <a:spLocks noChangeAspect="1"/>
            </p:cNvSpPr>
            <p:nvPr/>
          </p:nvSpPr>
          <p:spPr>
            <a:xfrm flipV="1">
              <a:off x="4829"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8" name="直接连接符 410001">
              <a:extLst>
                <a:ext uri="{FF2B5EF4-FFF2-40B4-BE49-F238E27FC236}">
                  <a16:creationId xmlns:a16="http://schemas.microsoft.com/office/drawing/2014/main" id="{A3DFBC0A-C604-8ACE-0D28-1CF904F60396}"/>
                </a:ext>
              </a:extLst>
            </p:cNvPr>
            <p:cNvSpPr>
              <a:spLocks noChangeAspect="1"/>
            </p:cNvSpPr>
            <p:nvPr/>
          </p:nvSpPr>
          <p:spPr>
            <a:xfrm flipV="1">
              <a:off x="4846"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9" name="直接连接符 410002">
              <a:extLst>
                <a:ext uri="{FF2B5EF4-FFF2-40B4-BE49-F238E27FC236}">
                  <a16:creationId xmlns:a16="http://schemas.microsoft.com/office/drawing/2014/main" id="{DC88C962-B9A8-D490-4855-B629F707068E}"/>
                </a:ext>
              </a:extLst>
            </p:cNvPr>
            <p:cNvSpPr>
              <a:spLocks noChangeAspect="1"/>
            </p:cNvSpPr>
            <p:nvPr/>
          </p:nvSpPr>
          <p:spPr>
            <a:xfrm flipV="1">
              <a:off x="4863"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0" name="直接连接符 410003">
              <a:extLst>
                <a:ext uri="{FF2B5EF4-FFF2-40B4-BE49-F238E27FC236}">
                  <a16:creationId xmlns:a16="http://schemas.microsoft.com/office/drawing/2014/main" id="{F4401F9E-B7FC-7E62-95C5-2F3CBBF90A1E}"/>
                </a:ext>
              </a:extLst>
            </p:cNvPr>
            <p:cNvSpPr>
              <a:spLocks noChangeAspect="1"/>
            </p:cNvSpPr>
            <p:nvPr/>
          </p:nvSpPr>
          <p:spPr>
            <a:xfrm flipV="1">
              <a:off x="4880"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1" name="直接连接符 410004">
              <a:extLst>
                <a:ext uri="{FF2B5EF4-FFF2-40B4-BE49-F238E27FC236}">
                  <a16:creationId xmlns:a16="http://schemas.microsoft.com/office/drawing/2014/main" id="{85B2033A-3F6F-302E-A52F-7924B24537C7}"/>
                </a:ext>
              </a:extLst>
            </p:cNvPr>
            <p:cNvSpPr>
              <a:spLocks noChangeAspect="1"/>
            </p:cNvSpPr>
            <p:nvPr/>
          </p:nvSpPr>
          <p:spPr>
            <a:xfrm flipV="1">
              <a:off x="4896"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2" name="直接连接符 410005">
              <a:extLst>
                <a:ext uri="{FF2B5EF4-FFF2-40B4-BE49-F238E27FC236}">
                  <a16:creationId xmlns:a16="http://schemas.microsoft.com/office/drawing/2014/main" id="{9B9D14F6-E7D6-B51E-A9BF-61B47DD99AC8}"/>
                </a:ext>
              </a:extLst>
            </p:cNvPr>
            <p:cNvSpPr>
              <a:spLocks noChangeAspect="1"/>
            </p:cNvSpPr>
            <p:nvPr/>
          </p:nvSpPr>
          <p:spPr>
            <a:xfrm flipV="1">
              <a:off x="4913"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3" name="直接连接符 410006">
              <a:extLst>
                <a:ext uri="{FF2B5EF4-FFF2-40B4-BE49-F238E27FC236}">
                  <a16:creationId xmlns:a16="http://schemas.microsoft.com/office/drawing/2014/main" id="{EE05B246-A396-D2B9-E269-43458E418CA6}"/>
                </a:ext>
              </a:extLst>
            </p:cNvPr>
            <p:cNvSpPr>
              <a:spLocks noChangeAspect="1"/>
            </p:cNvSpPr>
            <p:nvPr/>
          </p:nvSpPr>
          <p:spPr>
            <a:xfrm flipV="1">
              <a:off x="4930"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4" name="直接连接符 410007">
              <a:extLst>
                <a:ext uri="{FF2B5EF4-FFF2-40B4-BE49-F238E27FC236}">
                  <a16:creationId xmlns:a16="http://schemas.microsoft.com/office/drawing/2014/main" id="{EE3E2821-4F71-9559-47F4-93D73DF32C2B}"/>
                </a:ext>
              </a:extLst>
            </p:cNvPr>
            <p:cNvSpPr>
              <a:spLocks noChangeAspect="1"/>
            </p:cNvSpPr>
            <p:nvPr/>
          </p:nvSpPr>
          <p:spPr>
            <a:xfrm flipV="1">
              <a:off x="4947"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5" name="直接连接符 410008">
              <a:extLst>
                <a:ext uri="{FF2B5EF4-FFF2-40B4-BE49-F238E27FC236}">
                  <a16:creationId xmlns:a16="http://schemas.microsoft.com/office/drawing/2014/main" id="{FB1CE424-4915-6CBB-E3BC-3FCF7BA6B455}"/>
                </a:ext>
              </a:extLst>
            </p:cNvPr>
            <p:cNvSpPr>
              <a:spLocks noChangeAspect="1"/>
            </p:cNvSpPr>
            <p:nvPr/>
          </p:nvSpPr>
          <p:spPr>
            <a:xfrm flipV="1">
              <a:off x="4964"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6" name="直接连接符 410009">
              <a:extLst>
                <a:ext uri="{FF2B5EF4-FFF2-40B4-BE49-F238E27FC236}">
                  <a16:creationId xmlns:a16="http://schemas.microsoft.com/office/drawing/2014/main" id="{8339AA15-4543-CDA8-ED1A-D1945162883E}"/>
                </a:ext>
              </a:extLst>
            </p:cNvPr>
            <p:cNvSpPr>
              <a:spLocks noChangeAspect="1"/>
            </p:cNvSpPr>
            <p:nvPr/>
          </p:nvSpPr>
          <p:spPr>
            <a:xfrm flipV="1">
              <a:off x="4980"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7" name="直接连接符 410010">
              <a:extLst>
                <a:ext uri="{FF2B5EF4-FFF2-40B4-BE49-F238E27FC236}">
                  <a16:creationId xmlns:a16="http://schemas.microsoft.com/office/drawing/2014/main" id="{9FC91E6C-B986-19F9-7F92-64E2B8DB2133}"/>
                </a:ext>
              </a:extLst>
            </p:cNvPr>
            <p:cNvSpPr>
              <a:spLocks noChangeAspect="1"/>
            </p:cNvSpPr>
            <p:nvPr/>
          </p:nvSpPr>
          <p:spPr>
            <a:xfrm flipV="1">
              <a:off x="4997"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8" name="直接连接符 410011">
              <a:extLst>
                <a:ext uri="{FF2B5EF4-FFF2-40B4-BE49-F238E27FC236}">
                  <a16:creationId xmlns:a16="http://schemas.microsoft.com/office/drawing/2014/main" id="{F077D331-73D5-C49A-EE05-2B223ACA4F5C}"/>
                </a:ext>
              </a:extLst>
            </p:cNvPr>
            <p:cNvSpPr>
              <a:spLocks noChangeAspect="1"/>
            </p:cNvSpPr>
            <p:nvPr/>
          </p:nvSpPr>
          <p:spPr>
            <a:xfrm flipV="1">
              <a:off x="5014"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9" name="直接连接符 410012">
              <a:extLst>
                <a:ext uri="{FF2B5EF4-FFF2-40B4-BE49-F238E27FC236}">
                  <a16:creationId xmlns:a16="http://schemas.microsoft.com/office/drawing/2014/main" id="{2D2D6004-2A58-4B3B-7E8D-040832EAF3A1}"/>
                </a:ext>
              </a:extLst>
            </p:cNvPr>
            <p:cNvSpPr>
              <a:spLocks noChangeAspect="1"/>
            </p:cNvSpPr>
            <p:nvPr/>
          </p:nvSpPr>
          <p:spPr>
            <a:xfrm flipV="1">
              <a:off x="5031"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0" name="直接连接符 410013">
              <a:extLst>
                <a:ext uri="{FF2B5EF4-FFF2-40B4-BE49-F238E27FC236}">
                  <a16:creationId xmlns:a16="http://schemas.microsoft.com/office/drawing/2014/main" id="{AFA498F0-0212-458B-CB6B-081636811DED}"/>
                </a:ext>
              </a:extLst>
            </p:cNvPr>
            <p:cNvSpPr>
              <a:spLocks noChangeAspect="1"/>
            </p:cNvSpPr>
            <p:nvPr/>
          </p:nvSpPr>
          <p:spPr>
            <a:xfrm flipV="1">
              <a:off x="5047"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1" name="直接连接符 410014">
              <a:extLst>
                <a:ext uri="{FF2B5EF4-FFF2-40B4-BE49-F238E27FC236}">
                  <a16:creationId xmlns:a16="http://schemas.microsoft.com/office/drawing/2014/main" id="{A19074C8-4BAB-FD6D-46D9-328CBD6CDF0E}"/>
                </a:ext>
              </a:extLst>
            </p:cNvPr>
            <p:cNvSpPr>
              <a:spLocks noChangeAspect="1"/>
            </p:cNvSpPr>
            <p:nvPr/>
          </p:nvSpPr>
          <p:spPr>
            <a:xfrm flipV="1">
              <a:off x="5064"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2" name="直接连接符 410015">
              <a:extLst>
                <a:ext uri="{FF2B5EF4-FFF2-40B4-BE49-F238E27FC236}">
                  <a16:creationId xmlns:a16="http://schemas.microsoft.com/office/drawing/2014/main" id="{AD1B9B70-80E1-9F05-0348-A18610CABB81}"/>
                </a:ext>
              </a:extLst>
            </p:cNvPr>
            <p:cNvSpPr>
              <a:spLocks noChangeAspect="1"/>
            </p:cNvSpPr>
            <p:nvPr/>
          </p:nvSpPr>
          <p:spPr>
            <a:xfrm flipV="1">
              <a:off x="5081"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3" name="直接连接符 410016">
              <a:extLst>
                <a:ext uri="{FF2B5EF4-FFF2-40B4-BE49-F238E27FC236}">
                  <a16:creationId xmlns:a16="http://schemas.microsoft.com/office/drawing/2014/main" id="{81D34DA5-A680-367F-99B7-80058EAADD1A}"/>
                </a:ext>
              </a:extLst>
            </p:cNvPr>
            <p:cNvSpPr>
              <a:spLocks noChangeAspect="1"/>
            </p:cNvSpPr>
            <p:nvPr/>
          </p:nvSpPr>
          <p:spPr>
            <a:xfrm flipV="1">
              <a:off x="5098"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4" name="直接连接符 410017">
              <a:extLst>
                <a:ext uri="{FF2B5EF4-FFF2-40B4-BE49-F238E27FC236}">
                  <a16:creationId xmlns:a16="http://schemas.microsoft.com/office/drawing/2014/main" id="{8ABBB065-F47B-0E02-4190-4D1CEDF59B9F}"/>
                </a:ext>
              </a:extLst>
            </p:cNvPr>
            <p:cNvSpPr>
              <a:spLocks noChangeAspect="1"/>
            </p:cNvSpPr>
            <p:nvPr/>
          </p:nvSpPr>
          <p:spPr>
            <a:xfrm flipV="1">
              <a:off x="5114"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5" name="直接连接符 410018">
              <a:extLst>
                <a:ext uri="{FF2B5EF4-FFF2-40B4-BE49-F238E27FC236}">
                  <a16:creationId xmlns:a16="http://schemas.microsoft.com/office/drawing/2014/main" id="{CF0EA14A-8525-3198-C9CE-A402DB13BEAE}"/>
                </a:ext>
              </a:extLst>
            </p:cNvPr>
            <p:cNvSpPr>
              <a:spLocks noChangeAspect="1"/>
            </p:cNvSpPr>
            <p:nvPr/>
          </p:nvSpPr>
          <p:spPr>
            <a:xfrm flipV="1">
              <a:off x="5131"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6" name="直接连接符 410019">
              <a:extLst>
                <a:ext uri="{FF2B5EF4-FFF2-40B4-BE49-F238E27FC236}">
                  <a16:creationId xmlns:a16="http://schemas.microsoft.com/office/drawing/2014/main" id="{41CA3CC3-046A-0F6A-A955-BC67E34CB0F4}"/>
                </a:ext>
              </a:extLst>
            </p:cNvPr>
            <p:cNvSpPr>
              <a:spLocks noChangeAspect="1"/>
            </p:cNvSpPr>
            <p:nvPr/>
          </p:nvSpPr>
          <p:spPr>
            <a:xfrm flipV="1">
              <a:off x="5148"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7" name="直接连接符 410020">
              <a:extLst>
                <a:ext uri="{FF2B5EF4-FFF2-40B4-BE49-F238E27FC236}">
                  <a16:creationId xmlns:a16="http://schemas.microsoft.com/office/drawing/2014/main" id="{F84B2F03-140B-B720-692E-DA567B3890BE}"/>
                </a:ext>
              </a:extLst>
            </p:cNvPr>
            <p:cNvSpPr>
              <a:spLocks noChangeAspect="1"/>
            </p:cNvSpPr>
            <p:nvPr/>
          </p:nvSpPr>
          <p:spPr>
            <a:xfrm flipV="1">
              <a:off x="5165"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8" name="直接连接符 410021">
              <a:extLst>
                <a:ext uri="{FF2B5EF4-FFF2-40B4-BE49-F238E27FC236}">
                  <a16:creationId xmlns:a16="http://schemas.microsoft.com/office/drawing/2014/main" id="{9D42097B-A600-3858-4915-0AB078C94B2B}"/>
                </a:ext>
              </a:extLst>
            </p:cNvPr>
            <p:cNvSpPr>
              <a:spLocks noChangeAspect="1"/>
            </p:cNvSpPr>
            <p:nvPr/>
          </p:nvSpPr>
          <p:spPr>
            <a:xfrm flipV="1">
              <a:off x="5181"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9" name="直接连接符 410022">
              <a:extLst>
                <a:ext uri="{FF2B5EF4-FFF2-40B4-BE49-F238E27FC236}">
                  <a16:creationId xmlns:a16="http://schemas.microsoft.com/office/drawing/2014/main" id="{37B94539-2697-BAD7-1CD5-BBD879FAB43A}"/>
                </a:ext>
              </a:extLst>
            </p:cNvPr>
            <p:cNvSpPr>
              <a:spLocks noChangeAspect="1"/>
            </p:cNvSpPr>
            <p:nvPr/>
          </p:nvSpPr>
          <p:spPr>
            <a:xfrm flipV="1">
              <a:off x="5198"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0" name="直接连接符 410023">
              <a:extLst>
                <a:ext uri="{FF2B5EF4-FFF2-40B4-BE49-F238E27FC236}">
                  <a16:creationId xmlns:a16="http://schemas.microsoft.com/office/drawing/2014/main" id="{490CA584-C574-EFAC-DA2E-5E2CB520BF9A}"/>
                </a:ext>
              </a:extLst>
            </p:cNvPr>
            <p:cNvSpPr>
              <a:spLocks noChangeAspect="1"/>
            </p:cNvSpPr>
            <p:nvPr/>
          </p:nvSpPr>
          <p:spPr>
            <a:xfrm flipV="1">
              <a:off x="5215"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1" name="直接连接符 410024">
              <a:extLst>
                <a:ext uri="{FF2B5EF4-FFF2-40B4-BE49-F238E27FC236}">
                  <a16:creationId xmlns:a16="http://schemas.microsoft.com/office/drawing/2014/main" id="{23101FA4-98E5-641B-3F3E-11D9579D507D}"/>
                </a:ext>
              </a:extLst>
            </p:cNvPr>
            <p:cNvSpPr>
              <a:spLocks noChangeAspect="1"/>
            </p:cNvSpPr>
            <p:nvPr/>
          </p:nvSpPr>
          <p:spPr>
            <a:xfrm flipV="1">
              <a:off x="5232"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2" name="直接连接符 410025">
              <a:extLst>
                <a:ext uri="{FF2B5EF4-FFF2-40B4-BE49-F238E27FC236}">
                  <a16:creationId xmlns:a16="http://schemas.microsoft.com/office/drawing/2014/main" id="{52FB0DCF-4950-3FF6-80BC-C35E9B0B9772}"/>
                </a:ext>
              </a:extLst>
            </p:cNvPr>
            <p:cNvSpPr>
              <a:spLocks noChangeAspect="1"/>
            </p:cNvSpPr>
            <p:nvPr/>
          </p:nvSpPr>
          <p:spPr>
            <a:xfrm flipV="1">
              <a:off x="5248"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3" name="直接连接符 410026">
              <a:extLst>
                <a:ext uri="{FF2B5EF4-FFF2-40B4-BE49-F238E27FC236}">
                  <a16:creationId xmlns:a16="http://schemas.microsoft.com/office/drawing/2014/main" id="{6264A18E-B41B-045A-A2D4-F245B57B1D24}"/>
                </a:ext>
              </a:extLst>
            </p:cNvPr>
            <p:cNvSpPr>
              <a:spLocks noChangeAspect="1"/>
            </p:cNvSpPr>
            <p:nvPr/>
          </p:nvSpPr>
          <p:spPr>
            <a:xfrm flipV="1">
              <a:off x="5265"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4" name="直接连接符 410027">
              <a:extLst>
                <a:ext uri="{FF2B5EF4-FFF2-40B4-BE49-F238E27FC236}">
                  <a16:creationId xmlns:a16="http://schemas.microsoft.com/office/drawing/2014/main" id="{60B4DEE8-A144-BE4C-DCFE-4727A3FD03C9}"/>
                </a:ext>
              </a:extLst>
            </p:cNvPr>
            <p:cNvSpPr>
              <a:spLocks noChangeAspect="1"/>
            </p:cNvSpPr>
            <p:nvPr/>
          </p:nvSpPr>
          <p:spPr>
            <a:xfrm flipV="1">
              <a:off x="5282"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5" name="直接连接符 410028">
              <a:extLst>
                <a:ext uri="{FF2B5EF4-FFF2-40B4-BE49-F238E27FC236}">
                  <a16:creationId xmlns:a16="http://schemas.microsoft.com/office/drawing/2014/main" id="{99899541-3C47-4E87-8B67-A3BF95E39FEA}"/>
                </a:ext>
              </a:extLst>
            </p:cNvPr>
            <p:cNvSpPr>
              <a:spLocks noChangeAspect="1"/>
            </p:cNvSpPr>
            <p:nvPr/>
          </p:nvSpPr>
          <p:spPr>
            <a:xfrm flipV="1">
              <a:off x="5299"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6" name="直接连接符 410029">
              <a:extLst>
                <a:ext uri="{FF2B5EF4-FFF2-40B4-BE49-F238E27FC236}">
                  <a16:creationId xmlns:a16="http://schemas.microsoft.com/office/drawing/2014/main" id="{BDDE9701-6771-8A26-CEA7-F5B5DA6DAB0E}"/>
                </a:ext>
              </a:extLst>
            </p:cNvPr>
            <p:cNvSpPr>
              <a:spLocks noChangeAspect="1"/>
            </p:cNvSpPr>
            <p:nvPr/>
          </p:nvSpPr>
          <p:spPr>
            <a:xfrm flipV="1">
              <a:off x="5316"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7" name="直接连接符 410030">
              <a:extLst>
                <a:ext uri="{FF2B5EF4-FFF2-40B4-BE49-F238E27FC236}">
                  <a16:creationId xmlns:a16="http://schemas.microsoft.com/office/drawing/2014/main" id="{987C6A10-3577-0E2E-6883-BB3C5A35FD5F}"/>
                </a:ext>
              </a:extLst>
            </p:cNvPr>
            <p:cNvSpPr>
              <a:spLocks noChangeAspect="1"/>
            </p:cNvSpPr>
            <p:nvPr/>
          </p:nvSpPr>
          <p:spPr>
            <a:xfrm flipV="1">
              <a:off x="5332" y="2509"/>
              <a:ext cx="30" cy="5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8" name="直接连接符 410031">
              <a:extLst>
                <a:ext uri="{FF2B5EF4-FFF2-40B4-BE49-F238E27FC236}">
                  <a16:creationId xmlns:a16="http://schemas.microsoft.com/office/drawing/2014/main" id="{741448A2-7EF5-29B7-6D8A-9A777A6DE749}"/>
                </a:ext>
              </a:extLst>
            </p:cNvPr>
            <p:cNvSpPr>
              <a:spLocks noChangeAspect="1"/>
            </p:cNvSpPr>
            <p:nvPr/>
          </p:nvSpPr>
          <p:spPr>
            <a:xfrm flipV="1">
              <a:off x="5349" y="2529"/>
              <a:ext cx="18" cy="3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9" name="直接连接符 410032">
              <a:extLst>
                <a:ext uri="{FF2B5EF4-FFF2-40B4-BE49-F238E27FC236}">
                  <a16:creationId xmlns:a16="http://schemas.microsoft.com/office/drawing/2014/main" id="{AA1F715F-D78F-DB46-8E0A-2BE77C6C779E}"/>
                </a:ext>
              </a:extLst>
            </p:cNvPr>
            <p:cNvSpPr>
              <a:spLocks noChangeAspect="1"/>
            </p:cNvSpPr>
            <p:nvPr/>
          </p:nvSpPr>
          <p:spPr>
            <a:xfrm flipV="1">
              <a:off x="5366" y="2549"/>
              <a:ext cx="6" cy="1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0" name="直接连接符 410033">
              <a:extLst>
                <a:ext uri="{FF2B5EF4-FFF2-40B4-BE49-F238E27FC236}">
                  <a16:creationId xmlns:a16="http://schemas.microsoft.com/office/drawing/2014/main" id="{8D446AC6-F157-47ED-C854-A34F4EA89C6F}"/>
                </a:ext>
              </a:extLst>
            </p:cNvPr>
            <p:cNvSpPr>
              <a:spLocks noChangeAspect="1"/>
            </p:cNvSpPr>
            <p:nvPr/>
          </p:nvSpPr>
          <p:spPr>
            <a:xfrm flipH="1" flipV="1">
              <a:off x="4617" y="2552"/>
              <a:ext cx="5" cy="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1" name="直接连接符 410034">
              <a:extLst>
                <a:ext uri="{FF2B5EF4-FFF2-40B4-BE49-F238E27FC236}">
                  <a16:creationId xmlns:a16="http://schemas.microsoft.com/office/drawing/2014/main" id="{B7E57BA6-1AFA-0CF9-6C2B-BE3744976260}"/>
                </a:ext>
              </a:extLst>
            </p:cNvPr>
            <p:cNvSpPr>
              <a:spLocks noChangeAspect="1"/>
            </p:cNvSpPr>
            <p:nvPr/>
          </p:nvSpPr>
          <p:spPr>
            <a:xfrm flipH="1" flipV="1">
              <a:off x="4617" y="2523"/>
              <a:ext cx="22" cy="3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2" name="直接连接符 410035">
              <a:extLst>
                <a:ext uri="{FF2B5EF4-FFF2-40B4-BE49-F238E27FC236}">
                  <a16:creationId xmlns:a16="http://schemas.microsoft.com/office/drawing/2014/main" id="{C3B6CD43-EF72-1C3C-4E06-74577FD74577}"/>
                </a:ext>
              </a:extLst>
            </p:cNvPr>
            <p:cNvSpPr>
              <a:spLocks noChangeAspect="1"/>
            </p:cNvSpPr>
            <p:nvPr/>
          </p:nvSpPr>
          <p:spPr>
            <a:xfrm flipH="1" flipV="1">
              <a:off x="4617" y="2494"/>
              <a:ext cx="38" cy="6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3" name="直接连接符 410036">
              <a:extLst>
                <a:ext uri="{FF2B5EF4-FFF2-40B4-BE49-F238E27FC236}">
                  <a16:creationId xmlns:a16="http://schemas.microsoft.com/office/drawing/2014/main" id="{C74178A8-4EA0-A796-A194-C9535A9E7C88}"/>
                </a:ext>
              </a:extLst>
            </p:cNvPr>
            <p:cNvSpPr>
              <a:spLocks noChangeAspect="1"/>
            </p:cNvSpPr>
            <p:nvPr/>
          </p:nvSpPr>
          <p:spPr>
            <a:xfrm flipH="1" flipV="1">
              <a:off x="4633"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4" name="直接连接符 410037">
              <a:extLst>
                <a:ext uri="{FF2B5EF4-FFF2-40B4-BE49-F238E27FC236}">
                  <a16:creationId xmlns:a16="http://schemas.microsoft.com/office/drawing/2014/main" id="{6EAE9FB0-9398-F0E5-52ED-0BCAB4A875DC}"/>
                </a:ext>
              </a:extLst>
            </p:cNvPr>
            <p:cNvSpPr>
              <a:spLocks noChangeAspect="1"/>
            </p:cNvSpPr>
            <p:nvPr/>
          </p:nvSpPr>
          <p:spPr>
            <a:xfrm flipH="1" flipV="1">
              <a:off x="4649"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5" name="直接连接符 410038">
              <a:extLst>
                <a:ext uri="{FF2B5EF4-FFF2-40B4-BE49-F238E27FC236}">
                  <a16:creationId xmlns:a16="http://schemas.microsoft.com/office/drawing/2014/main" id="{1994E2B6-8A28-198D-991D-3992AE6CEEDB}"/>
                </a:ext>
              </a:extLst>
            </p:cNvPr>
            <p:cNvSpPr>
              <a:spLocks noChangeAspect="1"/>
            </p:cNvSpPr>
            <p:nvPr/>
          </p:nvSpPr>
          <p:spPr>
            <a:xfrm flipH="1" flipV="1">
              <a:off x="4666"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6" name="直接连接符 410039">
              <a:extLst>
                <a:ext uri="{FF2B5EF4-FFF2-40B4-BE49-F238E27FC236}">
                  <a16:creationId xmlns:a16="http://schemas.microsoft.com/office/drawing/2014/main" id="{F90A529B-0660-7049-D025-C83996894EAC}"/>
                </a:ext>
              </a:extLst>
            </p:cNvPr>
            <p:cNvSpPr>
              <a:spLocks noChangeAspect="1"/>
            </p:cNvSpPr>
            <p:nvPr/>
          </p:nvSpPr>
          <p:spPr>
            <a:xfrm flipH="1" flipV="1">
              <a:off x="4683"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7" name="直接连接符 410040">
              <a:extLst>
                <a:ext uri="{FF2B5EF4-FFF2-40B4-BE49-F238E27FC236}">
                  <a16:creationId xmlns:a16="http://schemas.microsoft.com/office/drawing/2014/main" id="{D6710E4E-6AE1-FD4A-1D8C-F65A684687A4}"/>
                </a:ext>
              </a:extLst>
            </p:cNvPr>
            <p:cNvSpPr>
              <a:spLocks noChangeAspect="1"/>
            </p:cNvSpPr>
            <p:nvPr/>
          </p:nvSpPr>
          <p:spPr>
            <a:xfrm flipH="1" flipV="1">
              <a:off x="4700"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8" name="直接连接符 410041">
              <a:extLst>
                <a:ext uri="{FF2B5EF4-FFF2-40B4-BE49-F238E27FC236}">
                  <a16:creationId xmlns:a16="http://schemas.microsoft.com/office/drawing/2014/main" id="{CF0385B5-750E-F19C-70F8-CBF9E59D94C9}"/>
                </a:ext>
              </a:extLst>
            </p:cNvPr>
            <p:cNvSpPr>
              <a:spLocks noChangeAspect="1"/>
            </p:cNvSpPr>
            <p:nvPr/>
          </p:nvSpPr>
          <p:spPr>
            <a:xfrm flipH="1" flipV="1">
              <a:off x="4716"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9" name="直接连接符 410042">
              <a:extLst>
                <a:ext uri="{FF2B5EF4-FFF2-40B4-BE49-F238E27FC236}">
                  <a16:creationId xmlns:a16="http://schemas.microsoft.com/office/drawing/2014/main" id="{12A9D700-F6A9-0AF1-6254-59626D4BE77F}"/>
                </a:ext>
              </a:extLst>
            </p:cNvPr>
            <p:cNvSpPr>
              <a:spLocks noChangeAspect="1"/>
            </p:cNvSpPr>
            <p:nvPr/>
          </p:nvSpPr>
          <p:spPr>
            <a:xfrm flipH="1" flipV="1">
              <a:off x="4733"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0" name="直接连接符 410043">
              <a:extLst>
                <a:ext uri="{FF2B5EF4-FFF2-40B4-BE49-F238E27FC236}">
                  <a16:creationId xmlns:a16="http://schemas.microsoft.com/office/drawing/2014/main" id="{72023524-6268-13A2-26C6-EB68F6BBAD18}"/>
                </a:ext>
              </a:extLst>
            </p:cNvPr>
            <p:cNvSpPr>
              <a:spLocks noChangeAspect="1"/>
            </p:cNvSpPr>
            <p:nvPr/>
          </p:nvSpPr>
          <p:spPr>
            <a:xfrm flipH="1" flipV="1">
              <a:off x="4750"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1" name="直接连接符 410044">
              <a:extLst>
                <a:ext uri="{FF2B5EF4-FFF2-40B4-BE49-F238E27FC236}">
                  <a16:creationId xmlns:a16="http://schemas.microsoft.com/office/drawing/2014/main" id="{ADB09CC4-FB7B-DC4E-887E-AAA570235EED}"/>
                </a:ext>
              </a:extLst>
            </p:cNvPr>
            <p:cNvSpPr>
              <a:spLocks noChangeAspect="1"/>
            </p:cNvSpPr>
            <p:nvPr/>
          </p:nvSpPr>
          <p:spPr>
            <a:xfrm flipH="1" flipV="1">
              <a:off x="4767"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2" name="直接连接符 410045">
              <a:extLst>
                <a:ext uri="{FF2B5EF4-FFF2-40B4-BE49-F238E27FC236}">
                  <a16:creationId xmlns:a16="http://schemas.microsoft.com/office/drawing/2014/main" id="{F720326E-D383-F534-4B59-764FB8AA6FCF}"/>
                </a:ext>
              </a:extLst>
            </p:cNvPr>
            <p:cNvSpPr>
              <a:spLocks noChangeAspect="1"/>
            </p:cNvSpPr>
            <p:nvPr/>
          </p:nvSpPr>
          <p:spPr>
            <a:xfrm flipH="1" flipV="1">
              <a:off x="4783"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3" name="直接连接符 410046">
              <a:extLst>
                <a:ext uri="{FF2B5EF4-FFF2-40B4-BE49-F238E27FC236}">
                  <a16:creationId xmlns:a16="http://schemas.microsoft.com/office/drawing/2014/main" id="{DAEA9C95-67E4-FB5C-CE41-C6BAA2BD57CD}"/>
                </a:ext>
              </a:extLst>
            </p:cNvPr>
            <p:cNvSpPr>
              <a:spLocks noChangeAspect="1"/>
            </p:cNvSpPr>
            <p:nvPr/>
          </p:nvSpPr>
          <p:spPr>
            <a:xfrm flipH="1" flipV="1">
              <a:off x="4800"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4" name="直接连接符 410047">
              <a:extLst>
                <a:ext uri="{FF2B5EF4-FFF2-40B4-BE49-F238E27FC236}">
                  <a16:creationId xmlns:a16="http://schemas.microsoft.com/office/drawing/2014/main" id="{102C4389-FC4E-8F0D-69BA-BE1C622BECD5}"/>
                </a:ext>
              </a:extLst>
            </p:cNvPr>
            <p:cNvSpPr>
              <a:spLocks noChangeAspect="1"/>
            </p:cNvSpPr>
            <p:nvPr/>
          </p:nvSpPr>
          <p:spPr>
            <a:xfrm flipH="1" flipV="1">
              <a:off x="4817"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5" name="直接连接符 410048">
              <a:extLst>
                <a:ext uri="{FF2B5EF4-FFF2-40B4-BE49-F238E27FC236}">
                  <a16:creationId xmlns:a16="http://schemas.microsoft.com/office/drawing/2014/main" id="{4E48A505-D2A1-987D-C919-5F89CA07AB64}"/>
                </a:ext>
              </a:extLst>
            </p:cNvPr>
            <p:cNvSpPr>
              <a:spLocks noChangeAspect="1"/>
            </p:cNvSpPr>
            <p:nvPr/>
          </p:nvSpPr>
          <p:spPr>
            <a:xfrm flipH="1" flipV="1">
              <a:off x="4834"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6" name="直接连接符 410049">
              <a:extLst>
                <a:ext uri="{FF2B5EF4-FFF2-40B4-BE49-F238E27FC236}">
                  <a16:creationId xmlns:a16="http://schemas.microsoft.com/office/drawing/2014/main" id="{ED2E5364-41A5-804C-EBA0-78A36D20E35E}"/>
                </a:ext>
              </a:extLst>
            </p:cNvPr>
            <p:cNvSpPr>
              <a:spLocks noChangeAspect="1"/>
            </p:cNvSpPr>
            <p:nvPr/>
          </p:nvSpPr>
          <p:spPr>
            <a:xfrm flipH="1" flipV="1">
              <a:off x="4850"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7" name="直接连接符 410050">
              <a:extLst>
                <a:ext uri="{FF2B5EF4-FFF2-40B4-BE49-F238E27FC236}">
                  <a16:creationId xmlns:a16="http://schemas.microsoft.com/office/drawing/2014/main" id="{DC31EC84-BF3E-79CB-D888-4948D841C3C5}"/>
                </a:ext>
              </a:extLst>
            </p:cNvPr>
            <p:cNvSpPr>
              <a:spLocks noChangeAspect="1"/>
            </p:cNvSpPr>
            <p:nvPr/>
          </p:nvSpPr>
          <p:spPr>
            <a:xfrm flipH="1" flipV="1">
              <a:off x="4867"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8" name="直接连接符 410051">
              <a:extLst>
                <a:ext uri="{FF2B5EF4-FFF2-40B4-BE49-F238E27FC236}">
                  <a16:creationId xmlns:a16="http://schemas.microsoft.com/office/drawing/2014/main" id="{C8435718-FB35-29F2-7B8D-22F1668D1BDA}"/>
                </a:ext>
              </a:extLst>
            </p:cNvPr>
            <p:cNvSpPr>
              <a:spLocks noChangeAspect="1"/>
            </p:cNvSpPr>
            <p:nvPr/>
          </p:nvSpPr>
          <p:spPr>
            <a:xfrm flipH="1" flipV="1">
              <a:off x="4884"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9" name="直接连接符 410052">
              <a:extLst>
                <a:ext uri="{FF2B5EF4-FFF2-40B4-BE49-F238E27FC236}">
                  <a16:creationId xmlns:a16="http://schemas.microsoft.com/office/drawing/2014/main" id="{64A56A73-3061-79B7-5206-B6B19229A6E5}"/>
                </a:ext>
              </a:extLst>
            </p:cNvPr>
            <p:cNvSpPr>
              <a:spLocks noChangeAspect="1"/>
            </p:cNvSpPr>
            <p:nvPr/>
          </p:nvSpPr>
          <p:spPr>
            <a:xfrm flipH="1" flipV="1">
              <a:off x="4901"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0" name="直接连接符 410053">
              <a:extLst>
                <a:ext uri="{FF2B5EF4-FFF2-40B4-BE49-F238E27FC236}">
                  <a16:creationId xmlns:a16="http://schemas.microsoft.com/office/drawing/2014/main" id="{B4487FCF-5294-2410-BE4C-6DE0BB25CA2E}"/>
                </a:ext>
              </a:extLst>
            </p:cNvPr>
            <p:cNvSpPr>
              <a:spLocks noChangeAspect="1"/>
            </p:cNvSpPr>
            <p:nvPr/>
          </p:nvSpPr>
          <p:spPr>
            <a:xfrm flipH="1" flipV="1">
              <a:off x="4918"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1" name="直接连接符 410054">
              <a:extLst>
                <a:ext uri="{FF2B5EF4-FFF2-40B4-BE49-F238E27FC236}">
                  <a16:creationId xmlns:a16="http://schemas.microsoft.com/office/drawing/2014/main" id="{BC57790C-8050-DBBC-5BEC-E1A47EE87A61}"/>
                </a:ext>
              </a:extLst>
            </p:cNvPr>
            <p:cNvSpPr>
              <a:spLocks noChangeAspect="1"/>
            </p:cNvSpPr>
            <p:nvPr/>
          </p:nvSpPr>
          <p:spPr>
            <a:xfrm flipH="1" flipV="1">
              <a:off x="4934"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2" name="直接连接符 410055">
              <a:extLst>
                <a:ext uri="{FF2B5EF4-FFF2-40B4-BE49-F238E27FC236}">
                  <a16:creationId xmlns:a16="http://schemas.microsoft.com/office/drawing/2014/main" id="{E13155F0-9421-BEC0-1C2C-E425E852D4F2}"/>
                </a:ext>
              </a:extLst>
            </p:cNvPr>
            <p:cNvSpPr>
              <a:spLocks noChangeAspect="1"/>
            </p:cNvSpPr>
            <p:nvPr/>
          </p:nvSpPr>
          <p:spPr>
            <a:xfrm flipH="1" flipV="1">
              <a:off x="4951"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3" name="直接连接符 410056">
              <a:extLst>
                <a:ext uri="{FF2B5EF4-FFF2-40B4-BE49-F238E27FC236}">
                  <a16:creationId xmlns:a16="http://schemas.microsoft.com/office/drawing/2014/main" id="{E230D553-6F1C-1063-2EA7-FEB1B8B7F6BF}"/>
                </a:ext>
              </a:extLst>
            </p:cNvPr>
            <p:cNvSpPr>
              <a:spLocks noChangeAspect="1"/>
            </p:cNvSpPr>
            <p:nvPr/>
          </p:nvSpPr>
          <p:spPr>
            <a:xfrm flipH="1" flipV="1">
              <a:off x="4968"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4" name="直接连接符 410057">
              <a:extLst>
                <a:ext uri="{FF2B5EF4-FFF2-40B4-BE49-F238E27FC236}">
                  <a16:creationId xmlns:a16="http://schemas.microsoft.com/office/drawing/2014/main" id="{1895B925-919E-4265-919E-6F4A7B99BE93}"/>
                </a:ext>
              </a:extLst>
            </p:cNvPr>
            <p:cNvSpPr>
              <a:spLocks noChangeAspect="1"/>
            </p:cNvSpPr>
            <p:nvPr/>
          </p:nvSpPr>
          <p:spPr>
            <a:xfrm flipH="1" flipV="1">
              <a:off x="4985"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5" name="直接连接符 410058">
              <a:extLst>
                <a:ext uri="{FF2B5EF4-FFF2-40B4-BE49-F238E27FC236}">
                  <a16:creationId xmlns:a16="http://schemas.microsoft.com/office/drawing/2014/main" id="{B8CB0121-377C-17FE-CB8B-D6E0BF2421AF}"/>
                </a:ext>
              </a:extLst>
            </p:cNvPr>
            <p:cNvSpPr>
              <a:spLocks noChangeAspect="1"/>
            </p:cNvSpPr>
            <p:nvPr/>
          </p:nvSpPr>
          <p:spPr>
            <a:xfrm flipH="1" flipV="1">
              <a:off x="5001"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6" name="直接连接符 410059">
              <a:extLst>
                <a:ext uri="{FF2B5EF4-FFF2-40B4-BE49-F238E27FC236}">
                  <a16:creationId xmlns:a16="http://schemas.microsoft.com/office/drawing/2014/main" id="{4C6CA5AD-8CAE-9B1B-47FC-664F14D7C433}"/>
                </a:ext>
              </a:extLst>
            </p:cNvPr>
            <p:cNvSpPr>
              <a:spLocks noChangeAspect="1"/>
            </p:cNvSpPr>
            <p:nvPr/>
          </p:nvSpPr>
          <p:spPr>
            <a:xfrm flipH="1" flipV="1">
              <a:off x="5018"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7" name="直接连接符 410060">
              <a:extLst>
                <a:ext uri="{FF2B5EF4-FFF2-40B4-BE49-F238E27FC236}">
                  <a16:creationId xmlns:a16="http://schemas.microsoft.com/office/drawing/2014/main" id="{894DED38-9C86-787C-E7A9-07D86A9DD6BE}"/>
                </a:ext>
              </a:extLst>
            </p:cNvPr>
            <p:cNvSpPr>
              <a:spLocks noChangeAspect="1"/>
            </p:cNvSpPr>
            <p:nvPr/>
          </p:nvSpPr>
          <p:spPr>
            <a:xfrm flipH="1" flipV="1">
              <a:off x="5035"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8" name="直接连接符 410061">
              <a:extLst>
                <a:ext uri="{FF2B5EF4-FFF2-40B4-BE49-F238E27FC236}">
                  <a16:creationId xmlns:a16="http://schemas.microsoft.com/office/drawing/2014/main" id="{41013867-A120-B476-342B-4602310D5976}"/>
                </a:ext>
              </a:extLst>
            </p:cNvPr>
            <p:cNvSpPr>
              <a:spLocks noChangeAspect="1"/>
            </p:cNvSpPr>
            <p:nvPr/>
          </p:nvSpPr>
          <p:spPr>
            <a:xfrm flipH="1" flipV="1">
              <a:off x="5052"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9" name="直接连接符 410062">
              <a:extLst>
                <a:ext uri="{FF2B5EF4-FFF2-40B4-BE49-F238E27FC236}">
                  <a16:creationId xmlns:a16="http://schemas.microsoft.com/office/drawing/2014/main" id="{5989C71D-9CC8-E9A2-1656-76E865FEFC18}"/>
                </a:ext>
              </a:extLst>
            </p:cNvPr>
            <p:cNvSpPr>
              <a:spLocks noChangeAspect="1"/>
            </p:cNvSpPr>
            <p:nvPr/>
          </p:nvSpPr>
          <p:spPr>
            <a:xfrm flipH="1" flipV="1">
              <a:off x="5068"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0" name="直接连接符 410063">
              <a:extLst>
                <a:ext uri="{FF2B5EF4-FFF2-40B4-BE49-F238E27FC236}">
                  <a16:creationId xmlns:a16="http://schemas.microsoft.com/office/drawing/2014/main" id="{DA99DB89-D0B5-B400-F12D-A61CC48C4CD7}"/>
                </a:ext>
              </a:extLst>
            </p:cNvPr>
            <p:cNvSpPr>
              <a:spLocks noChangeAspect="1"/>
            </p:cNvSpPr>
            <p:nvPr/>
          </p:nvSpPr>
          <p:spPr>
            <a:xfrm flipH="1" flipV="1">
              <a:off x="5085"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1" name="直接连接符 410064">
              <a:extLst>
                <a:ext uri="{FF2B5EF4-FFF2-40B4-BE49-F238E27FC236}">
                  <a16:creationId xmlns:a16="http://schemas.microsoft.com/office/drawing/2014/main" id="{E73C06EB-8415-CC6F-7C41-913659AAFDAB}"/>
                </a:ext>
              </a:extLst>
            </p:cNvPr>
            <p:cNvSpPr>
              <a:spLocks noChangeAspect="1"/>
            </p:cNvSpPr>
            <p:nvPr/>
          </p:nvSpPr>
          <p:spPr>
            <a:xfrm flipH="1" flipV="1">
              <a:off x="5102"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2" name="直接连接符 410065">
              <a:extLst>
                <a:ext uri="{FF2B5EF4-FFF2-40B4-BE49-F238E27FC236}">
                  <a16:creationId xmlns:a16="http://schemas.microsoft.com/office/drawing/2014/main" id="{011EFE23-CB5C-1CF0-CA12-5CE92B6810DD}"/>
                </a:ext>
              </a:extLst>
            </p:cNvPr>
            <p:cNvSpPr>
              <a:spLocks noChangeAspect="1"/>
            </p:cNvSpPr>
            <p:nvPr/>
          </p:nvSpPr>
          <p:spPr>
            <a:xfrm flipH="1" flipV="1">
              <a:off x="5119"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3" name="直接连接符 410066">
              <a:extLst>
                <a:ext uri="{FF2B5EF4-FFF2-40B4-BE49-F238E27FC236}">
                  <a16:creationId xmlns:a16="http://schemas.microsoft.com/office/drawing/2014/main" id="{E9D31FEA-4730-7672-B4B0-DA2EEA3F03AA}"/>
                </a:ext>
              </a:extLst>
            </p:cNvPr>
            <p:cNvSpPr>
              <a:spLocks noChangeAspect="1"/>
            </p:cNvSpPr>
            <p:nvPr/>
          </p:nvSpPr>
          <p:spPr>
            <a:xfrm flipH="1" flipV="1">
              <a:off x="5135"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4" name="直接连接符 410067">
              <a:extLst>
                <a:ext uri="{FF2B5EF4-FFF2-40B4-BE49-F238E27FC236}">
                  <a16:creationId xmlns:a16="http://schemas.microsoft.com/office/drawing/2014/main" id="{E3D8C15B-4986-708B-A4C1-FBA8AB0286F8}"/>
                </a:ext>
              </a:extLst>
            </p:cNvPr>
            <p:cNvSpPr>
              <a:spLocks noChangeAspect="1"/>
            </p:cNvSpPr>
            <p:nvPr/>
          </p:nvSpPr>
          <p:spPr>
            <a:xfrm flipH="1" flipV="1">
              <a:off x="5152"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5" name="直接连接符 410068">
              <a:extLst>
                <a:ext uri="{FF2B5EF4-FFF2-40B4-BE49-F238E27FC236}">
                  <a16:creationId xmlns:a16="http://schemas.microsoft.com/office/drawing/2014/main" id="{177967CE-E2AD-3B85-F7BA-FCE8459CE0D0}"/>
                </a:ext>
              </a:extLst>
            </p:cNvPr>
            <p:cNvSpPr>
              <a:spLocks noChangeAspect="1"/>
            </p:cNvSpPr>
            <p:nvPr/>
          </p:nvSpPr>
          <p:spPr>
            <a:xfrm flipH="1" flipV="1">
              <a:off x="5169"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6" name="直接连接符 410069">
              <a:extLst>
                <a:ext uri="{FF2B5EF4-FFF2-40B4-BE49-F238E27FC236}">
                  <a16:creationId xmlns:a16="http://schemas.microsoft.com/office/drawing/2014/main" id="{87045E16-6027-8A05-04E2-405F492BBCE0}"/>
                </a:ext>
              </a:extLst>
            </p:cNvPr>
            <p:cNvSpPr>
              <a:spLocks noChangeAspect="1"/>
            </p:cNvSpPr>
            <p:nvPr/>
          </p:nvSpPr>
          <p:spPr>
            <a:xfrm flipH="1" flipV="1">
              <a:off x="5186"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7" name="直接连接符 410070">
              <a:extLst>
                <a:ext uri="{FF2B5EF4-FFF2-40B4-BE49-F238E27FC236}">
                  <a16:creationId xmlns:a16="http://schemas.microsoft.com/office/drawing/2014/main" id="{6EAF46ED-6327-FC16-659A-BB9ADDE8F9C2}"/>
                </a:ext>
              </a:extLst>
            </p:cNvPr>
            <p:cNvSpPr>
              <a:spLocks noChangeAspect="1"/>
            </p:cNvSpPr>
            <p:nvPr/>
          </p:nvSpPr>
          <p:spPr>
            <a:xfrm flipH="1" flipV="1">
              <a:off x="5202"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8" name="直接连接符 410071">
              <a:extLst>
                <a:ext uri="{FF2B5EF4-FFF2-40B4-BE49-F238E27FC236}">
                  <a16:creationId xmlns:a16="http://schemas.microsoft.com/office/drawing/2014/main" id="{B96AEA1C-7125-0C8E-832C-1FEAEEEE5B77}"/>
                </a:ext>
              </a:extLst>
            </p:cNvPr>
            <p:cNvSpPr>
              <a:spLocks noChangeAspect="1"/>
            </p:cNvSpPr>
            <p:nvPr/>
          </p:nvSpPr>
          <p:spPr>
            <a:xfrm flipH="1" flipV="1">
              <a:off x="5219"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9" name="直接连接符 410072">
              <a:extLst>
                <a:ext uri="{FF2B5EF4-FFF2-40B4-BE49-F238E27FC236}">
                  <a16:creationId xmlns:a16="http://schemas.microsoft.com/office/drawing/2014/main" id="{063D3ABF-7C37-0241-C429-C093FEFF05C7}"/>
                </a:ext>
              </a:extLst>
            </p:cNvPr>
            <p:cNvSpPr>
              <a:spLocks noChangeAspect="1"/>
            </p:cNvSpPr>
            <p:nvPr/>
          </p:nvSpPr>
          <p:spPr>
            <a:xfrm flipH="1" flipV="1">
              <a:off x="5236"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0" name="直接连接符 410073">
              <a:extLst>
                <a:ext uri="{FF2B5EF4-FFF2-40B4-BE49-F238E27FC236}">
                  <a16:creationId xmlns:a16="http://schemas.microsoft.com/office/drawing/2014/main" id="{9A326CF3-C714-0FE1-7B96-07D4F1A83161}"/>
                </a:ext>
              </a:extLst>
            </p:cNvPr>
            <p:cNvSpPr>
              <a:spLocks noChangeAspect="1"/>
            </p:cNvSpPr>
            <p:nvPr/>
          </p:nvSpPr>
          <p:spPr>
            <a:xfrm flipH="1" flipV="1">
              <a:off x="5253"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1" name="直接连接符 410074">
              <a:extLst>
                <a:ext uri="{FF2B5EF4-FFF2-40B4-BE49-F238E27FC236}">
                  <a16:creationId xmlns:a16="http://schemas.microsoft.com/office/drawing/2014/main" id="{7EDBA002-D3F5-3EC1-F878-138BAE0F96DC}"/>
                </a:ext>
              </a:extLst>
            </p:cNvPr>
            <p:cNvSpPr>
              <a:spLocks noChangeAspect="1"/>
            </p:cNvSpPr>
            <p:nvPr/>
          </p:nvSpPr>
          <p:spPr>
            <a:xfrm flipH="1" flipV="1">
              <a:off x="5270"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2" name="直接连接符 410075">
              <a:extLst>
                <a:ext uri="{FF2B5EF4-FFF2-40B4-BE49-F238E27FC236}">
                  <a16:creationId xmlns:a16="http://schemas.microsoft.com/office/drawing/2014/main" id="{345D3081-6EA1-81DA-7F3D-5F501B65E444}"/>
                </a:ext>
              </a:extLst>
            </p:cNvPr>
            <p:cNvSpPr>
              <a:spLocks noChangeAspect="1"/>
            </p:cNvSpPr>
            <p:nvPr/>
          </p:nvSpPr>
          <p:spPr>
            <a:xfrm flipH="1" flipV="1">
              <a:off x="5286"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3" name="直接连接符 410076">
              <a:extLst>
                <a:ext uri="{FF2B5EF4-FFF2-40B4-BE49-F238E27FC236}">
                  <a16:creationId xmlns:a16="http://schemas.microsoft.com/office/drawing/2014/main" id="{1B1D0AAB-59A0-BD0D-F255-E73DE666E043}"/>
                </a:ext>
              </a:extLst>
            </p:cNvPr>
            <p:cNvSpPr>
              <a:spLocks noChangeAspect="1"/>
            </p:cNvSpPr>
            <p:nvPr/>
          </p:nvSpPr>
          <p:spPr>
            <a:xfrm flipH="1" flipV="1">
              <a:off x="5303" y="2492"/>
              <a:ext cx="40"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4" name="直接连接符 410077">
              <a:extLst>
                <a:ext uri="{FF2B5EF4-FFF2-40B4-BE49-F238E27FC236}">
                  <a16:creationId xmlns:a16="http://schemas.microsoft.com/office/drawing/2014/main" id="{5E14884C-9DAC-B881-2AD2-1B3DF07ED48A}"/>
                </a:ext>
              </a:extLst>
            </p:cNvPr>
            <p:cNvSpPr>
              <a:spLocks noChangeAspect="1"/>
            </p:cNvSpPr>
            <p:nvPr/>
          </p:nvSpPr>
          <p:spPr>
            <a:xfrm flipH="1" flipV="1">
              <a:off x="5320" y="2492"/>
              <a:ext cx="39"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5" name="直接连接符 410078">
              <a:extLst>
                <a:ext uri="{FF2B5EF4-FFF2-40B4-BE49-F238E27FC236}">
                  <a16:creationId xmlns:a16="http://schemas.microsoft.com/office/drawing/2014/main" id="{88C935B4-7B83-DDC4-E31C-F15BB3C09305}"/>
                </a:ext>
              </a:extLst>
            </p:cNvPr>
            <p:cNvSpPr>
              <a:spLocks noChangeAspect="1"/>
            </p:cNvSpPr>
            <p:nvPr/>
          </p:nvSpPr>
          <p:spPr>
            <a:xfrm flipH="1" flipV="1">
              <a:off x="5337" y="2492"/>
              <a:ext cx="37" cy="6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6" name="直接连接符 410079">
              <a:extLst>
                <a:ext uri="{FF2B5EF4-FFF2-40B4-BE49-F238E27FC236}">
                  <a16:creationId xmlns:a16="http://schemas.microsoft.com/office/drawing/2014/main" id="{DF5F987A-BCF4-6C85-F50D-279D7BC08C9E}"/>
                </a:ext>
              </a:extLst>
            </p:cNvPr>
            <p:cNvSpPr>
              <a:spLocks noChangeAspect="1"/>
            </p:cNvSpPr>
            <p:nvPr/>
          </p:nvSpPr>
          <p:spPr>
            <a:xfrm flipH="1" flipV="1">
              <a:off x="5353" y="2492"/>
              <a:ext cx="8" cy="1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7" name="直接连接符 410080">
              <a:extLst>
                <a:ext uri="{FF2B5EF4-FFF2-40B4-BE49-F238E27FC236}">
                  <a16:creationId xmlns:a16="http://schemas.microsoft.com/office/drawing/2014/main" id="{7783C678-6964-CB8F-CB9D-5B06C6F1E0A7}"/>
                </a:ext>
              </a:extLst>
            </p:cNvPr>
            <p:cNvSpPr>
              <a:spLocks noChangeAspect="1"/>
            </p:cNvSpPr>
            <p:nvPr/>
          </p:nvSpPr>
          <p:spPr>
            <a:xfrm>
              <a:off x="4617" y="2492"/>
              <a:ext cx="740"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398" name="矩形 397">
            <a:extLst>
              <a:ext uri="{FF2B5EF4-FFF2-40B4-BE49-F238E27FC236}">
                <a16:creationId xmlns:a16="http://schemas.microsoft.com/office/drawing/2014/main" id="{5D0B00A3-8AE1-126F-86CF-3CCC90CDC382}"/>
              </a:ext>
            </a:extLst>
          </p:cNvPr>
          <p:cNvSpPr/>
          <p:nvPr/>
        </p:nvSpPr>
        <p:spPr>
          <a:xfrm>
            <a:off x="2155482" y="5748411"/>
            <a:ext cx="1022350" cy="304800"/>
          </a:xfrm>
          <a:prstGeom prst="rect">
            <a:avLst/>
          </a:prstGeom>
          <a:noFill/>
          <a:ln w="9525">
            <a:noFill/>
          </a:ln>
        </p:spPr>
        <p:txBody>
          <a:bodyPr wrap="none" lIns="0" tIns="0" rIns="0" bIns="0" anchor="t" anchorCtr="0">
            <a:spAutoFit/>
          </a:bodyPr>
          <a:lstStyle/>
          <a:p>
            <a:pPr>
              <a:defRPr/>
            </a:pPr>
            <a:r>
              <a:rPr lang="zh-CN" altLang="en-US" b="1" dirty="0">
                <a:solidFill>
                  <a:srgbClr val="3333CC"/>
                </a:solidFill>
                <a:latin typeface="Times New Roman" panose="02020603050405020304" pitchFamily="18" charset="0"/>
                <a:ea typeface="仿宋_GB2312" pitchFamily="49" charset="-122"/>
              </a:rPr>
              <a:t>间隙配合</a:t>
            </a:r>
          </a:p>
        </p:txBody>
      </p:sp>
      <p:sp>
        <p:nvSpPr>
          <p:cNvPr id="399" name="矩形 398">
            <a:extLst>
              <a:ext uri="{FF2B5EF4-FFF2-40B4-BE49-F238E27FC236}">
                <a16:creationId xmlns:a16="http://schemas.microsoft.com/office/drawing/2014/main" id="{DC2097DB-E0C4-BB72-7917-7690B95B337B}"/>
              </a:ext>
            </a:extLst>
          </p:cNvPr>
          <p:cNvSpPr/>
          <p:nvPr/>
        </p:nvSpPr>
        <p:spPr>
          <a:xfrm>
            <a:off x="4548094" y="5624407"/>
            <a:ext cx="1022350" cy="304800"/>
          </a:xfrm>
          <a:prstGeom prst="rect">
            <a:avLst/>
          </a:prstGeom>
          <a:noFill/>
          <a:ln w="9525">
            <a:noFill/>
          </a:ln>
        </p:spPr>
        <p:txBody>
          <a:bodyPr wrap="none" lIns="0" tIns="0" rIns="0" bIns="0" anchor="t" anchorCtr="0">
            <a:spAutoFit/>
          </a:bodyPr>
          <a:lstStyle/>
          <a:p>
            <a:pPr>
              <a:defRPr/>
            </a:pPr>
            <a:r>
              <a:rPr lang="zh-CN" altLang="en-US" b="1" dirty="0">
                <a:solidFill>
                  <a:srgbClr val="3333CC"/>
                </a:solidFill>
                <a:latin typeface="Times New Roman" panose="02020603050405020304" pitchFamily="18" charset="0"/>
                <a:ea typeface="仿宋_GB2312" pitchFamily="49" charset="-122"/>
              </a:rPr>
              <a:t>过渡配合</a:t>
            </a:r>
            <a:endParaRPr lang="zh-CN" altLang="en-US" sz="2800" b="1" dirty="0">
              <a:solidFill>
                <a:srgbClr val="3333CC"/>
              </a:solidFill>
              <a:latin typeface="Times New Roman" panose="02020603050405020304" pitchFamily="18" charset="0"/>
              <a:ea typeface="仿宋_GB2312" pitchFamily="49" charset="-122"/>
            </a:endParaRPr>
          </a:p>
        </p:txBody>
      </p:sp>
      <p:sp>
        <p:nvSpPr>
          <p:cNvPr id="400" name="矩形 399">
            <a:extLst>
              <a:ext uri="{FF2B5EF4-FFF2-40B4-BE49-F238E27FC236}">
                <a16:creationId xmlns:a16="http://schemas.microsoft.com/office/drawing/2014/main" id="{07806083-43B4-5849-F8B6-C0A7EE2ED3F6}"/>
              </a:ext>
            </a:extLst>
          </p:cNvPr>
          <p:cNvSpPr/>
          <p:nvPr/>
        </p:nvSpPr>
        <p:spPr>
          <a:xfrm>
            <a:off x="6840190" y="5509331"/>
            <a:ext cx="1022350" cy="304800"/>
          </a:xfrm>
          <a:prstGeom prst="rect">
            <a:avLst/>
          </a:prstGeom>
          <a:noFill/>
          <a:ln w="9525">
            <a:noFill/>
          </a:ln>
        </p:spPr>
        <p:txBody>
          <a:bodyPr wrap="none" lIns="0" tIns="0" rIns="0" bIns="0" anchor="t" anchorCtr="0">
            <a:spAutoFit/>
          </a:bodyPr>
          <a:lstStyle/>
          <a:p>
            <a:pPr>
              <a:defRPr/>
            </a:pPr>
            <a:r>
              <a:rPr lang="zh-CN" altLang="en-US" b="1" dirty="0">
                <a:solidFill>
                  <a:srgbClr val="3333CC"/>
                </a:solidFill>
                <a:latin typeface="Times New Roman" panose="02020603050405020304" pitchFamily="18" charset="0"/>
                <a:ea typeface="仿宋_GB2312" pitchFamily="49" charset="-122"/>
              </a:rPr>
              <a:t>过盈配合</a:t>
            </a:r>
            <a:endParaRPr lang="zh-CN" altLang="en-US" sz="2800" b="1" dirty="0">
              <a:solidFill>
                <a:srgbClr val="3333CC"/>
              </a:solidFill>
              <a:latin typeface="Times New Roman" panose="02020603050405020304" pitchFamily="18" charset="0"/>
              <a:ea typeface="仿宋_GB2312" pitchFamily="49" charset="-122"/>
            </a:endParaRPr>
          </a:p>
        </p:txBody>
      </p:sp>
      <p:grpSp>
        <p:nvGrpSpPr>
          <p:cNvPr id="401" name="组合 400">
            <a:extLst>
              <a:ext uri="{FF2B5EF4-FFF2-40B4-BE49-F238E27FC236}">
                <a16:creationId xmlns:a16="http://schemas.microsoft.com/office/drawing/2014/main" id="{22C5039A-5130-4114-411C-9E3BBA8CC665}"/>
              </a:ext>
            </a:extLst>
          </p:cNvPr>
          <p:cNvGrpSpPr/>
          <p:nvPr/>
        </p:nvGrpSpPr>
        <p:grpSpPr>
          <a:xfrm>
            <a:off x="179512" y="4134160"/>
            <a:ext cx="8169275" cy="2354263"/>
            <a:chOff x="374" y="2309"/>
            <a:chExt cx="5146" cy="1483"/>
          </a:xfrm>
        </p:grpSpPr>
        <p:grpSp>
          <p:nvGrpSpPr>
            <p:cNvPr id="402" name="组合 410085">
              <a:extLst>
                <a:ext uri="{FF2B5EF4-FFF2-40B4-BE49-F238E27FC236}">
                  <a16:creationId xmlns:a16="http://schemas.microsoft.com/office/drawing/2014/main" id="{52A605F6-BFCA-F11E-05A4-DFEB40560BDA}"/>
                </a:ext>
              </a:extLst>
            </p:cNvPr>
            <p:cNvGrpSpPr/>
            <p:nvPr/>
          </p:nvGrpSpPr>
          <p:grpSpPr>
            <a:xfrm>
              <a:off x="816" y="2583"/>
              <a:ext cx="4704" cy="1209"/>
              <a:chOff x="816" y="2583"/>
              <a:chExt cx="4704" cy="1209"/>
            </a:xfrm>
          </p:grpSpPr>
          <p:sp>
            <p:nvSpPr>
              <p:cNvPr id="453" name="直接连接符 410086">
                <a:extLst>
                  <a:ext uri="{FF2B5EF4-FFF2-40B4-BE49-F238E27FC236}">
                    <a16:creationId xmlns:a16="http://schemas.microsoft.com/office/drawing/2014/main" id="{8A59898E-F4CA-72BC-A801-575AB1C12EA3}"/>
                  </a:ext>
                </a:extLst>
              </p:cNvPr>
              <p:cNvSpPr/>
              <p:nvPr/>
            </p:nvSpPr>
            <p:spPr>
              <a:xfrm>
                <a:off x="1309" y="2675"/>
                <a:ext cx="4211" cy="0"/>
              </a:xfrm>
              <a:prstGeom prst="line">
                <a:avLst/>
              </a:prstGeom>
              <a:ln w="1905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4" name="直接连接符 410087">
                <a:extLst>
                  <a:ext uri="{FF2B5EF4-FFF2-40B4-BE49-F238E27FC236}">
                    <a16:creationId xmlns:a16="http://schemas.microsoft.com/office/drawing/2014/main" id="{3D05ED95-D648-BD45-C634-9D197E72011B}"/>
                  </a:ext>
                </a:extLst>
              </p:cNvPr>
              <p:cNvSpPr/>
              <p:nvPr/>
            </p:nvSpPr>
            <p:spPr>
              <a:xfrm>
                <a:off x="1309" y="2583"/>
                <a:ext cx="4211" cy="1"/>
              </a:xfrm>
              <a:prstGeom prst="line">
                <a:avLst/>
              </a:prstGeom>
              <a:ln w="1905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455" name="组合 410088">
                <a:extLst>
                  <a:ext uri="{FF2B5EF4-FFF2-40B4-BE49-F238E27FC236}">
                    <a16:creationId xmlns:a16="http://schemas.microsoft.com/office/drawing/2014/main" id="{13D45D2B-B015-81A2-11F8-E519464A6CF3}"/>
                  </a:ext>
                </a:extLst>
              </p:cNvPr>
              <p:cNvGrpSpPr/>
              <p:nvPr/>
            </p:nvGrpSpPr>
            <p:grpSpPr>
              <a:xfrm>
                <a:off x="816" y="2583"/>
                <a:ext cx="607" cy="1209"/>
                <a:chOff x="816" y="2583"/>
                <a:chExt cx="607" cy="1209"/>
              </a:xfrm>
            </p:grpSpPr>
            <p:sp>
              <p:nvSpPr>
                <p:cNvPr id="456" name="矩形 410089">
                  <a:extLst>
                    <a:ext uri="{FF2B5EF4-FFF2-40B4-BE49-F238E27FC236}">
                      <a16:creationId xmlns:a16="http://schemas.microsoft.com/office/drawing/2014/main" id="{F2565948-0988-94D7-03F5-89711EB3F058}"/>
                    </a:ext>
                  </a:extLst>
                </p:cNvPr>
                <p:cNvSpPr/>
                <p:nvPr/>
              </p:nvSpPr>
              <p:spPr>
                <a:xfrm>
                  <a:off x="816" y="3600"/>
                  <a:ext cx="607" cy="192"/>
                </a:xfrm>
                <a:prstGeom prst="rect">
                  <a:avLst/>
                </a:prstGeom>
                <a:no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0000"/>
                      </a:solidFill>
                      <a:effectLst/>
                      <a:uLnTx/>
                      <a:uFillTx/>
                      <a:latin typeface="Times New Roman" panose="02020603050405020304" pitchFamily="18" charset="0"/>
                    </a:rPr>
                    <a:t>基准孔</a:t>
                  </a:r>
                  <a:r>
                    <a:rPr kumimoji="0" lang="en-US" altLang="zh-CN" sz="1800" b="1" i="0" u="none" strike="noStrike" kern="0" cap="none" spc="0" normalizeH="0" baseline="0" noProof="0">
                      <a:ln>
                        <a:noFill/>
                      </a:ln>
                      <a:solidFill>
                        <a:srgbClr val="FF3300"/>
                      </a:solidFill>
                      <a:effectLst/>
                      <a:uLnTx/>
                      <a:uFillTx/>
                      <a:latin typeface="Times New Roman" panose="02020603050405020304" pitchFamily="18" charset="0"/>
                    </a:rPr>
                    <a:t>H</a:t>
                  </a:r>
                </a:p>
              </p:txBody>
            </p:sp>
            <p:sp>
              <p:nvSpPr>
                <p:cNvPr id="457" name="直接连接符 410090">
                  <a:extLst>
                    <a:ext uri="{FF2B5EF4-FFF2-40B4-BE49-F238E27FC236}">
                      <a16:creationId xmlns:a16="http://schemas.microsoft.com/office/drawing/2014/main" id="{F8808606-3816-52B9-7963-A69DE439D638}"/>
                    </a:ext>
                  </a:extLst>
                </p:cNvPr>
                <p:cNvSpPr/>
                <p:nvPr/>
              </p:nvSpPr>
              <p:spPr>
                <a:xfrm flipV="1">
                  <a:off x="852" y="2583"/>
                  <a:ext cx="3" cy="4"/>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sp>
          <p:nvSpPr>
            <p:cNvPr id="403" name="矩形 410091">
              <a:extLst>
                <a:ext uri="{FF2B5EF4-FFF2-40B4-BE49-F238E27FC236}">
                  <a16:creationId xmlns:a16="http://schemas.microsoft.com/office/drawing/2014/main" id="{A51BAC84-C672-5757-B893-B9E38ABB7782}"/>
                </a:ext>
              </a:extLst>
            </p:cNvPr>
            <p:cNvSpPr/>
            <p:nvPr/>
          </p:nvSpPr>
          <p:spPr>
            <a:xfrm rot="16200000">
              <a:off x="263" y="2893"/>
              <a:ext cx="521" cy="155"/>
            </a:xfrm>
            <a:prstGeom prst="rect">
              <a:avLst/>
            </a:prstGeom>
            <a:no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000000"/>
                  </a:solidFill>
                  <a:effectLst/>
                  <a:uLnTx/>
                  <a:uFillTx/>
                  <a:latin typeface="Times New Roman" panose="02020603050405020304" pitchFamily="18" charset="0"/>
                </a:rPr>
                <a:t>公称尺寸</a:t>
              </a:r>
            </a:p>
          </p:txBody>
        </p:sp>
        <p:sp>
          <p:nvSpPr>
            <p:cNvPr id="404" name="矩形 410092">
              <a:extLst>
                <a:ext uri="{FF2B5EF4-FFF2-40B4-BE49-F238E27FC236}">
                  <a16:creationId xmlns:a16="http://schemas.microsoft.com/office/drawing/2014/main" id="{320F3AE2-36FE-82CA-D4F3-4B5FB7F1C33F}"/>
                </a:ext>
              </a:extLst>
            </p:cNvPr>
            <p:cNvSpPr/>
            <p:nvPr/>
          </p:nvSpPr>
          <p:spPr>
            <a:xfrm>
              <a:off x="374" y="2329"/>
              <a:ext cx="258" cy="154"/>
            </a:xfrm>
            <a:prstGeom prst="rect">
              <a:avLst/>
            </a:prstGeom>
            <a:no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000000"/>
                  </a:solidFill>
                  <a:effectLst/>
                  <a:uLnTx/>
                  <a:uFillTx/>
                  <a:latin typeface="Times New Roman" panose="02020603050405020304" pitchFamily="18" charset="0"/>
                </a:rPr>
                <a:t>零线</a:t>
              </a:r>
              <a:endParaRPr kumimoji="0" lang="zh-CN" altLang="en-US" sz="1800" b="1" i="0" u="none" strike="noStrike" kern="0" cap="none" spc="0" normalizeH="0" baseline="0" noProof="0" dirty="0">
                <a:ln>
                  <a:noFill/>
                </a:ln>
                <a:solidFill>
                  <a:srgbClr val="000000"/>
                </a:solidFill>
                <a:effectLst/>
                <a:uLnTx/>
                <a:uFillTx/>
                <a:latin typeface="Times New Roman" panose="02020603050405020304" pitchFamily="18" charset="0"/>
              </a:endParaRPr>
            </a:p>
          </p:txBody>
        </p:sp>
        <p:sp>
          <p:nvSpPr>
            <p:cNvPr id="405" name="直接连接符 410093">
              <a:extLst>
                <a:ext uri="{FF2B5EF4-FFF2-40B4-BE49-F238E27FC236}">
                  <a16:creationId xmlns:a16="http://schemas.microsoft.com/office/drawing/2014/main" id="{8D4F105D-6AC4-EE71-0710-51E4883B0D08}"/>
                </a:ext>
              </a:extLst>
            </p:cNvPr>
            <p:cNvSpPr/>
            <p:nvPr/>
          </p:nvSpPr>
          <p:spPr>
            <a:xfrm flipV="1">
              <a:off x="852" y="2400"/>
              <a:ext cx="1" cy="238"/>
            </a:xfrm>
            <a:prstGeom prst="line">
              <a:avLst/>
            </a:prstGeom>
            <a:ln w="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6" name="直接连接符 410094">
              <a:extLst>
                <a:ext uri="{FF2B5EF4-FFF2-40B4-BE49-F238E27FC236}">
                  <a16:creationId xmlns:a16="http://schemas.microsoft.com/office/drawing/2014/main" id="{71807377-90E1-45BD-3129-DE786EB44E85}"/>
                </a:ext>
              </a:extLst>
            </p:cNvPr>
            <p:cNvSpPr/>
            <p:nvPr/>
          </p:nvSpPr>
          <p:spPr>
            <a:xfrm>
              <a:off x="852" y="2309"/>
              <a:ext cx="1" cy="116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7" name="直接连接符 410095">
              <a:extLst>
                <a:ext uri="{FF2B5EF4-FFF2-40B4-BE49-F238E27FC236}">
                  <a16:creationId xmlns:a16="http://schemas.microsoft.com/office/drawing/2014/main" id="{A5ECF945-4129-D819-7227-91A132EB9773}"/>
                </a:ext>
              </a:extLst>
            </p:cNvPr>
            <p:cNvSpPr/>
            <p:nvPr/>
          </p:nvSpPr>
          <p:spPr>
            <a:xfrm>
              <a:off x="852" y="3247"/>
              <a:ext cx="457"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8" name="直接连接符 410096">
              <a:extLst>
                <a:ext uri="{FF2B5EF4-FFF2-40B4-BE49-F238E27FC236}">
                  <a16:creationId xmlns:a16="http://schemas.microsoft.com/office/drawing/2014/main" id="{BC3FE503-E730-142B-EB0B-781F08FFF271}"/>
                </a:ext>
              </a:extLst>
            </p:cNvPr>
            <p:cNvSpPr/>
            <p:nvPr/>
          </p:nvSpPr>
          <p:spPr>
            <a:xfrm>
              <a:off x="852" y="2675"/>
              <a:ext cx="457"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9" name="直接连接符 410097">
              <a:extLst>
                <a:ext uri="{FF2B5EF4-FFF2-40B4-BE49-F238E27FC236}">
                  <a16:creationId xmlns:a16="http://schemas.microsoft.com/office/drawing/2014/main" id="{1B928721-15F7-2BB7-FD04-8A7700956040}"/>
                </a:ext>
              </a:extLst>
            </p:cNvPr>
            <p:cNvSpPr/>
            <p:nvPr/>
          </p:nvSpPr>
          <p:spPr>
            <a:xfrm>
              <a:off x="852" y="2583"/>
              <a:ext cx="457"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0" name="直接连接符 410098">
              <a:extLst>
                <a:ext uri="{FF2B5EF4-FFF2-40B4-BE49-F238E27FC236}">
                  <a16:creationId xmlns:a16="http://schemas.microsoft.com/office/drawing/2014/main" id="{E7457631-3AD0-15C4-6419-FBD73E4337D1}"/>
                </a:ext>
              </a:extLst>
            </p:cNvPr>
            <p:cNvSpPr/>
            <p:nvPr/>
          </p:nvSpPr>
          <p:spPr>
            <a:xfrm>
              <a:off x="1309" y="2309"/>
              <a:ext cx="1" cy="116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1" name="直接连接符 410099">
              <a:extLst>
                <a:ext uri="{FF2B5EF4-FFF2-40B4-BE49-F238E27FC236}">
                  <a16:creationId xmlns:a16="http://schemas.microsoft.com/office/drawing/2014/main" id="{37709396-8372-576B-1843-A3DCCD7F79B9}"/>
                </a:ext>
              </a:extLst>
            </p:cNvPr>
            <p:cNvSpPr/>
            <p:nvPr/>
          </p:nvSpPr>
          <p:spPr>
            <a:xfrm flipV="1">
              <a:off x="852" y="2309"/>
              <a:ext cx="11" cy="1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412" name="组合 410100">
              <a:extLst>
                <a:ext uri="{FF2B5EF4-FFF2-40B4-BE49-F238E27FC236}">
                  <a16:creationId xmlns:a16="http://schemas.microsoft.com/office/drawing/2014/main" id="{7C1C5FD1-0D08-E236-6CAC-F496583E8BD7}"/>
                </a:ext>
              </a:extLst>
            </p:cNvPr>
            <p:cNvGrpSpPr/>
            <p:nvPr/>
          </p:nvGrpSpPr>
          <p:grpSpPr>
            <a:xfrm>
              <a:off x="852" y="2309"/>
              <a:ext cx="457" cy="274"/>
              <a:chOff x="852" y="2309"/>
              <a:chExt cx="457" cy="274"/>
            </a:xfrm>
          </p:grpSpPr>
          <p:sp>
            <p:nvSpPr>
              <p:cNvPr id="447" name="直接连接符 410101">
                <a:extLst>
                  <a:ext uri="{FF2B5EF4-FFF2-40B4-BE49-F238E27FC236}">
                    <a16:creationId xmlns:a16="http://schemas.microsoft.com/office/drawing/2014/main" id="{9D6A4841-F2F9-6A08-1A70-F6CE2FE855AD}"/>
                  </a:ext>
                </a:extLst>
              </p:cNvPr>
              <p:cNvSpPr/>
              <p:nvPr/>
            </p:nvSpPr>
            <p:spPr>
              <a:xfrm flipV="1">
                <a:off x="852" y="2309"/>
                <a:ext cx="113" cy="11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8" name="直接连接符 410102">
                <a:extLst>
                  <a:ext uri="{FF2B5EF4-FFF2-40B4-BE49-F238E27FC236}">
                    <a16:creationId xmlns:a16="http://schemas.microsoft.com/office/drawing/2014/main" id="{74460040-EFF8-FB79-D46F-DDED600318B4}"/>
                  </a:ext>
                </a:extLst>
              </p:cNvPr>
              <p:cNvSpPr/>
              <p:nvPr/>
            </p:nvSpPr>
            <p:spPr>
              <a:xfrm flipV="1">
                <a:off x="852" y="2309"/>
                <a:ext cx="216" cy="21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9" name="直接连接符 410103">
                <a:extLst>
                  <a:ext uri="{FF2B5EF4-FFF2-40B4-BE49-F238E27FC236}">
                    <a16:creationId xmlns:a16="http://schemas.microsoft.com/office/drawing/2014/main" id="{36E7D0B2-19E4-D3AF-2518-481842EDD2EA}"/>
                  </a:ext>
                </a:extLst>
              </p:cNvPr>
              <p:cNvSpPr/>
              <p:nvPr/>
            </p:nvSpPr>
            <p:spPr>
              <a:xfrm flipV="1">
                <a:off x="896" y="2309"/>
                <a:ext cx="275" cy="27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0" name="直接连接符 410104">
                <a:extLst>
                  <a:ext uri="{FF2B5EF4-FFF2-40B4-BE49-F238E27FC236}">
                    <a16:creationId xmlns:a16="http://schemas.microsoft.com/office/drawing/2014/main" id="{B25587CB-643E-3FBD-99C4-2939F52D09F4}"/>
                  </a:ext>
                </a:extLst>
              </p:cNvPr>
              <p:cNvSpPr/>
              <p:nvPr/>
            </p:nvSpPr>
            <p:spPr>
              <a:xfrm flipV="1">
                <a:off x="999" y="2309"/>
                <a:ext cx="274" cy="27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1" name="直接连接符 410105">
                <a:extLst>
                  <a:ext uri="{FF2B5EF4-FFF2-40B4-BE49-F238E27FC236}">
                    <a16:creationId xmlns:a16="http://schemas.microsoft.com/office/drawing/2014/main" id="{380C55AC-970D-4C2B-439E-D692BC46179B}"/>
                  </a:ext>
                </a:extLst>
              </p:cNvPr>
              <p:cNvSpPr/>
              <p:nvPr/>
            </p:nvSpPr>
            <p:spPr>
              <a:xfrm flipV="1">
                <a:off x="1101" y="2376"/>
                <a:ext cx="208" cy="20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2" name="直接连接符 410106">
                <a:extLst>
                  <a:ext uri="{FF2B5EF4-FFF2-40B4-BE49-F238E27FC236}">
                    <a16:creationId xmlns:a16="http://schemas.microsoft.com/office/drawing/2014/main" id="{A58F681C-688C-B8E9-6E50-BFB4C3B2CF61}"/>
                  </a:ext>
                </a:extLst>
              </p:cNvPr>
              <p:cNvSpPr/>
              <p:nvPr/>
            </p:nvSpPr>
            <p:spPr>
              <a:xfrm flipV="1">
                <a:off x="1204" y="2478"/>
                <a:ext cx="105" cy="10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413" name="直接连接符 410107">
              <a:extLst>
                <a:ext uri="{FF2B5EF4-FFF2-40B4-BE49-F238E27FC236}">
                  <a16:creationId xmlns:a16="http://schemas.microsoft.com/office/drawing/2014/main" id="{3AF946D5-2228-F525-29BF-00805F5E0617}"/>
                </a:ext>
              </a:extLst>
            </p:cNvPr>
            <p:cNvSpPr/>
            <p:nvPr/>
          </p:nvSpPr>
          <p:spPr>
            <a:xfrm flipV="1">
              <a:off x="1307" y="2581"/>
              <a:ext cx="2" cy="2"/>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414" name="组合 410108">
              <a:extLst>
                <a:ext uri="{FF2B5EF4-FFF2-40B4-BE49-F238E27FC236}">
                  <a16:creationId xmlns:a16="http://schemas.microsoft.com/office/drawing/2014/main" id="{B286CF71-4322-C5D9-DDF3-AACD0200D37D}"/>
                </a:ext>
              </a:extLst>
            </p:cNvPr>
            <p:cNvGrpSpPr/>
            <p:nvPr/>
          </p:nvGrpSpPr>
          <p:grpSpPr>
            <a:xfrm>
              <a:off x="852" y="3247"/>
              <a:ext cx="457" cy="223"/>
              <a:chOff x="852" y="3247"/>
              <a:chExt cx="457" cy="223"/>
            </a:xfrm>
          </p:grpSpPr>
          <p:sp>
            <p:nvSpPr>
              <p:cNvPr id="441" name="直接连接符 410109">
                <a:extLst>
                  <a:ext uri="{FF2B5EF4-FFF2-40B4-BE49-F238E27FC236}">
                    <a16:creationId xmlns:a16="http://schemas.microsoft.com/office/drawing/2014/main" id="{38DF68FE-5CCE-727E-F734-8961DC86862F}"/>
                  </a:ext>
                </a:extLst>
              </p:cNvPr>
              <p:cNvSpPr/>
              <p:nvPr/>
            </p:nvSpPr>
            <p:spPr>
              <a:xfrm flipV="1">
                <a:off x="852" y="3247"/>
                <a:ext cx="100" cy="10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2" name="直接连接符 410110">
                <a:extLst>
                  <a:ext uri="{FF2B5EF4-FFF2-40B4-BE49-F238E27FC236}">
                    <a16:creationId xmlns:a16="http://schemas.microsoft.com/office/drawing/2014/main" id="{4C41893D-C1A1-C75E-3ADD-84E38C2BC9CB}"/>
                  </a:ext>
                </a:extLst>
              </p:cNvPr>
              <p:cNvSpPr/>
              <p:nvPr/>
            </p:nvSpPr>
            <p:spPr>
              <a:xfrm flipV="1">
                <a:off x="852" y="3247"/>
                <a:ext cx="202" cy="20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3" name="直接连接符 410111">
                <a:extLst>
                  <a:ext uri="{FF2B5EF4-FFF2-40B4-BE49-F238E27FC236}">
                    <a16:creationId xmlns:a16="http://schemas.microsoft.com/office/drawing/2014/main" id="{9B169C6B-DDDC-E745-FC7D-4ACDDC2102D7}"/>
                  </a:ext>
                </a:extLst>
              </p:cNvPr>
              <p:cNvSpPr/>
              <p:nvPr/>
            </p:nvSpPr>
            <p:spPr>
              <a:xfrm flipV="1">
                <a:off x="933" y="3247"/>
                <a:ext cx="224" cy="22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4" name="直接连接符 410112">
                <a:extLst>
                  <a:ext uri="{FF2B5EF4-FFF2-40B4-BE49-F238E27FC236}">
                    <a16:creationId xmlns:a16="http://schemas.microsoft.com/office/drawing/2014/main" id="{ABF9CCE7-770C-FE95-786D-B5328BBD465A}"/>
                  </a:ext>
                </a:extLst>
              </p:cNvPr>
              <p:cNvSpPr/>
              <p:nvPr/>
            </p:nvSpPr>
            <p:spPr>
              <a:xfrm flipV="1">
                <a:off x="1036" y="3247"/>
                <a:ext cx="224" cy="22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5" name="直接连接符 410113">
                <a:extLst>
                  <a:ext uri="{FF2B5EF4-FFF2-40B4-BE49-F238E27FC236}">
                    <a16:creationId xmlns:a16="http://schemas.microsoft.com/office/drawing/2014/main" id="{149543A1-123C-0032-465F-DDAB7E8F653E}"/>
                  </a:ext>
                </a:extLst>
              </p:cNvPr>
              <p:cNvSpPr/>
              <p:nvPr/>
            </p:nvSpPr>
            <p:spPr>
              <a:xfrm flipV="1">
                <a:off x="1139" y="3300"/>
                <a:ext cx="170" cy="17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6" name="直接连接符 410114">
                <a:extLst>
                  <a:ext uri="{FF2B5EF4-FFF2-40B4-BE49-F238E27FC236}">
                    <a16:creationId xmlns:a16="http://schemas.microsoft.com/office/drawing/2014/main" id="{80C2C2B4-DB35-C67D-7BEE-1606B2BAB1F6}"/>
                  </a:ext>
                </a:extLst>
              </p:cNvPr>
              <p:cNvSpPr/>
              <p:nvPr/>
            </p:nvSpPr>
            <p:spPr>
              <a:xfrm flipV="1">
                <a:off x="1241" y="3403"/>
                <a:ext cx="68" cy="6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415" name="组合 410115">
              <a:extLst>
                <a:ext uri="{FF2B5EF4-FFF2-40B4-BE49-F238E27FC236}">
                  <a16:creationId xmlns:a16="http://schemas.microsoft.com/office/drawing/2014/main" id="{301A47EA-6144-F8DC-4581-C7FF58A9ED42}"/>
                </a:ext>
              </a:extLst>
            </p:cNvPr>
            <p:cNvGrpSpPr/>
            <p:nvPr/>
          </p:nvGrpSpPr>
          <p:grpSpPr>
            <a:xfrm>
              <a:off x="852" y="2583"/>
              <a:ext cx="457" cy="92"/>
              <a:chOff x="852" y="2583"/>
              <a:chExt cx="457" cy="92"/>
            </a:xfrm>
          </p:grpSpPr>
          <p:sp>
            <p:nvSpPr>
              <p:cNvPr id="433" name="直接连接符 410116">
                <a:extLst>
                  <a:ext uri="{FF2B5EF4-FFF2-40B4-BE49-F238E27FC236}">
                    <a16:creationId xmlns:a16="http://schemas.microsoft.com/office/drawing/2014/main" id="{25D5BC6D-097F-3FDC-2F6D-0D817F3F22E9}"/>
                  </a:ext>
                </a:extLst>
              </p:cNvPr>
              <p:cNvSpPr/>
              <p:nvPr/>
            </p:nvSpPr>
            <p:spPr>
              <a:xfrm flipV="1">
                <a:off x="852" y="2583"/>
                <a:ext cx="65" cy="6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4" name="直接连接符 410117">
                <a:extLst>
                  <a:ext uri="{FF2B5EF4-FFF2-40B4-BE49-F238E27FC236}">
                    <a16:creationId xmlns:a16="http://schemas.microsoft.com/office/drawing/2014/main" id="{76732086-6D88-18F8-67E7-FF894A441387}"/>
                  </a:ext>
                </a:extLst>
              </p:cNvPr>
              <p:cNvSpPr/>
              <p:nvPr/>
            </p:nvSpPr>
            <p:spPr>
              <a:xfrm flipV="1">
                <a:off x="887" y="2583"/>
                <a:ext cx="91" cy="9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5" name="直接连接符 410118">
                <a:extLst>
                  <a:ext uri="{FF2B5EF4-FFF2-40B4-BE49-F238E27FC236}">
                    <a16:creationId xmlns:a16="http://schemas.microsoft.com/office/drawing/2014/main" id="{B8FFD612-5019-2AED-5C01-D510B476A931}"/>
                  </a:ext>
                </a:extLst>
              </p:cNvPr>
              <p:cNvSpPr/>
              <p:nvPr/>
            </p:nvSpPr>
            <p:spPr>
              <a:xfrm flipV="1">
                <a:off x="948" y="2583"/>
                <a:ext cx="92" cy="9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6" name="直接连接符 410119">
                <a:extLst>
                  <a:ext uri="{FF2B5EF4-FFF2-40B4-BE49-F238E27FC236}">
                    <a16:creationId xmlns:a16="http://schemas.microsoft.com/office/drawing/2014/main" id="{8CA24092-BEC3-BA87-4596-D19914E78589}"/>
                  </a:ext>
                </a:extLst>
              </p:cNvPr>
              <p:cNvSpPr/>
              <p:nvPr/>
            </p:nvSpPr>
            <p:spPr>
              <a:xfrm flipV="1">
                <a:off x="1010" y="2583"/>
                <a:ext cx="91" cy="9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7" name="直接连接符 410120">
                <a:extLst>
                  <a:ext uri="{FF2B5EF4-FFF2-40B4-BE49-F238E27FC236}">
                    <a16:creationId xmlns:a16="http://schemas.microsoft.com/office/drawing/2014/main" id="{C052CDC0-3A40-8F46-90F5-B21A313D342B}"/>
                  </a:ext>
                </a:extLst>
              </p:cNvPr>
              <p:cNvSpPr/>
              <p:nvPr/>
            </p:nvSpPr>
            <p:spPr>
              <a:xfrm flipV="1">
                <a:off x="1072" y="2583"/>
                <a:ext cx="91" cy="9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8" name="直接连接符 410121">
                <a:extLst>
                  <a:ext uri="{FF2B5EF4-FFF2-40B4-BE49-F238E27FC236}">
                    <a16:creationId xmlns:a16="http://schemas.microsoft.com/office/drawing/2014/main" id="{B3DA8CFA-5DB8-DBDA-42FC-DC9116D17264}"/>
                  </a:ext>
                </a:extLst>
              </p:cNvPr>
              <p:cNvSpPr/>
              <p:nvPr/>
            </p:nvSpPr>
            <p:spPr>
              <a:xfrm flipV="1">
                <a:off x="1133" y="2583"/>
                <a:ext cx="92" cy="9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9" name="直接连接符 410122">
                <a:extLst>
                  <a:ext uri="{FF2B5EF4-FFF2-40B4-BE49-F238E27FC236}">
                    <a16:creationId xmlns:a16="http://schemas.microsoft.com/office/drawing/2014/main" id="{5908F93F-BE3F-0B1B-DE30-C8DD7DD2EA4A}"/>
                  </a:ext>
                </a:extLst>
              </p:cNvPr>
              <p:cNvSpPr/>
              <p:nvPr/>
            </p:nvSpPr>
            <p:spPr>
              <a:xfrm flipV="1">
                <a:off x="1195" y="2583"/>
                <a:ext cx="91" cy="9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0" name="直接连接符 410123">
                <a:extLst>
                  <a:ext uri="{FF2B5EF4-FFF2-40B4-BE49-F238E27FC236}">
                    <a16:creationId xmlns:a16="http://schemas.microsoft.com/office/drawing/2014/main" id="{846C4446-199C-FFD7-D36F-FC795AAB41D0}"/>
                  </a:ext>
                </a:extLst>
              </p:cNvPr>
              <p:cNvSpPr/>
              <p:nvPr/>
            </p:nvSpPr>
            <p:spPr>
              <a:xfrm flipV="1">
                <a:off x="1256" y="2622"/>
                <a:ext cx="53" cy="5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416" name="组合 410124">
              <a:extLst>
                <a:ext uri="{FF2B5EF4-FFF2-40B4-BE49-F238E27FC236}">
                  <a16:creationId xmlns:a16="http://schemas.microsoft.com/office/drawing/2014/main" id="{7E181152-5149-EC3E-2D51-898ECA12FDB8}"/>
                </a:ext>
              </a:extLst>
            </p:cNvPr>
            <p:cNvGrpSpPr/>
            <p:nvPr/>
          </p:nvGrpSpPr>
          <p:grpSpPr>
            <a:xfrm>
              <a:off x="743" y="2558"/>
              <a:ext cx="78" cy="79"/>
              <a:chOff x="743" y="2558"/>
              <a:chExt cx="78" cy="79"/>
            </a:xfrm>
          </p:grpSpPr>
          <p:sp>
            <p:nvSpPr>
              <p:cNvPr id="431" name="直接连接符 410125">
                <a:extLst>
                  <a:ext uri="{FF2B5EF4-FFF2-40B4-BE49-F238E27FC236}">
                    <a16:creationId xmlns:a16="http://schemas.microsoft.com/office/drawing/2014/main" id="{41EA9D7C-D902-D2BF-FAD4-A989B54A47E1}"/>
                  </a:ext>
                </a:extLst>
              </p:cNvPr>
              <p:cNvSpPr/>
              <p:nvPr/>
            </p:nvSpPr>
            <p:spPr>
              <a:xfrm>
                <a:off x="782" y="2558"/>
                <a:ext cx="1" cy="79"/>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2" name="直接连接符 410126">
                <a:extLst>
                  <a:ext uri="{FF2B5EF4-FFF2-40B4-BE49-F238E27FC236}">
                    <a16:creationId xmlns:a16="http://schemas.microsoft.com/office/drawing/2014/main" id="{9C6781E4-CF33-7699-ACDD-90802D8BF892}"/>
                  </a:ext>
                </a:extLst>
              </p:cNvPr>
              <p:cNvSpPr/>
              <p:nvPr/>
            </p:nvSpPr>
            <p:spPr>
              <a:xfrm>
                <a:off x="743" y="2597"/>
                <a:ext cx="78"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417" name="任意多边形 410127">
              <a:extLst>
                <a:ext uri="{FF2B5EF4-FFF2-40B4-BE49-F238E27FC236}">
                  <a16:creationId xmlns:a16="http://schemas.microsoft.com/office/drawing/2014/main" id="{69880ADC-97A1-B665-32F4-2C533A501493}"/>
                </a:ext>
              </a:extLst>
            </p:cNvPr>
            <p:cNvSpPr/>
            <p:nvPr/>
          </p:nvSpPr>
          <p:spPr>
            <a:xfrm>
              <a:off x="407" y="2622"/>
              <a:ext cx="61" cy="92"/>
            </a:xfrm>
            <a:custGeom>
              <a:avLst/>
              <a:gdLst/>
              <a:ahLst/>
              <a:cxnLst/>
              <a:rect l="0" t="0" r="0" b="0"/>
              <a:pathLst>
                <a:path w="427" h="641">
                  <a:moveTo>
                    <a:pt x="183" y="0"/>
                  </a:moveTo>
                  <a:lnTo>
                    <a:pt x="92" y="31"/>
                  </a:lnTo>
                  <a:lnTo>
                    <a:pt x="31" y="122"/>
                  </a:lnTo>
                  <a:lnTo>
                    <a:pt x="0" y="274"/>
                  </a:lnTo>
                  <a:lnTo>
                    <a:pt x="0" y="365"/>
                  </a:lnTo>
                  <a:lnTo>
                    <a:pt x="31" y="518"/>
                  </a:lnTo>
                  <a:lnTo>
                    <a:pt x="92" y="610"/>
                  </a:lnTo>
                  <a:lnTo>
                    <a:pt x="183" y="641"/>
                  </a:lnTo>
                  <a:lnTo>
                    <a:pt x="244" y="641"/>
                  </a:lnTo>
                  <a:lnTo>
                    <a:pt x="336" y="610"/>
                  </a:lnTo>
                  <a:lnTo>
                    <a:pt x="397" y="518"/>
                  </a:lnTo>
                  <a:lnTo>
                    <a:pt x="427" y="365"/>
                  </a:lnTo>
                  <a:lnTo>
                    <a:pt x="427" y="274"/>
                  </a:lnTo>
                  <a:lnTo>
                    <a:pt x="397" y="122"/>
                  </a:lnTo>
                  <a:lnTo>
                    <a:pt x="336" y="31"/>
                  </a:lnTo>
                  <a:lnTo>
                    <a:pt x="244" y="0"/>
                  </a:lnTo>
                  <a:lnTo>
                    <a:pt x="183"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8" name="直接连接符 410128">
              <a:extLst>
                <a:ext uri="{FF2B5EF4-FFF2-40B4-BE49-F238E27FC236}">
                  <a16:creationId xmlns:a16="http://schemas.microsoft.com/office/drawing/2014/main" id="{F61AB144-C744-D278-1C9D-D0481D4DD265}"/>
                </a:ext>
              </a:extLst>
            </p:cNvPr>
            <p:cNvSpPr/>
            <p:nvPr/>
          </p:nvSpPr>
          <p:spPr>
            <a:xfrm>
              <a:off x="743" y="2748"/>
              <a:ext cx="78"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9" name="直接连接符 410129">
              <a:extLst>
                <a:ext uri="{FF2B5EF4-FFF2-40B4-BE49-F238E27FC236}">
                  <a16:creationId xmlns:a16="http://schemas.microsoft.com/office/drawing/2014/main" id="{6144F13B-F6E9-CD00-7206-6EE60A3F6F5E}"/>
                </a:ext>
              </a:extLst>
            </p:cNvPr>
            <p:cNvSpPr/>
            <p:nvPr/>
          </p:nvSpPr>
          <p:spPr>
            <a:xfrm flipH="1">
              <a:off x="595" y="2675"/>
              <a:ext cx="257"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0" name="直接连接符 410130">
              <a:extLst>
                <a:ext uri="{FF2B5EF4-FFF2-40B4-BE49-F238E27FC236}">
                  <a16:creationId xmlns:a16="http://schemas.microsoft.com/office/drawing/2014/main" id="{45789171-F539-1D12-4BB7-3C895A00D276}"/>
                </a:ext>
              </a:extLst>
            </p:cNvPr>
            <p:cNvSpPr/>
            <p:nvPr/>
          </p:nvSpPr>
          <p:spPr>
            <a:xfrm flipH="1">
              <a:off x="595" y="3247"/>
              <a:ext cx="257"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1" name="直接连接符 410131">
              <a:extLst>
                <a:ext uri="{FF2B5EF4-FFF2-40B4-BE49-F238E27FC236}">
                  <a16:creationId xmlns:a16="http://schemas.microsoft.com/office/drawing/2014/main" id="{3F6A4567-F6C1-EB91-971F-07CE014C9A67}"/>
                </a:ext>
              </a:extLst>
            </p:cNvPr>
            <p:cNvSpPr/>
            <p:nvPr/>
          </p:nvSpPr>
          <p:spPr>
            <a:xfrm>
              <a:off x="652" y="2743"/>
              <a:ext cx="1" cy="43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2" name="任意多边形 410132">
              <a:extLst>
                <a:ext uri="{FF2B5EF4-FFF2-40B4-BE49-F238E27FC236}">
                  <a16:creationId xmlns:a16="http://schemas.microsoft.com/office/drawing/2014/main" id="{8F6C17FA-02D2-A9D7-8279-C4CEBA108071}"/>
                </a:ext>
              </a:extLst>
            </p:cNvPr>
            <p:cNvSpPr/>
            <p:nvPr/>
          </p:nvSpPr>
          <p:spPr>
            <a:xfrm>
              <a:off x="641" y="2675"/>
              <a:ext cx="23" cy="68"/>
            </a:xfrm>
            <a:custGeom>
              <a:avLst/>
              <a:gdLst/>
              <a:ahLst/>
              <a:cxnLst/>
              <a:rect l="0" t="0" r="0" b="0"/>
              <a:pathLst>
                <a:path w="160" h="480">
                  <a:moveTo>
                    <a:pt x="0" y="480"/>
                  </a:moveTo>
                  <a:lnTo>
                    <a:pt x="160" y="480"/>
                  </a:lnTo>
                  <a:lnTo>
                    <a:pt x="79" y="0"/>
                  </a:lnTo>
                  <a:lnTo>
                    <a:pt x="0" y="48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3" name="任意多边形 410133">
              <a:extLst>
                <a:ext uri="{FF2B5EF4-FFF2-40B4-BE49-F238E27FC236}">
                  <a16:creationId xmlns:a16="http://schemas.microsoft.com/office/drawing/2014/main" id="{950CDDFC-6566-BAC2-AE67-E652DF326414}"/>
                </a:ext>
              </a:extLst>
            </p:cNvPr>
            <p:cNvSpPr/>
            <p:nvPr/>
          </p:nvSpPr>
          <p:spPr>
            <a:xfrm>
              <a:off x="641" y="2675"/>
              <a:ext cx="23" cy="68"/>
            </a:xfrm>
            <a:custGeom>
              <a:avLst/>
              <a:gdLst/>
              <a:ahLst/>
              <a:cxnLst/>
              <a:rect l="0" t="0" r="0" b="0"/>
              <a:pathLst>
                <a:path w="160" h="480">
                  <a:moveTo>
                    <a:pt x="0" y="480"/>
                  </a:moveTo>
                  <a:lnTo>
                    <a:pt x="160" y="480"/>
                  </a:lnTo>
                  <a:lnTo>
                    <a:pt x="79" y="0"/>
                  </a:lnTo>
                  <a:lnTo>
                    <a:pt x="0" y="48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4" name="任意多边形 410134">
              <a:extLst>
                <a:ext uri="{FF2B5EF4-FFF2-40B4-BE49-F238E27FC236}">
                  <a16:creationId xmlns:a16="http://schemas.microsoft.com/office/drawing/2014/main" id="{6AFEE616-05A8-8417-6FC3-12647A76D9DB}"/>
                </a:ext>
              </a:extLst>
            </p:cNvPr>
            <p:cNvSpPr/>
            <p:nvPr/>
          </p:nvSpPr>
          <p:spPr>
            <a:xfrm>
              <a:off x="641" y="3178"/>
              <a:ext cx="23" cy="69"/>
            </a:xfrm>
            <a:custGeom>
              <a:avLst/>
              <a:gdLst/>
              <a:ahLst/>
              <a:cxnLst/>
              <a:rect l="0" t="0" r="0" b="0"/>
              <a:pathLst>
                <a:path w="160" h="481">
                  <a:moveTo>
                    <a:pt x="0" y="0"/>
                  </a:moveTo>
                  <a:lnTo>
                    <a:pt x="160" y="0"/>
                  </a:lnTo>
                  <a:lnTo>
                    <a:pt x="79" y="481"/>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5" name="任意多边形 410135">
              <a:extLst>
                <a:ext uri="{FF2B5EF4-FFF2-40B4-BE49-F238E27FC236}">
                  <a16:creationId xmlns:a16="http://schemas.microsoft.com/office/drawing/2014/main" id="{D2C39AC5-0AC0-89AB-37DA-0096E8528BAC}"/>
                </a:ext>
              </a:extLst>
            </p:cNvPr>
            <p:cNvSpPr/>
            <p:nvPr/>
          </p:nvSpPr>
          <p:spPr>
            <a:xfrm>
              <a:off x="641" y="3178"/>
              <a:ext cx="23" cy="69"/>
            </a:xfrm>
            <a:custGeom>
              <a:avLst/>
              <a:gdLst/>
              <a:ahLst/>
              <a:cxnLst/>
              <a:rect l="0" t="0" r="0" b="0"/>
              <a:pathLst>
                <a:path w="160" h="481">
                  <a:moveTo>
                    <a:pt x="0" y="0"/>
                  </a:moveTo>
                  <a:lnTo>
                    <a:pt x="160" y="0"/>
                  </a:lnTo>
                  <a:lnTo>
                    <a:pt x="79" y="48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6" name="直接连接符 410136">
              <a:extLst>
                <a:ext uri="{FF2B5EF4-FFF2-40B4-BE49-F238E27FC236}">
                  <a16:creationId xmlns:a16="http://schemas.microsoft.com/office/drawing/2014/main" id="{F7997B51-BFB6-F30B-5734-BFC329AC2D5A}"/>
                </a:ext>
              </a:extLst>
            </p:cNvPr>
            <p:cNvSpPr/>
            <p:nvPr/>
          </p:nvSpPr>
          <p:spPr>
            <a:xfrm>
              <a:off x="852" y="2675"/>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7" name="直接连接符 410137">
              <a:extLst>
                <a:ext uri="{FF2B5EF4-FFF2-40B4-BE49-F238E27FC236}">
                  <a16:creationId xmlns:a16="http://schemas.microsoft.com/office/drawing/2014/main" id="{9B407CFA-7806-8E50-11D1-A2A9185C7D8C}"/>
                </a:ext>
              </a:extLst>
            </p:cNvPr>
            <p:cNvSpPr/>
            <p:nvPr/>
          </p:nvSpPr>
          <p:spPr>
            <a:xfrm>
              <a:off x="852" y="3247"/>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8" name="直接连接符 410138">
              <a:extLst>
                <a:ext uri="{FF2B5EF4-FFF2-40B4-BE49-F238E27FC236}">
                  <a16:creationId xmlns:a16="http://schemas.microsoft.com/office/drawing/2014/main" id="{413ABC12-7B30-4914-72E8-70FD5B3257A3}"/>
                </a:ext>
              </a:extLst>
            </p:cNvPr>
            <p:cNvSpPr/>
            <p:nvPr/>
          </p:nvSpPr>
          <p:spPr>
            <a:xfrm>
              <a:off x="652" y="3247"/>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9" name="直接连接符 410139">
              <a:extLst>
                <a:ext uri="{FF2B5EF4-FFF2-40B4-BE49-F238E27FC236}">
                  <a16:creationId xmlns:a16="http://schemas.microsoft.com/office/drawing/2014/main" id="{3F3E3447-5985-22C1-FD90-B5FA5F00AE75}"/>
                </a:ext>
              </a:extLst>
            </p:cNvPr>
            <p:cNvSpPr/>
            <p:nvPr/>
          </p:nvSpPr>
          <p:spPr>
            <a:xfrm flipH="1">
              <a:off x="505" y="2675"/>
              <a:ext cx="86"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0" name="直接连接符 410140">
              <a:extLst>
                <a:ext uri="{FF2B5EF4-FFF2-40B4-BE49-F238E27FC236}">
                  <a16:creationId xmlns:a16="http://schemas.microsoft.com/office/drawing/2014/main" id="{400A5C94-5C00-B418-AC2B-A5B4D189DF8C}"/>
                </a:ext>
              </a:extLst>
            </p:cNvPr>
            <p:cNvSpPr/>
            <p:nvPr/>
          </p:nvSpPr>
          <p:spPr>
            <a:xfrm>
              <a:off x="498" y="2476"/>
              <a:ext cx="67" cy="20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458" name="矩形 457">
            <a:extLst>
              <a:ext uri="{FF2B5EF4-FFF2-40B4-BE49-F238E27FC236}">
                <a16:creationId xmlns:a16="http://schemas.microsoft.com/office/drawing/2014/main" id="{CDAD0A6B-F20D-8F80-FD83-5A9B49D5C941}"/>
              </a:ext>
            </a:extLst>
          </p:cNvPr>
          <p:cNvSpPr/>
          <p:nvPr/>
        </p:nvSpPr>
        <p:spPr>
          <a:xfrm>
            <a:off x="3933031" y="6309320"/>
            <a:ext cx="1277938" cy="304800"/>
          </a:xfrm>
          <a:prstGeom prst="rect">
            <a:avLst/>
          </a:prstGeom>
          <a:solidFill>
            <a:schemeClr val="accent5">
              <a:lumMod val="40000"/>
              <a:lumOff val="60000"/>
            </a:schemeClr>
          </a:solidFill>
          <a:ln w="9525">
            <a:solidFill>
              <a:srgbClr val="C00000"/>
            </a:solidFill>
          </a:ln>
        </p:spPr>
        <p:txBody>
          <a:bodyPr wrap="none" lIns="0" tIns="0" rIns="0" bIns="0" anchor="t" anchorCtr="0">
            <a:spAutoFit/>
          </a:bodyPr>
          <a:lstStyle/>
          <a:p>
            <a:pPr>
              <a:defRPr/>
            </a:pPr>
            <a:r>
              <a:rPr lang="zh-CN" altLang="en-US" b="1" dirty="0">
                <a:solidFill>
                  <a:srgbClr val="FF3300"/>
                </a:solidFill>
                <a:latin typeface="Times New Roman" panose="02020603050405020304" pitchFamily="18" charset="0"/>
              </a:rPr>
              <a:t>基孔制配合</a:t>
            </a:r>
          </a:p>
        </p:txBody>
      </p:sp>
      <p:sp>
        <p:nvSpPr>
          <p:cNvPr id="459" name="文本框 458">
            <a:extLst>
              <a:ext uri="{FF2B5EF4-FFF2-40B4-BE49-F238E27FC236}">
                <a16:creationId xmlns:a16="http://schemas.microsoft.com/office/drawing/2014/main" id="{FBFA732D-164B-D2C1-CDE1-0F7385DE1EEB}"/>
              </a:ext>
            </a:extLst>
          </p:cNvPr>
          <p:cNvSpPr txBox="1"/>
          <p:nvPr/>
        </p:nvSpPr>
        <p:spPr>
          <a:xfrm>
            <a:off x="587875" y="1636232"/>
            <a:ext cx="2808287" cy="457200"/>
          </a:xfrm>
          <a:prstGeom prst="rect">
            <a:avLst/>
          </a:prstGeom>
          <a:noFill/>
          <a:ln w="9525">
            <a:noFill/>
          </a:ln>
        </p:spPr>
        <p:txBody>
          <a:bodyPr anchor="t" anchorCtr="0">
            <a:spAutoFit/>
          </a:bodyPr>
          <a:lstStyle/>
          <a:p>
            <a:pPr>
              <a:defRPr/>
            </a:pPr>
            <a:r>
              <a:rPr lang="zh-CN" altLang="en-US" sz="2400" b="1" dirty="0">
                <a:solidFill>
                  <a:srgbClr val="FF0000"/>
                </a:solidFill>
                <a:latin typeface="宋体"/>
                <a:ea typeface="宋体"/>
              </a:rPr>
              <a:t>①基孔制配合</a:t>
            </a:r>
          </a:p>
        </p:txBody>
      </p:sp>
      <p:sp>
        <p:nvSpPr>
          <p:cNvPr id="460" name="矩形 459">
            <a:extLst>
              <a:ext uri="{FF2B5EF4-FFF2-40B4-BE49-F238E27FC236}">
                <a16:creationId xmlns:a16="http://schemas.microsoft.com/office/drawing/2014/main" id="{2762D298-6CA1-2991-50C9-4FB643AF6E59}"/>
              </a:ext>
            </a:extLst>
          </p:cNvPr>
          <p:cNvSpPr/>
          <p:nvPr/>
        </p:nvSpPr>
        <p:spPr>
          <a:xfrm>
            <a:off x="483038" y="805235"/>
            <a:ext cx="8135937" cy="830997"/>
          </a:xfrm>
          <a:prstGeom prst="rect">
            <a:avLst/>
          </a:prstGeom>
          <a:noFill/>
          <a:ln w="9525">
            <a:noFill/>
          </a:ln>
        </p:spPr>
        <p:txBody>
          <a:bodyPr anchor="ctr" anchorCtr="0">
            <a:spAutoFit/>
          </a:bodyPr>
          <a:lstStyle/>
          <a:p>
            <a:pPr>
              <a:defRPr/>
            </a:pPr>
            <a:r>
              <a:rPr lang="zh-CN" altLang="en-US" sz="2400" dirty="0">
                <a:solidFill>
                  <a:srgbClr val="FF0000"/>
                </a:solidFill>
                <a:latin typeface="隶书" panose="02010509060101010101" pitchFamily="49" charset="-122"/>
                <a:ea typeface="隶书" panose="02010509060101010101" pitchFamily="49" charset="-122"/>
              </a:rPr>
              <a:t>   </a:t>
            </a:r>
            <a:r>
              <a:rPr lang="zh-CN" altLang="en-US" sz="2400" dirty="0">
                <a:solidFill>
                  <a:srgbClr val="000000"/>
                </a:solidFill>
                <a:latin typeface="隶书" panose="02010509060101010101" pitchFamily="49" charset="-122"/>
                <a:ea typeface="隶书" panose="02010509060101010101" pitchFamily="49" charset="-122"/>
              </a:rPr>
              <a:t>同一极限制的孔和轴组成的一种配合制度，称为</a:t>
            </a:r>
            <a:r>
              <a:rPr lang="zh-CN" altLang="en-US" sz="2400" dirty="0">
                <a:solidFill>
                  <a:srgbClr val="FF0000"/>
                </a:solidFill>
                <a:latin typeface="隶书" panose="02010509060101010101" pitchFamily="49" charset="-122"/>
                <a:ea typeface="隶书" panose="02010509060101010101" pitchFamily="49" charset="-122"/>
              </a:rPr>
              <a:t>配合制</a:t>
            </a:r>
            <a:r>
              <a:rPr lang="zh-CN" altLang="en-US" sz="2400" dirty="0">
                <a:solidFill>
                  <a:srgbClr val="0000CC"/>
                </a:solidFill>
                <a:latin typeface="隶书" panose="02010509060101010101" pitchFamily="49" charset="-122"/>
                <a:ea typeface="隶书" panose="02010509060101010101" pitchFamily="49" charset="-122"/>
              </a:rPr>
              <a:t>。</a:t>
            </a:r>
            <a:r>
              <a:rPr lang="zh-CN" altLang="en-US" sz="2400" dirty="0">
                <a:solidFill>
                  <a:srgbClr val="000000"/>
                </a:solidFill>
                <a:latin typeface="隶书" panose="02010509060101010101" pitchFamily="49" charset="-122"/>
                <a:ea typeface="隶书" panose="02010509060101010101" pitchFamily="49" charset="-122"/>
              </a:rPr>
              <a:t>国家标准规定了</a:t>
            </a:r>
            <a:r>
              <a:rPr lang="zh-CN" altLang="en-US" sz="2400" dirty="0">
                <a:solidFill>
                  <a:srgbClr val="FF0000"/>
                </a:solidFill>
                <a:latin typeface="隶书" panose="02010509060101010101" pitchFamily="49" charset="-122"/>
                <a:ea typeface="隶书" panose="02010509060101010101" pitchFamily="49" charset="-122"/>
              </a:rPr>
              <a:t>基孔制</a:t>
            </a:r>
            <a:r>
              <a:rPr lang="zh-CN" altLang="en-US" sz="2400" dirty="0">
                <a:solidFill>
                  <a:srgbClr val="000000"/>
                </a:solidFill>
                <a:latin typeface="隶书" panose="02010509060101010101" pitchFamily="49" charset="-122"/>
                <a:ea typeface="隶书" panose="02010509060101010101" pitchFamily="49" charset="-122"/>
              </a:rPr>
              <a:t>和</a:t>
            </a:r>
            <a:r>
              <a:rPr lang="zh-CN" altLang="en-US" sz="2400" dirty="0">
                <a:solidFill>
                  <a:srgbClr val="FF0000"/>
                </a:solidFill>
                <a:latin typeface="隶书" panose="02010509060101010101" pitchFamily="49" charset="-122"/>
                <a:ea typeface="隶书" panose="02010509060101010101" pitchFamily="49" charset="-122"/>
              </a:rPr>
              <a:t>基轴制</a:t>
            </a:r>
            <a:r>
              <a:rPr lang="zh-CN" altLang="en-US" sz="2400" dirty="0">
                <a:solidFill>
                  <a:srgbClr val="000000"/>
                </a:solidFill>
                <a:latin typeface="隶书" panose="02010509060101010101" pitchFamily="49" charset="-122"/>
                <a:ea typeface="隶书" panose="02010509060101010101" pitchFamily="49" charset="-122"/>
              </a:rPr>
              <a:t>两种配合制。</a:t>
            </a:r>
          </a:p>
        </p:txBody>
      </p:sp>
    </p:spTree>
    <p:extLst>
      <p:ext uri="{BB962C8B-B14F-4D97-AF65-F5344CB8AC3E}">
        <p14:creationId xmlns:p14="http://schemas.microsoft.com/office/powerpoint/2010/main" val="1466856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0"/>
                                        </p:tgtEl>
                                        <p:attrNameLst>
                                          <p:attrName>style.visibility</p:attrName>
                                        </p:attrNameLst>
                                      </p:cBhvr>
                                      <p:to>
                                        <p:strVal val="visible"/>
                                      </p:to>
                                    </p:set>
                                    <p:animEffect transition="in" filter="wipe(left)">
                                      <p:cBhvr>
                                        <p:cTn id="7" dur="500"/>
                                        <p:tgtEl>
                                          <p:spTgt spid="4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59"/>
                                        </p:tgtEl>
                                        <p:attrNameLst>
                                          <p:attrName>style.visibility</p:attrName>
                                        </p:attrNameLst>
                                      </p:cBhvr>
                                      <p:to>
                                        <p:strVal val="visible"/>
                                      </p:to>
                                    </p:set>
                                    <p:animEffect transition="in" filter="wipe(left)">
                                      <p:cBhvr>
                                        <p:cTn id="12" dur="500"/>
                                        <p:tgtEl>
                                          <p:spTgt spid="45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458"/>
                                        </p:tgtEl>
                                        <p:attrNameLst>
                                          <p:attrName>style.visibility</p:attrName>
                                        </p:attrNameLst>
                                      </p:cBhvr>
                                      <p:to>
                                        <p:strVal val="visible"/>
                                      </p:to>
                                    </p:set>
                                    <p:animEffect transition="in" filter="wipe(left)">
                                      <p:cBhvr>
                                        <p:cTn id="31" dur="500"/>
                                        <p:tgtEl>
                                          <p:spTgt spid="45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401"/>
                                        </p:tgtEl>
                                        <p:attrNameLst>
                                          <p:attrName>style.visibility</p:attrName>
                                        </p:attrNameLst>
                                      </p:cBhvr>
                                      <p:to>
                                        <p:strVal val="visible"/>
                                      </p:to>
                                    </p:set>
                                    <p:animEffect transition="in" filter="wipe(left)">
                                      <p:cBhvr>
                                        <p:cTn id="36" dur="500"/>
                                        <p:tgtEl>
                                          <p:spTgt spid="40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98"/>
                                        </p:tgtEl>
                                        <p:attrNameLst>
                                          <p:attrName>style.visibility</p:attrName>
                                        </p:attrNameLst>
                                      </p:cBhvr>
                                      <p:to>
                                        <p:strVal val="visible"/>
                                      </p:to>
                                    </p:set>
                                    <p:animEffect transition="in" filter="wipe(left)">
                                      <p:cBhvr>
                                        <p:cTn id="46" dur="500"/>
                                        <p:tgtEl>
                                          <p:spTgt spid="19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04"/>
                                        </p:tgtEl>
                                        <p:attrNameLst>
                                          <p:attrName>style.visibility</p:attrName>
                                        </p:attrNameLst>
                                      </p:cBhvr>
                                      <p:to>
                                        <p:strVal val="visible"/>
                                      </p:to>
                                    </p:set>
                                    <p:animEffect transition="in" filter="wipe(left)">
                                      <p:cBhvr>
                                        <p:cTn id="51" dur="500"/>
                                        <p:tgtEl>
                                          <p:spTgt spid="10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292"/>
                                        </p:tgtEl>
                                        <p:attrNameLst>
                                          <p:attrName>style.visibility</p:attrName>
                                        </p:attrNameLst>
                                      </p:cBhvr>
                                      <p:to>
                                        <p:strVal val="visible"/>
                                      </p:to>
                                    </p:set>
                                    <p:animEffect transition="in" filter="wipe(left)">
                                      <p:cBhvr>
                                        <p:cTn id="56" dur="500"/>
                                        <p:tgtEl>
                                          <p:spTgt spid="29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398"/>
                                        </p:tgtEl>
                                        <p:attrNameLst>
                                          <p:attrName>style.visibility</p:attrName>
                                        </p:attrNameLst>
                                      </p:cBhvr>
                                      <p:to>
                                        <p:strVal val="visible"/>
                                      </p:to>
                                    </p:set>
                                    <p:animEffect transition="in" filter="wipe(left)">
                                      <p:cBhvr>
                                        <p:cTn id="61" dur="500"/>
                                        <p:tgtEl>
                                          <p:spTgt spid="398"/>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399"/>
                                        </p:tgtEl>
                                        <p:attrNameLst>
                                          <p:attrName>style.visibility</p:attrName>
                                        </p:attrNameLst>
                                      </p:cBhvr>
                                      <p:to>
                                        <p:strVal val="visible"/>
                                      </p:to>
                                    </p:set>
                                    <p:animEffect transition="in" filter="wipe(left)">
                                      <p:cBhvr>
                                        <p:cTn id="66" dur="500"/>
                                        <p:tgtEl>
                                          <p:spTgt spid="399"/>
                                        </p:tgtEl>
                                      </p:cBhvr>
                                    </p:animEffect>
                                  </p:childTnLst>
                                </p:cTn>
                              </p:par>
                            </p:childTnLst>
                          </p:cTn>
                        </p:par>
                        <p:par>
                          <p:cTn id="67" fill="hold">
                            <p:stCondLst>
                              <p:cond delay="500"/>
                            </p:stCondLst>
                            <p:childTnLst>
                              <p:par>
                                <p:cTn id="68" presetID="22" presetClass="entr" presetSubtype="8" fill="hold" grpId="0" nodeType="afterEffect">
                                  <p:stCondLst>
                                    <p:cond delay="0"/>
                                  </p:stCondLst>
                                  <p:childTnLst>
                                    <p:set>
                                      <p:cBhvr>
                                        <p:cTn id="69" dur="1" fill="hold">
                                          <p:stCondLst>
                                            <p:cond delay="0"/>
                                          </p:stCondLst>
                                        </p:cTn>
                                        <p:tgtEl>
                                          <p:spTgt spid="400"/>
                                        </p:tgtEl>
                                        <p:attrNameLst>
                                          <p:attrName>style.visibility</p:attrName>
                                        </p:attrNameLst>
                                      </p:cBhvr>
                                      <p:to>
                                        <p:strVal val="visible"/>
                                      </p:to>
                                    </p:set>
                                    <p:animEffect transition="in" filter="wipe(left)">
                                      <p:cBhvr>
                                        <p:cTn id="70" dur="500"/>
                                        <p:tgtEl>
                                          <p:spTgt spid="4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398" grpId="0"/>
      <p:bldP spid="399" grpId="0"/>
      <p:bldP spid="400" grpId="0"/>
      <p:bldP spid="458" grpId="0" animBg="1"/>
      <p:bldP spid="459" grpId="0"/>
      <p:bldP spid="46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C9791C26-395E-34E6-FB73-CCE552C9B97F}"/>
              </a:ext>
            </a:extLst>
          </p:cNvPr>
          <p:cNvSpPr/>
          <p:nvPr/>
        </p:nvSpPr>
        <p:spPr>
          <a:xfrm>
            <a:off x="767358" y="1989914"/>
            <a:ext cx="7609284" cy="707886"/>
          </a:xfrm>
          <a:prstGeom prst="rect">
            <a:avLst/>
          </a:prstGeom>
          <a:noFill/>
          <a:ln w="9525">
            <a:noFill/>
          </a:ln>
        </p:spPr>
        <p:txBody>
          <a:bodyPr wrap="square" anchor="t" anchorCtr="0">
            <a:spAutoFit/>
          </a:bodyPr>
          <a:lstStyle/>
          <a:p>
            <a:pPr eaLnBrk="0" hangingPunct="0">
              <a:spcBef>
                <a:spcPct val="50000"/>
              </a:spcBef>
              <a:defRPr/>
            </a:pPr>
            <a:r>
              <a:rPr lang="zh-CN" altLang="en-US" b="1" dirty="0">
                <a:solidFill>
                  <a:srgbClr val="000000"/>
                </a:solidFill>
                <a:latin typeface="+mn-ea"/>
                <a:ea typeface="+mn-ea"/>
              </a:rPr>
              <a:t>基轴制的轴称为</a:t>
            </a:r>
            <a:r>
              <a:rPr lang="zh-CN" altLang="en-US" b="1" dirty="0">
                <a:solidFill>
                  <a:srgbClr val="FF3300"/>
                </a:solidFill>
                <a:latin typeface="+mn-ea"/>
                <a:ea typeface="+mn-ea"/>
              </a:rPr>
              <a:t>基准轴</a:t>
            </a:r>
            <a:r>
              <a:rPr lang="zh-CN" altLang="en-US" b="1" dirty="0">
                <a:solidFill>
                  <a:srgbClr val="000000"/>
                </a:solidFill>
                <a:latin typeface="+mn-ea"/>
                <a:ea typeface="+mn-ea"/>
              </a:rPr>
              <a:t>，其基本偏差代号为</a:t>
            </a:r>
            <a:r>
              <a:rPr lang="en-US" altLang="zh-CN" b="1" dirty="0">
                <a:solidFill>
                  <a:srgbClr val="FF3300"/>
                </a:solidFill>
                <a:latin typeface="+mn-ea"/>
                <a:ea typeface="+mn-ea"/>
              </a:rPr>
              <a:t>h</a:t>
            </a:r>
            <a:r>
              <a:rPr lang="zh-CN" altLang="en-US" b="1" dirty="0">
                <a:solidFill>
                  <a:srgbClr val="000000"/>
                </a:solidFill>
                <a:latin typeface="+mn-ea"/>
                <a:ea typeface="+mn-ea"/>
              </a:rPr>
              <a:t>，基准轴的</a:t>
            </a:r>
            <a:r>
              <a:rPr lang="zh-CN" altLang="en-US" b="1" dirty="0">
                <a:solidFill>
                  <a:srgbClr val="FF3300"/>
                </a:solidFill>
                <a:latin typeface="+mn-ea"/>
                <a:ea typeface="+mn-ea"/>
              </a:rPr>
              <a:t>上偏差为零</a:t>
            </a:r>
            <a:r>
              <a:rPr lang="zh-CN" altLang="en-US" b="1" dirty="0">
                <a:solidFill>
                  <a:srgbClr val="000000"/>
                </a:solidFill>
                <a:latin typeface="+mn-ea"/>
                <a:ea typeface="+mn-ea"/>
              </a:rPr>
              <a:t>。基本偏差一定的轴，与不同基本偏差的孔可形成各种配合：                        </a:t>
            </a:r>
          </a:p>
        </p:txBody>
      </p:sp>
      <p:sp>
        <p:nvSpPr>
          <p:cNvPr id="5" name="矩形 4">
            <a:extLst>
              <a:ext uri="{FF2B5EF4-FFF2-40B4-BE49-F238E27FC236}">
                <a16:creationId xmlns:a16="http://schemas.microsoft.com/office/drawing/2014/main" id="{BA849114-27E8-091E-6CDA-0619AE904A96}"/>
              </a:ext>
            </a:extLst>
          </p:cNvPr>
          <p:cNvSpPr/>
          <p:nvPr/>
        </p:nvSpPr>
        <p:spPr>
          <a:xfrm>
            <a:off x="323528" y="3068960"/>
            <a:ext cx="8352829" cy="3560440"/>
          </a:xfrm>
          <a:prstGeom prst="rect">
            <a:avLst/>
          </a:prstGeom>
          <a:solidFill>
            <a:srgbClr val="FFFFFF"/>
          </a:solidFill>
          <a:ln w="9525">
            <a:noFill/>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 name="矩形 5">
            <a:extLst>
              <a:ext uri="{FF2B5EF4-FFF2-40B4-BE49-F238E27FC236}">
                <a16:creationId xmlns:a16="http://schemas.microsoft.com/office/drawing/2014/main" id="{B6673E4D-FF6D-6036-DC5E-1C31E232888F}"/>
              </a:ext>
            </a:extLst>
          </p:cNvPr>
          <p:cNvSpPr/>
          <p:nvPr/>
        </p:nvSpPr>
        <p:spPr>
          <a:xfrm>
            <a:off x="2744143" y="5516561"/>
            <a:ext cx="920750" cy="274637"/>
          </a:xfrm>
          <a:prstGeom prst="rect">
            <a:avLst/>
          </a:prstGeom>
          <a:solidFill>
            <a:srgbClr val="FFFFFF"/>
          </a:solid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6600CC"/>
                </a:solidFill>
                <a:effectLst/>
                <a:uLnTx/>
                <a:uFillTx/>
                <a:latin typeface="等线" panose="02010600030101010101" pitchFamily="2" charset="-122"/>
                <a:ea typeface="等线" panose="02010600030101010101" pitchFamily="2" charset="-122"/>
              </a:rPr>
              <a:t>间隙配合</a:t>
            </a:r>
          </a:p>
        </p:txBody>
      </p:sp>
      <p:sp>
        <p:nvSpPr>
          <p:cNvPr id="7" name="矩形 6">
            <a:extLst>
              <a:ext uri="{FF2B5EF4-FFF2-40B4-BE49-F238E27FC236}">
                <a16:creationId xmlns:a16="http://schemas.microsoft.com/office/drawing/2014/main" id="{2A166D4E-3099-E97B-E263-37C20495A24F}"/>
              </a:ext>
            </a:extLst>
          </p:cNvPr>
          <p:cNvSpPr/>
          <p:nvPr/>
        </p:nvSpPr>
        <p:spPr>
          <a:xfrm>
            <a:off x="5095875" y="5516562"/>
            <a:ext cx="920750" cy="274637"/>
          </a:xfrm>
          <a:prstGeom prst="rect">
            <a:avLst/>
          </a:prstGeom>
          <a:solidFill>
            <a:srgbClr val="FFFFFF"/>
          </a:solid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6600CC"/>
                </a:solidFill>
                <a:effectLst/>
                <a:uLnTx/>
                <a:uFillTx/>
                <a:latin typeface="等线" panose="02010600030101010101" pitchFamily="2" charset="-122"/>
                <a:ea typeface="等线" panose="02010600030101010101" pitchFamily="2" charset="-122"/>
              </a:rPr>
              <a:t>过渡配合</a:t>
            </a:r>
          </a:p>
        </p:txBody>
      </p:sp>
      <p:sp>
        <p:nvSpPr>
          <p:cNvPr id="8" name="矩形 7">
            <a:extLst>
              <a:ext uri="{FF2B5EF4-FFF2-40B4-BE49-F238E27FC236}">
                <a16:creationId xmlns:a16="http://schemas.microsoft.com/office/drawing/2014/main" id="{E946AC2C-BAEA-D980-B3EB-E2D2863D8AB5}"/>
              </a:ext>
            </a:extLst>
          </p:cNvPr>
          <p:cNvSpPr/>
          <p:nvPr/>
        </p:nvSpPr>
        <p:spPr>
          <a:xfrm>
            <a:off x="7272338" y="5516563"/>
            <a:ext cx="920750" cy="274637"/>
          </a:xfrm>
          <a:prstGeom prst="rect">
            <a:avLst/>
          </a:prstGeom>
          <a:solidFill>
            <a:srgbClr val="FFFFFF"/>
          </a:solid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6600CC"/>
                </a:solidFill>
                <a:effectLst/>
                <a:uLnTx/>
                <a:uFillTx/>
                <a:latin typeface="等线" panose="02010600030101010101" pitchFamily="2" charset="-122"/>
                <a:ea typeface="等线" panose="02010600030101010101" pitchFamily="2" charset="-122"/>
              </a:rPr>
              <a:t>过盈配合</a:t>
            </a:r>
          </a:p>
        </p:txBody>
      </p:sp>
      <p:sp>
        <p:nvSpPr>
          <p:cNvPr id="9" name="矩形 8">
            <a:extLst>
              <a:ext uri="{FF2B5EF4-FFF2-40B4-BE49-F238E27FC236}">
                <a16:creationId xmlns:a16="http://schemas.microsoft.com/office/drawing/2014/main" id="{77382779-9603-6CC0-A432-BCD564D95568}"/>
              </a:ext>
            </a:extLst>
          </p:cNvPr>
          <p:cNvSpPr/>
          <p:nvPr/>
        </p:nvSpPr>
        <p:spPr>
          <a:xfrm>
            <a:off x="4168775" y="6162360"/>
            <a:ext cx="1277938" cy="304800"/>
          </a:xfrm>
          <a:prstGeom prst="rect">
            <a:avLst/>
          </a:prstGeom>
          <a:solidFill>
            <a:schemeClr val="accent5">
              <a:lumMod val="40000"/>
              <a:lumOff val="60000"/>
            </a:schemeClr>
          </a:solidFill>
          <a:ln w="9525">
            <a:solidFill>
              <a:srgbClr val="C00000"/>
            </a:solid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3300"/>
                </a:solidFill>
                <a:effectLst/>
                <a:uLnTx/>
                <a:uFillTx/>
                <a:latin typeface="Times New Roman" panose="02020603050405020304" pitchFamily="18" charset="0"/>
              </a:rPr>
              <a:t>基轴制配合</a:t>
            </a:r>
          </a:p>
        </p:txBody>
      </p:sp>
      <p:grpSp>
        <p:nvGrpSpPr>
          <p:cNvPr id="10" name="组合 9">
            <a:extLst>
              <a:ext uri="{FF2B5EF4-FFF2-40B4-BE49-F238E27FC236}">
                <a16:creationId xmlns:a16="http://schemas.microsoft.com/office/drawing/2014/main" id="{9992DCD7-4CCF-E980-CE7A-B9407F968DCB}"/>
              </a:ext>
            </a:extLst>
          </p:cNvPr>
          <p:cNvGrpSpPr/>
          <p:nvPr/>
        </p:nvGrpSpPr>
        <p:grpSpPr>
          <a:xfrm>
            <a:off x="2735412" y="3301257"/>
            <a:ext cx="938212" cy="1851025"/>
            <a:chOff x="1701" y="2135"/>
            <a:chExt cx="591" cy="1166"/>
          </a:xfrm>
        </p:grpSpPr>
        <p:sp>
          <p:nvSpPr>
            <p:cNvPr id="11" name="直接连接符 410636">
              <a:extLst>
                <a:ext uri="{FF2B5EF4-FFF2-40B4-BE49-F238E27FC236}">
                  <a16:creationId xmlns:a16="http://schemas.microsoft.com/office/drawing/2014/main" id="{32C4F372-26DD-18CC-F08B-6D7DCFCE16F6}"/>
                </a:ext>
              </a:extLst>
            </p:cNvPr>
            <p:cNvSpPr/>
            <p:nvPr/>
          </p:nvSpPr>
          <p:spPr>
            <a:xfrm>
              <a:off x="1710" y="2551"/>
              <a:ext cx="567"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 name="直接连接符 410637">
              <a:extLst>
                <a:ext uri="{FF2B5EF4-FFF2-40B4-BE49-F238E27FC236}">
                  <a16:creationId xmlns:a16="http://schemas.microsoft.com/office/drawing/2014/main" id="{473E3CC8-CD72-68BB-55B4-8DD8E4837D60}"/>
                </a:ext>
              </a:extLst>
            </p:cNvPr>
            <p:cNvSpPr/>
            <p:nvPr/>
          </p:nvSpPr>
          <p:spPr>
            <a:xfrm>
              <a:off x="1710" y="3299"/>
              <a:ext cx="1" cy="1"/>
            </a:xfrm>
            <a:prstGeom prst="line">
              <a:avLst/>
            </a:prstGeom>
            <a:ln w="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 name="直接连接符 410638">
              <a:extLst>
                <a:ext uri="{FF2B5EF4-FFF2-40B4-BE49-F238E27FC236}">
                  <a16:creationId xmlns:a16="http://schemas.microsoft.com/office/drawing/2014/main" id="{61B66013-558D-BF1B-AD97-773285379F17}"/>
                </a:ext>
              </a:extLst>
            </p:cNvPr>
            <p:cNvSpPr/>
            <p:nvPr/>
          </p:nvSpPr>
          <p:spPr>
            <a:xfrm>
              <a:off x="2286" y="3299"/>
              <a:ext cx="1" cy="1"/>
            </a:xfrm>
            <a:prstGeom prst="line">
              <a:avLst/>
            </a:prstGeom>
            <a:ln w="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 name="直接连接符 410639">
              <a:extLst>
                <a:ext uri="{FF2B5EF4-FFF2-40B4-BE49-F238E27FC236}">
                  <a16:creationId xmlns:a16="http://schemas.microsoft.com/office/drawing/2014/main" id="{14D14522-5002-8C5D-0BEE-9295CB7C5F3B}"/>
                </a:ext>
              </a:extLst>
            </p:cNvPr>
            <p:cNvSpPr/>
            <p:nvPr/>
          </p:nvSpPr>
          <p:spPr>
            <a:xfrm flipV="1">
              <a:off x="1710" y="2141"/>
              <a:ext cx="81" cy="8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 name="直接连接符 410640">
              <a:extLst>
                <a:ext uri="{FF2B5EF4-FFF2-40B4-BE49-F238E27FC236}">
                  <a16:creationId xmlns:a16="http://schemas.microsoft.com/office/drawing/2014/main" id="{6C390F20-8580-B082-97B6-0DA4D31DD61D}"/>
                </a:ext>
              </a:extLst>
            </p:cNvPr>
            <p:cNvSpPr/>
            <p:nvPr/>
          </p:nvSpPr>
          <p:spPr>
            <a:xfrm flipV="1">
              <a:off x="1710" y="2141"/>
              <a:ext cx="168" cy="1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 name="直接连接符 410641">
              <a:extLst>
                <a:ext uri="{FF2B5EF4-FFF2-40B4-BE49-F238E27FC236}">
                  <a16:creationId xmlns:a16="http://schemas.microsoft.com/office/drawing/2014/main" id="{C1A7ECF5-DFF9-0D01-178A-FCE7FEE7FBFA}"/>
                </a:ext>
              </a:extLst>
            </p:cNvPr>
            <p:cNvSpPr/>
            <p:nvPr/>
          </p:nvSpPr>
          <p:spPr>
            <a:xfrm flipV="1">
              <a:off x="1710" y="2141"/>
              <a:ext cx="256" cy="25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 name="任意多边形 410642">
              <a:extLst>
                <a:ext uri="{FF2B5EF4-FFF2-40B4-BE49-F238E27FC236}">
                  <a16:creationId xmlns:a16="http://schemas.microsoft.com/office/drawing/2014/main" id="{EBB6139A-63E5-E884-D687-17C62452C84B}"/>
                </a:ext>
              </a:extLst>
            </p:cNvPr>
            <p:cNvSpPr>
              <a:spLocks noChangeAspect="1"/>
            </p:cNvSpPr>
            <p:nvPr/>
          </p:nvSpPr>
          <p:spPr>
            <a:xfrm>
              <a:off x="1746" y="2135"/>
              <a:ext cx="315" cy="315"/>
            </a:xfrm>
            <a:custGeom>
              <a:avLst/>
              <a:gdLst/>
              <a:ahLst/>
              <a:cxnLst/>
              <a:rect l="0" t="0" r="0" b="0"/>
              <a:pathLst>
                <a:path w="2400" h="2402">
                  <a:moveTo>
                    <a:pt x="0" y="2402"/>
                  </a:moveTo>
                  <a:lnTo>
                    <a:pt x="295" y="2106"/>
                  </a:lnTo>
                  <a:lnTo>
                    <a:pt x="2400"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 name="任意多边形 410643">
              <a:extLst>
                <a:ext uri="{FF2B5EF4-FFF2-40B4-BE49-F238E27FC236}">
                  <a16:creationId xmlns:a16="http://schemas.microsoft.com/office/drawing/2014/main" id="{82227994-3247-18FF-A2F5-586AAF350F55}"/>
                </a:ext>
              </a:extLst>
            </p:cNvPr>
            <p:cNvSpPr>
              <a:spLocks noChangeAspect="1"/>
            </p:cNvSpPr>
            <p:nvPr/>
          </p:nvSpPr>
          <p:spPr>
            <a:xfrm>
              <a:off x="1836" y="2138"/>
              <a:ext cx="306" cy="307"/>
            </a:xfrm>
            <a:custGeom>
              <a:avLst/>
              <a:gdLst/>
              <a:ahLst/>
              <a:cxnLst/>
              <a:rect l="0" t="0" r="0" b="0"/>
              <a:pathLst>
                <a:path w="2866" h="2869">
                  <a:moveTo>
                    <a:pt x="0" y="2869"/>
                  </a:moveTo>
                  <a:lnTo>
                    <a:pt x="763" y="2106"/>
                  </a:lnTo>
                  <a:lnTo>
                    <a:pt x="2866"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 name="任意多边形 410644">
              <a:extLst>
                <a:ext uri="{FF2B5EF4-FFF2-40B4-BE49-F238E27FC236}">
                  <a16:creationId xmlns:a16="http://schemas.microsoft.com/office/drawing/2014/main" id="{07690F81-78FE-B395-59F5-116549E1B459}"/>
                </a:ext>
              </a:extLst>
            </p:cNvPr>
            <p:cNvSpPr>
              <a:spLocks noChangeAspect="1"/>
            </p:cNvSpPr>
            <p:nvPr/>
          </p:nvSpPr>
          <p:spPr>
            <a:xfrm>
              <a:off x="1932" y="2141"/>
              <a:ext cx="295" cy="295"/>
            </a:xfrm>
            <a:custGeom>
              <a:avLst/>
              <a:gdLst/>
              <a:ahLst/>
              <a:cxnLst/>
              <a:rect l="0" t="0" r="0" b="0"/>
              <a:pathLst>
                <a:path w="2868" h="2869">
                  <a:moveTo>
                    <a:pt x="0" y="2869"/>
                  </a:moveTo>
                  <a:lnTo>
                    <a:pt x="763" y="2106"/>
                  </a:lnTo>
                  <a:lnTo>
                    <a:pt x="2868"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 name="任意多边形 410645">
              <a:extLst>
                <a:ext uri="{FF2B5EF4-FFF2-40B4-BE49-F238E27FC236}">
                  <a16:creationId xmlns:a16="http://schemas.microsoft.com/office/drawing/2014/main" id="{D25D682E-1D7F-5142-E89A-8064CFB2E58A}"/>
                </a:ext>
              </a:extLst>
            </p:cNvPr>
            <p:cNvSpPr>
              <a:spLocks noChangeAspect="1"/>
            </p:cNvSpPr>
            <p:nvPr/>
          </p:nvSpPr>
          <p:spPr>
            <a:xfrm>
              <a:off x="2010" y="2176"/>
              <a:ext cx="272" cy="272"/>
            </a:xfrm>
            <a:custGeom>
              <a:avLst/>
              <a:gdLst/>
              <a:ahLst/>
              <a:cxnLst/>
              <a:rect l="0" t="0" r="0" b="0"/>
              <a:pathLst>
                <a:path w="2049" h="2051">
                  <a:moveTo>
                    <a:pt x="0" y="2051"/>
                  </a:moveTo>
                  <a:lnTo>
                    <a:pt x="762" y="1288"/>
                  </a:lnTo>
                  <a:lnTo>
                    <a:pt x="2049"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 name="直接连接符 410646">
              <a:extLst>
                <a:ext uri="{FF2B5EF4-FFF2-40B4-BE49-F238E27FC236}">
                  <a16:creationId xmlns:a16="http://schemas.microsoft.com/office/drawing/2014/main" id="{F2BF8FA8-F260-4E81-685B-B3D16D3FCB6C}"/>
                </a:ext>
              </a:extLst>
            </p:cNvPr>
            <p:cNvSpPr/>
            <p:nvPr/>
          </p:nvSpPr>
          <p:spPr>
            <a:xfrm flipV="1">
              <a:off x="1710" y="3042"/>
              <a:ext cx="55" cy="5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 name="直接连接符 410647">
              <a:extLst>
                <a:ext uri="{FF2B5EF4-FFF2-40B4-BE49-F238E27FC236}">
                  <a16:creationId xmlns:a16="http://schemas.microsoft.com/office/drawing/2014/main" id="{74A8A04C-9B9A-3532-3BB9-4DF423D9A05E}"/>
                </a:ext>
              </a:extLst>
            </p:cNvPr>
            <p:cNvSpPr/>
            <p:nvPr/>
          </p:nvSpPr>
          <p:spPr>
            <a:xfrm flipV="1">
              <a:off x="1710" y="3042"/>
              <a:ext cx="142" cy="14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 name="直接连接符 410648">
              <a:extLst>
                <a:ext uri="{FF2B5EF4-FFF2-40B4-BE49-F238E27FC236}">
                  <a16:creationId xmlns:a16="http://schemas.microsoft.com/office/drawing/2014/main" id="{B5210397-4817-3F72-1EBC-12C3B553B69C}"/>
                </a:ext>
              </a:extLst>
            </p:cNvPr>
            <p:cNvSpPr/>
            <p:nvPr/>
          </p:nvSpPr>
          <p:spPr>
            <a:xfrm flipV="1">
              <a:off x="1710" y="3042"/>
              <a:ext cx="230" cy="22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 name="直接连接符 410649">
              <a:extLst>
                <a:ext uri="{FF2B5EF4-FFF2-40B4-BE49-F238E27FC236}">
                  <a16:creationId xmlns:a16="http://schemas.microsoft.com/office/drawing/2014/main" id="{3C7942F6-E170-FD60-E4A5-1A75A99DD334}"/>
                </a:ext>
              </a:extLst>
            </p:cNvPr>
            <p:cNvSpPr/>
            <p:nvPr/>
          </p:nvSpPr>
          <p:spPr>
            <a:xfrm flipV="1">
              <a:off x="1770" y="3042"/>
              <a:ext cx="257" cy="25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 name="直接连接符 410650">
              <a:extLst>
                <a:ext uri="{FF2B5EF4-FFF2-40B4-BE49-F238E27FC236}">
                  <a16:creationId xmlns:a16="http://schemas.microsoft.com/office/drawing/2014/main" id="{E46B2642-A9B5-F144-2A11-D6491832D661}"/>
                </a:ext>
              </a:extLst>
            </p:cNvPr>
            <p:cNvSpPr/>
            <p:nvPr/>
          </p:nvSpPr>
          <p:spPr>
            <a:xfrm flipV="1">
              <a:off x="1857" y="3042"/>
              <a:ext cx="257" cy="25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 name="直接连接符 410651">
              <a:extLst>
                <a:ext uri="{FF2B5EF4-FFF2-40B4-BE49-F238E27FC236}">
                  <a16:creationId xmlns:a16="http://schemas.microsoft.com/office/drawing/2014/main" id="{25DBC473-1241-F1BE-D1BC-9BD50651CE7A}"/>
                </a:ext>
              </a:extLst>
            </p:cNvPr>
            <p:cNvSpPr/>
            <p:nvPr/>
          </p:nvSpPr>
          <p:spPr>
            <a:xfrm flipV="1">
              <a:off x="1944" y="3042"/>
              <a:ext cx="258" cy="25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 name="直接连接符 410652">
              <a:extLst>
                <a:ext uri="{FF2B5EF4-FFF2-40B4-BE49-F238E27FC236}">
                  <a16:creationId xmlns:a16="http://schemas.microsoft.com/office/drawing/2014/main" id="{5697584C-F34B-332C-5F26-13ABA620CC52}"/>
                </a:ext>
              </a:extLst>
            </p:cNvPr>
            <p:cNvSpPr/>
            <p:nvPr/>
          </p:nvSpPr>
          <p:spPr>
            <a:xfrm flipV="1">
              <a:off x="2031" y="3045"/>
              <a:ext cx="255" cy="25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 name="直接连接符 410653">
              <a:extLst>
                <a:ext uri="{FF2B5EF4-FFF2-40B4-BE49-F238E27FC236}">
                  <a16:creationId xmlns:a16="http://schemas.microsoft.com/office/drawing/2014/main" id="{7C936F6A-1CD3-15E7-196F-DB333F917635}"/>
                </a:ext>
              </a:extLst>
            </p:cNvPr>
            <p:cNvSpPr/>
            <p:nvPr/>
          </p:nvSpPr>
          <p:spPr>
            <a:xfrm flipV="1">
              <a:off x="2119" y="3132"/>
              <a:ext cx="167" cy="1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直接连接符 410654">
              <a:extLst>
                <a:ext uri="{FF2B5EF4-FFF2-40B4-BE49-F238E27FC236}">
                  <a16:creationId xmlns:a16="http://schemas.microsoft.com/office/drawing/2014/main" id="{BEBE71E1-398D-1616-8D93-435688A8E6FC}"/>
                </a:ext>
              </a:extLst>
            </p:cNvPr>
            <p:cNvSpPr/>
            <p:nvPr/>
          </p:nvSpPr>
          <p:spPr>
            <a:xfrm flipV="1">
              <a:off x="2206" y="3220"/>
              <a:ext cx="80" cy="8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 name="直接连接符 410655">
              <a:extLst>
                <a:ext uri="{FF2B5EF4-FFF2-40B4-BE49-F238E27FC236}">
                  <a16:creationId xmlns:a16="http://schemas.microsoft.com/office/drawing/2014/main" id="{7D75BE6A-47A9-E937-55D6-CE8AB87F9A00}"/>
                </a:ext>
              </a:extLst>
            </p:cNvPr>
            <p:cNvSpPr/>
            <p:nvPr/>
          </p:nvSpPr>
          <p:spPr>
            <a:xfrm flipV="1">
              <a:off x="2212" y="2371"/>
              <a:ext cx="62" cy="6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 name="直接连接符 410656">
              <a:extLst>
                <a:ext uri="{FF2B5EF4-FFF2-40B4-BE49-F238E27FC236}">
                  <a16:creationId xmlns:a16="http://schemas.microsoft.com/office/drawing/2014/main" id="{231205F6-CCBF-03B7-0EE2-295E85E5CE1B}"/>
                </a:ext>
              </a:extLst>
            </p:cNvPr>
            <p:cNvSpPr/>
            <p:nvPr/>
          </p:nvSpPr>
          <p:spPr>
            <a:xfrm>
              <a:off x="1710" y="3042"/>
              <a:ext cx="576"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 name="直接连接符 410657">
              <a:extLst>
                <a:ext uri="{FF2B5EF4-FFF2-40B4-BE49-F238E27FC236}">
                  <a16:creationId xmlns:a16="http://schemas.microsoft.com/office/drawing/2014/main" id="{9DC98707-C6C6-E09F-1E5A-3D5EABA2830E}"/>
                </a:ext>
              </a:extLst>
            </p:cNvPr>
            <p:cNvSpPr/>
            <p:nvPr/>
          </p:nvSpPr>
          <p:spPr>
            <a:xfrm flipV="1">
              <a:off x="2109" y="2273"/>
              <a:ext cx="168" cy="1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 name="直接连接符 410658">
              <a:extLst>
                <a:ext uri="{FF2B5EF4-FFF2-40B4-BE49-F238E27FC236}">
                  <a16:creationId xmlns:a16="http://schemas.microsoft.com/office/drawing/2014/main" id="{A75BFC1D-7847-A73A-24ED-C1ACB9A78F37}"/>
                </a:ext>
              </a:extLst>
            </p:cNvPr>
            <p:cNvSpPr>
              <a:spLocks noChangeAspect="1"/>
            </p:cNvSpPr>
            <p:nvPr/>
          </p:nvSpPr>
          <p:spPr>
            <a:xfrm flipV="1">
              <a:off x="1802" y="2442"/>
              <a:ext cx="109" cy="10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 name="直接连接符 410659">
              <a:extLst>
                <a:ext uri="{FF2B5EF4-FFF2-40B4-BE49-F238E27FC236}">
                  <a16:creationId xmlns:a16="http://schemas.microsoft.com/office/drawing/2014/main" id="{D88F6FAD-DB1E-AEA4-0F2F-6FF0057E1D47}"/>
                </a:ext>
              </a:extLst>
            </p:cNvPr>
            <p:cNvSpPr>
              <a:spLocks noChangeAspect="1"/>
            </p:cNvSpPr>
            <p:nvPr/>
          </p:nvSpPr>
          <p:spPr>
            <a:xfrm flipV="1">
              <a:off x="1725" y="2446"/>
              <a:ext cx="109" cy="10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 name="直接连接符 410660">
              <a:extLst>
                <a:ext uri="{FF2B5EF4-FFF2-40B4-BE49-F238E27FC236}">
                  <a16:creationId xmlns:a16="http://schemas.microsoft.com/office/drawing/2014/main" id="{34F7CB20-36C0-2A2C-783F-022749077C91}"/>
                </a:ext>
              </a:extLst>
            </p:cNvPr>
            <p:cNvSpPr>
              <a:spLocks noChangeAspect="1"/>
            </p:cNvSpPr>
            <p:nvPr/>
          </p:nvSpPr>
          <p:spPr>
            <a:xfrm flipV="1">
              <a:off x="2218" y="2477"/>
              <a:ext cx="73" cy="7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 name="直接连接符 410661">
              <a:extLst>
                <a:ext uri="{FF2B5EF4-FFF2-40B4-BE49-F238E27FC236}">
                  <a16:creationId xmlns:a16="http://schemas.microsoft.com/office/drawing/2014/main" id="{5DD31610-296A-5A2F-7659-E262A720306D}"/>
                </a:ext>
              </a:extLst>
            </p:cNvPr>
            <p:cNvSpPr>
              <a:spLocks noChangeAspect="1"/>
            </p:cNvSpPr>
            <p:nvPr/>
          </p:nvSpPr>
          <p:spPr>
            <a:xfrm flipV="1">
              <a:off x="1764" y="2443"/>
              <a:ext cx="109" cy="10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 name="直接连接符 410662">
              <a:extLst>
                <a:ext uri="{FF2B5EF4-FFF2-40B4-BE49-F238E27FC236}">
                  <a16:creationId xmlns:a16="http://schemas.microsoft.com/office/drawing/2014/main" id="{328FD955-6497-E82A-6EDD-D442FAA2843B}"/>
                </a:ext>
              </a:extLst>
            </p:cNvPr>
            <p:cNvSpPr>
              <a:spLocks noChangeAspect="1"/>
            </p:cNvSpPr>
            <p:nvPr/>
          </p:nvSpPr>
          <p:spPr>
            <a:xfrm flipV="1">
              <a:off x="1838" y="2442"/>
              <a:ext cx="109" cy="10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 name="直接连接符 410663">
              <a:extLst>
                <a:ext uri="{FF2B5EF4-FFF2-40B4-BE49-F238E27FC236}">
                  <a16:creationId xmlns:a16="http://schemas.microsoft.com/office/drawing/2014/main" id="{5F182FDC-568B-8F38-1542-DCBAE3DF5A23}"/>
                </a:ext>
              </a:extLst>
            </p:cNvPr>
            <p:cNvSpPr>
              <a:spLocks noChangeAspect="1"/>
            </p:cNvSpPr>
            <p:nvPr/>
          </p:nvSpPr>
          <p:spPr>
            <a:xfrm flipV="1">
              <a:off x="1874" y="2443"/>
              <a:ext cx="109" cy="10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 name="直接连接符 410664">
              <a:extLst>
                <a:ext uri="{FF2B5EF4-FFF2-40B4-BE49-F238E27FC236}">
                  <a16:creationId xmlns:a16="http://schemas.microsoft.com/office/drawing/2014/main" id="{886291E3-C6EF-996A-9BE0-D681A35C915C}"/>
                </a:ext>
              </a:extLst>
            </p:cNvPr>
            <p:cNvSpPr>
              <a:spLocks noChangeAspect="1"/>
            </p:cNvSpPr>
            <p:nvPr/>
          </p:nvSpPr>
          <p:spPr>
            <a:xfrm flipV="1">
              <a:off x="1910" y="2442"/>
              <a:ext cx="109" cy="10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 name="直接连接符 410665">
              <a:extLst>
                <a:ext uri="{FF2B5EF4-FFF2-40B4-BE49-F238E27FC236}">
                  <a16:creationId xmlns:a16="http://schemas.microsoft.com/office/drawing/2014/main" id="{9C745581-8CEB-474C-944D-AF86EB38B149}"/>
                </a:ext>
              </a:extLst>
            </p:cNvPr>
            <p:cNvSpPr>
              <a:spLocks noChangeAspect="1"/>
            </p:cNvSpPr>
            <p:nvPr/>
          </p:nvSpPr>
          <p:spPr>
            <a:xfrm flipV="1">
              <a:off x="1940" y="2442"/>
              <a:ext cx="109" cy="10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 name="直接连接符 410666">
              <a:extLst>
                <a:ext uri="{FF2B5EF4-FFF2-40B4-BE49-F238E27FC236}">
                  <a16:creationId xmlns:a16="http://schemas.microsoft.com/office/drawing/2014/main" id="{6E464FB0-1F21-2242-725E-13772A5E827F}"/>
                </a:ext>
              </a:extLst>
            </p:cNvPr>
            <p:cNvSpPr>
              <a:spLocks noChangeAspect="1"/>
            </p:cNvSpPr>
            <p:nvPr/>
          </p:nvSpPr>
          <p:spPr>
            <a:xfrm flipV="1">
              <a:off x="1976" y="2442"/>
              <a:ext cx="109" cy="10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 name="直接连接符 410667">
              <a:extLst>
                <a:ext uri="{FF2B5EF4-FFF2-40B4-BE49-F238E27FC236}">
                  <a16:creationId xmlns:a16="http://schemas.microsoft.com/office/drawing/2014/main" id="{08F188B1-43CE-DCE6-8512-38BFE3840E59}"/>
                </a:ext>
              </a:extLst>
            </p:cNvPr>
            <p:cNvSpPr>
              <a:spLocks noChangeAspect="1"/>
            </p:cNvSpPr>
            <p:nvPr/>
          </p:nvSpPr>
          <p:spPr>
            <a:xfrm flipV="1">
              <a:off x="2012" y="2443"/>
              <a:ext cx="109" cy="10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 name="直接连接符 410668">
              <a:extLst>
                <a:ext uri="{FF2B5EF4-FFF2-40B4-BE49-F238E27FC236}">
                  <a16:creationId xmlns:a16="http://schemas.microsoft.com/office/drawing/2014/main" id="{C75C376A-419A-42DE-3C76-F665FAFA89D7}"/>
                </a:ext>
              </a:extLst>
            </p:cNvPr>
            <p:cNvSpPr>
              <a:spLocks noChangeAspect="1"/>
            </p:cNvSpPr>
            <p:nvPr/>
          </p:nvSpPr>
          <p:spPr>
            <a:xfrm flipV="1">
              <a:off x="2048" y="2442"/>
              <a:ext cx="109" cy="10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 name="直接连接符 410669">
              <a:extLst>
                <a:ext uri="{FF2B5EF4-FFF2-40B4-BE49-F238E27FC236}">
                  <a16:creationId xmlns:a16="http://schemas.microsoft.com/office/drawing/2014/main" id="{58FF550D-82F7-FBCB-82A1-59E9061DECAB}"/>
                </a:ext>
              </a:extLst>
            </p:cNvPr>
            <p:cNvSpPr>
              <a:spLocks noChangeAspect="1"/>
            </p:cNvSpPr>
            <p:nvPr/>
          </p:nvSpPr>
          <p:spPr>
            <a:xfrm flipV="1">
              <a:off x="2084" y="2442"/>
              <a:ext cx="109" cy="10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 name="直接连接符 410670">
              <a:extLst>
                <a:ext uri="{FF2B5EF4-FFF2-40B4-BE49-F238E27FC236}">
                  <a16:creationId xmlns:a16="http://schemas.microsoft.com/office/drawing/2014/main" id="{0D042104-57F6-E9B1-2661-48183AE7E00F}"/>
                </a:ext>
              </a:extLst>
            </p:cNvPr>
            <p:cNvSpPr>
              <a:spLocks noChangeAspect="1"/>
            </p:cNvSpPr>
            <p:nvPr/>
          </p:nvSpPr>
          <p:spPr>
            <a:xfrm flipV="1">
              <a:off x="2120" y="2442"/>
              <a:ext cx="109" cy="10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 name="直接连接符 410671">
              <a:extLst>
                <a:ext uri="{FF2B5EF4-FFF2-40B4-BE49-F238E27FC236}">
                  <a16:creationId xmlns:a16="http://schemas.microsoft.com/office/drawing/2014/main" id="{FD79214B-9F49-639A-B990-F573EE80BACF}"/>
                </a:ext>
              </a:extLst>
            </p:cNvPr>
            <p:cNvSpPr>
              <a:spLocks noChangeAspect="1"/>
            </p:cNvSpPr>
            <p:nvPr/>
          </p:nvSpPr>
          <p:spPr>
            <a:xfrm flipV="1">
              <a:off x="2153" y="2442"/>
              <a:ext cx="109" cy="10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 name="直接连接符 410672">
              <a:extLst>
                <a:ext uri="{FF2B5EF4-FFF2-40B4-BE49-F238E27FC236}">
                  <a16:creationId xmlns:a16="http://schemas.microsoft.com/office/drawing/2014/main" id="{B000BEF9-AD03-E7EF-63AA-F4A1E3BE4F2C}"/>
                </a:ext>
              </a:extLst>
            </p:cNvPr>
            <p:cNvSpPr>
              <a:spLocks noChangeAspect="1"/>
            </p:cNvSpPr>
            <p:nvPr/>
          </p:nvSpPr>
          <p:spPr>
            <a:xfrm flipV="1">
              <a:off x="2183" y="2442"/>
              <a:ext cx="109" cy="10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 name="直接连接符 410673">
              <a:extLst>
                <a:ext uri="{FF2B5EF4-FFF2-40B4-BE49-F238E27FC236}">
                  <a16:creationId xmlns:a16="http://schemas.microsoft.com/office/drawing/2014/main" id="{337CDE5B-B0F2-A6BC-2FBE-5873DA85FF63}"/>
                </a:ext>
              </a:extLst>
            </p:cNvPr>
            <p:cNvSpPr>
              <a:spLocks noChangeAspect="1"/>
            </p:cNvSpPr>
            <p:nvPr/>
          </p:nvSpPr>
          <p:spPr>
            <a:xfrm flipV="1">
              <a:off x="1707" y="2437"/>
              <a:ext cx="95" cy="9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 name="直接连接符 410674">
              <a:extLst>
                <a:ext uri="{FF2B5EF4-FFF2-40B4-BE49-F238E27FC236}">
                  <a16:creationId xmlns:a16="http://schemas.microsoft.com/office/drawing/2014/main" id="{C73C26A0-C8D2-2591-2D03-408308C6E8D0}"/>
                </a:ext>
              </a:extLst>
            </p:cNvPr>
            <p:cNvSpPr>
              <a:spLocks noChangeAspect="1"/>
            </p:cNvSpPr>
            <p:nvPr/>
          </p:nvSpPr>
          <p:spPr>
            <a:xfrm flipV="1">
              <a:off x="2247" y="2509"/>
              <a:ext cx="41" cy="4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 name="直接连接符 410675">
              <a:extLst>
                <a:ext uri="{FF2B5EF4-FFF2-40B4-BE49-F238E27FC236}">
                  <a16:creationId xmlns:a16="http://schemas.microsoft.com/office/drawing/2014/main" id="{B86A4CC4-72EB-2265-5F12-8F3398875746}"/>
                </a:ext>
              </a:extLst>
            </p:cNvPr>
            <p:cNvSpPr>
              <a:spLocks noChangeAspect="1"/>
            </p:cNvSpPr>
            <p:nvPr/>
          </p:nvSpPr>
          <p:spPr>
            <a:xfrm flipV="1">
              <a:off x="1701" y="2436"/>
              <a:ext cx="66" cy="6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 name="直接连接符 410676">
              <a:extLst>
                <a:ext uri="{FF2B5EF4-FFF2-40B4-BE49-F238E27FC236}">
                  <a16:creationId xmlns:a16="http://schemas.microsoft.com/office/drawing/2014/main" id="{113F6C85-FA2A-A2ED-D07A-FEC0C140AEFD}"/>
                </a:ext>
              </a:extLst>
            </p:cNvPr>
            <p:cNvSpPr/>
            <p:nvPr/>
          </p:nvSpPr>
          <p:spPr>
            <a:xfrm>
              <a:off x="1710" y="2442"/>
              <a:ext cx="576"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 name="直接连接符 410677">
              <a:extLst>
                <a:ext uri="{FF2B5EF4-FFF2-40B4-BE49-F238E27FC236}">
                  <a16:creationId xmlns:a16="http://schemas.microsoft.com/office/drawing/2014/main" id="{F5AC9778-0A73-C600-1D0C-96C555981CCE}"/>
                </a:ext>
              </a:extLst>
            </p:cNvPr>
            <p:cNvSpPr/>
            <p:nvPr/>
          </p:nvSpPr>
          <p:spPr>
            <a:xfrm flipV="1">
              <a:off x="1707" y="2141"/>
              <a:ext cx="4" cy="1156"/>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 name="直接连接符 410678">
              <a:extLst>
                <a:ext uri="{FF2B5EF4-FFF2-40B4-BE49-F238E27FC236}">
                  <a16:creationId xmlns:a16="http://schemas.microsoft.com/office/drawing/2014/main" id="{B25756D3-BB40-E102-007F-5472B2B4770B}"/>
                </a:ext>
              </a:extLst>
            </p:cNvPr>
            <p:cNvSpPr/>
            <p:nvPr/>
          </p:nvSpPr>
          <p:spPr>
            <a:xfrm>
              <a:off x="2286" y="2140"/>
              <a:ext cx="1" cy="116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54" name="组合 53">
            <a:extLst>
              <a:ext uri="{FF2B5EF4-FFF2-40B4-BE49-F238E27FC236}">
                <a16:creationId xmlns:a16="http://schemas.microsoft.com/office/drawing/2014/main" id="{EB94666E-4DED-7639-AF56-14FE9888045A}"/>
              </a:ext>
            </a:extLst>
          </p:cNvPr>
          <p:cNvGrpSpPr/>
          <p:nvPr/>
        </p:nvGrpSpPr>
        <p:grpSpPr>
          <a:xfrm>
            <a:off x="4275138" y="3398838"/>
            <a:ext cx="928687" cy="1839912"/>
            <a:chOff x="2576" y="2141"/>
            <a:chExt cx="585" cy="1159"/>
          </a:xfrm>
        </p:grpSpPr>
        <p:sp>
          <p:nvSpPr>
            <p:cNvPr id="55" name="直接连接符 410680">
              <a:extLst>
                <a:ext uri="{FF2B5EF4-FFF2-40B4-BE49-F238E27FC236}">
                  <a16:creationId xmlns:a16="http://schemas.microsoft.com/office/drawing/2014/main" id="{FA8EB4A0-DB0C-C80D-0756-D2F57AA22268}"/>
                </a:ext>
              </a:extLst>
            </p:cNvPr>
            <p:cNvSpPr/>
            <p:nvPr/>
          </p:nvSpPr>
          <p:spPr>
            <a:xfrm flipV="1">
              <a:off x="2577" y="2141"/>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 name="直接连接符 410681">
              <a:extLst>
                <a:ext uri="{FF2B5EF4-FFF2-40B4-BE49-F238E27FC236}">
                  <a16:creationId xmlns:a16="http://schemas.microsoft.com/office/drawing/2014/main" id="{A095591A-93DC-1271-A952-491FBFEF2033}"/>
                </a:ext>
              </a:extLst>
            </p:cNvPr>
            <p:cNvSpPr/>
            <p:nvPr/>
          </p:nvSpPr>
          <p:spPr>
            <a:xfrm flipV="1">
              <a:off x="2577" y="2141"/>
              <a:ext cx="88" cy="8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 name="直接连接符 410682">
              <a:extLst>
                <a:ext uri="{FF2B5EF4-FFF2-40B4-BE49-F238E27FC236}">
                  <a16:creationId xmlns:a16="http://schemas.microsoft.com/office/drawing/2014/main" id="{E1E98AB5-FC52-1052-32AE-60871C0FB411}"/>
                </a:ext>
              </a:extLst>
            </p:cNvPr>
            <p:cNvSpPr/>
            <p:nvPr/>
          </p:nvSpPr>
          <p:spPr>
            <a:xfrm flipV="1">
              <a:off x="2577" y="2141"/>
              <a:ext cx="175" cy="17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 name="直接连接符 410683">
              <a:extLst>
                <a:ext uri="{FF2B5EF4-FFF2-40B4-BE49-F238E27FC236}">
                  <a16:creationId xmlns:a16="http://schemas.microsoft.com/office/drawing/2014/main" id="{8851D9DF-732C-CB17-73FC-672F2205F44C}"/>
                </a:ext>
              </a:extLst>
            </p:cNvPr>
            <p:cNvSpPr/>
            <p:nvPr/>
          </p:nvSpPr>
          <p:spPr>
            <a:xfrm flipV="1">
              <a:off x="2577" y="2141"/>
              <a:ext cx="262" cy="26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 name="直接连接符 410684">
              <a:extLst>
                <a:ext uri="{FF2B5EF4-FFF2-40B4-BE49-F238E27FC236}">
                  <a16:creationId xmlns:a16="http://schemas.microsoft.com/office/drawing/2014/main" id="{143EBA49-2BD0-4F5D-F3DE-8EFC496CD5BB}"/>
                </a:ext>
              </a:extLst>
            </p:cNvPr>
            <p:cNvSpPr/>
            <p:nvPr/>
          </p:nvSpPr>
          <p:spPr>
            <a:xfrm flipV="1">
              <a:off x="2577" y="2141"/>
              <a:ext cx="350" cy="35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 name="直接连接符 410685">
              <a:extLst>
                <a:ext uri="{FF2B5EF4-FFF2-40B4-BE49-F238E27FC236}">
                  <a16:creationId xmlns:a16="http://schemas.microsoft.com/office/drawing/2014/main" id="{CE2D6D2B-A852-3448-35D4-7D5328716F39}"/>
                </a:ext>
              </a:extLst>
            </p:cNvPr>
            <p:cNvSpPr/>
            <p:nvPr/>
          </p:nvSpPr>
          <p:spPr>
            <a:xfrm flipV="1">
              <a:off x="2649" y="2141"/>
              <a:ext cx="365" cy="36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 name="直接连接符 410686">
              <a:extLst>
                <a:ext uri="{FF2B5EF4-FFF2-40B4-BE49-F238E27FC236}">
                  <a16:creationId xmlns:a16="http://schemas.microsoft.com/office/drawing/2014/main" id="{15825502-BFF4-E5B9-BC4C-8421A73A4629}"/>
                </a:ext>
              </a:extLst>
            </p:cNvPr>
            <p:cNvSpPr/>
            <p:nvPr/>
          </p:nvSpPr>
          <p:spPr>
            <a:xfrm flipV="1">
              <a:off x="2736" y="2141"/>
              <a:ext cx="366" cy="36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 name="直接连接符 410687">
              <a:extLst>
                <a:ext uri="{FF2B5EF4-FFF2-40B4-BE49-F238E27FC236}">
                  <a16:creationId xmlns:a16="http://schemas.microsoft.com/office/drawing/2014/main" id="{0091F8FC-DE6D-31AC-76B6-DBE738B69AFC}"/>
                </a:ext>
              </a:extLst>
            </p:cNvPr>
            <p:cNvSpPr/>
            <p:nvPr/>
          </p:nvSpPr>
          <p:spPr>
            <a:xfrm flipV="1">
              <a:off x="2824" y="2170"/>
              <a:ext cx="336" cy="33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 name="直接连接符 410688">
              <a:extLst>
                <a:ext uri="{FF2B5EF4-FFF2-40B4-BE49-F238E27FC236}">
                  <a16:creationId xmlns:a16="http://schemas.microsoft.com/office/drawing/2014/main" id="{6AB47DAD-E70A-E139-326C-F2229C972D81}"/>
                </a:ext>
              </a:extLst>
            </p:cNvPr>
            <p:cNvSpPr/>
            <p:nvPr/>
          </p:nvSpPr>
          <p:spPr>
            <a:xfrm flipV="1">
              <a:off x="2911" y="2258"/>
              <a:ext cx="249" cy="24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 name="直接连接符 410689">
              <a:extLst>
                <a:ext uri="{FF2B5EF4-FFF2-40B4-BE49-F238E27FC236}">
                  <a16:creationId xmlns:a16="http://schemas.microsoft.com/office/drawing/2014/main" id="{E2663142-F2A7-9399-DA45-866D823597F2}"/>
                </a:ext>
              </a:extLst>
            </p:cNvPr>
            <p:cNvSpPr/>
            <p:nvPr/>
          </p:nvSpPr>
          <p:spPr>
            <a:xfrm flipV="1">
              <a:off x="2998" y="2345"/>
              <a:ext cx="162" cy="1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 name="直接连接符 410690">
              <a:extLst>
                <a:ext uri="{FF2B5EF4-FFF2-40B4-BE49-F238E27FC236}">
                  <a16:creationId xmlns:a16="http://schemas.microsoft.com/office/drawing/2014/main" id="{509B7C73-72C8-6988-18EC-DE8D6F0AFFB8}"/>
                </a:ext>
              </a:extLst>
            </p:cNvPr>
            <p:cNvSpPr/>
            <p:nvPr/>
          </p:nvSpPr>
          <p:spPr>
            <a:xfrm flipV="1">
              <a:off x="3086" y="2433"/>
              <a:ext cx="74" cy="7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 name="直接连接符 410691">
              <a:extLst>
                <a:ext uri="{FF2B5EF4-FFF2-40B4-BE49-F238E27FC236}">
                  <a16:creationId xmlns:a16="http://schemas.microsoft.com/office/drawing/2014/main" id="{0B360CA8-335A-F0EF-8526-197463A63528}"/>
                </a:ext>
              </a:extLst>
            </p:cNvPr>
            <p:cNvSpPr/>
            <p:nvPr/>
          </p:nvSpPr>
          <p:spPr>
            <a:xfrm flipV="1">
              <a:off x="2577" y="3042"/>
              <a:ext cx="62"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 name="直接连接符 410692">
              <a:extLst>
                <a:ext uri="{FF2B5EF4-FFF2-40B4-BE49-F238E27FC236}">
                  <a16:creationId xmlns:a16="http://schemas.microsoft.com/office/drawing/2014/main" id="{547AAE19-29B4-B112-8E6A-A7F7E5A2BBBF}"/>
                </a:ext>
              </a:extLst>
            </p:cNvPr>
            <p:cNvSpPr/>
            <p:nvPr/>
          </p:nvSpPr>
          <p:spPr>
            <a:xfrm flipV="1">
              <a:off x="2577" y="3042"/>
              <a:ext cx="149" cy="14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 name="直接连接符 410693">
              <a:extLst>
                <a:ext uri="{FF2B5EF4-FFF2-40B4-BE49-F238E27FC236}">
                  <a16:creationId xmlns:a16="http://schemas.microsoft.com/office/drawing/2014/main" id="{D2CCFD43-5EE2-DBF1-CE35-8981E4ED7B62}"/>
                </a:ext>
              </a:extLst>
            </p:cNvPr>
            <p:cNvSpPr/>
            <p:nvPr/>
          </p:nvSpPr>
          <p:spPr>
            <a:xfrm flipV="1">
              <a:off x="2577" y="3042"/>
              <a:ext cx="236" cy="23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 name="直接连接符 410694">
              <a:extLst>
                <a:ext uri="{FF2B5EF4-FFF2-40B4-BE49-F238E27FC236}">
                  <a16:creationId xmlns:a16="http://schemas.microsoft.com/office/drawing/2014/main" id="{C73B5CB3-5DF8-64D2-4D4E-FBCD05C09FF2}"/>
                </a:ext>
              </a:extLst>
            </p:cNvPr>
            <p:cNvSpPr/>
            <p:nvPr/>
          </p:nvSpPr>
          <p:spPr>
            <a:xfrm flipV="1">
              <a:off x="2643" y="3042"/>
              <a:ext cx="258" cy="25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 name="直接连接符 410695">
              <a:extLst>
                <a:ext uri="{FF2B5EF4-FFF2-40B4-BE49-F238E27FC236}">
                  <a16:creationId xmlns:a16="http://schemas.microsoft.com/office/drawing/2014/main" id="{5C2B161E-6C03-8A5F-FA13-380BBF937649}"/>
                </a:ext>
              </a:extLst>
            </p:cNvPr>
            <p:cNvSpPr/>
            <p:nvPr/>
          </p:nvSpPr>
          <p:spPr>
            <a:xfrm flipV="1">
              <a:off x="2730" y="3042"/>
              <a:ext cx="258" cy="25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 name="直接连接符 410696">
              <a:extLst>
                <a:ext uri="{FF2B5EF4-FFF2-40B4-BE49-F238E27FC236}">
                  <a16:creationId xmlns:a16="http://schemas.microsoft.com/office/drawing/2014/main" id="{1DB08FBE-601B-2FA1-D178-1B689BEB7F44}"/>
                </a:ext>
              </a:extLst>
            </p:cNvPr>
            <p:cNvSpPr/>
            <p:nvPr/>
          </p:nvSpPr>
          <p:spPr>
            <a:xfrm flipV="1">
              <a:off x="2817" y="3042"/>
              <a:ext cx="258" cy="25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 name="直接连接符 410697">
              <a:extLst>
                <a:ext uri="{FF2B5EF4-FFF2-40B4-BE49-F238E27FC236}">
                  <a16:creationId xmlns:a16="http://schemas.microsoft.com/office/drawing/2014/main" id="{FC981B4A-AC4A-661E-6C2D-DA8FEDCD6E22}"/>
                </a:ext>
              </a:extLst>
            </p:cNvPr>
            <p:cNvSpPr/>
            <p:nvPr/>
          </p:nvSpPr>
          <p:spPr>
            <a:xfrm flipV="1">
              <a:off x="2905" y="3045"/>
              <a:ext cx="255" cy="25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 name="直接连接符 410698">
              <a:extLst>
                <a:ext uri="{FF2B5EF4-FFF2-40B4-BE49-F238E27FC236}">
                  <a16:creationId xmlns:a16="http://schemas.microsoft.com/office/drawing/2014/main" id="{CD072722-8EEF-CFC1-21DA-A3F77F28BB2C}"/>
                </a:ext>
              </a:extLst>
            </p:cNvPr>
            <p:cNvSpPr/>
            <p:nvPr/>
          </p:nvSpPr>
          <p:spPr>
            <a:xfrm flipV="1">
              <a:off x="2992" y="3132"/>
              <a:ext cx="168" cy="1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 name="直接连接符 410699">
              <a:extLst>
                <a:ext uri="{FF2B5EF4-FFF2-40B4-BE49-F238E27FC236}">
                  <a16:creationId xmlns:a16="http://schemas.microsoft.com/office/drawing/2014/main" id="{36540F60-12B4-52ED-598A-6D239D6A8482}"/>
                </a:ext>
              </a:extLst>
            </p:cNvPr>
            <p:cNvSpPr/>
            <p:nvPr/>
          </p:nvSpPr>
          <p:spPr>
            <a:xfrm flipV="1">
              <a:off x="3079" y="3220"/>
              <a:ext cx="81" cy="8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 name="直接连接符 410700">
              <a:extLst>
                <a:ext uri="{FF2B5EF4-FFF2-40B4-BE49-F238E27FC236}">
                  <a16:creationId xmlns:a16="http://schemas.microsoft.com/office/drawing/2014/main" id="{74E775B3-3D4F-EF15-A53C-4D1632FD9528}"/>
                </a:ext>
              </a:extLst>
            </p:cNvPr>
            <p:cNvSpPr/>
            <p:nvPr/>
          </p:nvSpPr>
          <p:spPr>
            <a:xfrm flipV="1">
              <a:off x="2576" y="2515"/>
              <a:ext cx="28" cy="2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 name="任意多边形 410701">
              <a:extLst>
                <a:ext uri="{FF2B5EF4-FFF2-40B4-BE49-F238E27FC236}">
                  <a16:creationId xmlns:a16="http://schemas.microsoft.com/office/drawing/2014/main" id="{8432436A-F3AF-253A-189E-836304BA72D8}"/>
                </a:ext>
              </a:extLst>
            </p:cNvPr>
            <p:cNvSpPr/>
            <p:nvPr/>
          </p:nvSpPr>
          <p:spPr>
            <a:xfrm>
              <a:off x="2585" y="2515"/>
              <a:ext cx="62" cy="62"/>
            </a:xfrm>
            <a:custGeom>
              <a:avLst/>
              <a:gdLst/>
              <a:ahLst/>
              <a:cxnLst/>
              <a:rect l="0" t="0" r="0" b="0"/>
              <a:pathLst>
                <a:path w="435" h="436">
                  <a:moveTo>
                    <a:pt x="0" y="436"/>
                  </a:moveTo>
                  <a:lnTo>
                    <a:pt x="223" y="213"/>
                  </a:lnTo>
                  <a:lnTo>
                    <a:pt x="435"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 name="任意多边形 410702">
              <a:extLst>
                <a:ext uri="{FF2B5EF4-FFF2-40B4-BE49-F238E27FC236}">
                  <a16:creationId xmlns:a16="http://schemas.microsoft.com/office/drawing/2014/main" id="{34D7C23C-5F48-AD49-EA6B-B9F40FED7A0F}"/>
                </a:ext>
              </a:extLst>
            </p:cNvPr>
            <p:cNvSpPr/>
            <p:nvPr/>
          </p:nvSpPr>
          <p:spPr>
            <a:xfrm>
              <a:off x="2629" y="2515"/>
              <a:ext cx="62" cy="62"/>
            </a:xfrm>
            <a:custGeom>
              <a:avLst/>
              <a:gdLst/>
              <a:ahLst/>
              <a:cxnLst/>
              <a:rect l="0" t="0" r="0" b="0"/>
              <a:pathLst>
                <a:path w="436" h="436">
                  <a:moveTo>
                    <a:pt x="0" y="436"/>
                  </a:moveTo>
                  <a:lnTo>
                    <a:pt x="223" y="213"/>
                  </a:lnTo>
                  <a:lnTo>
                    <a:pt x="436"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 name="任意多边形 410703">
              <a:extLst>
                <a:ext uri="{FF2B5EF4-FFF2-40B4-BE49-F238E27FC236}">
                  <a16:creationId xmlns:a16="http://schemas.microsoft.com/office/drawing/2014/main" id="{217B70AB-C698-445B-CC68-EF98110DF785}"/>
                </a:ext>
              </a:extLst>
            </p:cNvPr>
            <p:cNvSpPr/>
            <p:nvPr/>
          </p:nvSpPr>
          <p:spPr>
            <a:xfrm>
              <a:off x="2672" y="2515"/>
              <a:ext cx="63" cy="62"/>
            </a:xfrm>
            <a:custGeom>
              <a:avLst/>
              <a:gdLst/>
              <a:ahLst/>
              <a:cxnLst/>
              <a:rect l="0" t="0" r="0" b="0"/>
              <a:pathLst>
                <a:path w="437" h="436">
                  <a:moveTo>
                    <a:pt x="0" y="436"/>
                  </a:moveTo>
                  <a:lnTo>
                    <a:pt x="223" y="213"/>
                  </a:lnTo>
                  <a:lnTo>
                    <a:pt x="437"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 name="任意多边形 410704">
              <a:extLst>
                <a:ext uri="{FF2B5EF4-FFF2-40B4-BE49-F238E27FC236}">
                  <a16:creationId xmlns:a16="http://schemas.microsoft.com/office/drawing/2014/main" id="{EFA6E647-4DE9-B525-7786-29C3830588F4}"/>
                </a:ext>
              </a:extLst>
            </p:cNvPr>
            <p:cNvSpPr/>
            <p:nvPr/>
          </p:nvSpPr>
          <p:spPr>
            <a:xfrm>
              <a:off x="2716" y="2515"/>
              <a:ext cx="62" cy="62"/>
            </a:xfrm>
            <a:custGeom>
              <a:avLst/>
              <a:gdLst/>
              <a:ahLst/>
              <a:cxnLst/>
              <a:rect l="0" t="0" r="0" b="0"/>
              <a:pathLst>
                <a:path w="436" h="436">
                  <a:moveTo>
                    <a:pt x="0" y="436"/>
                  </a:moveTo>
                  <a:lnTo>
                    <a:pt x="223" y="213"/>
                  </a:lnTo>
                  <a:lnTo>
                    <a:pt x="436"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 name="任意多边形 410705">
              <a:extLst>
                <a:ext uri="{FF2B5EF4-FFF2-40B4-BE49-F238E27FC236}">
                  <a16:creationId xmlns:a16="http://schemas.microsoft.com/office/drawing/2014/main" id="{26B7625A-6C45-4B86-B6BD-1E908DC402E4}"/>
                </a:ext>
              </a:extLst>
            </p:cNvPr>
            <p:cNvSpPr/>
            <p:nvPr/>
          </p:nvSpPr>
          <p:spPr>
            <a:xfrm>
              <a:off x="2760" y="2515"/>
              <a:ext cx="62" cy="62"/>
            </a:xfrm>
            <a:custGeom>
              <a:avLst/>
              <a:gdLst/>
              <a:ahLst/>
              <a:cxnLst/>
              <a:rect l="0" t="0" r="0" b="0"/>
              <a:pathLst>
                <a:path w="436" h="436">
                  <a:moveTo>
                    <a:pt x="0" y="436"/>
                  </a:moveTo>
                  <a:lnTo>
                    <a:pt x="223" y="213"/>
                  </a:lnTo>
                  <a:lnTo>
                    <a:pt x="436"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 name="任意多边形 410706">
              <a:extLst>
                <a:ext uri="{FF2B5EF4-FFF2-40B4-BE49-F238E27FC236}">
                  <a16:creationId xmlns:a16="http://schemas.microsoft.com/office/drawing/2014/main" id="{AFB302FA-1532-4AE2-E872-FE703AEE1D2D}"/>
                </a:ext>
              </a:extLst>
            </p:cNvPr>
            <p:cNvSpPr/>
            <p:nvPr/>
          </p:nvSpPr>
          <p:spPr>
            <a:xfrm>
              <a:off x="2803" y="2515"/>
              <a:ext cx="63" cy="62"/>
            </a:xfrm>
            <a:custGeom>
              <a:avLst/>
              <a:gdLst/>
              <a:ahLst/>
              <a:cxnLst/>
              <a:rect l="0" t="0" r="0" b="0"/>
              <a:pathLst>
                <a:path w="437" h="436">
                  <a:moveTo>
                    <a:pt x="0" y="436"/>
                  </a:moveTo>
                  <a:lnTo>
                    <a:pt x="223" y="213"/>
                  </a:lnTo>
                  <a:lnTo>
                    <a:pt x="437"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 name="任意多边形 410707">
              <a:extLst>
                <a:ext uri="{FF2B5EF4-FFF2-40B4-BE49-F238E27FC236}">
                  <a16:creationId xmlns:a16="http://schemas.microsoft.com/office/drawing/2014/main" id="{B176E40A-A848-D375-C0BB-3223239A6CD3}"/>
                </a:ext>
              </a:extLst>
            </p:cNvPr>
            <p:cNvSpPr/>
            <p:nvPr/>
          </p:nvSpPr>
          <p:spPr>
            <a:xfrm>
              <a:off x="2847" y="2515"/>
              <a:ext cx="62" cy="62"/>
            </a:xfrm>
            <a:custGeom>
              <a:avLst/>
              <a:gdLst/>
              <a:ahLst/>
              <a:cxnLst/>
              <a:rect l="0" t="0" r="0" b="0"/>
              <a:pathLst>
                <a:path w="435" h="436">
                  <a:moveTo>
                    <a:pt x="0" y="436"/>
                  </a:moveTo>
                  <a:lnTo>
                    <a:pt x="222" y="213"/>
                  </a:lnTo>
                  <a:lnTo>
                    <a:pt x="435"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 name="任意多边形 410708">
              <a:extLst>
                <a:ext uri="{FF2B5EF4-FFF2-40B4-BE49-F238E27FC236}">
                  <a16:creationId xmlns:a16="http://schemas.microsoft.com/office/drawing/2014/main" id="{EEA5C726-76BB-6D6A-A4DB-0C2AAFCD918A}"/>
                </a:ext>
              </a:extLst>
            </p:cNvPr>
            <p:cNvSpPr/>
            <p:nvPr/>
          </p:nvSpPr>
          <p:spPr>
            <a:xfrm>
              <a:off x="2891" y="2515"/>
              <a:ext cx="62" cy="62"/>
            </a:xfrm>
            <a:custGeom>
              <a:avLst/>
              <a:gdLst/>
              <a:ahLst/>
              <a:cxnLst/>
              <a:rect l="0" t="0" r="0" b="0"/>
              <a:pathLst>
                <a:path w="435" h="436">
                  <a:moveTo>
                    <a:pt x="0" y="436"/>
                  </a:moveTo>
                  <a:lnTo>
                    <a:pt x="223" y="213"/>
                  </a:lnTo>
                  <a:lnTo>
                    <a:pt x="435"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 name="任意多边形 410709">
              <a:extLst>
                <a:ext uri="{FF2B5EF4-FFF2-40B4-BE49-F238E27FC236}">
                  <a16:creationId xmlns:a16="http://schemas.microsoft.com/office/drawing/2014/main" id="{0A6E3833-96F0-7762-E158-FF9CE9EE6F08}"/>
                </a:ext>
              </a:extLst>
            </p:cNvPr>
            <p:cNvSpPr/>
            <p:nvPr/>
          </p:nvSpPr>
          <p:spPr>
            <a:xfrm>
              <a:off x="2935" y="2515"/>
              <a:ext cx="62" cy="62"/>
            </a:xfrm>
            <a:custGeom>
              <a:avLst/>
              <a:gdLst/>
              <a:ahLst/>
              <a:cxnLst/>
              <a:rect l="0" t="0" r="0" b="0"/>
              <a:pathLst>
                <a:path w="435" h="436">
                  <a:moveTo>
                    <a:pt x="0" y="436"/>
                  </a:moveTo>
                  <a:lnTo>
                    <a:pt x="222" y="213"/>
                  </a:lnTo>
                  <a:lnTo>
                    <a:pt x="435"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 name="任意多边形 410710">
              <a:extLst>
                <a:ext uri="{FF2B5EF4-FFF2-40B4-BE49-F238E27FC236}">
                  <a16:creationId xmlns:a16="http://schemas.microsoft.com/office/drawing/2014/main" id="{116D1C55-B918-A647-C8E9-B512B05902E6}"/>
                </a:ext>
              </a:extLst>
            </p:cNvPr>
            <p:cNvSpPr/>
            <p:nvPr/>
          </p:nvSpPr>
          <p:spPr>
            <a:xfrm>
              <a:off x="2978" y="2515"/>
              <a:ext cx="63" cy="62"/>
            </a:xfrm>
            <a:custGeom>
              <a:avLst/>
              <a:gdLst/>
              <a:ahLst/>
              <a:cxnLst/>
              <a:rect l="0" t="0" r="0" b="0"/>
              <a:pathLst>
                <a:path w="437" h="436">
                  <a:moveTo>
                    <a:pt x="0" y="436"/>
                  </a:moveTo>
                  <a:lnTo>
                    <a:pt x="223" y="213"/>
                  </a:lnTo>
                  <a:lnTo>
                    <a:pt x="437"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 name="任意多边形 410711">
              <a:extLst>
                <a:ext uri="{FF2B5EF4-FFF2-40B4-BE49-F238E27FC236}">
                  <a16:creationId xmlns:a16="http://schemas.microsoft.com/office/drawing/2014/main" id="{0D9B0204-4D66-B347-18FC-D6E57A80CB1D}"/>
                </a:ext>
              </a:extLst>
            </p:cNvPr>
            <p:cNvSpPr/>
            <p:nvPr/>
          </p:nvSpPr>
          <p:spPr>
            <a:xfrm>
              <a:off x="3022" y="2515"/>
              <a:ext cx="62" cy="62"/>
            </a:xfrm>
            <a:custGeom>
              <a:avLst/>
              <a:gdLst/>
              <a:ahLst/>
              <a:cxnLst/>
              <a:rect l="0" t="0" r="0" b="0"/>
              <a:pathLst>
                <a:path w="436" h="436">
                  <a:moveTo>
                    <a:pt x="0" y="436"/>
                  </a:moveTo>
                  <a:lnTo>
                    <a:pt x="223" y="213"/>
                  </a:lnTo>
                  <a:lnTo>
                    <a:pt x="436"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 name="任意多边形 410712">
              <a:extLst>
                <a:ext uri="{FF2B5EF4-FFF2-40B4-BE49-F238E27FC236}">
                  <a16:creationId xmlns:a16="http://schemas.microsoft.com/office/drawing/2014/main" id="{5E4C641F-0C9E-6EB4-163C-F27AB66B86A3}"/>
                </a:ext>
              </a:extLst>
            </p:cNvPr>
            <p:cNvSpPr/>
            <p:nvPr/>
          </p:nvSpPr>
          <p:spPr>
            <a:xfrm>
              <a:off x="3066" y="2515"/>
              <a:ext cx="62" cy="62"/>
            </a:xfrm>
            <a:custGeom>
              <a:avLst/>
              <a:gdLst/>
              <a:ahLst/>
              <a:cxnLst/>
              <a:rect l="0" t="0" r="0" b="0"/>
              <a:pathLst>
                <a:path w="436" h="436">
                  <a:moveTo>
                    <a:pt x="0" y="436"/>
                  </a:moveTo>
                  <a:lnTo>
                    <a:pt x="222" y="213"/>
                  </a:lnTo>
                  <a:lnTo>
                    <a:pt x="436"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 name="任意多边形 410713">
              <a:extLst>
                <a:ext uri="{FF2B5EF4-FFF2-40B4-BE49-F238E27FC236}">
                  <a16:creationId xmlns:a16="http://schemas.microsoft.com/office/drawing/2014/main" id="{2816D574-1F55-D57D-F28C-EF7D0455A346}"/>
                </a:ext>
              </a:extLst>
            </p:cNvPr>
            <p:cNvSpPr/>
            <p:nvPr/>
          </p:nvSpPr>
          <p:spPr>
            <a:xfrm>
              <a:off x="3109" y="2528"/>
              <a:ext cx="50" cy="49"/>
            </a:xfrm>
            <a:custGeom>
              <a:avLst/>
              <a:gdLst/>
              <a:ahLst/>
              <a:cxnLst/>
              <a:rect l="0" t="0" r="0" b="0"/>
              <a:pathLst>
                <a:path w="346" h="344">
                  <a:moveTo>
                    <a:pt x="0" y="344"/>
                  </a:moveTo>
                  <a:lnTo>
                    <a:pt x="223" y="121"/>
                  </a:lnTo>
                  <a:lnTo>
                    <a:pt x="346"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 name="直接连接符 410714">
              <a:extLst>
                <a:ext uri="{FF2B5EF4-FFF2-40B4-BE49-F238E27FC236}">
                  <a16:creationId xmlns:a16="http://schemas.microsoft.com/office/drawing/2014/main" id="{DA4D472C-C042-7965-D546-7B66089EADAC}"/>
                </a:ext>
              </a:extLst>
            </p:cNvPr>
            <p:cNvSpPr/>
            <p:nvPr/>
          </p:nvSpPr>
          <p:spPr>
            <a:xfrm flipV="1">
              <a:off x="3153" y="2572"/>
              <a:ext cx="6" cy="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 name="直接连接符 410715">
              <a:extLst>
                <a:ext uri="{FF2B5EF4-FFF2-40B4-BE49-F238E27FC236}">
                  <a16:creationId xmlns:a16="http://schemas.microsoft.com/office/drawing/2014/main" id="{CCDBAB3B-D2D9-9DFD-7D7C-009E586601E4}"/>
                </a:ext>
              </a:extLst>
            </p:cNvPr>
            <p:cNvSpPr/>
            <p:nvPr/>
          </p:nvSpPr>
          <p:spPr>
            <a:xfrm>
              <a:off x="2577" y="3042"/>
              <a:ext cx="583"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1" name="直接连接符 410716">
              <a:extLst>
                <a:ext uri="{FF2B5EF4-FFF2-40B4-BE49-F238E27FC236}">
                  <a16:creationId xmlns:a16="http://schemas.microsoft.com/office/drawing/2014/main" id="{7465B299-684C-987F-FA8D-72D3A4545D00}"/>
                </a:ext>
              </a:extLst>
            </p:cNvPr>
            <p:cNvSpPr/>
            <p:nvPr/>
          </p:nvSpPr>
          <p:spPr>
            <a:xfrm>
              <a:off x="2577" y="2581"/>
              <a:ext cx="583"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 name="直接连接符 410717">
              <a:extLst>
                <a:ext uri="{FF2B5EF4-FFF2-40B4-BE49-F238E27FC236}">
                  <a16:creationId xmlns:a16="http://schemas.microsoft.com/office/drawing/2014/main" id="{255C115F-2924-EF94-E79F-1ADE837581EA}"/>
                </a:ext>
              </a:extLst>
            </p:cNvPr>
            <p:cNvSpPr/>
            <p:nvPr/>
          </p:nvSpPr>
          <p:spPr>
            <a:xfrm>
              <a:off x="2577" y="2507"/>
              <a:ext cx="583"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3" name="直接连接符 410718">
              <a:extLst>
                <a:ext uri="{FF2B5EF4-FFF2-40B4-BE49-F238E27FC236}">
                  <a16:creationId xmlns:a16="http://schemas.microsoft.com/office/drawing/2014/main" id="{5CD905A2-FE18-5B62-4372-C3FA3A83831C}"/>
                </a:ext>
              </a:extLst>
            </p:cNvPr>
            <p:cNvSpPr/>
            <p:nvPr/>
          </p:nvSpPr>
          <p:spPr>
            <a:xfrm>
              <a:off x="2577" y="2141"/>
              <a:ext cx="1" cy="115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4" name="直接连接符 410719">
              <a:extLst>
                <a:ext uri="{FF2B5EF4-FFF2-40B4-BE49-F238E27FC236}">
                  <a16:creationId xmlns:a16="http://schemas.microsoft.com/office/drawing/2014/main" id="{9EE2825C-1861-888C-BBC1-ADFD63038794}"/>
                </a:ext>
              </a:extLst>
            </p:cNvPr>
            <p:cNvSpPr/>
            <p:nvPr/>
          </p:nvSpPr>
          <p:spPr>
            <a:xfrm>
              <a:off x="3160" y="2141"/>
              <a:ext cx="1" cy="115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95" name="组合 94">
            <a:extLst>
              <a:ext uri="{FF2B5EF4-FFF2-40B4-BE49-F238E27FC236}">
                <a16:creationId xmlns:a16="http://schemas.microsoft.com/office/drawing/2014/main" id="{09EEF89F-41AC-35D7-049C-5492CE29BA53}"/>
              </a:ext>
            </a:extLst>
          </p:cNvPr>
          <p:cNvGrpSpPr/>
          <p:nvPr/>
        </p:nvGrpSpPr>
        <p:grpSpPr>
          <a:xfrm>
            <a:off x="5710238" y="3398838"/>
            <a:ext cx="958850" cy="1839912"/>
            <a:chOff x="3480" y="2141"/>
            <a:chExt cx="604" cy="1159"/>
          </a:xfrm>
        </p:grpSpPr>
        <p:sp>
          <p:nvSpPr>
            <p:cNvPr id="96" name="直接连接符 410721">
              <a:extLst>
                <a:ext uri="{FF2B5EF4-FFF2-40B4-BE49-F238E27FC236}">
                  <a16:creationId xmlns:a16="http://schemas.microsoft.com/office/drawing/2014/main" id="{57B64420-CFBF-7A9A-5BCE-1F03AD85C787}"/>
                </a:ext>
              </a:extLst>
            </p:cNvPr>
            <p:cNvSpPr/>
            <p:nvPr/>
          </p:nvSpPr>
          <p:spPr>
            <a:xfrm>
              <a:off x="3484" y="3042"/>
              <a:ext cx="590" cy="1"/>
            </a:xfrm>
            <a:prstGeom prst="line">
              <a:avLst/>
            </a:prstGeom>
            <a:ln w="3810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7" name="直接连接符 410722">
              <a:extLst>
                <a:ext uri="{FF2B5EF4-FFF2-40B4-BE49-F238E27FC236}">
                  <a16:creationId xmlns:a16="http://schemas.microsoft.com/office/drawing/2014/main" id="{8C6D8AAA-D4D4-4855-5CC3-7F652313A7EA}"/>
                </a:ext>
              </a:extLst>
            </p:cNvPr>
            <p:cNvSpPr/>
            <p:nvPr/>
          </p:nvSpPr>
          <p:spPr>
            <a:xfrm flipV="1">
              <a:off x="3484" y="2141"/>
              <a:ext cx="54" cy="5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8" name="直接连接符 410723">
              <a:extLst>
                <a:ext uri="{FF2B5EF4-FFF2-40B4-BE49-F238E27FC236}">
                  <a16:creationId xmlns:a16="http://schemas.microsoft.com/office/drawing/2014/main" id="{5773EB37-F04C-A281-929A-F6C5D5BC1076}"/>
                </a:ext>
              </a:extLst>
            </p:cNvPr>
            <p:cNvSpPr/>
            <p:nvPr/>
          </p:nvSpPr>
          <p:spPr>
            <a:xfrm flipV="1">
              <a:off x="3484" y="2141"/>
              <a:ext cx="142" cy="14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9" name="直接连接符 410724">
              <a:extLst>
                <a:ext uri="{FF2B5EF4-FFF2-40B4-BE49-F238E27FC236}">
                  <a16:creationId xmlns:a16="http://schemas.microsoft.com/office/drawing/2014/main" id="{2BE8AC64-A797-B89F-9250-C2FAC0BC4418}"/>
                </a:ext>
              </a:extLst>
            </p:cNvPr>
            <p:cNvSpPr/>
            <p:nvPr/>
          </p:nvSpPr>
          <p:spPr>
            <a:xfrm flipV="1">
              <a:off x="3484" y="2141"/>
              <a:ext cx="229" cy="23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0" name="直接连接符 410725">
              <a:extLst>
                <a:ext uri="{FF2B5EF4-FFF2-40B4-BE49-F238E27FC236}">
                  <a16:creationId xmlns:a16="http://schemas.microsoft.com/office/drawing/2014/main" id="{3D310DED-D417-6B17-D495-44A25C1A89D5}"/>
                </a:ext>
              </a:extLst>
            </p:cNvPr>
            <p:cNvSpPr/>
            <p:nvPr/>
          </p:nvSpPr>
          <p:spPr>
            <a:xfrm flipV="1">
              <a:off x="3484" y="2141"/>
              <a:ext cx="317" cy="31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1" name="直接连接符 410726">
              <a:extLst>
                <a:ext uri="{FF2B5EF4-FFF2-40B4-BE49-F238E27FC236}">
                  <a16:creationId xmlns:a16="http://schemas.microsoft.com/office/drawing/2014/main" id="{2330AFCC-AF34-CA30-0EA4-5FC13758A028}"/>
                </a:ext>
              </a:extLst>
            </p:cNvPr>
            <p:cNvSpPr/>
            <p:nvPr/>
          </p:nvSpPr>
          <p:spPr>
            <a:xfrm flipV="1">
              <a:off x="3484" y="2141"/>
              <a:ext cx="404" cy="40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2" name="任意多边形 410727">
              <a:extLst>
                <a:ext uri="{FF2B5EF4-FFF2-40B4-BE49-F238E27FC236}">
                  <a16:creationId xmlns:a16="http://schemas.microsoft.com/office/drawing/2014/main" id="{3454F315-5671-8731-56CC-6E58BAF747A6}"/>
                </a:ext>
              </a:extLst>
            </p:cNvPr>
            <p:cNvSpPr/>
            <p:nvPr/>
          </p:nvSpPr>
          <p:spPr>
            <a:xfrm>
              <a:off x="3533" y="2141"/>
              <a:ext cx="442" cy="442"/>
            </a:xfrm>
            <a:custGeom>
              <a:avLst/>
              <a:gdLst/>
              <a:ahLst/>
              <a:cxnLst/>
              <a:rect l="0" t="0" r="0" b="0"/>
              <a:pathLst>
                <a:path w="3095" h="3096">
                  <a:moveTo>
                    <a:pt x="3095" y="0"/>
                  </a:moveTo>
                  <a:lnTo>
                    <a:pt x="228" y="2869"/>
                  </a:lnTo>
                  <a:lnTo>
                    <a:pt x="0" y="3096"/>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3" name="任意多边形 410728">
              <a:extLst>
                <a:ext uri="{FF2B5EF4-FFF2-40B4-BE49-F238E27FC236}">
                  <a16:creationId xmlns:a16="http://schemas.microsoft.com/office/drawing/2014/main" id="{446424C9-5612-EC83-5C07-B7FCC9D0E2DD}"/>
                </a:ext>
              </a:extLst>
            </p:cNvPr>
            <p:cNvSpPr/>
            <p:nvPr/>
          </p:nvSpPr>
          <p:spPr>
            <a:xfrm>
              <a:off x="3621" y="2141"/>
              <a:ext cx="442" cy="442"/>
            </a:xfrm>
            <a:custGeom>
              <a:avLst/>
              <a:gdLst/>
              <a:ahLst/>
              <a:cxnLst/>
              <a:rect l="0" t="0" r="0" b="0"/>
              <a:pathLst>
                <a:path w="3094" h="3096">
                  <a:moveTo>
                    <a:pt x="3094" y="0"/>
                  </a:moveTo>
                  <a:lnTo>
                    <a:pt x="226" y="2869"/>
                  </a:lnTo>
                  <a:lnTo>
                    <a:pt x="0" y="3096"/>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4" name="任意多边形 410729">
              <a:extLst>
                <a:ext uri="{FF2B5EF4-FFF2-40B4-BE49-F238E27FC236}">
                  <a16:creationId xmlns:a16="http://schemas.microsoft.com/office/drawing/2014/main" id="{E7D4B7BD-1E2A-AFA9-3845-A94EAEEFB317}"/>
                </a:ext>
              </a:extLst>
            </p:cNvPr>
            <p:cNvSpPr/>
            <p:nvPr/>
          </p:nvSpPr>
          <p:spPr>
            <a:xfrm>
              <a:off x="3708" y="2217"/>
              <a:ext cx="366" cy="366"/>
            </a:xfrm>
            <a:custGeom>
              <a:avLst/>
              <a:gdLst/>
              <a:ahLst/>
              <a:cxnLst/>
              <a:rect l="0" t="0" r="0" b="0"/>
              <a:pathLst>
                <a:path w="2561" h="2563">
                  <a:moveTo>
                    <a:pt x="2561" y="0"/>
                  </a:moveTo>
                  <a:lnTo>
                    <a:pt x="228" y="2336"/>
                  </a:lnTo>
                  <a:lnTo>
                    <a:pt x="0" y="2563"/>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5" name="任意多边形 410730">
              <a:extLst>
                <a:ext uri="{FF2B5EF4-FFF2-40B4-BE49-F238E27FC236}">
                  <a16:creationId xmlns:a16="http://schemas.microsoft.com/office/drawing/2014/main" id="{181F8A01-F71A-7D0A-E698-1757F0688A0D}"/>
                </a:ext>
              </a:extLst>
            </p:cNvPr>
            <p:cNvSpPr/>
            <p:nvPr/>
          </p:nvSpPr>
          <p:spPr>
            <a:xfrm>
              <a:off x="3795" y="2305"/>
              <a:ext cx="279" cy="278"/>
            </a:xfrm>
            <a:custGeom>
              <a:avLst/>
              <a:gdLst/>
              <a:ahLst/>
              <a:cxnLst/>
              <a:rect l="0" t="0" r="0" b="0"/>
              <a:pathLst>
                <a:path w="1950" h="1950">
                  <a:moveTo>
                    <a:pt x="1950" y="0"/>
                  </a:moveTo>
                  <a:lnTo>
                    <a:pt x="228" y="1723"/>
                  </a:lnTo>
                  <a:lnTo>
                    <a:pt x="0" y="195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6" name="任意多边形 410731">
              <a:extLst>
                <a:ext uri="{FF2B5EF4-FFF2-40B4-BE49-F238E27FC236}">
                  <a16:creationId xmlns:a16="http://schemas.microsoft.com/office/drawing/2014/main" id="{8DD4E7D8-CCB6-4F8C-44D5-BF1D5599C025}"/>
                </a:ext>
              </a:extLst>
            </p:cNvPr>
            <p:cNvSpPr/>
            <p:nvPr/>
          </p:nvSpPr>
          <p:spPr>
            <a:xfrm>
              <a:off x="3883" y="2392"/>
              <a:ext cx="191" cy="191"/>
            </a:xfrm>
            <a:custGeom>
              <a:avLst/>
              <a:gdLst/>
              <a:ahLst/>
              <a:cxnLst/>
              <a:rect l="0" t="0" r="0" b="0"/>
              <a:pathLst>
                <a:path w="1338" h="1338">
                  <a:moveTo>
                    <a:pt x="1338" y="0"/>
                  </a:moveTo>
                  <a:lnTo>
                    <a:pt x="227" y="1111"/>
                  </a:lnTo>
                  <a:lnTo>
                    <a:pt x="0" y="1338"/>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7" name="直接连接符 410732">
              <a:extLst>
                <a:ext uri="{FF2B5EF4-FFF2-40B4-BE49-F238E27FC236}">
                  <a16:creationId xmlns:a16="http://schemas.microsoft.com/office/drawing/2014/main" id="{C68889EE-BADD-756F-8F62-066EDE959593}"/>
                </a:ext>
              </a:extLst>
            </p:cNvPr>
            <p:cNvSpPr/>
            <p:nvPr/>
          </p:nvSpPr>
          <p:spPr>
            <a:xfrm flipV="1">
              <a:off x="3484" y="3042"/>
              <a:ext cx="28" cy="2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8" name="直接连接符 410733">
              <a:extLst>
                <a:ext uri="{FF2B5EF4-FFF2-40B4-BE49-F238E27FC236}">
                  <a16:creationId xmlns:a16="http://schemas.microsoft.com/office/drawing/2014/main" id="{5B0668E1-DE57-E0F6-D9C4-5C77615F841B}"/>
                </a:ext>
              </a:extLst>
            </p:cNvPr>
            <p:cNvSpPr>
              <a:spLocks noChangeAspect="1"/>
            </p:cNvSpPr>
            <p:nvPr/>
          </p:nvSpPr>
          <p:spPr>
            <a:xfrm flipV="1">
              <a:off x="3973" y="2492"/>
              <a:ext cx="91"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9" name="直接连接符 410734">
              <a:extLst>
                <a:ext uri="{FF2B5EF4-FFF2-40B4-BE49-F238E27FC236}">
                  <a16:creationId xmlns:a16="http://schemas.microsoft.com/office/drawing/2014/main" id="{A06B08A4-C2A2-7967-5FA1-C2601684A21D}"/>
                </a:ext>
              </a:extLst>
            </p:cNvPr>
            <p:cNvSpPr/>
            <p:nvPr/>
          </p:nvSpPr>
          <p:spPr>
            <a:xfrm flipV="1">
              <a:off x="3484" y="3042"/>
              <a:ext cx="116" cy="11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0" name="直接连接符 410735">
              <a:extLst>
                <a:ext uri="{FF2B5EF4-FFF2-40B4-BE49-F238E27FC236}">
                  <a16:creationId xmlns:a16="http://schemas.microsoft.com/office/drawing/2014/main" id="{6EFD98AC-0776-414E-2D19-5CFE0DD440F8}"/>
                </a:ext>
              </a:extLst>
            </p:cNvPr>
            <p:cNvSpPr/>
            <p:nvPr/>
          </p:nvSpPr>
          <p:spPr>
            <a:xfrm flipV="1">
              <a:off x="3484" y="3042"/>
              <a:ext cx="203" cy="20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1" name="直接连接符 410736">
              <a:extLst>
                <a:ext uri="{FF2B5EF4-FFF2-40B4-BE49-F238E27FC236}">
                  <a16:creationId xmlns:a16="http://schemas.microsoft.com/office/drawing/2014/main" id="{A3A6ABA3-397B-6CDA-B800-B919CD3AB918}"/>
                </a:ext>
              </a:extLst>
            </p:cNvPr>
            <p:cNvSpPr/>
            <p:nvPr/>
          </p:nvSpPr>
          <p:spPr>
            <a:xfrm flipV="1">
              <a:off x="3516" y="3042"/>
              <a:ext cx="258" cy="25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2" name="直接连接符 410737">
              <a:extLst>
                <a:ext uri="{FF2B5EF4-FFF2-40B4-BE49-F238E27FC236}">
                  <a16:creationId xmlns:a16="http://schemas.microsoft.com/office/drawing/2014/main" id="{6D575BFB-C3C1-37C6-B1E8-5E6CBE113AD1}"/>
                </a:ext>
              </a:extLst>
            </p:cNvPr>
            <p:cNvSpPr/>
            <p:nvPr/>
          </p:nvSpPr>
          <p:spPr>
            <a:xfrm flipV="1">
              <a:off x="3604" y="3042"/>
              <a:ext cx="258" cy="25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3" name="直接连接符 410738">
              <a:extLst>
                <a:ext uri="{FF2B5EF4-FFF2-40B4-BE49-F238E27FC236}">
                  <a16:creationId xmlns:a16="http://schemas.microsoft.com/office/drawing/2014/main" id="{DD698D2E-C004-FAAF-A8F4-E0E5388080BF}"/>
                </a:ext>
              </a:extLst>
            </p:cNvPr>
            <p:cNvSpPr/>
            <p:nvPr/>
          </p:nvSpPr>
          <p:spPr>
            <a:xfrm flipV="1">
              <a:off x="3691" y="3042"/>
              <a:ext cx="258" cy="25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4" name="直接连接符 410739">
              <a:extLst>
                <a:ext uri="{FF2B5EF4-FFF2-40B4-BE49-F238E27FC236}">
                  <a16:creationId xmlns:a16="http://schemas.microsoft.com/office/drawing/2014/main" id="{4B18E389-6434-49C3-110C-3FCF8F8CA71E}"/>
                </a:ext>
              </a:extLst>
            </p:cNvPr>
            <p:cNvSpPr/>
            <p:nvPr/>
          </p:nvSpPr>
          <p:spPr>
            <a:xfrm flipV="1">
              <a:off x="3778" y="3042"/>
              <a:ext cx="259" cy="25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5" name="直接连接符 410740">
              <a:extLst>
                <a:ext uri="{FF2B5EF4-FFF2-40B4-BE49-F238E27FC236}">
                  <a16:creationId xmlns:a16="http://schemas.microsoft.com/office/drawing/2014/main" id="{1E529AEB-0321-3B36-6D3A-AE051C5816F8}"/>
                </a:ext>
              </a:extLst>
            </p:cNvPr>
            <p:cNvSpPr/>
            <p:nvPr/>
          </p:nvSpPr>
          <p:spPr>
            <a:xfrm flipV="1">
              <a:off x="3866" y="3092"/>
              <a:ext cx="208" cy="20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6" name="直接连接符 410741">
              <a:extLst>
                <a:ext uri="{FF2B5EF4-FFF2-40B4-BE49-F238E27FC236}">
                  <a16:creationId xmlns:a16="http://schemas.microsoft.com/office/drawing/2014/main" id="{E071F487-1DEA-8FA9-003F-C2D022D1E667}"/>
                </a:ext>
              </a:extLst>
            </p:cNvPr>
            <p:cNvSpPr/>
            <p:nvPr/>
          </p:nvSpPr>
          <p:spPr>
            <a:xfrm flipV="1">
              <a:off x="3953" y="3179"/>
              <a:ext cx="121" cy="12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7" name="直接连接符 410742">
              <a:extLst>
                <a:ext uri="{FF2B5EF4-FFF2-40B4-BE49-F238E27FC236}">
                  <a16:creationId xmlns:a16="http://schemas.microsoft.com/office/drawing/2014/main" id="{F80281A8-C4DB-ADC6-21CB-B2F83A22F319}"/>
                </a:ext>
              </a:extLst>
            </p:cNvPr>
            <p:cNvSpPr/>
            <p:nvPr/>
          </p:nvSpPr>
          <p:spPr>
            <a:xfrm flipV="1">
              <a:off x="4041" y="3267"/>
              <a:ext cx="33" cy="3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8" name="任意多边形 410743">
              <a:extLst>
                <a:ext uri="{FF2B5EF4-FFF2-40B4-BE49-F238E27FC236}">
                  <a16:creationId xmlns:a16="http://schemas.microsoft.com/office/drawing/2014/main" id="{11E56944-B89A-9814-8867-5C86AC2D3A47}"/>
                </a:ext>
              </a:extLst>
            </p:cNvPr>
            <p:cNvSpPr/>
            <p:nvPr/>
          </p:nvSpPr>
          <p:spPr>
            <a:xfrm>
              <a:off x="3480" y="2583"/>
              <a:ext cx="49" cy="50"/>
            </a:xfrm>
            <a:custGeom>
              <a:avLst/>
              <a:gdLst/>
              <a:ahLst/>
              <a:cxnLst/>
              <a:rect l="0" t="0" r="0" b="0"/>
              <a:pathLst>
                <a:path w="347" h="348">
                  <a:moveTo>
                    <a:pt x="0" y="348"/>
                  </a:moveTo>
                  <a:lnTo>
                    <a:pt x="138" y="209"/>
                  </a:lnTo>
                  <a:lnTo>
                    <a:pt x="347"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9" name="任意多边形 410744">
              <a:extLst>
                <a:ext uri="{FF2B5EF4-FFF2-40B4-BE49-F238E27FC236}">
                  <a16:creationId xmlns:a16="http://schemas.microsoft.com/office/drawing/2014/main" id="{E660DFA8-FE5B-07CA-88C8-A284BF64F3C4}"/>
                </a:ext>
              </a:extLst>
            </p:cNvPr>
            <p:cNvSpPr/>
            <p:nvPr/>
          </p:nvSpPr>
          <p:spPr>
            <a:xfrm>
              <a:off x="3486" y="2583"/>
              <a:ext cx="75" cy="75"/>
            </a:xfrm>
            <a:custGeom>
              <a:avLst/>
              <a:gdLst/>
              <a:ahLst/>
              <a:cxnLst/>
              <a:rect l="0" t="0" r="0" b="0"/>
              <a:pathLst>
                <a:path w="523" h="523">
                  <a:moveTo>
                    <a:pt x="0" y="523"/>
                  </a:moveTo>
                  <a:lnTo>
                    <a:pt x="314" y="209"/>
                  </a:lnTo>
                  <a:lnTo>
                    <a:pt x="523"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0" name="任意多边形 410745">
              <a:extLst>
                <a:ext uri="{FF2B5EF4-FFF2-40B4-BE49-F238E27FC236}">
                  <a16:creationId xmlns:a16="http://schemas.microsoft.com/office/drawing/2014/main" id="{622B46C9-1A56-BB2C-A33D-86C3F9660C84}"/>
                </a:ext>
              </a:extLst>
            </p:cNvPr>
            <p:cNvSpPr/>
            <p:nvPr/>
          </p:nvSpPr>
          <p:spPr>
            <a:xfrm>
              <a:off x="3519" y="2583"/>
              <a:ext cx="75" cy="75"/>
            </a:xfrm>
            <a:custGeom>
              <a:avLst/>
              <a:gdLst/>
              <a:ahLst/>
              <a:cxnLst/>
              <a:rect l="0" t="0" r="0" b="0"/>
              <a:pathLst>
                <a:path w="523" h="523">
                  <a:moveTo>
                    <a:pt x="0" y="523"/>
                  </a:moveTo>
                  <a:lnTo>
                    <a:pt x="314" y="209"/>
                  </a:lnTo>
                  <a:lnTo>
                    <a:pt x="523"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1" name="任意多边形 410746">
              <a:extLst>
                <a:ext uri="{FF2B5EF4-FFF2-40B4-BE49-F238E27FC236}">
                  <a16:creationId xmlns:a16="http://schemas.microsoft.com/office/drawing/2014/main" id="{27A3FDA9-9E2D-CCC7-C316-E5D82C07BF16}"/>
                </a:ext>
              </a:extLst>
            </p:cNvPr>
            <p:cNvSpPr/>
            <p:nvPr/>
          </p:nvSpPr>
          <p:spPr>
            <a:xfrm>
              <a:off x="3580" y="2583"/>
              <a:ext cx="74" cy="75"/>
            </a:xfrm>
            <a:custGeom>
              <a:avLst/>
              <a:gdLst/>
              <a:ahLst/>
              <a:cxnLst/>
              <a:rect l="0" t="0" r="0" b="0"/>
              <a:pathLst>
                <a:path w="522" h="523">
                  <a:moveTo>
                    <a:pt x="0" y="523"/>
                  </a:moveTo>
                  <a:lnTo>
                    <a:pt x="314" y="209"/>
                  </a:lnTo>
                  <a:lnTo>
                    <a:pt x="522"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2" name="任意多边形 410747">
              <a:extLst>
                <a:ext uri="{FF2B5EF4-FFF2-40B4-BE49-F238E27FC236}">
                  <a16:creationId xmlns:a16="http://schemas.microsoft.com/office/drawing/2014/main" id="{199CAB06-B738-DD25-20F5-7AF6FB2BDA7E}"/>
                </a:ext>
              </a:extLst>
            </p:cNvPr>
            <p:cNvSpPr/>
            <p:nvPr/>
          </p:nvSpPr>
          <p:spPr>
            <a:xfrm>
              <a:off x="3611" y="2583"/>
              <a:ext cx="75" cy="75"/>
            </a:xfrm>
            <a:custGeom>
              <a:avLst/>
              <a:gdLst/>
              <a:ahLst/>
              <a:cxnLst/>
              <a:rect l="0" t="0" r="0" b="0"/>
              <a:pathLst>
                <a:path w="523" h="523">
                  <a:moveTo>
                    <a:pt x="0" y="523"/>
                  </a:moveTo>
                  <a:lnTo>
                    <a:pt x="314" y="209"/>
                  </a:lnTo>
                  <a:lnTo>
                    <a:pt x="523"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3" name="任意多边形 410748">
              <a:extLst>
                <a:ext uri="{FF2B5EF4-FFF2-40B4-BE49-F238E27FC236}">
                  <a16:creationId xmlns:a16="http://schemas.microsoft.com/office/drawing/2014/main" id="{23DE8636-40F1-33A2-C528-50E590ACCC3E}"/>
                </a:ext>
              </a:extLst>
            </p:cNvPr>
            <p:cNvSpPr/>
            <p:nvPr/>
          </p:nvSpPr>
          <p:spPr>
            <a:xfrm>
              <a:off x="3643" y="2583"/>
              <a:ext cx="75" cy="75"/>
            </a:xfrm>
            <a:custGeom>
              <a:avLst/>
              <a:gdLst/>
              <a:ahLst/>
              <a:cxnLst/>
              <a:rect l="0" t="0" r="0" b="0"/>
              <a:pathLst>
                <a:path w="522" h="523">
                  <a:moveTo>
                    <a:pt x="0" y="523"/>
                  </a:moveTo>
                  <a:lnTo>
                    <a:pt x="313" y="209"/>
                  </a:lnTo>
                  <a:lnTo>
                    <a:pt x="522"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4" name="任意多边形 410749">
              <a:extLst>
                <a:ext uri="{FF2B5EF4-FFF2-40B4-BE49-F238E27FC236}">
                  <a16:creationId xmlns:a16="http://schemas.microsoft.com/office/drawing/2014/main" id="{48F82CEE-9AC4-C640-842D-A4F099185BE9}"/>
                </a:ext>
              </a:extLst>
            </p:cNvPr>
            <p:cNvSpPr/>
            <p:nvPr/>
          </p:nvSpPr>
          <p:spPr>
            <a:xfrm>
              <a:off x="3673" y="2583"/>
              <a:ext cx="74" cy="75"/>
            </a:xfrm>
            <a:custGeom>
              <a:avLst/>
              <a:gdLst/>
              <a:ahLst/>
              <a:cxnLst/>
              <a:rect l="0" t="0" r="0" b="0"/>
              <a:pathLst>
                <a:path w="521" h="523">
                  <a:moveTo>
                    <a:pt x="0" y="523"/>
                  </a:moveTo>
                  <a:lnTo>
                    <a:pt x="313" y="209"/>
                  </a:lnTo>
                  <a:lnTo>
                    <a:pt x="521"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5" name="任意多边形 410750">
              <a:extLst>
                <a:ext uri="{FF2B5EF4-FFF2-40B4-BE49-F238E27FC236}">
                  <a16:creationId xmlns:a16="http://schemas.microsoft.com/office/drawing/2014/main" id="{1138DBF0-FEA0-F9DC-2EE9-10E36AEEAEFA}"/>
                </a:ext>
              </a:extLst>
            </p:cNvPr>
            <p:cNvSpPr/>
            <p:nvPr/>
          </p:nvSpPr>
          <p:spPr>
            <a:xfrm>
              <a:off x="3699" y="2583"/>
              <a:ext cx="74" cy="75"/>
            </a:xfrm>
            <a:custGeom>
              <a:avLst/>
              <a:gdLst/>
              <a:ahLst/>
              <a:cxnLst/>
              <a:rect l="0" t="0" r="0" b="0"/>
              <a:pathLst>
                <a:path w="521" h="523">
                  <a:moveTo>
                    <a:pt x="0" y="523"/>
                  </a:moveTo>
                  <a:lnTo>
                    <a:pt x="312" y="209"/>
                  </a:lnTo>
                  <a:lnTo>
                    <a:pt x="521"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6" name="任意多边形 410751">
              <a:extLst>
                <a:ext uri="{FF2B5EF4-FFF2-40B4-BE49-F238E27FC236}">
                  <a16:creationId xmlns:a16="http://schemas.microsoft.com/office/drawing/2014/main" id="{22A506C5-AC61-7FBC-0E28-FDBBAECB7DB9}"/>
                </a:ext>
              </a:extLst>
            </p:cNvPr>
            <p:cNvSpPr/>
            <p:nvPr/>
          </p:nvSpPr>
          <p:spPr>
            <a:xfrm>
              <a:off x="3754" y="2583"/>
              <a:ext cx="75" cy="75"/>
            </a:xfrm>
            <a:custGeom>
              <a:avLst/>
              <a:gdLst/>
              <a:ahLst/>
              <a:cxnLst/>
              <a:rect l="0" t="0" r="0" b="0"/>
              <a:pathLst>
                <a:path w="522" h="523">
                  <a:moveTo>
                    <a:pt x="0" y="523"/>
                  </a:moveTo>
                  <a:lnTo>
                    <a:pt x="313" y="209"/>
                  </a:lnTo>
                  <a:lnTo>
                    <a:pt x="522"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7" name="任意多边形 410752">
              <a:extLst>
                <a:ext uri="{FF2B5EF4-FFF2-40B4-BE49-F238E27FC236}">
                  <a16:creationId xmlns:a16="http://schemas.microsoft.com/office/drawing/2014/main" id="{2A7B5ABB-6D87-9D47-2614-D59406771879}"/>
                </a:ext>
              </a:extLst>
            </p:cNvPr>
            <p:cNvSpPr/>
            <p:nvPr/>
          </p:nvSpPr>
          <p:spPr>
            <a:xfrm>
              <a:off x="3840" y="2585"/>
              <a:ext cx="75" cy="75"/>
            </a:xfrm>
            <a:custGeom>
              <a:avLst/>
              <a:gdLst/>
              <a:ahLst/>
              <a:cxnLst/>
              <a:rect l="0" t="0" r="0" b="0"/>
              <a:pathLst>
                <a:path w="523" h="523">
                  <a:moveTo>
                    <a:pt x="0" y="523"/>
                  </a:moveTo>
                  <a:lnTo>
                    <a:pt x="314" y="209"/>
                  </a:lnTo>
                  <a:lnTo>
                    <a:pt x="523"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8" name="任意多边形 410753">
              <a:extLst>
                <a:ext uri="{FF2B5EF4-FFF2-40B4-BE49-F238E27FC236}">
                  <a16:creationId xmlns:a16="http://schemas.microsoft.com/office/drawing/2014/main" id="{AD7E9BD4-8273-CFA9-A596-CB01C9B2D54E}"/>
                </a:ext>
              </a:extLst>
            </p:cNvPr>
            <p:cNvSpPr/>
            <p:nvPr/>
          </p:nvSpPr>
          <p:spPr>
            <a:xfrm>
              <a:off x="3872" y="2583"/>
              <a:ext cx="74" cy="75"/>
            </a:xfrm>
            <a:custGeom>
              <a:avLst/>
              <a:gdLst/>
              <a:ahLst/>
              <a:cxnLst/>
              <a:rect l="0" t="0" r="0" b="0"/>
              <a:pathLst>
                <a:path w="522" h="523">
                  <a:moveTo>
                    <a:pt x="0" y="523"/>
                  </a:moveTo>
                  <a:lnTo>
                    <a:pt x="313" y="209"/>
                  </a:lnTo>
                  <a:lnTo>
                    <a:pt x="522"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9" name="任意多边形 410754">
              <a:extLst>
                <a:ext uri="{FF2B5EF4-FFF2-40B4-BE49-F238E27FC236}">
                  <a16:creationId xmlns:a16="http://schemas.microsoft.com/office/drawing/2014/main" id="{E9757155-2580-AE27-8B4D-F961B43174DC}"/>
                </a:ext>
              </a:extLst>
            </p:cNvPr>
            <p:cNvSpPr/>
            <p:nvPr/>
          </p:nvSpPr>
          <p:spPr>
            <a:xfrm>
              <a:off x="3895" y="2583"/>
              <a:ext cx="75" cy="75"/>
            </a:xfrm>
            <a:custGeom>
              <a:avLst/>
              <a:gdLst/>
              <a:ahLst/>
              <a:cxnLst/>
              <a:rect l="0" t="0" r="0" b="0"/>
              <a:pathLst>
                <a:path w="523" h="523">
                  <a:moveTo>
                    <a:pt x="0" y="523"/>
                  </a:moveTo>
                  <a:lnTo>
                    <a:pt x="314" y="209"/>
                  </a:lnTo>
                  <a:lnTo>
                    <a:pt x="523"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0" name="任意多边形 410755">
              <a:extLst>
                <a:ext uri="{FF2B5EF4-FFF2-40B4-BE49-F238E27FC236}">
                  <a16:creationId xmlns:a16="http://schemas.microsoft.com/office/drawing/2014/main" id="{2F95A2A7-A8AF-4582-E0FC-6A2EF66F5D40}"/>
                </a:ext>
              </a:extLst>
            </p:cNvPr>
            <p:cNvSpPr/>
            <p:nvPr/>
          </p:nvSpPr>
          <p:spPr>
            <a:xfrm>
              <a:off x="3923" y="2585"/>
              <a:ext cx="75" cy="75"/>
            </a:xfrm>
            <a:custGeom>
              <a:avLst/>
              <a:gdLst/>
              <a:ahLst/>
              <a:cxnLst/>
              <a:rect l="0" t="0" r="0" b="0"/>
              <a:pathLst>
                <a:path w="523" h="523">
                  <a:moveTo>
                    <a:pt x="0" y="523"/>
                  </a:moveTo>
                  <a:lnTo>
                    <a:pt x="314" y="209"/>
                  </a:lnTo>
                  <a:lnTo>
                    <a:pt x="523"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1" name="任意多边形 410756">
              <a:extLst>
                <a:ext uri="{FF2B5EF4-FFF2-40B4-BE49-F238E27FC236}">
                  <a16:creationId xmlns:a16="http://schemas.microsoft.com/office/drawing/2014/main" id="{1BA7A4DA-DD74-7E0A-54B0-86D1E4965477}"/>
                </a:ext>
              </a:extLst>
            </p:cNvPr>
            <p:cNvSpPr/>
            <p:nvPr/>
          </p:nvSpPr>
          <p:spPr>
            <a:xfrm>
              <a:off x="4033" y="2613"/>
              <a:ext cx="47" cy="47"/>
            </a:xfrm>
            <a:custGeom>
              <a:avLst/>
              <a:gdLst/>
              <a:ahLst/>
              <a:cxnLst/>
              <a:rect l="0" t="0" r="0" b="0"/>
              <a:pathLst>
                <a:path w="330" h="330">
                  <a:moveTo>
                    <a:pt x="0" y="330"/>
                  </a:moveTo>
                  <a:lnTo>
                    <a:pt x="312" y="16"/>
                  </a:lnTo>
                  <a:lnTo>
                    <a:pt x="330"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2" name="任意多边形 410757">
              <a:extLst>
                <a:ext uri="{FF2B5EF4-FFF2-40B4-BE49-F238E27FC236}">
                  <a16:creationId xmlns:a16="http://schemas.microsoft.com/office/drawing/2014/main" id="{51AD3B0C-B7C1-22D1-72A9-8C31EE896742}"/>
                </a:ext>
              </a:extLst>
            </p:cNvPr>
            <p:cNvSpPr/>
            <p:nvPr/>
          </p:nvSpPr>
          <p:spPr>
            <a:xfrm>
              <a:off x="3549" y="2584"/>
              <a:ext cx="75" cy="75"/>
            </a:xfrm>
            <a:custGeom>
              <a:avLst/>
              <a:gdLst/>
              <a:ahLst/>
              <a:cxnLst/>
              <a:rect l="0" t="0" r="0" b="0"/>
              <a:pathLst>
                <a:path w="523" h="523">
                  <a:moveTo>
                    <a:pt x="0" y="523"/>
                  </a:moveTo>
                  <a:lnTo>
                    <a:pt x="314" y="209"/>
                  </a:lnTo>
                  <a:lnTo>
                    <a:pt x="523"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3" name="任意多边形 410758">
              <a:extLst>
                <a:ext uri="{FF2B5EF4-FFF2-40B4-BE49-F238E27FC236}">
                  <a16:creationId xmlns:a16="http://schemas.microsoft.com/office/drawing/2014/main" id="{89921DCC-498C-4329-1515-6809FE08E933}"/>
                </a:ext>
              </a:extLst>
            </p:cNvPr>
            <p:cNvSpPr/>
            <p:nvPr/>
          </p:nvSpPr>
          <p:spPr>
            <a:xfrm>
              <a:off x="3727" y="2583"/>
              <a:ext cx="74" cy="75"/>
            </a:xfrm>
            <a:custGeom>
              <a:avLst/>
              <a:gdLst/>
              <a:ahLst/>
              <a:cxnLst/>
              <a:rect l="0" t="0" r="0" b="0"/>
              <a:pathLst>
                <a:path w="521" h="523">
                  <a:moveTo>
                    <a:pt x="0" y="523"/>
                  </a:moveTo>
                  <a:lnTo>
                    <a:pt x="312" y="209"/>
                  </a:lnTo>
                  <a:lnTo>
                    <a:pt x="521"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4" name="任意多边形 410759">
              <a:extLst>
                <a:ext uri="{FF2B5EF4-FFF2-40B4-BE49-F238E27FC236}">
                  <a16:creationId xmlns:a16="http://schemas.microsoft.com/office/drawing/2014/main" id="{D89D8938-AF0A-6A7E-693E-ACD75ACDA1CA}"/>
                </a:ext>
              </a:extLst>
            </p:cNvPr>
            <p:cNvSpPr/>
            <p:nvPr/>
          </p:nvSpPr>
          <p:spPr>
            <a:xfrm>
              <a:off x="3780" y="2584"/>
              <a:ext cx="75" cy="75"/>
            </a:xfrm>
            <a:custGeom>
              <a:avLst/>
              <a:gdLst/>
              <a:ahLst/>
              <a:cxnLst/>
              <a:rect l="0" t="0" r="0" b="0"/>
              <a:pathLst>
                <a:path w="522" h="523">
                  <a:moveTo>
                    <a:pt x="0" y="523"/>
                  </a:moveTo>
                  <a:lnTo>
                    <a:pt x="313" y="209"/>
                  </a:lnTo>
                  <a:lnTo>
                    <a:pt x="522"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5" name="任意多边形 410760">
              <a:extLst>
                <a:ext uri="{FF2B5EF4-FFF2-40B4-BE49-F238E27FC236}">
                  <a16:creationId xmlns:a16="http://schemas.microsoft.com/office/drawing/2014/main" id="{45AAAF23-F191-E6D6-15ED-E3A8EF7AB7AE}"/>
                </a:ext>
              </a:extLst>
            </p:cNvPr>
            <p:cNvSpPr/>
            <p:nvPr/>
          </p:nvSpPr>
          <p:spPr>
            <a:xfrm>
              <a:off x="3808" y="2584"/>
              <a:ext cx="75" cy="75"/>
            </a:xfrm>
            <a:custGeom>
              <a:avLst/>
              <a:gdLst/>
              <a:ahLst/>
              <a:cxnLst/>
              <a:rect l="0" t="0" r="0" b="0"/>
              <a:pathLst>
                <a:path w="522" h="523">
                  <a:moveTo>
                    <a:pt x="0" y="523"/>
                  </a:moveTo>
                  <a:lnTo>
                    <a:pt x="313" y="209"/>
                  </a:lnTo>
                  <a:lnTo>
                    <a:pt x="522"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6" name="任意多边形 410761">
              <a:extLst>
                <a:ext uri="{FF2B5EF4-FFF2-40B4-BE49-F238E27FC236}">
                  <a16:creationId xmlns:a16="http://schemas.microsoft.com/office/drawing/2014/main" id="{C0D4CE69-5CCB-254D-6213-015395F9BDF9}"/>
                </a:ext>
              </a:extLst>
            </p:cNvPr>
            <p:cNvSpPr/>
            <p:nvPr/>
          </p:nvSpPr>
          <p:spPr>
            <a:xfrm>
              <a:off x="3951" y="2585"/>
              <a:ext cx="75" cy="75"/>
            </a:xfrm>
            <a:custGeom>
              <a:avLst/>
              <a:gdLst/>
              <a:ahLst/>
              <a:cxnLst/>
              <a:rect l="0" t="0" r="0" b="0"/>
              <a:pathLst>
                <a:path w="523" h="523">
                  <a:moveTo>
                    <a:pt x="0" y="523"/>
                  </a:moveTo>
                  <a:lnTo>
                    <a:pt x="314" y="209"/>
                  </a:lnTo>
                  <a:lnTo>
                    <a:pt x="523"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7" name="任意多边形 410762">
              <a:extLst>
                <a:ext uri="{FF2B5EF4-FFF2-40B4-BE49-F238E27FC236}">
                  <a16:creationId xmlns:a16="http://schemas.microsoft.com/office/drawing/2014/main" id="{5F12C728-7E70-F3BC-258B-B2E03339DBE3}"/>
                </a:ext>
              </a:extLst>
            </p:cNvPr>
            <p:cNvSpPr/>
            <p:nvPr/>
          </p:nvSpPr>
          <p:spPr>
            <a:xfrm>
              <a:off x="3981" y="2585"/>
              <a:ext cx="75" cy="75"/>
            </a:xfrm>
            <a:custGeom>
              <a:avLst/>
              <a:gdLst/>
              <a:ahLst/>
              <a:cxnLst/>
              <a:rect l="0" t="0" r="0" b="0"/>
              <a:pathLst>
                <a:path w="523" h="523">
                  <a:moveTo>
                    <a:pt x="0" y="523"/>
                  </a:moveTo>
                  <a:lnTo>
                    <a:pt x="314" y="209"/>
                  </a:lnTo>
                  <a:lnTo>
                    <a:pt x="523"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8" name="任意多边形 410763">
              <a:extLst>
                <a:ext uri="{FF2B5EF4-FFF2-40B4-BE49-F238E27FC236}">
                  <a16:creationId xmlns:a16="http://schemas.microsoft.com/office/drawing/2014/main" id="{A2EFA513-005E-C5BA-3AA4-28809B7093F7}"/>
                </a:ext>
              </a:extLst>
            </p:cNvPr>
            <p:cNvSpPr/>
            <p:nvPr/>
          </p:nvSpPr>
          <p:spPr>
            <a:xfrm>
              <a:off x="4009" y="2583"/>
              <a:ext cx="75" cy="75"/>
            </a:xfrm>
            <a:custGeom>
              <a:avLst/>
              <a:gdLst/>
              <a:ahLst/>
              <a:cxnLst/>
              <a:rect l="0" t="0" r="0" b="0"/>
              <a:pathLst>
                <a:path w="523" h="523">
                  <a:moveTo>
                    <a:pt x="0" y="523"/>
                  </a:moveTo>
                  <a:lnTo>
                    <a:pt x="314" y="209"/>
                  </a:lnTo>
                  <a:lnTo>
                    <a:pt x="523"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9" name="直接连接符 410764">
              <a:extLst>
                <a:ext uri="{FF2B5EF4-FFF2-40B4-BE49-F238E27FC236}">
                  <a16:creationId xmlns:a16="http://schemas.microsoft.com/office/drawing/2014/main" id="{F4015604-262E-460F-DC1F-C3D62CED70EC}"/>
                </a:ext>
              </a:extLst>
            </p:cNvPr>
            <p:cNvSpPr/>
            <p:nvPr/>
          </p:nvSpPr>
          <p:spPr>
            <a:xfrm>
              <a:off x="3484" y="2583"/>
              <a:ext cx="590"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0" name="直接连接符 410765">
              <a:extLst>
                <a:ext uri="{FF2B5EF4-FFF2-40B4-BE49-F238E27FC236}">
                  <a16:creationId xmlns:a16="http://schemas.microsoft.com/office/drawing/2014/main" id="{8BBC94D9-6964-0EC7-AA3F-4203289B488C}"/>
                </a:ext>
              </a:extLst>
            </p:cNvPr>
            <p:cNvSpPr/>
            <p:nvPr/>
          </p:nvSpPr>
          <p:spPr>
            <a:xfrm>
              <a:off x="3484" y="2658"/>
              <a:ext cx="590"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1" name="直接连接符 410766">
              <a:extLst>
                <a:ext uri="{FF2B5EF4-FFF2-40B4-BE49-F238E27FC236}">
                  <a16:creationId xmlns:a16="http://schemas.microsoft.com/office/drawing/2014/main" id="{C59483CA-143A-D009-69EC-BE90D3F55C14}"/>
                </a:ext>
              </a:extLst>
            </p:cNvPr>
            <p:cNvSpPr/>
            <p:nvPr/>
          </p:nvSpPr>
          <p:spPr>
            <a:xfrm>
              <a:off x="4074" y="2141"/>
              <a:ext cx="1" cy="1159"/>
            </a:xfrm>
            <a:prstGeom prst="line">
              <a:avLst/>
            </a:prstGeom>
            <a:ln w="3810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2" name="直接连接符 410767">
              <a:extLst>
                <a:ext uri="{FF2B5EF4-FFF2-40B4-BE49-F238E27FC236}">
                  <a16:creationId xmlns:a16="http://schemas.microsoft.com/office/drawing/2014/main" id="{BF8D6534-9E69-5C79-4F27-44D91BC4E3AA}"/>
                </a:ext>
              </a:extLst>
            </p:cNvPr>
            <p:cNvSpPr/>
            <p:nvPr/>
          </p:nvSpPr>
          <p:spPr>
            <a:xfrm>
              <a:off x="3484" y="2141"/>
              <a:ext cx="1" cy="1159"/>
            </a:xfrm>
            <a:prstGeom prst="line">
              <a:avLst/>
            </a:prstGeom>
            <a:ln w="3810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43" name="组合 142">
            <a:extLst>
              <a:ext uri="{FF2B5EF4-FFF2-40B4-BE49-F238E27FC236}">
                <a16:creationId xmlns:a16="http://schemas.microsoft.com/office/drawing/2014/main" id="{3A90E0C5-8408-AF58-244C-24945A5556C9}"/>
              </a:ext>
            </a:extLst>
          </p:cNvPr>
          <p:cNvGrpSpPr/>
          <p:nvPr/>
        </p:nvGrpSpPr>
        <p:grpSpPr>
          <a:xfrm>
            <a:off x="7221538" y="3398838"/>
            <a:ext cx="996950" cy="1839912"/>
            <a:chOff x="4432" y="2141"/>
            <a:chExt cx="628" cy="1159"/>
          </a:xfrm>
        </p:grpSpPr>
        <p:sp>
          <p:nvSpPr>
            <p:cNvPr id="144" name="直接连接符 410769">
              <a:extLst>
                <a:ext uri="{FF2B5EF4-FFF2-40B4-BE49-F238E27FC236}">
                  <a16:creationId xmlns:a16="http://schemas.microsoft.com/office/drawing/2014/main" id="{AA0D6DB0-66C9-40E9-DDB5-F905B180F9A6}"/>
                </a:ext>
              </a:extLst>
            </p:cNvPr>
            <p:cNvSpPr/>
            <p:nvPr/>
          </p:nvSpPr>
          <p:spPr>
            <a:xfrm flipV="1">
              <a:off x="4432" y="2141"/>
              <a:ext cx="68"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5" name="直接连接符 410770">
              <a:extLst>
                <a:ext uri="{FF2B5EF4-FFF2-40B4-BE49-F238E27FC236}">
                  <a16:creationId xmlns:a16="http://schemas.microsoft.com/office/drawing/2014/main" id="{57A99444-E593-971C-718D-F679A250B89A}"/>
                </a:ext>
              </a:extLst>
            </p:cNvPr>
            <p:cNvSpPr/>
            <p:nvPr/>
          </p:nvSpPr>
          <p:spPr>
            <a:xfrm flipV="1">
              <a:off x="4432" y="2141"/>
              <a:ext cx="155" cy="15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6" name="直接连接符 410771">
              <a:extLst>
                <a:ext uri="{FF2B5EF4-FFF2-40B4-BE49-F238E27FC236}">
                  <a16:creationId xmlns:a16="http://schemas.microsoft.com/office/drawing/2014/main" id="{1BC210F2-BDB3-8FF2-F916-88A5A8C3E3C9}"/>
                </a:ext>
              </a:extLst>
            </p:cNvPr>
            <p:cNvSpPr/>
            <p:nvPr/>
          </p:nvSpPr>
          <p:spPr>
            <a:xfrm flipV="1">
              <a:off x="4432" y="2141"/>
              <a:ext cx="242" cy="24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7" name="直接连接符 410772">
              <a:extLst>
                <a:ext uri="{FF2B5EF4-FFF2-40B4-BE49-F238E27FC236}">
                  <a16:creationId xmlns:a16="http://schemas.microsoft.com/office/drawing/2014/main" id="{8DB9EC2C-36B1-5D20-FF85-921D81ACAB63}"/>
                </a:ext>
              </a:extLst>
            </p:cNvPr>
            <p:cNvSpPr/>
            <p:nvPr/>
          </p:nvSpPr>
          <p:spPr>
            <a:xfrm flipV="1">
              <a:off x="4432" y="2141"/>
              <a:ext cx="330" cy="33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8" name="任意多边形 410773">
              <a:extLst>
                <a:ext uri="{FF2B5EF4-FFF2-40B4-BE49-F238E27FC236}">
                  <a16:creationId xmlns:a16="http://schemas.microsoft.com/office/drawing/2014/main" id="{8BC13BC0-BAF1-5A4F-F349-855CE920977C}"/>
                </a:ext>
              </a:extLst>
            </p:cNvPr>
            <p:cNvSpPr/>
            <p:nvPr/>
          </p:nvSpPr>
          <p:spPr>
            <a:xfrm>
              <a:off x="4432" y="2141"/>
              <a:ext cx="417" cy="418"/>
            </a:xfrm>
            <a:custGeom>
              <a:avLst/>
              <a:gdLst/>
              <a:ahLst/>
              <a:cxnLst/>
              <a:rect l="0" t="0" r="0" b="0"/>
              <a:pathLst>
                <a:path w="2920" h="2923">
                  <a:moveTo>
                    <a:pt x="0" y="2923"/>
                  </a:moveTo>
                  <a:lnTo>
                    <a:pt x="54" y="2869"/>
                  </a:lnTo>
                  <a:lnTo>
                    <a:pt x="2920"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9" name="直接连接符 410774">
              <a:extLst>
                <a:ext uri="{FF2B5EF4-FFF2-40B4-BE49-F238E27FC236}">
                  <a16:creationId xmlns:a16="http://schemas.microsoft.com/office/drawing/2014/main" id="{E6089351-57F2-D155-1CA8-8661CD89BE77}"/>
                </a:ext>
              </a:extLst>
            </p:cNvPr>
            <p:cNvSpPr/>
            <p:nvPr/>
          </p:nvSpPr>
          <p:spPr>
            <a:xfrm flipV="1">
              <a:off x="4432" y="2613"/>
              <a:ext cx="33" cy="3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0" name="任意多边形 410775">
              <a:extLst>
                <a:ext uri="{FF2B5EF4-FFF2-40B4-BE49-F238E27FC236}">
                  <a16:creationId xmlns:a16="http://schemas.microsoft.com/office/drawing/2014/main" id="{7C604717-38F5-B60A-DE91-C85A3BF67CC0}"/>
                </a:ext>
              </a:extLst>
            </p:cNvPr>
            <p:cNvSpPr/>
            <p:nvPr/>
          </p:nvSpPr>
          <p:spPr>
            <a:xfrm>
              <a:off x="4465" y="2141"/>
              <a:ext cx="471" cy="472"/>
            </a:xfrm>
            <a:custGeom>
              <a:avLst/>
              <a:gdLst/>
              <a:ahLst/>
              <a:cxnLst/>
              <a:rect l="0" t="0" r="0" b="0"/>
              <a:pathLst>
                <a:path w="3302" h="3305">
                  <a:moveTo>
                    <a:pt x="3302" y="0"/>
                  </a:moveTo>
                  <a:lnTo>
                    <a:pt x="436" y="2869"/>
                  </a:lnTo>
                  <a:lnTo>
                    <a:pt x="0" y="3305"/>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1" name="直接连接符 410776">
              <a:extLst>
                <a:ext uri="{FF2B5EF4-FFF2-40B4-BE49-F238E27FC236}">
                  <a16:creationId xmlns:a16="http://schemas.microsoft.com/office/drawing/2014/main" id="{D8360D51-A1AB-D484-0A69-81CC1F2139D8}"/>
                </a:ext>
              </a:extLst>
            </p:cNvPr>
            <p:cNvSpPr/>
            <p:nvPr/>
          </p:nvSpPr>
          <p:spPr>
            <a:xfrm flipV="1">
              <a:off x="4487" y="2613"/>
              <a:ext cx="65" cy="6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2" name="任意多边形 410777">
              <a:extLst>
                <a:ext uri="{FF2B5EF4-FFF2-40B4-BE49-F238E27FC236}">
                  <a16:creationId xmlns:a16="http://schemas.microsoft.com/office/drawing/2014/main" id="{9E36D93B-4E26-9428-7339-FBF220CA0628}"/>
                </a:ext>
              </a:extLst>
            </p:cNvPr>
            <p:cNvSpPr/>
            <p:nvPr/>
          </p:nvSpPr>
          <p:spPr>
            <a:xfrm>
              <a:off x="4552" y="2141"/>
              <a:ext cx="472" cy="472"/>
            </a:xfrm>
            <a:custGeom>
              <a:avLst/>
              <a:gdLst/>
              <a:ahLst/>
              <a:cxnLst/>
              <a:rect l="0" t="0" r="0" b="0"/>
              <a:pathLst>
                <a:path w="3303" h="3305">
                  <a:moveTo>
                    <a:pt x="3303" y="0"/>
                  </a:moveTo>
                  <a:lnTo>
                    <a:pt x="435" y="2869"/>
                  </a:lnTo>
                  <a:lnTo>
                    <a:pt x="0" y="3305"/>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3" name="直接连接符 410778">
              <a:extLst>
                <a:ext uri="{FF2B5EF4-FFF2-40B4-BE49-F238E27FC236}">
                  <a16:creationId xmlns:a16="http://schemas.microsoft.com/office/drawing/2014/main" id="{89DA907B-300C-6DA4-9CEB-6A537C1DE84D}"/>
                </a:ext>
              </a:extLst>
            </p:cNvPr>
            <p:cNvSpPr/>
            <p:nvPr/>
          </p:nvSpPr>
          <p:spPr>
            <a:xfrm flipV="1">
              <a:off x="4574" y="2613"/>
              <a:ext cx="65" cy="6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4" name="任意多边形 410779">
              <a:extLst>
                <a:ext uri="{FF2B5EF4-FFF2-40B4-BE49-F238E27FC236}">
                  <a16:creationId xmlns:a16="http://schemas.microsoft.com/office/drawing/2014/main" id="{4707A42F-3904-A44A-F756-3D40098AC42A}"/>
                </a:ext>
              </a:extLst>
            </p:cNvPr>
            <p:cNvSpPr/>
            <p:nvPr/>
          </p:nvSpPr>
          <p:spPr>
            <a:xfrm>
              <a:off x="4639" y="2193"/>
              <a:ext cx="420" cy="420"/>
            </a:xfrm>
            <a:custGeom>
              <a:avLst/>
              <a:gdLst/>
              <a:ahLst/>
              <a:cxnLst/>
              <a:rect l="0" t="0" r="0" b="0"/>
              <a:pathLst>
                <a:path w="2937" h="2939">
                  <a:moveTo>
                    <a:pt x="2937" y="0"/>
                  </a:moveTo>
                  <a:lnTo>
                    <a:pt x="436" y="2503"/>
                  </a:lnTo>
                  <a:lnTo>
                    <a:pt x="0" y="2939"/>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5" name="直接连接符 410780">
              <a:extLst>
                <a:ext uri="{FF2B5EF4-FFF2-40B4-BE49-F238E27FC236}">
                  <a16:creationId xmlns:a16="http://schemas.microsoft.com/office/drawing/2014/main" id="{28AC5F8D-FA8B-5B34-5DB0-2E5A98932C04}"/>
                </a:ext>
              </a:extLst>
            </p:cNvPr>
            <p:cNvSpPr/>
            <p:nvPr/>
          </p:nvSpPr>
          <p:spPr>
            <a:xfrm flipV="1">
              <a:off x="4661" y="2613"/>
              <a:ext cx="66" cy="6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6" name="任意多边形 410781">
              <a:extLst>
                <a:ext uri="{FF2B5EF4-FFF2-40B4-BE49-F238E27FC236}">
                  <a16:creationId xmlns:a16="http://schemas.microsoft.com/office/drawing/2014/main" id="{CED9089A-4C89-788B-BC59-B796A37FD468}"/>
                </a:ext>
              </a:extLst>
            </p:cNvPr>
            <p:cNvSpPr/>
            <p:nvPr/>
          </p:nvSpPr>
          <p:spPr>
            <a:xfrm>
              <a:off x="4727" y="2281"/>
              <a:ext cx="332" cy="332"/>
            </a:xfrm>
            <a:custGeom>
              <a:avLst/>
              <a:gdLst/>
              <a:ahLst/>
              <a:cxnLst/>
              <a:rect l="0" t="0" r="0" b="0"/>
              <a:pathLst>
                <a:path w="2325" h="2327">
                  <a:moveTo>
                    <a:pt x="2325" y="0"/>
                  </a:moveTo>
                  <a:lnTo>
                    <a:pt x="436" y="1891"/>
                  </a:lnTo>
                  <a:lnTo>
                    <a:pt x="0" y="2327"/>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7" name="直接连接符 410782">
              <a:extLst>
                <a:ext uri="{FF2B5EF4-FFF2-40B4-BE49-F238E27FC236}">
                  <a16:creationId xmlns:a16="http://schemas.microsoft.com/office/drawing/2014/main" id="{3F27B783-F69C-4954-EC5E-300BBD0021D2}"/>
                </a:ext>
              </a:extLst>
            </p:cNvPr>
            <p:cNvSpPr/>
            <p:nvPr/>
          </p:nvSpPr>
          <p:spPr>
            <a:xfrm flipV="1">
              <a:off x="4749" y="2613"/>
              <a:ext cx="65" cy="6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8" name="任意多边形 410783">
              <a:extLst>
                <a:ext uri="{FF2B5EF4-FFF2-40B4-BE49-F238E27FC236}">
                  <a16:creationId xmlns:a16="http://schemas.microsoft.com/office/drawing/2014/main" id="{67055096-9B57-2ACB-4C74-335B45B1388E}"/>
                </a:ext>
              </a:extLst>
            </p:cNvPr>
            <p:cNvSpPr/>
            <p:nvPr/>
          </p:nvSpPr>
          <p:spPr>
            <a:xfrm>
              <a:off x="4814" y="2368"/>
              <a:ext cx="245" cy="245"/>
            </a:xfrm>
            <a:custGeom>
              <a:avLst/>
              <a:gdLst/>
              <a:ahLst/>
              <a:cxnLst/>
              <a:rect l="0" t="0" r="0" b="0"/>
              <a:pathLst>
                <a:path w="1714" h="1715">
                  <a:moveTo>
                    <a:pt x="1714" y="0"/>
                  </a:moveTo>
                  <a:lnTo>
                    <a:pt x="436" y="1279"/>
                  </a:lnTo>
                  <a:lnTo>
                    <a:pt x="0" y="1715"/>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9" name="直接连接符 410784">
              <a:extLst>
                <a:ext uri="{FF2B5EF4-FFF2-40B4-BE49-F238E27FC236}">
                  <a16:creationId xmlns:a16="http://schemas.microsoft.com/office/drawing/2014/main" id="{0A1E8EF1-5DAA-BACA-814B-DE04AA7FA265}"/>
                </a:ext>
              </a:extLst>
            </p:cNvPr>
            <p:cNvSpPr/>
            <p:nvPr/>
          </p:nvSpPr>
          <p:spPr>
            <a:xfrm flipV="1">
              <a:off x="4432" y="3042"/>
              <a:ext cx="41" cy="4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0" name="直接连接符 410785">
              <a:extLst>
                <a:ext uri="{FF2B5EF4-FFF2-40B4-BE49-F238E27FC236}">
                  <a16:creationId xmlns:a16="http://schemas.microsoft.com/office/drawing/2014/main" id="{6C5623DF-0EAE-6CBE-40C0-BF7FA761A403}"/>
                </a:ext>
              </a:extLst>
            </p:cNvPr>
            <p:cNvSpPr/>
            <p:nvPr/>
          </p:nvSpPr>
          <p:spPr>
            <a:xfrm flipV="1">
              <a:off x="4964" y="2456"/>
              <a:ext cx="95" cy="9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1" name="任意多边形 410786">
              <a:extLst>
                <a:ext uri="{FF2B5EF4-FFF2-40B4-BE49-F238E27FC236}">
                  <a16:creationId xmlns:a16="http://schemas.microsoft.com/office/drawing/2014/main" id="{B0A57102-5FDC-7F7B-13EC-C5D744B016AC}"/>
                </a:ext>
              </a:extLst>
            </p:cNvPr>
            <p:cNvSpPr/>
            <p:nvPr/>
          </p:nvSpPr>
          <p:spPr>
            <a:xfrm>
              <a:off x="4836" y="2551"/>
              <a:ext cx="128" cy="128"/>
            </a:xfrm>
            <a:custGeom>
              <a:avLst/>
              <a:gdLst/>
              <a:ahLst/>
              <a:cxnLst/>
              <a:rect l="0" t="0" r="0" b="0"/>
              <a:pathLst>
                <a:path w="894" h="895">
                  <a:moveTo>
                    <a:pt x="0" y="895"/>
                  </a:moveTo>
                  <a:lnTo>
                    <a:pt x="459" y="436"/>
                  </a:lnTo>
                  <a:lnTo>
                    <a:pt x="894"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2" name="直接连接符 410787">
              <a:extLst>
                <a:ext uri="{FF2B5EF4-FFF2-40B4-BE49-F238E27FC236}">
                  <a16:creationId xmlns:a16="http://schemas.microsoft.com/office/drawing/2014/main" id="{0957624A-AB70-2919-599B-7C347AF65C0B}"/>
                </a:ext>
              </a:extLst>
            </p:cNvPr>
            <p:cNvSpPr/>
            <p:nvPr/>
          </p:nvSpPr>
          <p:spPr>
            <a:xfrm flipV="1">
              <a:off x="4432" y="3042"/>
              <a:ext cx="129" cy="12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3" name="直接连接符 410788">
              <a:extLst>
                <a:ext uri="{FF2B5EF4-FFF2-40B4-BE49-F238E27FC236}">
                  <a16:creationId xmlns:a16="http://schemas.microsoft.com/office/drawing/2014/main" id="{9264B0D1-BFFC-D56F-2680-95422074D91E}"/>
                </a:ext>
              </a:extLst>
            </p:cNvPr>
            <p:cNvSpPr/>
            <p:nvPr/>
          </p:nvSpPr>
          <p:spPr>
            <a:xfrm flipV="1">
              <a:off x="5051" y="2543"/>
              <a:ext cx="8" cy="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4" name="任意多边形 410789">
              <a:extLst>
                <a:ext uri="{FF2B5EF4-FFF2-40B4-BE49-F238E27FC236}">
                  <a16:creationId xmlns:a16="http://schemas.microsoft.com/office/drawing/2014/main" id="{5AC68F41-6730-9DD6-F382-D2B2D5FE977D}"/>
                </a:ext>
              </a:extLst>
            </p:cNvPr>
            <p:cNvSpPr/>
            <p:nvPr/>
          </p:nvSpPr>
          <p:spPr>
            <a:xfrm>
              <a:off x="4923" y="2551"/>
              <a:ext cx="128" cy="128"/>
            </a:xfrm>
            <a:custGeom>
              <a:avLst/>
              <a:gdLst/>
              <a:ahLst/>
              <a:cxnLst/>
              <a:rect l="0" t="0" r="0" b="0"/>
              <a:pathLst>
                <a:path w="894" h="895">
                  <a:moveTo>
                    <a:pt x="0" y="895"/>
                  </a:moveTo>
                  <a:lnTo>
                    <a:pt x="459" y="436"/>
                  </a:lnTo>
                  <a:lnTo>
                    <a:pt x="894"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5" name="直接连接符 410790">
              <a:extLst>
                <a:ext uri="{FF2B5EF4-FFF2-40B4-BE49-F238E27FC236}">
                  <a16:creationId xmlns:a16="http://schemas.microsoft.com/office/drawing/2014/main" id="{B8C09C81-60B4-3817-CF23-13F8F576578D}"/>
                </a:ext>
              </a:extLst>
            </p:cNvPr>
            <p:cNvSpPr/>
            <p:nvPr/>
          </p:nvSpPr>
          <p:spPr>
            <a:xfrm flipV="1">
              <a:off x="4432" y="3042"/>
              <a:ext cx="216" cy="21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6" name="直接连接符 410791">
              <a:extLst>
                <a:ext uri="{FF2B5EF4-FFF2-40B4-BE49-F238E27FC236}">
                  <a16:creationId xmlns:a16="http://schemas.microsoft.com/office/drawing/2014/main" id="{38C457B1-0EA3-51A5-F632-AAC6CCF4628D}"/>
                </a:ext>
              </a:extLst>
            </p:cNvPr>
            <p:cNvSpPr/>
            <p:nvPr/>
          </p:nvSpPr>
          <p:spPr>
            <a:xfrm flipV="1">
              <a:off x="5011" y="2631"/>
              <a:ext cx="48" cy="4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7" name="直接连接符 410792">
              <a:extLst>
                <a:ext uri="{FF2B5EF4-FFF2-40B4-BE49-F238E27FC236}">
                  <a16:creationId xmlns:a16="http://schemas.microsoft.com/office/drawing/2014/main" id="{38D4F59A-C764-8272-E3DB-63BA9B10222D}"/>
                </a:ext>
              </a:extLst>
            </p:cNvPr>
            <p:cNvSpPr/>
            <p:nvPr/>
          </p:nvSpPr>
          <p:spPr>
            <a:xfrm flipV="1">
              <a:off x="4477" y="3042"/>
              <a:ext cx="259" cy="25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8" name="直接连接符 410793">
              <a:extLst>
                <a:ext uri="{FF2B5EF4-FFF2-40B4-BE49-F238E27FC236}">
                  <a16:creationId xmlns:a16="http://schemas.microsoft.com/office/drawing/2014/main" id="{61D6F781-7B1C-5D49-7D9D-C6B6BCD91AB9}"/>
                </a:ext>
              </a:extLst>
            </p:cNvPr>
            <p:cNvSpPr/>
            <p:nvPr/>
          </p:nvSpPr>
          <p:spPr>
            <a:xfrm flipV="1">
              <a:off x="4565" y="3042"/>
              <a:ext cx="258" cy="25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9" name="直接连接符 410794">
              <a:extLst>
                <a:ext uri="{FF2B5EF4-FFF2-40B4-BE49-F238E27FC236}">
                  <a16:creationId xmlns:a16="http://schemas.microsoft.com/office/drawing/2014/main" id="{7C62549C-11E1-F08E-15E9-F2B698F2FBE4}"/>
                </a:ext>
              </a:extLst>
            </p:cNvPr>
            <p:cNvSpPr/>
            <p:nvPr/>
          </p:nvSpPr>
          <p:spPr>
            <a:xfrm flipV="1">
              <a:off x="4652" y="3042"/>
              <a:ext cx="258" cy="25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0" name="直接连接符 410795">
              <a:extLst>
                <a:ext uri="{FF2B5EF4-FFF2-40B4-BE49-F238E27FC236}">
                  <a16:creationId xmlns:a16="http://schemas.microsoft.com/office/drawing/2014/main" id="{A7394765-6442-14A9-66D9-97E0B6A06DEB}"/>
                </a:ext>
              </a:extLst>
            </p:cNvPr>
            <p:cNvSpPr/>
            <p:nvPr/>
          </p:nvSpPr>
          <p:spPr>
            <a:xfrm flipV="1">
              <a:off x="4740" y="3042"/>
              <a:ext cx="258" cy="25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1" name="直接连接符 410796">
              <a:extLst>
                <a:ext uri="{FF2B5EF4-FFF2-40B4-BE49-F238E27FC236}">
                  <a16:creationId xmlns:a16="http://schemas.microsoft.com/office/drawing/2014/main" id="{7D86D08F-B169-5C0C-1D07-EE17165FAB05}"/>
                </a:ext>
              </a:extLst>
            </p:cNvPr>
            <p:cNvSpPr/>
            <p:nvPr/>
          </p:nvSpPr>
          <p:spPr>
            <a:xfrm flipV="1">
              <a:off x="4827" y="3068"/>
              <a:ext cx="232" cy="23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2" name="直接连接符 410797">
              <a:extLst>
                <a:ext uri="{FF2B5EF4-FFF2-40B4-BE49-F238E27FC236}">
                  <a16:creationId xmlns:a16="http://schemas.microsoft.com/office/drawing/2014/main" id="{600E948A-CC06-B51F-EF2D-AC41B6185626}"/>
                </a:ext>
              </a:extLst>
            </p:cNvPr>
            <p:cNvSpPr/>
            <p:nvPr/>
          </p:nvSpPr>
          <p:spPr>
            <a:xfrm flipV="1">
              <a:off x="4914" y="3155"/>
              <a:ext cx="145" cy="14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3" name="直接连接符 410798">
              <a:extLst>
                <a:ext uri="{FF2B5EF4-FFF2-40B4-BE49-F238E27FC236}">
                  <a16:creationId xmlns:a16="http://schemas.microsoft.com/office/drawing/2014/main" id="{DB5D2B71-2002-8F18-90FE-74A2AF740D52}"/>
                </a:ext>
              </a:extLst>
            </p:cNvPr>
            <p:cNvSpPr/>
            <p:nvPr/>
          </p:nvSpPr>
          <p:spPr>
            <a:xfrm flipV="1">
              <a:off x="5002" y="3243"/>
              <a:ext cx="57" cy="5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4" name="直接连接符 410799">
              <a:extLst>
                <a:ext uri="{FF2B5EF4-FFF2-40B4-BE49-F238E27FC236}">
                  <a16:creationId xmlns:a16="http://schemas.microsoft.com/office/drawing/2014/main" id="{4ACA15A6-D55F-9985-88B2-8DA9D89D1B37}"/>
                </a:ext>
              </a:extLst>
            </p:cNvPr>
            <p:cNvSpPr/>
            <p:nvPr/>
          </p:nvSpPr>
          <p:spPr>
            <a:xfrm flipV="1">
              <a:off x="4432" y="2679"/>
              <a:ext cx="11" cy="1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5" name="直接连接符 410800">
              <a:extLst>
                <a:ext uri="{FF2B5EF4-FFF2-40B4-BE49-F238E27FC236}">
                  <a16:creationId xmlns:a16="http://schemas.microsoft.com/office/drawing/2014/main" id="{04816EBE-FE8C-D256-1596-E5742F4E7BA0}"/>
                </a:ext>
              </a:extLst>
            </p:cNvPr>
            <p:cNvSpPr/>
            <p:nvPr/>
          </p:nvSpPr>
          <p:spPr>
            <a:xfrm flipV="1">
              <a:off x="4432" y="2679"/>
              <a:ext cx="55" cy="5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6" name="直接连接符 410801">
              <a:extLst>
                <a:ext uri="{FF2B5EF4-FFF2-40B4-BE49-F238E27FC236}">
                  <a16:creationId xmlns:a16="http://schemas.microsoft.com/office/drawing/2014/main" id="{402DDCBB-1F72-EF4C-5C5B-EF15580D114E}"/>
                </a:ext>
              </a:extLst>
            </p:cNvPr>
            <p:cNvSpPr/>
            <p:nvPr/>
          </p:nvSpPr>
          <p:spPr>
            <a:xfrm flipV="1">
              <a:off x="4456" y="2679"/>
              <a:ext cx="74" cy="7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7" name="直接连接符 410802">
              <a:extLst>
                <a:ext uri="{FF2B5EF4-FFF2-40B4-BE49-F238E27FC236}">
                  <a16:creationId xmlns:a16="http://schemas.microsoft.com/office/drawing/2014/main" id="{36044BA5-F5D3-F945-1ECD-DC5AD1CDEB11}"/>
                </a:ext>
              </a:extLst>
            </p:cNvPr>
            <p:cNvSpPr/>
            <p:nvPr/>
          </p:nvSpPr>
          <p:spPr>
            <a:xfrm flipV="1">
              <a:off x="4499" y="2679"/>
              <a:ext cx="75" cy="7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8" name="直接连接符 410803">
              <a:extLst>
                <a:ext uri="{FF2B5EF4-FFF2-40B4-BE49-F238E27FC236}">
                  <a16:creationId xmlns:a16="http://schemas.microsoft.com/office/drawing/2014/main" id="{3260DAF7-F782-0CA4-2BFB-B00343E290CC}"/>
                </a:ext>
              </a:extLst>
            </p:cNvPr>
            <p:cNvSpPr/>
            <p:nvPr/>
          </p:nvSpPr>
          <p:spPr>
            <a:xfrm flipV="1">
              <a:off x="4543" y="2679"/>
              <a:ext cx="75" cy="7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9" name="直接连接符 410804">
              <a:extLst>
                <a:ext uri="{FF2B5EF4-FFF2-40B4-BE49-F238E27FC236}">
                  <a16:creationId xmlns:a16="http://schemas.microsoft.com/office/drawing/2014/main" id="{866E3367-B982-534A-029C-8BCF0DA77197}"/>
                </a:ext>
              </a:extLst>
            </p:cNvPr>
            <p:cNvSpPr/>
            <p:nvPr/>
          </p:nvSpPr>
          <p:spPr>
            <a:xfrm flipV="1">
              <a:off x="4587" y="2679"/>
              <a:ext cx="74" cy="7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0" name="直接连接符 410805">
              <a:extLst>
                <a:ext uri="{FF2B5EF4-FFF2-40B4-BE49-F238E27FC236}">
                  <a16:creationId xmlns:a16="http://schemas.microsoft.com/office/drawing/2014/main" id="{12730910-EFD9-368C-7720-A2A03A7BA348}"/>
                </a:ext>
              </a:extLst>
            </p:cNvPr>
            <p:cNvSpPr/>
            <p:nvPr/>
          </p:nvSpPr>
          <p:spPr>
            <a:xfrm flipV="1">
              <a:off x="4630" y="2679"/>
              <a:ext cx="75" cy="7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1" name="直接连接符 410806">
              <a:extLst>
                <a:ext uri="{FF2B5EF4-FFF2-40B4-BE49-F238E27FC236}">
                  <a16:creationId xmlns:a16="http://schemas.microsoft.com/office/drawing/2014/main" id="{3B09C2C2-1FE0-97BE-940B-3B4B8E2D177D}"/>
                </a:ext>
              </a:extLst>
            </p:cNvPr>
            <p:cNvSpPr/>
            <p:nvPr/>
          </p:nvSpPr>
          <p:spPr>
            <a:xfrm flipV="1">
              <a:off x="4674" y="2679"/>
              <a:ext cx="75" cy="7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2" name="直接连接符 410807">
              <a:extLst>
                <a:ext uri="{FF2B5EF4-FFF2-40B4-BE49-F238E27FC236}">
                  <a16:creationId xmlns:a16="http://schemas.microsoft.com/office/drawing/2014/main" id="{EAAB0D40-BA00-FF0E-4205-D210841A8321}"/>
                </a:ext>
              </a:extLst>
            </p:cNvPr>
            <p:cNvSpPr/>
            <p:nvPr/>
          </p:nvSpPr>
          <p:spPr>
            <a:xfrm flipV="1">
              <a:off x="4718" y="2679"/>
              <a:ext cx="74" cy="7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3" name="直接连接符 410808">
              <a:extLst>
                <a:ext uri="{FF2B5EF4-FFF2-40B4-BE49-F238E27FC236}">
                  <a16:creationId xmlns:a16="http://schemas.microsoft.com/office/drawing/2014/main" id="{22ADE6DD-E977-4B4D-532A-49B502BEF9B4}"/>
                </a:ext>
              </a:extLst>
            </p:cNvPr>
            <p:cNvSpPr/>
            <p:nvPr/>
          </p:nvSpPr>
          <p:spPr>
            <a:xfrm flipV="1">
              <a:off x="4762" y="2679"/>
              <a:ext cx="74" cy="7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4" name="直接连接符 410809">
              <a:extLst>
                <a:ext uri="{FF2B5EF4-FFF2-40B4-BE49-F238E27FC236}">
                  <a16:creationId xmlns:a16="http://schemas.microsoft.com/office/drawing/2014/main" id="{36C9149B-2675-4693-322D-BC00C5366D32}"/>
                </a:ext>
              </a:extLst>
            </p:cNvPr>
            <p:cNvSpPr/>
            <p:nvPr/>
          </p:nvSpPr>
          <p:spPr>
            <a:xfrm flipV="1">
              <a:off x="4805" y="2679"/>
              <a:ext cx="75" cy="7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5" name="直接连接符 410810">
              <a:extLst>
                <a:ext uri="{FF2B5EF4-FFF2-40B4-BE49-F238E27FC236}">
                  <a16:creationId xmlns:a16="http://schemas.microsoft.com/office/drawing/2014/main" id="{A347AA85-7F7B-A5BE-82D5-045A5A3FF5D5}"/>
                </a:ext>
              </a:extLst>
            </p:cNvPr>
            <p:cNvSpPr/>
            <p:nvPr/>
          </p:nvSpPr>
          <p:spPr>
            <a:xfrm flipV="1">
              <a:off x="4849" y="2679"/>
              <a:ext cx="74" cy="7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6" name="直接连接符 410811">
              <a:extLst>
                <a:ext uri="{FF2B5EF4-FFF2-40B4-BE49-F238E27FC236}">
                  <a16:creationId xmlns:a16="http://schemas.microsoft.com/office/drawing/2014/main" id="{D258D169-B17E-AC3A-AD39-7DACC8F25D33}"/>
                </a:ext>
              </a:extLst>
            </p:cNvPr>
            <p:cNvSpPr/>
            <p:nvPr/>
          </p:nvSpPr>
          <p:spPr>
            <a:xfrm flipV="1">
              <a:off x="4893" y="2679"/>
              <a:ext cx="74" cy="7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7" name="直接连接符 410812">
              <a:extLst>
                <a:ext uri="{FF2B5EF4-FFF2-40B4-BE49-F238E27FC236}">
                  <a16:creationId xmlns:a16="http://schemas.microsoft.com/office/drawing/2014/main" id="{3EDFA295-80DE-0072-3DF5-A9A99D36478A}"/>
                </a:ext>
              </a:extLst>
            </p:cNvPr>
            <p:cNvSpPr/>
            <p:nvPr/>
          </p:nvSpPr>
          <p:spPr>
            <a:xfrm flipV="1">
              <a:off x="4936" y="2679"/>
              <a:ext cx="75" cy="7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8" name="直接连接符 410813">
              <a:extLst>
                <a:ext uri="{FF2B5EF4-FFF2-40B4-BE49-F238E27FC236}">
                  <a16:creationId xmlns:a16="http://schemas.microsoft.com/office/drawing/2014/main" id="{A0CB47D0-AB4E-07F5-275C-64560ACE6221}"/>
                </a:ext>
              </a:extLst>
            </p:cNvPr>
            <p:cNvSpPr/>
            <p:nvPr/>
          </p:nvSpPr>
          <p:spPr>
            <a:xfrm flipV="1">
              <a:off x="4980" y="2679"/>
              <a:ext cx="75" cy="7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9" name="直接连接符 410814">
              <a:extLst>
                <a:ext uri="{FF2B5EF4-FFF2-40B4-BE49-F238E27FC236}">
                  <a16:creationId xmlns:a16="http://schemas.microsoft.com/office/drawing/2014/main" id="{557F3A9D-8BA3-2AF4-FF73-AD00AA9FFB99}"/>
                </a:ext>
              </a:extLst>
            </p:cNvPr>
            <p:cNvSpPr/>
            <p:nvPr/>
          </p:nvSpPr>
          <p:spPr>
            <a:xfrm flipV="1">
              <a:off x="5024" y="2718"/>
              <a:ext cx="35" cy="3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0" name="直接连接符 410815">
              <a:extLst>
                <a:ext uri="{FF2B5EF4-FFF2-40B4-BE49-F238E27FC236}">
                  <a16:creationId xmlns:a16="http://schemas.microsoft.com/office/drawing/2014/main" id="{93701635-D535-C10F-ABE6-CBA29BAAA1A0}"/>
                </a:ext>
              </a:extLst>
            </p:cNvPr>
            <p:cNvSpPr/>
            <p:nvPr/>
          </p:nvSpPr>
          <p:spPr>
            <a:xfrm>
              <a:off x="5059" y="2141"/>
              <a:ext cx="1" cy="1159"/>
            </a:xfrm>
            <a:prstGeom prst="line">
              <a:avLst/>
            </a:prstGeom>
            <a:ln w="3810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1" name="直接连接符 410816">
              <a:extLst>
                <a:ext uri="{FF2B5EF4-FFF2-40B4-BE49-F238E27FC236}">
                  <a16:creationId xmlns:a16="http://schemas.microsoft.com/office/drawing/2014/main" id="{33E817E9-9DD4-67A7-BE20-A52725DDEE71}"/>
                </a:ext>
              </a:extLst>
            </p:cNvPr>
            <p:cNvSpPr/>
            <p:nvPr/>
          </p:nvSpPr>
          <p:spPr>
            <a:xfrm>
              <a:off x="4432" y="2141"/>
              <a:ext cx="1" cy="1159"/>
            </a:xfrm>
            <a:prstGeom prst="line">
              <a:avLst/>
            </a:prstGeom>
            <a:ln w="3810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2" name="直接连接符 410817">
              <a:extLst>
                <a:ext uri="{FF2B5EF4-FFF2-40B4-BE49-F238E27FC236}">
                  <a16:creationId xmlns:a16="http://schemas.microsoft.com/office/drawing/2014/main" id="{73B0352D-4D94-987C-B557-F27CB888976A}"/>
                </a:ext>
              </a:extLst>
            </p:cNvPr>
            <p:cNvSpPr/>
            <p:nvPr/>
          </p:nvSpPr>
          <p:spPr>
            <a:xfrm>
              <a:off x="4432" y="2753"/>
              <a:ext cx="627" cy="1"/>
            </a:xfrm>
            <a:prstGeom prst="line">
              <a:avLst/>
            </a:prstGeom>
            <a:ln w="3810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3" name="直接连接符 410818">
              <a:extLst>
                <a:ext uri="{FF2B5EF4-FFF2-40B4-BE49-F238E27FC236}">
                  <a16:creationId xmlns:a16="http://schemas.microsoft.com/office/drawing/2014/main" id="{D31D1B63-6A0A-C7CD-799B-383ED50307C0}"/>
                </a:ext>
              </a:extLst>
            </p:cNvPr>
            <p:cNvSpPr/>
            <p:nvPr/>
          </p:nvSpPr>
          <p:spPr>
            <a:xfrm>
              <a:off x="4432" y="2679"/>
              <a:ext cx="627" cy="1"/>
            </a:xfrm>
            <a:prstGeom prst="line">
              <a:avLst/>
            </a:prstGeom>
            <a:ln w="3810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4" name="直接连接符 410819">
              <a:extLst>
                <a:ext uri="{FF2B5EF4-FFF2-40B4-BE49-F238E27FC236}">
                  <a16:creationId xmlns:a16="http://schemas.microsoft.com/office/drawing/2014/main" id="{5372795A-1464-775D-D1BA-58B29A77DB0C}"/>
                </a:ext>
              </a:extLst>
            </p:cNvPr>
            <p:cNvSpPr/>
            <p:nvPr/>
          </p:nvSpPr>
          <p:spPr>
            <a:xfrm>
              <a:off x="4432" y="3042"/>
              <a:ext cx="627" cy="1"/>
            </a:xfrm>
            <a:prstGeom prst="line">
              <a:avLst/>
            </a:prstGeom>
            <a:ln w="3810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95" name="组合 194">
            <a:extLst>
              <a:ext uri="{FF2B5EF4-FFF2-40B4-BE49-F238E27FC236}">
                <a16:creationId xmlns:a16="http://schemas.microsoft.com/office/drawing/2014/main" id="{96CDA358-FD4F-5D63-2AFC-9F4281A65903}"/>
              </a:ext>
            </a:extLst>
          </p:cNvPr>
          <p:cNvGrpSpPr/>
          <p:nvPr/>
        </p:nvGrpSpPr>
        <p:grpSpPr>
          <a:xfrm>
            <a:off x="320676" y="3463047"/>
            <a:ext cx="8380412" cy="1905000"/>
            <a:chOff x="124" y="2179"/>
            <a:chExt cx="5279" cy="1200"/>
          </a:xfrm>
        </p:grpSpPr>
        <p:sp>
          <p:nvSpPr>
            <p:cNvPr id="196" name="矩形 410821">
              <a:extLst>
                <a:ext uri="{FF2B5EF4-FFF2-40B4-BE49-F238E27FC236}">
                  <a16:creationId xmlns:a16="http://schemas.microsoft.com/office/drawing/2014/main" id="{4F819705-6054-75A7-D143-8D4557C63977}"/>
                </a:ext>
              </a:extLst>
            </p:cNvPr>
            <p:cNvSpPr/>
            <p:nvPr/>
          </p:nvSpPr>
          <p:spPr>
            <a:xfrm>
              <a:off x="897" y="3187"/>
              <a:ext cx="612" cy="192"/>
            </a:xfrm>
            <a:prstGeom prst="rect">
              <a:avLst/>
            </a:prstGeom>
            <a:solidFill>
              <a:srgbClr val="FFFFFF"/>
            </a:solid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3333CC"/>
                  </a:solidFill>
                  <a:effectLst/>
                  <a:uLnTx/>
                  <a:uFillTx/>
                  <a:latin typeface="Times New Roman" panose="02020603050405020304" pitchFamily="18" charset="0"/>
                </a:rPr>
                <a:t>基准轴 </a:t>
              </a: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h</a:t>
              </a:r>
            </a:p>
          </p:txBody>
        </p:sp>
        <p:grpSp>
          <p:nvGrpSpPr>
            <p:cNvPr id="197" name="组合 410822">
              <a:extLst>
                <a:ext uri="{FF2B5EF4-FFF2-40B4-BE49-F238E27FC236}">
                  <a16:creationId xmlns:a16="http://schemas.microsoft.com/office/drawing/2014/main" id="{38D8B827-AFE6-1718-0F9E-AE3EFBFFCA29}"/>
                </a:ext>
              </a:extLst>
            </p:cNvPr>
            <p:cNvGrpSpPr/>
            <p:nvPr/>
          </p:nvGrpSpPr>
          <p:grpSpPr>
            <a:xfrm>
              <a:off x="124" y="2179"/>
              <a:ext cx="5279" cy="864"/>
              <a:chOff x="124" y="2179"/>
              <a:chExt cx="5279" cy="864"/>
            </a:xfrm>
          </p:grpSpPr>
          <p:grpSp>
            <p:nvGrpSpPr>
              <p:cNvPr id="198" name="组合 410823">
                <a:extLst>
                  <a:ext uri="{FF2B5EF4-FFF2-40B4-BE49-F238E27FC236}">
                    <a16:creationId xmlns:a16="http://schemas.microsoft.com/office/drawing/2014/main" id="{9EA5EE1F-B896-3644-D116-F64B647DD316}"/>
                  </a:ext>
                </a:extLst>
              </p:cNvPr>
              <p:cNvGrpSpPr/>
              <p:nvPr/>
            </p:nvGrpSpPr>
            <p:grpSpPr>
              <a:xfrm>
                <a:off x="870" y="2551"/>
                <a:ext cx="4533" cy="492"/>
                <a:chOff x="870" y="2551"/>
                <a:chExt cx="4533" cy="492"/>
              </a:xfrm>
            </p:grpSpPr>
            <p:sp>
              <p:nvSpPr>
                <p:cNvPr id="218" name="直接连接符 410824">
                  <a:extLst>
                    <a:ext uri="{FF2B5EF4-FFF2-40B4-BE49-F238E27FC236}">
                      <a16:creationId xmlns:a16="http://schemas.microsoft.com/office/drawing/2014/main" id="{06E2BA9B-7802-2A77-B6C9-2C3CF50EC9F7}"/>
                    </a:ext>
                  </a:extLst>
                </p:cNvPr>
                <p:cNvSpPr/>
                <p:nvPr/>
              </p:nvSpPr>
              <p:spPr>
                <a:xfrm>
                  <a:off x="1506" y="2613"/>
                  <a:ext cx="3897" cy="1"/>
                </a:xfrm>
                <a:prstGeom prst="line">
                  <a:avLst/>
                </a:prstGeom>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9" name="直接连接符 410825">
                  <a:extLst>
                    <a:ext uri="{FF2B5EF4-FFF2-40B4-BE49-F238E27FC236}">
                      <a16:creationId xmlns:a16="http://schemas.microsoft.com/office/drawing/2014/main" id="{1313BF3F-EEA6-59C4-91B6-80D08E98F155}"/>
                    </a:ext>
                  </a:extLst>
                </p:cNvPr>
                <p:cNvSpPr/>
                <p:nvPr/>
              </p:nvSpPr>
              <p:spPr>
                <a:xfrm>
                  <a:off x="1440" y="2551"/>
                  <a:ext cx="3952" cy="1"/>
                </a:xfrm>
                <a:prstGeom prst="line">
                  <a:avLst/>
                </a:prstGeom>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220" name="组合 410826">
                  <a:extLst>
                    <a:ext uri="{FF2B5EF4-FFF2-40B4-BE49-F238E27FC236}">
                      <a16:creationId xmlns:a16="http://schemas.microsoft.com/office/drawing/2014/main" id="{C9DDD242-73F8-31A9-2D1B-C3AE73876942}"/>
                    </a:ext>
                  </a:extLst>
                </p:cNvPr>
                <p:cNvGrpSpPr/>
                <p:nvPr/>
              </p:nvGrpSpPr>
              <p:grpSpPr>
                <a:xfrm>
                  <a:off x="870" y="2551"/>
                  <a:ext cx="637" cy="492"/>
                  <a:chOff x="870" y="2551"/>
                  <a:chExt cx="637" cy="492"/>
                </a:xfrm>
              </p:grpSpPr>
              <p:sp>
                <p:nvSpPr>
                  <p:cNvPr id="221" name="直接连接符 410827">
                    <a:extLst>
                      <a:ext uri="{FF2B5EF4-FFF2-40B4-BE49-F238E27FC236}">
                        <a16:creationId xmlns:a16="http://schemas.microsoft.com/office/drawing/2014/main" id="{97E635F9-C86E-E449-049A-BAB859FA3918}"/>
                      </a:ext>
                    </a:extLst>
                  </p:cNvPr>
                  <p:cNvSpPr/>
                  <p:nvPr/>
                </p:nvSpPr>
                <p:spPr>
                  <a:xfrm>
                    <a:off x="1506" y="2551"/>
                    <a:ext cx="1" cy="49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2" name="直接连接符 410828">
                    <a:extLst>
                      <a:ext uri="{FF2B5EF4-FFF2-40B4-BE49-F238E27FC236}">
                        <a16:creationId xmlns:a16="http://schemas.microsoft.com/office/drawing/2014/main" id="{17A6DA42-24D0-F0F1-D97A-4A9B7C4DCB70}"/>
                      </a:ext>
                    </a:extLst>
                  </p:cNvPr>
                  <p:cNvSpPr/>
                  <p:nvPr/>
                </p:nvSpPr>
                <p:spPr>
                  <a:xfrm flipH="1">
                    <a:off x="897" y="2613"/>
                    <a:ext cx="609"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3" name="直接连接符 410829">
                    <a:extLst>
                      <a:ext uri="{FF2B5EF4-FFF2-40B4-BE49-F238E27FC236}">
                        <a16:creationId xmlns:a16="http://schemas.microsoft.com/office/drawing/2014/main" id="{58E89AB2-ECEC-CA7F-FBEF-97CF337E288E}"/>
                      </a:ext>
                    </a:extLst>
                  </p:cNvPr>
                  <p:cNvSpPr/>
                  <p:nvPr/>
                </p:nvSpPr>
                <p:spPr>
                  <a:xfrm flipH="1">
                    <a:off x="919" y="2551"/>
                    <a:ext cx="587"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4" name="直接连接符 410830">
                    <a:extLst>
                      <a:ext uri="{FF2B5EF4-FFF2-40B4-BE49-F238E27FC236}">
                        <a16:creationId xmlns:a16="http://schemas.microsoft.com/office/drawing/2014/main" id="{BB857E12-7E4F-5595-0A37-4DC831DC2989}"/>
                      </a:ext>
                    </a:extLst>
                  </p:cNvPr>
                  <p:cNvSpPr/>
                  <p:nvPr/>
                </p:nvSpPr>
                <p:spPr>
                  <a:xfrm flipH="1">
                    <a:off x="897" y="3042"/>
                    <a:ext cx="609"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5" name="任意多边形 410831">
                    <a:extLst>
                      <a:ext uri="{FF2B5EF4-FFF2-40B4-BE49-F238E27FC236}">
                        <a16:creationId xmlns:a16="http://schemas.microsoft.com/office/drawing/2014/main" id="{D3200A05-77DF-FF0F-BEC4-D5238AAD250E}"/>
                      </a:ext>
                    </a:extLst>
                  </p:cNvPr>
                  <p:cNvSpPr/>
                  <p:nvPr/>
                </p:nvSpPr>
                <p:spPr>
                  <a:xfrm>
                    <a:off x="870" y="2551"/>
                    <a:ext cx="53" cy="491"/>
                  </a:xfrm>
                  <a:custGeom>
                    <a:avLst/>
                    <a:gdLst/>
                    <a:ahLst/>
                    <a:cxnLst/>
                    <a:rect l="0" t="0" r="0" b="0"/>
                    <a:pathLst>
                      <a:path w="371" h="3436">
                        <a:moveTo>
                          <a:pt x="345" y="0"/>
                        </a:moveTo>
                        <a:lnTo>
                          <a:pt x="307" y="104"/>
                        </a:lnTo>
                        <a:lnTo>
                          <a:pt x="269" y="208"/>
                        </a:lnTo>
                        <a:lnTo>
                          <a:pt x="251" y="259"/>
                        </a:lnTo>
                        <a:lnTo>
                          <a:pt x="233" y="311"/>
                        </a:lnTo>
                        <a:lnTo>
                          <a:pt x="215" y="364"/>
                        </a:lnTo>
                        <a:lnTo>
                          <a:pt x="196" y="418"/>
                        </a:lnTo>
                        <a:lnTo>
                          <a:pt x="177" y="471"/>
                        </a:lnTo>
                        <a:lnTo>
                          <a:pt x="159" y="525"/>
                        </a:lnTo>
                        <a:lnTo>
                          <a:pt x="141" y="579"/>
                        </a:lnTo>
                        <a:lnTo>
                          <a:pt x="124" y="633"/>
                        </a:lnTo>
                        <a:lnTo>
                          <a:pt x="107" y="688"/>
                        </a:lnTo>
                        <a:lnTo>
                          <a:pt x="91" y="743"/>
                        </a:lnTo>
                        <a:lnTo>
                          <a:pt x="83" y="771"/>
                        </a:lnTo>
                        <a:lnTo>
                          <a:pt x="76" y="798"/>
                        </a:lnTo>
                        <a:lnTo>
                          <a:pt x="68" y="826"/>
                        </a:lnTo>
                        <a:lnTo>
                          <a:pt x="61" y="854"/>
                        </a:lnTo>
                        <a:lnTo>
                          <a:pt x="55" y="882"/>
                        </a:lnTo>
                        <a:lnTo>
                          <a:pt x="48" y="909"/>
                        </a:lnTo>
                        <a:lnTo>
                          <a:pt x="42" y="937"/>
                        </a:lnTo>
                        <a:lnTo>
                          <a:pt x="36" y="965"/>
                        </a:lnTo>
                        <a:lnTo>
                          <a:pt x="30" y="993"/>
                        </a:lnTo>
                        <a:lnTo>
                          <a:pt x="26" y="1021"/>
                        </a:lnTo>
                        <a:lnTo>
                          <a:pt x="21" y="1048"/>
                        </a:lnTo>
                        <a:lnTo>
                          <a:pt x="16" y="1076"/>
                        </a:lnTo>
                        <a:lnTo>
                          <a:pt x="13" y="1104"/>
                        </a:lnTo>
                        <a:lnTo>
                          <a:pt x="9" y="1132"/>
                        </a:lnTo>
                        <a:lnTo>
                          <a:pt x="7" y="1158"/>
                        </a:lnTo>
                        <a:lnTo>
                          <a:pt x="5" y="1186"/>
                        </a:lnTo>
                        <a:lnTo>
                          <a:pt x="2" y="1214"/>
                        </a:lnTo>
                        <a:lnTo>
                          <a:pt x="1" y="1241"/>
                        </a:lnTo>
                        <a:lnTo>
                          <a:pt x="1" y="1269"/>
                        </a:lnTo>
                        <a:lnTo>
                          <a:pt x="0" y="1296"/>
                        </a:lnTo>
                        <a:lnTo>
                          <a:pt x="1" y="1324"/>
                        </a:lnTo>
                        <a:lnTo>
                          <a:pt x="2" y="1351"/>
                        </a:lnTo>
                        <a:lnTo>
                          <a:pt x="3" y="1379"/>
                        </a:lnTo>
                        <a:lnTo>
                          <a:pt x="6" y="1406"/>
                        </a:lnTo>
                        <a:lnTo>
                          <a:pt x="8" y="1433"/>
                        </a:lnTo>
                        <a:lnTo>
                          <a:pt x="12" y="1459"/>
                        </a:lnTo>
                        <a:lnTo>
                          <a:pt x="16" y="1486"/>
                        </a:lnTo>
                        <a:lnTo>
                          <a:pt x="21" y="1513"/>
                        </a:lnTo>
                        <a:lnTo>
                          <a:pt x="27" y="1540"/>
                        </a:lnTo>
                        <a:lnTo>
                          <a:pt x="33" y="1567"/>
                        </a:lnTo>
                        <a:lnTo>
                          <a:pt x="40" y="1594"/>
                        </a:lnTo>
                        <a:lnTo>
                          <a:pt x="48" y="1619"/>
                        </a:lnTo>
                        <a:lnTo>
                          <a:pt x="56" y="1646"/>
                        </a:lnTo>
                        <a:lnTo>
                          <a:pt x="65" y="1672"/>
                        </a:lnTo>
                        <a:lnTo>
                          <a:pt x="75" y="1699"/>
                        </a:lnTo>
                        <a:lnTo>
                          <a:pt x="84" y="1724"/>
                        </a:lnTo>
                        <a:lnTo>
                          <a:pt x="94" y="1750"/>
                        </a:lnTo>
                        <a:lnTo>
                          <a:pt x="105" y="1777"/>
                        </a:lnTo>
                        <a:lnTo>
                          <a:pt x="115" y="1802"/>
                        </a:lnTo>
                        <a:lnTo>
                          <a:pt x="126" y="1828"/>
                        </a:lnTo>
                        <a:lnTo>
                          <a:pt x="149" y="1879"/>
                        </a:lnTo>
                        <a:lnTo>
                          <a:pt x="173" y="1931"/>
                        </a:lnTo>
                        <a:lnTo>
                          <a:pt x="219" y="2033"/>
                        </a:lnTo>
                        <a:lnTo>
                          <a:pt x="243" y="2085"/>
                        </a:lnTo>
                        <a:lnTo>
                          <a:pt x="254" y="2110"/>
                        </a:lnTo>
                        <a:lnTo>
                          <a:pt x="265" y="2136"/>
                        </a:lnTo>
                        <a:lnTo>
                          <a:pt x="275" y="2162"/>
                        </a:lnTo>
                        <a:lnTo>
                          <a:pt x="286" y="2187"/>
                        </a:lnTo>
                        <a:lnTo>
                          <a:pt x="296" y="2214"/>
                        </a:lnTo>
                        <a:lnTo>
                          <a:pt x="306" y="2240"/>
                        </a:lnTo>
                        <a:lnTo>
                          <a:pt x="314" y="2266"/>
                        </a:lnTo>
                        <a:lnTo>
                          <a:pt x="323" y="2291"/>
                        </a:lnTo>
                        <a:lnTo>
                          <a:pt x="330" y="2318"/>
                        </a:lnTo>
                        <a:lnTo>
                          <a:pt x="338" y="2344"/>
                        </a:lnTo>
                        <a:lnTo>
                          <a:pt x="344" y="2369"/>
                        </a:lnTo>
                        <a:lnTo>
                          <a:pt x="350" y="2396"/>
                        </a:lnTo>
                        <a:lnTo>
                          <a:pt x="356" y="2422"/>
                        </a:lnTo>
                        <a:lnTo>
                          <a:pt x="359" y="2449"/>
                        </a:lnTo>
                        <a:lnTo>
                          <a:pt x="364" y="2476"/>
                        </a:lnTo>
                        <a:lnTo>
                          <a:pt x="366" y="2501"/>
                        </a:lnTo>
                        <a:lnTo>
                          <a:pt x="369" y="2528"/>
                        </a:lnTo>
                        <a:lnTo>
                          <a:pt x="370" y="2555"/>
                        </a:lnTo>
                        <a:lnTo>
                          <a:pt x="371" y="2582"/>
                        </a:lnTo>
                        <a:lnTo>
                          <a:pt x="371" y="2609"/>
                        </a:lnTo>
                        <a:lnTo>
                          <a:pt x="371" y="2635"/>
                        </a:lnTo>
                        <a:lnTo>
                          <a:pt x="370" y="2662"/>
                        </a:lnTo>
                        <a:lnTo>
                          <a:pt x="369" y="2689"/>
                        </a:lnTo>
                        <a:lnTo>
                          <a:pt x="366" y="2717"/>
                        </a:lnTo>
                        <a:lnTo>
                          <a:pt x="364" y="2744"/>
                        </a:lnTo>
                        <a:lnTo>
                          <a:pt x="362" y="2771"/>
                        </a:lnTo>
                        <a:lnTo>
                          <a:pt x="358" y="2799"/>
                        </a:lnTo>
                        <a:lnTo>
                          <a:pt x="353" y="2826"/>
                        </a:lnTo>
                        <a:lnTo>
                          <a:pt x="349" y="2854"/>
                        </a:lnTo>
                        <a:lnTo>
                          <a:pt x="344" y="2880"/>
                        </a:lnTo>
                        <a:lnTo>
                          <a:pt x="339" y="2908"/>
                        </a:lnTo>
                        <a:lnTo>
                          <a:pt x="334" y="2935"/>
                        </a:lnTo>
                        <a:lnTo>
                          <a:pt x="328" y="2963"/>
                        </a:lnTo>
                        <a:lnTo>
                          <a:pt x="321" y="2991"/>
                        </a:lnTo>
                        <a:lnTo>
                          <a:pt x="315" y="3018"/>
                        </a:lnTo>
                        <a:lnTo>
                          <a:pt x="308" y="3046"/>
                        </a:lnTo>
                        <a:lnTo>
                          <a:pt x="300" y="3074"/>
                        </a:lnTo>
                        <a:lnTo>
                          <a:pt x="293" y="3101"/>
                        </a:lnTo>
                        <a:lnTo>
                          <a:pt x="285" y="3129"/>
                        </a:lnTo>
                        <a:lnTo>
                          <a:pt x="276" y="3157"/>
                        </a:lnTo>
                        <a:lnTo>
                          <a:pt x="260" y="3213"/>
                        </a:lnTo>
                        <a:lnTo>
                          <a:pt x="243" y="3269"/>
                        </a:lnTo>
                        <a:lnTo>
                          <a:pt x="225" y="3324"/>
                        </a:lnTo>
                        <a:lnTo>
                          <a:pt x="189" y="3436"/>
                        </a:lnTo>
                      </a:path>
                    </a:pathLst>
                  </a:custGeom>
                  <a:solidFill>
                    <a:srgbClr val="FFFFFF"/>
                  </a:solidFill>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6" name="直接连接符 410832">
                    <a:extLst>
                      <a:ext uri="{FF2B5EF4-FFF2-40B4-BE49-F238E27FC236}">
                        <a16:creationId xmlns:a16="http://schemas.microsoft.com/office/drawing/2014/main" id="{5C8A5543-CC38-03C3-22E0-44CFCD92CC7C}"/>
                      </a:ext>
                    </a:extLst>
                  </p:cNvPr>
                  <p:cNvSpPr/>
                  <p:nvPr/>
                </p:nvSpPr>
                <p:spPr>
                  <a:xfrm>
                    <a:off x="914" y="2565"/>
                    <a:ext cx="59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7" name="直接连接符 410833">
                    <a:extLst>
                      <a:ext uri="{FF2B5EF4-FFF2-40B4-BE49-F238E27FC236}">
                        <a16:creationId xmlns:a16="http://schemas.microsoft.com/office/drawing/2014/main" id="{6FAC5BF7-A6E9-8973-309E-709FD430F476}"/>
                      </a:ext>
                    </a:extLst>
                  </p:cNvPr>
                  <p:cNvSpPr/>
                  <p:nvPr/>
                </p:nvSpPr>
                <p:spPr>
                  <a:xfrm>
                    <a:off x="910" y="2577"/>
                    <a:ext cx="596"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8" name="直接连接符 410834">
                    <a:extLst>
                      <a:ext uri="{FF2B5EF4-FFF2-40B4-BE49-F238E27FC236}">
                        <a16:creationId xmlns:a16="http://schemas.microsoft.com/office/drawing/2014/main" id="{8368B9B5-5F9F-61A7-B86C-41C514C6D115}"/>
                      </a:ext>
                    </a:extLst>
                  </p:cNvPr>
                  <p:cNvSpPr/>
                  <p:nvPr/>
                </p:nvSpPr>
                <p:spPr>
                  <a:xfrm>
                    <a:off x="905" y="2589"/>
                    <a:ext cx="60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9" name="直接连接符 410835">
                    <a:extLst>
                      <a:ext uri="{FF2B5EF4-FFF2-40B4-BE49-F238E27FC236}">
                        <a16:creationId xmlns:a16="http://schemas.microsoft.com/office/drawing/2014/main" id="{557BE6A8-A5D0-23AC-2E8A-0DEBE4163F8C}"/>
                      </a:ext>
                    </a:extLst>
                  </p:cNvPr>
                  <p:cNvSpPr/>
                  <p:nvPr/>
                </p:nvSpPr>
                <p:spPr>
                  <a:xfrm>
                    <a:off x="901" y="2602"/>
                    <a:ext cx="605"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0" name="直接连接符 410836">
                    <a:extLst>
                      <a:ext uri="{FF2B5EF4-FFF2-40B4-BE49-F238E27FC236}">
                        <a16:creationId xmlns:a16="http://schemas.microsoft.com/office/drawing/2014/main" id="{D6E70418-0070-1B61-F9DE-0C7F74BAEECB}"/>
                      </a:ext>
                    </a:extLst>
                  </p:cNvPr>
                  <p:cNvSpPr/>
                  <p:nvPr/>
                </p:nvSpPr>
                <p:spPr>
                  <a:xfrm flipV="1">
                    <a:off x="910" y="2551"/>
                    <a:ext cx="15" cy="2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1" name="直接连接符 410837">
                    <a:extLst>
                      <a:ext uri="{FF2B5EF4-FFF2-40B4-BE49-F238E27FC236}">
                        <a16:creationId xmlns:a16="http://schemas.microsoft.com/office/drawing/2014/main" id="{5F83C47C-C0D7-FE35-09BC-19FC2E7A98D2}"/>
                      </a:ext>
                    </a:extLst>
                  </p:cNvPr>
                  <p:cNvSpPr/>
                  <p:nvPr/>
                </p:nvSpPr>
                <p:spPr>
                  <a:xfrm flipV="1">
                    <a:off x="903"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2" name="直接连接符 410838">
                    <a:extLst>
                      <a:ext uri="{FF2B5EF4-FFF2-40B4-BE49-F238E27FC236}">
                        <a16:creationId xmlns:a16="http://schemas.microsoft.com/office/drawing/2014/main" id="{006309AF-097F-AFEC-6478-B10CBDC73076}"/>
                      </a:ext>
                    </a:extLst>
                  </p:cNvPr>
                  <p:cNvSpPr/>
                  <p:nvPr/>
                </p:nvSpPr>
                <p:spPr>
                  <a:xfrm flipV="1">
                    <a:off x="917"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3" name="直接连接符 410839">
                    <a:extLst>
                      <a:ext uri="{FF2B5EF4-FFF2-40B4-BE49-F238E27FC236}">
                        <a16:creationId xmlns:a16="http://schemas.microsoft.com/office/drawing/2014/main" id="{40B88F7F-35EC-3F6C-650C-81DD27E6F0B1}"/>
                      </a:ext>
                    </a:extLst>
                  </p:cNvPr>
                  <p:cNvSpPr/>
                  <p:nvPr/>
                </p:nvSpPr>
                <p:spPr>
                  <a:xfrm flipV="1">
                    <a:off x="931"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4" name="直接连接符 410840">
                    <a:extLst>
                      <a:ext uri="{FF2B5EF4-FFF2-40B4-BE49-F238E27FC236}">
                        <a16:creationId xmlns:a16="http://schemas.microsoft.com/office/drawing/2014/main" id="{306E5B41-E4BB-4206-FB26-813BBAEED664}"/>
                      </a:ext>
                    </a:extLst>
                  </p:cNvPr>
                  <p:cNvSpPr/>
                  <p:nvPr/>
                </p:nvSpPr>
                <p:spPr>
                  <a:xfrm flipV="1">
                    <a:off x="946"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5" name="直接连接符 410841">
                    <a:extLst>
                      <a:ext uri="{FF2B5EF4-FFF2-40B4-BE49-F238E27FC236}">
                        <a16:creationId xmlns:a16="http://schemas.microsoft.com/office/drawing/2014/main" id="{D00F1A2A-BBC6-AAD8-9739-8A13B4705140}"/>
                      </a:ext>
                    </a:extLst>
                  </p:cNvPr>
                  <p:cNvSpPr/>
                  <p:nvPr/>
                </p:nvSpPr>
                <p:spPr>
                  <a:xfrm flipV="1">
                    <a:off x="960"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6" name="直接连接符 410842">
                    <a:extLst>
                      <a:ext uri="{FF2B5EF4-FFF2-40B4-BE49-F238E27FC236}">
                        <a16:creationId xmlns:a16="http://schemas.microsoft.com/office/drawing/2014/main" id="{AB8D8BED-7EC5-CCB5-1A13-B333CCFC4A72}"/>
                      </a:ext>
                    </a:extLst>
                  </p:cNvPr>
                  <p:cNvSpPr/>
                  <p:nvPr/>
                </p:nvSpPr>
                <p:spPr>
                  <a:xfrm flipV="1">
                    <a:off x="974"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7" name="直接连接符 410843">
                    <a:extLst>
                      <a:ext uri="{FF2B5EF4-FFF2-40B4-BE49-F238E27FC236}">
                        <a16:creationId xmlns:a16="http://schemas.microsoft.com/office/drawing/2014/main" id="{FB5C8879-8EAB-D2E9-849D-F170F587E56B}"/>
                      </a:ext>
                    </a:extLst>
                  </p:cNvPr>
                  <p:cNvSpPr/>
                  <p:nvPr/>
                </p:nvSpPr>
                <p:spPr>
                  <a:xfrm flipV="1">
                    <a:off x="989"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8" name="直接连接符 410844">
                    <a:extLst>
                      <a:ext uri="{FF2B5EF4-FFF2-40B4-BE49-F238E27FC236}">
                        <a16:creationId xmlns:a16="http://schemas.microsoft.com/office/drawing/2014/main" id="{46C65503-8E0D-AC6F-A1BB-FD70F9AE4DEF}"/>
                      </a:ext>
                    </a:extLst>
                  </p:cNvPr>
                  <p:cNvSpPr/>
                  <p:nvPr/>
                </p:nvSpPr>
                <p:spPr>
                  <a:xfrm flipV="1">
                    <a:off x="1003"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9" name="直接连接符 410845">
                    <a:extLst>
                      <a:ext uri="{FF2B5EF4-FFF2-40B4-BE49-F238E27FC236}">
                        <a16:creationId xmlns:a16="http://schemas.microsoft.com/office/drawing/2014/main" id="{4FAB1AD7-4492-ADED-A4D0-4A1FDB2BD9F5}"/>
                      </a:ext>
                    </a:extLst>
                  </p:cNvPr>
                  <p:cNvSpPr/>
                  <p:nvPr/>
                </p:nvSpPr>
                <p:spPr>
                  <a:xfrm flipV="1">
                    <a:off x="1017"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0" name="直接连接符 410846">
                    <a:extLst>
                      <a:ext uri="{FF2B5EF4-FFF2-40B4-BE49-F238E27FC236}">
                        <a16:creationId xmlns:a16="http://schemas.microsoft.com/office/drawing/2014/main" id="{4BF3DEE5-144C-CB11-97CE-213D791161A3}"/>
                      </a:ext>
                    </a:extLst>
                  </p:cNvPr>
                  <p:cNvSpPr/>
                  <p:nvPr/>
                </p:nvSpPr>
                <p:spPr>
                  <a:xfrm flipV="1">
                    <a:off x="1031"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1" name="直接连接符 410847">
                    <a:extLst>
                      <a:ext uri="{FF2B5EF4-FFF2-40B4-BE49-F238E27FC236}">
                        <a16:creationId xmlns:a16="http://schemas.microsoft.com/office/drawing/2014/main" id="{E3BEEFC4-7B7F-3EEA-6BA6-D3439D308382}"/>
                      </a:ext>
                    </a:extLst>
                  </p:cNvPr>
                  <p:cNvSpPr/>
                  <p:nvPr/>
                </p:nvSpPr>
                <p:spPr>
                  <a:xfrm flipV="1">
                    <a:off x="1046"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2" name="直接连接符 410848">
                    <a:extLst>
                      <a:ext uri="{FF2B5EF4-FFF2-40B4-BE49-F238E27FC236}">
                        <a16:creationId xmlns:a16="http://schemas.microsoft.com/office/drawing/2014/main" id="{B1EB816A-1969-7536-0A49-860B0F5487A3}"/>
                      </a:ext>
                    </a:extLst>
                  </p:cNvPr>
                  <p:cNvSpPr/>
                  <p:nvPr/>
                </p:nvSpPr>
                <p:spPr>
                  <a:xfrm flipV="1">
                    <a:off x="1060"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3" name="直接连接符 410849">
                    <a:extLst>
                      <a:ext uri="{FF2B5EF4-FFF2-40B4-BE49-F238E27FC236}">
                        <a16:creationId xmlns:a16="http://schemas.microsoft.com/office/drawing/2014/main" id="{29C06DF3-8134-F0D1-8534-4EE72D680380}"/>
                      </a:ext>
                    </a:extLst>
                  </p:cNvPr>
                  <p:cNvSpPr/>
                  <p:nvPr/>
                </p:nvSpPr>
                <p:spPr>
                  <a:xfrm flipV="1">
                    <a:off x="1074"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4" name="直接连接符 410850">
                    <a:extLst>
                      <a:ext uri="{FF2B5EF4-FFF2-40B4-BE49-F238E27FC236}">
                        <a16:creationId xmlns:a16="http://schemas.microsoft.com/office/drawing/2014/main" id="{2170A32C-1C84-579C-8413-551E9B381CC7}"/>
                      </a:ext>
                    </a:extLst>
                  </p:cNvPr>
                  <p:cNvSpPr/>
                  <p:nvPr/>
                </p:nvSpPr>
                <p:spPr>
                  <a:xfrm flipV="1">
                    <a:off x="1088"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5" name="直接连接符 410851">
                    <a:extLst>
                      <a:ext uri="{FF2B5EF4-FFF2-40B4-BE49-F238E27FC236}">
                        <a16:creationId xmlns:a16="http://schemas.microsoft.com/office/drawing/2014/main" id="{B0F22C6D-E7D5-5098-8A85-FFE128D25006}"/>
                      </a:ext>
                    </a:extLst>
                  </p:cNvPr>
                  <p:cNvSpPr/>
                  <p:nvPr/>
                </p:nvSpPr>
                <p:spPr>
                  <a:xfrm flipV="1">
                    <a:off x="1103"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6" name="直接连接符 410852">
                    <a:extLst>
                      <a:ext uri="{FF2B5EF4-FFF2-40B4-BE49-F238E27FC236}">
                        <a16:creationId xmlns:a16="http://schemas.microsoft.com/office/drawing/2014/main" id="{600901B6-F5B8-99FA-2ADA-B28AFAB4C987}"/>
                      </a:ext>
                    </a:extLst>
                  </p:cNvPr>
                  <p:cNvSpPr/>
                  <p:nvPr/>
                </p:nvSpPr>
                <p:spPr>
                  <a:xfrm flipV="1">
                    <a:off x="1117"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7" name="直接连接符 410853">
                    <a:extLst>
                      <a:ext uri="{FF2B5EF4-FFF2-40B4-BE49-F238E27FC236}">
                        <a16:creationId xmlns:a16="http://schemas.microsoft.com/office/drawing/2014/main" id="{328997FF-B260-9EE7-894C-BD7CAFFD70AB}"/>
                      </a:ext>
                    </a:extLst>
                  </p:cNvPr>
                  <p:cNvSpPr/>
                  <p:nvPr/>
                </p:nvSpPr>
                <p:spPr>
                  <a:xfrm flipV="1">
                    <a:off x="1131"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8" name="直接连接符 410854">
                    <a:extLst>
                      <a:ext uri="{FF2B5EF4-FFF2-40B4-BE49-F238E27FC236}">
                        <a16:creationId xmlns:a16="http://schemas.microsoft.com/office/drawing/2014/main" id="{D5A25089-3073-5B6A-9662-52FB7D620E24}"/>
                      </a:ext>
                    </a:extLst>
                  </p:cNvPr>
                  <p:cNvSpPr/>
                  <p:nvPr/>
                </p:nvSpPr>
                <p:spPr>
                  <a:xfrm flipV="1">
                    <a:off x="1146" y="2551"/>
                    <a:ext cx="35"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9" name="直接连接符 410855">
                    <a:extLst>
                      <a:ext uri="{FF2B5EF4-FFF2-40B4-BE49-F238E27FC236}">
                        <a16:creationId xmlns:a16="http://schemas.microsoft.com/office/drawing/2014/main" id="{E0F9B6A7-5106-0DA3-91CF-9947F6BD3168}"/>
                      </a:ext>
                    </a:extLst>
                  </p:cNvPr>
                  <p:cNvSpPr/>
                  <p:nvPr/>
                </p:nvSpPr>
                <p:spPr>
                  <a:xfrm flipV="1">
                    <a:off x="1160"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0" name="直接连接符 410856">
                    <a:extLst>
                      <a:ext uri="{FF2B5EF4-FFF2-40B4-BE49-F238E27FC236}">
                        <a16:creationId xmlns:a16="http://schemas.microsoft.com/office/drawing/2014/main" id="{FE28511A-08C4-1CCE-33D8-8233B19F50D0}"/>
                      </a:ext>
                    </a:extLst>
                  </p:cNvPr>
                  <p:cNvSpPr/>
                  <p:nvPr/>
                </p:nvSpPr>
                <p:spPr>
                  <a:xfrm flipV="1">
                    <a:off x="1174"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1" name="直接连接符 410857">
                    <a:extLst>
                      <a:ext uri="{FF2B5EF4-FFF2-40B4-BE49-F238E27FC236}">
                        <a16:creationId xmlns:a16="http://schemas.microsoft.com/office/drawing/2014/main" id="{39EDCF09-D723-B338-7E91-03354AEB2E16}"/>
                      </a:ext>
                    </a:extLst>
                  </p:cNvPr>
                  <p:cNvSpPr/>
                  <p:nvPr/>
                </p:nvSpPr>
                <p:spPr>
                  <a:xfrm flipV="1">
                    <a:off x="1188"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2" name="直接连接符 410858">
                    <a:extLst>
                      <a:ext uri="{FF2B5EF4-FFF2-40B4-BE49-F238E27FC236}">
                        <a16:creationId xmlns:a16="http://schemas.microsoft.com/office/drawing/2014/main" id="{9E04542B-698B-FA08-2F63-F6C5D934FFE1}"/>
                      </a:ext>
                    </a:extLst>
                  </p:cNvPr>
                  <p:cNvSpPr/>
                  <p:nvPr/>
                </p:nvSpPr>
                <p:spPr>
                  <a:xfrm flipV="1">
                    <a:off x="1203"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3" name="直接连接符 410859">
                    <a:extLst>
                      <a:ext uri="{FF2B5EF4-FFF2-40B4-BE49-F238E27FC236}">
                        <a16:creationId xmlns:a16="http://schemas.microsoft.com/office/drawing/2014/main" id="{72D8BE3E-6FCC-00CA-A4D3-2BACC019B6D4}"/>
                      </a:ext>
                    </a:extLst>
                  </p:cNvPr>
                  <p:cNvSpPr/>
                  <p:nvPr/>
                </p:nvSpPr>
                <p:spPr>
                  <a:xfrm flipV="1">
                    <a:off x="1217"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4" name="直接连接符 410860">
                    <a:extLst>
                      <a:ext uri="{FF2B5EF4-FFF2-40B4-BE49-F238E27FC236}">
                        <a16:creationId xmlns:a16="http://schemas.microsoft.com/office/drawing/2014/main" id="{08ABC2D0-03ED-F048-E71D-64AF633A1A09}"/>
                      </a:ext>
                    </a:extLst>
                  </p:cNvPr>
                  <p:cNvSpPr/>
                  <p:nvPr/>
                </p:nvSpPr>
                <p:spPr>
                  <a:xfrm flipV="1">
                    <a:off x="1231"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5" name="直接连接符 410861">
                    <a:extLst>
                      <a:ext uri="{FF2B5EF4-FFF2-40B4-BE49-F238E27FC236}">
                        <a16:creationId xmlns:a16="http://schemas.microsoft.com/office/drawing/2014/main" id="{71D4949E-7BEE-98AE-CD59-4F53B0DB7943}"/>
                      </a:ext>
                    </a:extLst>
                  </p:cNvPr>
                  <p:cNvSpPr/>
                  <p:nvPr/>
                </p:nvSpPr>
                <p:spPr>
                  <a:xfrm flipV="1">
                    <a:off x="1245"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6" name="直接连接符 410862">
                    <a:extLst>
                      <a:ext uri="{FF2B5EF4-FFF2-40B4-BE49-F238E27FC236}">
                        <a16:creationId xmlns:a16="http://schemas.microsoft.com/office/drawing/2014/main" id="{C6F6043E-B423-7232-5666-85CF4C2CE828}"/>
                      </a:ext>
                    </a:extLst>
                  </p:cNvPr>
                  <p:cNvSpPr/>
                  <p:nvPr/>
                </p:nvSpPr>
                <p:spPr>
                  <a:xfrm flipV="1">
                    <a:off x="1260"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7" name="直接连接符 410863">
                    <a:extLst>
                      <a:ext uri="{FF2B5EF4-FFF2-40B4-BE49-F238E27FC236}">
                        <a16:creationId xmlns:a16="http://schemas.microsoft.com/office/drawing/2014/main" id="{4DD59502-FDEA-5333-8296-6C10822475E8}"/>
                      </a:ext>
                    </a:extLst>
                  </p:cNvPr>
                  <p:cNvSpPr/>
                  <p:nvPr/>
                </p:nvSpPr>
                <p:spPr>
                  <a:xfrm flipV="1">
                    <a:off x="1274"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8" name="直接连接符 410864">
                    <a:extLst>
                      <a:ext uri="{FF2B5EF4-FFF2-40B4-BE49-F238E27FC236}">
                        <a16:creationId xmlns:a16="http://schemas.microsoft.com/office/drawing/2014/main" id="{AA762F5F-4A13-F3BB-E90D-C134DD2884FE}"/>
                      </a:ext>
                    </a:extLst>
                  </p:cNvPr>
                  <p:cNvSpPr/>
                  <p:nvPr/>
                </p:nvSpPr>
                <p:spPr>
                  <a:xfrm flipV="1">
                    <a:off x="1288"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9" name="直接连接符 410865">
                    <a:extLst>
                      <a:ext uri="{FF2B5EF4-FFF2-40B4-BE49-F238E27FC236}">
                        <a16:creationId xmlns:a16="http://schemas.microsoft.com/office/drawing/2014/main" id="{40A50199-E716-AE91-B5B1-A067ED28E29F}"/>
                      </a:ext>
                    </a:extLst>
                  </p:cNvPr>
                  <p:cNvSpPr/>
                  <p:nvPr/>
                </p:nvSpPr>
                <p:spPr>
                  <a:xfrm flipV="1">
                    <a:off x="1302"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0" name="直接连接符 410866">
                    <a:extLst>
                      <a:ext uri="{FF2B5EF4-FFF2-40B4-BE49-F238E27FC236}">
                        <a16:creationId xmlns:a16="http://schemas.microsoft.com/office/drawing/2014/main" id="{8A77E9DC-7F39-7D25-44E6-73B9FCD7DC60}"/>
                      </a:ext>
                    </a:extLst>
                  </p:cNvPr>
                  <p:cNvSpPr/>
                  <p:nvPr/>
                </p:nvSpPr>
                <p:spPr>
                  <a:xfrm flipV="1">
                    <a:off x="1317"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1" name="直接连接符 410867">
                    <a:extLst>
                      <a:ext uri="{FF2B5EF4-FFF2-40B4-BE49-F238E27FC236}">
                        <a16:creationId xmlns:a16="http://schemas.microsoft.com/office/drawing/2014/main" id="{B2C317DC-9764-65DF-3A78-3AAC220C4CEE}"/>
                      </a:ext>
                    </a:extLst>
                  </p:cNvPr>
                  <p:cNvSpPr/>
                  <p:nvPr/>
                </p:nvSpPr>
                <p:spPr>
                  <a:xfrm flipV="1">
                    <a:off x="1331"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2" name="直接连接符 410868">
                    <a:extLst>
                      <a:ext uri="{FF2B5EF4-FFF2-40B4-BE49-F238E27FC236}">
                        <a16:creationId xmlns:a16="http://schemas.microsoft.com/office/drawing/2014/main" id="{34C1ED5F-A631-34F9-1399-D67AB68ACF10}"/>
                      </a:ext>
                    </a:extLst>
                  </p:cNvPr>
                  <p:cNvSpPr/>
                  <p:nvPr/>
                </p:nvSpPr>
                <p:spPr>
                  <a:xfrm flipV="1">
                    <a:off x="1345"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3" name="直接连接符 410869">
                    <a:extLst>
                      <a:ext uri="{FF2B5EF4-FFF2-40B4-BE49-F238E27FC236}">
                        <a16:creationId xmlns:a16="http://schemas.microsoft.com/office/drawing/2014/main" id="{7E96AF24-B924-E220-25F8-C0C4F2C73977}"/>
                      </a:ext>
                    </a:extLst>
                  </p:cNvPr>
                  <p:cNvSpPr/>
                  <p:nvPr/>
                </p:nvSpPr>
                <p:spPr>
                  <a:xfrm flipV="1">
                    <a:off x="1360"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4" name="直接连接符 410870">
                    <a:extLst>
                      <a:ext uri="{FF2B5EF4-FFF2-40B4-BE49-F238E27FC236}">
                        <a16:creationId xmlns:a16="http://schemas.microsoft.com/office/drawing/2014/main" id="{5C370D03-E46E-6369-F007-7F5238C50C63}"/>
                      </a:ext>
                    </a:extLst>
                  </p:cNvPr>
                  <p:cNvSpPr/>
                  <p:nvPr/>
                </p:nvSpPr>
                <p:spPr>
                  <a:xfrm flipV="1">
                    <a:off x="1374"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5" name="直接连接符 410871">
                    <a:extLst>
                      <a:ext uri="{FF2B5EF4-FFF2-40B4-BE49-F238E27FC236}">
                        <a16:creationId xmlns:a16="http://schemas.microsoft.com/office/drawing/2014/main" id="{6B6ADE9B-B14F-6D0D-4945-7394341A787D}"/>
                      </a:ext>
                    </a:extLst>
                  </p:cNvPr>
                  <p:cNvSpPr/>
                  <p:nvPr/>
                </p:nvSpPr>
                <p:spPr>
                  <a:xfrm flipV="1">
                    <a:off x="1388"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6" name="直接连接符 410872">
                    <a:extLst>
                      <a:ext uri="{FF2B5EF4-FFF2-40B4-BE49-F238E27FC236}">
                        <a16:creationId xmlns:a16="http://schemas.microsoft.com/office/drawing/2014/main" id="{1FA0A2A0-0F11-B5C7-F90A-BF9488F936D5}"/>
                      </a:ext>
                    </a:extLst>
                  </p:cNvPr>
                  <p:cNvSpPr/>
                  <p:nvPr/>
                </p:nvSpPr>
                <p:spPr>
                  <a:xfrm flipV="1">
                    <a:off x="1402"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7" name="直接连接符 410873">
                    <a:extLst>
                      <a:ext uri="{FF2B5EF4-FFF2-40B4-BE49-F238E27FC236}">
                        <a16:creationId xmlns:a16="http://schemas.microsoft.com/office/drawing/2014/main" id="{10366AA1-E220-49C6-8AF7-6623BDF9A1AA}"/>
                      </a:ext>
                    </a:extLst>
                  </p:cNvPr>
                  <p:cNvSpPr/>
                  <p:nvPr/>
                </p:nvSpPr>
                <p:spPr>
                  <a:xfrm flipV="1">
                    <a:off x="1417"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8" name="直接连接符 410874">
                    <a:extLst>
                      <a:ext uri="{FF2B5EF4-FFF2-40B4-BE49-F238E27FC236}">
                        <a16:creationId xmlns:a16="http://schemas.microsoft.com/office/drawing/2014/main" id="{F4801030-48BC-BFCB-F9F6-4E11E8462BE6}"/>
                      </a:ext>
                    </a:extLst>
                  </p:cNvPr>
                  <p:cNvSpPr/>
                  <p:nvPr/>
                </p:nvSpPr>
                <p:spPr>
                  <a:xfrm flipV="1">
                    <a:off x="1431"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9" name="直接连接符 410875">
                    <a:extLst>
                      <a:ext uri="{FF2B5EF4-FFF2-40B4-BE49-F238E27FC236}">
                        <a16:creationId xmlns:a16="http://schemas.microsoft.com/office/drawing/2014/main" id="{B47FEA9C-AB72-79EA-7DC3-B0CD5095B009}"/>
                      </a:ext>
                    </a:extLst>
                  </p:cNvPr>
                  <p:cNvSpPr/>
                  <p:nvPr/>
                </p:nvSpPr>
                <p:spPr>
                  <a:xfrm flipV="1">
                    <a:off x="1445"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0" name="直接连接符 410876">
                    <a:extLst>
                      <a:ext uri="{FF2B5EF4-FFF2-40B4-BE49-F238E27FC236}">
                        <a16:creationId xmlns:a16="http://schemas.microsoft.com/office/drawing/2014/main" id="{59537964-823B-099C-360D-D5BE80F0DBFE}"/>
                      </a:ext>
                    </a:extLst>
                  </p:cNvPr>
                  <p:cNvSpPr/>
                  <p:nvPr/>
                </p:nvSpPr>
                <p:spPr>
                  <a:xfrm flipV="1">
                    <a:off x="1459"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1" name="直接连接符 410877">
                    <a:extLst>
                      <a:ext uri="{FF2B5EF4-FFF2-40B4-BE49-F238E27FC236}">
                        <a16:creationId xmlns:a16="http://schemas.microsoft.com/office/drawing/2014/main" id="{CCF866FC-DE11-021C-4B8A-7B46FA5C877D}"/>
                      </a:ext>
                    </a:extLst>
                  </p:cNvPr>
                  <p:cNvSpPr/>
                  <p:nvPr/>
                </p:nvSpPr>
                <p:spPr>
                  <a:xfrm flipV="1">
                    <a:off x="1474" y="2558"/>
                    <a:ext cx="32" cy="5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2" name="直接连接符 410878">
                    <a:extLst>
                      <a:ext uri="{FF2B5EF4-FFF2-40B4-BE49-F238E27FC236}">
                        <a16:creationId xmlns:a16="http://schemas.microsoft.com/office/drawing/2014/main" id="{B511DA0E-4FBA-E672-59C3-8C54CB43D474}"/>
                      </a:ext>
                    </a:extLst>
                  </p:cNvPr>
                  <p:cNvSpPr/>
                  <p:nvPr/>
                </p:nvSpPr>
                <p:spPr>
                  <a:xfrm flipV="1">
                    <a:off x="1488" y="2583"/>
                    <a:ext cx="18" cy="3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3" name="直接连接符 410879">
                    <a:extLst>
                      <a:ext uri="{FF2B5EF4-FFF2-40B4-BE49-F238E27FC236}">
                        <a16:creationId xmlns:a16="http://schemas.microsoft.com/office/drawing/2014/main" id="{1A1011D1-6095-6477-9256-04B16166B166}"/>
                      </a:ext>
                    </a:extLst>
                  </p:cNvPr>
                  <p:cNvSpPr/>
                  <p:nvPr/>
                </p:nvSpPr>
                <p:spPr>
                  <a:xfrm flipV="1">
                    <a:off x="1502" y="2607"/>
                    <a:ext cx="4" cy="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4" name="直接连接符 410880">
                    <a:extLst>
                      <a:ext uri="{FF2B5EF4-FFF2-40B4-BE49-F238E27FC236}">
                        <a16:creationId xmlns:a16="http://schemas.microsoft.com/office/drawing/2014/main" id="{439A6CF1-1A23-441E-1DB7-9F64B1C0A85E}"/>
                      </a:ext>
                    </a:extLst>
                  </p:cNvPr>
                  <p:cNvSpPr/>
                  <p:nvPr/>
                </p:nvSpPr>
                <p:spPr>
                  <a:xfrm flipH="1" flipV="1">
                    <a:off x="899" y="2608"/>
                    <a:ext cx="3" cy="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5" name="直接连接符 410881">
                    <a:extLst>
                      <a:ext uri="{FF2B5EF4-FFF2-40B4-BE49-F238E27FC236}">
                        <a16:creationId xmlns:a16="http://schemas.microsoft.com/office/drawing/2014/main" id="{D235D243-9D22-9973-B4C0-2F73AEC5026D}"/>
                      </a:ext>
                    </a:extLst>
                  </p:cNvPr>
                  <p:cNvSpPr/>
                  <p:nvPr/>
                </p:nvSpPr>
                <p:spPr>
                  <a:xfrm flipH="1" flipV="1">
                    <a:off x="904" y="2592"/>
                    <a:ext cx="12" cy="2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6" name="直接连接符 410882">
                    <a:extLst>
                      <a:ext uri="{FF2B5EF4-FFF2-40B4-BE49-F238E27FC236}">
                        <a16:creationId xmlns:a16="http://schemas.microsoft.com/office/drawing/2014/main" id="{B29C1654-47EB-1814-F4EA-3ABA7A7DB958}"/>
                      </a:ext>
                    </a:extLst>
                  </p:cNvPr>
                  <p:cNvSpPr/>
                  <p:nvPr/>
                </p:nvSpPr>
                <p:spPr>
                  <a:xfrm flipH="1" flipV="1">
                    <a:off x="910" y="2577"/>
                    <a:ext cx="21" cy="3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7" name="直接连接符 410883">
                    <a:extLst>
                      <a:ext uri="{FF2B5EF4-FFF2-40B4-BE49-F238E27FC236}">
                        <a16:creationId xmlns:a16="http://schemas.microsoft.com/office/drawing/2014/main" id="{74C83719-E8AE-7496-F13A-BB562570E962}"/>
                      </a:ext>
                    </a:extLst>
                  </p:cNvPr>
                  <p:cNvSpPr/>
                  <p:nvPr/>
                </p:nvSpPr>
                <p:spPr>
                  <a:xfrm flipH="1" flipV="1">
                    <a:off x="915" y="2562"/>
                    <a:ext cx="30" cy="5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8" name="直接连接符 410884">
                    <a:extLst>
                      <a:ext uri="{FF2B5EF4-FFF2-40B4-BE49-F238E27FC236}">
                        <a16:creationId xmlns:a16="http://schemas.microsoft.com/office/drawing/2014/main" id="{A88AB6DA-D748-3D27-A516-10D213543E46}"/>
                      </a:ext>
                    </a:extLst>
                  </p:cNvPr>
                  <p:cNvSpPr/>
                  <p:nvPr/>
                </p:nvSpPr>
                <p:spPr>
                  <a:xfrm flipH="1" flipV="1">
                    <a:off x="923"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9" name="直接连接符 410885">
                    <a:extLst>
                      <a:ext uri="{FF2B5EF4-FFF2-40B4-BE49-F238E27FC236}">
                        <a16:creationId xmlns:a16="http://schemas.microsoft.com/office/drawing/2014/main" id="{AFC309A7-D4C4-E398-11B1-5A518E87F5A8}"/>
                      </a:ext>
                    </a:extLst>
                  </p:cNvPr>
                  <p:cNvSpPr/>
                  <p:nvPr/>
                </p:nvSpPr>
                <p:spPr>
                  <a:xfrm flipH="1" flipV="1">
                    <a:off x="937"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0" name="直接连接符 410886">
                    <a:extLst>
                      <a:ext uri="{FF2B5EF4-FFF2-40B4-BE49-F238E27FC236}">
                        <a16:creationId xmlns:a16="http://schemas.microsoft.com/office/drawing/2014/main" id="{BEAD46CC-F989-D0DF-7BE2-917CC23DE2BB}"/>
                      </a:ext>
                    </a:extLst>
                  </p:cNvPr>
                  <p:cNvSpPr/>
                  <p:nvPr/>
                </p:nvSpPr>
                <p:spPr>
                  <a:xfrm flipH="1" flipV="1">
                    <a:off x="952"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1" name="直接连接符 410887">
                    <a:extLst>
                      <a:ext uri="{FF2B5EF4-FFF2-40B4-BE49-F238E27FC236}">
                        <a16:creationId xmlns:a16="http://schemas.microsoft.com/office/drawing/2014/main" id="{90DAC292-59BD-1D3B-E391-042E3B500477}"/>
                      </a:ext>
                    </a:extLst>
                  </p:cNvPr>
                  <p:cNvSpPr/>
                  <p:nvPr/>
                </p:nvSpPr>
                <p:spPr>
                  <a:xfrm flipH="1" flipV="1">
                    <a:off x="966"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2" name="直接连接符 410888">
                    <a:extLst>
                      <a:ext uri="{FF2B5EF4-FFF2-40B4-BE49-F238E27FC236}">
                        <a16:creationId xmlns:a16="http://schemas.microsoft.com/office/drawing/2014/main" id="{12DE82D3-88DB-00E9-25CF-FCED21BF4AA1}"/>
                      </a:ext>
                    </a:extLst>
                  </p:cNvPr>
                  <p:cNvSpPr/>
                  <p:nvPr/>
                </p:nvSpPr>
                <p:spPr>
                  <a:xfrm flipH="1" flipV="1">
                    <a:off x="980"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3" name="直接连接符 410889">
                    <a:extLst>
                      <a:ext uri="{FF2B5EF4-FFF2-40B4-BE49-F238E27FC236}">
                        <a16:creationId xmlns:a16="http://schemas.microsoft.com/office/drawing/2014/main" id="{15E071BF-8B39-AAF2-7D6C-915FE10926A1}"/>
                      </a:ext>
                    </a:extLst>
                  </p:cNvPr>
                  <p:cNvSpPr/>
                  <p:nvPr/>
                </p:nvSpPr>
                <p:spPr>
                  <a:xfrm flipH="1" flipV="1">
                    <a:off x="995" y="2551"/>
                    <a:ext cx="35"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4" name="直接连接符 410890">
                    <a:extLst>
                      <a:ext uri="{FF2B5EF4-FFF2-40B4-BE49-F238E27FC236}">
                        <a16:creationId xmlns:a16="http://schemas.microsoft.com/office/drawing/2014/main" id="{E5997313-8139-2B25-E117-5B9156C8A370}"/>
                      </a:ext>
                    </a:extLst>
                  </p:cNvPr>
                  <p:cNvSpPr/>
                  <p:nvPr/>
                </p:nvSpPr>
                <p:spPr>
                  <a:xfrm flipH="1" flipV="1">
                    <a:off x="1009"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5" name="直接连接符 410891">
                    <a:extLst>
                      <a:ext uri="{FF2B5EF4-FFF2-40B4-BE49-F238E27FC236}">
                        <a16:creationId xmlns:a16="http://schemas.microsoft.com/office/drawing/2014/main" id="{B5BE93E2-1E2E-1352-4D41-BDED46B9BC66}"/>
                      </a:ext>
                    </a:extLst>
                  </p:cNvPr>
                  <p:cNvSpPr/>
                  <p:nvPr/>
                </p:nvSpPr>
                <p:spPr>
                  <a:xfrm flipH="1" flipV="1">
                    <a:off x="1023"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6" name="直接连接符 410892">
                    <a:extLst>
                      <a:ext uri="{FF2B5EF4-FFF2-40B4-BE49-F238E27FC236}">
                        <a16:creationId xmlns:a16="http://schemas.microsoft.com/office/drawing/2014/main" id="{32CD056E-EC6F-0AB0-6540-1FD9054CF5EF}"/>
                      </a:ext>
                    </a:extLst>
                  </p:cNvPr>
                  <p:cNvSpPr/>
                  <p:nvPr/>
                </p:nvSpPr>
                <p:spPr>
                  <a:xfrm flipH="1" flipV="1">
                    <a:off x="1037"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7" name="直接连接符 410893">
                    <a:extLst>
                      <a:ext uri="{FF2B5EF4-FFF2-40B4-BE49-F238E27FC236}">
                        <a16:creationId xmlns:a16="http://schemas.microsoft.com/office/drawing/2014/main" id="{7D62EF5E-9275-6160-28E4-981CFCD3364A}"/>
                      </a:ext>
                    </a:extLst>
                  </p:cNvPr>
                  <p:cNvSpPr/>
                  <p:nvPr/>
                </p:nvSpPr>
                <p:spPr>
                  <a:xfrm flipH="1" flipV="1">
                    <a:off x="1052"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8" name="直接连接符 410894">
                    <a:extLst>
                      <a:ext uri="{FF2B5EF4-FFF2-40B4-BE49-F238E27FC236}">
                        <a16:creationId xmlns:a16="http://schemas.microsoft.com/office/drawing/2014/main" id="{DDD4736D-BD9B-4FE0-C294-9A4C6C91AA03}"/>
                      </a:ext>
                    </a:extLst>
                  </p:cNvPr>
                  <p:cNvSpPr/>
                  <p:nvPr/>
                </p:nvSpPr>
                <p:spPr>
                  <a:xfrm flipH="1" flipV="1">
                    <a:off x="1066"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9" name="直接连接符 410895">
                    <a:extLst>
                      <a:ext uri="{FF2B5EF4-FFF2-40B4-BE49-F238E27FC236}">
                        <a16:creationId xmlns:a16="http://schemas.microsoft.com/office/drawing/2014/main" id="{8CB493E1-60F1-4E44-C44D-F99EDFAAE0DD}"/>
                      </a:ext>
                    </a:extLst>
                  </p:cNvPr>
                  <p:cNvSpPr/>
                  <p:nvPr/>
                </p:nvSpPr>
                <p:spPr>
                  <a:xfrm flipH="1" flipV="1">
                    <a:off x="1080"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0" name="直接连接符 410896">
                    <a:extLst>
                      <a:ext uri="{FF2B5EF4-FFF2-40B4-BE49-F238E27FC236}">
                        <a16:creationId xmlns:a16="http://schemas.microsoft.com/office/drawing/2014/main" id="{2D186756-0F77-7752-D5D2-0A8C5EC8C8DE}"/>
                      </a:ext>
                    </a:extLst>
                  </p:cNvPr>
                  <p:cNvSpPr/>
                  <p:nvPr/>
                </p:nvSpPr>
                <p:spPr>
                  <a:xfrm flipH="1" flipV="1">
                    <a:off x="1094"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1" name="直接连接符 410897">
                    <a:extLst>
                      <a:ext uri="{FF2B5EF4-FFF2-40B4-BE49-F238E27FC236}">
                        <a16:creationId xmlns:a16="http://schemas.microsoft.com/office/drawing/2014/main" id="{0B7DBB59-469F-047F-E417-7ECA5989A0DE}"/>
                      </a:ext>
                    </a:extLst>
                  </p:cNvPr>
                  <p:cNvSpPr/>
                  <p:nvPr/>
                </p:nvSpPr>
                <p:spPr>
                  <a:xfrm flipH="1" flipV="1">
                    <a:off x="1109"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2" name="直接连接符 410898">
                    <a:extLst>
                      <a:ext uri="{FF2B5EF4-FFF2-40B4-BE49-F238E27FC236}">
                        <a16:creationId xmlns:a16="http://schemas.microsoft.com/office/drawing/2014/main" id="{DFF54853-96F4-3A99-4BB2-055608865051}"/>
                      </a:ext>
                    </a:extLst>
                  </p:cNvPr>
                  <p:cNvSpPr/>
                  <p:nvPr/>
                </p:nvSpPr>
                <p:spPr>
                  <a:xfrm flipH="1" flipV="1">
                    <a:off x="1123"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3" name="直接连接符 410899">
                    <a:extLst>
                      <a:ext uri="{FF2B5EF4-FFF2-40B4-BE49-F238E27FC236}">
                        <a16:creationId xmlns:a16="http://schemas.microsoft.com/office/drawing/2014/main" id="{E0BD2379-D24F-749C-5B81-6B86CDE820AF}"/>
                      </a:ext>
                    </a:extLst>
                  </p:cNvPr>
                  <p:cNvSpPr/>
                  <p:nvPr/>
                </p:nvSpPr>
                <p:spPr>
                  <a:xfrm flipH="1" flipV="1">
                    <a:off x="1137"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4" name="直接连接符 410900">
                    <a:extLst>
                      <a:ext uri="{FF2B5EF4-FFF2-40B4-BE49-F238E27FC236}">
                        <a16:creationId xmlns:a16="http://schemas.microsoft.com/office/drawing/2014/main" id="{CA61823A-DDDC-67FB-5FCB-47C6750161D6}"/>
                      </a:ext>
                    </a:extLst>
                  </p:cNvPr>
                  <p:cNvSpPr/>
                  <p:nvPr/>
                </p:nvSpPr>
                <p:spPr>
                  <a:xfrm flipH="1" flipV="1">
                    <a:off x="1151"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5" name="直接连接符 410901">
                    <a:extLst>
                      <a:ext uri="{FF2B5EF4-FFF2-40B4-BE49-F238E27FC236}">
                        <a16:creationId xmlns:a16="http://schemas.microsoft.com/office/drawing/2014/main" id="{70C0F55B-809D-B3EA-1F24-1EBFDBF80FB1}"/>
                      </a:ext>
                    </a:extLst>
                  </p:cNvPr>
                  <p:cNvSpPr/>
                  <p:nvPr/>
                </p:nvSpPr>
                <p:spPr>
                  <a:xfrm flipH="1" flipV="1">
                    <a:off x="1166"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6" name="直接连接符 410902">
                    <a:extLst>
                      <a:ext uri="{FF2B5EF4-FFF2-40B4-BE49-F238E27FC236}">
                        <a16:creationId xmlns:a16="http://schemas.microsoft.com/office/drawing/2014/main" id="{60790913-76DE-8FBB-8D26-1175D2AC236D}"/>
                      </a:ext>
                    </a:extLst>
                  </p:cNvPr>
                  <p:cNvSpPr/>
                  <p:nvPr/>
                </p:nvSpPr>
                <p:spPr>
                  <a:xfrm flipH="1" flipV="1">
                    <a:off x="1180"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7" name="直接连接符 410903">
                    <a:extLst>
                      <a:ext uri="{FF2B5EF4-FFF2-40B4-BE49-F238E27FC236}">
                        <a16:creationId xmlns:a16="http://schemas.microsoft.com/office/drawing/2014/main" id="{12BD93F4-1547-0CEF-4F3A-CE1D3BD71680}"/>
                      </a:ext>
                    </a:extLst>
                  </p:cNvPr>
                  <p:cNvSpPr/>
                  <p:nvPr/>
                </p:nvSpPr>
                <p:spPr>
                  <a:xfrm flipH="1" flipV="1">
                    <a:off x="1194"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8" name="直接连接符 410904">
                    <a:extLst>
                      <a:ext uri="{FF2B5EF4-FFF2-40B4-BE49-F238E27FC236}">
                        <a16:creationId xmlns:a16="http://schemas.microsoft.com/office/drawing/2014/main" id="{F6E442BF-1B36-CC4D-838F-FF69B658B65E}"/>
                      </a:ext>
                    </a:extLst>
                  </p:cNvPr>
                  <p:cNvSpPr/>
                  <p:nvPr/>
                </p:nvSpPr>
                <p:spPr>
                  <a:xfrm flipH="1" flipV="1">
                    <a:off x="1209"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9" name="直接连接符 410905">
                    <a:extLst>
                      <a:ext uri="{FF2B5EF4-FFF2-40B4-BE49-F238E27FC236}">
                        <a16:creationId xmlns:a16="http://schemas.microsoft.com/office/drawing/2014/main" id="{1A96C724-BDF1-D870-D091-C008F07EC245}"/>
                      </a:ext>
                    </a:extLst>
                  </p:cNvPr>
                  <p:cNvSpPr/>
                  <p:nvPr/>
                </p:nvSpPr>
                <p:spPr>
                  <a:xfrm flipH="1" flipV="1">
                    <a:off x="1223"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0" name="直接连接符 410906">
                    <a:extLst>
                      <a:ext uri="{FF2B5EF4-FFF2-40B4-BE49-F238E27FC236}">
                        <a16:creationId xmlns:a16="http://schemas.microsoft.com/office/drawing/2014/main" id="{BEDA7750-DEC4-5E9F-48A9-BFFF0D035634}"/>
                      </a:ext>
                    </a:extLst>
                  </p:cNvPr>
                  <p:cNvSpPr/>
                  <p:nvPr/>
                </p:nvSpPr>
                <p:spPr>
                  <a:xfrm flipH="1" flipV="1">
                    <a:off x="1237"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1" name="直接连接符 410907">
                    <a:extLst>
                      <a:ext uri="{FF2B5EF4-FFF2-40B4-BE49-F238E27FC236}">
                        <a16:creationId xmlns:a16="http://schemas.microsoft.com/office/drawing/2014/main" id="{A612F8C0-3D2D-D18B-31F7-38DDF3E8C2A8}"/>
                      </a:ext>
                    </a:extLst>
                  </p:cNvPr>
                  <p:cNvSpPr/>
                  <p:nvPr/>
                </p:nvSpPr>
                <p:spPr>
                  <a:xfrm flipH="1" flipV="1">
                    <a:off x="1251"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2" name="直接连接符 410908">
                    <a:extLst>
                      <a:ext uri="{FF2B5EF4-FFF2-40B4-BE49-F238E27FC236}">
                        <a16:creationId xmlns:a16="http://schemas.microsoft.com/office/drawing/2014/main" id="{F4AF944A-BFD7-1EB6-2513-EDB8E2D37794}"/>
                      </a:ext>
                    </a:extLst>
                  </p:cNvPr>
                  <p:cNvSpPr/>
                  <p:nvPr/>
                </p:nvSpPr>
                <p:spPr>
                  <a:xfrm flipH="1" flipV="1">
                    <a:off x="1266"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3" name="直接连接符 410909">
                    <a:extLst>
                      <a:ext uri="{FF2B5EF4-FFF2-40B4-BE49-F238E27FC236}">
                        <a16:creationId xmlns:a16="http://schemas.microsoft.com/office/drawing/2014/main" id="{94905BF5-72D8-872E-56D2-FA6F1DA2F4B2}"/>
                      </a:ext>
                    </a:extLst>
                  </p:cNvPr>
                  <p:cNvSpPr/>
                  <p:nvPr/>
                </p:nvSpPr>
                <p:spPr>
                  <a:xfrm flipH="1" flipV="1">
                    <a:off x="1280"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4" name="直接连接符 410910">
                    <a:extLst>
                      <a:ext uri="{FF2B5EF4-FFF2-40B4-BE49-F238E27FC236}">
                        <a16:creationId xmlns:a16="http://schemas.microsoft.com/office/drawing/2014/main" id="{200E97C9-197A-FF6F-A250-4CEDAA84BE87}"/>
                      </a:ext>
                    </a:extLst>
                  </p:cNvPr>
                  <p:cNvSpPr/>
                  <p:nvPr/>
                </p:nvSpPr>
                <p:spPr>
                  <a:xfrm flipH="1" flipV="1">
                    <a:off x="1294"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5" name="直接连接符 410911">
                    <a:extLst>
                      <a:ext uri="{FF2B5EF4-FFF2-40B4-BE49-F238E27FC236}">
                        <a16:creationId xmlns:a16="http://schemas.microsoft.com/office/drawing/2014/main" id="{3F204F39-84BE-A790-A094-EB6B7901D742}"/>
                      </a:ext>
                    </a:extLst>
                  </p:cNvPr>
                  <p:cNvSpPr/>
                  <p:nvPr/>
                </p:nvSpPr>
                <p:spPr>
                  <a:xfrm flipH="1" flipV="1">
                    <a:off x="1308"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6" name="直接连接符 410912">
                    <a:extLst>
                      <a:ext uri="{FF2B5EF4-FFF2-40B4-BE49-F238E27FC236}">
                        <a16:creationId xmlns:a16="http://schemas.microsoft.com/office/drawing/2014/main" id="{3AD83BDB-C9DC-5297-F944-AE27D8473170}"/>
                      </a:ext>
                    </a:extLst>
                  </p:cNvPr>
                  <p:cNvSpPr/>
                  <p:nvPr/>
                </p:nvSpPr>
                <p:spPr>
                  <a:xfrm flipH="1" flipV="1">
                    <a:off x="1323"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7" name="直接连接符 410913">
                    <a:extLst>
                      <a:ext uri="{FF2B5EF4-FFF2-40B4-BE49-F238E27FC236}">
                        <a16:creationId xmlns:a16="http://schemas.microsoft.com/office/drawing/2014/main" id="{D9FB1330-4185-B7CC-62FF-19AAEEB1216B}"/>
                      </a:ext>
                    </a:extLst>
                  </p:cNvPr>
                  <p:cNvSpPr/>
                  <p:nvPr/>
                </p:nvSpPr>
                <p:spPr>
                  <a:xfrm flipH="1" flipV="1">
                    <a:off x="1337"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8" name="直接连接符 410914">
                    <a:extLst>
                      <a:ext uri="{FF2B5EF4-FFF2-40B4-BE49-F238E27FC236}">
                        <a16:creationId xmlns:a16="http://schemas.microsoft.com/office/drawing/2014/main" id="{75CE991D-7D4E-F847-7F99-78AD2A237EFF}"/>
                      </a:ext>
                    </a:extLst>
                  </p:cNvPr>
                  <p:cNvSpPr/>
                  <p:nvPr/>
                </p:nvSpPr>
                <p:spPr>
                  <a:xfrm flipH="1" flipV="1">
                    <a:off x="1351"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9" name="直接连接符 410915">
                    <a:extLst>
                      <a:ext uri="{FF2B5EF4-FFF2-40B4-BE49-F238E27FC236}">
                        <a16:creationId xmlns:a16="http://schemas.microsoft.com/office/drawing/2014/main" id="{7820DC44-AE03-4ECC-D6AC-1EED98DEE7E9}"/>
                      </a:ext>
                    </a:extLst>
                  </p:cNvPr>
                  <p:cNvSpPr/>
                  <p:nvPr/>
                </p:nvSpPr>
                <p:spPr>
                  <a:xfrm flipH="1" flipV="1">
                    <a:off x="1366" y="2551"/>
                    <a:ext cx="35"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0" name="直接连接符 410916">
                    <a:extLst>
                      <a:ext uri="{FF2B5EF4-FFF2-40B4-BE49-F238E27FC236}">
                        <a16:creationId xmlns:a16="http://schemas.microsoft.com/office/drawing/2014/main" id="{D9714D1D-B039-9C9B-8E91-A76D3C2A1AD5}"/>
                      </a:ext>
                    </a:extLst>
                  </p:cNvPr>
                  <p:cNvSpPr/>
                  <p:nvPr/>
                </p:nvSpPr>
                <p:spPr>
                  <a:xfrm flipH="1" flipV="1">
                    <a:off x="1380"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1" name="直接连接符 410917">
                    <a:extLst>
                      <a:ext uri="{FF2B5EF4-FFF2-40B4-BE49-F238E27FC236}">
                        <a16:creationId xmlns:a16="http://schemas.microsoft.com/office/drawing/2014/main" id="{E68C0C0C-74E9-8729-DA65-D50ECB7B89C7}"/>
                      </a:ext>
                    </a:extLst>
                  </p:cNvPr>
                  <p:cNvSpPr/>
                  <p:nvPr/>
                </p:nvSpPr>
                <p:spPr>
                  <a:xfrm flipH="1" flipV="1">
                    <a:off x="1394"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2" name="直接连接符 410918">
                    <a:extLst>
                      <a:ext uri="{FF2B5EF4-FFF2-40B4-BE49-F238E27FC236}">
                        <a16:creationId xmlns:a16="http://schemas.microsoft.com/office/drawing/2014/main" id="{01E23EE9-10D7-C366-A72E-99055A3DB2C0}"/>
                      </a:ext>
                    </a:extLst>
                  </p:cNvPr>
                  <p:cNvSpPr/>
                  <p:nvPr/>
                </p:nvSpPr>
                <p:spPr>
                  <a:xfrm flipH="1" flipV="1">
                    <a:off x="1408"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3" name="直接连接符 410919">
                    <a:extLst>
                      <a:ext uri="{FF2B5EF4-FFF2-40B4-BE49-F238E27FC236}">
                        <a16:creationId xmlns:a16="http://schemas.microsoft.com/office/drawing/2014/main" id="{63E115B2-EC84-C558-53DD-7EBA98F37598}"/>
                      </a:ext>
                    </a:extLst>
                  </p:cNvPr>
                  <p:cNvSpPr/>
                  <p:nvPr/>
                </p:nvSpPr>
                <p:spPr>
                  <a:xfrm flipH="1" flipV="1">
                    <a:off x="1423"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4" name="直接连接符 410920">
                    <a:extLst>
                      <a:ext uri="{FF2B5EF4-FFF2-40B4-BE49-F238E27FC236}">
                        <a16:creationId xmlns:a16="http://schemas.microsoft.com/office/drawing/2014/main" id="{EC7A44BC-1022-6E53-A174-44D77103B17C}"/>
                      </a:ext>
                    </a:extLst>
                  </p:cNvPr>
                  <p:cNvSpPr/>
                  <p:nvPr/>
                </p:nvSpPr>
                <p:spPr>
                  <a:xfrm flipH="1" flipV="1">
                    <a:off x="1437"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5" name="直接连接符 410921">
                    <a:extLst>
                      <a:ext uri="{FF2B5EF4-FFF2-40B4-BE49-F238E27FC236}">
                        <a16:creationId xmlns:a16="http://schemas.microsoft.com/office/drawing/2014/main" id="{91041A65-57C4-2E53-A623-5040A456B71F}"/>
                      </a:ext>
                    </a:extLst>
                  </p:cNvPr>
                  <p:cNvSpPr/>
                  <p:nvPr/>
                </p:nvSpPr>
                <p:spPr>
                  <a:xfrm flipH="1" flipV="1">
                    <a:off x="1451"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6" name="直接连接符 410922">
                    <a:extLst>
                      <a:ext uri="{FF2B5EF4-FFF2-40B4-BE49-F238E27FC236}">
                        <a16:creationId xmlns:a16="http://schemas.microsoft.com/office/drawing/2014/main" id="{C1FEB4EC-959F-8782-22F5-B96483D6ED88}"/>
                      </a:ext>
                    </a:extLst>
                  </p:cNvPr>
                  <p:cNvSpPr/>
                  <p:nvPr/>
                </p:nvSpPr>
                <p:spPr>
                  <a:xfrm flipH="1" flipV="1">
                    <a:off x="1465" y="2551"/>
                    <a:ext cx="36" cy="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7" name="直接连接符 410923">
                    <a:extLst>
                      <a:ext uri="{FF2B5EF4-FFF2-40B4-BE49-F238E27FC236}">
                        <a16:creationId xmlns:a16="http://schemas.microsoft.com/office/drawing/2014/main" id="{16450223-F149-4646-82EE-5E8A9B9EC85E}"/>
                      </a:ext>
                    </a:extLst>
                  </p:cNvPr>
                  <p:cNvSpPr/>
                  <p:nvPr/>
                </p:nvSpPr>
                <p:spPr>
                  <a:xfrm flipH="1" flipV="1">
                    <a:off x="1480" y="2551"/>
                    <a:ext cx="26" cy="4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8" name="直接连接符 410924">
                    <a:extLst>
                      <a:ext uri="{FF2B5EF4-FFF2-40B4-BE49-F238E27FC236}">
                        <a16:creationId xmlns:a16="http://schemas.microsoft.com/office/drawing/2014/main" id="{7060217A-3C76-D658-803E-79677575B2FD}"/>
                      </a:ext>
                    </a:extLst>
                  </p:cNvPr>
                  <p:cNvSpPr/>
                  <p:nvPr/>
                </p:nvSpPr>
                <p:spPr>
                  <a:xfrm flipH="1" flipV="1">
                    <a:off x="1494" y="2551"/>
                    <a:ext cx="12" cy="2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9" name="直接连接符 410925">
                    <a:extLst>
                      <a:ext uri="{FF2B5EF4-FFF2-40B4-BE49-F238E27FC236}">
                        <a16:creationId xmlns:a16="http://schemas.microsoft.com/office/drawing/2014/main" id="{FA53E438-DEB0-F6C4-A43F-BF4FF8A31ED0}"/>
                      </a:ext>
                    </a:extLst>
                  </p:cNvPr>
                  <p:cNvSpPr/>
                  <p:nvPr/>
                </p:nvSpPr>
                <p:spPr>
                  <a:xfrm>
                    <a:off x="897" y="3042"/>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0" name="直接连接符 410926">
                    <a:extLst>
                      <a:ext uri="{FF2B5EF4-FFF2-40B4-BE49-F238E27FC236}">
                        <a16:creationId xmlns:a16="http://schemas.microsoft.com/office/drawing/2014/main" id="{1B791085-9B62-92A4-78AF-9E57F557D00E}"/>
                      </a:ext>
                    </a:extLst>
                  </p:cNvPr>
                  <p:cNvSpPr/>
                  <p:nvPr/>
                </p:nvSpPr>
                <p:spPr>
                  <a:xfrm>
                    <a:off x="919" y="2551"/>
                    <a:ext cx="1"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grpSp>
            <p:nvGrpSpPr>
              <p:cNvPr id="199" name="组合 410927">
                <a:extLst>
                  <a:ext uri="{FF2B5EF4-FFF2-40B4-BE49-F238E27FC236}">
                    <a16:creationId xmlns:a16="http://schemas.microsoft.com/office/drawing/2014/main" id="{A6FE21B9-6396-4A1F-82B1-9B3F59B33021}"/>
                  </a:ext>
                </a:extLst>
              </p:cNvPr>
              <p:cNvGrpSpPr/>
              <p:nvPr/>
            </p:nvGrpSpPr>
            <p:grpSpPr>
              <a:xfrm>
                <a:off x="124" y="2179"/>
                <a:ext cx="795" cy="864"/>
                <a:chOff x="124" y="2179"/>
                <a:chExt cx="795" cy="864"/>
              </a:xfrm>
            </p:grpSpPr>
            <p:sp>
              <p:nvSpPr>
                <p:cNvPr id="200" name="矩形 410928">
                  <a:extLst>
                    <a:ext uri="{FF2B5EF4-FFF2-40B4-BE49-F238E27FC236}">
                      <a16:creationId xmlns:a16="http://schemas.microsoft.com/office/drawing/2014/main" id="{8435F58D-44B7-E63C-9CB3-8146C90DF056}"/>
                    </a:ext>
                  </a:extLst>
                </p:cNvPr>
                <p:cNvSpPr/>
                <p:nvPr/>
              </p:nvSpPr>
              <p:spPr>
                <a:xfrm>
                  <a:off x="124" y="2755"/>
                  <a:ext cx="516" cy="154"/>
                </a:xfrm>
                <a:prstGeom prst="rect">
                  <a:avLst/>
                </a:prstGeom>
                <a:solidFill>
                  <a:srgbClr val="FFFFFF"/>
                </a:solid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000000"/>
                      </a:solidFill>
                      <a:effectLst/>
                      <a:uLnTx/>
                      <a:uFillTx/>
                      <a:latin typeface="Times New Roman" panose="02020603050405020304" pitchFamily="18" charset="0"/>
                    </a:rPr>
                    <a:t>公称尺寸</a:t>
                  </a:r>
                </a:p>
              </p:txBody>
            </p:sp>
            <p:grpSp>
              <p:nvGrpSpPr>
                <p:cNvPr id="201" name="组合 410929">
                  <a:extLst>
                    <a:ext uri="{FF2B5EF4-FFF2-40B4-BE49-F238E27FC236}">
                      <a16:creationId xmlns:a16="http://schemas.microsoft.com/office/drawing/2014/main" id="{C5AF73CF-BD05-4536-DD9C-949429352C98}"/>
                    </a:ext>
                  </a:extLst>
                </p:cNvPr>
                <p:cNvGrpSpPr/>
                <p:nvPr/>
              </p:nvGrpSpPr>
              <p:grpSpPr>
                <a:xfrm>
                  <a:off x="390" y="2179"/>
                  <a:ext cx="529" cy="864"/>
                  <a:chOff x="390" y="2179"/>
                  <a:chExt cx="529" cy="864"/>
                </a:xfrm>
              </p:grpSpPr>
              <p:sp>
                <p:nvSpPr>
                  <p:cNvPr id="203" name="直接连接符 410930">
                    <a:extLst>
                      <a:ext uri="{FF2B5EF4-FFF2-40B4-BE49-F238E27FC236}">
                        <a16:creationId xmlns:a16="http://schemas.microsoft.com/office/drawing/2014/main" id="{1D446955-792C-0B55-0940-3CCCF87BADAE}"/>
                      </a:ext>
                    </a:extLst>
                  </p:cNvPr>
                  <p:cNvSpPr/>
                  <p:nvPr/>
                </p:nvSpPr>
                <p:spPr>
                  <a:xfrm>
                    <a:off x="774" y="2452"/>
                    <a:ext cx="1" cy="6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4" name="直接连接符 410931">
                    <a:extLst>
                      <a:ext uri="{FF2B5EF4-FFF2-40B4-BE49-F238E27FC236}">
                        <a16:creationId xmlns:a16="http://schemas.microsoft.com/office/drawing/2014/main" id="{6708FC49-4E69-33A2-34DA-BCAC64C94782}"/>
                      </a:ext>
                    </a:extLst>
                  </p:cNvPr>
                  <p:cNvSpPr/>
                  <p:nvPr/>
                </p:nvSpPr>
                <p:spPr>
                  <a:xfrm>
                    <a:off x="741" y="2485"/>
                    <a:ext cx="66"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5" name="直接连接符 410932">
                    <a:extLst>
                      <a:ext uri="{FF2B5EF4-FFF2-40B4-BE49-F238E27FC236}">
                        <a16:creationId xmlns:a16="http://schemas.microsoft.com/office/drawing/2014/main" id="{1865D120-DA69-CB6B-C2D8-D379F8AB913B}"/>
                      </a:ext>
                    </a:extLst>
                  </p:cNvPr>
                  <p:cNvSpPr/>
                  <p:nvPr/>
                </p:nvSpPr>
                <p:spPr>
                  <a:xfrm>
                    <a:off x="741" y="2613"/>
                    <a:ext cx="66"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206" name="组合 410933">
                    <a:extLst>
                      <a:ext uri="{FF2B5EF4-FFF2-40B4-BE49-F238E27FC236}">
                        <a16:creationId xmlns:a16="http://schemas.microsoft.com/office/drawing/2014/main" id="{E7FE5633-7DFE-46D6-E851-AD4B79F2D31D}"/>
                      </a:ext>
                    </a:extLst>
                  </p:cNvPr>
                  <p:cNvGrpSpPr/>
                  <p:nvPr/>
                </p:nvGrpSpPr>
                <p:grpSpPr>
                  <a:xfrm>
                    <a:off x="390" y="2179"/>
                    <a:ext cx="529" cy="864"/>
                    <a:chOff x="390" y="2179"/>
                    <a:chExt cx="529" cy="864"/>
                  </a:xfrm>
                </p:grpSpPr>
                <p:sp>
                  <p:nvSpPr>
                    <p:cNvPr id="207" name="矩形 410934">
                      <a:extLst>
                        <a:ext uri="{FF2B5EF4-FFF2-40B4-BE49-F238E27FC236}">
                          <a16:creationId xmlns:a16="http://schemas.microsoft.com/office/drawing/2014/main" id="{D02C469E-05F4-8708-F3BB-8FB59110967D}"/>
                        </a:ext>
                      </a:extLst>
                    </p:cNvPr>
                    <p:cNvSpPr/>
                    <p:nvPr/>
                  </p:nvSpPr>
                  <p:spPr>
                    <a:xfrm>
                      <a:off x="390" y="2179"/>
                      <a:ext cx="290" cy="173"/>
                    </a:xfrm>
                    <a:prstGeom prst="rect">
                      <a:avLst/>
                    </a:prstGeom>
                    <a:solidFill>
                      <a:srgbClr val="FFFFFF"/>
                    </a:solid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0000"/>
                          </a:solidFill>
                          <a:effectLst/>
                          <a:uLnTx/>
                          <a:uFillTx/>
                          <a:latin typeface="Times New Roman" panose="02020603050405020304" pitchFamily="18" charset="0"/>
                        </a:rPr>
                        <a:t>零线</a:t>
                      </a:r>
                    </a:p>
                  </p:txBody>
                </p:sp>
                <p:sp>
                  <p:nvSpPr>
                    <p:cNvPr id="208" name="直接连接符 410935">
                      <a:extLst>
                        <a:ext uri="{FF2B5EF4-FFF2-40B4-BE49-F238E27FC236}">
                          <a16:creationId xmlns:a16="http://schemas.microsoft.com/office/drawing/2014/main" id="{9E01B493-C462-626C-25BA-6D04D900AF27}"/>
                        </a:ext>
                      </a:extLst>
                    </p:cNvPr>
                    <p:cNvSpPr/>
                    <p:nvPr/>
                  </p:nvSpPr>
                  <p:spPr>
                    <a:xfrm flipH="1">
                      <a:off x="615" y="3042"/>
                      <a:ext cx="28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9" name="直接连接符 410936">
                      <a:extLst>
                        <a:ext uri="{FF2B5EF4-FFF2-40B4-BE49-F238E27FC236}">
                          <a16:creationId xmlns:a16="http://schemas.microsoft.com/office/drawing/2014/main" id="{9A6CB6FD-5F65-97E9-E2EB-AEB30DB7DC89}"/>
                        </a:ext>
                      </a:extLst>
                    </p:cNvPr>
                    <p:cNvSpPr/>
                    <p:nvPr/>
                  </p:nvSpPr>
                  <p:spPr>
                    <a:xfrm flipH="1">
                      <a:off x="576" y="2550"/>
                      <a:ext cx="343"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210" name="组合 410937">
                      <a:extLst>
                        <a:ext uri="{FF2B5EF4-FFF2-40B4-BE49-F238E27FC236}">
                          <a16:creationId xmlns:a16="http://schemas.microsoft.com/office/drawing/2014/main" id="{B668A7BC-91A0-022F-BD61-D57A1D3CCDC1}"/>
                        </a:ext>
                      </a:extLst>
                    </p:cNvPr>
                    <p:cNvGrpSpPr/>
                    <p:nvPr/>
                  </p:nvGrpSpPr>
                  <p:grpSpPr>
                    <a:xfrm>
                      <a:off x="665" y="2551"/>
                      <a:ext cx="19" cy="491"/>
                      <a:chOff x="654" y="2148"/>
                      <a:chExt cx="19" cy="491"/>
                    </a:xfrm>
                  </p:grpSpPr>
                  <p:sp>
                    <p:nvSpPr>
                      <p:cNvPr id="212" name="直接连接符 410938">
                        <a:extLst>
                          <a:ext uri="{FF2B5EF4-FFF2-40B4-BE49-F238E27FC236}">
                            <a16:creationId xmlns:a16="http://schemas.microsoft.com/office/drawing/2014/main" id="{D6D118CB-2404-0AA2-7674-14A7CD09BFB8}"/>
                          </a:ext>
                        </a:extLst>
                      </p:cNvPr>
                      <p:cNvSpPr/>
                      <p:nvPr/>
                    </p:nvSpPr>
                    <p:spPr>
                      <a:xfrm flipV="1">
                        <a:off x="663" y="2206"/>
                        <a:ext cx="1" cy="37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3" name="任意多边形 410939">
                        <a:extLst>
                          <a:ext uri="{FF2B5EF4-FFF2-40B4-BE49-F238E27FC236}">
                            <a16:creationId xmlns:a16="http://schemas.microsoft.com/office/drawing/2014/main" id="{03910C5C-4853-3B46-75AE-40F392ECE8B1}"/>
                          </a:ext>
                        </a:extLst>
                      </p:cNvPr>
                      <p:cNvSpPr/>
                      <p:nvPr/>
                    </p:nvSpPr>
                    <p:spPr>
                      <a:xfrm>
                        <a:off x="654" y="2580"/>
                        <a:ext cx="19" cy="59"/>
                      </a:xfrm>
                      <a:custGeom>
                        <a:avLst/>
                        <a:gdLst/>
                        <a:ahLst/>
                        <a:cxnLst/>
                        <a:rect l="0" t="0" r="0" b="0"/>
                        <a:pathLst>
                          <a:path w="136" h="410">
                            <a:moveTo>
                              <a:pt x="0" y="0"/>
                            </a:moveTo>
                            <a:lnTo>
                              <a:pt x="136" y="0"/>
                            </a:lnTo>
                            <a:lnTo>
                              <a:pt x="67" y="410"/>
                            </a:lnTo>
                            <a:lnTo>
                              <a:pt x="0" y="0"/>
                            </a:lnTo>
                            <a:close/>
                          </a:path>
                        </a:pathLst>
                      </a:custGeom>
                      <a:solidFill>
                        <a:srgbClr val="FFFFFF"/>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4" name="任意多边形 410940">
                        <a:extLst>
                          <a:ext uri="{FF2B5EF4-FFF2-40B4-BE49-F238E27FC236}">
                            <a16:creationId xmlns:a16="http://schemas.microsoft.com/office/drawing/2014/main" id="{3143F8E5-CDC8-8104-2797-79EDCA79C674}"/>
                          </a:ext>
                        </a:extLst>
                      </p:cNvPr>
                      <p:cNvSpPr/>
                      <p:nvPr/>
                    </p:nvSpPr>
                    <p:spPr>
                      <a:xfrm>
                        <a:off x="654" y="2580"/>
                        <a:ext cx="19" cy="59"/>
                      </a:xfrm>
                      <a:custGeom>
                        <a:avLst/>
                        <a:gdLst/>
                        <a:ahLst/>
                        <a:cxnLst/>
                        <a:rect l="0" t="0" r="0" b="0"/>
                        <a:pathLst>
                          <a:path w="136" h="410">
                            <a:moveTo>
                              <a:pt x="0" y="0"/>
                            </a:moveTo>
                            <a:lnTo>
                              <a:pt x="136" y="0"/>
                            </a:lnTo>
                            <a:lnTo>
                              <a:pt x="67" y="410"/>
                            </a:lnTo>
                            <a:lnTo>
                              <a:pt x="0" y="0"/>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5" name="任意多边形 410941">
                        <a:extLst>
                          <a:ext uri="{FF2B5EF4-FFF2-40B4-BE49-F238E27FC236}">
                            <a16:creationId xmlns:a16="http://schemas.microsoft.com/office/drawing/2014/main" id="{AE77B08A-5E5F-C47A-C05A-C5A21B55EBC6}"/>
                          </a:ext>
                        </a:extLst>
                      </p:cNvPr>
                      <p:cNvSpPr/>
                      <p:nvPr/>
                    </p:nvSpPr>
                    <p:spPr>
                      <a:xfrm>
                        <a:off x="654" y="2148"/>
                        <a:ext cx="19" cy="58"/>
                      </a:xfrm>
                      <a:custGeom>
                        <a:avLst/>
                        <a:gdLst/>
                        <a:ahLst/>
                        <a:cxnLst/>
                        <a:rect l="0" t="0" r="0" b="0"/>
                        <a:pathLst>
                          <a:path w="136" h="409">
                            <a:moveTo>
                              <a:pt x="0" y="409"/>
                            </a:moveTo>
                            <a:lnTo>
                              <a:pt x="136" y="409"/>
                            </a:lnTo>
                            <a:lnTo>
                              <a:pt x="67" y="0"/>
                            </a:lnTo>
                            <a:lnTo>
                              <a:pt x="0" y="409"/>
                            </a:lnTo>
                            <a:close/>
                          </a:path>
                        </a:pathLst>
                      </a:custGeom>
                      <a:solidFill>
                        <a:srgbClr val="FFFFFF"/>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6" name="任意多边形 410942">
                        <a:extLst>
                          <a:ext uri="{FF2B5EF4-FFF2-40B4-BE49-F238E27FC236}">
                            <a16:creationId xmlns:a16="http://schemas.microsoft.com/office/drawing/2014/main" id="{51C2428C-BDE8-0E7B-D848-701805997CC0}"/>
                          </a:ext>
                        </a:extLst>
                      </p:cNvPr>
                      <p:cNvSpPr/>
                      <p:nvPr/>
                    </p:nvSpPr>
                    <p:spPr>
                      <a:xfrm>
                        <a:off x="654" y="2148"/>
                        <a:ext cx="19" cy="58"/>
                      </a:xfrm>
                      <a:custGeom>
                        <a:avLst/>
                        <a:gdLst/>
                        <a:ahLst/>
                        <a:cxnLst/>
                        <a:rect l="0" t="0" r="0" b="0"/>
                        <a:pathLst>
                          <a:path w="136" h="409">
                            <a:moveTo>
                              <a:pt x="0" y="409"/>
                            </a:moveTo>
                            <a:lnTo>
                              <a:pt x="136" y="409"/>
                            </a:lnTo>
                            <a:lnTo>
                              <a:pt x="67" y="0"/>
                            </a:lnTo>
                            <a:lnTo>
                              <a:pt x="0" y="409"/>
                            </a:lnTo>
                          </a:path>
                        </a:pathLst>
                      </a:custGeom>
                      <a:solidFill>
                        <a:srgbClr val="FFFFFF"/>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7" name="直接连接符 410943">
                        <a:extLst>
                          <a:ext uri="{FF2B5EF4-FFF2-40B4-BE49-F238E27FC236}">
                            <a16:creationId xmlns:a16="http://schemas.microsoft.com/office/drawing/2014/main" id="{9C479732-8815-43BD-7D70-3E6EC1FC0960}"/>
                          </a:ext>
                        </a:extLst>
                      </p:cNvPr>
                      <p:cNvSpPr/>
                      <p:nvPr/>
                    </p:nvSpPr>
                    <p:spPr>
                      <a:xfrm>
                        <a:off x="663" y="2148"/>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211" name="直接连接符 410944">
                      <a:extLst>
                        <a:ext uri="{FF2B5EF4-FFF2-40B4-BE49-F238E27FC236}">
                          <a16:creationId xmlns:a16="http://schemas.microsoft.com/office/drawing/2014/main" id="{963C7DBC-11B7-9A89-683A-507997F4F549}"/>
                        </a:ext>
                      </a:extLst>
                    </p:cNvPr>
                    <p:cNvSpPr/>
                    <p:nvPr/>
                  </p:nvSpPr>
                  <p:spPr>
                    <a:xfrm>
                      <a:off x="532" y="2382"/>
                      <a:ext cx="58" cy="17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sp>
              <p:nvSpPr>
                <p:cNvPr id="202" name="文本框 410945">
                  <a:extLst>
                    <a:ext uri="{FF2B5EF4-FFF2-40B4-BE49-F238E27FC236}">
                      <a16:creationId xmlns:a16="http://schemas.microsoft.com/office/drawing/2014/main" id="{CF15AF2A-0F82-37ED-5FC1-03219C0CE74D}"/>
                    </a:ext>
                  </a:extLst>
                </p:cNvPr>
                <p:cNvSpPr txBox="1"/>
                <p:nvPr/>
              </p:nvSpPr>
              <p:spPr>
                <a:xfrm>
                  <a:off x="368" y="2431"/>
                  <a:ext cx="188" cy="231"/>
                </a:xfrm>
                <a:prstGeom prst="rect">
                  <a:avLst/>
                </a:prstGeom>
                <a:solidFill>
                  <a:srgbClr val="FFFFFF"/>
                </a:solid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0</a:t>
                  </a:r>
                </a:p>
              </p:txBody>
            </p:sp>
          </p:grpSp>
        </p:grpSp>
      </p:grpSp>
      <p:sp>
        <p:nvSpPr>
          <p:cNvPr id="321" name="文本框 320">
            <a:extLst>
              <a:ext uri="{FF2B5EF4-FFF2-40B4-BE49-F238E27FC236}">
                <a16:creationId xmlns:a16="http://schemas.microsoft.com/office/drawing/2014/main" id="{5CECD64B-52CD-7F5B-6615-F4F5038933FA}"/>
              </a:ext>
            </a:extLst>
          </p:cNvPr>
          <p:cNvSpPr txBox="1"/>
          <p:nvPr/>
        </p:nvSpPr>
        <p:spPr>
          <a:xfrm>
            <a:off x="899592" y="910491"/>
            <a:ext cx="7032346" cy="830997"/>
          </a:xfrm>
          <a:prstGeom prst="rect">
            <a:avLst/>
          </a:prstGeom>
          <a:noFill/>
          <a:ln w="9525">
            <a:noFill/>
          </a:ln>
        </p:spPr>
        <p:txBody>
          <a:bodyPr wrap="square" anchor="t" anchorCtr="0">
            <a:spAutoFit/>
          </a:bodyPr>
          <a:lstStyle/>
          <a:p>
            <a:pPr>
              <a:defRPr/>
            </a:pPr>
            <a:r>
              <a:rPr lang="en-US" altLang="zh-CN" sz="2400" b="1" dirty="0">
                <a:solidFill>
                  <a:srgbClr val="0000CC"/>
                </a:solidFill>
                <a:latin typeface="Times New Roman" panose="02020603050405020304" pitchFamily="18" charset="0"/>
                <a:ea typeface="仿宋_GB2312" pitchFamily="49" charset="-122"/>
              </a:rPr>
              <a:t>        </a:t>
            </a:r>
            <a:r>
              <a:rPr lang="zh-CN" altLang="en-US" sz="2400" dirty="0">
                <a:solidFill>
                  <a:schemeClr val="accent4"/>
                </a:solidFill>
                <a:latin typeface="隶书" panose="02010509060101010101" pitchFamily="49" charset="-122"/>
                <a:ea typeface="隶书" panose="02010509060101010101" pitchFamily="49" charset="-122"/>
              </a:rPr>
              <a:t>指</a:t>
            </a:r>
            <a:r>
              <a:rPr lang="zh-CN" altLang="en-US" sz="2400" dirty="0">
                <a:solidFill>
                  <a:srgbClr val="FF0000"/>
                </a:solidFill>
                <a:latin typeface="隶书" panose="02010509060101010101" pitchFamily="49" charset="-122"/>
                <a:ea typeface="隶书" panose="02010509060101010101" pitchFamily="49" charset="-122"/>
              </a:rPr>
              <a:t>基本偏差为一定的轴的公差带</a:t>
            </a:r>
            <a:r>
              <a:rPr lang="zh-CN" altLang="en-US" sz="2400" dirty="0">
                <a:solidFill>
                  <a:schemeClr val="accent4"/>
                </a:solidFill>
                <a:latin typeface="隶书" panose="02010509060101010101" pitchFamily="49" charset="-122"/>
                <a:ea typeface="隶书" panose="02010509060101010101" pitchFamily="49" charset="-122"/>
              </a:rPr>
              <a:t>与</a:t>
            </a:r>
            <a:r>
              <a:rPr lang="zh-CN" altLang="en-US" sz="2400" dirty="0">
                <a:solidFill>
                  <a:srgbClr val="FF0000"/>
                </a:solidFill>
                <a:latin typeface="隶书" panose="02010509060101010101" pitchFamily="49" charset="-122"/>
                <a:ea typeface="隶书" panose="02010509060101010101" pitchFamily="49" charset="-122"/>
              </a:rPr>
              <a:t>不同基本偏差的孔的公差带</a:t>
            </a:r>
            <a:r>
              <a:rPr lang="zh-CN" altLang="en-US" sz="2400" dirty="0">
                <a:solidFill>
                  <a:schemeClr val="accent4"/>
                </a:solidFill>
                <a:latin typeface="隶书" panose="02010509060101010101" pitchFamily="49" charset="-122"/>
                <a:ea typeface="隶书" panose="02010509060101010101" pitchFamily="49" charset="-122"/>
              </a:rPr>
              <a:t>构成各种配合的一种制度。</a:t>
            </a:r>
          </a:p>
        </p:txBody>
      </p:sp>
      <p:sp>
        <p:nvSpPr>
          <p:cNvPr id="322" name="文本框 321">
            <a:extLst>
              <a:ext uri="{FF2B5EF4-FFF2-40B4-BE49-F238E27FC236}">
                <a16:creationId xmlns:a16="http://schemas.microsoft.com/office/drawing/2014/main" id="{A5D93FBB-36D4-D3CA-0C0A-015B16D83CE5}"/>
              </a:ext>
            </a:extLst>
          </p:cNvPr>
          <p:cNvSpPr txBox="1"/>
          <p:nvPr/>
        </p:nvSpPr>
        <p:spPr>
          <a:xfrm>
            <a:off x="683568" y="453291"/>
            <a:ext cx="2520950" cy="457200"/>
          </a:xfrm>
          <a:prstGeom prst="rect">
            <a:avLst/>
          </a:prstGeom>
          <a:noFill/>
          <a:ln w="9525">
            <a:noFill/>
          </a:ln>
        </p:spPr>
        <p:txBody>
          <a:bodyPr anchor="t" anchorCtr="0">
            <a:spAutoFit/>
          </a:bodyPr>
          <a:lstStyle/>
          <a:p>
            <a:pPr>
              <a:defRPr/>
            </a:pPr>
            <a:r>
              <a:rPr lang="zh-CN" altLang="en-US" sz="2400" b="1" dirty="0">
                <a:solidFill>
                  <a:srgbClr val="FF0000"/>
                </a:solidFill>
                <a:latin typeface="+mn-ea"/>
                <a:ea typeface="+mn-ea"/>
              </a:rPr>
              <a:t>②基轴制配合</a:t>
            </a:r>
          </a:p>
        </p:txBody>
      </p:sp>
    </p:spTree>
    <p:extLst>
      <p:ext uri="{BB962C8B-B14F-4D97-AF65-F5344CB8AC3E}">
        <p14:creationId xmlns:p14="http://schemas.microsoft.com/office/powerpoint/2010/main" val="2036238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2"/>
                                        </p:tgtEl>
                                        <p:attrNameLst>
                                          <p:attrName>style.visibility</p:attrName>
                                        </p:attrNameLst>
                                      </p:cBhvr>
                                      <p:to>
                                        <p:strVal val="visible"/>
                                      </p:to>
                                    </p:set>
                                    <p:animEffect transition="in" filter="wipe(left)">
                                      <p:cBhvr>
                                        <p:cTn id="7" dur="500"/>
                                        <p:tgtEl>
                                          <p:spTgt spid="3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1"/>
                                        </p:tgtEl>
                                        <p:attrNameLst>
                                          <p:attrName>style.visibility</p:attrName>
                                        </p:attrNameLst>
                                      </p:cBhvr>
                                      <p:to>
                                        <p:strVal val="visible"/>
                                      </p:to>
                                    </p:set>
                                    <p:animEffect transition="in" filter="wipe(left)">
                                      <p:cBhvr>
                                        <p:cTn id="12" dur="500"/>
                                        <p:tgtEl>
                                          <p:spTgt spid="3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95"/>
                                        </p:tgtEl>
                                        <p:attrNameLst>
                                          <p:attrName>style.visibility</p:attrName>
                                        </p:attrNameLst>
                                      </p:cBhvr>
                                      <p:to>
                                        <p:strVal val="visible"/>
                                      </p:to>
                                    </p:set>
                                    <p:animEffect transition="in" filter="wipe(left)">
                                      <p:cBhvr>
                                        <p:cTn id="31" dur="500"/>
                                        <p:tgtEl>
                                          <p:spTgt spid="19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wipe(up)">
                                      <p:cBhvr>
                                        <p:cTn id="41" dur="500"/>
                                        <p:tgtEl>
                                          <p:spTgt spid="5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95"/>
                                        </p:tgtEl>
                                        <p:attrNameLst>
                                          <p:attrName>style.visibility</p:attrName>
                                        </p:attrNameLst>
                                      </p:cBhvr>
                                      <p:to>
                                        <p:strVal val="visible"/>
                                      </p:to>
                                    </p:set>
                                    <p:animEffect transition="in" filter="wipe(up)">
                                      <p:cBhvr>
                                        <p:cTn id="46" dur="500"/>
                                        <p:tgtEl>
                                          <p:spTgt spid="9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nodeType="clickEffect">
                                  <p:stCondLst>
                                    <p:cond delay="0"/>
                                  </p:stCondLst>
                                  <p:childTnLst>
                                    <p:set>
                                      <p:cBhvr>
                                        <p:cTn id="50" dur="1" fill="hold">
                                          <p:stCondLst>
                                            <p:cond delay="0"/>
                                          </p:stCondLst>
                                        </p:cTn>
                                        <p:tgtEl>
                                          <p:spTgt spid="143"/>
                                        </p:tgtEl>
                                        <p:attrNameLst>
                                          <p:attrName>style.visibility</p:attrName>
                                        </p:attrNameLst>
                                      </p:cBhvr>
                                      <p:to>
                                        <p:strVal val="visible"/>
                                      </p:to>
                                    </p:set>
                                    <p:animEffect transition="in" filter="wipe(up)">
                                      <p:cBhvr>
                                        <p:cTn id="51" dur="500"/>
                                        <p:tgtEl>
                                          <p:spTgt spid="143"/>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ipe(left)">
                                      <p:cBhvr>
                                        <p:cTn id="56" dur="500"/>
                                        <p:tgtEl>
                                          <p:spTgt spid="6"/>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left)">
                                      <p:cBhvr>
                                        <p:cTn id="61" dur="500"/>
                                        <p:tgtEl>
                                          <p:spTgt spid="7"/>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left)">
                                      <p:cBhvr>
                                        <p:cTn id="6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P spid="8" grpId="0" animBg="1"/>
      <p:bldP spid="9" grpId="0" animBg="1"/>
      <p:bldP spid="321" grpId="0"/>
      <p:bldP spid="3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412673">
            <a:extLst>
              <a:ext uri="{FF2B5EF4-FFF2-40B4-BE49-F238E27FC236}">
                <a16:creationId xmlns:a16="http://schemas.microsoft.com/office/drawing/2014/main" id="{A02F8C3A-58C9-899E-397C-0C674665D40D}"/>
              </a:ext>
            </a:extLst>
          </p:cNvPr>
          <p:cNvSpPr/>
          <p:nvPr/>
        </p:nvSpPr>
        <p:spPr>
          <a:xfrm>
            <a:off x="358235" y="158449"/>
            <a:ext cx="3126177" cy="461665"/>
          </a:xfrm>
          <a:prstGeom prst="rect">
            <a:avLst/>
          </a:prstGeom>
          <a:noFill/>
          <a:ln w="9525">
            <a:noFill/>
          </a:ln>
        </p:spPr>
        <p:txBody>
          <a:bodyPr wrap="none" anchor="ctr" anchorCtr="0">
            <a:spAutoFit/>
          </a:bodyPr>
          <a:lstStyle/>
          <a:p>
            <a:pPr>
              <a:defRPr/>
            </a:pPr>
            <a:r>
              <a:rPr lang="zh-CN" altLang="en-US" sz="2400" b="1" dirty="0">
                <a:solidFill>
                  <a:schemeClr val="accent2"/>
                </a:solidFill>
                <a:latin typeface="等线" panose="02010600030101010101" pitchFamily="2" charset="-122"/>
                <a:ea typeface="等线" panose="02010600030101010101" pitchFamily="2" charset="-122"/>
              </a:rPr>
              <a:t>（</a:t>
            </a:r>
            <a:r>
              <a:rPr lang="en-US" altLang="zh-CN" sz="2400" b="1" dirty="0">
                <a:solidFill>
                  <a:schemeClr val="accent2"/>
                </a:solidFill>
                <a:latin typeface="等线" panose="02010600030101010101" pitchFamily="2" charset="-122"/>
                <a:ea typeface="等线" panose="02010600030101010101" pitchFamily="2" charset="-122"/>
              </a:rPr>
              <a:t>5</a:t>
            </a:r>
            <a:r>
              <a:rPr lang="zh-CN" altLang="en-US" sz="2400" b="1" dirty="0">
                <a:solidFill>
                  <a:schemeClr val="accent2"/>
                </a:solidFill>
                <a:latin typeface="等线" panose="02010600030101010101" pitchFamily="2" charset="-122"/>
                <a:ea typeface="等线" panose="02010600030101010101" pitchFamily="2" charset="-122"/>
              </a:rPr>
              <a:t>）优先、常用配合</a:t>
            </a:r>
          </a:p>
        </p:txBody>
      </p:sp>
      <p:sp>
        <p:nvSpPr>
          <p:cNvPr id="9" name="矩形 8">
            <a:extLst>
              <a:ext uri="{FF2B5EF4-FFF2-40B4-BE49-F238E27FC236}">
                <a16:creationId xmlns:a16="http://schemas.microsoft.com/office/drawing/2014/main" id="{032C8CBD-2292-6EEC-4C53-27C03C866B10}"/>
              </a:ext>
            </a:extLst>
          </p:cNvPr>
          <p:cNvSpPr/>
          <p:nvPr/>
        </p:nvSpPr>
        <p:spPr>
          <a:xfrm>
            <a:off x="358235" y="548680"/>
            <a:ext cx="8353425" cy="1569660"/>
          </a:xfrm>
          <a:prstGeom prst="rect">
            <a:avLst/>
          </a:prstGeom>
          <a:noFill/>
          <a:ln w="9525">
            <a:noFill/>
          </a:ln>
        </p:spPr>
        <p:txBody>
          <a:bodyPr anchor="ctr" anchorCtr="0">
            <a:spAutoFit/>
          </a:bodyPr>
          <a:lstStyle/>
          <a:p>
            <a:pPr>
              <a:defRPr/>
            </a:pPr>
            <a:r>
              <a:rPr lang="en-US" altLang="zh-CN" sz="2400" dirty="0">
                <a:solidFill>
                  <a:srgbClr val="000000"/>
                </a:solidFill>
                <a:latin typeface="隶书" panose="02010509060101010101" pitchFamily="49" charset="-122"/>
                <a:ea typeface="隶书" panose="02010509060101010101" pitchFamily="49" charset="-122"/>
              </a:rPr>
              <a:t>    </a:t>
            </a:r>
            <a:r>
              <a:rPr lang="zh-CN" altLang="en-US" sz="2400" dirty="0">
                <a:solidFill>
                  <a:srgbClr val="FF0000"/>
                </a:solidFill>
                <a:latin typeface="隶书" panose="02010509060101010101" pitchFamily="49" charset="-122"/>
                <a:ea typeface="隶书" panose="02010509060101010101" pitchFamily="49" charset="-122"/>
              </a:rPr>
              <a:t>标准公差</a:t>
            </a:r>
            <a:r>
              <a:rPr lang="zh-CN" altLang="en-US" sz="2400" dirty="0">
                <a:solidFill>
                  <a:srgbClr val="000000"/>
                </a:solidFill>
                <a:latin typeface="隶书" panose="02010509060101010101" pitchFamily="49" charset="-122"/>
                <a:ea typeface="隶书" panose="02010509060101010101" pitchFamily="49" charset="-122"/>
              </a:rPr>
              <a:t>有</a:t>
            </a:r>
            <a:r>
              <a:rPr lang="en-US" altLang="zh-CN" sz="2400" dirty="0">
                <a:solidFill>
                  <a:srgbClr val="FF0000"/>
                </a:solidFill>
                <a:latin typeface="隶书" panose="02010509060101010101" pitchFamily="49" charset="-122"/>
                <a:ea typeface="隶书" panose="02010509060101010101" pitchFamily="49" charset="-122"/>
              </a:rPr>
              <a:t>20</a:t>
            </a:r>
            <a:r>
              <a:rPr lang="zh-CN" altLang="en-US" sz="2400" dirty="0">
                <a:solidFill>
                  <a:srgbClr val="000000"/>
                </a:solidFill>
                <a:latin typeface="隶书" panose="02010509060101010101" pitchFamily="49" charset="-122"/>
                <a:ea typeface="隶书" panose="02010509060101010101" pitchFamily="49" charset="-122"/>
              </a:rPr>
              <a:t>个等级，</a:t>
            </a:r>
            <a:r>
              <a:rPr lang="zh-CN" altLang="en-US" sz="2400" dirty="0">
                <a:solidFill>
                  <a:srgbClr val="FF0000"/>
                </a:solidFill>
                <a:latin typeface="隶书" panose="02010509060101010101" pitchFamily="49" charset="-122"/>
                <a:ea typeface="隶书" panose="02010509060101010101" pitchFamily="49" charset="-122"/>
              </a:rPr>
              <a:t>基本偏差</a:t>
            </a:r>
            <a:r>
              <a:rPr lang="zh-CN" altLang="en-US" sz="2400" dirty="0">
                <a:solidFill>
                  <a:srgbClr val="000000"/>
                </a:solidFill>
                <a:latin typeface="隶书" panose="02010509060101010101" pitchFamily="49" charset="-122"/>
                <a:ea typeface="隶书" panose="02010509060101010101" pitchFamily="49" charset="-122"/>
              </a:rPr>
              <a:t>有</a:t>
            </a:r>
            <a:r>
              <a:rPr lang="en-US" altLang="zh-CN" sz="2400" dirty="0">
                <a:solidFill>
                  <a:srgbClr val="FF0000"/>
                </a:solidFill>
                <a:latin typeface="隶书" panose="02010509060101010101" pitchFamily="49" charset="-122"/>
                <a:ea typeface="隶书" panose="02010509060101010101" pitchFamily="49" charset="-122"/>
              </a:rPr>
              <a:t>28</a:t>
            </a:r>
            <a:r>
              <a:rPr lang="zh-CN" altLang="en-US" sz="2400" dirty="0">
                <a:solidFill>
                  <a:srgbClr val="000000"/>
                </a:solidFill>
                <a:latin typeface="隶书" panose="02010509060101010101" pitchFamily="49" charset="-122"/>
                <a:ea typeface="隶书" panose="02010509060101010101" pitchFamily="49" charset="-122"/>
              </a:rPr>
              <a:t>个位置，这样可以组成大量的配合形式。但过多的配合不但不能发挥标准的作用，也不利于现代化的生产。为此，国家标准规定了优先及常用配合。</a:t>
            </a:r>
            <a:r>
              <a:rPr lang="zh-CN" altLang="en-US" sz="2400" dirty="0">
                <a:solidFill>
                  <a:srgbClr val="FF0000"/>
                </a:solidFill>
                <a:latin typeface="隶书" panose="02010509060101010101" pitchFamily="49" charset="-122"/>
                <a:ea typeface="隶书" panose="02010509060101010101" pitchFamily="49" charset="-122"/>
              </a:rPr>
              <a:t>基孔制</a:t>
            </a:r>
            <a:r>
              <a:rPr lang="zh-CN" altLang="en-US" sz="2400" dirty="0">
                <a:solidFill>
                  <a:srgbClr val="000000"/>
                </a:solidFill>
                <a:latin typeface="隶书" panose="02010509060101010101" pitchFamily="49" charset="-122"/>
                <a:ea typeface="隶书" panose="02010509060101010101" pitchFamily="49" charset="-122"/>
              </a:rPr>
              <a:t>常用配合</a:t>
            </a:r>
            <a:r>
              <a:rPr lang="en-US" altLang="zh-CN" sz="2400" dirty="0">
                <a:solidFill>
                  <a:srgbClr val="FF0000"/>
                </a:solidFill>
                <a:latin typeface="隶书" panose="02010509060101010101" pitchFamily="49" charset="-122"/>
                <a:ea typeface="隶书" panose="02010509060101010101" pitchFamily="49" charset="-122"/>
              </a:rPr>
              <a:t>59</a:t>
            </a:r>
            <a:r>
              <a:rPr lang="zh-CN" altLang="en-US" sz="2400" dirty="0">
                <a:solidFill>
                  <a:srgbClr val="FF0000"/>
                </a:solidFill>
                <a:latin typeface="隶书" panose="02010509060101010101" pitchFamily="49" charset="-122"/>
                <a:ea typeface="隶书" panose="02010509060101010101" pitchFamily="49" charset="-122"/>
              </a:rPr>
              <a:t>种</a:t>
            </a:r>
            <a:r>
              <a:rPr lang="zh-CN" altLang="en-US" sz="2400" dirty="0">
                <a:solidFill>
                  <a:srgbClr val="000000"/>
                </a:solidFill>
                <a:latin typeface="隶书" panose="02010509060101010101" pitchFamily="49" charset="-122"/>
                <a:ea typeface="隶书" panose="02010509060101010101" pitchFamily="49" charset="-122"/>
              </a:rPr>
              <a:t>，其中</a:t>
            </a:r>
            <a:r>
              <a:rPr lang="zh-CN" altLang="en-US" sz="2400" dirty="0">
                <a:solidFill>
                  <a:srgbClr val="FF0000"/>
                </a:solidFill>
                <a:latin typeface="隶书" panose="02010509060101010101" pitchFamily="49" charset="-122"/>
                <a:ea typeface="隶书" panose="02010509060101010101" pitchFamily="49" charset="-122"/>
              </a:rPr>
              <a:t>优先配合</a:t>
            </a:r>
            <a:r>
              <a:rPr lang="en-US" altLang="zh-CN" sz="2400" dirty="0">
                <a:solidFill>
                  <a:srgbClr val="FF0000"/>
                </a:solidFill>
                <a:latin typeface="隶书" panose="02010509060101010101" pitchFamily="49" charset="-122"/>
                <a:ea typeface="隶书" panose="02010509060101010101" pitchFamily="49" charset="-122"/>
              </a:rPr>
              <a:t>13</a:t>
            </a:r>
            <a:r>
              <a:rPr lang="zh-CN" altLang="en-US" sz="2400" dirty="0">
                <a:solidFill>
                  <a:srgbClr val="FF0000"/>
                </a:solidFill>
                <a:latin typeface="隶书" panose="02010509060101010101" pitchFamily="49" charset="-122"/>
                <a:ea typeface="隶书" panose="02010509060101010101" pitchFamily="49" charset="-122"/>
              </a:rPr>
              <a:t>种</a:t>
            </a:r>
            <a:r>
              <a:rPr lang="zh-CN" altLang="en-US" sz="2400" dirty="0">
                <a:solidFill>
                  <a:srgbClr val="000000"/>
                </a:solidFill>
                <a:latin typeface="隶书" panose="02010509060101010101" pitchFamily="49" charset="-122"/>
                <a:ea typeface="隶书" panose="02010509060101010101" pitchFamily="49" charset="-122"/>
              </a:rPr>
              <a:t>。</a:t>
            </a:r>
          </a:p>
        </p:txBody>
      </p:sp>
      <p:grpSp>
        <p:nvGrpSpPr>
          <p:cNvPr id="15" name="组合 14">
            <a:extLst>
              <a:ext uri="{FF2B5EF4-FFF2-40B4-BE49-F238E27FC236}">
                <a16:creationId xmlns:a16="http://schemas.microsoft.com/office/drawing/2014/main" id="{79C74974-6847-A828-5F16-3E3E03FFCC9D}"/>
              </a:ext>
            </a:extLst>
          </p:cNvPr>
          <p:cNvGrpSpPr/>
          <p:nvPr/>
        </p:nvGrpSpPr>
        <p:grpSpPr>
          <a:xfrm>
            <a:off x="769027" y="1988840"/>
            <a:ext cx="7605946" cy="4761322"/>
            <a:chOff x="769027" y="1988840"/>
            <a:chExt cx="7605946" cy="4761322"/>
          </a:xfrm>
        </p:grpSpPr>
        <p:pic>
          <p:nvPicPr>
            <p:cNvPr id="14" name="图片 13" descr="图片包含 日历&#10;&#10;AI 生成的内容可能不正确。">
              <a:extLst>
                <a:ext uri="{FF2B5EF4-FFF2-40B4-BE49-F238E27FC236}">
                  <a16:creationId xmlns:a16="http://schemas.microsoft.com/office/drawing/2014/main" id="{62BAA183-345E-AE3E-A6AA-C2FF14F2D2F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027" y="1988840"/>
              <a:ext cx="7605946" cy="4761322"/>
            </a:xfrm>
            <a:prstGeom prst="rect">
              <a:avLst/>
            </a:prstGeom>
          </p:spPr>
        </p:pic>
        <p:sp>
          <p:nvSpPr>
            <p:cNvPr id="12" name="矩形 412676">
              <a:extLst>
                <a:ext uri="{FF2B5EF4-FFF2-40B4-BE49-F238E27FC236}">
                  <a16:creationId xmlns:a16="http://schemas.microsoft.com/office/drawing/2014/main" id="{0FE24C43-F0BC-6BA8-643A-E5D2087D94F3}"/>
                </a:ext>
              </a:extLst>
            </p:cNvPr>
            <p:cNvSpPr/>
            <p:nvPr/>
          </p:nvSpPr>
          <p:spPr>
            <a:xfrm>
              <a:off x="3275856" y="2118340"/>
              <a:ext cx="648072" cy="302548"/>
            </a:xfrm>
            <a:prstGeom prst="rect">
              <a:avLst/>
            </a:prstGeom>
            <a:solidFill>
              <a:srgbClr val="FFFFFF"/>
            </a:solidFill>
            <a:ln w="9525">
              <a:noFill/>
            </a:ln>
          </p:spPr>
          <p:txBody>
            <a:bodyPr wrap="none"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FF0000"/>
                  </a:solidFill>
                  <a:effectLst/>
                  <a:uLnTx/>
                  <a:uFillTx/>
                  <a:latin typeface="Times New Roman" panose="02020603050405020304" pitchFamily="18" charset="0"/>
                </a:rPr>
                <a:t>8-1</a:t>
              </a:r>
            </a:p>
          </p:txBody>
        </p:sp>
      </p:grpSp>
    </p:spTree>
    <p:extLst>
      <p:ext uri="{BB962C8B-B14F-4D97-AF65-F5344CB8AC3E}">
        <p14:creationId xmlns:p14="http://schemas.microsoft.com/office/powerpoint/2010/main" val="881277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17C47447-4630-CD50-D1FB-3D8585BF8D65}"/>
              </a:ext>
            </a:extLst>
          </p:cNvPr>
          <p:cNvSpPr/>
          <p:nvPr/>
        </p:nvSpPr>
        <p:spPr>
          <a:xfrm>
            <a:off x="-112734" y="4771599"/>
            <a:ext cx="1733167" cy="400110"/>
          </a:xfrm>
          <a:prstGeom prst="rect">
            <a:avLst/>
          </a:prstGeom>
          <a:noFill/>
          <a:ln w="9525">
            <a:noFill/>
          </a:ln>
        </p:spPr>
        <p:txBody>
          <a:bodyPr wrap="none" anchor="t" anchorCtr="0">
            <a:spAutoFit/>
          </a:bodyPr>
          <a:lstStyle/>
          <a:p>
            <a:r>
              <a:rPr lang="zh-CN" altLang="en-US" b="1" dirty="0">
                <a:solidFill>
                  <a:srgbClr val="3333CC"/>
                </a:solidFill>
                <a:latin typeface="黑体" panose="02010609060101010101" pitchFamily="2" charset="-122"/>
                <a:ea typeface="黑体" panose="02010609060101010101" pitchFamily="2" charset="-122"/>
              </a:rPr>
              <a:t>（四）标题栏</a:t>
            </a:r>
          </a:p>
        </p:txBody>
      </p:sp>
      <p:sp>
        <p:nvSpPr>
          <p:cNvPr id="4" name="文本框 3">
            <a:extLst>
              <a:ext uri="{FF2B5EF4-FFF2-40B4-BE49-F238E27FC236}">
                <a16:creationId xmlns:a16="http://schemas.microsoft.com/office/drawing/2014/main" id="{6E0F7A24-64AC-9D2C-B16D-F7B2C26CAB02}"/>
              </a:ext>
            </a:extLst>
          </p:cNvPr>
          <p:cNvSpPr txBox="1"/>
          <p:nvPr/>
        </p:nvSpPr>
        <p:spPr>
          <a:xfrm>
            <a:off x="-106042" y="2894607"/>
            <a:ext cx="2771775" cy="400110"/>
          </a:xfrm>
          <a:prstGeom prst="rect">
            <a:avLst/>
          </a:prstGeom>
          <a:noFill/>
          <a:ln w="9525">
            <a:noFill/>
          </a:ln>
        </p:spPr>
        <p:txBody>
          <a:bodyPr anchor="t" anchorCtr="0">
            <a:spAutoFit/>
          </a:bodyPr>
          <a:lstStyle/>
          <a:p>
            <a:r>
              <a:rPr lang="zh-CN" altLang="en-US" b="1" dirty="0">
                <a:solidFill>
                  <a:srgbClr val="3333CC"/>
                </a:solidFill>
                <a:latin typeface="宋体" panose="02010600030101010101" pitchFamily="2" charset="-122"/>
                <a:ea typeface="黑体" panose="02010609060101010101" pitchFamily="2" charset="-122"/>
              </a:rPr>
              <a:t>（一）一组视图</a:t>
            </a:r>
            <a:endParaRPr lang="zh-CN" altLang="en-US" b="1" dirty="0">
              <a:solidFill>
                <a:srgbClr val="3333CC"/>
              </a:solidFill>
              <a:latin typeface="Times New Roman" panose="02020603050405020304" pitchFamily="18" charset="0"/>
              <a:ea typeface="黑体" panose="02010609060101010101" pitchFamily="2" charset="-122"/>
            </a:endParaRPr>
          </a:p>
        </p:txBody>
      </p:sp>
      <p:sp>
        <p:nvSpPr>
          <p:cNvPr id="7" name="矩形 6">
            <a:extLst>
              <a:ext uri="{FF2B5EF4-FFF2-40B4-BE49-F238E27FC236}">
                <a16:creationId xmlns:a16="http://schemas.microsoft.com/office/drawing/2014/main" id="{2E127167-2B3E-B27A-3FCB-C43D700B9C23}"/>
              </a:ext>
            </a:extLst>
          </p:cNvPr>
          <p:cNvSpPr/>
          <p:nvPr/>
        </p:nvSpPr>
        <p:spPr>
          <a:xfrm>
            <a:off x="-108003" y="3533076"/>
            <a:ext cx="2249334" cy="400110"/>
          </a:xfrm>
          <a:prstGeom prst="rect">
            <a:avLst/>
          </a:prstGeom>
          <a:noFill/>
          <a:ln w="9525">
            <a:noFill/>
          </a:ln>
        </p:spPr>
        <p:txBody>
          <a:bodyPr wrap="none" anchor="t" anchorCtr="0">
            <a:spAutoFit/>
          </a:bodyPr>
          <a:lstStyle/>
          <a:p>
            <a:r>
              <a:rPr lang="zh-CN" altLang="en-US" b="1" dirty="0">
                <a:solidFill>
                  <a:srgbClr val="3333CC"/>
                </a:solidFill>
                <a:latin typeface="黑体" panose="02010609060101010101" pitchFamily="2" charset="-122"/>
                <a:ea typeface="黑体" panose="02010609060101010101" pitchFamily="2" charset="-122"/>
              </a:rPr>
              <a:t>（二）完整的尺寸</a:t>
            </a:r>
          </a:p>
        </p:txBody>
      </p:sp>
      <p:sp>
        <p:nvSpPr>
          <p:cNvPr id="9" name="矩形 8">
            <a:extLst>
              <a:ext uri="{FF2B5EF4-FFF2-40B4-BE49-F238E27FC236}">
                <a16:creationId xmlns:a16="http://schemas.microsoft.com/office/drawing/2014/main" id="{17394DA9-13A9-7BF1-C99C-E88940D5C348}"/>
              </a:ext>
            </a:extLst>
          </p:cNvPr>
          <p:cNvSpPr/>
          <p:nvPr/>
        </p:nvSpPr>
        <p:spPr>
          <a:xfrm>
            <a:off x="-118198" y="4135528"/>
            <a:ext cx="1991251" cy="400110"/>
          </a:xfrm>
          <a:prstGeom prst="rect">
            <a:avLst/>
          </a:prstGeom>
          <a:noFill/>
          <a:ln w="9525">
            <a:noFill/>
          </a:ln>
        </p:spPr>
        <p:txBody>
          <a:bodyPr wrap="none" anchor="t" anchorCtr="0">
            <a:spAutoFit/>
          </a:bodyPr>
          <a:lstStyle/>
          <a:p>
            <a:r>
              <a:rPr lang="zh-CN" altLang="en-US" b="1" dirty="0">
                <a:solidFill>
                  <a:srgbClr val="3333CC"/>
                </a:solidFill>
                <a:latin typeface="黑体" panose="02010609060101010101" pitchFamily="2" charset="-122"/>
                <a:ea typeface="黑体" panose="02010609060101010101" pitchFamily="2" charset="-122"/>
              </a:rPr>
              <a:t>（三）技术要求</a:t>
            </a:r>
          </a:p>
        </p:txBody>
      </p:sp>
      <p:sp>
        <p:nvSpPr>
          <p:cNvPr id="10" name="矩形 9">
            <a:extLst>
              <a:ext uri="{FF2B5EF4-FFF2-40B4-BE49-F238E27FC236}">
                <a16:creationId xmlns:a16="http://schemas.microsoft.com/office/drawing/2014/main" id="{1ED04CCB-3AFD-129E-8E81-1392AE7164A0}"/>
              </a:ext>
            </a:extLst>
          </p:cNvPr>
          <p:cNvSpPr/>
          <p:nvPr/>
        </p:nvSpPr>
        <p:spPr>
          <a:xfrm>
            <a:off x="3397248" y="667733"/>
            <a:ext cx="2879725" cy="519113"/>
          </a:xfrm>
          <a:prstGeom prst="rect">
            <a:avLst/>
          </a:prstGeom>
          <a:solidFill>
            <a:srgbClr val="FFFFFF"/>
          </a:solidFill>
          <a:ln w="9525">
            <a:noFill/>
          </a:ln>
        </p:spPr>
        <p:txBody>
          <a:bodyPr anchor="t" anchorCtr="0">
            <a:spAutoFit/>
          </a:bodyPr>
          <a:lstStyle/>
          <a:p>
            <a:pPr marL="0" marR="0" lvl="0" indent="0" defTabSz="914400" eaLnBrk="1" fontAlgn="auto" latinLnBrk="0" hangingPunct="1">
              <a:lnSpc>
                <a:spcPct val="100000"/>
              </a:lnSpc>
              <a:spcBef>
                <a:spcPts val="0"/>
              </a:spcBef>
              <a:spcAft>
                <a:spcPts val="0"/>
              </a:spcAft>
              <a:buClr>
                <a:srgbClr val="FF3300"/>
              </a:buClr>
              <a:buSzTx/>
              <a:buFont typeface="Wingdings" panose="05000000000000000000" pitchFamily="2" charset="2"/>
              <a:buChar char="u"/>
              <a:tabLst/>
              <a:defRPr/>
            </a:pPr>
            <a:r>
              <a:rPr kumimoji="0" lang="en-US" altLang="zh-CN" sz="2800" b="1" i="0" u="none" strike="noStrike" kern="0" cap="none" spc="0" normalizeH="0" baseline="0" noProof="0" dirty="0">
                <a:ln>
                  <a:noFill/>
                </a:ln>
                <a:solidFill>
                  <a:srgbClr val="990099"/>
                </a:solidFill>
                <a:effectLst/>
                <a:uLnTx/>
                <a:uFillTx/>
                <a:latin typeface="Times New Roman" panose="02020603050405020304" pitchFamily="18" charset="0"/>
                <a:ea typeface="黑体" panose="02010609060101010101" pitchFamily="2" charset="-122"/>
              </a:rPr>
              <a:t> </a:t>
            </a:r>
            <a:r>
              <a:rPr kumimoji="0" lang="zh-CN" altLang="en-US" sz="2800" b="1" i="0" u="none" strike="noStrike" kern="0" cap="none" spc="0" normalizeH="0" baseline="0" noProof="0" dirty="0">
                <a:ln>
                  <a:noFill/>
                </a:ln>
                <a:solidFill>
                  <a:srgbClr val="990099"/>
                </a:solidFill>
                <a:effectLst/>
                <a:uLnTx/>
                <a:uFillTx/>
                <a:latin typeface="Times New Roman" panose="02020603050405020304" pitchFamily="18" charset="0"/>
                <a:ea typeface="黑体" panose="02010609060101010101" pitchFamily="2" charset="-122"/>
              </a:rPr>
              <a:t>零件图的内容</a:t>
            </a:r>
          </a:p>
        </p:txBody>
      </p:sp>
      <p:pic>
        <p:nvPicPr>
          <p:cNvPr id="12" name="图片 11">
            <a:extLst>
              <a:ext uri="{FF2B5EF4-FFF2-40B4-BE49-F238E27FC236}">
                <a16:creationId xmlns:a16="http://schemas.microsoft.com/office/drawing/2014/main" id="{EE7284B1-A0D1-F1CC-8014-F1B55903B47E}"/>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98733" y="131354"/>
            <a:ext cx="2842055" cy="1874220"/>
          </a:xfrm>
          <a:prstGeom prst="rect">
            <a:avLst/>
          </a:prstGeom>
        </p:spPr>
      </p:pic>
      <p:pic>
        <p:nvPicPr>
          <p:cNvPr id="17" name="图片 16">
            <a:extLst>
              <a:ext uri="{FF2B5EF4-FFF2-40B4-BE49-F238E27FC236}">
                <a16:creationId xmlns:a16="http://schemas.microsoft.com/office/drawing/2014/main" id="{9594B4CA-B9D4-EE30-4875-04A87A577098}"/>
              </a:ext>
            </a:extLst>
          </p:cNvPr>
          <p:cNvPicPr>
            <a:picLocks noChangeAspect="1"/>
          </p:cNvPicPr>
          <p:nvPr/>
        </p:nvPicPr>
        <p:blipFill>
          <a:blip r:embed="rId3"/>
          <a:stretch>
            <a:fillRect/>
          </a:stretch>
        </p:blipFill>
        <p:spPr>
          <a:xfrm>
            <a:off x="2125673" y="2003302"/>
            <a:ext cx="6829425" cy="4683794"/>
          </a:xfrm>
          <a:prstGeom prst="rect">
            <a:avLst/>
          </a:prstGeom>
        </p:spPr>
      </p:pic>
      <p:grpSp>
        <p:nvGrpSpPr>
          <p:cNvPr id="21" name="组合 20">
            <a:extLst>
              <a:ext uri="{FF2B5EF4-FFF2-40B4-BE49-F238E27FC236}">
                <a16:creationId xmlns:a16="http://schemas.microsoft.com/office/drawing/2014/main" id="{561CF9B3-973B-B214-DE6A-63AF67BCB6DF}"/>
              </a:ext>
            </a:extLst>
          </p:cNvPr>
          <p:cNvGrpSpPr/>
          <p:nvPr/>
        </p:nvGrpSpPr>
        <p:grpSpPr>
          <a:xfrm>
            <a:off x="2701737" y="2507358"/>
            <a:ext cx="5328592" cy="3384376"/>
            <a:chOff x="2954170" y="2549180"/>
            <a:chExt cx="5328592" cy="3384376"/>
          </a:xfrm>
        </p:grpSpPr>
        <p:sp>
          <p:nvSpPr>
            <p:cNvPr id="18" name="矩形: 圆角 17">
              <a:extLst>
                <a:ext uri="{FF2B5EF4-FFF2-40B4-BE49-F238E27FC236}">
                  <a16:creationId xmlns:a16="http://schemas.microsoft.com/office/drawing/2014/main" id="{3BA86E21-780D-26DC-68E8-8814BFBF90F5}"/>
                </a:ext>
              </a:extLst>
            </p:cNvPr>
            <p:cNvSpPr/>
            <p:nvPr/>
          </p:nvSpPr>
          <p:spPr>
            <a:xfrm>
              <a:off x="2954170" y="2549180"/>
              <a:ext cx="3024336" cy="151216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E41A684C-49D0-0FE1-BD80-1040588D8C66}"/>
                </a:ext>
              </a:extLst>
            </p:cNvPr>
            <p:cNvSpPr/>
            <p:nvPr/>
          </p:nvSpPr>
          <p:spPr>
            <a:xfrm>
              <a:off x="7202642" y="2549180"/>
              <a:ext cx="1080120" cy="151216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48FE5C2B-84FD-9446-3C1C-C221E6F1FEA9}"/>
                </a:ext>
              </a:extLst>
            </p:cNvPr>
            <p:cNvSpPr/>
            <p:nvPr/>
          </p:nvSpPr>
          <p:spPr>
            <a:xfrm>
              <a:off x="2954170" y="4853436"/>
              <a:ext cx="3024336" cy="108012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2" name="组合 21">
            <a:extLst>
              <a:ext uri="{FF2B5EF4-FFF2-40B4-BE49-F238E27FC236}">
                <a16:creationId xmlns:a16="http://schemas.microsoft.com/office/drawing/2014/main" id="{4D47BE79-0E73-89A1-2D1E-9A7E96213355}"/>
              </a:ext>
            </a:extLst>
          </p:cNvPr>
          <p:cNvGrpSpPr/>
          <p:nvPr/>
        </p:nvGrpSpPr>
        <p:grpSpPr>
          <a:xfrm>
            <a:off x="2289705" y="2106585"/>
            <a:ext cx="5500031" cy="3825882"/>
            <a:chOff x="800161" y="692696"/>
            <a:chExt cx="5500031" cy="3825882"/>
          </a:xfrm>
        </p:grpSpPr>
        <p:sp>
          <p:nvSpPr>
            <p:cNvPr id="23" name="矩形 22">
              <a:extLst>
                <a:ext uri="{FF2B5EF4-FFF2-40B4-BE49-F238E27FC236}">
                  <a16:creationId xmlns:a16="http://schemas.microsoft.com/office/drawing/2014/main" id="{F5FD5D32-9A04-63C3-5DFE-571FF6775FB4}"/>
                </a:ext>
              </a:extLst>
            </p:cNvPr>
            <p:cNvSpPr/>
            <p:nvPr/>
          </p:nvSpPr>
          <p:spPr>
            <a:xfrm>
              <a:off x="2483768" y="2602545"/>
              <a:ext cx="432048" cy="576064"/>
            </a:xfrm>
            <a:prstGeom prst="rect">
              <a:avLst/>
            </a:prstGeom>
            <a:noFill/>
            <a:ln w="28575">
              <a:solidFill>
                <a:srgbClr val="6600C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B344243E-820E-06DF-F73C-FC85F37F9D9D}"/>
                </a:ext>
              </a:extLst>
            </p:cNvPr>
            <p:cNvSpPr/>
            <p:nvPr/>
          </p:nvSpPr>
          <p:spPr>
            <a:xfrm>
              <a:off x="4644008" y="1628800"/>
              <a:ext cx="216024" cy="504056"/>
            </a:xfrm>
            <a:prstGeom prst="rect">
              <a:avLst/>
            </a:prstGeom>
            <a:noFill/>
            <a:ln w="28575">
              <a:solidFill>
                <a:srgbClr val="6600C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102EA64F-53CC-0250-F437-6912807036B7}"/>
                </a:ext>
              </a:extLst>
            </p:cNvPr>
            <p:cNvSpPr/>
            <p:nvPr/>
          </p:nvSpPr>
          <p:spPr>
            <a:xfrm>
              <a:off x="4283968" y="3789040"/>
              <a:ext cx="432048" cy="288032"/>
            </a:xfrm>
            <a:prstGeom prst="rect">
              <a:avLst/>
            </a:prstGeom>
            <a:noFill/>
            <a:ln w="28575">
              <a:solidFill>
                <a:srgbClr val="6600C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DA7E8416-C638-9EBE-D92F-C9502A955EE9}"/>
                </a:ext>
              </a:extLst>
            </p:cNvPr>
            <p:cNvSpPr/>
            <p:nvPr/>
          </p:nvSpPr>
          <p:spPr>
            <a:xfrm>
              <a:off x="5004048" y="1412776"/>
              <a:ext cx="288032" cy="864096"/>
            </a:xfrm>
            <a:prstGeom prst="rect">
              <a:avLst/>
            </a:prstGeom>
            <a:noFill/>
            <a:ln w="28575">
              <a:solidFill>
                <a:srgbClr val="6600C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0D5B5BB5-685D-F468-26AC-DC79A65C69F2}"/>
                </a:ext>
              </a:extLst>
            </p:cNvPr>
            <p:cNvSpPr/>
            <p:nvPr/>
          </p:nvSpPr>
          <p:spPr>
            <a:xfrm rot="2559075">
              <a:off x="1691680" y="908720"/>
              <a:ext cx="432048" cy="288032"/>
            </a:xfrm>
            <a:prstGeom prst="rect">
              <a:avLst/>
            </a:prstGeom>
            <a:noFill/>
            <a:ln w="28575">
              <a:solidFill>
                <a:srgbClr val="6600C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6543BA81-0E92-B539-78C5-B3524CA54EE9}"/>
                </a:ext>
              </a:extLst>
            </p:cNvPr>
            <p:cNvSpPr/>
            <p:nvPr/>
          </p:nvSpPr>
          <p:spPr>
            <a:xfrm>
              <a:off x="1403648" y="1880828"/>
              <a:ext cx="504056" cy="252028"/>
            </a:xfrm>
            <a:prstGeom prst="rect">
              <a:avLst/>
            </a:prstGeom>
            <a:noFill/>
            <a:ln w="28575">
              <a:solidFill>
                <a:srgbClr val="6600C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E472354F-541F-A017-E963-BB54E72872EE}"/>
                </a:ext>
              </a:extLst>
            </p:cNvPr>
            <p:cNvSpPr/>
            <p:nvPr/>
          </p:nvSpPr>
          <p:spPr>
            <a:xfrm>
              <a:off x="5292080" y="692696"/>
              <a:ext cx="1008112" cy="216024"/>
            </a:xfrm>
            <a:prstGeom prst="rect">
              <a:avLst/>
            </a:prstGeom>
            <a:noFill/>
            <a:ln w="28575">
              <a:solidFill>
                <a:srgbClr val="6600C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B7BD4423-BAFD-1F9A-B4B6-4E02E805329C}"/>
                </a:ext>
              </a:extLst>
            </p:cNvPr>
            <p:cNvSpPr/>
            <p:nvPr/>
          </p:nvSpPr>
          <p:spPr>
            <a:xfrm>
              <a:off x="1115616" y="3304623"/>
              <a:ext cx="720080" cy="252028"/>
            </a:xfrm>
            <a:prstGeom prst="rect">
              <a:avLst/>
            </a:prstGeom>
            <a:noFill/>
            <a:ln w="28575">
              <a:solidFill>
                <a:srgbClr val="6600C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F9920056-24F0-99AD-6830-122AA5C42025}"/>
                </a:ext>
              </a:extLst>
            </p:cNvPr>
            <p:cNvSpPr/>
            <p:nvPr/>
          </p:nvSpPr>
          <p:spPr>
            <a:xfrm rot="20347366">
              <a:off x="2940125" y="3571380"/>
              <a:ext cx="432048" cy="216024"/>
            </a:xfrm>
            <a:prstGeom prst="rect">
              <a:avLst/>
            </a:prstGeom>
            <a:noFill/>
            <a:ln w="28575">
              <a:solidFill>
                <a:srgbClr val="6600C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7F2D6A55-B768-1B03-2570-3EFF23D73EFD}"/>
                </a:ext>
              </a:extLst>
            </p:cNvPr>
            <p:cNvSpPr/>
            <p:nvPr/>
          </p:nvSpPr>
          <p:spPr>
            <a:xfrm>
              <a:off x="4211960" y="2006842"/>
              <a:ext cx="360040" cy="504056"/>
            </a:xfrm>
            <a:prstGeom prst="rect">
              <a:avLst/>
            </a:prstGeom>
            <a:noFill/>
            <a:ln w="28575">
              <a:solidFill>
                <a:srgbClr val="6600C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04D5BC45-A021-FDAC-9735-B1A5B1CE8D2C}"/>
                </a:ext>
              </a:extLst>
            </p:cNvPr>
            <p:cNvSpPr/>
            <p:nvPr/>
          </p:nvSpPr>
          <p:spPr>
            <a:xfrm rot="19316441">
              <a:off x="800161" y="4228586"/>
              <a:ext cx="342877" cy="289992"/>
            </a:xfrm>
            <a:prstGeom prst="rect">
              <a:avLst/>
            </a:prstGeom>
            <a:noFill/>
            <a:ln w="28575">
              <a:solidFill>
                <a:srgbClr val="6600C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a:extLst>
              <a:ext uri="{FF2B5EF4-FFF2-40B4-BE49-F238E27FC236}">
                <a16:creationId xmlns:a16="http://schemas.microsoft.com/office/drawing/2014/main" id="{351CFCE1-1FE4-31F0-6DB9-5BA8C4CF6C20}"/>
              </a:ext>
            </a:extLst>
          </p:cNvPr>
          <p:cNvGrpSpPr/>
          <p:nvPr/>
        </p:nvGrpSpPr>
        <p:grpSpPr>
          <a:xfrm>
            <a:off x="2197268" y="2076947"/>
            <a:ext cx="6624736" cy="4536504"/>
            <a:chOff x="683568" y="620688"/>
            <a:chExt cx="6624736" cy="4536504"/>
          </a:xfrm>
        </p:grpSpPr>
        <p:sp>
          <p:nvSpPr>
            <p:cNvPr id="35" name="矩形 34">
              <a:extLst>
                <a:ext uri="{FF2B5EF4-FFF2-40B4-BE49-F238E27FC236}">
                  <a16:creationId xmlns:a16="http://schemas.microsoft.com/office/drawing/2014/main" id="{D9D3E3B0-18C1-041C-9503-B21D0308809D}"/>
                </a:ext>
              </a:extLst>
            </p:cNvPr>
            <p:cNvSpPr/>
            <p:nvPr/>
          </p:nvSpPr>
          <p:spPr>
            <a:xfrm>
              <a:off x="1187624" y="4653136"/>
              <a:ext cx="1872208" cy="504056"/>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A161BCB7-DD23-02A7-9680-D2B0D5514533}"/>
                </a:ext>
              </a:extLst>
            </p:cNvPr>
            <p:cNvSpPr/>
            <p:nvPr/>
          </p:nvSpPr>
          <p:spPr>
            <a:xfrm>
              <a:off x="2627784" y="764704"/>
              <a:ext cx="720080" cy="36004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AFABE03D-5F21-1907-B4A3-CE851B5BB238}"/>
                </a:ext>
              </a:extLst>
            </p:cNvPr>
            <p:cNvSpPr/>
            <p:nvPr/>
          </p:nvSpPr>
          <p:spPr>
            <a:xfrm>
              <a:off x="683568" y="1772816"/>
              <a:ext cx="720080" cy="36004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F642A2A9-F907-4A16-0877-5B66F576A98F}"/>
                </a:ext>
              </a:extLst>
            </p:cNvPr>
            <p:cNvSpPr/>
            <p:nvPr/>
          </p:nvSpPr>
          <p:spPr>
            <a:xfrm>
              <a:off x="3491880" y="1916832"/>
              <a:ext cx="648072" cy="36004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id="{AA7E985C-1AE1-FEAC-1A9F-53BD4E311F32}"/>
                </a:ext>
              </a:extLst>
            </p:cNvPr>
            <p:cNvSpPr/>
            <p:nvPr/>
          </p:nvSpPr>
          <p:spPr>
            <a:xfrm>
              <a:off x="5364088" y="2780928"/>
              <a:ext cx="1296144" cy="432048"/>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563FD6B3-F607-3860-9056-9DAE3FFBCEBA}"/>
                </a:ext>
              </a:extLst>
            </p:cNvPr>
            <p:cNvSpPr/>
            <p:nvPr/>
          </p:nvSpPr>
          <p:spPr>
            <a:xfrm>
              <a:off x="5076056" y="764704"/>
              <a:ext cx="360040" cy="648072"/>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E4DE13AA-023C-044A-1EE6-AD0ED19D0F36}"/>
                </a:ext>
              </a:extLst>
            </p:cNvPr>
            <p:cNvSpPr/>
            <p:nvPr/>
          </p:nvSpPr>
          <p:spPr>
            <a:xfrm>
              <a:off x="6228184" y="620688"/>
              <a:ext cx="720080" cy="36004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4EC0332E-1461-DC93-90F0-055C2F69ECB1}"/>
                </a:ext>
              </a:extLst>
            </p:cNvPr>
            <p:cNvSpPr/>
            <p:nvPr/>
          </p:nvSpPr>
          <p:spPr>
            <a:xfrm>
              <a:off x="6588224" y="1196752"/>
              <a:ext cx="720080" cy="428774"/>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id="{6FCE3E15-9590-9AB5-121E-C831A5DBB645}"/>
                </a:ext>
              </a:extLst>
            </p:cNvPr>
            <p:cNvSpPr/>
            <p:nvPr/>
          </p:nvSpPr>
          <p:spPr>
            <a:xfrm>
              <a:off x="5580112" y="1916832"/>
              <a:ext cx="720080" cy="288032"/>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id="{3ED9C2A4-AB80-4A1C-6009-A9D5C0AEDC82}"/>
                </a:ext>
              </a:extLst>
            </p:cNvPr>
            <p:cNvSpPr/>
            <p:nvPr/>
          </p:nvSpPr>
          <p:spPr>
            <a:xfrm>
              <a:off x="4211960" y="2636912"/>
              <a:ext cx="792088" cy="36004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id="{05F08A93-9A8C-67DB-BF39-C953CC183E88}"/>
                </a:ext>
              </a:extLst>
            </p:cNvPr>
            <p:cNvSpPr/>
            <p:nvPr/>
          </p:nvSpPr>
          <p:spPr>
            <a:xfrm>
              <a:off x="5004048" y="1412776"/>
              <a:ext cx="288032" cy="792088"/>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id="{C5DC711B-4FF7-941C-ACF1-086479B5EB70}"/>
                </a:ext>
              </a:extLst>
            </p:cNvPr>
            <p:cNvSpPr/>
            <p:nvPr/>
          </p:nvSpPr>
          <p:spPr>
            <a:xfrm>
              <a:off x="5580112" y="4224362"/>
              <a:ext cx="936104" cy="288032"/>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矩形 46">
            <a:extLst>
              <a:ext uri="{FF2B5EF4-FFF2-40B4-BE49-F238E27FC236}">
                <a16:creationId xmlns:a16="http://schemas.microsoft.com/office/drawing/2014/main" id="{B3DAF20C-3942-116C-5BEF-BE4C6308F8AA}"/>
              </a:ext>
            </a:extLst>
          </p:cNvPr>
          <p:cNvSpPr/>
          <p:nvPr/>
        </p:nvSpPr>
        <p:spPr>
          <a:xfrm>
            <a:off x="5907625" y="5934104"/>
            <a:ext cx="3013001" cy="723354"/>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4093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1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heel(1)">
                                      <p:cBhvr>
                                        <p:cTn id="37" dur="2000"/>
                                        <p:tgtEl>
                                          <p:spTgt spid="22"/>
                                        </p:tgtEl>
                                      </p:cBhvr>
                                    </p:animEffect>
                                  </p:childTnLst>
                                  <p:subTnLst>
                                    <p:set>
                                      <p:cBhvr override="childStyle">
                                        <p:cTn dur="1" fill="hold" display="0" masterRel="nextClick" afterEffect="1"/>
                                        <p:tgtEl>
                                          <p:spTgt spid="22"/>
                                        </p:tgtEl>
                                        <p:attrNameLst>
                                          <p:attrName>style.visibility</p:attrName>
                                        </p:attrNameLst>
                                      </p:cBhvr>
                                      <p:to>
                                        <p:strVal val="hidden"/>
                                      </p:to>
                                    </p:set>
                                  </p:sub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1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nodeType="click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heel(1)">
                                      <p:cBhvr>
                                        <p:cTn id="47" dur="2000"/>
                                        <p:tgtEl>
                                          <p:spTgt spid="34"/>
                                        </p:tgtEl>
                                      </p:cBhvr>
                                    </p:animEffect>
                                  </p:childTnLst>
                                  <p:subTnLst>
                                    <p:set>
                                      <p:cBhvr override="childStyle">
                                        <p:cTn dur="1" fill="hold" display="0" masterRel="nextClick" afterEffect="1"/>
                                        <p:tgtEl>
                                          <p:spTgt spid="34"/>
                                        </p:tgtEl>
                                        <p:attrNameLst>
                                          <p:attrName>style.visibility</p:attrName>
                                        </p:attrNameLst>
                                      </p:cBhvr>
                                      <p:to>
                                        <p:strVal val="hidden"/>
                                      </p:to>
                                    </p:set>
                                  </p:sub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left)">
                                      <p:cBhvr>
                                        <p:cTn id="52" dur="1000"/>
                                        <p:tgtEl>
                                          <p:spTgt spid="3"/>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1" fill="hold" grpId="0" nodeType="click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wheel(1)">
                                      <p:cBhvr>
                                        <p:cTn id="57" dur="2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9" grpId="0"/>
      <p:bldP spid="10" grpId="0" animBg="1"/>
      <p:bldP spid="4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413699">
            <a:extLst>
              <a:ext uri="{FF2B5EF4-FFF2-40B4-BE49-F238E27FC236}">
                <a16:creationId xmlns:a16="http://schemas.microsoft.com/office/drawing/2014/main" id="{60642369-606E-5CA3-8D33-2F2351290BB2}"/>
              </a:ext>
            </a:extLst>
          </p:cNvPr>
          <p:cNvGrpSpPr/>
          <p:nvPr/>
        </p:nvGrpSpPr>
        <p:grpSpPr>
          <a:xfrm>
            <a:off x="557242" y="2229725"/>
            <a:ext cx="7955410" cy="4464496"/>
            <a:chOff x="113" y="391"/>
            <a:chExt cx="5533" cy="3090"/>
          </a:xfrm>
        </p:grpSpPr>
        <p:pic>
          <p:nvPicPr>
            <p:cNvPr id="5" name="图片 413697">
              <a:extLst>
                <a:ext uri="{FF2B5EF4-FFF2-40B4-BE49-F238E27FC236}">
                  <a16:creationId xmlns:a16="http://schemas.microsoft.com/office/drawing/2014/main" id="{B829BD19-89B5-2C6E-44EA-025C5DFA0FB3}"/>
                </a:ext>
              </a:extLst>
            </p:cNvPr>
            <p:cNvPicPr>
              <a:picLocks noChangeAspect="1"/>
            </p:cNvPicPr>
            <p:nvPr/>
          </p:nvPicPr>
          <p:blipFill>
            <a:blip r:embed="rId2"/>
            <a:srcRect l="16536" t="33968" r="17903" b="20264"/>
            <a:stretch>
              <a:fillRect/>
            </a:stretch>
          </p:blipFill>
          <p:spPr>
            <a:xfrm>
              <a:off x="113" y="391"/>
              <a:ext cx="5533" cy="3090"/>
            </a:xfrm>
            <a:prstGeom prst="rect">
              <a:avLst/>
            </a:prstGeom>
            <a:noFill/>
            <a:ln w="9525">
              <a:noFill/>
            </a:ln>
          </p:spPr>
        </p:pic>
        <p:sp>
          <p:nvSpPr>
            <p:cNvPr id="6" name="矩形 413698">
              <a:extLst>
                <a:ext uri="{FF2B5EF4-FFF2-40B4-BE49-F238E27FC236}">
                  <a16:creationId xmlns:a16="http://schemas.microsoft.com/office/drawing/2014/main" id="{80B6B36E-3E4D-B6C9-0078-CADD6FAA861B}"/>
                </a:ext>
              </a:extLst>
            </p:cNvPr>
            <p:cNvSpPr/>
            <p:nvPr/>
          </p:nvSpPr>
          <p:spPr>
            <a:xfrm>
              <a:off x="1927" y="391"/>
              <a:ext cx="363" cy="227"/>
            </a:xfrm>
            <a:prstGeom prst="rect">
              <a:avLst/>
            </a:prstGeom>
            <a:solidFill>
              <a:schemeClr val="bg1"/>
            </a:solidFill>
            <a:ln w="9525">
              <a:noFill/>
            </a:ln>
          </p:spPr>
          <p:txBody>
            <a:bodyPr wrap="none" anchor="ctr" anchorCtr="0"/>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8-2</a:t>
              </a:r>
            </a:p>
          </p:txBody>
        </p:sp>
      </p:grpSp>
      <p:sp>
        <p:nvSpPr>
          <p:cNvPr id="9" name="矩形 412673">
            <a:extLst>
              <a:ext uri="{FF2B5EF4-FFF2-40B4-BE49-F238E27FC236}">
                <a16:creationId xmlns:a16="http://schemas.microsoft.com/office/drawing/2014/main" id="{CB2AEFE8-6F69-5B6D-F144-D0B91E263316}"/>
              </a:ext>
            </a:extLst>
          </p:cNvPr>
          <p:cNvSpPr/>
          <p:nvPr/>
        </p:nvSpPr>
        <p:spPr>
          <a:xfrm>
            <a:off x="358235" y="158449"/>
            <a:ext cx="3126177" cy="461665"/>
          </a:xfrm>
          <a:prstGeom prst="rect">
            <a:avLst/>
          </a:prstGeom>
          <a:noFill/>
          <a:ln w="9525">
            <a:noFill/>
          </a:ln>
        </p:spPr>
        <p:txBody>
          <a:bodyPr wrap="none" anchor="ctr" anchorCtr="0">
            <a:spAutoFit/>
          </a:bodyPr>
          <a:lstStyle/>
          <a:p>
            <a:pPr>
              <a:defRPr/>
            </a:pPr>
            <a:r>
              <a:rPr lang="zh-CN" altLang="en-US" sz="2400" b="1" dirty="0">
                <a:solidFill>
                  <a:schemeClr val="accent2"/>
                </a:solidFill>
                <a:latin typeface="等线" panose="02010600030101010101" pitchFamily="2" charset="-122"/>
                <a:ea typeface="等线" panose="02010600030101010101" pitchFamily="2" charset="-122"/>
              </a:rPr>
              <a:t>（</a:t>
            </a:r>
            <a:r>
              <a:rPr lang="en-US" altLang="zh-CN" sz="2400" b="1" dirty="0">
                <a:solidFill>
                  <a:schemeClr val="accent2"/>
                </a:solidFill>
                <a:latin typeface="等线" panose="02010600030101010101" pitchFamily="2" charset="-122"/>
                <a:ea typeface="等线" panose="02010600030101010101" pitchFamily="2" charset="-122"/>
              </a:rPr>
              <a:t>5</a:t>
            </a:r>
            <a:r>
              <a:rPr lang="zh-CN" altLang="en-US" sz="2400" b="1" dirty="0">
                <a:solidFill>
                  <a:schemeClr val="accent2"/>
                </a:solidFill>
                <a:latin typeface="等线" panose="02010600030101010101" pitchFamily="2" charset="-122"/>
                <a:ea typeface="等线" panose="02010600030101010101" pitchFamily="2" charset="-122"/>
              </a:rPr>
              <a:t>）优先、常用配合</a:t>
            </a:r>
          </a:p>
        </p:txBody>
      </p:sp>
      <p:sp>
        <p:nvSpPr>
          <p:cNvPr id="12" name="矩形 11">
            <a:extLst>
              <a:ext uri="{FF2B5EF4-FFF2-40B4-BE49-F238E27FC236}">
                <a16:creationId xmlns:a16="http://schemas.microsoft.com/office/drawing/2014/main" id="{8DC0F378-7023-48BB-0F57-3371D97880E4}"/>
              </a:ext>
            </a:extLst>
          </p:cNvPr>
          <p:cNvSpPr/>
          <p:nvPr/>
        </p:nvSpPr>
        <p:spPr>
          <a:xfrm>
            <a:off x="358235" y="548680"/>
            <a:ext cx="8353425" cy="1569660"/>
          </a:xfrm>
          <a:prstGeom prst="rect">
            <a:avLst/>
          </a:prstGeom>
          <a:noFill/>
          <a:ln w="9525">
            <a:noFill/>
          </a:ln>
        </p:spPr>
        <p:txBody>
          <a:bodyPr anchor="ctr" anchorCtr="0">
            <a:spAutoFit/>
          </a:bodyPr>
          <a:lstStyle/>
          <a:p>
            <a:pPr>
              <a:defRPr/>
            </a:pPr>
            <a:r>
              <a:rPr lang="en-US" altLang="zh-CN" sz="2400" dirty="0">
                <a:solidFill>
                  <a:srgbClr val="000000"/>
                </a:solidFill>
                <a:latin typeface="隶书" panose="02010509060101010101" pitchFamily="49" charset="-122"/>
                <a:ea typeface="隶书" panose="02010509060101010101" pitchFamily="49" charset="-122"/>
              </a:rPr>
              <a:t>    </a:t>
            </a:r>
            <a:r>
              <a:rPr lang="zh-CN" altLang="en-US" sz="2400" dirty="0">
                <a:solidFill>
                  <a:srgbClr val="FF0000"/>
                </a:solidFill>
                <a:latin typeface="隶书" panose="02010509060101010101" pitchFamily="49" charset="-122"/>
                <a:ea typeface="隶书" panose="02010509060101010101" pitchFamily="49" charset="-122"/>
              </a:rPr>
              <a:t>标准公差</a:t>
            </a:r>
            <a:r>
              <a:rPr lang="zh-CN" altLang="en-US" sz="2400" dirty="0">
                <a:solidFill>
                  <a:srgbClr val="000000"/>
                </a:solidFill>
                <a:latin typeface="隶书" panose="02010509060101010101" pitchFamily="49" charset="-122"/>
                <a:ea typeface="隶书" panose="02010509060101010101" pitchFamily="49" charset="-122"/>
              </a:rPr>
              <a:t>有</a:t>
            </a:r>
            <a:r>
              <a:rPr lang="en-US" altLang="zh-CN" sz="2400" dirty="0">
                <a:solidFill>
                  <a:srgbClr val="FF0000"/>
                </a:solidFill>
                <a:latin typeface="隶书" panose="02010509060101010101" pitchFamily="49" charset="-122"/>
                <a:ea typeface="隶书" panose="02010509060101010101" pitchFamily="49" charset="-122"/>
              </a:rPr>
              <a:t>20</a:t>
            </a:r>
            <a:r>
              <a:rPr lang="zh-CN" altLang="en-US" sz="2400" dirty="0">
                <a:solidFill>
                  <a:srgbClr val="000000"/>
                </a:solidFill>
                <a:latin typeface="隶书" panose="02010509060101010101" pitchFamily="49" charset="-122"/>
                <a:ea typeface="隶书" panose="02010509060101010101" pitchFamily="49" charset="-122"/>
              </a:rPr>
              <a:t>个等级，</a:t>
            </a:r>
            <a:r>
              <a:rPr lang="zh-CN" altLang="en-US" sz="2400" dirty="0">
                <a:solidFill>
                  <a:srgbClr val="FF0000"/>
                </a:solidFill>
                <a:latin typeface="隶书" panose="02010509060101010101" pitchFamily="49" charset="-122"/>
                <a:ea typeface="隶书" panose="02010509060101010101" pitchFamily="49" charset="-122"/>
              </a:rPr>
              <a:t>基本偏差</a:t>
            </a:r>
            <a:r>
              <a:rPr lang="zh-CN" altLang="en-US" sz="2400" dirty="0">
                <a:solidFill>
                  <a:srgbClr val="000000"/>
                </a:solidFill>
                <a:latin typeface="隶书" panose="02010509060101010101" pitchFamily="49" charset="-122"/>
                <a:ea typeface="隶书" panose="02010509060101010101" pitchFamily="49" charset="-122"/>
              </a:rPr>
              <a:t>有</a:t>
            </a:r>
            <a:r>
              <a:rPr lang="en-US" altLang="zh-CN" sz="2400" dirty="0">
                <a:solidFill>
                  <a:srgbClr val="FF0000"/>
                </a:solidFill>
                <a:latin typeface="隶书" panose="02010509060101010101" pitchFamily="49" charset="-122"/>
                <a:ea typeface="隶书" panose="02010509060101010101" pitchFamily="49" charset="-122"/>
              </a:rPr>
              <a:t>28</a:t>
            </a:r>
            <a:r>
              <a:rPr lang="zh-CN" altLang="en-US" sz="2400" dirty="0">
                <a:solidFill>
                  <a:srgbClr val="000000"/>
                </a:solidFill>
                <a:latin typeface="隶书" panose="02010509060101010101" pitchFamily="49" charset="-122"/>
                <a:ea typeface="隶书" panose="02010509060101010101" pitchFamily="49" charset="-122"/>
              </a:rPr>
              <a:t>个位置，这样可以组成大量的配合形式。但过多的配合不但不能发挥标准的作用，也不利于现代化的生产。为此，国家标准规定了优先及常用配合。</a:t>
            </a:r>
            <a:r>
              <a:rPr lang="zh-CN" altLang="en-US" sz="2400" dirty="0">
                <a:solidFill>
                  <a:srgbClr val="FF0000"/>
                </a:solidFill>
                <a:latin typeface="隶书" panose="02010509060101010101" pitchFamily="49" charset="-122"/>
                <a:ea typeface="隶书" panose="02010509060101010101" pitchFamily="49" charset="-122"/>
              </a:rPr>
              <a:t>基轴制</a:t>
            </a:r>
            <a:r>
              <a:rPr lang="zh-CN" altLang="en-US" sz="2400" dirty="0">
                <a:solidFill>
                  <a:srgbClr val="000000"/>
                </a:solidFill>
                <a:latin typeface="隶书" panose="02010509060101010101" pitchFamily="49" charset="-122"/>
                <a:ea typeface="隶书" panose="02010509060101010101" pitchFamily="49" charset="-122"/>
              </a:rPr>
              <a:t>常用配合</a:t>
            </a:r>
            <a:r>
              <a:rPr lang="en-US" altLang="zh-CN" sz="2400" dirty="0">
                <a:solidFill>
                  <a:srgbClr val="FF0000"/>
                </a:solidFill>
                <a:latin typeface="隶书" panose="02010509060101010101" pitchFamily="49" charset="-122"/>
                <a:ea typeface="隶书" panose="02010509060101010101" pitchFamily="49" charset="-122"/>
              </a:rPr>
              <a:t>47</a:t>
            </a:r>
            <a:r>
              <a:rPr lang="zh-CN" altLang="en-US" sz="2400" dirty="0">
                <a:solidFill>
                  <a:srgbClr val="FF0000"/>
                </a:solidFill>
                <a:latin typeface="隶书" panose="02010509060101010101" pitchFamily="49" charset="-122"/>
                <a:ea typeface="隶书" panose="02010509060101010101" pitchFamily="49" charset="-122"/>
              </a:rPr>
              <a:t>种</a:t>
            </a:r>
            <a:r>
              <a:rPr lang="zh-CN" altLang="en-US" sz="2400" dirty="0">
                <a:solidFill>
                  <a:srgbClr val="000000"/>
                </a:solidFill>
                <a:latin typeface="隶书" panose="02010509060101010101" pitchFamily="49" charset="-122"/>
                <a:ea typeface="隶书" panose="02010509060101010101" pitchFamily="49" charset="-122"/>
              </a:rPr>
              <a:t>，其中</a:t>
            </a:r>
            <a:r>
              <a:rPr lang="zh-CN" altLang="en-US" sz="2400" dirty="0">
                <a:solidFill>
                  <a:srgbClr val="FF0000"/>
                </a:solidFill>
                <a:latin typeface="隶书" panose="02010509060101010101" pitchFamily="49" charset="-122"/>
                <a:ea typeface="隶书" panose="02010509060101010101" pitchFamily="49" charset="-122"/>
              </a:rPr>
              <a:t>优先配合</a:t>
            </a:r>
            <a:r>
              <a:rPr lang="en-US" altLang="zh-CN" sz="2400" dirty="0">
                <a:solidFill>
                  <a:srgbClr val="FF0000"/>
                </a:solidFill>
                <a:latin typeface="隶书" panose="02010509060101010101" pitchFamily="49" charset="-122"/>
                <a:ea typeface="隶书" panose="02010509060101010101" pitchFamily="49" charset="-122"/>
              </a:rPr>
              <a:t>13</a:t>
            </a:r>
            <a:r>
              <a:rPr lang="zh-CN" altLang="en-US" sz="2400" dirty="0">
                <a:solidFill>
                  <a:srgbClr val="FF0000"/>
                </a:solidFill>
                <a:latin typeface="隶书" panose="02010509060101010101" pitchFamily="49" charset="-122"/>
                <a:ea typeface="隶书" panose="02010509060101010101" pitchFamily="49" charset="-122"/>
              </a:rPr>
              <a:t>种</a:t>
            </a:r>
            <a:r>
              <a:rPr lang="zh-CN" altLang="en-US" sz="2400" dirty="0">
                <a:solidFill>
                  <a:srgbClr val="000000"/>
                </a:solidFill>
                <a:latin typeface="隶书" panose="02010509060101010101" pitchFamily="49" charset="-122"/>
                <a:ea typeface="隶书" panose="02010509060101010101" pitchFamily="49" charset="-122"/>
              </a:rPr>
              <a:t>。</a:t>
            </a:r>
          </a:p>
        </p:txBody>
      </p:sp>
    </p:spTree>
    <p:extLst>
      <p:ext uri="{BB962C8B-B14F-4D97-AF65-F5344CB8AC3E}">
        <p14:creationId xmlns:p14="http://schemas.microsoft.com/office/powerpoint/2010/main" val="2285845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C6E8830-31FF-440E-3D14-2CA86CAAE96D}"/>
              </a:ext>
            </a:extLst>
          </p:cNvPr>
          <p:cNvSpPr txBox="1"/>
          <p:nvPr/>
        </p:nvSpPr>
        <p:spPr>
          <a:xfrm>
            <a:off x="621564" y="645962"/>
            <a:ext cx="1475084" cy="400110"/>
          </a:xfrm>
          <a:prstGeom prst="rect">
            <a:avLst/>
          </a:prstGeom>
          <a:noFill/>
          <a:ln w="9525">
            <a:noFill/>
          </a:ln>
        </p:spPr>
        <p:txBody>
          <a:bodyPr wrap="none" anchor="t" anchorCtr="0">
            <a:spAutoFit/>
          </a:bodyPr>
          <a:lstStyle/>
          <a:p>
            <a:pPr>
              <a:defRPr/>
            </a:pPr>
            <a:r>
              <a:rPr lang="zh-CN" altLang="en-US" b="1" dirty="0">
                <a:solidFill>
                  <a:srgbClr val="FF0000"/>
                </a:solidFill>
                <a:latin typeface="黑体" panose="02010609060101010101" pitchFamily="49" charset="-122"/>
                <a:ea typeface="黑体" panose="02010609060101010101" pitchFamily="49" charset="-122"/>
              </a:rPr>
              <a:t>①</a:t>
            </a:r>
            <a:r>
              <a:rPr lang="zh-CN" altLang="en-US" b="1" dirty="0">
                <a:solidFill>
                  <a:srgbClr val="FF0000"/>
                </a:solidFill>
                <a:latin typeface="Times New Roman" panose="02020603050405020304" pitchFamily="18" charset="0"/>
              </a:rPr>
              <a:t>配合代号</a:t>
            </a:r>
          </a:p>
        </p:txBody>
      </p:sp>
      <p:sp>
        <p:nvSpPr>
          <p:cNvPr id="5" name="矩形 4">
            <a:extLst>
              <a:ext uri="{FF2B5EF4-FFF2-40B4-BE49-F238E27FC236}">
                <a16:creationId xmlns:a16="http://schemas.microsoft.com/office/drawing/2014/main" id="{4A6A7684-873C-7676-8586-449819447798}"/>
              </a:ext>
            </a:extLst>
          </p:cNvPr>
          <p:cNvSpPr/>
          <p:nvPr/>
        </p:nvSpPr>
        <p:spPr>
          <a:xfrm>
            <a:off x="973485" y="4342675"/>
            <a:ext cx="7480300" cy="396875"/>
          </a:xfrm>
          <a:prstGeom prst="rect">
            <a:avLst/>
          </a:prstGeom>
          <a:noFill/>
          <a:ln w="9525">
            <a:noFill/>
          </a:ln>
        </p:spPr>
        <p:txBody>
          <a:bodyPr anchor="t" anchorCtr="0">
            <a:spAutoFit/>
          </a:bodyPr>
          <a:lstStyle/>
          <a:p>
            <a:pPr eaLnBrk="0" hangingPunct="0">
              <a:defRPr/>
            </a:pPr>
            <a:r>
              <a:rPr lang="zh-CN" altLang="en-US" b="1" dirty="0">
                <a:solidFill>
                  <a:srgbClr val="FF3300"/>
                </a:solidFill>
                <a:latin typeface="Times New Roman" panose="02020603050405020304" pitchFamily="18" charset="0"/>
                <a:ea typeface="仿宋_GB2312" pitchFamily="49" charset="-122"/>
              </a:rPr>
              <a:t>分子</a:t>
            </a:r>
            <a:r>
              <a:rPr lang="zh-CN" altLang="en-US" b="1" dirty="0">
                <a:solidFill>
                  <a:srgbClr val="000000"/>
                </a:solidFill>
                <a:latin typeface="Times New Roman" panose="02020603050405020304" pitchFamily="18" charset="0"/>
                <a:ea typeface="仿宋_GB2312" pitchFamily="49" charset="-122"/>
              </a:rPr>
              <a:t>中含有</a:t>
            </a:r>
            <a:r>
              <a:rPr lang="en-US" altLang="zh-CN" b="1" dirty="0">
                <a:solidFill>
                  <a:srgbClr val="FF3300"/>
                </a:solidFill>
                <a:latin typeface="Times New Roman" panose="02020603050405020304" pitchFamily="18" charset="0"/>
                <a:ea typeface="仿宋_GB2312" pitchFamily="49" charset="-122"/>
              </a:rPr>
              <a:t>H</a:t>
            </a:r>
            <a:r>
              <a:rPr lang="zh-CN" altLang="en-US" b="1" dirty="0">
                <a:solidFill>
                  <a:srgbClr val="000000"/>
                </a:solidFill>
                <a:latin typeface="Times New Roman" panose="02020603050405020304" pitchFamily="18" charset="0"/>
                <a:ea typeface="仿宋_GB2312" pitchFamily="49" charset="-122"/>
              </a:rPr>
              <a:t>的为</a:t>
            </a:r>
            <a:r>
              <a:rPr lang="zh-CN" altLang="en-US" b="1" dirty="0">
                <a:solidFill>
                  <a:srgbClr val="FF3300"/>
                </a:solidFill>
                <a:latin typeface="Times New Roman" panose="02020603050405020304" pitchFamily="18" charset="0"/>
                <a:ea typeface="仿宋_GB2312" pitchFamily="49" charset="-122"/>
              </a:rPr>
              <a:t>基孔制配合</a:t>
            </a:r>
            <a:r>
              <a:rPr lang="zh-CN" altLang="en-US" b="1" dirty="0">
                <a:solidFill>
                  <a:srgbClr val="000000"/>
                </a:solidFill>
                <a:latin typeface="Times New Roman" panose="02020603050405020304" pitchFamily="18" charset="0"/>
                <a:ea typeface="仿宋_GB2312" pitchFamily="49" charset="-122"/>
              </a:rPr>
              <a:t>，</a:t>
            </a:r>
            <a:r>
              <a:rPr lang="zh-CN" altLang="en-US" b="1" dirty="0">
                <a:solidFill>
                  <a:srgbClr val="3333CC"/>
                </a:solidFill>
                <a:latin typeface="Times New Roman" panose="02020603050405020304" pitchFamily="18" charset="0"/>
                <a:ea typeface="仿宋_GB2312" pitchFamily="49" charset="-122"/>
              </a:rPr>
              <a:t>分母</a:t>
            </a:r>
            <a:r>
              <a:rPr lang="zh-CN" altLang="en-US" b="1" dirty="0">
                <a:solidFill>
                  <a:srgbClr val="000000"/>
                </a:solidFill>
                <a:latin typeface="Times New Roman" panose="02020603050405020304" pitchFamily="18" charset="0"/>
                <a:ea typeface="仿宋_GB2312" pitchFamily="49" charset="-122"/>
              </a:rPr>
              <a:t>中含有</a:t>
            </a:r>
            <a:r>
              <a:rPr lang="en-US" altLang="zh-CN" b="1" dirty="0">
                <a:solidFill>
                  <a:srgbClr val="3333CC"/>
                </a:solidFill>
                <a:latin typeface="Times New Roman" panose="02020603050405020304" pitchFamily="18" charset="0"/>
                <a:ea typeface="仿宋_GB2312" pitchFamily="49" charset="-122"/>
              </a:rPr>
              <a:t>h</a:t>
            </a:r>
            <a:r>
              <a:rPr lang="zh-CN" altLang="en-US" b="1" dirty="0">
                <a:solidFill>
                  <a:srgbClr val="000000"/>
                </a:solidFill>
                <a:latin typeface="Times New Roman" panose="02020603050405020304" pitchFamily="18" charset="0"/>
                <a:ea typeface="仿宋_GB2312" pitchFamily="49" charset="-122"/>
              </a:rPr>
              <a:t>的为</a:t>
            </a:r>
            <a:r>
              <a:rPr lang="zh-CN" altLang="en-US" b="1" dirty="0">
                <a:solidFill>
                  <a:srgbClr val="3333CC"/>
                </a:solidFill>
                <a:latin typeface="Times New Roman" panose="02020603050405020304" pitchFamily="18" charset="0"/>
                <a:ea typeface="仿宋_GB2312" pitchFamily="49" charset="-122"/>
              </a:rPr>
              <a:t>基轴制配合。</a:t>
            </a:r>
            <a:endParaRPr lang="zh-CN" altLang="en-US" b="1" dirty="0">
              <a:solidFill>
                <a:srgbClr val="000000"/>
              </a:solidFill>
              <a:latin typeface="Times New Roman" panose="02020603050405020304" pitchFamily="18" charset="0"/>
              <a:ea typeface="仿宋_GB2312" pitchFamily="49" charset="-122"/>
            </a:endParaRPr>
          </a:p>
        </p:txBody>
      </p:sp>
      <p:sp>
        <p:nvSpPr>
          <p:cNvPr id="6" name="文本框 5">
            <a:extLst>
              <a:ext uri="{FF2B5EF4-FFF2-40B4-BE49-F238E27FC236}">
                <a16:creationId xmlns:a16="http://schemas.microsoft.com/office/drawing/2014/main" id="{5468001F-8B4B-8927-F83C-843D3D50C958}"/>
              </a:ext>
            </a:extLst>
          </p:cNvPr>
          <p:cNvSpPr txBox="1"/>
          <p:nvPr/>
        </p:nvSpPr>
        <p:spPr>
          <a:xfrm>
            <a:off x="662413" y="1028842"/>
            <a:ext cx="7654074" cy="830997"/>
          </a:xfrm>
          <a:prstGeom prst="rect">
            <a:avLst/>
          </a:prstGeom>
          <a:noFill/>
          <a:ln w="9525">
            <a:noFill/>
          </a:ln>
        </p:spPr>
        <p:txBody>
          <a:bodyPr wrap="square" anchor="t" anchorCtr="0">
            <a:spAutoFit/>
          </a:bodyPr>
          <a:lstStyle/>
          <a:p>
            <a:pPr>
              <a:defRPr/>
            </a:pPr>
            <a:r>
              <a:rPr lang="en-US" altLang="zh-CN" sz="2400" dirty="0">
                <a:solidFill>
                  <a:srgbClr val="000000"/>
                </a:solidFill>
                <a:latin typeface="隶书" panose="02010509060101010101" pitchFamily="49" charset="-122"/>
                <a:ea typeface="隶书" panose="02010509060101010101" pitchFamily="49" charset="-122"/>
              </a:rPr>
              <a:t>    </a:t>
            </a:r>
            <a:r>
              <a:rPr lang="zh-CN" altLang="en-US" sz="2400" dirty="0">
                <a:solidFill>
                  <a:srgbClr val="000000"/>
                </a:solidFill>
                <a:latin typeface="隶书" panose="02010509060101010101" pitchFamily="49" charset="-122"/>
                <a:ea typeface="隶书" panose="02010509060101010101" pitchFamily="49" charset="-122"/>
              </a:rPr>
              <a:t>配合代号由孔和轴的公差带代号组成，写成分数形式，</a:t>
            </a:r>
            <a:r>
              <a:rPr lang="zh-CN" altLang="en-US" sz="2400" dirty="0">
                <a:solidFill>
                  <a:srgbClr val="FF0000"/>
                </a:solidFill>
                <a:latin typeface="隶书" panose="02010509060101010101" pitchFamily="49" charset="-122"/>
                <a:ea typeface="隶书" panose="02010509060101010101" pitchFamily="49" charset="-122"/>
              </a:rPr>
              <a:t>分子为孔</a:t>
            </a:r>
            <a:r>
              <a:rPr lang="zh-CN" altLang="en-US" sz="2400" dirty="0">
                <a:solidFill>
                  <a:srgbClr val="000000"/>
                </a:solidFill>
                <a:latin typeface="隶书" panose="02010509060101010101" pitchFamily="49" charset="-122"/>
                <a:ea typeface="隶书" panose="02010509060101010101" pitchFamily="49" charset="-122"/>
              </a:rPr>
              <a:t>的公差带代号，</a:t>
            </a:r>
            <a:r>
              <a:rPr lang="zh-CN" altLang="en-US" sz="2400" dirty="0">
                <a:solidFill>
                  <a:srgbClr val="FF0000"/>
                </a:solidFill>
                <a:latin typeface="隶书" panose="02010509060101010101" pitchFamily="49" charset="-122"/>
                <a:ea typeface="隶书" panose="02010509060101010101" pitchFamily="49" charset="-122"/>
              </a:rPr>
              <a:t>分母为轴</a:t>
            </a:r>
            <a:r>
              <a:rPr lang="zh-CN" altLang="en-US" sz="2400" dirty="0">
                <a:solidFill>
                  <a:srgbClr val="000000"/>
                </a:solidFill>
                <a:latin typeface="隶书" panose="02010509060101010101" pitchFamily="49" charset="-122"/>
                <a:ea typeface="隶书" panose="02010509060101010101" pitchFamily="49" charset="-122"/>
              </a:rPr>
              <a:t>的公差带代号。</a:t>
            </a:r>
          </a:p>
        </p:txBody>
      </p:sp>
      <p:grpSp>
        <p:nvGrpSpPr>
          <p:cNvPr id="7" name="组合 6">
            <a:extLst>
              <a:ext uri="{FF2B5EF4-FFF2-40B4-BE49-F238E27FC236}">
                <a16:creationId xmlns:a16="http://schemas.microsoft.com/office/drawing/2014/main" id="{7A6766AA-BC88-99F3-033D-9A38E25D2D09}"/>
              </a:ext>
            </a:extLst>
          </p:cNvPr>
          <p:cNvGrpSpPr/>
          <p:nvPr/>
        </p:nvGrpSpPr>
        <p:grpSpPr>
          <a:xfrm>
            <a:off x="762000" y="2416175"/>
            <a:ext cx="1371600" cy="854075"/>
            <a:chOff x="480" y="1704"/>
            <a:chExt cx="864" cy="538"/>
          </a:xfrm>
        </p:grpSpPr>
        <p:grpSp>
          <p:nvGrpSpPr>
            <p:cNvPr id="8" name="组合 414725">
              <a:extLst>
                <a:ext uri="{FF2B5EF4-FFF2-40B4-BE49-F238E27FC236}">
                  <a16:creationId xmlns:a16="http://schemas.microsoft.com/office/drawing/2014/main" id="{BBD7E3A8-70F8-CA0B-7B98-068C4051A463}"/>
                </a:ext>
              </a:extLst>
            </p:cNvPr>
            <p:cNvGrpSpPr/>
            <p:nvPr/>
          </p:nvGrpSpPr>
          <p:grpSpPr>
            <a:xfrm>
              <a:off x="480" y="1704"/>
              <a:ext cx="864" cy="396"/>
              <a:chOff x="480" y="1704"/>
              <a:chExt cx="864" cy="396"/>
            </a:xfrm>
          </p:grpSpPr>
          <p:sp>
            <p:nvSpPr>
              <p:cNvPr id="10" name="文本框 414726">
                <a:extLst>
                  <a:ext uri="{FF2B5EF4-FFF2-40B4-BE49-F238E27FC236}">
                    <a16:creationId xmlns:a16="http://schemas.microsoft.com/office/drawing/2014/main" id="{868B2660-B00A-2EF7-675B-52E5F9C3AD74}"/>
                  </a:ext>
                </a:extLst>
              </p:cNvPr>
              <p:cNvSpPr txBox="1"/>
              <p:nvPr/>
            </p:nvSpPr>
            <p:spPr>
              <a:xfrm>
                <a:off x="480" y="1812"/>
                <a:ext cx="469" cy="288"/>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1" u="none" strike="noStrike" kern="0" cap="none" spc="0" normalizeH="0" baseline="0" noProof="0">
                    <a:ln>
                      <a:noFill/>
                    </a:ln>
                    <a:solidFill>
                      <a:srgbClr val="000000"/>
                    </a:solidFill>
                    <a:effectLst/>
                    <a:uLnTx/>
                    <a:uFillTx/>
                    <a:latin typeface="Times New Roman" panose="02020603050405020304" pitchFamily="18" charset="0"/>
                  </a:rPr>
                  <a:t>φ</a:t>
                </a:r>
                <a:r>
                  <a:rPr kumimoji="0" lang="en-US" altLang="zh-CN" sz="1800" b="1" i="0" u="none" strike="noStrike" kern="0" cap="none" spc="0" normalizeH="0" baseline="0" noProof="0">
                    <a:ln>
                      <a:noFill/>
                    </a:ln>
                    <a:solidFill>
                      <a:srgbClr val="000000"/>
                    </a:solidFill>
                    <a:effectLst/>
                    <a:uLnTx/>
                    <a:uFillTx/>
                    <a:latin typeface="Times New Roman" panose="02020603050405020304" pitchFamily="18" charset="0"/>
                  </a:rPr>
                  <a:t>50</a:t>
                </a:r>
              </a:p>
            </p:txBody>
          </p:sp>
          <p:sp>
            <p:nvSpPr>
              <p:cNvPr id="11" name="文本框 414727">
                <a:extLst>
                  <a:ext uri="{FF2B5EF4-FFF2-40B4-BE49-F238E27FC236}">
                    <a16:creationId xmlns:a16="http://schemas.microsoft.com/office/drawing/2014/main" id="{3A60B7B4-1E37-B390-B6FF-1726FF8F1832}"/>
                  </a:ext>
                </a:extLst>
              </p:cNvPr>
              <p:cNvSpPr txBox="1"/>
              <p:nvPr/>
            </p:nvSpPr>
            <p:spPr>
              <a:xfrm>
                <a:off x="902" y="1704"/>
                <a:ext cx="320"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FF3300"/>
                    </a:solidFill>
                    <a:effectLst/>
                    <a:uLnTx/>
                    <a:uFillTx/>
                    <a:latin typeface="Times New Roman" panose="02020603050405020304" pitchFamily="18" charset="0"/>
                  </a:rPr>
                  <a:t>H8</a:t>
                </a:r>
              </a:p>
            </p:txBody>
          </p:sp>
          <p:sp>
            <p:nvSpPr>
              <p:cNvPr id="12" name="直接连接符 414728">
                <a:extLst>
                  <a:ext uri="{FF2B5EF4-FFF2-40B4-BE49-F238E27FC236}">
                    <a16:creationId xmlns:a16="http://schemas.microsoft.com/office/drawing/2014/main" id="{DEBFBB0B-AF58-3439-D4B3-D4660B69AF8F}"/>
                  </a:ext>
                </a:extLst>
              </p:cNvPr>
              <p:cNvSpPr/>
              <p:nvPr/>
            </p:nvSpPr>
            <p:spPr>
              <a:xfrm>
                <a:off x="864" y="1967"/>
                <a:ext cx="480" cy="0"/>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9" name="文本框 414729">
              <a:extLst>
                <a:ext uri="{FF2B5EF4-FFF2-40B4-BE49-F238E27FC236}">
                  <a16:creationId xmlns:a16="http://schemas.microsoft.com/office/drawing/2014/main" id="{BAA1A86F-775B-49C4-F0ED-B7B56D814890}"/>
                </a:ext>
              </a:extLst>
            </p:cNvPr>
            <p:cNvSpPr txBox="1"/>
            <p:nvPr/>
          </p:nvSpPr>
          <p:spPr>
            <a:xfrm>
              <a:off x="950" y="1992"/>
              <a:ext cx="249"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f7</a:t>
              </a:r>
            </a:p>
          </p:txBody>
        </p:sp>
      </p:grpSp>
      <p:sp>
        <p:nvSpPr>
          <p:cNvPr id="13" name="文本框 12">
            <a:extLst>
              <a:ext uri="{FF2B5EF4-FFF2-40B4-BE49-F238E27FC236}">
                <a16:creationId xmlns:a16="http://schemas.microsoft.com/office/drawing/2014/main" id="{A0789B88-D2BA-D011-B157-9E73E31071BD}"/>
              </a:ext>
            </a:extLst>
          </p:cNvPr>
          <p:cNvSpPr txBox="1"/>
          <p:nvPr/>
        </p:nvSpPr>
        <p:spPr>
          <a:xfrm>
            <a:off x="2270125" y="2587625"/>
            <a:ext cx="1668463" cy="457200"/>
          </a:xfrm>
          <a:prstGeom prst="rect">
            <a:avLst/>
          </a:prstGeom>
          <a:noFill/>
          <a:ln w="9525">
            <a:noFill/>
          </a:ln>
        </p:spPr>
        <p:txBody>
          <a:bodyPr wrap="none" anchor="t" anchorCtr="0">
            <a:spAutoFit/>
          </a:bodyPr>
          <a:lstStyle/>
          <a:p>
            <a:pPr>
              <a:defRPr/>
            </a:pPr>
            <a:r>
              <a:rPr lang="zh-CN" altLang="en-US" b="1" dirty="0">
                <a:solidFill>
                  <a:srgbClr val="000000"/>
                </a:solidFill>
                <a:latin typeface="Times New Roman" panose="02020603050405020304" pitchFamily="18" charset="0"/>
              </a:rPr>
              <a:t>或 </a:t>
            </a:r>
            <a:r>
              <a:rPr lang="en-US" altLang="zh-CN" sz="2400" b="1" i="1">
                <a:solidFill>
                  <a:srgbClr val="000000"/>
                </a:solidFill>
                <a:latin typeface="Times New Roman" panose="02020603050405020304" pitchFamily="18" charset="0"/>
              </a:rPr>
              <a:t>φ</a:t>
            </a:r>
            <a:r>
              <a:rPr lang="en-US" altLang="zh-CN" b="1">
                <a:solidFill>
                  <a:srgbClr val="000000"/>
                </a:solidFill>
                <a:latin typeface="Times New Roman" panose="02020603050405020304" pitchFamily="18" charset="0"/>
              </a:rPr>
              <a:t>50</a:t>
            </a:r>
            <a:r>
              <a:rPr lang="en-US" altLang="zh-CN" b="1">
                <a:solidFill>
                  <a:srgbClr val="FF3300"/>
                </a:solidFill>
                <a:latin typeface="Times New Roman" panose="02020603050405020304" pitchFamily="18" charset="0"/>
              </a:rPr>
              <a:t>H8</a:t>
            </a:r>
            <a:r>
              <a:rPr lang="en-US" altLang="zh-CN" b="1">
                <a:solidFill>
                  <a:srgbClr val="000000"/>
                </a:solidFill>
                <a:latin typeface="Times New Roman" panose="02020603050405020304" pitchFamily="18" charset="0"/>
              </a:rPr>
              <a:t>/</a:t>
            </a:r>
            <a:r>
              <a:rPr lang="en-US" altLang="zh-CN" b="1">
                <a:solidFill>
                  <a:srgbClr val="3333CC"/>
                </a:solidFill>
                <a:latin typeface="Times New Roman" panose="02020603050405020304" pitchFamily="18" charset="0"/>
              </a:rPr>
              <a:t>f7</a:t>
            </a:r>
          </a:p>
        </p:txBody>
      </p:sp>
      <p:grpSp>
        <p:nvGrpSpPr>
          <p:cNvPr id="14" name="组合 13">
            <a:extLst>
              <a:ext uri="{FF2B5EF4-FFF2-40B4-BE49-F238E27FC236}">
                <a16:creationId xmlns:a16="http://schemas.microsoft.com/office/drawing/2014/main" id="{D681194A-3DFF-4E2F-3183-599A4970AC3D}"/>
              </a:ext>
            </a:extLst>
          </p:cNvPr>
          <p:cNvGrpSpPr/>
          <p:nvPr/>
        </p:nvGrpSpPr>
        <p:grpSpPr>
          <a:xfrm>
            <a:off x="1828800" y="1905000"/>
            <a:ext cx="2057400" cy="396875"/>
            <a:chOff x="1152" y="1382"/>
            <a:chExt cx="1296" cy="250"/>
          </a:xfrm>
        </p:grpSpPr>
        <p:sp>
          <p:nvSpPr>
            <p:cNvPr id="15" name="圆角矩形标注 414732">
              <a:extLst>
                <a:ext uri="{FF2B5EF4-FFF2-40B4-BE49-F238E27FC236}">
                  <a16:creationId xmlns:a16="http://schemas.microsoft.com/office/drawing/2014/main" id="{EFB41AC8-6111-EB4D-82F8-C9E5D380290A}"/>
                </a:ext>
              </a:extLst>
            </p:cNvPr>
            <p:cNvSpPr/>
            <p:nvPr/>
          </p:nvSpPr>
          <p:spPr>
            <a:xfrm>
              <a:off x="1152" y="1382"/>
              <a:ext cx="1296" cy="240"/>
            </a:xfrm>
            <a:prstGeom prst="wedgeRoundRectCallout">
              <a:avLst>
                <a:gd name="adj1" fmla="val -41898"/>
                <a:gd name="adj2" fmla="val 123333"/>
                <a:gd name="adj3" fmla="val 16667"/>
              </a:avLst>
            </a:prstGeom>
            <a:noFill/>
            <a:ln w="9525" cap="flat" cmpd="sng">
              <a:solidFill>
                <a:srgbClr val="000000"/>
              </a:solidFill>
              <a:prstDash val="solid"/>
              <a:miter/>
              <a:headEnd type="none" w="med" len="med"/>
              <a:tailEnd type="none" w="med" len="med"/>
            </a:ln>
          </p:spPr>
          <p:txBody>
            <a:bodyPr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rgbClr val="000000"/>
                </a:solidFill>
                <a:effectLst/>
                <a:uLnTx/>
                <a:uFillTx/>
                <a:latin typeface="Times New Roman" panose="02020603050405020304" pitchFamily="18" charset="0"/>
              </a:endParaRPr>
            </a:p>
          </p:txBody>
        </p:sp>
        <p:sp>
          <p:nvSpPr>
            <p:cNvPr id="16" name="文本框 414733">
              <a:extLst>
                <a:ext uri="{FF2B5EF4-FFF2-40B4-BE49-F238E27FC236}">
                  <a16:creationId xmlns:a16="http://schemas.microsoft.com/office/drawing/2014/main" id="{115571DB-730E-E018-2E96-33E4650ED15D}"/>
                </a:ext>
              </a:extLst>
            </p:cNvPr>
            <p:cNvSpPr txBox="1"/>
            <p:nvPr/>
          </p:nvSpPr>
          <p:spPr>
            <a:xfrm>
              <a:off x="1190" y="1382"/>
              <a:ext cx="1243"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3300"/>
                  </a:solidFill>
                  <a:effectLst/>
                  <a:uLnTx/>
                  <a:uFillTx/>
                  <a:latin typeface="等线" panose="02010600030101010101" pitchFamily="2" charset="-122"/>
                  <a:ea typeface="等线" panose="02010600030101010101" pitchFamily="2" charset="-122"/>
                </a:rPr>
                <a:t>孔的公差带代号</a:t>
              </a:r>
            </a:p>
          </p:txBody>
        </p:sp>
      </p:grpSp>
      <p:grpSp>
        <p:nvGrpSpPr>
          <p:cNvPr id="17" name="组合 16">
            <a:extLst>
              <a:ext uri="{FF2B5EF4-FFF2-40B4-BE49-F238E27FC236}">
                <a16:creationId xmlns:a16="http://schemas.microsoft.com/office/drawing/2014/main" id="{23AD4EFA-D12E-A0FB-280F-1DCD60CC37BD}"/>
              </a:ext>
            </a:extLst>
          </p:cNvPr>
          <p:cNvGrpSpPr/>
          <p:nvPr/>
        </p:nvGrpSpPr>
        <p:grpSpPr>
          <a:xfrm>
            <a:off x="1736725" y="3276600"/>
            <a:ext cx="1973263" cy="396875"/>
            <a:chOff x="1094" y="2246"/>
            <a:chExt cx="1243" cy="250"/>
          </a:xfrm>
        </p:grpSpPr>
        <p:sp>
          <p:nvSpPr>
            <p:cNvPr id="18" name="圆角矩形标注 414735">
              <a:extLst>
                <a:ext uri="{FF2B5EF4-FFF2-40B4-BE49-F238E27FC236}">
                  <a16:creationId xmlns:a16="http://schemas.microsoft.com/office/drawing/2014/main" id="{69403E72-33DC-A489-E0EF-4672CDDB16EB}"/>
                </a:ext>
              </a:extLst>
            </p:cNvPr>
            <p:cNvSpPr/>
            <p:nvPr/>
          </p:nvSpPr>
          <p:spPr>
            <a:xfrm>
              <a:off x="1104" y="2256"/>
              <a:ext cx="1200" cy="240"/>
            </a:xfrm>
            <a:prstGeom prst="wedgeRoundRectCallout">
              <a:avLst>
                <a:gd name="adj1" fmla="val -39750"/>
                <a:gd name="adj2" fmla="val -113333"/>
                <a:gd name="adj3" fmla="val 16667"/>
              </a:avLst>
            </a:prstGeom>
            <a:noFill/>
            <a:ln w="9525" cap="flat" cmpd="sng">
              <a:solidFill>
                <a:srgbClr val="000000"/>
              </a:solidFill>
              <a:prstDash val="solid"/>
              <a:miter/>
              <a:headEnd type="none" w="med" len="med"/>
              <a:tailEnd type="none" w="med" len="med"/>
            </a:ln>
          </p:spPr>
          <p:txBody>
            <a:bodyPr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rgbClr val="000000"/>
                </a:solidFill>
                <a:effectLst/>
                <a:uLnTx/>
                <a:uFillTx/>
                <a:latin typeface="Times New Roman" panose="02020603050405020304" pitchFamily="18" charset="0"/>
              </a:endParaRPr>
            </a:p>
          </p:txBody>
        </p:sp>
        <p:sp>
          <p:nvSpPr>
            <p:cNvPr id="19" name="文本框 414736">
              <a:extLst>
                <a:ext uri="{FF2B5EF4-FFF2-40B4-BE49-F238E27FC236}">
                  <a16:creationId xmlns:a16="http://schemas.microsoft.com/office/drawing/2014/main" id="{621ADDCA-F47F-D5A9-5D0E-CAD6CC75DD7B}"/>
                </a:ext>
              </a:extLst>
            </p:cNvPr>
            <p:cNvSpPr txBox="1"/>
            <p:nvPr/>
          </p:nvSpPr>
          <p:spPr>
            <a:xfrm>
              <a:off x="1094" y="2246"/>
              <a:ext cx="1243"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3333CC"/>
                  </a:solidFill>
                  <a:effectLst/>
                  <a:uLnTx/>
                  <a:uFillTx/>
                  <a:latin typeface="等线" panose="02010600030101010101" pitchFamily="2" charset="-122"/>
                  <a:ea typeface="等线" panose="02010600030101010101" pitchFamily="2" charset="-122"/>
                </a:rPr>
                <a:t>轴的公差带代号</a:t>
              </a:r>
            </a:p>
          </p:txBody>
        </p:sp>
      </p:grpSp>
      <p:grpSp>
        <p:nvGrpSpPr>
          <p:cNvPr id="20" name="组合 19">
            <a:extLst>
              <a:ext uri="{FF2B5EF4-FFF2-40B4-BE49-F238E27FC236}">
                <a16:creationId xmlns:a16="http://schemas.microsoft.com/office/drawing/2014/main" id="{CFDAEF03-C7B4-1CE7-34BB-2390361D66A5}"/>
              </a:ext>
            </a:extLst>
          </p:cNvPr>
          <p:cNvGrpSpPr/>
          <p:nvPr/>
        </p:nvGrpSpPr>
        <p:grpSpPr>
          <a:xfrm>
            <a:off x="5107987" y="2413000"/>
            <a:ext cx="1185863" cy="854075"/>
            <a:chOff x="3251" y="2232"/>
            <a:chExt cx="747" cy="538"/>
          </a:xfrm>
        </p:grpSpPr>
        <p:sp>
          <p:nvSpPr>
            <p:cNvPr id="21" name="文本框 414738">
              <a:extLst>
                <a:ext uri="{FF2B5EF4-FFF2-40B4-BE49-F238E27FC236}">
                  <a16:creationId xmlns:a16="http://schemas.microsoft.com/office/drawing/2014/main" id="{9D79BA82-438F-A615-EDBB-AA7066648D60}"/>
                </a:ext>
              </a:extLst>
            </p:cNvPr>
            <p:cNvSpPr txBox="1"/>
            <p:nvPr/>
          </p:nvSpPr>
          <p:spPr>
            <a:xfrm>
              <a:off x="3251" y="2353"/>
              <a:ext cx="469" cy="288"/>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1" u="none" strike="noStrike" kern="0" cap="none" spc="0" normalizeH="0" baseline="0" noProof="0" dirty="0">
                  <a:ln>
                    <a:noFill/>
                  </a:ln>
                  <a:solidFill>
                    <a:srgbClr val="000000"/>
                  </a:solidFill>
                  <a:effectLst/>
                  <a:uLnTx/>
                  <a:uFillTx/>
                  <a:latin typeface="Times New Roman" panose="02020603050405020304" pitchFamily="18" charset="0"/>
                </a:rPr>
                <a:t>φ</a:t>
              </a:r>
              <a:r>
                <a:rPr kumimoji="0" lang="en-US" altLang="zh-CN" sz="1800" b="1" i="0" u="none" strike="noStrike" kern="0" cap="none" spc="0" normalizeH="0" baseline="0" noProof="0" dirty="0">
                  <a:ln>
                    <a:noFill/>
                  </a:ln>
                  <a:solidFill>
                    <a:srgbClr val="000000"/>
                  </a:solidFill>
                  <a:effectLst/>
                  <a:uLnTx/>
                  <a:uFillTx/>
                  <a:latin typeface="Times New Roman" panose="02020603050405020304" pitchFamily="18" charset="0"/>
                </a:rPr>
                <a:t>80</a:t>
              </a:r>
            </a:p>
          </p:txBody>
        </p:sp>
        <p:sp>
          <p:nvSpPr>
            <p:cNvPr id="22" name="文本框 414739">
              <a:extLst>
                <a:ext uri="{FF2B5EF4-FFF2-40B4-BE49-F238E27FC236}">
                  <a16:creationId xmlns:a16="http://schemas.microsoft.com/office/drawing/2014/main" id="{2705643B-0512-317A-138F-A1A6BFD12C07}"/>
                </a:ext>
              </a:extLst>
            </p:cNvPr>
            <p:cNvSpPr txBox="1"/>
            <p:nvPr/>
          </p:nvSpPr>
          <p:spPr>
            <a:xfrm>
              <a:off x="3686" y="2232"/>
              <a:ext cx="312"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FF3300"/>
                  </a:solidFill>
                  <a:effectLst/>
                  <a:uLnTx/>
                  <a:uFillTx/>
                  <a:latin typeface="Times New Roman" panose="02020603050405020304" pitchFamily="18" charset="0"/>
                </a:rPr>
                <a:t>R7</a:t>
              </a:r>
            </a:p>
          </p:txBody>
        </p:sp>
        <p:sp>
          <p:nvSpPr>
            <p:cNvPr id="23" name="直接连接符 414740">
              <a:extLst>
                <a:ext uri="{FF2B5EF4-FFF2-40B4-BE49-F238E27FC236}">
                  <a16:creationId xmlns:a16="http://schemas.microsoft.com/office/drawing/2014/main" id="{2CBDF662-D610-465C-4D8E-5288B93BDE49}"/>
                </a:ext>
              </a:extLst>
            </p:cNvPr>
            <p:cNvSpPr/>
            <p:nvPr/>
          </p:nvSpPr>
          <p:spPr>
            <a:xfrm>
              <a:off x="3648" y="2495"/>
              <a:ext cx="350"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endParaRPr>
            </a:p>
          </p:txBody>
        </p:sp>
        <p:sp>
          <p:nvSpPr>
            <p:cNvPr id="24" name="文本框 414741">
              <a:extLst>
                <a:ext uri="{FF2B5EF4-FFF2-40B4-BE49-F238E27FC236}">
                  <a16:creationId xmlns:a16="http://schemas.microsoft.com/office/drawing/2014/main" id="{208A958D-6E5E-9981-245D-536A3CF4050C}"/>
                </a:ext>
              </a:extLst>
            </p:cNvPr>
            <p:cNvSpPr txBox="1"/>
            <p:nvPr/>
          </p:nvSpPr>
          <p:spPr>
            <a:xfrm>
              <a:off x="3702" y="2520"/>
              <a:ext cx="285"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h6</a:t>
              </a:r>
            </a:p>
          </p:txBody>
        </p:sp>
      </p:grpSp>
      <p:sp>
        <p:nvSpPr>
          <p:cNvPr id="25" name="文本框 24">
            <a:extLst>
              <a:ext uri="{FF2B5EF4-FFF2-40B4-BE49-F238E27FC236}">
                <a16:creationId xmlns:a16="http://schemas.microsoft.com/office/drawing/2014/main" id="{F419B07F-4660-E545-9C6E-DBFAA5345233}"/>
              </a:ext>
            </a:extLst>
          </p:cNvPr>
          <p:cNvSpPr txBox="1"/>
          <p:nvPr/>
        </p:nvSpPr>
        <p:spPr>
          <a:xfrm>
            <a:off x="6636748" y="2584450"/>
            <a:ext cx="1709738" cy="457200"/>
          </a:xfrm>
          <a:prstGeom prst="rect">
            <a:avLst/>
          </a:prstGeom>
          <a:noFill/>
          <a:ln w="9525">
            <a:noFill/>
          </a:ln>
        </p:spPr>
        <p:txBody>
          <a:bodyPr wrap="none" anchor="t" anchorCtr="0">
            <a:spAutoFit/>
          </a:bodyPr>
          <a:lstStyle/>
          <a:p>
            <a:pPr>
              <a:defRPr/>
            </a:pPr>
            <a:r>
              <a:rPr lang="zh-CN" altLang="en-US" b="1" dirty="0">
                <a:solidFill>
                  <a:srgbClr val="000000"/>
                </a:solidFill>
                <a:latin typeface="Times New Roman" panose="02020603050405020304" pitchFamily="18" charset="0"/>
              </a:rPr>
              <a:t>或 </a:t>
            </a:r>
            <a:r>
              <a:rPr lang="en-US" altLang="zh-CN" sz="2400" b="1" i="1">
                <a:solidFill>
                  <a:srgbClr val="000000"/>
                </a:solidFill>
                <a:latin typeface="Times New Roman" panose="02020603050405020304" pitchFamily="18" charset="0"/>
              </a:rPr>
              <a:t>φ</a:t>
            </a:r>
            <a:r>
              <a:rPr lang="en-US" altLang="zh-CN" b="1">
                <a:solidFill>
                  <a:srgbClr val="000000"/>
                </a:solidFill>
                <a:latin typeface="Times New Roman" panose="02020603050405020304" pitchFamily="18" charset="0"/>
              </a:rPr>
              <a:t>80</a:t>
            </a:r>
            <a:r>
              <a:rPr lang="en-US" altLang="zh-CN" b="1">
                <a:solidFill>
                  <a:srgbClr val="FF3300"/>
                </a:solidFill>
                <a:latin typeface="Times New Roman" panose="02020603050405020304" pitchFamily="18" charset="0"/>
              </a:rPr>
              <a:t>R7</a:t>
            </a:r>
            <a:r>
              <a:rPr lang="en-US" altLang="zh-CN" b="1">
                <a:solidFill>
                  <a:srgbClr val="000000"/>
                </a:solidFill>
                <a:latin typeface="Times New Roman" panose="02020603050405020304" pitchFamily="18" charset="0"/>
              </a:rPr>
              <a:t>/</a:t>
            </a:r>
            <a:r>
              <a:rPr lang="en-US" altLang="zh-CN" b="1">
                <a:solidFill>
                  <a:srgbClr val="3333CC"/>
                </a:solidFill>
                <a:latin typeface="Times New Roman" panose="02020603050405020304" pitchFamily="18" charset="0"/>
              </a:rPr>
              <a:t>h6</a:t>
            </a:r>
          </a:p>
        </p:txBody>
      </p:sp>
      <p:grpSp>
        <p:nvGrpSpPr>
          <p:cNvPr id="26" name="组合 25">
            <a:extLst>
              <a:ext uri="{FF2B5EF4-FFF2-40B4-BE49-F238E27FC236}">
                <a16:creationId xmlns:a16="http://schemas.microsoft.com/office/drawing/2014/main" id="{94E74594-1D3D-9BCF-F8EE-27D3E33AFC4A}"/>
              </a:ext>
            </a:extLst>
          </p:cNvPr>
          <p:cNvGrpSpPr/>
          <p:nvPr/>
        </p:nvGrpSpPr>
        <p:grpSpPr>
          <a:xfrm>
            <a:off x="2719765" y="4799012"/>
            <a:ext cx="3297238" cy="854075"/>
            <a:chOff x="584" y="2722"/>
            <a:chExt cx="2077" cy="538"/>
          </a:xfrm>
        </p:grpSpPr>
        <p:sp>
          <p:nvSpPr>
            <p:cNvPr id="27" name="文本框 414744">
              <a:extLst>
                <a:ext uri="{FF2B5EF4-FFF2-40B4-BE49-F238E27FC236}">
                  <a16:creationId xmlns:a16="http://schemas.microsoft.com/office/drawing/2014/main" id="{71EF6748-BCBF-4479-E1F3-E934A6E97D9C}"/>
                </a:ext>
              </a:extLst>
            </p:cNvPr>
            <p:cNvSpPr txBox="1"/>
            <p:nvPr/>
          </p:nvSpPr>
          <p:spPr>
            <a:xfrm>
              <a:off x="584" y="2843"/>
              <a:ext cx="469" cy="288"/>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1" u="none" strike="noStrike" kern="0" cap="none" spc="0" normalizeH="0" baseline="0" noProof="0" dirty="0">
                  <a:ln>
                    <a:noFill/>
                  </a:ln>
                  <a:solidFill>
                    <a:srgbClr val="3333CC"/>
                  </a:solidFill>
                  <a:effectLst/>
                  <a:uLnTx/>
                  <a:uFillTx/>
                  <a:latin typeface="Times New Roman" panose="02020603050405020304" pitchFamily="18" charset="0"/>
                </a:rPr>
                <a:t>φ</a:t>
              </a:r>
              <a:r>
                <a:rPr kumimoji="0" lang="en-US" altLang="zh-CN" sz="1800" b="1" i="0" u="none" strike="noStrike" kern="0" cap="none" spc="0" normalizeH="0" baseline="0" noProof="0" dirty="0">
                  <a:ln>
                    <a:noFill/>
                  </a:ln>
                  <a:solidFill>
                    <a:srgbClr val="3333CC"/>
                  </a:solidFill>
                  <a:effectLst/>
                  <a:uLnTx/>
                  <a:uFillTx/>
                  <a:latin typeface="Times New Roman" panose="02020603050405020304" pitchFamily="18" charset="0"/>
                </a:rPr>
                <a:t>60</a:t>
              </a:r>
            </a:p>
          </p:txBody>
        </p:sp>
        <p:sp>
          <p:nvSpPr>
            <p:cNvPr id="28" name="文本框 414745">
              <a:extLst>
                <a:ext uri="{FF2B5EF4-FFF2-40B4-BE49-F238E27FC236}">
                  <a16:creationId xmlns:a16="http://schemas.microsoft.com/office/drawing/2014/main" id="{FD80500B-9AD8-6DB0-90DA-C84BE74D95CE}"/>
                </a:ext>
              </a:extLst>
            </p:cNvPr>
            <p:cNvSpPr txBox="1"/>
            <p:nvPr/>
          </p:nvSpPr>
          <p:spPr>
            <a:xfrm>
              <a:off x="1046" y="2722"/>
              <a:ext cx="320"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FF3300"/>
                  </a:solidFill>
                  <a:effectLst/>
                  <a:uLnTx/>
                  <a:uFillTx/>
                  <a:latin typeface="Times New Roman" panose="02020603050405020304" pitchFamily="18" charset="0"/>
                </a:rPr>
                <a:t>H8</a:t>
              </a:r>
            </a:p>
          </p:txBody>
        </p:sp>
        <p:sp>
          <p:nvSpPr>
            <p:cNvPr id="29" name="直接连接符 414746">
              <a:extLst>
                <a:ext uri="{FF2B5EF4-FFF2-40B4-BE49-F238E27FC236}">
                  <a16:creationId xmlns:a16="http://schemas.microsoft.com/office/drawing/2014/main" id="{AE35C926-5613-B4A4-DE21-0E4C8F775746}"/>
                </a:ext>
              </a:extLst>
            </p:cNvPr>
            <p:cNvSpPr/>
            <p:nvPr/>
          </p:nvSpPr>
          <p:spPr>
            <a:xfrm>
              <a:off x="1008" y="2985"/>
              <a:ext cx="480" cy="0"/>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 name="文本框 414747">
              <a:extLst>
                <a:ext uri="{FF2B5EF4-FFF2-40B4-BE49-F238E27FC236}">
                  <a16:creationId xmlns:a16="http://schemas.microsoft.com/office/drawing/2014/main" id="{4611A959-7A3E-9E5F-A008-69ACCA1D1277}"/>
                </a:ext>
              </a:extLst>
            </p:cNvPr>
            <p:cNvSpPr txBox="1"/>
            <p:nvPr/>
          </p:nvSpPr>
          <p:spPr>
            <a:xfrm>
              <a:off x="1094" y="3010"/>
              <a:ext cx="285"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Times New Roman" panose="02020603050405020304" pitchFamily="18" charset="0"/>
                </a:rPr>
                <a:t>h7</a:t>
              </a:r>
            </a:p>
          </p:txBody>
        </p:sp>
        <p:sp>
          <p:nvSpPr>
            <p:cNvPr id="31" name="文本框 414748">
              <a:extLst>
                <a:ext uri="{FF2B5EF4-FFF2-40B4-BE49-F238E27FC236}">
                  <a16:creationId xmlns:a16="http://schemas.microsoft.com/office/drawing/2014/main" id="{40621C53-8D13-C09C-FA91-84575CB86237}"/>
                </a:ext>
              </a:extLst>
            </p:cNvPr>
            <p:cNvSpPr txBox="1"/>
            <p:nvPr/>
          </p:nvSpPr>
          <p:spPr>
            <a:xfrm>
              <a:off x="1574" y="2830"/>
              <a:ext cx="1087" cy="288"/>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0000"/>
                  </a:solidFill>
                  <a:effectLst/>
                  <a:uLnTx/>
                  <a:uFillTx/>
                  <a:latin typeface="Times New Roman" panose="02020603050405020304" pitchFamily="18" charset="0"/>
                </a:rPr>
                <a:t>或 </a:t>
              </a:r>
              <a:r>
                <a:rPr kumimoji="0" lang="en-US" altLang="zh-CN" sz="2400" b="1" i="1" u="none" strike="noStrike" kern="0" cap="none" spc="0" normalizeH="0" baseline="0" noProof="0" dirty="0">
                  <a:ln>
                    <a:noFill/>
                  </a:ln>
                  <a:solidFill>
                    <a:srgbClr val="000000"/>
                  </a:solidFill>
                  <a:effectLst/>
                  <a:uLnTx/>
                  <a:uFillTx/>
                  <a:latin typeface="Times New Roman" panose="02020603050405020304" pitchFamily="18" charset="0"/>
                </a:rPr>
                <a:t>φ</a:t>
              </a:r>
              <a:r>
                <a:rPr kumimoji="0" lang="en-US" altLang="zh-CN" sz="1800" b="1" i="0" u="none" strike="noStrike" kern="0" cap="none" spc="0" normalizeH="0" baseline="0" noProof="0" dirty="0">
                  <a:ln>
                    <a:noFill/>
                  </a:ln>
                  <a:solidFill>
                    <a:srgbClr val="000000"/>
                  </a:solidFill>
                  <a:effectLst/>
                  <a:uLnTx/>
                  <a:uFillTx/>
                  <a:latin typeface="Times New Roman" panose="02020603050405020304" pitchFamily="18" charset="0"/>
                </a:rPr>
                <a:t>60</a:t>
              </a:r>
              <a:r>
                <a:rPr kumimoji="0" lang="en-US" altLang="zh-CN" sz="1800" b="1" i="0" u="none" strike="noStrike" kern="0" cap="none" spc="0" normalizeH="0" baseline="0" noProof="0" dirty="0">
                  <a:ln>
                    <a:noFill/>
                  </a:ln>
                  <a:solidFill>
                    <a:srgbClr val="FF3300"/>
                  </a:solidFill>
                  <a:effectLst/>
                  <a:uLnTx/>
                  <a:uFillTx/>
                  <a:latin typeface="Times New Roman" panose="02020603050405020304" pitchFamily="18" charset="0"/>
                </a:rPr>
                <a:t>H8</a:t>
              </a:r>
              <a:r>
                <a:rPr kumimoji="0" lang="en-US" altLang="zh-CN" sz="1800" b="1" i="0" u="none" strike="noStrike" kern="0" cap="none" spc="0" normalizeH="0" baseline="0" noProof="0" dirty="0">
                  <a:ln>
                    <a:noFill/>
                  </a:ln>
                  <a:solidFill>
                    <a:srgbClr val="000000"/>
                  </a:solidFill>
                  <a:effectLst/>
                  <a:uLnTx/>
                  <a:uFillTx/>
                  <a:latin typeface="Times New Roman" panose="02020603050405020304" pitchFamily="18" charset="0"/>
                </a:rPr>
                <a:t>/</a:t>
              </a:r>
              <a:r>
                <a:rPr kumimoji="0" lang="en-US" altLang="zh-CN" sz="1800" b="1" i="0" u="none" strike="noStrike" kern="0" cap="none" spc="0" normalizeH="0" baseline="0" noProof="0" dirty="0">
                  <a:ln>
                    <a:noFill/>
                  </a:ln>
                  <a:solidFill>
                    <a:srgbClr val="3333CC"/>
                  </a:solidFill>
                  <a:effectLst/>
                  <a:uLnTx/>
                  <a:uFillTx/>
                  <a:latin typeface="Times New Roman" panose="02020603050405020304" pitchFamily="18" charset="0"/>
                </a:rPr>
                <a:t>h7</a:t>
              </a:r>
            </a:p>
          </p:txBody>
        </p:sp>
      </p:grpSp>
      <p:sp>
        <p:nvSpPr>
          <p:cNvPr id="32" name="文本框 31">
            <a:extLst>
              <a:ext uri="{FF2B5EF4-FFF2-40B4-BE49-F238E27FC236}">
                <a16:creationId xmlns:a16="http://schemas.microsoft.com/office/drawing/2014/main" id="{0DE4F30E-293B-7340-A33C-815D4F94F37E}"/>
              </a:ext>
            </a:extLst>
          </p:cNvPr>
          <p:cNvSpPr txBox="1"/>
          <p:nvPr/>
        </p:nvSpPr>
        <p:spPr>
          <a:xfrm>
            <a:off x="1991102" y="3805549"/>
            <a:ext cx="1462088" cy="396875"/>
          </a:xfrm>
          <a:prstGeom prst="rect">
            <a:avLst/>
          </a:prstGeom>
          <a:solidFill>
            <a:srgbClr val="99CCFF"/>
          </a:solidFill>
          <a:ln w="9525">
            <a:noFill/>
          </a:ln>
        </p:spPr>
        <p:txBody>
          <a:bodyPr wrap="none" anchor="t" anchorCtr="0">
            <a:spAutoFit/>
          </a:bodyPr>
          <a:lstStyle/>
          <a:p>
            <a:pPr>
              <a:defRPr/>
            </a:pPr>
            <a:r>
              <a:rPr lang="zh-CN" altLang="en-US" b="1" dirty="0">
                <a:solidFill>
                  <a:srgbClr val="FF3300"/>
                </a:solidFill>
                <a:latin typeface="Times New Roman" panose="02020603050405020304" pitchFamily="18" charset="0"/>
              </a:rPr>
              <a:t>基孔制配合</a:t>
            </a:r>
          </a:p>
        </p:txBody>
      </p:sp>
      <p:sp>
        <p:nvSpPr>
          <p:cNvPr id="33" name="文本框 32">
            <a:extLst>
              <a:ext uri="{FF2B5EF4-FFF2-40B4-BE49-F238E27FC236}">
                <a16:creationId xmlns:a16="http://schemas.microsoft.com/office/drawing/2014/main" id="{E476E16B-18E9-B0EC-2A9C-FDA3DF3FCC95}"/>
              </a:ext>
            </a:extLst>
          </p:cNvPr>
          <p:cNvSpPr txBox="1"/>
          <p:nvPr/>
        </p:nvSpPr>
        <p:spPr>
          <a:xfrm>
            <a:off x="6046200" y="3805548"/>
            <a:ext cx="1462088" cy="396875"/>
          </a:xfrm>
          <a:prstGeom prst="rect">
            <a:avLst/>
          </a:prstGeom>
          <a:solidFill>
            <a:srgbClr val="3333CC"/>
          </a:solid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CC00"/>
                </a:solidFill>
                <a:effectLst/>
                <a:uLnTx/>
                <a:uFillTx/>
                <a:latin typeface="Times New Roman" panose="02020603050405020304" pitchFamily="18" charset="0"/>
              </a:rPr>
              <a:t>基轴制配合</a:t>
            </a:r>
          </a:p>
        </p:txBody>
      </p:sp>
      <p:sp>
        <p:nvSpPr>
          <p:cNvPr id="34" name="文本框 33">
            <a:extLst>
              <a:ext uri="{FF2B5EF4-FFF2-40B4-BE49-F238E27FC236}">
                <a16:creationId xmlns:a16="http://schemas.microsoft.com/office/drawing/2014/main" id="{DAC80F8C-9E3F-EC2D-D642-B5C6F8FCA812}"/>
              </a:ext>
            </a:extLst>
          </p:cNvPr>
          <p:cNvSpPr txBox="1"/>
          <p:nvPr/>
        </p:nvSpPr>
        <p:spPr>
          <a:xfrm>
            <a:off x="107503" y="5749911"/>
            <a:ext cx="9212263" cy="396875"/>
          </a:xfrm>
          <a:prstGeom prst="rect">
            <a:avLst/>
          </a:prstGeom>
          <a:noFill/>
          <a:ln w="9525">
            <a:noFill/>
          </a:ln>
        </p:spPr>
        <p:txBody>
          <a:bodyPr wrap="none" anchor="t" anchorCtr="0">
            <a:spAutoFit/>
          </a:bodyPr>
          <a:lstStyle/>
          <a:p>
            <a:pPr eaLnBrk="0" hangingPunct="0">
              <a:defRPr/>
            </a:pPr>
            <a:r>
              <a:rPr lang="zh-CN" altLang="en-US" b="1" dirty="0">
                <a:solidFill>
                  <a:srgbClr val="000000"/>
                </a:solidFill>
                <a:latin typeface="Times New Roman" panose="02020603050405020304" pitchFamily="18" charset="0"/>
                <a:ea typeface="仿宋_GB2312" pitchFamily="49" charset="-122"/>
              </a:rPr>
              <a:t>若</a:t>
            </a:r>
            <a:r>
              <a:rPr lang="zh-CN" altLang="en-US" b="1" dirty="0">
                <a:solidFill>
                  <a:srgbClr val="9900CC"/>
                </a:solidFill>
                <a:latin typeface="Times New Roman" panose="02020603050405020304" pitchFamily="18" charset="0"/>
                <a:ea typeface="仿宋_GB2312" pitchFamily="49" charset="-122"/>
              </a:rPr>
              <a:t>分子中</a:t>
            </a:r>
            <a:r>
              <a:rPr lang="zh-CN" altLang="en-US" b="1" dirty="0">
                <a:solidFill>
                  <a:srgbClr val="000000"/>
                </a:solidFill>
                <a:latin typeface="Times New Roman" panose="02020603050405020304" pitchFamily="18" charset="0"/>
                <a:ea typeface="仿宋_GB2312" pitchFamily="49" charset="-122"/>
              </a:rPr>
              <a:t>含</a:t>
            </a:r>
            <a:r>
              <a:rPr lang="zh-CN" altLang="en-US" b="1" dirty="0">
                <a:solidFill>
                  <a:srgbClr val="9900CC"/>
                </a:solidFill>
                <a:latin typeface="Times New Roman" panose="02020603050405020304" pitchFamily="18" charset="0"/>
                <a:ea typeface="仿宋_GB2312" pitchFamily="49" charset="-122"/>
              </a:rPr>
              <a:t>有</a:t>
            </a:r>
            <a:r>
              <a:rPr lang="en-US" altLang="zh-CN" b="1" dirty="0">
                <a:solidFill>
                  <a:srgbClr val="9900CC"/>
                </a:solidFill>
                <a:latin typeface="Times New Roman" panose="02020603050405020304" pitchFamily="18" charset="0"/>
                <a:ea typeface="仿宋_GB2312" pitchFamily="49" charset="-122"/>
              </a:rPr>
              <a:t>H</a:t>
            </a:r>
            <a:r>
              <a:rPr lang="zh-CN" altLang="en-US" b="1" dirty="0">
                <a:solidFill>
                  <a:srgbClr val="000000"/>
                </a:solidFill>
                <a:latin typeface="Times New Roman" panose="02020603050405020304" pitchFamily="18" charset="0"/>
                <a:ea typeface="仿宋_GB2312" pitchFamily="49" charset="-122"/>
              </a:rPr>
              <a:t>，</a:t>
            </a:r>
            <a:r>
              <a:rPr lang="zh-CN" altLang="en-US" b="1" dirty="0">
                <a:solidFill>
                  <a:srgbClr val="9900CC"/>
                </a:solidFill>
                <a:latin typeface="Times New Roman" panose="02020603050405020304" pitchFamily="18" charset="0"/>
                <a:ea typeface="仿宋_GB2312" pitchFamily="49" charset="-122"/>
              </a:rPr>
              <a:t>分母中</a:t>
            </a:r>
            <a:r>
              <a:rPr lang="zh-CN" altLang="en-US" b="1" dirty="0">
                <a:solidFill>
                  <a:srgbClr val="000000"/>
                </a:solidFill>
                <a:latin typeface="Times New Roman" panose="02020603050405020304" pitchFamily="18" charset="0"/>
                <a:ea typeface="仿宋_GB2312" pitchFamily="49" charset="-122"/>
              </a:rPr>
              <a:t>含</a:t>
            </a:r>
            <a:r>
              <a:rPr lang="zh-CN" altLang="en-US" b="1" dirty="0">
                <a:solidFill>
                  <a:srgbClr val="9900CC"/>
                </a:solidFill>
                <a:latin typeface="Times New Roman" panose="02020603050405020304" pitchFamily="18" charset="0"/>
                <a:ea typeface="仿宋_GB2312" pitchFamily="49" charset="-122"/>
              </a:rPr>
              <a:t>有</a:t>
            </a:r>
            <a:r>
              <a:rPr lang="en-US" altLang="zh-CN" b="1" dirty="0">
                <a:solidFill>
                  <a:srgbClr val="9900CC"/>
                </a:solidFill>
                <a:latin typeface="Times New Roman" panose="02020603050405020304" pitchFamily="18" charset="0"/>
                <a:ea typeface="仿宋_GB2312" pitchFamily="49" charset="-122"/>
              </a:rPr>
              <a:t>h</a:t>
            </a:r>
            <a:r>
              <a:rPr lang="zh-CN" altLang="en-US" b="1" dirty="0">
                <a:solidFill>
                  <a:srgbClr val="000000"/>
                </a:solidFill>
                <a:latin typeface="Times New Roman" panose="02020603050405020304" pitchFamily="18" charset="0"/>
                <a:ea typeface="仿宋_GB2312" pitchFamily="49" charset="-122"/>
              </a:rPr>
              <a:t>，则可认为是</a:t>
            </a:r>
            <a:r>
              <a:rPr lang="zh-CN" altLang="en-US" b="1" dirty="0">
                <a:solidFill>
                  <a:srgbClr val="9900CC"/>
                </a:solidFill>
                <a:latin typeface="Times New Roman" panose="02020603050405020304" pitchFamily="18" charset="0"/>
                <a:ea typeface="仿宋_GB2312" pitchFamily="49" charset="-122"/>
              </a:rPr>
              <a:t>基孔制配合</a:t>
            </a:r>
            <a:r>
              <a:rPr lang="zh-CN" altLang="en-US" b="1" dirty="0">
                <a:solidFill>
                  <a:srgbClr val="000000"/>
                </a:solidFill>
                <a:latin typeface="Times New Roman" panose="02020603050405020304" pitchFamily="18" charset="0"/>
                <a:ea typeface="仿宋_GB2312" pitchFamily="49" charset="-122"/>
              </a:rPr>
              <a:t>也可考虑为</a:t>
            </a:r>
            <a:r>
              <a:rPr lang="zh-CN" altLang="en-US" b="1" dirty="0">
                <a:solidFill>
                  <a:srgbClr val="9900CC"/>
                </a:solidFill>
                <a:latin typeface="Times New Roman" panose="02020603050405020304" pitchFamily="18" charset="0"/>
                <a:ea typeface="仿宋_GB2312" pitchFamily="49" charset="-122"/>
              </a:rPr>
              <a:t>基轴制配合</a:t>
            </a:r>
            <a:r>
              <a:rPr lang="zh-CN" altLang="en-US" b="1" dirty="0">
                <a:solidFill>
                  <a:srgbClr val="000000"/>
                </a:solidFill>
                <a:latin typeface="Times New Roman" panose="02020603050405020304" pitchFamily="18" charset="0"/>
                <a:ea typeface="仿宋_GB2312" pitchFamily="49" charset="-122"/>
              </a:rPr>
              <a:t>。</a:t>
            </a:r>
            <a:endParaRPr lang="zh-CN" altLang="en-US" dirty="0">
              <a:solidFill>
                <a:srgbClr val="000000"/>
              </a:solidFill>
              <a:latin typeface="Times New Roman" panose="02020603050405020304" pitchFamily="18" charset="0"/>
            </a:endParaRPr>
          </a:p>
        </p:txBody>
      </p:sp>
      <p:sp>
        <p:nvSpPr>
          <p:cNvPr id="35" name="矩形 414752">
            <a:extLst>
              <a:ext uri="{FF2B5EF4-FFF2-40B4-BE49-F238E27FC236}">
                <a16:creationId xmlns:a16="http://schemas.microsoft.com/office/drawing/2014/main" id="{9ABB0DCB-83CF-8206-E320-7B13E3C35709}"/>
              </a:ext>
            </a:extLst>
          </p:cNvPr>
          <p:cNvSpPr/>
          <p:nvPr/>
        </p:nvSpPr>
        <p:spPr>
          <a:xfrm>
            <a:off x="323850" y="144611"/>
            <a:ext cx="6218369" cy="461665"/>
          </a:xfrm>
          <a:prstGeom prst="rect">
            <a:avLst/>
          </a:prstGeom>
          <a:noFill/>
          <a:ln w="9525">
            <a:noFill/>
          </a:ln>
        </p:spPr>
        <p:txBody>
          <a:bodyPr wrap="none" anchor="ctr" anchorCtr="0">
            <a:spAutoFit/>
          </a:bodyPr>
          <a:lstStyle/>
          <a:p>
            <a:pPr>
              <a:defRPr/>
            </a:pPr>
            <a:r>
              <a:rPr lang="zh-CN" altLang="en-US" sz="2400" b="1" dirty="0">
                <a:solidFill>
                  <a:srgbClr val="3333CC"/>
                </a:solidFill>
                <a:latin typeface="等线" panose="02010600030101010101" pitchFamily="2" charset="-122"/>
                <a:ea typeface="等线" panose="02010600030101010101" pitchFamily="2" charset="-122"/>
              </a:rPr>
              <a:t>（</a:t>
            </a:r>
            <a:r>
              <a:rPr lang="en-US" altLang="zh-CN" sz="2400" b="1" dirty="0">
                <a:solidFill>
                  <a:srgbClr val="3333CC"/>
                </a:solidFill>
                <a:latin typeface="等线" panose="02010600030101010101" pitchFamily="2" charset="-122"/>
                <a:ea typeface="等线" panose="02010600030101010101" pitchFamily="2" charset="-122"/>
              </a:rPr>
              <a:t>6</a:t>
            </a:r>
            <a:r>
              <a:rPr lang="zh-CN" altLang="en-US" sz="2400" b="1" dirty="0">
                <a:solidFill>
                  <a:srgbClr val="3333CC"/>
                </a:solidFill>
                <a:latin typeface="等线" panose="02010600030101010101" pitchFamily="2" charset="-122"/>
                <a:ea typeface="等线" panose="02010600030101010101" pitchFamily="2" charset="-122"/>
              </a:rPr>
              <a:t>）极限与配合在图样上的标注和查表方法</a:t>
            </a:r>
          </a:p>
        </p:txBody>
      </p:sp>
    </p:spTree>
    <p:extLst>
      <p:ext uri="{BB962C8B-B14F-4D97-AF65-F5344CB8AC3E}">
        <p14:creationId xmlns:p14="http://schemas.microsoft.com/office/powerpoint/2010/main" val="2587104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500"/>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wipe(left)">
                                      <p:cBhvr>
                                        <p:cTn id="57" dur="500"/>
                                        <p:tgtEl>
                                          <p:spTgt spid="3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wipe(left)">
                                      <p:cBhvr>
                                        <p:cTn id="62" dur="500"/>
                                        <p:tgtEl>
                                          <p:spTgt spid="3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left)">
                                      <p:cBhvr>
                                        <p:cTn id="6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3" grpId="0"/>
      <p:bldP spid="25" grpId="0"/>
      <p:bldP spid="32" grpId="0" animBg="1"/>
      <p:bldP spid="33" grpId="0" animBg="1"/>
      <p:bldP spid="3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F193D8A-D17C-9968-A70C-C84C0DBD5823}"/>
              </a:ext>
            </a:extLst>
          </p:cNvPr>
          <p:cNvSpPr txBox="1"/>
          <p:nvPr/>
        </p:nvSpPr>
        <p:spPr>
          <a:xfrm>
            <a:off x="1866106" y="4754562"/>
            <a:ext cx="1592263" cy="457200"/>
          </a:xfrm>
          <a:prstGeom prst="rect">
            <a:avLst/>
          </a:prstGeom>
          <a:noFill/>
          <a:ln w="9525">
            <a:noFill/>
          </a:ln>
        </p:spPr>
        <p:txBody>
          <a:bodyPr wrap="none" anchor="t" anchorCtr="0">
            <a:spAutoFit/>
          </a:bodyPr>
          <a:lstStyle/>
          <a:p>
            <a:pPr>
              <a:defRPr/>
            </a:pPr>
            <a:r>
              <a:rPr lang="en-US" altLang="zh-CN" sz="2400" b="1" dirty="0" err="1">
                <a:solidFill>
                  <a:srgbClr val="3333CC"/>
                </a:solidFill>
                <a:latin typeface="Times New Roman" panose="02020603050405020304" pitchFamily="18" charset="0"/>
              </a:rPr>
              <a:t>IT</a:t>
            </a:r>
            <a:r>
              <a:rPr lang="zh-CN" altLang="en-US" sz="2400" b="1" dirty="0" err="1">
                <a:solidFill>
                  <a:srgbClr val="3333CC"/>
                </a:solidFill>
                <a:latin typeface="Times New Roman" panose="02020603050405020304" pitchFamily="18" charset="0"/>
              </a:rPr>
              <a:t>＝</a:t>
            </a:r>
            <a:r>
              <a:rPr lang="en-US" altLang="zh-CN" sz="2400" b="1" dirty="0" err="1">
                <a:solidFill>
                  <a:srgbClr val="3333CC"/>
                </a:solidFill>
                <a:latin typeface="Times New Roman" panose="02020603050405020304" pitchFamily="18" charset="0"/>
              </a:rPr>
              <a:t>es</a:t>
            </a:r>
            <a:r>
              <a:rPr lang="zh-CN" altLang="en-US" sz="2400" b="1" dirty="0" err="1">
                <a:solidFill>
                  <a:srgbClr val="3333CC"/>
                </a:solidFill>
                <a:latin typeface="Times New Roman" panose="02020603050405020304" pitchFamily="18" charset="0"/>
              </a:rPr>
              <a:t>－</a:t>
            </a:r>
            <a:r>
              <a:rPr lang="en-US" altLang="zh-CN" sz="2400" b="1" dirty="0" err="1">
                <a:solidFill>
                  <a:srgbClr val="3333CC"/>
                </a:solidFill>
                <a:latin typeface="Times New Roman" panose="02020603050405020304" pitchFamily="18" charset="0"/>
              </a:rPr>
              <a:t>ei</a:t>
            </a:r>
            <a:endParaRPr lang="en-US" altLang="zh-CN" sz="2400">
              <a:solidFill>
                <a:srgbClr val="3333CC"/>
              </a:solidFill>
              <a:latin typeface="Times New Roman" panose="02020603050405020304" pitchFamily="18" charset="0"/>
            </a:endParaRPr>
          </a:p>
        </p:txBody>
      </p:sp>
      <p:sp>
        <p:nvSpPr>
          <p:cNvPr id="6" name="文本框 5">
            <a:extLst>
              <a:ext uri="{FF2B5EF4-FFF2-40B4-BE49-F238E27FC236}">
                <a16:creationId xmlns:a16="http://schemas.microsoft.com/office/drawing/2014/main" id="{89892DB0-EB00-910D-9DC2-B0DFF0457FAB}"/>
              </a:ext>
            </a:extLst>
          </p:cNvPr>
          <p:cNvSpPr txBox="1"/>
          <p:nvPr/>
        </p:nvSpPr>
        <p:spPr>
          <a:xfrm>
            <a:off x="885031" y="4186237"/>
            <a:ext cx="820738" cy="457200"/>
          </a:xfrm>
          <a:prstGeom prst="rect">
            <a:avLst/>
          </a:prstGeom>
          <a:noFill/>
          <a:ln w="9525">
            <a:noFill/>
          </a:ln>
        </p:spPr>
        <p:txBody>
          <a:bodyPr wrap="none" anchor="t" anchorCtr="0">
            <a:spAutoFit/>
          </a:bodyPr>
          <a:lstStyle/>
          <a:p>
            <a:pPr>
              <a:defRPr/>
            </a:pPr>
            <a:r>
              <a:rPr lang="en-US" altLang="zh-CN" sz="2400" b="1" dirty="0" err="1">
                <a:solidFill>
                  <a:srgbClr val="9900CC"/>
                </a:solidFill>
                <a:latin typeface="Times New Roman" panose="02020603050405020304" pitchFamily="18" charset="0"/>
              </a:rPr>
              <a:t>es</a:t>
            </a:r>
            <a:r>
              <a:rPr lang="en-US" altLang="zh-CN" sz="2400" b="1">
                <a:solidFill>
                  <a:srgbClr val="9900CC"/>
                </a:solidFill>
                <a:latin typeface="Times New Roman" panose="02020603050405020304" pitchFamily="18" charset="0"/>
              </a:rPr>
              <a:t> </a:t>
            </a:r>
            <a:r>
              <a:rPr lang="zh-CN" altLang="en-US" sz="2400" b="1">
                <a:solidFill>
                  <a:srgbClr val="9900CC"/>
                </a:solidFill>
                <a:latin typeface="Times New Roman" panose="02020603050405020304" pitchFamily="18" charset="0"/>
              </a:rPr>
              <a:t>＝</a:t>
            </a:r>
          </a:p>
        </p:txBody>
      </p:sp>
      <p:sp>
        <p:nvSpPr>
          <p:cNvPr id="7" name="文本框 6">
            <a:extLst>
              <a:ext uri="{FF2B5EF4-FFF2-40B4-BE49-F238E27FC236}">
                <a16:creationId xmlns:a16="http://schemas.microsoft.com/office/drawing/2014/main" id="{1BE4AEF6-AA82-9B4F-B1D8-F27389F1F84F}"/>
              </a:ext>
            </a:extLst>
          </p:cNvPr>
          <p:cNvSpPr txBox="1"/>
          <p:nvPr/>
        </p:nvSpPr>
        <p:spPr>
          <a:xfrm>
            <a:off x="1509713" y="1200330"/>
            <a:ext cx="633413" cy="457200"/>
          </a:xfrm>
          <a:prstGeom prst="rect">
            <a:avLst/>
          </a:prstGeom>
          <a:noFill/>
          <a:ln w="9525">
            <a:noFill/>
          </a:ln>
        </p:spPr>
        <p:txBody>
          <a:bodyPr wrap="none" anchor="t" anchorCtr="0">
            <a:spAutoFit/>
          </a:bodyPr>
          <a:lstStyle/>
          <a:p>
            <a:pPr>
              <a:defRPr/>
            </a:pPr>
            <a:r>
              <a:rPr lang="en-US" altLang="zh-CN" sz="2400" b="1">
                <a:solidFill>
                  <a:srgbClr val="9900CC"/>
                </a:solidFill>
                <a:latin typeface="Times New Roman" panose="02020603050405020304" pitchFamily="18" charset="0"/>
              </a:rPr>
              <a:t> ES</a:t>
            </a:r>
          </a:p>
        </p:txBody>
      </p:sp>
      <p:sp>
        <p:nvSpPr>
          <p:cNvPr id="9" name="文本框 416769">
            <a:extLst>
              <a:ext uri="{FF2B5EF4-FFF2-40B4-BE49-F238E27FC236}">
                <a16:creationId xmlns:a16="http://schemas.microsoft.com/office/drawing/2014/main" id="{D80AB339-C038-6F17-4A6B-796A54C8A923}"/>
              </a:ext>
            </a:extLst>
          </p:cNvPr>
          <p:cNvSpPr txBox="1"/>
          <p:nvPr/>
        </p:nvSpPr>
        <p:spPr>
          <a:xfrm>
            <a:off x="425849" y="66559"/>
            <a:ext cx="1731564" cy="461665"/>
          </a:xfrm>
          <a:prstGeom prst="rect">
            <a:avLst/>
          </a:prstGeom>
          <a:noFill/>
          <a:ln w="9525">
            <a:noFill/>
          </a:ln>
        </p:spPr>
        <p:txBody>
          <a:bodyPr wrap="none" anchor="t" anchorCtr="0">
            <a:spAutoFit/>
          </a:bodyPr>
          <a:lstStyle/>
          <a:p>
            <a:pPr>
              <a:defRPr/>
            </a:pPr>
            <a:r>
              <a:rPr lang="zh-CN" altLang="en-US" sz="2400" b="1" dirty="0">
                <a:solidFill>
                  <a:srgbClr val="FF0000"/>
                </a:solidFill>
                <a:latin typeface="等线" panose="02010600030101010101" pitchFamily="2" charset="-122"/>
                <a:ea typeface="等线" panose="02010600030101010101" pitchFamily="2" charset="-122"/>
              </a:rPr>
              <a:t>②查表方法</a:t>
            </a:r>
          </a:p>
        </p:txBody>
      </p:sp>
      <p:sp>
        <p:nvSpPr>
          <p:cNvPr id="10" name="文本框 9">
            <a:extLst>
              <a:ext uri="{FF2B5EF4-FFF2-40B4-BE49-F238E27FC236}">
                <a16:creationId xmlns:a16="http://schemas.microsoft.com/office/drawing/2014/main" id="{AFABF5D1-704B-930E-20CA-7269D9B31493}"/>
              </a:ext>
            </a:extLst>
          </p:cNvPr>
          <p:cNvSpPr txBox="1"/>
          <p:nvPr/>
        </p:nvSpPr>
        <p:spPr>
          <a:xfrm>
            <a:off x="533400" y="523875"/>
            <a:ext cx="7431088" cy="457200"/>
          </a:xfrm>
          <a:prstGeom prst="rect">
            <a:avLst/>
          </a:prstGeom>
          <a:noFill/>
          <a:ln w="9525">
            <a:noFill/>
          </a:ln>
        </p:spPr>
        <p:txBody>
          <a:bodyPr wrap="none" anchor="t" anchorCtr="0">
            <a:spAutoFit/>
          </a:bodyPr>
          <a:lstStyle/>
          <a:p>
            <a:pPr>
              <a:defRPr/>
            </a:pPr>
            <a:r>
              <a:rPr lang="zh-CN" altLang="en-US" sz="2400" b="1" dirty="0">
                <a:latin typeface="+mn-ea"/>
                <a:ea typeface="+mn-ea"/>
              </a:rPr>
              <a:t>例</a:t>
            </a:r>
            <a:r>
              <a:rPr lang="en-US" altLang="zh-CN" sz="2400" b="1" dirty="0">
                <a:latin typeface="+mn-ea"/>
                <a:ea typeface="+mn-ea"/>
              </a:rPr>
              <a:t>1</a:t>
            </a:r>
            <a:r>
              <a:rPr lang="zh-CN" altLang="en-US" sz="2400" b="1" dirty="0">
                <a:latin typeface="+mn-ea"/>
                <a:ea typeface="+mn-ea"/>
              </a:rPr>
              <a:t>：已知</a:t>
            </a:r>
            <a:r>
              <a:rPr lang="en-US" altLang="zh-CN" sz="2400" b="1" dirty="0">
                <a:latin typeface="+mn-ea"/>
                <a:ea typeface="+mn-ea"/>
              </a:rPr>
              <a:t>Φ32H7</a:t>
            </a:r>
            <a:r>
              <a:rPr lang="zh-CN" altLang="en-US" sz="2400" b="1" dirty="0">
                <a:latin typeface="+mn-ea"/>
                <a:ea typeface="+mn-ea"/>
              </a:rPr>
              <a:t>，查表确定极限偏差并计算其公差。</a:t>
            </a:r>
          </a:p>
        </p:txBody>
      </p:sp>
      <p:sp>
        <p:nvSpPr>
          <p:cNvPr id="11" name="文本框 10">
            <a:extLst>
              <a:ext uri="{FF2B5EF4-FFF2-40B4-BE49-F238E27FC236}">
                <a16:creationId xmlns:a16="http://schemas.microsoft.com/office/drawing/2014/main" id="{8BFCA422-9FE8-C7C6-2364-F70FB6CE43F5}"/>
              </a:ext>
            </a:extLst>
          </p:cNvPr>
          <p:cNvSpPr txBox="1"/>
          <p:nvPr/>
        </p:nvSpPr>
        <p:spPr>
          <a:xfrm>
            <a:off x="671513" y="2602093"/>
            <a:ext cx="3632200" cy="519112"/>
          </a:xfrm>
          <a:prstGeom prst="rect">
            <a:avLst/>
          </a:prstGeom>
          <a:noFill/>
          <a:ln w="9525">
            <a:noFill/>
          </a:ln>
        </p:spPr>
        <p:txBody>
          <a:bodyPr wrap="none" anchor="t" anchorCtr="0">
            <a:spAutoFit/>
          </a:bodyPr>
          <a:lstStyle/>
          <a:p>
            <a:pPr>
              <a:defRPr/>
            </a:pPr>
            <a:r>
              <a:rPr lang="zh-CN" altLang="en-US" sz="2800" b="1" dirty="0">
                <a:solidFill>
                  <a:srgbClr val="000000"/>
                </a:solidFill>
                <a:latin typeface="Times New Roman" panose="02020603050405020304" pitchFamily="18" charset="0"/>
              </a:rPr>
              <a:t>写成：</a:t>
            </a:r>
            <a:r>
              <a:rPr lang="en-US" altLang="zh-CN" sz="2800" b="1">
                <a:solidFill>
                  <a:srgbClr val="197919"/>
                </a:solidFill>
                <a:latin typeface="Times New Roman" panose="02020603050405020304" pitchFamily="18" charset="0"/>
              </a:rPr>
              <a:t>Φ32 H7(          )</a:t>
            </a:r>
          </a:p>
        </p:txBody>
      </p:sp>
      <p:sp>
        <p:nvSpPr>
          <p:cNvPr id="12" name="文本框 11">
            <a:extLst>
              <a:ext uri="{FF2B5EF4-FFF2-40B4-BE49-F238E27FC236}">
                <a16:creationId xmlns:a16="http://schemas.microsoft.com/office/drawing/2014/main" id="{938042F1-93DA-96D8-4148-C8EC1923CEF1}"/>
              </a:ext>
            </a:extLst>
          </p:cNvPr>
          <p:cNvSpPr txBox="1"/>
          <p:nvPr/>
        </p:nvSpPr>
        <p:spPr>
          <a:xfrm>
            <a:off x="3097213" y="2505255"/>
            <a:ext cx="1011238" cy="396875"/>
          </a:xfrm>
          <a:prstGeom prst="rect">
            <a:avLst/>
          </a:prstGeom>
          <a:noFill/>
          <a:ln w="9525">
            <a:noFill/>
          </a:ln>
        </p:spPr>
        <p:txBody>
          <a:bodyPr wrap="none" anchor="t" anchorCtr="0">
            <a:spAutoFit/>
          </a:bodyPr>
          <a:lstStyle/>
          <a:p>
            <a:pPr>
              <a:defRPr/>
            </a:pPr>
            <a:r>
              <a:rPr lang="zh-CN" altLang="en-US" b="1" dirty="0">
                <a:solidFill>
                  <a:srgbClr val="197919"/>
                </a:solidFill>
                <a:latin typeface="Times New Roman" panose="02020603050405020304" pitchFamily="18" charset="0"/>
              </a:rPr>
              <a:t>＋</a:t>
            </a:r>
            <a:r>
              <a:rPr lang="en-US" altLang="zh-CN" b="1" dirty="0">
                <a:solidFill>
                  <a:srgbClr val="197919"/>
                </a:solidFill>
                <a:latin typeface="Times New Roman" panose="02020603050405020304" pitchFamily="18" charset="0"/>
              </a:rPr>
              <a:t>0.025</a:t>
            </a:r>
            <a:endParaRPr lang="en-US" altLang="zh-CN" sz="1400">
              <a:solidFill>
                <a:srgbClr val="197919"/>
              </a:solidFill>
              <a:latin typeface="Times New Roman" panose="02020603050405020304" pitchFamily="18" charset="0"/>
            </a:endParaRPr>
          </a:p>
        </p:txBody>
      </p:sp>
      <p:sp>
        <p:nvSpPr>
          <p:cNvPr id="13" name="文本框 12">
            <a:extLst>
              <a:ext uri="{FF2B5EF4-FFF2-40B4-BE49-F238E27FC236}">
                <a16:creationId xmlns:a16="http://schemas.microsoft.com/office/drawing/2014/main" id="{3C34E4B5-5587-2BAD-DE9F-BD207E9AEFB7}"/>
              </a:ext>
            </a:extLst>
          </p:cNvPr>
          <p:cNvSpPr txBox="1"/>
          <p:nvPr/>
        </p:nvSpPr>
        <p:spPr>
          <a:xfrm>
            <a:off x="3109913" y="2860855"/>
            <a:ext cx="565150" cy="396875"/>
          </a:xfrm>
          <a:prstGeom prst="rect">
            <a:avLst/>
          </a:prstGeom>
          <a:noFill/>
          <a:ln w="9525">
            <a:noFill/>
          </a:ln>
        </p:spPr>
        <p:txBody>
          <a:bodyPr wrap="none" anchor="t" anchorCtr="0">
            <a:spAutoFit/>
          </a:bodyPr>
          <a:lstStyle/>
          <a:p>
            <a:pPr>
              <a:defRPr/>
            </a:pPr>
            <a:r>
              <a:rPr lang="en-US" altLang="zh-CN" b="1" dirty="0">
                <a:solidFill>
                  <a:srgbClr val="197919"/>
                </a:solidFill>
                <a:latin typeface="Times New Roman" panose="02020603050405020304" pitchFamily="18" charset="0"/>
              </a:rPr>
              <a:t>    0</a:t>
            </a:r>
            <a:endParaRPr lang="en-US" altLang="zh-CN" sz="1400">
              <a:solidFill>
                <a:srgbClr val="197919"/>
              </a:solidFill>
              <a:latin typeface="Times New Roman" panose="02020603050405020304" pitchFamily="18" charset="0"/>
            </a:endParaRPr>
          </a:p>
        </p:txBody>
      </p:sp>
      <p:sp>
        <p:nvSpPr>
          <p:cNvPr id="14" name="文本框 13">
            <a:extLst>
              <a:ext uri="{FF2B5EF4-FFF2-40B4-BE49-F238E27FC236}">
                <a16:creationId xmlns:a16="http://schemas.microsoft.com/office/drawing/2014/main" id="{355B6690-1049-3A2D-6A63-408D0188899A}"/>
              </a:ext>
            </a:extLst>
          </p:cNvPr>
          <p:cNvSpPr txBox="1"/>
          <p:nvPr/>
        </p:nvSpPr>
        <p:spPr>
          <a:xfrm>
            <a:off x="5378451" y="2589393"/>
            <a:ext cx="895350" cy="519112"/>
          </a:xfrm>
          <a:prstGeom prst="rect">
            <a:avLst/>
          </a:prstGeom>
          <a:noFill/>
          <a:ln w="9525">
            <a:noFill/>
          </a:ln>
        </p:spPr>
        <p:txBody>
          <a:bodyPr wrap="none" anchor="t" anchorCtr="0">
            <a:spAutoFit/>
          </a:bodyPr>
          <a:lstStyle/>
          <a:p>
            <a:pPr>
              <a:defRPr/>
            </a:pPr>
            <a:r>
              <a:rPr lang="en-US" altLang="zh-CN" sz="2800" b="1">
                <a:solidFill>
                  <a:srgbClr val="197919"/>
                </a:solidFill>
                <a:latin typeface="Times New Roman" panose="02020603050405020304" pitchFamily="18" charset="0"/>
              </a:rPr>
              <a:t>Φ32</a:t>
            </a:r>
          </a:p>
        </p:txBody>
      </p:sp>
      <p:sp>
        <p:nvSpPr>
          <p:cNvPr id="15" name="文本框 14">
            <a:extLst>
              <a:ext uri="{FF2B5EF4-FFF2-40B4-BE49-F238E27FC236}">
                <a16:creationId xmlns:a16="http://schemas.microsoft.com/office/drawing/2014/main" id="{54516218-E1D6-129A-3F55-33DC4DA29578}"/>
              </a:ext>
            </a:extLst>
          </p:cNvPr>
          <p:cNvSpPr txBox="1"/>
          <p:nvPr/>
        </p:nvSpPr>
        <p:spPr>
          <a:xfrm>
            <a:off x="6124576" y="2503668"/>
            <a:ext cx="1011237" cy="396875"/>
          </a:xfrm>
          <a:prstGeom prst="rect">
            <a:avLst/>
          </a:prstGeom>
          <a:noFill/>
          <a:ln w="9525">
            <a:noFill/>
          </a:ln>
        </p:spPr>
        <p:txBody>
          <a:bodyPr wrap="none" anchor="t" anchorCtr="0">
            <a:spAutoFit/>
          </a:bodyPr>
          <a:lstStyle/>
          <a:p>
            <a:pPr>
              <a:defRPr/>
            </a:pPr>
            <a:r>
              <a:rPr lang="zh-CN" altLang="en-US" b="1" dirty="0">
                <a:solidFill>
                  <a:srgbClr val="197919"/>
                </a:solidFill>
                <a:latin typeface="Times New Roman" panose="02020603050405020304" pitchFamily="18" charset="0"/>
              </a:rPr>
              <a:t>＋</a:t>
            </a:r>
            <a:r>
              <a:rPr lang="en-US" altLang="zh-CN" b="1" dirty="0">
                <a:solidFill>
                  <a:srgbClr val="197919"/>
                </a:solidFill>
                <a:latin typeface="Times New Roman" panose="02020603050405020304" pitchFamily="18" charset="0"/>
              </a:rPr>
              <a:t>0.025</a:t>
            </a:r>
            <a:endParaRPr lang="en-US" altLang="zh-CN" sz="1400">
              <a:solidFill>
                <a:srgbClr val="197919"/>
              </a:solidFill>
              <a:latin typeface="Times New Roman" panose="02020603050405020304" pitchFamily="18" charset="0"/>
            </a:endParaRPr>
          </a:p>
        </p:txBody>
      </p:sp>
      <p:sp>
        <p:nvSpPr>
          <p:cNvPr id="16" name="文本框 15">
            <a:extLst>
              <a:ext uri="{FF2B5EF4-FFF2-40B4-BE49-F238E27FC236}">
                <a16:creationId xmlns:a16="http://schemas.microsoft.com/office/drawing/2014/main" id="{4CA753ED-3F2A-7DDB-F083-B4382EF7F18A}"/>
              </a:ext>
            </a:extLst>
          </p:cNvPr>
          <p:cNvSpPr txBox="1"/>
          <p:nvPr/>
        </p:nvSpPr>
        <p:spPr>
          <a:xfrm>
            <a:off x="6159501" y="2821168"/>
            <a:ext cx="565150" cy="396875"/>
          </a:xfrm>
          <a:prstGeom prst="rect">
            <a:avLst/>
          </a:prstGeom>
          <a:noFill/>
          <a:ln w="9525">
            <a:noFill/>
          </a:ln>
        </p:spPr>
        <p:txBody>
          <a:bodyPr wrap="none" anchor="t" anchorCtr="0">
            <a:spAutoFit/>
          </a:bodyPr>
          <a:lstStyle/>
          <a:p>
            <a:pPr>
              <a:defRPr/>
            </a:pPr>
            <a:r>
              <a:rPr lang="en-US" altLang="zh-CN" b="1" dirty="0">
                <a:solidFill>
                  <a:srgbClr val="197919"/>
                </a:solidFill>
                <a:latin typeface="Times New Roman" panose="02020603050405020304" pitchFamily="18" charset="0"/>
              </a:rPr>
              <a:t>    0</a:t>
            </a:r>
            <a:endParaRPr lang="en-US" altLang="zh-CN" sz="1400">
              <a:solidFill>
                <a:srgbClr val="197919"/>
              </a:solidFill>
              <a:latin typeface="Times New Roman" panose="02020603050405020304" pitchFamily="18" charset="0"/>
            </a:endParaRPr>
          </a:p>
        </p:txBody>
      </p:sp>
      <p:sp>
        <p:nvSpPr>
          <p:cNvPr id="17" name="文本框 16">
            <a:extLst>
              <a:ext uri="{FF2B5EF4-FFF2-40B4-BE49-F238E27FC236}">
                <a16:creationId xmlns:a16="http://schemas.microsoft.com/office/drawing/2014/main" id="{025CAF84-8807-1039-FF6F-CA9C371142D4}"/>
              </a:ext>
            </a:extLst>
          </p:cNvPr>
          <p:cNvSpPr txBox="1"/>
          <p:nvPr/>
        </p:nvSpPr>
        <p:spPr>
          <a:xfrm>
            <a:off x="1978026" y="1886130"/>
            <a:ext cx="1966912" cy="457200"/>
          </a:xfrm>
          <a:prstGeom prst="rect">
            <a:avLst/>
          </a:prstGeom>
          <a:noFill/>
          <a:ln w="9525">
            <a:noFill/>
          </a:ln>
        </p:spPr>
        <p:txBody>
          <a:bodyPr wrap="none" anchor="t" anchorCtr="0">
            <a:spAutoFit/>
          </a:bodyPr>
          <a:lstStyle/>
          <a:p>
            <a:pPr>
              <a:defRPr/>
            </a:pPr>
            <a:r>
              <a:rPr lang="en-US" altLang="zh-CN" sz="2400" b="1">
                <a:solidFill>
                  <a:srgbClr val="3333CC"/>
                </a:solidFill>
                <a:latin typeface="Times New Roman" panose="02020603050405020304" pitchFamily="18" charset="0"/>
              </a:rPr>
              <a:t>IT </a:t>
            </a:r>
            <a:r>
              <a:rPr lang="zh-CN" altLang="en-US" sz="2400" b="1">
                <a:solidFill>
                  <a:srgbClr val="3333CC"/>
                </a:solidFill>
                <a:latin typeface="Times New Roman" panose="02020603050405020304" pitchFamily="18" charset="0"/>
              </a:rPr>
              <a:t>＝ </a:t>
            </a:r>
            <a:r>
              <a:rPr lang="en-US" altLang="zh-CN" sz="2400" b="1">
                <a:solidFill>
                  <a:srgbClr val="3333CC"/>
                </a:solidFill>
                <a:latin typeface="Times New Roman" panose="02020603050405020304" pitchFamily="18" charset="0"/>
              </a:rPr>
              <a:t>ES</a:t>
            </a:r>
            <a:r>
              <a:rPr lang="zh-CN" altLang="en-US" sz="2400" b="1">
                <a:solidFill>
                  <a:srgbClr val="3333CC"/>
                </a:solidFill>
                <a:latin typeface="Times New Roman" panose="02020603050405020304" pitchFamily="18" charset="0"/>
              </a:rPr>
              <a:t>－</a:t>
            </a:r>
            <a:r>
              <a:rPr lang="en-US" altLang="zh-CN" sz="2400" b="1">
                <a:solidFill>
                  <a:srgbClr val="3333CC"/>
                </a:solidFill>
                <a:latin typeface="Times New Roman" panose="02020603050405020304" pitchFamily="18" charset="0"/>
              </a:rPr>
              <a:t>EI</a:t>
            </a:r>
          </a:p>
        </p:txBody>
      </p:sp>
      <p:sp>
        <p:nvSpPr>
          <p:cNvPr id="18" name="文本框 17">
            <a:extLst>
              <a:ext uri="{FF2B5EF4-FFF2-40B4-BE49-F238E27FC236}">
                <a16:creationId xmlns:a16="http://schemas.microsoft.com/office/drawing/2014/main" id="{3F0251C6-BD50-40CD-4BEC-33325E9EBEF9}"/>
              </a:ext>
            </a:extLst>
          </p:cNvPr>
          <p:cNvSpPr txBox="1"/>
          <p:nvPr/>
        </p:nvSpPr>
        <p:spPr>
          <a:xfrm>
            <a:off x="531813" y="3470275"/>
            <a:ext cx="7399337" cy="457200"/>
          </a:xfrm>
          <a:prstGeom prst="rect">
            <a:avLst/>
          </a:prstGeom>
          <a:noFill/>
          <a:ln w="9525">
            <a:noFill/>
          </a:ln>
        </p:spPr>
        <p:txBody>
          <a:bodyPr wrap="none" anchor="t" anchorCtr="0">
            <a:spAutoFit/>
          </a:bodyPr>
          <a:lstStyle/>
          <a:p>
            <a:pPr>
              <a:defRPr/>
            </a:pPr>
            <a:r>
              <a:rPr lang="zh-CN" altLang="en-US" sz="2400" b="1" dirty="0">
                <a:latin typeface="+mn-ea"/>
                <a:ea typeface="+mn-ea"/>
              </a:rPr>
              <a:t>例</a:t>
            </a:r>
            <a:r>
              <a:rPr lang="en-US" altLang="zh-CN" sz="2400" b="1" dirty="0">
                <a:latin typeface="+mn-ea"/>
                <a:ea typeface="+mn-ea"/>
              </a:rPr>
              <a:t>2</a:t>
            </a:r>
            <a:r>
              <a:rPr lang="zh-CN" altLang="en-US" sz="2400" b="1" dirty="0">
                <a:latin typeface="+mn-ea"/>
                <a:ea typeface="+mn-ea"/>
              </a:rPr>
              <a:t>：已知</a:t>
            </a:r>
            <a:r>
              <a:rPr lang="en-US" altLang="zh-CN" sz="2400" b="1" dirty="0">
                <a:latin typeface="+mn-ea"/>
                <a:ea typeface="+mn-ea"/>
              </a:rPr>
              <a:t>Φ36p6</a:t>
            </a:r>
            <a:r>
              <a:rPr lang="zh-CN" altLang="en-US" sz="2400" b="1" dirty="0">
                <a:latin typeface="+mn-ea"/>
                <a:ea typeface="+mn-ea"/>
              </a:rPr>
              <a:t>，查表确定极限偏差并计算其公差。</a:t>
            </a:r>
          </a:p>
        </p:txBody>
      </p:sp>
      <p:sp>
        <p:nvSpPr>
          <p:cNvPr id="19" name="文本框 18">
            <a:extLst>
              <a:ext uri="{FF2B5EF4-FFF2-40B4-BE49-F238E27FC236}">
                <a16:creationId xmlns:a16="http://schemas.microsoft.com/office/drawing/2014/main" id="{DE9F9908-DB65-81F4-4C53-240A784A05A0}"/>
              </a:ext>
            </a:extLst>
          </p:cNvPr>
          <p:cNvSpPr txBox="1"/>
          <p:nvPr/>
        </p:nvSpPr>
        <p:spPr>
          <a:xfrm>
            <a:off x="773906" y="5380037"/>
            <a:ext cx="4073525" cy="519113"/>
          </a:xfrm>
          <a:prstGeom prst="rect">
            <a:avLst/>
          </a:prstGeom>
          <a:noFill/>
          <a:ln w="9525">
            <a:noFill/>
          </a:ln>
        </p:spPr>
        <p:txBody>
          <a:bodyPr anchor="t" anchorCtr="0">
            <a:spAutoFit/>
          </a:bodyPr>
          <a:lstStyle/>
          <a:p>
            <a:pPr>
              <a:defRPr/>
            </a:pPr>
            <a:r>
              <a:rPr lang="zh-CN" altLang="en-US" sz="2800" b="1" dirty="0">
                <a:solidFill>
                  <a:srgbClr val="000000"/>
                </a:solidFill>
                <a:latin typeface="Times New Roman" panose="02020603050405020304" pitchFamily="18" charset="0"/>
              </a:rPr>
              <a:t>写成：</a:t>
            </a:r>
            <a:r>
              <a:rPr lang="en-US" altLang="zh-CN" sz="2800" b="1">
                <a:solidFill>
                  <a:srgbClr val="197919"/>
                </a:solidFill>
                <a:latin typeface="Times New Roman" panose="02020603050405020304" pitchFamily="18" charset="0"/>
              </a:rPr>
              <a:t>Φ36p6(            )</a:t>
            </a:r>
          </a:p>
        </p:txBody>
      </p:sp>
      <p:sp>
        <p:nvSpPr>
          <p:cNvPr id="20" name="文本框 19">
            <a:extLst>
              <a:ext uri="{FF2B5EF4-FFF2-40B4-BE49-F238E27FC236}">
                <a16:creationId xmlns:a16="http://schemas.microsoft.com/office/drawing/2014/main" id="{5A7E602D-164E-1B6D-D76D-59203D645596}"/>
              </a:ext>
            </a:extLst>
          </p:cNvPr>
          <p:cNvSpPr txBox="1"/>
          <p:nvPr/>
        </p:nvSpPr>
        <p:spPr>
          <a:xfrm>
            <a:off x="3159919" y="5316537"/>
            <a:ext cx="1011237" cy="396875"/>
          </a:xfrm>
          <a:prstGeom prst="rect">
            <a:avLst/>
          </a:prstGeom>
          <a:noFill/>
          <a:ln w="9525">
            <a:noFill/>
          </a:ln>
        </p:spPr>
        <p:txBody>
          <a:bodyPr wrap="none" anchor="t" anchorCtr="0">
            <a:spAutoFit/>
          </a:bodyPr>
          <a:lstStyle/>
          <a:p>
            <a:pPr>
              <a:defRPr/>
            </a:pPr>
            <a:r>
              <a:rPr lang="zh-CN" altLang="en-US" b="1" dirty="0">
                <a:solidFill>
                  <a:srgbClr val="197919"/>
                </a:solidFill>
                <a:latin typeface="Times New Roman" panose="02020603050405020304" pitchFamily="18" charset="0"/>
              </a:rPr>
              <a:t>＋</a:t>
            </a:r>
            <a:r>
              <a:rPr lang="en-US" altLang="zh-CN" b="1" dirty="0">
                <a:solidFill>
                  <a:srgbClr val="197919"/>
                </a:solidFill>
                <a:latin typeface="Times New Roman" panose="02020603050405020304" pitchFamily="18" charset="0"/>
              </a:rPr>
              <a:t>0.042</a:t>
            </a:r>
            <a:endParaRPr lang="en-US" altLang="zh-CN" b="1">
              <a:solidFill>
                <a:srgbClr val="197919"/>
              </a:solidFill>
              <a:latin typeface="Times New Roman" panose="02020603050405020304" pitchFamily="18" charset="0"/>
            </a:endParaRPr>
          </a:p>
        </p:txBody>
      </p:sp>
      <p:sp>
        <p:nvSpPr>
          <p:cNvPr id="21" name="文本框 20">
            <a:extLst>
              <a:ext uri="{FF2B5EF4-FFF2-40B4-BE49-F238E27FC236}">
                <a16:creationId xmlns:a16="http://schemas.microsoft.com/office/drawing/2014/main" id="{5819D280-E60B-16CA-B147-2753ACBFD021}"/>
              </a:ext>
            </a:extLst>
          </p:cNvPr>
          <p:cNvSpPr txBox="1"/>
          <p:nvPr/>
        </p:nvSpPr>
        <p:spPr>
          <a:xfrm>
            <a:off x="3159919" y="5583237"/>
            <a:ext cx="1011237" cy="396875"/>
          </a:xfrm>
          <a:prstGeom prst="rect">
            <a:avLst/>
          </a:prstGeom>
          <a:noFill/>
          <a:ln w="9525">
            <a:noFill/>
          </a:ln>
        </p:spPr>
        <p:txBody>
          <a:bodyPr wrap="none" anchor="t" anchorCtr="0">
            <a:spAutoFit/>
          </a:bodyPr>
          <a:lstStyle/>
          <a:p>
            <a:pPr>
              <a:defRPr/>
            </a:pPr>
            <a:r>
              <a:rPr lang="zh-CN" altLang="en-US" b="1" dirty="0">
                <a:solidFill>
                  <a:srgbClr val="197919"/>
                </a:solidFill>
                <a:latin typeface="Times New Roman" panose="02020603050405020304" pitchFamily="18" charset="0"/>
              </a:rPr>
              <a:t>＋</a:t>
            </a:r>
            <a:r>
              <a:rPr lang="en-US" altLang="zh-CN" b="1" dirty="0">
                <a:solidFill>
                  <a:srgbClr val="197919"/>
                </a:solidFill>
                <a:latin typeface="Times New Roman" panose="02020603050405020304" pitchFamily="18" charset="0"/>
              </a:rPr>
              <a:t>0.026</a:t>
            </a:r>
            <a:endParaRPr lang="en-US" altLang="zh-CN" b="1">
              <a:solidFill>
                <a:srgbClr val="197919"/>
              </a:solidFill>
              <a:latin typeface="Times New Roman" panose="02020603050405020304" pitchFamily="18" charset="0"/>
            </a:endParaRPr>
          </a:p>
        </p:txBody>
      </p:sp>
      <p:sp>
        <p:nvSpPr>
          <p:cNvPr id="22" name="文本框 21">
            <a:extLst>
              <a:ext uri="{FF2B5EF4-FFF2-40B4-BE49-F238E27FC236}">
                <a16:creationId xmlns:a16="http://schemas.microsoft.com/office/drawing/2014/main" id="{58519AB9-A7D2-3494-F50C-2B99FFCF4D6B}"/>
              </a:ext>
            </a:extLst>
          </p:cNvPr>
          <p:cNvSpPr txBox="1"/>
          <p:nvPr/>
        </p:nvSpPr>
        <p:spPr>
          <a:xfrm>
            <a:off x="4468019" y="5380037"/>
            <a:ext cx="946150" cy="396875"/>
          </a:xfrm>
          <a:prstGeom prst="rect">
            <a:avLst/>
          </a:prstGeom>
          <a:noFill/>
          <a:ln w="9525">
            <a:noFill/>
          </a:ln>
        </p:spPr>
        <p:txBody>
          <a:bodyPr wrap="none" anchor="t" anchorCtr="0">
            <a:spAutoFit/>
          </a:bodyPr>
          <a:lstStyle/>
          <a:p>
            <a:pPr>
              <a:defRPr/>
            </a:pPr>
            <a:r>
              <a:rPr lang="zh-CN" altLang="en-US" b="1" dirty="0">
                <a:solidFill>
                  <a:srgbClr val="000000"/>
                </a:solidFill>
                <a:latin typeface="Times New Roman" panose="02020603050405020304" pitchFamily="18" charset="0"/>
              </a:rPr>
              <a:t>或写成</a:t>
            </a:r>
            <a:endParaRPr lang="zh-CN" altLang="en-US" b="1">
              <a:solidFill>
                <a:srgbClr val="000000"/>
              </a:solidFill>
              <a:latin typeface="Times New Roman" panose="02020603050405020304" pitchFamily="18" charset="0"/>
            </a:endParaRPr>
          </a:p>
        </p:txBody>
      </p:sp>
      <p:sp>
        <p:nvSpPr>
          <p:cNvPr id="23" name="文本框 22">
            <a:extLst>
              <a:ext uri="{FF2B5EF4-FFF2-40B4-BE49-F238E27FC236}">
                <a16:creationId xmlns:a16="http://schemas.microsoft.com/office/drawing/2014/main" id="{EEB4DECF-7327-E92D-9705-258AE7DF1D7D}"/>
              </a:ext>
            </a:extLst>
          </p:cNvPr>
          <p:cNvSpPr txBox="1"/>
          <p:nvPr/>
        </p:nvSpPr>
        <p:spPr>
          <a:xfrm>
            <a:off x="5649119" y="5381625"/>
            <a:ext cx="895350" cy="519112"/>
          </a:xfrm>
          <a:prstGeom prst="rect">
            <a:avLst/>
          </a:prstGeom>
          <a:noFill/>
          <a:ln w="9525">
            <a:noFill/>
          </a:ln>
        </p:spPr>
        <p:txBody>
          <a:bodyPr wrap="none" anchor="t" anchorCtr="0">
            <a:spAutoFit/>
          </a:bodyPr>
          <a:lstStyle/>
          <a:p>
            <a:pPr>
              <a:defRPr/>
            </a:pPr>
            <a:r>
              <a:rPr lang="en-US" altLang="zh-CN" sz="2800" b="1">
                <a:solidFill>
                  <a:srgbClr val="197919"/>
                </a:solidFill>
                <a:latin typeface="Times New Roman" panose="02020603050405020304" pitchFamily="18" charset="0"/>
              </a:rPr>
              <a:t>Φ36</a:t>
            </a:r>
            <a:endParaRPr lang="en-US" altLang="zh-CN" sz="2800">
              <a:solidFill>
                <a:srgbClr val="197919"/>
              </a:solidFill>
              <a:latin typeface="Times New Roman" panose="02020603050405020304" pitchFamily="18" charset="0"/>
            </a:endParaRPr>
          </a:p>
        </p:txBody>
      </p:sp>
      <p:sp>
        <p:nvSpPr>
          <p:cNvPr id="24" name="文本框 23">
            <a:extLst>
              <a:ext uri="{FF2B5EF4-FFF2-40B4-BE49-F238E27FC236}">
                <a16:creationId xmlns:a16="http://schemas.microsoft.com/office/drawing/2014/main" id="{1BAC93CB-A509-1FEA-2605-621E5EB13C4F}"/>
              </a:ext>
            </a:extLst>
          </p:cNvPr>
          <p:cNvSpPr txBox="1"/>
          <p:nvPr/>
        </p:nvSpPr>
        <p:spPr>
          <a:xfrm>
            <a:off x="6350794" y="5287962"/>
            <a:ext cx="1011237" cy="396875"/>
          </a:xfrm>
          <a:prstGeom prst="rect">
            <a:avLst/>
          </a:prstGeom>
          <a:noFill/>
          <a:ln w="9525">
            <a:noFill/>
          </a:ln>
        </p:spPr>
        <p:txBody>
          <a:bodyPr wrap="none" anchor="t" anchorCtr="0">
            <a:spAutoFit/>
          </a:bodyPr>
          <a:lstStyle/>
          <a:p>
            <a:pPr>
              <a:defRPr/>
            </a:pPr>
            <a:r>
              <a:rPr lang="zh-CN" altLang="en-US" b="1" dirty="0">
                <a:solidFill>
                  <a:srgbClr val="197919"/>
                </a:solidFill>
                <a:latin typeface="Times New Roman" panose="02020603050405020304" pitchFamily="18" charset="0"/>
              </a:rPr>
              <a:t>＋</a:t>
            </a:r>
            <a:r>
              <a:rPr lang="en-US" altLang="zh-CN" b="1" dirty="0">
                <a:solidFill>
                  <a:srgbClr val="197919"/>
                </a:solidFill>
                <a:latin typeface="Times New Roman" panose="02020603050405020304" pitchFamily="18" charset="0"/>
              </a:rPr>
              <a:t>0.042</a:t>
            </a:r>
            <a:endParaRPr lang="en-US" altLang="zh-CN" b="1">
              <a:solidFill>
                <a:srgbClr val="197919"/>
              </a:solidFill>
              <a:latin typeface="Times New Roman" panose="02020603050405020304" pitchFamily="18" charset="0"/>
            </a:endParaRPr>
          </a:p>
        </p:txBody>
      </p:sp>
      <p:sp>
        <p:nvSpPr>
          <p:cNvPr id="25" name="文本框 24">
            <a:extLst>
              <a:ext uri="{FF2B5EF4-FFF2-40B4-BE49-F238E27FC236}">
                <a16:creationId xmlns:a16="http://schemas.microsoft.com/office/drawing/2014/main" id="{11E82C25-9E89-2D51-3909-7B777C28F40A}"/>
              </a:ext>
            </a:extLst>
          </p:cNvPr>
          <p:cNvSpPr txBox="1"/>
          <p:nvPr/>
        </p:nvSpPr>
        <p:spPr>
          <a:xfrm>
            <a:off x="6350794" y="5608637"/>
            <a:ext cx="1011237" cy="396875"/>
          </a:xfrm>
          <a:prstGeom prst="rect">
            <a:avLst/>
          </a:prstGeom>
          <a:noFill/>
          <a:ln w="9525">
            <a:noFill/>
          </a:ln>
        </p:spPr>
        <p:txBody>
          <a:bodyPr wrap="none" anchor="t" anchorCtr="0">
            <a:spAutoFit/>
          </a:bodyPr>
          <a:lstStyle/>
          <a:p>
            <a:pPr>
              <a:defRPr/>
            </a:pPr>
            <a:r>
              <a:rPr lang="zh-CN" altLang="en-US" b="1" dirty="0">
                <a:solidFill>
                  <a:srgbClr val="197919"/>
                </a:solidFill>
                <a:latin typeface="Times New Roman" panose="02020603050405020304" pitchFamily="18" charset="0"/>
              </a:rPr>
              <a:t>＋</a:t>
            </a:r>
            <a:r>
              <a:rPr lang="en-US" altLang="zh-CN" b="1" dirty="0">
                <a:solidFill>
                  <a:srgbClr val="197919"/>
                </a:solidFill>
                <a:latin typeface="Times New Roman" panose="02020603050405020304" pitchFamily="18" charset="0"/>
              </a:rPr>
              <a:t>0.026</a:t>
            </a:r>
            <a:endParaRPr lang="en-US" altLang="zh-CN" b="1">
              <a:solidFill>
                <a:srgbClr val="197919"/>
              </a:solidFill>
              <a:latin typeface="Times New Roman" panose="02020603050405020304" pitchFamily="18" charset="0"/>
            </a:endParaRPr>
          </a:p>
        </p:txBody>
      </p:sp>
      <p:sp>
        <p:nvSpPr>
          <p:cNvPr id="26" name="文本框 25">
            <a:extLst>
              <a:ext uri="{FF2B5EF4-FFF2-40B4-BE49-F238E27FC236}">
                <a16:creationId xmlns:a16="http://schemas.microsoft.com/office/drawing/2014/main" id="{A9134E87-2F0A-4B36-17E1-ED8D5134715C}"/>
              </a:ext>
            </a:extLst>
          </p:cNvPr>
          <p:cNvSpPr txBox="1"/>
          <p:nvPr/>
        </p:nvSpPr>
        <p:spPr>
          <a:xfrm>
            <a:off x="4329113" y="2621143"/>
            <a:ext cx="950913" cy="396875"/>
          </a:xfrm>
          <a:prstGeom prst="rect">
            <a:avLst/>
          </a:prstGeom>
          <a:noFill/>
          <a:ln w="9525">
            <a:noFill/>
          </a:ln>
        </p:spPr>
        <p:txBody>
          <a:bodyPr wrap="none" anchor="t" anchorCtr="0">
            <a:spAutoFit/>
          </a:bodyPr>
          <a:lstStyle/>
          <a:p>
            <a:pPr>
              <a:defRPr/>
            </a:pPr>
            <a:r>
              <a:rPr lang="zh-CN" altLang="en-US" b="1" dirty="0">
                <a:solidFill>
                  <a:srgbClr val="000000"/>
                </a:solidFill>
                <a:latin typeface="Times New Roman" panose="02020603050405020304" pitchFamily="18" charset="0"/>
              </a:rPr>
              <a:t>或写成</a:t>
            </a:r>
            <a:endParaRPr lang="zh-CN" altLang="en-US" b="1">
              <a:solidFill>
                <a:srgbClr val="000000"/>
              </a:solidFill>
              <a:latin typeface="Times New Roman" panose="02020603050405020304" pitchFamily="18" charset="0"/>
            </a:endParaRPr>
          </a:p>
        </p:txBody>
      </p:sp>
      <p:sp>
        <p:nvSpPr>
          <p:cNvPr id="27" name="文本框 26">
            <a:extLst>
              <a:ext uri="{FF2B5EF4-FFF2-40B4-BE49-F238E27FC236}">
                <a16:creationId xmlns:a16="http://schemas.microsoft.com/office/drawing/2014/main" id="{F88B006A-A731-9ADF-CD0B-A7F62E65D3F0}"/>
              </a:ext>
            </a:extLst>
          </p:cNvPr>
          <p:cNvSpPr txBox="1"/>
          <p:nvPr/>
        </p:nvSpPr>
        <p:spPr>
          <a:xfrm>
            <a:off x="6462713" y="1200330"/>
            <a:ext cx="506413" cy="457200"/>
          </a:xfrm>
          <a:prstGeom prst="rect">
            <a:avLst/>
          </a:prstGeom>
          <a:noFill/>
          <a:ln w="9525">
            <a:noFill/>
          </a:ln>
        </p:spPr>
        <p:txBody>
          <a:bodyPr wrap="none" anchor="t" anchorCtr="0">
            <a:spAutoFit/>
          </a:bodyPr>
          <a:lstStyle/>
          <a:p>
            <a:pPr>
              <a:defRPr/>
            </a:pPr>
            <a:r>
              <a:rPr lang="en-US" altLang="zh-CN" sz="2400" b="1">
                <a:solidFill>
                  <a:srgbClr val="9900CC"/>
                </a:solidFill>
                <a:latin typeface="Times New Roman" panose="02020603050405020304" pitchFamily="18" charset="0"/>
              </a:rPr>
              <a:t>EI</a:t>
            </a:r>
          </a:p>
        </p:txBody>
      </p:sp>
      <p:sp>
        <p:nvSpPr>
          <p:cNvPr id="28" name="文本框 27">
            <a:extLst>
              <a:ext uri="{FF2B5EF4-FFF2-40B4-BE49-F238E27FC236}">
                <a16:creationId xmlns:a16="http://schemas.microsoft.com/office/drawing/2014/main" id="{EAFDE8DF-6F2E-9E06-1C08-3C8F1DAA02AA}"/>
              </a:ext>
            </a:extLst>
          </p:cNvPr>
          <p:cNvSpPr txBox="1"/>
          <p:nvPr/>
        </p:nvSpPr>
        <p:spPr>
          <a:xfrm>
            <a:off x="4847431" y="4186237"/>
            <a:ext cx="403225" cy="457200"/>
          </a:xfrm>
          <a:prstGeom prst="rect">
            <a:avLst/>
          </a:prstGeom>
          <a:noFill/>
          <a:ln w="9525">
            <a:noFill/>
          </a:ln>
        </p:spPr>
        <p:txBody>
          <a:bodyPr wrap="none" anchor="t" anchorCtr="0">
            <a:spAutoFit/>
          </a:bodyPr>
          <a:lstStyle/>
          <a:p>
            <a:pPr>
              <a:defRPr/>
            </a:pPr>
            <a:r>
              <a:rPr lang="en-US" altLang="zh-CN" sz="2400" b="1" dirty="0" err="1">
                <a:solidFill>
                  <a:srgbClr val="9900CC"/>
                </a:solidFill>
                <a:latin typeface="Times New Roman" panose="02020603050405020304" pitchFamily="18" charset="0"/>
              </a:rPr>
              <a:t>ei</a:t>
            </a:r>
            <a:endParaRPr lang="en-US" altLang="zh-CN" sz="2400" b="1">
              <a:solidFill>
                <a:srgbClr val="9900CC"/>
              </a:solidFill>
              <a:latin typeface="Times New Roman" panose="02020603050405020304" pitchFamily="18" charset="0"/>
            </a:endParaRPr>
          </a:p>
        </p:txBody>
      </p:sp>
      <p:sp>
        <p:nvSpPr>
          <p:cNvPr id="29" name="矩形 28">
            <a:extLst>
              <a:ext uri="{FF2B5EF4-FFF2-40B4-BE49-F238E27FC236}">
                <a16:creationId xmlns:a16="http://schemas.microsoft.com/office/drawing/2014/main" id="{1CA24796-DDE6-CE69-ADAD-44A9FF95BC1C}"/>
              </a:ext>
            </a:extLst>
          </p:cNvPr>
          <p:cNvSpPr/>
          <p:nvPr/>
        </p:nvSpPr>
        <p:spPr>
          <a:xfrm>
            <a:off x="2119313" y="1200330"/>
            <a:ext cx="4054475" cy="457200"/>
          </a:xfrm>
          <a:prstGeom prst="rect">
            <a:avLst/>
          </a:prstGeom>
          <a:noFill/>
          <a:ln w="9525">
            <a:noFill/>
          </a:ln>
        </p:spPr>
        <p:txBody>
          <a:bodyPr wrap="none" anchor="t" anchorCtr="0">
            <a:spAutoFit/>
          </a:bodyPr>
          <a:lstStyle/>
          <a:p>
            <a:pPr>
              <a:defRPr/>
            </a:pPr>
            <a:r>
              <a:rPr lang="zh-CN" altLang="en-US" sz="2400" b="1" dirty="0">
                <a:solidFill>
                  <a:srgbClr val="9900CC"/>
                </a:solidFill>
                <a:latin typeface="Times New Roman" panose="02020603050405020304" pitchFamily="18" charset="0"/>
              </a:rPr>
              <a:t>＝ </a:t>
            </a:r>
            <a:r>
              <a:rPr lang="zh-CN" altLang="en-US" b="1" dirty="0">
                <a:solidFill>
                  <a:srgbClr val="9900CC"/>
                </a:solidFill>
                <a:latin typeface="Times New Roman" panose="02020603050405020304" pitchFamily="18" charset="0"/>
              </a:rPr>
              <a:t>＋</a:t>
            </a:r>
            <a:r>
              <a:rPr lang="zh-CN" altLang="en-US" sz="2400" b="1" dirty="0">
                <a:solidFill>
                  <a:srgbClr val="9900CC"/>
                </a:solidFill>
                <a:latin typeface="Times New Roman" panose="02020603050405020304" pitchFamily="18" charset="0"/>
              </a:rPr>
              <a:t> </a:t>
            </a:r>
            <a:r>
              <a:rPr lang="en-US" altLang="zh-CN" sz="2400" b="1" dirty="0">
                <a:solidFill>
                  <a:srgbClr val="9900CC"/>
                </a:solidFill>
                <a:latin typeface="Times New Roman" panose="02020603050405020304" pitchFamily="18" charset="0"/>
              </a:rPr>
              <a:t>25μm </a:t>
            </a:r>
            <a:r>
              <a:rPr lang="zh-CN" altLang="en-US" sz="2400" b="1" dirty="0">
                <a:solidFill>
                  <a:srgbClr val="9900CC"/>
                </a:solidFill>
                <a:latin typeface="Times New Roman" panose="02020603050405020304" pitchFamily="18" charset="0"/>
              </a:rPr>
              <a:t>＝ </a:t>
            </a:r>
            <a:r>
              <a:rPr lang="zh-CN" altLang="en-US" b="1" dirty="0">
                <a:solidFill>
                  <a:srgbClr val="9900CC"/>
                </a:solidFill>
                <a:latin typeface="Times New Roman" panose="02020603050405020304" pitchFamily="18" charset="0"/>
              </a:rPr>
              <a:t>＋</a:t>
            </a:r>
            <a:r>
              <a:rPr lang="zh-CN" altLang="en-US" sz="2400" b="1" dirty="0">
                <a:solidFill>
                  <a:srgbClr val="9900CC"/>
                </a:solidFill>
                <a:latin typeface="Times New Roman" panose="02020603050405020304" pitchFamily="18" charset="0"/>
              </a:rPr>
              <a:t> </a:t>
            </a:r>
            <a:r>
              <a:rPr lang="en-US" altLang="zh-CN" sz="2400" b="1" dirty="0">
                <a:solidFill>
                  <a:srgbClr val="9900CC"/>
                </a:solidFill>
                <a:latin typeface="Times New Roman" panose="02020603050405020304" pitchFamily="18" charset="0"/>
              </a:rPr>
              <a:t>0.025mm</a:t>
            </a:r>
            <a:r>
              <a:rPr lang="zh-CN" altLang="en-US" sz="2400" b="1" dirty="0">
                <a:solidFill>
                  <a:srgbClr val="9900CC"/>
                </a:solidFill>
                <a:latin typeface="Times New Roman" panose="02020603050405020304" pitchFamily="18" charset="0"/>
              </a:rPr>
              <a:t>；</a:t>
            </a:r>
          </a:p>
        </p:txBody>
      </p:sp>
      <p:sp>
        <p:nvSpPr>
          <p:cNvPr id="30" name="矩形 29">
            <a:extLst>
              <a:ext uri="{FF2B5EF4-FFF2-40B4-BE49-F238E27FC236}">
                <a16:creationId xmlns:a16="http://schemas.microsoft.com/office/drawing/2014/main" id="{DA3694E6-FACD-AD12-D6FF-F2724307EE4F}"/>
              </a:ext>
            </a:extLst>
          </p:cNvPr>
          <p:cNvSpPr/>
          <p:nvPr/>
        </p:nvSpPr>
        <p:spPr>
          <a:xfrm>
            <a:off x="6827838" y="1220968"/>
            <a:ext cx="642938" cy="457200"/>
          </a:xfrm>
          <a:prstGeom prst="rect">
            <a:avLst/>
          </a:prstGeom>
          <a:noFill/>
          <a:ln w="9525">
            <a:noFill/>
          </a:ln>
        </p:spPr>
        <p:txBody>
          <a:bodyPr wrap="none" anchor="t" anchorCtr="0">
            <a:spAutoFit/>
          </a:bodyPr>
          <a:lstStyle/>
          <a:p>
            <a:pPr>
              <a:defRPr/>
            </a:pPr>
            <a:r>
              <a:rPr lang="zh-CN" altLang="en-US" sz="2400" b="1">
                <a:solidFill>
                  <a:srgbClr val="9900CC"/>
                </a:solidFill>
                <a:latin typeface="Times New Roman" panose="02020603050405020304" pitchFamily="18" charset="0"/>
              </a:rPr>
              <a:t>＝</a:t>
            </a:r>
            <a:r>
              <a:rPr lang="en-US" altLang="zh-CN" sz="2400" b="1">
                <a:solidFill>
                  <a:srgbClr val="9900CC"/>
                </a:solidFill>
                <a:latin typeface="Times New Roman" panose="02020603050405020304" pitchFamily="18" charset="0"/>
              </a:rPr>
              <a:t>0</a:t>
            </a:r>
          </a:p>
        </p:txBody>
      </p:sp>
      <p:sp>
        <p:nvSpPr>
          <p:cNvPr id="31" name="矩形 30">
            <a:extLst>
              <a:ext uri="{FF2B5EF4-FFF2-40B4-BE49-F238E27FC236}">
                <a16:creationId xmlns:a16="http://schemas.microsoft.com/office/drawing/2014/main" id="{02203FC2-3F1B-46F1-639F-87F186A8BDF9}"/>
              </a:ext>
            </a:extLst>
          </p:cNvPr>
          <p:cNvSpPr/>
          <p:nvPr/>
        </p:nvSpPr>
        <p:spPr>
          <a:xfrm>
            <a:off x="3757613" y="1886130"/>
            <a:ext cx="3009900" cy="457200"/>
          </a:xfrm>
          <a:prstGeom prst="rect">
            <a:avLst/>
          </a:prstGeom>
          <a:noFill/>
          <a:ln w="9525">
            <a:noFill/>
          </a:ln>
        </p:spPr>
        <p:txBody>
          <a:bodyPr wrap="none" anchor="t" anchorCtr="0">
            <a:spAutoFit/>
          </a:bodyPr>
          <a:lstStyle/>
          <a:p>
            <a:pPr>
              <a:defRPr/>
            </a:pPr>
            <a:r>
              <a:rPr lang="zh-CN" altLang="en-US" sz="2400" b="1">
                <a:solidFill>
                  <a:srgbClr val="3333CC"/>
                </a:solidFill>
                <a:latin typeface="Times New Roman" panose="02020603050405020304" pitchFamily="18" charset="0"/>
              </a:rPr>
              <a:t>＝＋</a:t>
            </a:r>
            <a:r>
              <a:rPr lang="en-US" altLang="zh-CN" sz="2400" b="1">
                <a:solidFill>
                  <a:srgbClr val="3333CC"/>
                </a:solidFill>
                <a:latin typeface="Times New Roman" panose="02020603050405020304" pitchFamily="18" charset="0"/>
              </a:rPr>
              <a:t>0.025</a:t>
            </a:r>
            <a:r>
              <a:rPr lang="zh-CN" altLang="en-US" sz="2400" b="1">
                <a:solidFill>
                  <a:srgbClr val="3333CC"/>
                </a:solidFill>
                <a:latin typeface="Times New Roman" panose="02020603050405020304" pitchFamily="18" charset="0"/>
              </a:rPr>
              <a:t>－</a:t>
            </a:r>
            <a:r>
              <a:rPr lang="en-US" altLang="zh-CN" sz="2400" b="1">
                <a:solidFill>
                  <a:srgbClr val="3333CC"/>
                </a:solidFill>
                <a:latin typeface="Times New Roman" panose="02020603050405020304" pitchFamily="18" charset="0"/>
              </a:rPr>
              <a:t>0</a:t>
            </a:r>
            <a:r>
              <a:rPr lang="zh-CN" altLang="en-US" sz="2400" b="1">
                <a:solidFill>
                  <a:srgbClr val="3333CC"/>
                </a:solidFill>
                <a:latin typeface="Times New Roman" panose="02020603050405020304" pitchFamily="18" charset="0"/>
              </a:rPr>
              <a:t>＝ </a:t>
            </a:r>
            <a:r>
              <a:rPr lang="en-US" altLang="zh-CN" sz="2400" b="1">
                <a:solidFill>
                  <a:srgbClr val="3333CC"/>
                </a:solidFill>
                <a:latin typeface="Times New Roman" panose="02020603050405020304" pitchFamily="18" charset="0"/>
              </a:rPr>
              <a:t>0.025</a:t>
            </a:r>
          </a:p>
        </p:txBody>
      </p:sp>
      <p:sp>
        <p:nvSpPr>
          <p:cNvPr id="32" name="矩形 31">
            <a:extLst>
              <a:ext uri="{FF2B5EF4-FFF2-40B4-BE49-F238E27FC236}">
                <a16:creationId xmlns:a16="http://schemas.microsoft.com/office/drawing/2014/main" id="{1FB8245C-D55A-A4ED-78E7-C637E67BE3C3}"/>
              </a:ext>
            </a:extLst>
          </p:cNvPr>
          <p:cNvSpPr/>
          <p:nvPr/>
        </p:nvSpPr>
        <p:spPr>
          <a:xfrm>
            <a:off x="1494631" y="4165600"/>
            <a:ext cx="3417888" cy="457200"/>
          </a:xfrm>
          <a:prstGeom prst="rect">
            <a:avLst/>
          </a:prstGeom>
          <a:noFill/>
          <a:ln w="9525">
            <a:noFill/>
          </a:ln>
        </p:spPr>
        <p:txBody>
          <a:bodyPr wrap="none" anchor="t" anchorCtr="0">
            <a:spAutoFit/>
          </a:bodyPr>
          <a:lstStyle/>
          <a:p>
            <a:pPr>
              <a:defRPr/>
            </a:pPr>
            <a:r>
              <a:rPr lang="zh-CN" altLang="en-US" b="1">
                <a:solidFill>
                  <a:srgbClr val="9900CC"/>
                </a:solidFill>
                <a:latin typeface="Times New Roman" panose="02020603050405020304" pitchFamily="18" charset="0"/>
              </a:rPr>
              <a:t>＋</a:t>
            </a:r>
            <a:r>
              <a:rPr lang="en-US" altLang="zh-CN" b="1">
                <a:solidFill>
                  <a:srgbClr val="9900CC"/>
                </a:solidFill>
                <a:latin typeface="Times New Roman" panose="02020603050405020304" pitchFamily="18" charset="0"/>
              </a:rPr>
              <a:t>42 </a:t>
            </a:r>
            <a:r>
              <a:rPr lang="en-US" altLang="zh-CN" sz="2400" b="1">
                <a:solidFill>
                  <a:srgbClr val="9900CC"/>
                </a:solidFill>
                <a:latin typeface="Times New Roman" panose="02020603050405020304" pitchFamily="18" charset="0"/>
              </a:rPr>
              <a:t>μm </a:t>
            </a:r>
            <a:r>
              <a:rPr lang="zh-CN" altLang="en-US" sz="2400" b="1">
                <a:solidFill>
                  <a:srgbClr val="9900CC"/>
                </a:solidFill>
                <a:latin typeface="Times New Roman" panose="02020603050405020304" pitchFamily="18" charset="0"/>
              </a:rPr>
              <a:t>＝ </a:t>
            </a:r>
            <a:r>
              <a:rPr lang="zh-CN" altLang="en-US" b="1">
                <a:solidFill>
                  <a:srgbClr val="9900CC"/>
                </a:solidFill>
                <a:latin typeface="Times New Roman" panose="02020603050405020304" pitchFamily="18" charset="0"/>
              </a:rPr>
              <a:t>＋</a:t>
            </a:r>
            <a:r>
              <a:rPr lang="en-US" altLang="zh-CN" b="1">
                <a:solidFill>
                  <a:srgbClr val="9900CC"/>
                </a:solidFill>
                <a:latin typeface="Times New Roman" panose="02020603050405020304" pitchFamily="18" charset="0"/>
              </a:rPr>
              <a:t>0.042</a:t>
            </a:r>
            <a:r>
              <a:rPr lang="en-US" altLang="zh-CN" sz="2400" b="1">
                <a:solidFill>
                  <a:srgbClr val="9900CC"/>
                </a:solidFill>
                <a:latin typeface="Times New Roman" panose="02020603050405020304" pitchFamily="18" charset="0"/>
              </a:rPr>
              <a:t>mm</a:t>
            </a:r>
            <a:r>
              <a:rPr lang="zh-CN" altLang="en-US" sz="2400" b="1">
                <a:solidFill>
                  <a:srgbClr val="9900CC"/>
                </a:solidFill>
                <a:latin typeface="Times New Roman" panose="02020603050405020304" pitchFamily="18" charset="0"/>
              </a:rPr>
              <a:t>；</a:t>
            </a:r>
          </a:p>
        </p:txBody>
      </p:sp>
      <p:sp>
        <p:nvSpPr>
          <p:cNvPr id="33" name="矩形 32">
            <a:extLst>
              <a:ext uri="{FF2B5EF4-FFF2-40B4-BE49-F238E27FC236}">
                <a16:creationId xmlns:a16="http://schemas.microsoft.com/office/drawing/2014/main" id="{1B60275F-F5C4-AC80-52BE-CBCABD0F6DF5}"/>
              </a:ext>
            </a:extLst>
          </p:cNvPr>
          <p:cNvSpPr/>
          <p:nvPr/>
        </p:nvSpPr>
        <p:spPr>
          <a:xfrm>
            <a:off x="5063331" y="4208462"/>
            <a:ext cx="3557588" cy="457200"/>
          </a:xfrm>
          <a:prstGeom prst="rect">
            <a:avLst/>
          </a:prstGeom>
          <a:noFill/>
          <a:ln w="9525">
            <a:noFill/>
          </a:ln>
        </p:spPr>
        <p:txBody>
          <a:bodyPr wrap="none" anchor="t" anchorCtr="0">
            <a:spAutoFit/>
          </a:bodyPr>
          <a:lstStyle/>
          <a:p>
            <a:pPr>
              <a:defRPr/>
            </a:pPr>
            <a:r>
              <a:rPr lang="zh-CN" altLang="en-US" sz="2400" b="1">
                <a:solidFill>
                  <a:srgbClr val="9900CC"/>
                </a:solidFill>
                <a:latin typeface="Times New Roman" panose="02020603050405020304" pitchFamily="18" charset="0"/>
              </a:rPr>
              <a:t>＝ </a:t>
            </a:r>
            <a:r>
              <a:rPr lang="zh-CN" altLang="en-US" b="1">
                <a:solidFill>
                  <a:srgbClr val="9900CC"/>
                </a:solidFill>
                <a:latin typeface="Times New Roman" panose="02020603050405020304" pitchFamily="18" charset="0"/>
              </a:rPr>
              <a:t>＋</a:t>
            </a:r>
            <a:r>
              <a:rPr lang="en-US" altLang="zh-CN" b="1">
                <a:solidFill>
                  <a:srgbClr val="9900CC"/>
                </a:solidFill>
                <a:latin typeface="Times New Roman" panose="02020603050405020304" pitchFamily="18" charset="0"/>
              </a:rPr>
              <a:t>26 </a:t>
            </a:r>
            <a:r>
              <a:rPr lang="en-US" altLang="zh-CN" sz="2400" b="1">
                <a:solidFill>
                  <a:srgbClr val="9900CC"/>
                </a:solidFill>
                <a:latin typeface="Times New Roman" panose="02020603050405020304" pitchFamily="18" charset="0"/>
              </a:rPr>
              <a:t>μm</a:t>
            </a:r>
            <a:r>
              <a:rPr lang="en-US" altLang="zh-CN" b="1">
                <a:solidFill>
                  <a:srgbClr val="9900CC"/>
                </a:solidFill>
                <a:latin typeface="Times New Roman" panose="02020603050405020304" pitchFamily="18" charset="0"/>
              </a:rPr>
              <a:t> </a:t>
            </a:r>
            <a:r>
              <a:rPr lang="zh-CN" altLang="en-US" sz="2400" b="1">
                <a:solidFill>
                  <a:srgbClr val="9900CC"/>
                </a:solidFill>
                <a:latin typeface="Times New Roman" panose="02020603050405020304" pitchFamily="18" charset="0"/>
              </a:rPr>
              <a:t>＝ </a:t>
            </a:r>
            <a:r>
              <a:rPr lang="zh-CN" altLang="en-US" b="1">
                <a:solidFill>
                  <a:srgbClr val="9900CC"/>
                </a:solidFill>
                <a:latin typeface="Times New Roman" panose="02020603050405020304" pitchFamily="18" charset="0"/>
              </a:rPr>
              <a:t>＋</a:t>
            </a:r>
            <a:r>
              <a:rPr lang="en-US" altLang="zh-CN" b="1">
                <a:solidFill>
                  <a:srgbClr val="9900CC"/>
                </a:solidFill>
                <a:latin typeface="Times New Roman" panose="02020603050405020304" pitchFamily="18" charset="0"/>
              </a:rPr>
              <a:t>0.026</a:t>
            </a:r>
            <a:r>
              <a:rPr lang="en-US" altLang="zh-CN" sz="2400" b="1">
                <a:solidFill>
                  <a:srgbClr val="9900CC"/>
                </a:solidFill>
                <a:latin typeface="Times New Roman" panose="02020603050405020304" pitchFamily="18" charset="0"/>
              </a:rPr>
              <a:t>mm </a:t>
            </a:r>
          </a:p>
        </p:txBody>
      </p:sp>
      <p:sp>
        <p:nvSpPr>
          <p:cNvPr id="34" name="矩形 33">
            <a:extLst>
              <a:ext uri="{FF2B5EF4-FFF2-40B4-BE49-F238E27FC236}">
                <a16:creationId xmlns:a16="http://schemas.microsoft.com/office/drawing/2014/main" id="{6F76AA4B-F3F3-6838-2FEE-CD91ED6BDE51}"/>
              </a:ext>
            </a:extLst>
          </p:cNvPr>
          <p:cNvSpPr/>
          <p:nvPr/>
        </p:nvSpPr>
        <p:spPr>
          <a:xfrm>
            <a:off x="3278981" y="4783137"/>
            <a:ext cx="3995738" cy="457200"/>
          </a:xfrm>
          <a:prstGeom prst="rect">
            <a:avLst/>
          </a:prstGeom>
          <a:noFill/>
          <a:ln w="9525">
            <a:noFill/>
          </a:ln>
        </p:spPr>
        <p:txBody>
          <a:bodyPr wrap="none" anchor="t" anchorCtr="0">
            <a:spAutoFit/>
          </a:bodyPr>
          <a:lstStyle/>
          <a:p>
            <a:pPr>
              <a:defRPr/>
            </a:pPr>
            <a:r>
              <a:rPr lang="zh-CN" altLang="en-US" sz="2400" b="1">
                <a:solidFill>
                  <a:srgbClr val="3333CC"/>
                </a:solidFill>
                <a:latin typeface="Times New Roman" panose="02020603050405020304" pitchFamily="18" charset="0"/>
              </a:rPr>
              <a:t>＝ ＋</a:t>
            </a:r>
            <a:r>
              <a:rPr lang="en-US" altLang="zh-CN" sz="2400" b="1">
                <a:solidFill>
                  <a:srgbClr val="3333CC"/>
                </a:solidFill>
                <a:latin typeface="Times New Roman" panose="02020603050405020304" pitchFamily="18" charset="0"/>
              </a:rPr>
              <a:t>0.042</a:t>
            </a:r>
            <a:r>
              <a:rPr lang="zh-CN" altLang="en-US" sz="2400" b="1">
                <a:solidFill>
                  <a:srgbClr val="3333CC"/>
                </a:solidFill>
                <a:latin typeface="Times New Roman" panose="02020603050405020304" pitchFamily="18" charset="0"/>
              </a:rPr>
              <a:t>－</a:t>
            </a:r>
            <a:r>
              <a:rPr lang="en-US" altLang="zh-CN" sz="2400" b="1">
                <a:solidFill>
                  <a:srgbClr val="3333CC"/>
                </a:solidFill>
                <a:latin typeface="Times New Roman" panose="02020603050405020304" pitchFamily="18" charset="0"/>
              </a:rPr>
              <a:t>(+0.026)</a:t>
            </a:r>
            <a:r>
              <a:rPr lang="zh-CN" altLang="en-US" sz="2400" b="1">
                <a:solidFill>
                  <a:srgbClr val="3333CC"/>
                </a:solidFill>
                <a:latin typeface="Times New Roman" panose="02020603050405020304" pitchFamily="18" charset="0"/>
              </a:rPr>
              <a:t>＝ </a:t>
            </a:r>
            <a:r>
              <a:rPr lang="en-US" altLang="zh-CN" sz="2400" b="1">
                <a:solidFill>
                  <a:srgbClr val="3333CC"/>
                </a:solidFill>
                <a:latin typeface="Times New Roman" panose="02020603050405020304" pitchFamily="18" charset="0"/>
              </a:rPr>
              <a:t>0.016</a:t>
            </a:r>
          </a:p>
        </p:txBody>
      </p:sp>
      <p:grpSp>
        <p:nvGrpSpPr>
          <p:cNvPr id="35" name="组合 34">
            <a:extLst>
              <a:ext uri="{FF2B5EF4-FFF2-40B4-BE49-F238E27FC236}">
                <a16:creationId xmlns:a16="http://schemas.microsoft.com/office/drawing/2014/main" id="{960D7265-9958-6AD6-2F92-BDE348F66200}"/>
              </a:ext>
            </a:extLst>
          </p:cNvPr>
          <p:cNvGrpSpPr/>
          <p:nvPr/>
        </p:nvGrpSpPr>
        <p:grpSpPr>
          <a:xfrm>
            <a:off x="375840" y="974104"/>
            <a:ext cx="8184357" cy="5636051"/>
            <a:chOff x="295" y="212"/>
            <a:chExt cx="5308" cy="3826"/>
          </a:xfrm>
        </p:grpSpPr>
        <p:pic>
          <p:nvPicPr>
            <p:cNvPr id="36" name="图片 416802">
              <a:extLst>
                <a:ext uri="{FF2B5EF4-FFF2-40B4-BE49-F238E27FC236}">
                  <a16:creationId xmlns:a16="http://schemas.microsoft.com/office/drawing/2014/main" id="{878AD120-2EFE-229B-B963-BE0BCC0D66E5}"/>
                </a:ext>
              </a:extLst>
            </p:cNvPr>
            <p:cNvPicPr>
              <a:picLocks noChangeAspect="1"/>
            </p:cNvPicPr>
            <p:nvPr/>
          </p:nvPicPr>
          <p:blipFill>
            <a:blip r:embed="rId2"/>
            <a:srcRect l="16536" t="28516" r="17903" b="12419"/>
            <a:stretch>
              <a:fillRect/>
            </a:stretch>
          </p:blipFill>
          <p:spPr>
            <a:xfrm>
              <a:off x="295" y="212"/>
              <a:ext cx="5308" cy="3826"/>
            </a:xfrm>
            <a:prstGeom prst="rect">
              <a:avLst/>
            </a:prstGeom>
            <a:noFill/>
            <a:ln w="9525">
              <a:noFill/>
            </a:ln>
          </p:spPr>
        </p:pic>
        <p:sp>
          <p:nvSpPr>
            <p:cNvPr id="37" name="直接连接符 416804">
              <a:extLst>
                <a:ext uri="{FF2B5EF4-FFF2-40B4-BE49-F238E27FC236}">
                  <a16:creationId xmlns:a16="http://schemas.microsoft.com/office/drawing/2014/main" id="{EE6ED7D9-C183-6488-30D8-0F88EE56D8D9}"/>
                </a:ext>
              </a:extLst>
            </p:cNvPr>
            <p:cNvSpPr/>
            <p:nvPr/>
          </p:nvSpPr>
          <p:spPr>
            <a:xfrm>
              <a:off x="476" y="3392"/>
              <a:ext cx="2585" cy="0"/>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 name="直接连接符 416805">
              <a:extLst>
                <a:ext uri="{FF2B5EF4-FFF2-40B4-BE49-F238E27FC236}">
                  <a16:creationId xmlns:a16="http://schemas.microsoft.com/office/drawing/2014/main" id="{2664DAFC-63EE-FBCC-0ABD-758676A5FF86}"/>
                </a:ext>
              </a:extLst>
            </p:cNvPr>
            <p:cNvSpPr/>
            <p:nvPr/>
          </p:nvSpPr>
          <p:spPr>
            <a:xfrm>
              <a:off x="2880" y="1434"/>
              <a:ext cx="0" cy="2041"/>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39" name="组合 38">
            <a:extLst>
              <a:ext uri="{FF2B5EF4-FFF2-40B4-BE49-F238E27FC236}">
                <a16:creationId xmlns:a16="http://schemas.microsoft.com/office/drawing/2014/main" id="{D25834FC-3195-24A6-B554-A6E2816C5854}"/>
              </a:ext>
            </a:extLst>
          </p:cNvPr>
          <p:cNvGrpSpPr/>
          <p:nvPr/>
        </p:nvGrpSpPr>
        <p:grpSpPr>
          <a:xfrm>
            <a:off x="375840" y="988645"/>
            <a:ext cx="8288337" cy="5765144"/>
            <a:chOff x="158" y="255"/>
            <a:chExt cx="5391" cy="3886"/>
          </a:xfrm>
        </p:grpSpPr>
        <p:grpSp>
          <p:nvGrpSpPr>
            <p:cNvPr id="40" name="组合 416807">
              <a:extLst>
                <a:ext uri="{FF2B5EF4-FFF2-40B4-BE49-F238E27FC236}">
                  <a16:creationId xmlns:a16="http://schemas.microsoft.com/office/drawing/2014/main" id="{4E80FC19-0EE7-8336-7020-5287C81B8F85}"/>
                </a:ext>
              </a:extLst>
            </p:cNvPr>
            <p:cNvGrpSpPr/>
            <p:nvPr/>
          </p:nvGrpSpPr>
          <p:grpSpPr>
            <a:xfrm>
              <a:off x="158" y="255"/>
              <a:ext cx="5391" cy="3886"/>
              <a:chOff x="158" y="255"/>
              <a:chExt cx="5391" cy="3886"/>
            </a:xfrm>
          </p:grpSpPr>
          <p:pic>
            <p:nvPicPr>
              <p:cNvPr id="43" name="图片 416808">
                <a:extLst>
                  <a:ext uri="{FF2B5EF4-FFF2-40B4-BE49-F238E27FC236}">
                    <a16:creationId xmlns:a16="http://schemas.microsoft.com/office/drawing/2014/main" id="{6D941A59-B68C-3BA2-8D85-DDC12AA55328}"/>
                  </a:ext>
                </a:extLst>
              </p:cNvPr>
              <p:cNvPicPr>
                <a:picLocks noChangeAspect="1"/>
              </p:cNvPicPr>
              <p:nvPr/>
            </p:nvPicPr>
            <p:blipFill>
              <a:blip r:embed="rId3"/>
              <a:srcRect l="17708" t="28059" r="16237" b="12419"/>
              <a:stretch>
                <a:fillRect/>
              </a:stretch>
            </p:blipFill>
            <p:spPr>
              <a:xfrm>
                <a:off x="158" y="255"/>
                <a:ext cx="5391" cy="3886"/>
              </a:xfrm>
              <a:prstGeom prst="rect">
                <a:avLst/>
              </a:prstGeom>
              <a:noFill/>
              <a:ln w="9525">
                <a:noFill/>
              </a:ln>
            </p:spPr>
          </p:pic>
          <p:sp>
            <p:nvSpPr>
              <p:cNvPr id="44" name="矩形 416809">
                <a:extLst>
                  <a:ext uri="{FF2B5EF4-FFF2-40B4-BE49-F238E27FC236}">
                    <a16:creationId xmlns:a16="http://schemas.microsoft.com/office/drawing/2014/main" id="{B765DF2A-4B2B-5DBD-F789-FE44AD14294C}"/>
                  </a:ext>
                </a:extLst>
              </p:cNvPr>
              <p:cNvSpPr/>
              <p:nvPr/>
            </p:nvSpPr>
            <p:spPr>
              <a:xfrm>
                <a:off x="4921" y="321"/>
                <a:ext cx="116"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1" i="0" u="none" strike="noStrike" kern="0" cap="none" spc="0" normalizeH="0" baseline="0" noProof="0" dirty="0">
                  <a:ln>
                    <a:noFill/>
                  </a:ln>
                  <a:solidFill>
                    <a:srgbClr val="000000"/>
                  </a:solidFill>
                  <a:effectLst/>
                  <a:uLnTx/>
                  <a:uFillTx/>
                  <a:latin typeface="Times New Roman" panose="02020603050405020304" pitchFamily="18" charset="0"/>
                </a:endParaRPr>
              </a:p>
            </p:txBody>
          </p:sp>
        </p:grpSp>
        <p:sp>
          <p:nvSpPr>
            <p:cNvPr id="41" name="直接连接符 416810">
              <a:extLst>
                <a:ext uri="{FF2B5EF4-FFF2-40B4-BE49-F238E27FC236}">
                  <a16:creationId xmlns:a16="http://schemas.microsoft.com/office/drawing/2014/main" id="{4F603602-4736-9033-0C43-5DEDBDE9BCF5}"/>
                </a:ext>
              </a:extLst>
            </p:cNvPr>
            <p:cNvSpPr/>
            <p:nvPr/>
          </p:nvSpPr>
          <p:spPr>
            <a:xfrm>
              <a:off x="340" y="3748"/>
              <a:ext cx="4808" cy="0"/>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 name="直接连接符 416811">
              <a:extLst>
                <a:ext uri="{FF2B5EF4-FFF2-40B4-BE49-F238E27FC236}">
                  <a16:creationId xmlns:a16="http://schemas.microsoft.com/office/drawing/2014/main" id="{BCB00697-DDB1-2412-2E9D-5DE6A0F0F85B}"/>
                </a:ext>
              </a:extLst>
            </p:cNvPr>
            <p:cNvSpPr/>
            <p:nvPr/>
          </p:nvSpPr>
          <p:spPr>
            <a:xfrm>
              <a:off x="5131" y="1207"/>
              <a:ext cx="0" cy="2677"/>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Tree>
    <p:extLst>
      <p:ext uri="{BB962C8B-B14F-4D97-AF65-F5344CB8AC3E}">
        <p14:creationId xmlns:p14="http://schemas.microsoft.com/office/powerpoint/2010/main" val="1121955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subTnLst>
                                    <p:set>
                                      <p:cBhvr override="childStyle">
                                        <p:cTn dur="1" fill="hold" display="0" masterRel="nextClick" afterEffect="1"/>
                                        <p:tgtEl>
                                          <p:spTgt spid="35"/>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left)">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left)">
                                      <p:cBhvr>
                                        <p:cTn id="62" dur="500"/>
                                        <p:tgtEl>
                                          <p:spTgt spid="2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left)">
                                      <p:cBhvr>
                                        <p:cTn id="72" dur="500"/>
                                        <p:tgtEl>
                                          <p:spTgt spid="1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left)">
                                      <p:cBhvr>
                                        <p:cTn id="77" dur="500"/>
                                        <p:tgtEl>
                                          <p:spTgt spid="16"/>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up)">
                                      <p:cBhvr>
                                        <p:cTn id="82" dur="500"/>
                                        <p:tgtEl>
                                          <p:spTgt spid="1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6"/>
                                        </p:tgtEl>
                                        <p:attrNameLst>
                                          <p:attrName>style.visibility</p:attrName>
                                        </p:attrNameLst>
                                      </p:cBhvr>
                                      <p:to>
                                        <p:strVal val="visible"/>
                                      </p:to>
                                    </p:set>
                                    <p:animEffect transition="in" filter="wipe(left)">
                                      <p:cBhvr>
                                        <p:cTn id="87" dur="500"/>
                                        <p:tgtEl>
                                          <p:spTgt spid="6"/>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wipe(left)">
                                      <p:cBhvr>
                                        <p:cTn id="92" dur="500"/>
                                        <p:tgtEl>
                                          <p:spTgt spid="28"/>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iterate type="wd">
                                    <p:tmPct val="100000"/>
                                  </p:iterate>
                                  <p:childTnLst>
                                    <p:set>
                                      <p:cBhvr>
                                        <p:cTn id="96" dur="1" fill="hold">
                                          <p:stCondLst>
                                            <p:cond delay="0"/>
                                          </p:stCondLst>
                                        </p:cTn>
                                        <p:tgtEl>
                                          <p:spTgt spid="5"/>
                                        </p:tgtEl>
                                        <p:attrNameLst>
                                          <p:attrName>style.visibility</p:attrName>
                                        </p:attrNameLst>
                                      </p:cBhvr>
                                      <p:to>
                                        <p:strVal val="visible"/>
                                      </p:to>
                                    </p:set>
                                    <p:animEffect transition="in" filter="wipe(left)">
                                      <p:cBhvr>
                                        <p:cTn id="97" dur="300"/>
                                        <p:tgtEl>
                                          <p:spTgt spid="5"/>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nodeType="clickEffect">
                                  <p:stCondLst>
                                    <p:cond delay="0"/>
                                  </p:stCondLst>
                                  <p:childTnLst>
                                    <p:set>
                                      <p:cBhvr>
                                        <p:cTn id="101" dur="1" fill="hold">
                                          <p:stCondLst>
                                            <p:cond delay="0"/>
                                          </p:stCondLst>
                                        </p:cTn>
                                        <p:tgtEl>
                                          <p:spTgt spid="39"/>
                                        </p:tgtEl>
                                        <p:attrNameLst>
                                          <p:attrName>style.visibility</p:attrName>
                                        </p:attrNameLst>
                                      </p:cBhvr>
                                      <p:to>
                                        <p:strVal val="visible"/>
                                      </p:to>
                                    </p:set>
                                    <p:animEffect transition="in" filter="wipe(left)">
                                      <p:cBhvr>
                                        <p:cTn id="102"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32"/>
                                        </p:tgtEl>
                                        <p:attrNameLst>
                                          <p:attrName>style.visibility</p:attrName>
                                        </p:attrNameLst>
                                      </p:cBhvr>
                                      <p:to>
                                        <p:strVal val="visible"/>
                                      </p:to>
                                    </p:set>
                                    <p:animEffect transition="in" filter="wipe(left)">
                                      <p:cBhvr>
                                        <p:cTn id="107" dur="500"/>
                                        <p:tgtEl>
                                          <p:spTgt spid="32"/>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33"/>
                                        </p:tgtEl>
                                        <p:attrNameLst>
                                          <p:attrName>style.visibility</p:attrName>
                                        </p:attrNameLst>
                                      </p:cBhvr>
                                      <p:to>
                                        <p:strVal val="visible"/>
                                      </p:to>
                                    </p:set>
                                    <p:animEffect transition="in" filter="wipe(left)">
                                      <p:cBhvr>
                                        <p:cTn id="112" dur="500"/>
                                        <p:tgtEl>
                                          <p:spTgt spid="33"/>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grpId="0" nodeType="clickEffect">
                                  <p:stCondLst>
                                    <p:cond delay="0"/>
                                  </p:stCondLst>
                                  <p:childTnLst>
                                    <p:set>
                                      <p:cBhvr>
                                        <p:cTn id="116" dur="1" fill="hold">
                                          <p:stCondLst>
                                            <p:cond delay="0"/>
                                          </p:stCondLst>
                                        </p:cTn>
                                        <p:tgtEl>
                                          <p:spTgt spid="34"/>
                                        </p:tgtEl>
                                        <p:attrNameLst>
                                          <p:attrName>style.visibility</p:attrName>
                                        </p:attrNameLst>
                                      </p:cBhvr>
                                      <p:to>
                                        <p:strVal val="visible"/>
                                      </p:to>
                                    </p:set>
                                    <p:animEffect transition="in" filter="wipe(left)">
                                      <p:cBhvr>
                                        <p:cTn id="117" dur="500"/>
                                        <p:tgtEl>
                                          <p:spTgt spid="34"/>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grpId="0" nodeType="clickEffect">
                                  <p:stCondLst>
                                    <p:cond delay="0"/>
                                  </p:stCondLst>
                                  <p:childTnLst>
                                    <p:set>
                                      <p:cBhvr>
                                        <p:cTn id="121" dur="1" fill="hold">
                                          <p:stCondLst>
                                            <p:cond delay="0"/>
                                          </p:stCondLst>
                                        </p:cTn>
                                        <p:tgtEl>
                                          <p:spTgt spid="19"/>
                                        </p:tgtEl>
                                        <p:attrNameLst>
                                          <p:attrName>style.visibility</p:attrName>
                                        </p:attrNameLst>
                                      </p:cBhvr>
                                      <p:to>
                                        <p:strVal val="visible"/>
                                      </p:to>
                                    </p:set>
                                    <p:animEffect transition="in" filter="wipe(left)">
                                      <p:cBhvr>
                                        <p:cTn id="122" dur="500"/>
                                        <p:tgtEl>
                                          <p:spTgt spid="19"/>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grpId="0" nodeType="clickEffect">
                                  <p:stCondLst>
                                    <p:cond delay="0"/>
                                  </p:stCondLst>
                                  <p:childTnLst>
                                    <p:set>
                                      <p:cBhvr>
                                        <p:cTn id="126" dur="1" fill="hold">
                                          <p:stCondLst>
                                            <p:cond delay="0"/>
                                          </p:stCondLst>
                                        </p:cTn>
                                        <p:tgtEl>
                                          <p:spTgt spid="20"/>
                                        </p:tgtEl>
                                        <p:attrNameLst>
                                          <p:attrName>style.visibility</p:attrName>
                                        </p:attrNameLst>
                                      </p:cBhvr>
                                      <p:to>
                                        <p:strVal val="visible"/>
                                      </p:to>
                                    </p:set>
                                    <p:animEffect transition="in" filter="wipe(left)">
                                      <p:cBhvr>
                                        <p:cTn id="127" dur="500"/>
                                        <p:tgtEl>
                                          <p:spTgt spid="20"/>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grpId="0" nodeType="clickEffect">
                                  <p:stCondLst>
                                    <p:cond delay="0"/>
                                  </p:stCondLst>
                                  <p:childTnLst>
                                    <p:set>
                                      <p:cBhvr>
                                        <p:cTn id="131" dur="1" fill="hold">
                                          <p:stCondLst>
                                            <p:cond delay="0"/>
                                          </p:stCondLst>
                                        </p:cTn>
                                        <p:tgtEl>
                                          <p:spTgt spid="21"/>
                                        </p:tgtEl>
                                        <p:attrNameLst>
                                          <p:attrName>style.visibility</p:attrName>
                                        </p:attrNameLst>
                                      </p:cBhvr>
                                      <p:to>
                                        <p:strVal val="visible"/>
                                      </p:to>
                                    </p:set>
                                    <p:animEffect transition="in" filter="wipe(left)">
                                      <p:cBhvr>
                                        <p:cTn id="132" dur="500"/>
                                        <p:tgtEl>
                                          <p:spTgt spid="21"/>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grpId="0" nodeType="clickEffect">
                                  <p:stCondLst>
                                    <p:cond delay="0"/>
                                  </p:stCondLst>
                                  <p:childTnLst>
                                    <p:set>
                                      <p:cBhvr>
                                        <p:cTn id="136" dur="1" fill="hold">
                                          <p:stCondLst>
                                            <p:cond delay="0"/>
                                          </p:stCondLst>
                                        </p:cTn>
                                        <p:tgtEl>
                                          <p:spTgt spid="22"/>
                                        </p:tgtEl>
                                        <p:attrNameLst>
                                          <p:attrName>style.visibility</p:attrName>
                                        </p:attrNameLst>
                                      </p:cBhvr>
                                      <p:to>
                                        <p:strVal val="visible"/>
                                      </p:to>
                                    </p:set>
                                    <p:animEffect transition="in" filter="wipe(left)">
                                      <p:cBhvr>
                                        <p:cTn id="137" dur="500"/>
                                        <p:tgtEl>
                                          <p:spTgt spid="22"/>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grpId="0" nodeType="clickEffect">
                                  <p:stCondLst>
                                    <p:cond delay="0"/>
                                  </p:stCondLst>
                                  <p:childTnLst>
                                    <p:set>
                                      <p:cBhvr>
                                        <p:cTn id="141" dur="1" fill="hold">
                                          <p:stCondLst>
                                            <p:cond delay="0"/>
                                          </p:stCondLst>
                                        </p:cTn>
                                        <p:tgtEl>
                                          <p:spTgt spid="23"/>
                                        </p:tgtEl>
                                        <p:attrNameLst>
                                          <p:attrName>style.visibility</p:attrName>
                                        </p:attrNameLst>
                                      </p:cBhvr>
                                      <p:to>
                                        <p:strVal val="visible"/>
                                      </p:to>
                                    </p:set>
                                    <p:animEffect transition="in" filter="wipe(left)">
                                      <p:cBhvr>
                                        <p:cTn id="142" dur="500"/>
                                        <p:tgtEl>
                                          <p:spTgt spid="23"/>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grpId="0" nodeType="clickEffect">
                                  <p:stCondLst>
                                    <p:cond delay="0"/>
                                  </p:stCondLst>
                                  <p:childTnLst>
                                    <p:set>
                                      <p:cBhvr>
                                        <p:cTn id="146" dur="1" fill="hold">
                                          <p:stCondLst>
                                            <p:cond delay="0"/>
                                          </p:stCondLst>
                                        </p:cTn>
                                        <p:tgtEl>
                                          <p:spTgt spid="24"/>
                                        </p:tgtEl>
                                        <p:attrNameLst>
                                          <p:attrName>style.visibility</p:attrName>
                                        </p:attrNameLst>
                                      </p:cBhvr>
                                      <p:to>
                                        <p:strVal val="visible"/>
                                      </p:to>
                                    </p:set>
                                    <p:animEffect transition="in" filter="wipe(left)">
                                      <p:cBhvr>
                                        <p:cTn id="147" dur="500"/>
                                        <p:tgtEl>
                                          <p:spTgt spid="24"/>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8" fill="hold" grpId="0" nodeType="clickEffect">
                                  <p:stCondLst>
                                    <p:cond delay="0"/>
                                  </p:stCondLst>
                                  <p:childTnLst>
                                    <p:set>
                                      <p:cBhvr>
                                        <p:cTn id="151" dur="1" fill="hold">
                                          <p:stCondLst>
                                            <p:cond delay="0"/>
                                          </p:stCondLst>
                                        </p:cTn>
                                        <p:tgtEl>
                                          <p:spTgt spid="25"/>
                                        </p:tgtEl>
                                        <p:attrNameLst>
                                          <p:attrName>style.visibility</p:attrName>
                                        </p:attrNameLst>
                                      </p:cBhvr>
                                      <p:to>
                                        <p:strVal val="visible"/>
                                      </p:to>
                                    </p:set>
                                    <p:animEffect transition="in" filter="wipe(left)">
                                      <p:cBhvr>
                                        <p:cTn id="15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文本框 85">
            <a:extLst>
              <a:ext uri="{FF2B5EF4-FFF2-40B4-BE49-F238E27FC236}">
                <a16:creationId xmlns:a16="http://schemas.microsoft.com/office/drawing/2014/main" id="{E61E5E41-E1D0-B2D6-D614-8A90B15335E2}"/>
              </a:ext>
            </a:extLst>
          </p:cNvPr>
          <p:cNvSpPr txBox="1"/>
          <p:nvPr/>
        </p:nvSpPr>
        <p:spPr>
          <a:xfrm>
            <a:off x="465056" y="700237"/>
            <a:ext cx="5416868" cy="461665"/>
          </a:xfrm>
          <a:prstGeom prst="rect">
            <a:avLst/>
          </a:prstGeom>
          <a:noFill/>
          <a:ln w="9525">
            <a:noFill/>
          </a:ln>
        </p:spPr>
        <p:txBody>
          <a:bodyPr wrap="none" anchor="t" anchorCtr="0">
            <a:spAutoFit/>
          </a:bodyPr>
          <a:lstStyle/>
          <a:p>
            <a:pPr>
              <a:defRPr/>
            </a:pPr>
            <a:r>
              <a:rPr lang="zh-CN" altLang="en-US" sz="2400" b="1" dirty="0">
                <a:solidFill>
                  <a:srgbClr val="FF0000"/>
                </a:solidFill>
                <a:latin typeface="等线" panose="02010600030101010101" pitchFamily="2" charset="-122"/>
                <a:ea typeface="等线" panose="02010600030101010101" pitchFamily="2" charset="-122"/>
              </a:rPr>
              <a:t>③尺寸公差在零件图上有三种注写方式</a:t>
            </a:r>
            <a:endParaRPr lang="zh-CN" altLang="en-US" sz="2400" b="1" dirty="0">
              <a:solidFill>
                <a:srgbClr val="FFFFFF"/>
              </a:solidFill>
              <a:latin typeface="Times New Roman" panose="02020603050405020304" pitchFamily="18" charset="0"/>
            </a:endParaRPr>
          </a:p>
        </p:txBody>
      </p:sp>
      <p:sp>
        <p:nvSpPr>
          <p:cNvPr id="87" name="文本框 86">
            <a:extLst>
              <a:ext uri="{FF2B5EF4-FFF2-40B4-BE49-F238E27FC236}">
                <a16:creationId xmlns:a16="http://schemas.microsoft.com/office/drawing/2014/main" id="{FBD87C32-CB96-0E00-A5E0-A5914AB8B9E1}"/>
              </a:ext>
            </a:extLst>
          </p:cNvPr>
          <p:cNvSpPr txBox="1"/>
          <p:nvPr/>
        </p:nvSpPr>
        <p:spPr>
          <a:xfrm>
            <a:off x="2971800" y="1343025"/>
            <a:ext cx="898525" cy="519113"/>
          </a:xfrm>
          <a:prstGeom prst="rect">
            <a:avLst/>
          </a:prstGeom>
          <a:noFill/>
          <a:ln w="9525">
            <a:noFill/>
          </a:ln>
        </p:spPr>
        <p:txBody>
          <a:bodyPr wrap="none" anchor="t" anchorCtr="0">
            <a:spAutoFit/>
          </a:bodyPr>
          <a:lstStyle/>
          <a:p>
            <a:pPr>
              <a:defRPr/>
            </a:pPr>
            <a:r>
              <a:rPr lang="zh-CN" altLang="en-US" sz="2800" b="1" dirty="0">
                <a:solidFill>
                  <a:srgbClr val="9900CC"/>
                </a:solidFill>
                <a:latin typeface="Times New Roman" panose="02020603050405020304" pitchFamily="18" charset="0"/>
              </a:rPr>
              <a:t>孔</a:t>
            </a:r>
            <a:r>
              <a:rPr lang="zh-CN" altLang="en-US" sz="2800" b="1" dirty="0">
                <a:solidFill>
                  <a:srgbClr val="000000"/>
                </a:solidFill>
                <a:latin typeface="Times New Roman" panose="02020603050405020304" pitchFamily="18" charset="0"/>
              </a:rPr>
              <a:t>：</a:t>
            </a:r>
          </a:p>
        </p:txBody>
      </p:sp>
      <p:sp>
        <p:nvSpPr>
          <p:cNvPr id="88" name="文本框 87">
            <a:extLst>
              <a:ext uri="{FF2B5EF4-FFF2-40B4-BE49-F238E27FC236}">
                <a16:creationId xmlns:a16="http://schemas.microsoft.com/office/drawing/2014/main" id="{3D80F39B-41AB-65D6-426E-63C9FE9D60E9}"/>
              </a:ext>
            </a:extLst>
          </p:cNvPr>
          <p:cNvSpPr txBox="1"/>
          <p:nvPr/>
        </p:nvSpPr>
        <p:spPr>
          <a:xfrm>
            <a:off x="2727325" y="2309813"/>
            <a:ext cx="1438275" cy="519112"/>
          </a:xfrm>
          <a:prstGeom prst="rect">
            <a:avLst/>
          </a:prstGeom>
          <a:noFill/>
          <a:ln w="9525">
            <a:noFill/>
          </a:ln>
        </p:spPr>
        <p:txBody>
          <a:bodyPr wrap="none" anchor="t" anchorCtr="0">
            <a:spAutoFit/>
          </a:bodyPr>
          <a:lstStyle/>
          <a:p>
            <a:pPr>
              <a:defRPr/>
            </a:pPr>
            <a:r>
              <a:rPr lang="en-US" altLang="zh-CN" sz="2800" b="1">
                <a:solidFill>
                  <a:srgbClr val="9900CC"/>
                </a:solidFill>
                <a:latin typeface="Times New Roman" panose="02020603050405020304" pitchFamily="18" charset="0"/>
              </a:rPr>
              <a:t>Φ32 H7</a:t>
            </a:r>
          </a:p>
        </p:txBody>
      </p:sp>
      <p:grpSp>
        <p:nvGrpSpPr>
          <p:cNvPr id="89" name="组合 88">
            <a:extLst>
              <a:ext uri="{FF2B5EF4-FFF2-40B4-BE49-F238E27FC236}">
                <a16:creationId xmlns:a16="http://schemas.microsoft.com/office/drawing/2014/main" id="{BC613379-E985-4642-AE30-BCA0555E4E51}"/>
              </a:ext>
            </a:extLst>
          </p:cNvPr>
          <p:cNvGrpSpPr/>
          <p:nvPr/>
        </p:nvGrpSpPr>
        <p:grpSpPr>
          <a:xfrm>
            <a:off x="2498725" y="5010150"/>
            <a:ext cx="2832100" cy="781050"/>
            <a:chOff x="1382" y="3143"/>
            <a:chExt cx="1784" cy="492"/>
          </a:xfrm>
        </p:grpSpPr>
        <p:sp>
          <p:nvSpPr>
            <p:cNvPr id="90" name="矩形 417797">
              <a:extLst>
                <a:ext uri="{FF2B5EF4-FFF2-40B4-BE49-F238E27FC236}">
                  <a16:creationId xmlns:a16="http://schemas.microsoft.com/office/drawing/2014/main" id="{68A8151A-8B58-6785-0CA6-C0B61115EBEF}"/>
                </a:ext>
              </a:extLst>
            </p:cNvPr>
            <p:cNvSpPr/>
            <p:nvPr/>
          </p:nvSpPr>
          <p:spPr>
            <a:xfrm>
              <a:off x="1382" y="3189"/>
              <a:ext cx="1784" cy="327"/>
            </a:xfrm>
            <a:prstGeom prst="rect">
              <a:avLst/>
            </a:prstGeom>
            <a:noFill/>
            <a:ln w="9525">
              <a:noFill/>
            </a:ln>
          </p:spPr>
          <p:txBody>
            <a:bodyPr wrap="none" anchor="t" anchorCtr="0">
              <a:spAutoFit/>
            </a:bodyPr>
            <a:lstStyle/>
            <a:p>
              <a:pPr>
                <a:defRPr/>
              </a:pPr>
              <a:r>
                <a:rPr lang="en-US" altLang="zh-CN" sz="2800" b="1">
                  <a:solidFill>
                    <a:srgbClr val="9900CC"/>
                  </a:solidFill>
                  <a:latin typeface="Times New Roman" panose="02020603050405020304" pitchFamily="18" charset="0"/>
                </a:rPr>
                <a:t>Φ32 H7(             )</a:t>
              </a:r>
            </a:p>
          </p:txBody>
        </p:sp>
        <p:sp>
          <p:nvSpPr>
            <p:cNvPr id="91" name="文本框 417798">
              <a:extLst>
                <a:ext uri="{FF2B5EF4-FFF2-40B4-BE49-F238E27FC236}">
                  <a16:creationId xmlns:a16="http://schemas.microsoft.com/office/drawing/2014/main" id="{83077BFD-A44F-3CE0-70AA-F013776F11AC}"/>
                </a:ext>
              </a:extLst>
            </p:cNvPr>
            <p:cNvSpPr txBox="1"/>
            <p:nvPr/>
          </p:nvSpPr>
          <p:spPr>
            <a:xfrm>
              <a:off x="2280" y="3143"/>
              <a:ext cx="740" cy="288"/>
            </a:xfrm>
            <a:prstGeom prst="rect">
              <a:avLst/>
            </a:prstGeom>
            <a:noFill/>
            <a:ln w="9525">
              <a:noFill/>
            </a:ln>
          </p:spPr>
          <p:txBody>
            <a:bodyPr wrap="none" anchor="t" anchorCtr="0">
              <a:spAutoFit/>
            </a:bodyPr>
            <a:lstStyle/>
            <a:p>
              <a:pPr>
                <a:defRPr/>
              </a:pPr>
              <a:r>
                <a:rPr lang="zh-CN" altLang="en-US" sz="2400" b="1" dirty="0">
                  <a:solidFill>
                    <a:srgbClr val="9900CC"/>
                  </a:solidFill>
                  <a:latin typeface="Times New Roman" panose="02020603050405020304" pitchFamily="18" charset="0"/>
                </a:rPr>
                <a:t>＋</a:t>
              </a:r>
              <a:r>
                <a:rPr lang="en-US" altLang="zh-CN" sz="2400" b="1" dirty="0">
                  <a:solidFill>
                    <a:srgbClr val="9900CC"/>
                  </a:solidFill>
                  <a:latin typeface="Times New Roman" panose="02020603050405020304" pitchFamily="18" charset="0"/>
                </a:rPr>
                <a:t>0.025</a:t>
              </a:r>
              <a:endParaRPr lang="en-US" altLang="zh-CN" sz="2400" b="1">
                <a:solidFill>
                  <a:srgbClr val="9900CC"/>
                </a:solidFill>
                <a:latin typeface="Times New Roman" panose="02020603050405020304" pitchFamily="18" charset="0"/>
              </a:endParaRPr>
            </a:p>
          </p:txBody>
        </p:sp>
        <p:sp>
          <p:nvSpPr>
            <p:cNvPr id="92" name="文本框 417799">
              <a:extLst>
                <a:ext uri="{FF2B5EF4-FFF2-40B4-BE49-F238E27FC236}">
                  <a16:creationId xmlns:a16="http://schemas.microsoft.com/office/drawing/2014/main" id="{454DDD9B-BE1E-0CB9-37E4-66B0749E9D11}"/>
                </a:ext>
              </a:extLst>
            </p:cNvPr>
            <p:cNvSpPr txBox="1"/>
            <p:nvPr/>
          </p:nvSpPr>
          <p:spPr>
            <a:xfrm>
              <a:off x="2483" y="3347"/>
              <a:ext cx="212" cy="288"/>
            </a:xfrm>
            <a:prstGeom prst="rect">
              <a:avLst/>
            </a:prstGeom>
            <a:noFill/>
            <a:ln w="9525">
              <a:noFill/>
            </a:ln>
          </p:spPr>
          <p:txBody>
            <a:bodyPr anchor="t" anchorCtr="0">
              <a:spAutoFit/>
            </a:bodyPr>
            <a:lstStyle/>
            <a:p>
              <a:pPr>
                <a:defRPr/>
              </a:pPr>
              <a:r>
                <a:rPr lang="en-US" altLang="zh-CN" sz="2400" b="1">
                  <a:solidFill>
                    <a:srgbClr val="9900CC"/>
                  </a:solidFill>
                  <a:latin typeface="Times New Roman" panose="02020603050405020304" pitchFamily="18" charset="0"/>
                </a:rPr>
                <a:t>0</a:t>
              </a:r>
              <a:endParaRPr lang="en-US" altLang="zh-CN" sz="2400">
                <a:solidFill>
                  <a:srgbClr val="9900CC"/>
                </a:solidFill>
                <a:latin typeface="Times New Roman" panose="02020603050405020304" pitchFamily="18" charset="0"/>
              </a:endParaRPr>
            </a:p>
          </p:txBody>
        </p:sp>
      </p:grpSp>
      <p:grpSp>
        <p:nvGrpSpPr>
          <p:cNvPr id="93" name="组合 92">
            <a:extLst>
              <a:ext uri="{FF2B5EF4-FFF2-40B4-BE49-F238E27FC236}">
                <a16:creationId xmlns:a16="http://schemas.microsoft.com/office/drawing/2014/main" id="{6F463EB3-15FC-D9CA-0824-5E9311109DCF}"/>
              </a:ext>
            </a:extLst>
          </p:cNvPr>
          <p:cNvGrpSpPr/>
          <p:nvPr/>
        </p:nvGrpSpPr>
        <p:grpSpPr>
          <a:xfrm>
            <a:off x="2698750" y="3524250"/>
            <a:ext cx="1873250" cy="735013"/>
            <a:chOff x="1334" y="2256"/>
            <a:chExt cx="1180" cy="463"/>
          </a:xfrm>
        </p:grpSpPr>
        <p:sp>
          <p:nvSpPr>
            <p:cNvPr id="94" name="文本框 417801">
              <a:extLst>
                <a:ext uri="{FF2B5EF4-FFF2-40B4-BE49-F238E27FC236}">
                  <a16:creationId xmlns:a16="http://schemas.microsoft.com/office/drawing/2014/main" id="{0ECF8078-D272-B538-8491-6B731406584E}"/>
                </a:ext>
              </a:extLst>
            </p:cNvPr>
            <p:cNvSpPr txBox="1"/>
            <p:nvPr/>
          </p:nvSpPr>
          <p:spPr>
            <a:xfrm>
              <a:off x="1334" y="2335"/>
              <a:ext cx="564" cy="327"/>
            </a:xfrm>
            <a:prstGeom prst="rect">
              <a:avLst/>
            </a:prstGeom>
            <a:noFill/>
            <a:ln w="9525">
              <a:noFill/>
            </a:ln>
          </p:spPr>
          <p:txBody>
            <a:bodyPr wrap="none" anchor="t" anchorCtr="0">
              <a:spAutoFit/>
            </a:bodyPr>
            <a:lstStyle/>
            <a:p>
              <a:pPr>
                <a:defRPr/>
              </a:pPr>
              <a:r>
                <a:rPr lang="en-US" altLang="zh-CN" sz="2800" b="1">
                  <a:solidFill>
                    <a:srgbClr val="9900CC"/>
                  </a:solidFill>
                  <a:latin typeface="Times New Roman" panose="02020603050405020304" pitchFamily="18" charset="0"/>
                </a:rPr>
                <a:t>Φ32</a:t>
              </a:r>
              <a:endParaRPr lang="en-US" altLang="zh-CN" sz="2800">
                <a:solidFill>
                  <a:srgbClr val="9900CC"/>
                </a:solidFill>
                <a:latin typeface="Times New Roman" panose="02020603050405020304" pitchFamily="18" charset="0"/>
              </a:endParaRPr>
            </a:p>
          </p:txBody>
        </p:sp>
        <p:sp>
          <p:nvSpPr>
            <p:cNvPr id="95" name="文本框 417802">
              <a:extLst>
                <a:ext uri="{FF2B5EF4-FFF2-40B4-BE49-F238E27FC236}">
                  <a16:creationId xmlns:a16="http://schemas.microsoft.com/office/drawing/2014/main" id="{AC7BED9A-4B3E-002B-068C-CF1660F8224C}"/>
                </a:ext>
              </a:extLst>
            </p:cNvPr>
            <p:cNvSpPr txBox="1"/>
            <p:nvPr/>
          </p:nvSpPr>
          <p:spPr>
            <a:xfrm>
              <a:off x="1774" y="2256"/>
              <a:ext cx="740" cy="288"/>
            </a:xfrm>
            <a:prstGeom prst="rect">
              <a:avLst/>
            </a:prstGeom>
            <a:noFill/>
            <a:ln w="9525">
              <a:noFill/>
            </a:ln>
          </p:spPr>
          <p:txBody>
            <a:bodyPr wrap="none" anchor="t" anchorCtr="0">
              <a:spAutoFit/>
            </a:bodyPr>
            <a:lstStyle/>
            <a:p>
              <a:pPr>
                <a:defRPr/>
              </a:pPr>
              <a:r>
                <a:rPr lang="zh-CN" altLang="en-US" sz="2400" b="1" dirty="0">
                  <a:solidFill>
                    <a:srgbClr val="9900CC"/>
                  </a:solidFill>
                  <a:latin typeface="Times New Roman" panose="02020603050405020304" pitchFamily="18" charset="0"/>
                </a:rPr>
                <a:t>＋</a:t>
              </a:r>
              <a:r>
                <a:rPr lang="en-US" altLang="zh-CN" sz="2400" b="1" dirty="0">
                  <a:solidFill>
                    <a:srgbClr val="9900CC"/>
                  </a:solidFill>
                  <a:latin typeface="Times New Roman" panose="02020603050405020304" pitchFamily="18" charset="0"/>
                </a:rPr>
                <a:t>0.025</a:t>
              </a:r>
              <a:endParaRPr lang="en-US" altLang="zh-CN" sz="2400" b="1">
                <a:solidFill>
                  <a:srgbClr val="9900CC"/>
                </a:solidFill>
                <a:latin typeface="Times New Roman" panose="02020603050405020304" pitchFamily="18" charset="0"/>
              </a:endParaRPr>
            </a:p>
          </p:txBody>
        </p:sp>
        <p:sp>
          <p:nvSpPr>
            <p:cNvPr id="96" name="文本框 417803">
              <a:extLst>
                <a:ext uri="{FF2B5EF4-FFF2-40B4-BE49-F238E27FC236}">
                  <a16:creationId xmlns:a16="http://schemas.microsoft.com/office/drawing/2014/main" id="{9950685E-2AE2-1D2E-BB22-F83FC2EE6372}"/>
                </a:ext>
              </a:extLst>
            </p:cNvPr>
            <p:cNvSpPr txBox="1"/>
            <p:nvPr/>
          </p:nvSpPr>
          <p:spPr>
            <a:xfrm>
              <a:off x="1982" y="2431"/>
              <a:ext cx="212" cy="288"/>
            </a:xfrm>
            <a:prstGeom prst="rect">
              <a:avLst/>
            </a:prstGeom>
            <a:noFill/>
            <a:ln w="9525">
              <a:noFill/>
            </a:ln>
          </p:spPr>
          <p:txBody>
            <a:bodyPr wrap="none" anchor="t" anchorCtr="0">
              <a:spAutoFit/>
            </a:bodyPr>
            <a:lstStyle/>
            <a:p>
              <a:pPr>
                <a:defRPr/>
              </a:pPr>
              <a:r>
                <a:rPr lang="en-US" altLang="zh-CN" sz="2400" b="1">
                  <a:solidFill>
                    <a:srgbClr val="9900CC"/>
                  </a:solidFill>
                  <a:latin typeface="Times New Roman" panose="02020603050405020304" pitchFamily="18" charset="0"/>
                </a:rPr>
                <a:t>0</a:t>
              </a:r>
            </a:p>
          </p:txBody>
        </p:sp>
      </p:grpSp>
      <p:sp>
        <p:nvSpPr>
          <p:cNvPr id="97" name="文本框 96">
            <a:extLst>
              <a:ext uri="{FF2B5EF4-FFF2-40B4-BE49-F238E27FC236}">
                <a16:creationId xmlns:a16="http://schemas.microsoft.com/office/drawing/2014/main" id="{59288F1D-5CE2-5E7F-BC5F-E5EDD070C172}"/>
              </a:ext>
            </a:extLst>
          </p:cNvPr>
          <p:cNvSpPr txBox="1"/>
          <p:nvPr/>
        </p:nvSpPr>
        <p:spPr>
          <a:xfrm>
            <a:off x="850900" y="2309813"/>
            <a:ext cx="1409700" cy="457200"/>
          </a:xfrm>
          <a:prstGeom prst="rect">
            <a:avLst/>
          </a:prstGeom>
          <a:solidFill>
            <a:srgbClr val="00FFFF"/>
          </a:solidFill>
          <a:ln w="9525">
            <a:noFill/>
          </a:ln>
        </p:spPr>
        <p:txBody>
          <a:bodyPr wrap="none" anchor="t" anchorCtr="0">
            <a:spAutoFit/>
          </a:bodyPr>
          <a:lstStyle/>
          <a:p>
            <a:pPr>
              <a:defRPr/>
            </a:pPr>
            <a:r>
              <a:rPr lang="zh-CN" altLang="en-US" sz="2400" b="1" dirty="0">
                <a:solidFill>
                  <a:srgbClr val="000000"/>
                </a:solidFill>
                <a:latin typeface="Times New Roman" panose="02020603050405020304" pitchFamily="18" charset="0"/>
              </a:rPr>
              <a:t>批量生产</a:t>
            </a:r>
            <a:endParaRPr lang="zh-CN" altLang="en-US" sz="2400">
              <a:solidFill>
                <a:srgbClr val="000000"/>
              </a:solidFill>
              <a:latin typeface="Times New Roman" panose="02020603050405020304" pitchFamily="18" charset="0"/>
            </a:endParaRPr>
          </a:p>
        </p:txBody>
      </p:sp>
      <p:sp>
        <p:nvSpPr>
          <p:cNvPr id="98" name="文本框 97">
            <a:extLst>
              <a:ext uri="{FF2B5EF4-FFF2-40B4-BE49-F238E27FC236}">
                <a16:creationId xmlns:a16="http://schemas.microsoft.com/office/drawing/2014/main" id="{209171A6-2AFA-1DD2-D929-EF5C2491D98B}"/>
              </a:ext>
            </a:extLst>
          </p:cNvPr>
          <p:cNvSpPr txBox="1"/>
          <p:nvPr/>
        </p:nvSpPr>
        <p:spPr>
          <a:xfrm>
            <a:off x="850900" y="3663950"/>
            <a:ext cx="1409700" cy="457200"/>
          </a:xfrm>
          <a:prstGeom prst="rect">
            <a:avLst/>
          </a:prstGeom>
          <a:solidFill>
            <a:srgbClr val="FFCCFF"/>
          </a:solidFill>
          <a:ln w="19050">
            <a:noFill/>
          </a:ln>
        </p:spPr>
        <p:txBody>
          <a:bodyPr wrap="none" anchor="t" anchorCtr="0">
            <a:spAutoFit/>
          </a:bodyPr>
          <a:lstStyle/>
          <a:p>
            <a:pPr>
              <a:defRPr/>
            </a:pPr>
            <a:r>
              <a:rPr lang="zh-CN" altLang="en-US" sz="2400" b="1" dirty="0">
                <a:solidFill>
                  <a:srgbClr val="000000"/>
                </a:solidFill>
                <a:latin typeface="Times New Roman" panose="02020603050405020304" pitchFamily="18" charset="0"/>
              </a:rPr>
              <a:t>单件生产</a:t>
            </a:r>
            <a:endParaRPr lang="zh-CN" altLang="en-US" sz="2400">
              <a:solidFill>
                <a:srgbClr val="000000"/>
              </a:solidFill>
              <a:latin typeface="Times New Roman" panose="02020603050405020304" pitchFamily="18" charset="0"/>
            </a:endParaRPr>
          </a:p>
        </p:txBody>
      </p:sp>
      <p:sp>
        <p:nvSpPr>
          <p:cNvPr id="99" name="文本框 98">
            <a:extLst>
              <a:ext uri="{FF2B5EF4-FFF2-40B4-BE49-F238E27FC236}">
                <a16:creationId xmlns:a16="http://schemas.microsoft.com/office/drawing/2014/main" id="{C3BEA4BA-2943-0DB9-5A43-9A8530195803}"/>
              </a:ext>
            </a:extLst>
          </p:cNvPr>
          <p:cNvSpPr txBox="1"/>
          <p:nvPr/>
        </p:nvSpPr>
        <p:spPr>
          <a:xfrm>
            <a:off x="850900" y="5073650"/>
            <a:ext cx="1409700" cy="457200"/>
          </a:xfrm>
          <a:prstGeom prst="rect">
            <a:avLst/>
          </a:prstGeom>
          <a:solidFill>
            <a:srgbClr val="CCCCFF"/>
          </a:solid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0000"/>
                </a:solidFill>
                <a:effectLst/>
                <a:uLnTx/>
                <a:uFillTx/>
                <a:latin typeface="Times New Roman" panose="02020603050405020304" pitchFamily="18" charset="0"/>
              </a:rPr>
              <a:t>通用标注</a:t>
            </a:r>
            <a:endParaRPr kumimoji="0" lang="zh-CN" altLang="en-US" sz="2400" b="0"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100" name="矩形 99">
            <a:extLst>
              <a:ext uri="{FF2B5EF4-FFF2-40B4-BE49-F238E27FC236}">
                <a16:creationId xmlns:a16="http://schemas.microsoft.com/office/drawing/2014/main" id="{6F2E04D0-109D-ED1D-523E-D2EDB1F3CE8C}"/>
              </a:ext>
            </a:extLst>
          </p:cNvPr>
          <p:cNvSpPr/>
          <p:nvPr/>
        </p:nvSpPr>
        <p:spPr>
          <a:xfrm>
            <a:off x="5921375" y="2309813"/>
            <a:ext cx="1271588" cy="519112"/>
          </a:xfrm>
          <a:prstGeom prst="rect">
            <a:avLst/>
          </a:prstGeom>
          <a:noFill/>
          <a:ln w="9525">
            <a:noFill/>
          </a:ln>
        </p:spPr>
        <p:txBody>
          <a:bodyPr wrap="none" anchor="t" anchorCtr="0">
            <a:spAutoFit/>
          </a:bodyPr>
          <a:lstStyle/>
          <a:p>
            <a:pPr>
              <a:defRPr/>
            </a:pPr>
            <a:r>
              <a:rPr lang="en-US" altLang="zh-CN" sz="2800" b="1">
                <a:solidFill>
                  <a:srgbClr val="3333CC"/>
                </a:solidFill>
                <a:latin typeface="Times New Roman" panose="02020603050405020304" pitchFamily="18" charset="0"/>
              </a:rPr>
              <a:t>Φ36p6</a:t>
            </a:r>
          </a:p>
        </p:txBody>
      </p:sp>
      <p:grpSp>
        <p:nvGrpSpPr>
          <p:cNvPr id="101" name="组合 100">
            <a:extLst>
              <a:ext uri="{FF2B5EF4-FFF2-40B4-BE49-F238E27FC236}">
                <a16:creationId xmlns:a16="http://schemas.microsoft.com/office/drawing/2014/main" id="{7A1998E6-2716-C447-CDDF-B0625AF6278D}"/>
              </a:ext>
            </a:extLst>
          </p:cNvPr>
          <p:cNvGrpSpPr/>
          <p:nvPr/>
        </p:nvGrpSpPr>
        <p:grpSpPr>
          <a:xfrm>
            <a:off x="5845175" y="4889500"/>
            <a:ext cx="3298825" cy="825500"/>
            <a:chOff x="3490" y="3080"/>
            <a:chExt cx="2078" cy="520"/>
          </a:xfrm>
        </p:grpSpPr>
        <p:sp>
          <p:nvSpPr>
            <p:cNvPr id="102" name="文本框 417809">
              <a:extLst>
                <a:ext uri="{FF2B5EF4-FFF2-40B4-BE49-F238E27FC236}">
                  <a16:creationId xmlns:a16="http://schemas.microsoft.com/office/drawing/2014/main" id="{6AEE9D92-103A-3B26-B626-6AD48CA3DE3B}"/>
                </a:ext>
              </a:extLst>
            </p:cNvPr>
            <p:cNvSpPr txBox="1"/>
            <p:nvPr/>
          </p:nvSpPr>
          <p:spPr>
            <a:xfrm>
              <a:off x="3490" y="3080"/>
              <a:ext cx="2078" cy="442"/>
            </a:xfrm>
            <a:prstGeom prst="rect">
              <a:avLst/>
            </a:prstGeom>
            <a:noFill/>
            <a:ln w="9525">
              <a:noFill/>
            </a:ln>
          </p:spPr>
          <p:txBody>
            <a:bodyPr anchor="t" anchorCtr="0">
              <a:spAutoFit/>
            </a:bodyPr>
            <a:lstStyle/>
            <a:p>
              <a:pPr>
                <a:defRPr/>
              </a:pPr>
              <a:r>
                <a:rPr lang="en-US" altLang="zh-CN" sz="2800" b="1">
                  <a:solidFill>
                    <a:srgbClr val="3333CC"/>
                  </a:solidFill>
                  <a:latin typeface="Times New Roman" panose="02020603050405020304" pitchFamily="18" charset="0"/>
                </a:rPr>
                <a:t>Φ36p6</a:t>
              </a:r>
              <a:r>
                <a:rPr lang="en-US" altLang="zh-CN" sz="4000" b="1">
                  <a:solidFill>
                    <a:srgbClr val="3333CC"/>
                  </a:solidFill>
                  <a:latin typeface="Times New Roman" panose="02020603050405020304" pitchFamily="18" charset="0"/>
                </a:rPr>
                <a:t> </a:t>
              </a:r>
              <a:r>
                <a:rPr lang="en-US" altLang="zh-CN" sz="2800" b="1">
                  <a:solidFill>
                    <a:srgbClr val="3333CC"/>
                  </a:solidFill>
                  <a:latin typeface="Times New Roman" panose="02020603050405020304" pitchFamily="18" charset="0"/>
                </a:rPr>
                <a:t>(              )</a:t>
              </a:r>
            </a:p>
          </p:txBody>
        </p:sp>
        <p:sp>
          <p:nvSpPr>
            <p:cNvPr id="103" name="文本框 417810">
              <a:extLst>
                <a:ext uri="{FF2B5EF4-FFF2-40B4-BE49-F238E27FC236}">
                  <a16:creationId xmlns:a16="http://schemas.microsoft.com/office/drawing/2014/main" id="{6B3DA57E-ABB9-B39A-D28D-8DDD61CCAA6A}"/>
                </a:ext>
              </a:extLst>
            </p:cNvPr>
            <p:cNvSpPr txBox="1"/>
            <p:nvPr/>
          </p:nvSpPr>
          <p:spPr>
            <a:xfrm>
              <a:off x="4388" y="3104"/>
              <a:ext cx="742" cy="288"/>
            </a:xfrm>
            <a:prstGeom prst="rect">
              <a:avLst/>
            </a:prstGeom>
            <a:noFill/>
            <a:ln w="9525">
              <a:noFill/>
            </a:ln>
          </p:spPr>
          <p:txBody>
            <a:bodyPr wrap="none" anchor="t" anchorCtr="0">
              <a:spAutoFit/>
            </a:bodyPr>
            <a:lstStyle/>
            <a:p>
              <a:pPr>
                <a:defRPr/>
              </a:pPr>
              <a:r>
                <a:rPr lang="zh-CN" altLang="en-US" sz="2400" b="1" dirty="0">
                  <a:solidFill>
                    <a:srgbClr val="3333CC"/>
                  </a:solidFill>
                  <a:latin typeface="Times New Roman" panose="02020603050405020304" pitchFamily="18" charset="0"/>
                </a:rPr>
                <a:t>＋</a:t>
              </a:r>
              <a:r>
                <a:rPr lang="en-US" altLang="zh-CN" sz="2400" b="1" dirty="0">
                  <a:solidFill>
                    <a:srgbClr val="3333CC"/>
                  </a:solidFill>
                  <a:latin typeface="Times New Roman" panose="02020603050405020304" pitchFamily="18" charset="0"/>
                </a:rPr>
                <a:t>0.042</a:t>
              </a:r>
              <a:endParaRPr lang="en-US" altLang="zh-CN" sz="2400" b="1">
                <a:solidFill>
                  <a:srgbClr val="3333CC"/>
                </a:solidFill>
                <a:latin typeface="Times New Roman" panose="02020603050405020304" pitchFamily="18" charset="0"/>
              </a:endParaRPr>
            </a:p>
          </p:txBody>
        </p:sp>
        <p:sp>
          <p:nvSpPr>
            <p:cNvPr id="104" name="文本框 417811">
              <a:extLst>
                <a:ext uri="{FF2B5EF4-FFF2-40B4-BE49-F238E27FC236}">
                  <a16:creationId xmlns:a16="http://schemas.microsoft.com/office/drawing/2014/main" id="{EC9290C0-529C-2468-5BE3-54E17FBD2410}"/>
                </a:ext>
              </a:extLst>
            </p:cNvPr>
            <p:cNvSpPr txBox="1"/>
            <p:nvPr/>
          </p:nvSpPr>
          <p:spPr>
            <a:xfrm>
              <a:off x="4388" y="3312"/>
              <a:ext cx="742" cy="288"/>
            </a:xfrm>
            <a:prstGeom prst="rect">
              <a:avLst/>
            </a:prstGeom>
            <a:noFill/>
            <a:ln w="9525">
              <a:noFill/>
            </a:ln>
          </p:spPr>
          <p:txBody>
            <a:bodyPr wrap="none" anchor="t" anchorCtr="0">
              <a:spAutoFit/>
            </a:bodyPr>
            <a:lstStyle/>
            <a:p>
              <a:pPr>
                <a:defRPr/>
              </a:pPr>
              <a:r>
                <a:rPr lang="zh-CN" altLang="en-US" sz="2400" b="1" dirty="0">
                  <a:solidFill>
                    <a:srgbClr val="3333CC"/>
                  </a:solidFill>
                  <a:latin typeface="Times New Roman" panose="02020603050405020304" pitchFamily="18" charset="0"/>
                </a:rPr>
                <a:t>＋</a:t>
              </a:r>
              <a:r>
                <a:rPr lang="en-US" altLang="zh-CN" sz="2400" b="1" dirty="0">
                  <a:solidFill>
                    <a:srgbClr val="3333CC"/>
                  </a:solidFill>
                  <a:latin typeface="Times New Roman" panose="02020603050405020304" pitchFamily="18" charset="0"/>
                </a:rPr>
                <a:t>0.026</a:t>
              </a:r>
              <a:endParaRPr lang="en-US" altLang="zh-CN" sz="2400" b="1">
                <a:solidFill>
                  <a:srgbClr val="3333CC"/>
                </a:solidFill>
                <a:latin typeface="Times New Roman" panose="02020603050405020304" pitchFamily="18" charset="0"/>
              </a:endParaRPr>
            </a:p>
          </p:txBody>
        </p:sp>
      </p:grpSp>
      <p:grpSp>
        <p:nvGrpSpPr>
          <p:cNvPr id="105" name="组合 104">
            <a:extLst>
              <a:ext uri="{FF2B5EF4-FFF2-40B4-BE49-F238E27FC236}">
                <a16:creationId xmlns:a16="http://schemas.microsoft.com/office/drawing/2014/main" id="{8AFAE7DB-78E0-4C54-FBB8-1A407DC699F9}"/>
              </a:ext>
            </a:extLst>
          </p:cNvPr>
          <p:cNvGrpSpPr/>
          <p:nvPr/>
        </p:nvGrpSpPr>
        <p:grpSpPr>
          <a:xfrm>
            <a:off x="6019800" y="3505200"/>
            <a:ext cx="1841500" cy="774700"/>
            <a:chOff x="3600" y="2256"/>
            <a:chExt cx="1160" cy="488"/>
          </a:xfrm>
        </p:grpSpPr>
        <p:sp>
          <p:nvSpPr>
            <p:cNvPr id="106" name="文本框 417813">
              <a:extLst>
                <a:ext uri="{FF2B5EF4-FFF2-40B4-BE49-F238E27FC236}">
                  <a16:creationId xmlns:a16="http://schemas.microsoft.com/office/drawing/2014/main" id="{AFF4F9E5-2483-E64C-5A0F-851A6EFD0EE9}"/>
                </a:ext>
              </a:extLst>
            </p:cNvPr>
            <p:cNvSpPr txBox="1"/>
            <p:nvPr/>
          </p:nvSpPr>
          <p:spPr>
            <a:xfrm>
              <a:off x="3600" y="2332"/>
              <a:ext cx="564" cy="327"/>
            </a:xfrm>
            <a:prstGeom prst="rect">
              <a:avLst/>
            </a:prstGeom>
            <a:noFill/>
            <a:ln w="9525">
              <a:noFill/>
            </a:ln>
          </p:spPr>
          <p:txBody>
            <a:bodyPr wrap="none" anchor="t" anchorCtr="0">
              <a:spAutoFit/>
            </a:bodyPr>
            <a:lstStyle/>
            <a:p>
              <a:pPr>
                <a:defRPr/>
              </a:pPr>
              <a:r>
                <a:rPr lang="en-US" altLang="zh-CN" sz="2800" b="1">
                  <a:solidFill>
                    <a:srgbClr val="3333CC"/>
                  </a:solidFill>
                  <a:latin typeface="Times New Roman" panose="02020603050405020304" pitchFamily="18" charset="0"/>
                </a:rPr>
                <a:t>Φ36</a:t>
              </a:r>
            </a:p>
          </p:txBody>
        </p:sp>
        <p:sp>
          <p:nvSpPr>
            <p:cNvPr id="107" name="文本框 417814">
              <a:extLst>
                <a:ext uri="{FF2B5EF4-FFF2-40B4-BE49-F238E27FC236}">
                  <a16:creationId xmlns:a16="http://schemas.microsoft.com/office/drawing/2014/main" id="{B0CB1750-731E-56FA-76B2-144F612B1A8A}"/>
                </a:ext>
              </a:extLst>
            </p:cNvPr>
            <p:cNvSpPr txBox="1"/>
            <p:nvPr/>
          </p:nvSpPr>
          <p:spPr>
            <a:xfrm>
              <a:off x="4020" y="2256"/>
              <a:ext cx="740" cy="288"/>
            </a:xfrm>
            <a:prstGeom prst="rect">
              <a:avLst/>
            </a:prstGeom>
            <a:noFill/>
            <a:ln w="9525">
              <a:noFill/>
            </a:ln>
          </p:spPr>
          <p:txBody>
            <a:bodyPr wrap="none" anchor="t" anchorCtr="0">
              <a:spAutoFit/>
            </a:bodyPr>
            <a:lstStyle/>
            <a:p>
              <a:pPr>
                <a:defRPr/>
              </a:pPr>
              <a:r>
                <a:rPr lang="zh-CN" altLang="en-US" sz="2400" b="1" dirty="0">
                  <a:solidFill>
                    <a:srgbClr val="3333CC"/>
                  </a:solidFill>
                  <a:latin typeface="Times New Roman" panose="02020603050405020304" pitchFamily="18" charset="0"/>
                </a:rPr>
                <a:t>＋</a:t>
              </a:r>
              <a:r>
                <a:rPr lang="en-US" altLang="zh-CN" sz="2400" b="1" dirty="0">
                  <a:solidFill>
                    <a:srgbClr val="3333CC"/>
                  </a:solidFill>
                  <a:latin typeface="Times New Roman" panose="02020603050405020304" pitchFamily="18" charset="0"/>
                </a:rPr>
                <a:t>0.042</a:t>
              </a:r>
              <a:endParaRPr lang="en-US" altLang="zh-CN" sz="2400" b="1">
                <a:solidFill>
                  <a:srgbClr val="3333CC"/>
                </a:solidFill>
                <a:latin typeface="Times New Roman" panose="02020603050405020304" pitchFamily="18" charset="0"/>
              </a:endParaRPr>
            </a:p>
          </p:txBody>
        </p:sp>
        <p:sp>
          <p:nvSpPr>
            <p:cNvPr id="108" name="文本框 417815">
              <a:extLst>
                <a:ext uri="{FF2B5EF4-FFF2-40B4-BE49-F238E27FC236}">
                  <a16:creationId xmlns:a16="http://schemas.microsoft.com/office/drawing/2014/main" id="{B37087A2-0AB4-5739-E744-73ACABE80A64}"/>
                </a:ext>
              </a:extLst>
            </p:cNvPr>
            <p:cNvSpPr txBox="1"/>
            <p:nvPr/>
          </p:nvSpPr>
          <p:spPr>
            <a:xfrm>
              <a:off x="4020" y="2456"/>
              <a:ext cx="740" cy="288"/>
            </a:xfrm>
            <a:prstGeom prst="rect">
              <a:avLst/>
            </a:prstGeom>
            <a:noFill/>
            <a:ln w="9525">
              <a:noFill/>
            </a:ln>
          </p:spPr>
          <p:txBody>
            <a:bodyPr wrap="none" anchor="t" anchorCtr="0">
              <a:spAutoFit/>
            </a:bodyPr>
            <a:lstStyle/>
            <a:p>
              <a:pPr>
                <a:defRPr/>
              </a:pPr>
              <a:r>
                <a:rPr lang="zh-CN" altLang="en-US" sz="2400" b="1" dirty="0">
                  <a:solidFill>
                    <a:srgbClr val="3333CC"/>
                  </a:solidFill>
                  <a:latin typeface="Times New Roman" panose="02020603050405020304" pitchFamily="18" charset="0"/>
                </a:rPr>
                <a:t>＋</a:t>
              </a:r>
              <a:r>
                <a:rPr lang="en-US" altLang="zh-CN" sz="2400" b="1" dirty="0">
                  <a:solidFill>
                    <a:srgbClr val="3333CC"/>
                  </a:solidFill>
                  <a:latin typeface="Times New Roman" panose="02020603050405020304" pitchFamily="18" charset="0"/>
                </a:rPr>
                <a:t>0.026</a:t>
              </a:r>
              <a:endParaRPr lang="en-US" altLang="zh-CN" sz="2400" b="1">
                <a:solidFill>
                  <a:srgbClr val="3333CC"/>
                </a:solidFill>
                <a:latin typeface="Times New Roman" panose="02020603050405020304" pitchFamily="18" charset="0"/>
              </a:endParaRPr>
            </a:p>
          </p:txBody>
        </p:sp>
      </p:grpSp>
      <p:sp>
        <p:nvSpPr>
          <p:cNvPr id="109" name="文本框 108">
            <a:extLst>
              <a:ext uri="{FF2B5EF4-FFF2-40B4-BE49-F238E27FC236}">
                <a16:creationId xmlns:a16="http://schemas.microsoft.com/office/drawing/2014/main" id="{1DEE2DE9-3FEE-C3D9-EAE5-05DB4DCDB469}"/>
              </a:ext>
            </a:extLst>
          </p:cNvPr>
          <p:cNvSpPr txBox="1"/>
          <p:nvPr/>
        </p:nvSpPr>
        <p:spPr>
          <a:xfrm>
            <a:off x="6108700" y="1343025"/>
            <a:ext cx="898525" cy="519113"/>
          </a:xfrm>
          <a:prstGeom prst="rect">
            <a:avLst/>
          </a:prstGeom>
          <a:noFill/>
          <a:ln w="9525">
            <a:noFill/>
          </a:ln>
        </p:spPr>
        <p:txBody>
          <a:bodyPr wrap="none" anchor="t" anchorCtr="0">
            <a:spAutoFit/>
          </a:bodyPr>
          <a:lstStyle/>
          <a:p>
            <a:pPr>
              <a:defRPr/>
            </a:pPr>
            <a:r>
              <a:rPr lang="zh-CN" altLang="en-US" sz="2800" b="1" dirty="0">
                <a:solidFill>
                  <a:srgbClr val="3333CC"/>
                </a:solidFill>
                <a:latin typeface="Times New Roman" panose="02020603050405020304" pitchFamily="18" charset="0"/>
              </a:rPr>
              <a:t>轴</a:t>
            </a:r>
            <a:r>
              <a:rPr lang="zh-CN" altLang="en-US" sz="2800" b="1" dirty="0">
                <a:solidFill>
                  <a:srgbClr val="000000"/>
                </a:solidFill>
                <a:latin typeface="Times New Roman" panose="02020603050405020304" pitchFamily="18" charset="0"/>
              </a:rPr>
              <a:t>：</a:t>
            </a:r>
          </a:p>
        </p:txBody>
      </p:sp>
    </p:spTree>
    <p:extLst>
      <p:ext uri="{BB962C8B-B14F-4D97-AF65-F5344CB8AC3E}">
        <p14:creationId xmlns:p14="http://schemas.microsoft.com/office/powerpoint/2010/main" val="3504651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left)">
                                      <p:cBhvr>
                                        <p:cTn id="7" dur="500"/>
                                        <p:tgtEl>
                                          <p:spTgt spid="8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7"/>
                                        </p:tgtEl>
                                        <p:attrNameLst>
                                          <p:attrName>style.visibility</p:attrName>
                                        </p:attrNameLst>
                                      </p:cBhvr>
                                      <p:to>
                                        <p:strVal val="visible"/>
                                      </p:to>
                                    </p:set>
                                    <p:animEffect transition="in" filter="wipe(left)">
                                      <p:cBhvr>
                                        <p:cTn id="12" dur="500"/>
                                        <p:tgtEl>
                                          <p:spTgt spid="9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7"/>
                                        </p:tgtEl>
                                        <p:attrNameLst>
                                          <p:attrName>style.visibility</p:attrName>
                                        </p:attrNameLst>
                                      </p:cBhvr>
                                      <p:to>
                                        <p:strVal val="visible"/>
                                      </p:to>
                                    </p:set>
                                    <p:animEffect transition="in" filter="wipe(left)">
                                      <p:cBhvr>
                                        <p:cTn id="17" dur="500"/>
                                        <p:tgtEl>
                                          <p:spTgt spid="8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wipe(left)">
                                      <p:cBhvr>
                                        <p:cTn id="22" dur="500"/>
                                        <p:tgtEl>
                                          <p:spTgt spid="8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9"/>
                                        </p:tgtEl>
                                        <p:attrNameLst>
                                          <p:attrName>style.visibility</p:attrName>
                                        </p:attrNameLst>
                                      </p:cBhvr>
                                      <p:to>
                                        <p:strVal val="visible"/>
                                      </p:to>
                                    </p:set>
                                    <p:animEffect transition="in" filter="wipe(left)">
                                      <p:cBhvr>
                                        <p:cTn id="27" dur="500"/>
                                        <p:tgtEl>
                                          <p:spTgt spid="10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wipe(left)">
                                      <p:cBhvr>
                                        <p:cTn id="32" dur="500"/>
                                        <p:tgtEl>
                                          <p:spTgt spid="10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8"/>
                                        </p:tgtEl>
                                        <p:attrNameLst>
                                          <p:attrName>style.visibility</p:attrName>
                                        </p:attrNameLst>
                                      </p:cBhvr>
                                      <p:to>
                                        <p:strVal val="visible"/>
                                      </p:to>
                                    </p:set>
                                    <p:animEffect transition="in" filter="wipe(left)">
                                      <p:cBhvr>
                                        <p:cTn id="37" dur="500"/>
                                        <p:tgtEl>
                                          <p:spTgt spid="9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wipe(left)">
                                      <p:cBhvr>
                                        <p:cTn id="42" dur="500"/>
                                        <p:tgtEl>
                                          <p:spTgt spid="9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05"/>
                                        </p:tgtEl>
                                        <p:attrNameLst>
                                          <p:attrName>style.visibility</p:attrName>
                                        </p:attrNameLst>
                                      </p:cBhvr>
                                      <p:to>
                                        <p:strVal val="visible"/>
                                      </p:to>
                                    </p:set>
                                    <p:animEffect transition="in" filter="wipe(left)">
                                      <p:cBhvr>
                                        <p:cTn id="47" dur="500"/>
                                        <p:tgtEl>
                                          <p:spTgt spid="10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99"/>
                                        </p:tgtEl>
                                        <p:attrNameLst>
                                          <p:attrName>style.visibility</p:attrName>
                                        </p:attrNameLst>
                                      </p:cBhvr>
                                      <p:to>
                                        <p:strVal val="visible"/>
                                      </p:to>
                                    </p:set>
                                    <p:animEffect transition="in" filter="wipe(left)">
                                      <p:cBhvr>
                                        <p:cTn id="52" dur="500"/>
                                        <p:tgtEl>
                                          <p:spTgt spid="9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89"/>
                                        </p:tgtEl>
                                        <p:attrNameLst>
                                          <p:attrName>style.visibility</p:attrName>
                                        </p:attrNameLst>
                                      </p:cBhvr>
                                      <p:to>
                                        <p:strVal val="visible"/>
                                      </p:to>
                                    </p:set>
                                    <p:animEffect transition="in" filter="wipe(left)">
                                      <p:cBhvr>
                                        <p:cTn id="57" dur="500"/>
                                        <p:tgtEl>
                                          <p:spTgt spid="8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01"/>
                                        </p:tgtEl>
                                        <p:attrNameLst>
                                          <p:attrName>style.visibility</p:attrName>
                                        </p:attrNameLst>
                                      </p:cBhvr>
                                      <p:to>
                                        <p:strVal val="visible"/>
                                      </p:to>
                                    </p:set>
                                    <p:animEffect transition="in" filter="wipe(left)">
                                      <p:cBhvr>
                                        <p:cTn id="62"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97" grpId="0" animBg="1"/>
      <p:bldP spid="98" grpId="0" animBg="1"/>
      <p:bldP spid="99" grpId="0" animBg="1"/>
      <p:bldP spid="100" grpId="0"/>
      <p:bldP spid="10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EA020E8E-BCCB-2014-6BEE-093458F2B01E}"/>
              </a:ext>
            </a:extLst>
          </p:cNvPr>
          <p:cNvGrpSpPr/>
          <p:nvPr/>
        </p:nvGrpSpPr>
        <p:grpSpPr>
          <a:xfrm>
            <a:off x="2178050" y="3944938"/>
            <a:ext cx="41275" cy="1338262"/>
            <a:chOff x="1372" y="2168"/>
            <a:chExt cx="26" cy="843"/>
          </a:xfrm>
        </p:grpSpPr>
        <p:sp>
          <p:nvSpPr>
            <p:cNvPr id="5" name="直接连接符 418818">
              <a:extLst>
                <a:ext uri="{FF2B5EF4-FFF2-40B4-BE49-F238E27FC236}">
                  <a16:creationId xmlns:a16="http://schemas.microsoft.com/office/drawing/2014/main" id="{C0A73A3E-EA89-A825-EA94-EAB37D7CD42D}"/>
                </a:ext>
              </a:extLst>
            </p:cNvPr>
            <p:cNvSpPr>
              <a:spLocks noChangeAspect="1"/>
            </p:cNvSpPr>
            <p:nvPr/>
          </p:nvSpPr>
          <p:spPr>
            <a:xfrm>
              <a:off x="1385" y="2244"/>
              <a:ext cx="1" cy="69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 name="任意多边形 418819">
              <a:extLst>
                <a:ext uri="{FF2B5EF4-FFF2-40B4-BE49-F238E27FC236}">
                  <a16:creationId xmlns:a16="http://schemas.microsoft.com/office/drawing/2014/main" id="{B81007CB-17F3-1F3D-E332-B4B76802894E}"/>
                </a:ext>
              </a:extLst>
            </p:cNvPr>
            <p:cNvSpPr>
              <a:spLocks noChangeAspect="1"/>
            </p:cNvSpPr>
            <p:nvPr/>
          </p:nvSpPr>
          <p:spPr>
            <a:xfrm>
              <a:off x="1372" y="2936"/>
              <a:ext cx="26" cy="75"/>
            </a:xfrm>
            <a:custGeom>
              <a:avLst/>
              <a:gdLst/>
              <a:ahLst/>
              <a:cxnLst/>
              <a:rect l="0" t="0" r="0" b="0"/>
              <a:pathLst>
                <a:path w="151" h="450">
                  <a:moveTo>
                    <a:pt x="0" y="0"/>
                  </a:moveTo>
                  <a:lnTo>
                    <a:pt x="151" y="0"/>
                  </a:lnTo>
                  <a:lnTo>
                    <a:pt x="75" y="450"/>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 name="任意多边形 418820">
              <a:extLst>
                <a:ext uri="{FF2B5EF4-FFF2-40B4-BE49-F238E27FC236}">
                  <a16:creationId xmlns:a16="http://schemas.microsoft.com/office/drawing/2014/main" id="{82C01271-80D1-43DF-1B0A-F4ED1A122173}"/>
                </a:ext>
              </a:extLst>
            </p:cNvPr>
            <p:cNvSpPr>
              <a:spLocks noChangeAspect="1"/>
            </p:cNvSpPr>
            <p:nvPr/>
          </p:nvSpPr>
          <p:spPr>
            <a:xfrm>
              <a:off x="1372" y="2936"/>
              <a:ext cx="26" cy="75"/>
            </a:xfrm>
            <a:custGeom>
              <a:avLst/>
              <a:gdLst/>
              <a:ahLst/>
              <a:cxnLst/>
              <a:rect l="0" t="0" r="0" b="0"/>
              <a:pathLst>
                <a:path w="151" h="450">
                  <a:moveTo>
                    <a:pt x="0" y="0"/>
                  </a:moveTo>
                  <a:lnTo>
                    <a:pt x="151" y="0"/>
                  </a:lnTo>
                  <a:lnTo>
                    <a:pt x="75" y="450"/>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 name="任意多边形 418821">
              <a:extLst>
                <a:ext uri="{FF2B5EF4-FFF2-40B4-BE49-F238E27FC236}">
                  <a16:creationId xmlns:a16="http://schemas.microsoft.com/office/drawing/2014/main" id="{EB0D32CF-737B-8E19-443B-10DF45F96E1C}"/>
                </a:ext>
              </a:extLst>
            </p:cNvPr>
            <p:cNvSpPr>
              <a:spLocks noChangeAspect="1"/>
            </p:cNvSpPr>
            <p:nvPr/>
          </p:nvSpPr>
          <p:spPr>
            <a:xfrm>
              <a:off x="1372" y="2168"/>
              <a:ext cx="26" cy="76"/>
            </a:xfrm>
            <a:custGeom>
              <a:avLst/>
              <a:gdLst/>
              <a:ahLst/>
              <a:cxnLst/>
              <a:rect l="0" t="0" r="0" b="0"/>
              <a:pathLst>
                <a:path w="151" h="452">
                  <a:moveTo>
                    <a:pt x="0" y="452"/>
                  </a:moveTo>
                  <a:lnTo>
                    <a:pt x="151" y="452"/>
                  </a:lnTo>
                  <a:lnTo>
                    <a:pt x="75" y="0"/>
                  </a:lnTo>
                  <a:lnTo>
                    <a:pt x="0" y="452"/>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 name="任意多边形 418822">
              <a:extLst>
                <a:ext uri="{FF2B5EF4-FFF2-40B4-BE49-F238E27FC236}">
                  <a16:creationId xmlns:a16="http://schemas.microsoft.com/office/drawing/2014/main" id="{99352AA8-FBD1-9877-E41C-079777E69ACF}"/>
                </a:ext>
              </a:extLst>
            </p:cNvPr>
            <p:cNvSpPr>
              <a:spLocks noChangeAspect="1"/>
            </p:cNvSpPr>
            <p:nvPr/>
          </p:nvSpPr>
          <p:spPr>
            <a:xfrm>
              <a:off x="1372" y="2168"/>
              <a:ext cx="26" cy="76"/>
            </a:xfrm>
            <a:custGeom>
              <a:avLst/>
              <a:gdLst/>
              <a:ahLst/>
              <a:cxnLst/>
              <a:rect l="0" t="0" r="0" b="0"/>
              <a:pathLst>
                <a:path w="151" h="452">
                  <a:moveTo>
                    <a:pt x="0" y="452"/>
                  </a:moveTo>
                  <a:lnTo>
                    <a:pt x="151" y="452"/>
                  </a:lnTo>
                  <a:lnTo>
                    <a:pt x="75" y="0"/>
                  </a:lnTo>
                  <a:lnTo>
                    <a:pt x="0" y="452"/>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0" name="组合 9">
            <a:extLst>
              <a:ext uri="{FF2B5EF4-FFF2-40B4-BE49-F238E27FC236}">
                <a16:creationId xmlns:a16="http://schemas.microsoft.com/office/drawing/2014/main" id="{4A8E3FE7-8938-293B-247E-5BDD07989448}"/>
              </a:ext>
            </a:extLst>
          </p:cNvPr>
          <p:cNvGrpSpPr/>
          <p:nvPr/>
        </p:nvGrpSpPr>
        <p:grpSpPr>
          <a:xfrm>
            <a:off x="3987800" y="3754438"/>
            <a:ext cx="39688" cy="1720850"/>
            <a:chOff x="2512" y="2048"/>
            <a:chExt cx="25" cy="1084"/>
          </a:xfrm>
        </p:grpSpPr>
        <p:sp>
          <p:nvSpPr>
            <p:cNvPr id="11" name="直接连接符 418824">
              <a:extLst>
                <a:ext uri="{FF2B5EF4-FFF2-40B4-BE49-F238E27FC236}">
                  <a16:creationId xmlns:a16="http://schemas.microsoft.com/office/drawing/2014/main" id="{3B22458E-79AE-D18F-60CD-4874C30B919A}"/>
                </a:ext>
              </a:extLst>
            </p:cNvPr>
            <p:cNvSpPr>
              <a:spLocks noChangeAspect="1"/>
            </p:cNvSpPr>
            <p:nvPr/>
          </p:nvSpPr>
          <p:spPr>
            <a:xfrm>
              <a:off x="2525" y="2122"/>
              <a:ext cx="1" cy="93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 name="任意多边形 418825">
              <a:extLst>
                <a:ext uri="{FF2B5EF4-FFF2-40B4-BE49-F238E27FC236}">
                  <a16:creationId xmlns:a16="http://schemas.microsoft.com/office/drawing/2014/main" id="{49DA6E49-1B2E-E22D-7937-5ADC3D496821}"/>
                </a:ext>
              </a:extLst>
            </p:cNvPr>
            <p:cNvSpPr>
              <a:spLocks noChangeAspect="1"/>
            </p:cNvSpPr>
            <p:nvPr/>
          </p:nvSpPr>
          <p:spPr>
            <a:xfrm>
              <a:off x="2512" y="3056"/>
              <a:ext cx="25" cy="76"/>
            </a:xfrm>
            <a:custGeom>
              <a:avLst/>
              <a:gdLst/>
              <a:ahLst/>
              <a:cxnLst/>
              <a:rect l="0" t="0" r="0" b="0"/>
              <a:pathLst>
                <a:path w="150" h="452">
                  <a:moveTo>
                    <a:pt x="0" y="0"/>
                  </a:moveTo>
                  <a:lnTo>
                    <a:pt x="150" y="0"/>
                  </a:lnTo>
                  <a:lnTo>
                    <a:pt x="76" y="452"/>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 name="任意多边形 418826">
              <a:extLst>
                <a:ext uri="{FF2B5EF4-FFF2-40B4-BE49-F238E27FC236}">
                  <a16:creationId xmlns:a16="http://schemas.microsoft.com/office/drawing/2014/main" id="{417675E9-3369-CAAF-3E5D-713ED8AAD1E6}"/>
                </a:ext>
              </a:extLst>
            </p:cNvPr>
            <p:cNvSpPr>
              <a:spLocks noChangeAspect="1"/>
            </p:cNvSpPr>
            <p:nvPr/>
          </p:nvSpPr>
          <p:spPr>
            <a:xfrm>
              <a:off x="2512" y="3056"/>
              <a:ext cx="25" cy="76"/>
            </a:xfrm>
            <a:custGeom>
              <a:avLst/>
              <a:gdLst/>
              <a:ahLst/>
              <a:cxnLst/>
              <a:rect l="0" t="0" r="0" b="0"/>
              <a:pathLst>
                <a:path w="150" h="452">
                  <a:moveTo>
                    <a:pt x="0" y="0"/>
                  </a:moveTo>
                  <a:lnTo>
                    <a:pt x="150" y="0"/>
                  </a:lnTo>
                  <a:lnTo>
                    <a:pt x="76" y="452"/>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 name="任意多边形 418827">
              <a:extLst>
                <a:ext uri="{FF2B5EF4-FFF2-40B4-BE49-F238E27FC236}">
                  <a16:creationId xmlns:a16="http://schemas.microsoft.com/office/drawing/2014/main" id="{D85323CA-CFF8-12E7-EC81-535BCB9A388E}"/>
                </a:ext>
              </a:extLst>
            </p:cNvPr>
            <p:cNvSpPr>
              <a:spLocks noChangeAspect="1"/>
            </p:cNvSpPr>
            <p:nvPr/>
          </p:nvSpPr>
          <p:spPr>
            <a:xfrm>
              <a:off x="2512" y="2048"/>
              <a:ext cx="25" cy="74"/>
            </a:xfrm>
            <a:custGeom>
              <a:avLst/>
              <a:gdLst/>
              <a:ahLst/>
              <a:cxnLst/>
              <a:rect l="0" t="0" r="0" b="0"/>
              <a:pathLst>
                <a:path w="150" h="450">
                  <a:moveTo>
                    <a:pt x="0" y="450"/>
                  </a:moveTo>
                  <a:lnTo>
                    <a:pt x="150" y="450"/>
                  </a:lnTo>
                  <a:lnTo>
                    <a:pt x="76" y="0"/>
                  </a:lnTo>
                  <a:lnTo>
                    <a:pt x="0" y="45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 name="任意多边形 418828">
              <a:extLst>
                <a:ext uri="{FF2B5EF4-FFF2-40B4-BE49-F238E27FC236}">
                  <a16:creationId xmlns:a16="http://schemas.microsoft.com/office/drawing/2014/main" id="{3A37398B-585E-9708-E163-B5136693D44C}"/>
                </a:ext>
              </a:extLst>
            </p:cNvPr>
            <p:cNvSpPr>
              <a:spLocks noChangeAspect="1"/>
            </p:cNvSpPr>
            <p:nvPr/>
          </p:nvSpPr>
          <p:spPr>
            <a:xfrm>
              <a:off x="2512" y="2048"/>
              <a:ext cx="25" cy="74"/>
            </a:xfrm>
            <a:custGeom>
              <a:avLst/>
              <a:gdLst/>
              <a:ahLst/>
              <a:cxnLst/>
              <a:rect l="0" t="0" r="0" b="0"/>
              <a:pathLst>
                <a:path w="150" h="450">
                  <a:moveTo>
                    <a:pt x="0" y="450"/>
                  </a:moveTo>
                  <a:lnTo>
                    <a:pt x="150" y="450"/>
                  </a:lnTo>
                  <a:lnTo>
                    <a:pt x="76" y="0"/>
                  </a:lnTo>
                  <a:lnTo>
                    <a:pt x="0" y="45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6" name="组合 15">
            <a:extLst>
              <a:ext uri="{FF2B5EF4-FFF2-40B4-BE49-F238E27FC236}">
                <a16:creationId xmlns:a16="http://schemas.microsoft.com/office/drawing/2014/main" id="{83AE40A8-09AA-C398-EB47-EC9F831D9732}"/>
              </a:ext>
            </a:extLst>
          </p:cNvPr>
          <p:cNvGrpSpPr/>
          <p:nvPr/>
        </p:nvGrpSpPr>
        <p:grpSpPr>
          <a:xfrm>
            <a:off x="3078163" y="3360738"/>
            <a:ext cx="1243012" cy="2505075"/>
            <a:chOff x="1939" y="1534"/>
            <a:chExt cx="783" cy="1578"/>
          </a:xfrm>
        </p:grpSpPr>
        <p:sp>
          <p:nvSpPr>
            <p:cNvPr id="17" name="直接连接符 418830">
              <a:extLst>
                <a:ext uri="{FF2B5EF4-FFF2-40B4-BE49-F238E27FC236}">
                  <a16:creationId xmlns:a16="http://schemas.microsoft.com/office/drawing/2014/main" id="{0B384760-6669-8D44-82C6-7C525FEBC2CB}"/>
                </a:ext>
              </a:extLst>
            </p:cNvPr>
            <p:cNvSpPr>
              <a:spLocks noChangeAspect="1"/>
            </p:cNvSpPr>
            <p:nvPr/>
          </p:nvSpPr>
          <p:spPr>
            <a:xfrm flipV="1">
              <a:off x="2109" y="2866"/>
              <a:ext cx="246" cy="246"/>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 name="直接连接符 418831">
              <a:extLst>
                <a:ext uri="{FF2B5EF4-FFF2-40B4-BE49-F238E27FC236}">
                  <a16:creationId xmlns:a16="http://schemas.microsoft.com/office/drawing/2014/main" id="{132F29C0-26F3-2624-59C0-72AF5759502A}"/>
                </a:ext>
              </a:extLst>
            </p:cNvPr>
            <p:cNvSpPr>
              <a:spLocks noChangeAspect="1"/>
            </p:cNvSpPr>
            <p:nvPr/>
          </p:nvSpPr>
          <p:spPr>
            <a:xfrm flipV="1">
              <a:off x="2029" y="2866"/>
              <a:ext cx="191" cy="190"/>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 name="直接连接符 418832">
              <a:extLst>
                <a:ext uri="{FF2B5EF4-FFF2-40B4-BE49-F238E27FC236}">
                  <a16:creationId xmlns:a16="http://schemas.microsoft.com/office/drawing/2014/main" id="{DE954E9F-B73C-4FDF-3CFF-DF16D79F78B3}"/>
                </a:ext>
              </a:extLst>
            </p:cNvPr>
            <p:cNvSpPr>
              <a:spLocks noChangeAspect="1"/>
            </p:cNvSpPr>
            <p:nvPr/>
          </p:nvSpPr>
          <p:spPr>
            <a:xfrm flipV="1">
              <a:off x="2029" y="2866"/>
              <a:ext cx="57" cy="54"/>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 name="直接连接符 418833">
              <a:extLst>
                <a:ext uri="{FF2B5EF4-FFF2-40B4-BE49-F238E27FC236}">
                  <a16:creationId xmlns:a16="http://schemas.microsoft.com/office/drawing/2014/main" id="{99B1C775-2F80-73B0-24B0-1D1EFA5220BD}"/>
                </a:ext>
              </a:extLst>
            </p:cNvPr>
            <p:cNvSpPr>
              <a:spLocks noChangeAspect="1"/>
            </p:cNvSpPr>
            <p:nvPr/>
          </p:nvSpPr>
          <p:spPr>
            <a:xfrm flipV="1">
              <a:off x="2379" y="2866"/>
              <a:ext cx="246" cy="246"/>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 name="直接连接符 418834">
              <a:extLst>
                <a:ext uri="{FF2B5EF4-FFF2-40B4-BE49-F238E27FC236}">
                  <a16:creationId xmlns:a16="http://schemas.microsoft.com/office/drawing/2014/main" id="{036BC170-22D9-F107-A496-1531907DDDC9}"/>
                </a:ext>
              </a:extLst>
            </p:cNvPr>
            <p:cNvSpPr>
              <a:spLocks noChangeAspect="1"/>
            </p:cNvSpPr>
            <p:nvPr/>
          </p:nvSpPr>
          <p:spPr>
            <a:xfrm flipV="1">
              <a:off x="2244" y="2866"/>
              <a:ext cx="247" cy="246"/>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 name="直接连接符 418835">
              <a:extLst>
                <a:ext uri="{FF2B5EF4-FFF2-40B4-BE49-F238E27FC236}">
                  <a16:creationId xmlns:a16="http://schemas.microsoft.com/office/drawing/2014/main" id="{9EF51F4F-5475-FC62-EC4B-F7698A0F4A0F}"/>
                </a:ext>
              </a:extLst>
            </p:cNvPr>
            <p:cNvSpPr>
              <a:spLocks noChangeAspect="1"/>
            </p:cNvSpPr>
            <p:nvPr/>
          </p:nvSpPr>
          <p:spPr>
            <a:xfrm flipV="1">
              <a:off x="2514" y="2995"/>
              <a:ext cx="117" cy="117"/>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 name="直接连接符 418836">
              <a:extLst>
                <a:ext uri="{FF2B5EF4-FFF2-40B4-BE49-F238E27FC236}">
                  <a16:creationId xmlns:a16="http://schemas.microsoft.com/office/drawing/2014/main" id="{E62EB84E-A1F7-CC8D-A65C-083FBB0D4683}"/>
                </a:ext>
              </a:extLst>
            </p:cNvPr>
            <p:cNvSpPr>
              <a:spLocks noChangeAspect="1"/>
            </p:cNvSpPr>
            <p:nvPr/>
          </p:nvSpPr>
          <p:spPr>
            <a:xfrm flipV="1">
              <a:off x="2222" y="1534"/>
              <a:ext cx="247" cy="248"/>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 name="直接连接符 418837">
              <a:extLst>
                <a:ext uri="{FF2B5EF4-FFF2-40B4-BE49-F238E27FC236}">
                  <a16:creationId xmlns:a16="http://schemas.microsoft.com/office/drawing/2014/main" id="{0819943F-87BD-5529-4AC3-DA37DB6E709F}"/>
                </a:ext>
              </a:extLst>
            </p:cNvPr>
            <p:cNvSpPr>
              <a:spLocks noChangeAspect="1"/>
            </p:cNvSpPr>
            <p:nvPr/>
          </p:nvSpPr>
          <p:spPr>
            <a:xfrm flipV="1">
              <a:off x="2088" y="1534"/>
              <a:ext cx="246" cy="248"/>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 name="直接连接符 418838">
              <a:extLst>
                <a:ext uri="{FF2B5EF4-FFF2-40B4-BE49-F238E27FC236}">
                  <a16:creationId xmlns:a16="http://schemas.microsoft.com/office/drawing/2014/main" id="{16B0F4BF-B33E-60C4-EFB6-25DE70DCB6BE}"/>
                </a:ext>
              </a:extLst>
            </p:cNvPr>
            <p:cNvSpPr>
              <a:spLocks noChangeAspect="1"/>
            </p:cNvSpPr>
            <p:nvPr/>
          </p:nvSpPr>
          <p:spPr>
            <a:xfrm flipV="1">
              <a:off x="2029" y="1534"/>
              <a:ext cx="170" cy="169"/>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 name="直接连接符 418839">
              <a:extLst>
                <a:ext uri="{FF2B5EF4-FFF2-40B4-BE49-F238E27FC236}">
                  <a16:creationId xmlns:a16="http://schemas.microsoft.com/office/drawing/2014/main" id="{6F465813-7D42-8B52-6C19-176C79A7BD88}"/>
                </a:ext>
              </a:extLst>
            </p:cNvPr>
            <p:cNvSpPr>
              <a:spLocks noChangeAspect="1"/>
            </p:cNvSpPr>
            <p:nvPr/>
          </p:nvSpPr>
          <p:spPr>
            <a:xfrm flipV="1">
              <a:off x="2029" y="1534"/>
              <a:ext cx="34" cy="34"/>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 name="直接连接符 418840">
              <a:extLst>
                <a:ext uri="{FF2B5EF4-FFF2-40B4-BE49-F238E27FC236}">
                  <a16:creationId xmlns:a16="http://schemas.microsoft.com/office/drawing/2014/main" id="{26652836-8296-9D3A-E156-2A003914B76C}"/>
                </a:ext>
              </a:extLst>
            </p:cNvPr>
            <p:cNvSpPr>
              <a:spLocks noChangeAspect="1"/>
            </p:cNvSpPr>
            <p:nvPr/>
          </p:nvSpPr>
          <p:spPr>
            <a:xfrm flipV="1">
              <a:off x="2358" y="1534"/>
              <a:ext cx="246" cy="248"/>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 name="直接连接符 418841">
              <a:extLst>
                <a:ext uri="{FF2B5EF4-FFF2-40B4-BE49-F238E27FC236}">
                  <a16:creationId xmlns:a16="http://schemas.microsoft.com/office/drawing/2014/main" id="{CAC35B25-F27F-081B-7CDE-C46CE645A42C}"/>
                </a:ext>
              </a:extLst>
            </p:cNvPr>
            <p:cNvSpPr>
              <a:spLocks noChangeAspect="1"/>
            </p:cNvSpPr>
            <p:nvPr/>
          </p:nvSpPr>
          <p:spPr>
            <a:xfrm flipV="1">
              <a:off x="2493" y="1643"/>
              <a:ext cx="138" cy="139"/>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直接连接符 418842">
              <a:extLst>
                <a:ext uri="{FF2B5EF4-FFF2-40B4-BE49-F238E27FC236}">
                  <a16:creationId xmlns:a16="http://schemas.microsoft.com/office/drawing/2014/main" id="{5542B8BD-4467-199E-0C29-A59C50874C5E}"/>
                </a:ext>
              </a:extLst>
            </p:cNvPr>
            <p:cNvSpPr>
              <a:spLocks noChangeAspect="1"/>
            </p:cNvSpPr>
            <p:nvPr/>
          </p:nvSpPr>
          <p:spPr>
            <a:xfrm>
              <a:off x="2029" y="1534"/>
              <a:ext cx="2" cy="1578"/>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 name="直接连接符 418843">
              <a:extLst>
                <a:ext uri="{FF2B5EF4-FFF2-40B4-BE49-F238E27FC236}">
                  <a16:creationId xmlns:a16="http://schemas.microsoft.com/office/drawing/2014/main" id="{5A82AAE5-280F-76CD-A9B9-8145CC5BD8EB}"/>
                </a:ext>
              </a:extLst>
            </p:cNvPr>
            <p:cNvSpPr>
              <a:spLocks noChangeAspect="1"/>
            </p:cNvSpPr>
            <p:nvPr/>
          </p:nvSpPr>
          <p:spPr>
            <a:xfrm flipV="1">
              <a:off x="2631" y="1534"/>
              <a:ext cx="1" cy="1578"/>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 name="直接连接符 418844">
              <a:extLst>
                <a:ext uri="{FF2B5EF4-FFF2-40B4-BE49-F238E27FC236}">
                  <a16:creationId xmlns:a16="http://schemas.microsoft.com/office/drawing/2014/main" id="{D86A39DF-28CC-D9BB-A045-826A18FDB438}"/>
                </a:ext>
              </a:extLst>
            </p:cNvPr>
            <p:cNvSpPr>
              <a:spLocks noChangeAspect="1"/>
            </p:cNvSpPr>
            <p:nvPr/>
          </p:nvSpPr>
          <p:spPr>
            <a:xfrm>
              <a:off x="2029" y="2866"/>
              <a:ext cx="602"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32" name="组合 418845">
              <a:extLst>
                <a:ext uri="{FF2B5EF4-FFF2-40B4-BE49-F238E27FC236}">
                  <a16:creationId xmlns:a16="http://schemas.microsoft.com/office/drawing/2014/main" id="{58BBE335-9B30-0C4C-808F-AD9F50E53CF3}"/>
                </a:ext>
              </a:extLst>
            </p:cNvPr>
            <p:cNvGrpSpPr/>
            <p:nvPr/>
          </p:nvGrpSpPr>
          <p:grpSpPr>
            <a:xfrm>
              <a:off x="1939" y="2324"/>
              <a:ext cx="783" cy="1"/>
              <a:chOff x="1939" y="2590"/>
              <a:chExt cx="783" cy="1"/>
            </a:xfrm>
          </p:grpSpPr>
          <p:sp>
            <p:nvSpPr>
              <p:cNvPr id="35" name="直接连接符 418846">
                <a:extLst>
                  <a:ext uri="{FF2B5EF4-FFF2-40B4-BE49-F238E27FC236}">
                    <a16:creationId xmlns:a16="http://schemas.microsoft.com/office/drawing/2014/main" id="{55B19573-B98B-9813-CE7F-79CB48C6AA55}"/>
                  </a:ext>
                </a:extLst>
              </p:cNvPr>
              <p:cNvSpPr>
                <a:spLocks noChangeAspect="1"/>
              </p:cNvSpPr>
              <p:nvPr/>
            </p:nvSpPr>
            <p:spPr>
              <a:xfrm>
                <a:off x="1939" y="2590"/>
                <a:ext cx="28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 name="直接连接符 418847">
                <a:extLst>
                  <a:ext uri="{FF2B5EF4-FFF2-40B4-BE49-F238E27FC236}">
                    <a16:creationId xmlns:a16="http://schemas.microsoft.com/office/drawing/2014/main" id="{BF05A0A8-ADA9-3A72-E994-C6A8822F25CB}"/>
                  </a:ext>
                </a:extLst>
              </p:cNvPr>
              <p:cNvSpPr>
                <a:spLocks noChangeAspect="1"/>
              </p:cNvSpPr>
              <p:nvPr/>
            </p:nvSpPr>
            <p:spPr>
              <a:xfrm>
                <a:off x="2296" y="2590"/>
                <a:ext cx="69"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 name="直接连接符 418848">
                <a:extLst>
                  <a:ext uri="{FF2B5EF4-FFF2-40B4-BE49-F238E27FC236}">
                    <a16:creationId xmlns:a16="http://schemas.microsoft.com/office/drawing/2014/main" id="{B604EDFD-2FF1-25E6-1072-1F6450707982}"/>
                  </a:ext>
                </a:extLst>
              </p:cNvPr>
              <p:cNvSpPr>
                <a:spLocks noChangeAspect="1"/>
              </p:cNvSpPr>
              <p:nvPr/>
            </p:nvSpPr>
            <p:spPr>
              <a:xfrm>
                <a:off x="2434" y="2590"/>
                <a:ext cx="28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33" name="直接连接符 418849">
              <a:extLst>
                <a:ext uri="{FF2B5EF4-FFF2-40B4-BE49-F238E27FC236}">
                  <a16:creationId xmlns:a16="http://schemas.microsoft.com/office/drawing/2014/main" id="{E4730766-D94D-DFA4-976E-44D6496CDFAE}"/>
                </a:ext>
              </a:extLst>
            </p:cNvPr>
            <p:cNvSpPr>
              <a:spLocks noChangeAspect="1"/>
            </p:cNvSpPr>
            <p:nvPr/>
          </p:nvSpPr>
          <p:spPr>
            <a:xfrm flipH="1">
              <a:off x="2029" y="1782"/>
              <a:ext cx="602"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 name="直接连接符 418850">
              <a:extLst>
                <a:ext uri="{FF2B5EF4-FFF2-40B4-BE49-F238E27FC236}">
                  <a16:creationId xmlns:a16="http://schemas.microsoft.com/office/drawing/2014/main" id="{0285611B-51B1-3CDB-B7E2-7960236552B2}"/>
                </a:ext>
              </a:extLst>
            </p:cNvPr>
            <p:cNvSpPr>
              <a:spLocks noChangeAspect="1"/>
            </p:cNvSpPr>
            <p:nvPr/>
          </p:nvSpPr>
          <p:spPr>
            <a:xfrm flipV="1">
              <a:off x="2628" y="1777"/>
              <a:ext cx="3" cy="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38" name="组合 37">
            <a:extLst>
              <a:ext uri="{FF2B5EF4-FFF2-40B4-BE49-F238E27FC236}">
                <a16:creationId xmlns:a16="http://schemas.microsoft.com/office/drawing/2014/main" id="{FFA12FD5-A0F3-2FF6-454C-C9E6FEDC188B}"/>
              </a:ext>
            </a:extLst>
          </p:cNvPr>
          <p:cNvGrpSpPr/>
          <p:nvPr/>
        </p:nvGrpSpPr>
        <p:grpSpPr>
          <a:xfrm>
            <a:off x="4814888" y="3768725"/>
            <a:ext cx="1241425" cy="1720850"/>
            <a:chOff x="3033" y="1791"/>
            <a:chExt cx="782" cy="1084"/>
          </a:xfrm>
        </p:grpSpPr>
        <p:sp>
          <p:nvSpPr>
            <p:cNvPr id="39" name="直接连接符 418852">
              <a:extLst>
                <a:ext uri="{FF2B5EF4-FFF2-40B4-BE49-F238E27FC236}">
                  <a16:creationId xmlns:a16="http://schemas.microsoft.com/office/drawing/2014/main" id="{25B36C09-AF71-35CD-E066-27B14AE62249}"/>
                </a:ext>
              </a:extLst>
            </p:cNvPr>
            <p:cNvSpPr>
              <a:spLocks noChangeAspect="1"/>
            </p:cNvSpPr>
            <p:nvPr/>
          </p:nvSpPr>
          <p:spPr>
            <a:xfrm flipH="1" flipV="1">
              <a:off x="3258" y="2755"/>
              <a:ext cx="121" cy="120"/>
            </a:xfrm>
            <a:prstGeom prst="line">
              <a:avLst/>
            </a:prstGeom>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 name="直接连接符 418853">
              <a:extLst>
                <a:ext uri="{FF2B5EF4-FFF2-40B4-BE49-F238E27FC236}">
                  <a16:creationId xmlns:a16="http://schemas.microsoft.com/office/drawing/2014/main" id="{B33D0496-876B-169E-39D6-818FEE21F2AB}"/>
                </a:ext>
              </a:extLst>
            </p:cNvPr>
            <p:cNvSpPr>
              <a:spLocks noChangeAspect="1"/>
            </p:cNvSpPr>
            <p:nvPr/>
          </p:nvSpPr>
          <p:spPr>
            <a:xfrm flipH="1" flipV="1">
              <a:off x="3123" y="2755"/>
              <a:ext cx="120" cy="120"/>
            </a:xfrm>
            <a:prstGeom prst="line">
              <a:avLst/>
            </a:prstGeom>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 name="直接连接符 418854">
              <a:extLst>
                <a:ext uri="{FF2B5EF4-FFF2-40B4-BE49-F238E27FC236}">
                  <a16:creationId xmlns:a16="http://schemas.microsoft.com/office/drawing/2014/main" id="{C1C573D5-1BBE-1C00-6B08-D8A531B8B43E}"/>
                </a:ext>
              </a:extLst>
            </p:cNvPr>
            <p:cNvSpPr>
              <a:spLocks noChangeAspect="1"/>
            </p:cNvSpPr>
            <p:nvPr/>
          </p:nvSpPr>
          <p:spPr>
            <a:xfrm flipH="1" flipV="1">
              <a:off x="3528" y="2755"/>
              <a:ext cx="121" cy="120"/>
            </a:xfrm>
            <a:prstGeom prst="line">
              <a:avLst/>
            </a:prstGeom>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 name="直接连接符 418855">
              <a:extLst>
                <a:ext uri="{FF2B5EF4-FFF2-40B4-BE49-F238E27FC236}">
                  <a16:creationId xmlns:a16="http://schemas.microsoft.com/office/drawing/2014/main" id="{B74A6624-AF68-A9FD-D146-371545DB78CE}"/>
                </a:ext>
              </a:extLst>
            </p:cNvPr>
            <p:cNvSpPr>
              <a:spLocks noChangeAspect="1"/>
            </p:cNvSpPr>
            <p:nvPr/>
          </p:nvSpPr>
          <p:spPr>
            <a:xfrm flipH="1" flipV="1">
              <a:off x="3393" y="2755"/>
              <a:ext cx="120" cy="120"/>
            </a:xfrm>
            <a:prstGeom prst="line">
              <a:avLst/>
            </a:prstGeom>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 name="直接连接符 418856">
              <a:extLst>
                <a:ext uri="{FF2B5EF4-FFF2-40B4-BE49-F238E27FC236}">
                  <a16:creationId xmlns:a16="http://schemas.microsoft.com/office/drawing/2014/main" id="{F156FE71-0972-140F-EFE7-3AE74B6F0524}"/>
                </a:ext>
              </a:extLst>
            </p:cNvPr>
            <p:cNvSpPr>
              <a:spLocks noChangeAspect="1"/>
            </p:cNvSpPr>
            <p:nvPr/>
          </p:nvSpPr>
          <p:spPr>
            <a:xfrm flipH="1" flipV="1">
              <a:off x="3664" y="2755"/>
              <a:ext cx="61" cy="60"/>
            </a:xfrm>
            <a:prstGeom prst="line">
              <a:avLst/>
            </a:prstGeom>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 name="直接连接符 418857">
              <a:extLst>
                <a:ext uri="{FF2B5EF4-FFF2-40B4-BE49-F238E27FC236}">
                  <a16:creationId xmlns:a16="http://schemas.microsoft.com/office/drawing/2014/main" id="{56014A35-17A7-CB5F-BE2D-3266EE0C9010}"/>
                </a:ext>
              </a:extLst>
            </p:cNvPr>
            <p:cNvSpPr>
              <a:spLocks noChangeAspect="1"/>
            </p:cNvSpPr>
            <p:nvPr/>
          </p:nvSpPr>
          <p:spPr>
            <a:xfrm flipH="1" flipV="1">
              <a:off x="3123" y="1807"/>
              <a:ext cx="103" cy="104"/>
            </a:xfrm>
            <a:prstGeom prst="line">
              <a:avLst/>
            </a:prstGeom>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 name="直接连接符 418858">
              <a:extLst>
                <a:ext uri="{FF2B5EF4-FFF2-40B4-BE49-F238E27FC236}">
                  <a16:creationId xmlns:a16="http://schemas.microsoft.com/office/drawing/2014/main" id="{1C8C63B9-75D3-EB5A-64EF-79980AF515DC}"/>
                </a:ext>
              </a:extLst>
            </p:cNvPr>
            <p:cNvSpPr>
              <a:spLocks noChangeAspect="1"/>
            </p:cNvSpPr>
            <p:nvPr/>
          </p:nvSpPr>
          <p:spPr>
            <a:xfrm flipH="1" flipV="1">
              <a:off x="3241" y="1791"/>
              <a:ext cx="120" cy="120"/>
            </a:xfrm>
            <a:prstGeom prst="line">
              <a:avLst/>
            </a:prstGeom>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 name="直接连接符 418859">
              <a:extLst>
                <a:ext uri="{FF2B5EF4-FFF2-40B4-BE49-F238E27FC236}">
                  <a16:creationId xmlns:a16="http://schemas.microsoft.com/office/drawing/2014/main" id="{2A5434DB-424F-C381-E642-2B7D7251B8D2}"/>
                </a:ext>
              </a:extLst>
            </p:cNvPr>
            <p:cNvSpPr>
              <a:spLocks noChangeAspect="1"/>
            </p:cNvSpPr>
            <p:nvPr/>
          </p:nvSpPr>
          <p:spPr>
            <a:xfrm flipH="1" flipV="1">
              <a:off x="3376" y="1791"/>
              <a:ext cx="121" cy="120"/>
            </a:xfrm>
            <a:prstGeom prst="line">
              <a:avLst/>
            </a:prstGeom>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 name="直接连接符 418860">
              <a:extLst>
                <a:ext uri="{FF2B5EF4-FFF2-40B4-BE49-F238E27FC236}">
                  <a16:creationId xmlns:a16="http://schemas.microsoft.com/office/drawing/2014/main" id="{57CF8C29-57D6-A043-FE5A-2C5CF2F06805}"/>
                </a:ext>
              </a:extLst>
            </p:cNvPr>
            <p:cNvSpPr>
              <a:spLocks noChangeAspect="1"/>
            </p:cNvSpPr>
            <p:nvPr/>
          </p:nvSpPr>
          <p:spPr>
            <a:xfrm flipH="1" flipV="1">
              <a:off x="3511" y="1791"/>
              <a:ext cx="121" cy="120"/>
            </a:xfrm>
            <a:prstGeom prst="line">
              <a:avLst/>
            </a:prstGeom>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 name="直接连接符 418861">
              <a:extLst>
                <a:ext uri="{FF2B5EF4-FFF2-40B4-BE49-F238E27FC236}">
                  <a16:creationId xmlns:a16="http://schemas.microsoft.com/office/drawing/2014/main" id="{AF899A0E-1BD8-32AD-0F7B-89DCB8108102}"/>
                </a:ext>
              </a:extLst>
            </p:cNvPr>
            <p:cNvSpPr>
              <a:spLocks noChangeAspect="1"/>
            </p:cNvSpPr>
            <p:nvPr/>
          </p:nvSpPr>
          <p:spPr>
            <a:xfrm flipH="1" flipV="1">
              <a:off x="3646" y="1791"/>
              <a:ext cx="79" cy="78"/>
            </a:xfrm>
            <a:prstGeom prst="line">
              <a:avLst/>
            </a:prstGeom>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 name="矩形 418862">
              <a:extLst>
                <a:ext uri="{FF2B5EF4-FFF2-40B4-BE49-F238E27FC236}">
                  <a16:creationId xmlns:a16="http://schemas.microsoft.com/office/drawing/2014/main" id="{A2481648-4B72-1DEE-873F-1F9AF28F0C7C}"/>
                </a:ext>
              </a:extLst>
            </p:cNvPr>
            <p:cNvSpPr>
              <a:spLocks noChangeAspect="1"/>
            </p:cNvSpPr>
            <p:nvPr/>
          </p:nvSpPr>
          <p:spPr>
            <a:xfrm>
              <a:off x="3123" y="1791"/>
              <a:ext cx="602" cy="1084"/>
            </a:xfrm>
            <a:prstGeom prst="rect">
              <a:avLst/>
            </a:prstGeom>
            <a:noFill/>
            <a:ln w="38100" cap="flat" cmpd="sng">
              <a:solidFill>
                <a:srgbClr val="3333CC"/>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rgbClr val="3333CC"/>
                </a:solidFill>
                <a:effectLst/>
                <a:uLnTx/>
                <a:uFillTx/>
                <a:latin typeface="Times New Roman" panose="02020603050405020304" pitchFamily="18" charset="0"/>
              </a:endParaRPr>
            </a:p>
          </p:txBody>
        </p:sp>
        <p:sp>
          <p:nvSpPr>
            <p:cNvPr id="50" name="直接连接符 418863">
              <a:extLst>
                <a:ext uri="{FF2B5EF4-FFF2-40B4-BE49-F238E27FC236}">
                  <a16:creationId xmlns:a16="http://schemas.microsoft.com/office/drawing/2014/main" id="{6887A139-737F-BDFA-3B7D-BFD66FCA3D24}"/>
                </a:ext>
              </a:extLst>
            </p:cNvPr>
            <p:cNvSpPr>
              <a:spLocks noChangeAspect="1"/>
            </p:cNvSpPr>
            <p:nvPr/>
          </p:nvSpPr>
          <p:spPr>
            <a:xfrm>
              <a:off x="3123" y="2755"/>
              <a:ext cx="602"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 name="直接连接符 418864">
              <a:extLst>
                <a:ext uri="{FF2B5EF4-FFF2-40B4-BE49-F238E27FC236}">
                  <a16:creationId xmlns:a16="http://schemas.microsoft.com/office/drawing/2014/main" id="{7EDFBFDF-F7DE-0522-08C0-E83144449AA5}"/>
                </a:ext>
              </a:extLst>
            </p:cNvPr>
            <p:cNvSpPr>
              <a:spLocks noChangeAspect="1"/>
            </p:cNvSpPr>
            <p:nvPr/>
          </p:nvSpPr>
          <p:spPr>
            <a:xfrm>
              <a:off x="3033" y="2333"/>
              <a:ext cx="287"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 name="直接连接符 418865">
              <a:extLst>
                <a:ext uri="{FF2B5EF4-FFF2-40B4-BE49-F238E27FC236}">
                  <a16:creationId xmlns:a16="http://schemas.microsoft.com/office/drawing/2014/main" id="{B8B32C89-921F-21F0-B72B-DCAD6654CBED}"/>
                </a:ext>
              </a:extLst>
            </p:cNvPr>
            <p:cNvSpPr>
              <a:spLocks noChangeAspect="1"/>
            </p:cNvSpPr>
            <p:nvPr/>
          </p:nvSpPr>
          <p:spPr>
            <a:xfrm>
              <a:off x="3389" y="2333"/>
              <a:ext cx="69"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 name="直接连接符 418866">
              <a:extLst>
                <a:ext uri="{FF2B5EF4-FFF2-40B4-BE49-F238E27FC236}">
                  <a16:creationId xmlns:a16="http://schemas.microsoft.com/office/drawing/2014/main" id="{377C7990-266E-46A0-2DE6-F4DF72418E1D}"/>
                </a:ext>
              </a:extLst>
            </p:cNvPr>
            <p:cNvSpPr>
              <a:spLocks noChangeAspect="1"/>
            </p:cNvSpPr>
            <p:nvPr/>
          </p:nvSpPr>
          <p:spPr>
            <a:xfrm>
              <a:off x="3527" y="2333"/>
              <a:ext cx="28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 name="直接连接符 418867">
              <a:extLst>
                <a:ext uri="{FF2B5EF4-FFF2-40B4-BE49-F238E27FC236}">
                  <a16:creationId xmlns:a16="http://schemas.microsoft.com/office/drawing/2014/main" id="{53A4800B-01FC-4B1C-9368-B1AD696388C5}"/>
                </a:ext>
              </a:extLst>
            </p:cNvPr>
            <p:cNvSpPr>
              <a:spLocks noChangeAspect="1"/>
            </p:cNvSpPr>
            <p:nvPr/>
          </p:nvSpPr>
          <p:spPr>
            <a:xfrm>
              <a:off x="3123" y="1911"/>
              <a:ext cx="602"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55" name="组合 54">
            <a:extLst>
              <a:ext uri="{FF2B5EF4-FFF2-40B4-BE49-F238E27FC236}">
                <a16:creationId xmlns:a16="http://schemas.microsoft.com/office/drawing/2014/main" id="{54724D59-DFF1-E172-830E-4624B5EB03EE}"/>
              </a:ext>
            </a:extLst>
          </p:cNvPr>
          <p:cNvGrpSpPr/>
          <p:nvPr/>
        </p:nvGrpSpPr>
        <p:grpSpPr>
          <a:xfrm>
            <a:off x="4779963" y="3959225"/>
            <a:ext cx="147637" cy="1341438"/>
            <a:chOff x="3011" y="2177"/>
            <a:chExt cx="93" cy="845"/>
          </a:xfrm>
        </p:grpSpPr>
        <p:sp>
          <p:nvSpPr>
            <p:cNvPr id="56" name="直接连接符 418869">
              <a:extLst>
                <a:ext uri="{FF2B5EF4-FFF2-40B4-BE49-F238E27FC236}">
                  <a16:creationId xmlns:a16="http://schemas.microsoft.com/office/drawing/2014/main" id="{CFB22026-3CD9-609E-46E6-81AA970B4F5C}"/>
                </a:ext>
              </a:extLst>
            </p:cNvPr>
            <p:cNvSpPr>
              <a:spLocks noChangeAspect="1"/>
            </p:cNvSpPr>
            <p:nvPr/>
          </p:nvSpPr>
          <p:spPr>
            <a:xfrm>
              <a:off x="3048" y="2252"/>
              <a:ext cx="1" cy="69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 name="直接连接符 418870">
              <a:extLst>
                <a:ext uri="{FF2B5EF4-FFF2-40B4-BE49-F238E27FC236}">
                  <a16:creationId xmlns:a16="http://schemas.microsoft.com/office/drawing/2014/main" id="{073FEF64-0DA1-DE23-83AE-B8489B929844}"/>
                </a:ext>
              </a:extLst>
            </p:cNvPr>
            <p:cNvSpPr>
              <a:spLocks noChangeAspect="1"/>
            </p:cNvSpPr>
            <p:nvPr/>
          </p:nvSpPr>
          <p:spPr>
            <a:xfrm flipH="1">
              <a:off x="3011" y="3021"/>
              <a:ext cx="93"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 name="任意多边形 418871">
              <a:extLst>
                <a:ext uri="{FF2B5EF4-FFF2-40B4-BE49-F238E27FC236}">
                  <a16:creationId xmlns:a16="http://schemas.microsoft.com/office/drawing/2014/main" id="{95FDD55D-3163-45E8-1DAF-1D0567895C59}"/>
                </a:ext>
              </a:extLst>
            </p:cNvPr>
            <p:cNvSpPr>
              <a:spLocks noChangeAspect="1"/>
            </p:cNvSpPr>
            <p:nvPr/>
          </p:nvSpPr>
          <p:spPr>
            <a:xfrm>
              <a:off x="3036" y="2945"/>
              <a:ext cx="25" cy="76"/>
            </a:xfrm>
            <a:custGeom>
              <a:avLst/>
              <a:gdLst/>
              <a:ahLst/>
              <a:cxnLst/>
              <a:rect l="0" t="0" r="0" b="0"/>
              <a:pathLst>
                <a:path w="150" h="452">
                  <a:moveTo>
                    <a:pt x="0" y="0"/>
                  </a:moveTo>
                  <a:lnTo>
                    <a:pt x="150" y="0"/>
                  </a:lnTo>
                  <a:lnTo>
                    <a:pt x="75" y="452"/>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 name="任意多边形 418872">
              <a:extLst>
                <a:ext uri="{FF2B5EF4-FFF2-40B4-BE49-F238E27FC236}">
                  <a16:creationId xmlns:a16="http://schemas.microsoft.com/office/drawing/2014/main" id="{220B9819-BFB2-B128-9FBA-B881505FE056}"/>
                </a:ext>
              </a:extLst>
            </p:cNvPr>
            <p:cNvSpPr>
              <a:spLocks noChangeAspect="1"/>
            </p:cNvSpPr>
            <p:nvPr/>
          </p:nvSpPr>
          <p:spPr>
            <a:xfrm>
              <a:off x="3036" y="2945"/>
              <a:ext cx="25" cy="76"/>
            </a:xfrm>
            <a:custGeom>
              <a:avLst/>
              <a:gdLst/>
              <a:ahLst/>
              <a:cxnLst/>
              <a:rect l="0" t="0" r="0" b="0"/>
              <a:pathLst>
                <a:path w="150" h="452">
                  <a:moveTo>
                    <a:pt x="0" y="0"/>
                  </a:moveTo>
                  <a:lnTo>
                    <a:pt x="150" y="0"/>
                  </a:lnTo>
                  <a:lnTo>
                    <a:pt x="75" y="452"/>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 name="直接连接符 418873">
              <a:extLst>
                <a:ext uri="{FF2B5EF4-FFF2-40B4-BE49-F238E27FC236}">
                  <a16:creationId xmlns:a16="http://schemas.microsoft.com/office/drawing/2014/main" id="{96C1E85C-2752-8E2F-9D82-8E85015B76E8}"/>
                </a:ext>
              </a:extLst>
            </p:cNvPr>
            <p:cNvSpPr>
              <a:spLocks noChangeAspect="1"/>
            </p:cNvSpPr>
            <p:nvPr/>
          </p:nvSpPr>
          <p:spPr>
            <a:xfrm flipH="1">
              <a:off x="3011" y="2177"/>
              <a:ext cx="93"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 name="任意多边形 418874">
              <a:extLst>
                <a:ext uri="{FF2B5EF4-FFF2-40B4-BE49-F238E27FC236}">
                  <a16:creationId xmlns:a16="http://schemas.microsoft.com/office/drawing/2014/main" id="{791B7C31-2B4B-4690-764D-208F4F46BBE8}"/>
                </a:ext>
              </a:extLst>
            </p:cNvPr>
            <p:cNvSpPr>
              <a:spLocks noChangeAspect="1"/>
            </p:cNvSpPr>
            <p:nvPr/>
          </p:nvSpPr>
          <p:spPr>
            <a:xfrm>
              <a:off x="3036" y="2177"/>
              <a:ext cx="25" cy="75"/>
            </a:xfrm>
            <a:custGeom>
              <a:avLst/>
              <a:gdLst/>
              <a:ahLst/>
              <a:cxnLst/>
              <a:rect l="0" t="0" r="0" b="0"/>
              <a:pathLst>
                <a:path w="150" h="451">
                  <a:moveTo>
                    <a:pt x="0" y="451"/>
                  </a:moveTo>
                  <a:lnTo>
                    <a:pt x="150" y="451"/>
                  </a:lnTo>
                  <a:lnTo>
                    <a:pt x="75" y="0"/>
                  </a:lnTo>
                  <a:lnTo>
                    <a:pt x="0" y="451"/>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 name="任意多边形 418875">
              <a:extLst>
                <a:ext uri="{FF2B5EF4-FFF2-40B4-BE49-F238E27FC236}">
                  <a16:creationId xmlns:a16="http://schemas.microsoft.com/office/drawing/2014/main" id="{6C9D9FB6-AF4D-3B7A-75C8-FF2AD8CAB127}"/>
                </a:ext>
              </a:extLst>
            </p:cNvPr>
            <p:cNvSpPr>
              <a:spLocks noChangeAspect="1"/>
            </p:cNvSpPr>
            <p:nvPr/>
          </p:nvSpPr>
          <p:spPr>
            <a:xfrm>
              <a:off x="3036" y="2177"/>
              <a:ext cx="25" cy="75"/>
            </a:xfrm>
            <a:custGeom>
              <a:avLst/>
              <a:gdLst/>
              <a:ahLst/>
              <a:cxnLst/>
              <a:rect l="0" t="0" r="0" b="0"/>
              <a:pathLst>
                <a:path w="150" h="451">
                  <a:moveTo>
                    <a:pt x="0" y="451"/>
                  </a:moveTo>
                  <a:lnTo>
                    <a:pt x="150" y="451"/>
                  </a:lnTo>
                  <a:lnTo>
                    <a:pt x="75" y="0"/>
                  </a:lnTo>
                  <a:lnTo>
                    <a:pt x="0" y="451"/>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63" name="组合 62">
            <a:extLst>
              <a:ext uri="{FF2B5EF4-FFF2-40B4-BE49-F238E27FC236}">
                <a16:creationId xmlns:a16="http://schemas.microsoft.com/office/drawing/2014/main" id="{A96058CE-762F-FB1B-4CAB-66481B6FE563}"/>
              </a:ext>
            </a:extLst>
          </p:cNvPr>
          <p:cNvGrpSpPr/>
          <p:nvPr/>
        </p:nvGrpSpPr>
        <p:grpSpPr>
          <a:xfrm>
            <a:off x="7253288" y="3959225"/>
            <a:ext cx="401637" cy="1341438"/>
            <a:chOff x="4513" y="2177"/>
            <a:chExt cx="253" cy="845"/>
          </a:xfrm>
        </p:grpSpPr>
        <p:sp>
          <p:nvSpPr>
            <p:cNvPr id="64" name="直接连接符 418877">
              <a:extLst>
                <a:ext uri="{FF2B5EF4-FFF2-40B4-BE49-F238E27FC236}">
                  <a16:creationId xmlns:a16="http://schemas.microsoft.com/office/drawing/2014/main" id="{47E18D45-02BF-E450-066B-B6B73823252B}"/>
                </a:ext>
              </a:extLst>
            </p:cNvPr>
            <p:cNvSpPr>
              <a:spLocks noChangeAspect="1"/>
            </p:cNvSpPr>
            <p:nvPr/>
          </p:nvSpPr>
          <p:spPr>
            <a:xfrm>
              <a:off x="4552" y="2252"/>
              <a:ext cx="1" cy="69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 name="直接连接符 418878">
              <a:extLst>
                <a:ext uri="{FF2B5EF4-FFF2-40B4-BE49-F238E27FC236}">
                  <a16:creationId xmlns:a16="http://schemas.microsoft.com/office/drawing/2014/main" id="{9FA5291D-44C9-141C-6D12-18174A991D7C}"/>
                </a:ext>
              </a:extLst>
            </p:cNvPr>
            <p:cNvSpPr>
              <a:spLocks noChangeAspect="1"/>
            </p:cNvSpPr>
            <p:nvPr/>
          </p:nvSpPr>
          <p:spPr>
            <a:xfrm flipH="1">
              <a:off x="4513" y="3021"/>
              <a:ext cx="253"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 name="任意多边形 418879">
              <a:extLst>
                <a:ext uri="{FF2B5EF4-FFF2-40B4-BE49-F238E27FC236}">
                  <a16:creationId xmlns:a16="http://schemas.microsoft.com/office/drawing/2014/main" id="{E6EEEB8F-AD9C-34A9-FAF4-853F57167373}"/>
                </a:ext>
              </a:extLst>
            </p:cNvPr>
            <p:cNvSpPr>
              <a:spLocks noChangeAspect="1"/>
            </p:cNvSpPr>
            <p:nvPr/>
          </p:nvSpPr>
          <p:spPr>
            <a:xfrm>
              <a:off x="4539" y="2945"/>
              <a:ext cx="24" cy="76"/>
            </a:xfrm>
            <a:custGeom>
              <a:avLst/>
              <a:gdLst/>
              <a:ahLst/>
              <a:cxnLst/>
              <a:rect l="0" t="0" r="0" b="0"/>
              <a:pathLst>
                <a:path w="150" h="452">
                  <a:moveTo>
                    <a:pt x="0" y="0"/>
                  </a:moveTo>
                  <a:lnTo>
                    <a:pt x="150" y="0"/>
                  </a:lnTo>
                  <a:lnTo>
                    <a:pt x="75" y="452"/>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 name="任意多边形 418880">
              <a:extLst>
                <a:ext uri="{FF2B5EF4-FFF2-40B4-BE49-F238E27FC236}">
                  <a16:creationId xmlns:a16="http://schemas.microsoft.com/office/drawing/2014/main" id="{F832A02F-F6B1-59B8-99A9-AB13544AE45C}"/>
                </a:ext>
              </a:extLst>
            </p:cNvPr>
            <p:cNvSpPr>
              <a:spLocks noChangeAspect="1"/>
            </p:cNvSpPr>
            <p:nvPr/>
          </p:nvSpPr>
          <p:spPr>
            <a:xfrm>
              <a:off x="4539" y="2945"/>
              <a:ext cx="24" cy="76"/>
            </a:xfrm>
            <a:custGeom>
              <a:avLst/>
              <a:gdLst/>
              <a:ahLst/>
              <a:cxnLst/>
              <a:rect l="0" t="0" r="0" b="0"/>
              <a:pathLst>
                <a:path w="150" h="452">
                  <a:moveTo>
                    <a:pt x="0" y="0"/>
                  </a:moveTo>
                  <a:lnTo>
                    <a:pt x="150" y="0"/>
                  </a:lnTo>
                  <a:lnTo>
                    <a:pt x="75" y="452"/>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 name="直接连接符 418881">
              <a:extLst>
                <a:ext uri="{FF2B5EF4-FFF2-40B4-BE49-F238E27FC236}">
                  <a16:creationId xmlns:a16="http://schemas.microsoft.com/office/drawing/2014/main" id="{561F4BAE-6960-5886-65E7-31094CD71F5E}"/>
                </a:ext>
              </a:extLst>
            </p:cNvPr>
            <p:cNvSpPr>
              <a:spLocks noChangeAspect="1"/>
            </p:cNvSpPr>
            <p:nvPr/>
          </p:nvSpPr>
          <p:spPr>
            <a:xfrm flipH="1">
              <a:off x="4513" y="2177"/>
              <a:ext cx="253"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 name="任意多边形 418882">
              <a:extLst>
                <a:ext uri="{FF2B5EF4-FFF2-40B4-BE49-F238E27FC236}">
                  <a16:creationId xmlns:a16="http://schemas.microsoft.com/office/drawing/2014/main" id="{FDBE9E93-A227-370A-A1C6-85BCD89760BB}"/>
                </a:ext>
              </a:extLst>
            </p:cNvPr>
            <p:cNvSpPr>
              <a:spLocks noChangeAspect="1"/>
            </p:cNvSpPr>
            <p:nvPr/>
          </p:nvSpPr>
          <p:spPr>
            <a:xfrm>
              <a:off x="4539" y="2177"/>
              <a:ext cx="24" cy="75"/>
            </a:xfrm>
            <a:custGeom>
              <a:avLst/>
              <a:gdLst/>
              <a:ahLst/>
              <a:cxnLst/>
              <a:rect l="0" t="0" r="0" b="0"/>
              <a:pathLst>
                <a:path w="150" h="451">
                  <a:moveTo>
                    <a:pt x="0" y="451"/>
                  </a:moveTo>
                  <a:lnTo>
                    <a:pt x="150" y="451"/>
                  </a:lnTo>
                  <a:lnTo>
                    <a:pt x="75" y="0"/>
                  </a:lnTo>
                  <a:lnTo>
                    <a:pt x="0" y="451"/>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 name="任意多边形 418883">
              <a:extLst>
                <a:ext uri="{FF2B5EF4-FFF2-40B4-BE49-F238E27FC236}">
                  <a16:creationId xmlns:a16="http://schemas.microsoft.com/office/drawing/2014/main" id="{C0635A25-CCBD-F764-E8C4-FDB64F69423F}"/>
                </a:ext>
              </a:extLst>
            </p:cNvPr>
            <p:cNvSpPr>
              <a:spLocks noChangeAspect="1"/>
            </p:cNvSpPr>
            <p:nvPr/>
          </p:nvSpPr>
          <p:spPr>
            <a:xfrm>
              <a:off x="4539" y="2177"/>
              <a:ext cx="24" cy="75"/>
            </a:xfrm>
            <a:custGeom>
              <a:avLst/>
              <a:gdLst/>
              <a:ahLst/>
              <a:cxnLst/>
              <a:rect l="0" t="0" r="0" b="0"/>
              <a:pathLst>
                <a:path w="150" h="451">
                  <a:moveTo>
                    <a:pt x="0" y="451"/>
                  </a:moveTo>
                  <a:lnTo>
                    <a:pt x="150" y="451"/>
                  </a:lnTo>
                  <a:lnTo>
                    <a:pt x="75" y="0"/>
                  </a:lnTo>
                  <a:lnTo>
                    <a:pt x="0" y="451"/>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71" name="组合 70">
            <a:extLst>
              <a:ext uri="{FF2B5EF4-FFF2-40B4-BE49-F238E27FC236}">
                <a16:creationId xmlns:a16="http://schemas.microsoft.com/office/drawing/2014/main" id="{07BC8F80-13CB-2FA4-73DB-8829FBAECC81}"/>
              </a:ext>
            </a:extLst>
          </p:cNvPr>
          <p:cNvGrpSpPr/>
          <p:nvPr/>
        </p:nvGrpSpPr>
        <p:grpSpPr>
          <a:xfrm>
            <a:off x="5867400" y="3768725"/>
            <a:ext cx="709613" cy="1722438"/>
            <a:chOff x="3696" y="2057"/>
            <a:chExt cx="447" cy="1085"/>
          </a:xfrm>
        </p:grpSpPr>
        <p:sp>
          <p:nvSpPr>
            <p:cNvPr id="72" name="直接连接符 418885">
              <a:extLst>
                <a:ext uri="{FF2B5EF4-FFF2-40B4-BE49-F238E27FC236}">
                  <a16:creationId xmlns:a16="http://schemas.microsoft.com/office/drawing/2014/main" id="{53373118-83EA-3634-D874-FD574531DBE6}"/>
                </a:ext>
              </a:extLst>
            </p:cNvPr>
            <p:cNvSpPr>
              <a:spLocks noChangeAspect="1"/>
            </p:cNvSpPr>
            <p:nvPr/>
          </p:nvSpPr>
          <p:spPr>
            <a:xfrm>
              <a:off x="4104" y="2132"/>
              <a:ext cx="1" cy="93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 name="直接连接符 418886">
              <a:extLst>
                <a:ext uri="{FF2B5EF4-FFF2-40B4-BE49-F238E27FC236}">
                  <a16:creationId xmlns:a16="http://schemas.microsoft.com/office/drawing/2014/main" id="{6D68237C-3B4D-6F0A-9DE0-3403A340016C}"/>
                </a:ext>
              </a:extLst>
            </p:cNvPr>
            <p:cNvSpPr>
              <a:spLocks noChangeAspect="1"/>
            </p:cNvSpPr>
            <p:nvPr/>
          </p:nvSpPr>
          <p:spPr>
            <a:xfrm>
              <a:off x="3696" y="3140"/>
              <a:ext cx="447"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 name="任意多边形 418887">
              <a:extLst>
                <a:ext uri="{FF2B5EF4-FFF2-40B4-BE49-F238E27FC236}">
                  <a16:creationId xmlns:a16="http://schemas.microsoft.com/office/drawing/2014/main" id="{800219BB-27A0-1428-F5A2-A6E5757CCD6D}"/>
                </a:ext>
              </a:extLst>
            </p:cNvPr>
            <p:cNvSpPr>
              <a:spLocks noChangeAspect="1"/>
            </p:cNvSpPr>
            <p:nvPr/>
          </p:nvSpPr>
          <p:spPr>
            <a:xfrm>
              <a:off x="4093" y="3066"/>
              <a:ext cx="24" cy="75"/>
            </a:xfrm>
            <a:custGeom>
              <a:avLst/>
              <a:gdLst/>
              <a:ahLst/>
              <a:cxnLst/>
              <a:rect l="0" t="0" r="0" b="0"/>
              <a:pathLst>
                <a:path w="150" h="451">
                  <a:moveTo>
                    <a:pt x="0" y="0"/>
                  </a:moveTo>
                  <a:lnTo>
                    <a:pt x="150" y="0"/>
                  </a:lnTo>
                  <a:lnTo>
                    <a:pt x="74" y="451"/>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 name="任意多边形 418888">
              <a:extLst>
                <a:ext uri="{FF2B5EF4-FFF2-40B4-BE49-F238E27FC236}">
                  <a16:creationId xmlns:a16="http://schemas.microsoft.com/office/drawing/2014/main" id="{4A6BD3E1-B3AC-76FA-1113-2ACEFFAD5066}"/>
                </a:ext>
              </a:extLst>
            </p:cNvPr>
            <p:cNvSpPr>
              <a:spLocks noChangeAspect="1"/>
            </p:cNvSpPr>
            <p:nvPr/>
          </p:nvSpPr>
          <p:spPr>
            <a:xfrm>
              <a:off x="4093" y="3066"/>
              <a:ext cx="24" cy="75"/>
            </a:xfrm>
            <a:custGeom>
              <a:avLst/>
              <a:gdLst/>
              <a:ahLst/>
              <a:cxnLst/>
              <a:rect l="0" t="0" r="0" b="0"/>
              <a:pathLst>
                <a:path w="150" h="451">
                  <a:moveTo>
                    <a:pt x="0" y="0"/>
                  </a:moveTo>
                  <a:lnTo>
                    <a:pt x="150" y="0"/>
                  </a:lnTo>
                  <a:lnTo>
                    <a:pt x="74" y="45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 name="直接连接符 418889">
              <a:extLst>
                <a:ext uri="{FF2B5EF4-FFF2-40B4-BE49-F238E27FC236}">
                  <a16:creationId xmlns:a16="http://schemas.microsoft.com/office/drawing/2014/main" id="{A4418DA1-D041-1CB1-88EA-58CE3F1816A2}"/>
                </a:ext>
              </a:extLst>
            </p:cNvPr>
            <p:cNvSpPr>
              <a:spLocks noChangeAspect="1"/>
            </p:cNvSpPr>
            <p:nvPr/>
          </p:nvSpPr>
          <p:spPr>
            <a:xfrm>
              <a:off x="3744" y="2057"/>
              <a:ext cx="399"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 name="任意多边形 418890">
              <a:extLst>
                <a:ext uri="{FF2B5EF4-FFF2-40B4-BE49-F238E27FC236}">
                  <a16:creationId xmlns:a16="http://schemas.microsoft.com/office/drawing/2014/main" id="{7EEBE5AC-45C7-D8BF-28CC-83E28E8B9F1A}"/>
                </a:ext>
              </a:extLst>
            </p:cNvPr>
            <p:cNvSpPr>
              <a:spLocks noChangeAspect="1"/>
            </p:cNvSpPr>
            <p:nvPr/>
          </p:nvSpPr>
          <p:spPr>
            <a:xfrm>
              <a:off x="4093" y="2057"/>
              <a:ext cx="24" cy="75"/>
            </a:xfrm>
            <a:custGeom>
              <a:avLst/>
              <a:gdLst/>
              <a:ahLst/>
              <a:cxnLst/>
              <a:rect l="0" t="0" r="0" b="0"/>
              <a:pathLst>
                <a:path w="150" h="450">
                  <a:moveTo>
                    <a:pt x="0" y="450"/>
                  </a:moveTo>
                  <a:lnTo>
                    <a:pt x="150" y="450"/>
                  </a:lnTo>
                  <a:lnTo>
                    <a:pt x="74" y="0"/>
                  </a:lnTo>
                  <a:lnTo>
                    <a:pt x="0" y="45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 name="任意多边形 418891">
              <a:extLst>
                <a:ext uri="{FF2B5EF4-FFF2-40B4-BE49-F238E27FC236}">
                  <a16:creationId xmlns:a16="http://schemas.microsoft.com/office/drawing/2014/main" id="{882A357A-BE75-5A2C-6BF6-B92864F7E938}"/>
                </a:ext>
              </a:extLst>
            </p:cNvPr>
            <p:cNvSpPr>
              <a:spLocks noChangeAspect="1"/>
            </p:cNvSpPr>
            <p:nvPr/>
          </p:nvSpPr>
          <p:spPr>
            <a:xfrm>
              <a:off x="4093" y="2057"/>
              <a:ext cx="24" cy="75"/>
            </a:xfrm>
            <a:custGeom>
              <a:avLst/>
              <a:gdLst/>
              <a:ahLst/>
              <a:cxnLst/>
              <a:rect l="0" t="0" r="0" b="0"/>
              <a:pathLst>
                <a:path w="150" h="450">
                  <a:moveTo>
                    <a:pt x="0" y="450"/>
                  </a:moveTo>
                  <a:lnTo>
                    <a:pt x="150" y="450"/>
                  </a:lnTo>
                  <a:lnTo>
                    <a:pt x="74" y="0"/>
                  </a:lnTo>
                  <a:lnTo>
                    <a:pt x="0" y="45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79" name="组合 78">
            <a:extLst>
              <a:ext uri="{FF2B5EF4-FFF2-40B4-BE49-F238E27FC236}">
                <a16:creationId xmlns:a16="http://schemas.microsoft.com/office/drawing/2014/main" id="{700DEE50-4DA1-E752-D826-E021735B33BC}"/>
              </a:ext>
            </a:extLst>
          </p:cNvPr>
          <p:cNvGrpSpPr/>
          <p:nvPr/>
        </p:nvGrpSpPr>
        <p:grpSpPr>
          <a:xfrm>
            <a:off x="7339013" y="3959225"/>
            <a:ext cx="1576387" cy="1341438"/>
            <a:chOff x="4623" y="2062"/>
            <a:chExt cx="993" cy="845"/>
          </a:xfrm>
        </p:grpSpPr>
        <p:sp>
          <p:nvSpPr>
            <p:cNvPr id="80" name="直接连接符 418893">
              <a:extLst>
                <a:ext uri="{FF2B5EF4-FFF2-40B4-BE49-F238E27FC236}">
                  <a16:creationId xmlns:a16="http://schemas.microsoft.com/office/drawing/2014/main" id="{CB8C9AC5-F750-3162-CD68-F669C9B2DB82}"/>
                </a:ext>
              </a:extLst>
            </p:cNvPr>
            <p:cNvSpPr>
              <a:spLocks noChangeAspect="1"/>
            </p:cNvSpPr>
            <p:nvPr/>
          </p:nvSpPr>
          <p:spPr>
            <a:xfrm>
              <a:off x="4623" y="2484"/>
              <a:ext cx="39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 name="直接连接符 418894">
              <a:extLst>
                <a:ext uri="{FF2B5EF4-FFF2-40B4-BE49-F238E27FC236}">
                  <a16:creationId xmlns:a16="http://schemas.microsoft.com/office/drawing/2014/main" id="{9846EE6F-26FB-70DC-64A7-9E8B36DC2755}"/>
                </a:ext>
              </a:extLst>
            </p:cNvPr>
            <p:cNvSpPr>
              <a:spLocks noChangeAspect="1"/>
            </p:cNvSpPr>
            <p:nvPr/>
          </p:nvSpPr>
          <p:spPr>
            <a:xfrm>
              <a:off x="5086" y="2484"/>
              <a:ext cx="67" cy="1"/>
            </a:xfrm>
            <a:prstGeom prst="line">
              <a:avLst/>
            </a:prstGeom>
            <a:ln w="3175" cap="flat" cmpd="sng">
              <a:solidFill>
                <a:srgbClr val="FF66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 name="直接连接符 418895">
              <a:extLst>
                <a:ext uri="{FF2B5EF4-FFF2-40B4-BE49-F238E27FC236}">
                  <a16:creationId xmlns:a16="http://schemas.microsoft.com/office/drawing/2014/main" id="{BDDF038D-4B37-470D-92E9-39ECB4EA6BB4}"/>
                </a:ext>
              </a:extLst>
            </p:cNvPr>
            <p:cNvSpPr>
              <a:spLocks noChangeAspect="1"/>
            </p:cNvSpPr>
            <p:nvPr/>
          </p:nvSpPr>
          <p:spPr>
            <a:xfrm>
              <a:off x="5222" y="2484"/>
              <a:ext cx="39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 name="直接连接符 418896">
              <a:extLst>
                <a:ext uri="{FF2B5EF4-FFF2-40B4-BE49-F238E27FC236}">
                  <a16:creationId xmlns:a16="http://schemas.microsoft.com/office/drawing/2014/main" id="{507C8DD9-250F-C84E-7853-8377AB539450}"/>
                </a:ext>
              </a:extLst>
            </p:cNvPr>
            <p:cNvSpPr>
              <a:spLocks noChangeAspect="1"/>
            </p:cNvSpPr>
            <p:nvPr/>
          </p:nvSpPr>
          <p:spPr>
            <a:xfrm>
              <a:off x="4833" y="2062"/>
              <a:ext cx="725" cy="1"/>
            </a:xfrm>
            <a:prstGeom prst="line">
              <a:avLst/>
            </a:prstGeom>
            <a:ln w="38100" cap="flat" cmpd="sng">
              <a:solidFill>
                <a:srgbClr val="99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 name="直接连接符 418897">
              <a:extLst>
                <a:ext uri="{FF2B5EF4-FFF2-40B4-BE49-F238E27FC236}">
                  <a16:creationId xmlns:a16="http://schemas.microsoft.com/office/drawing/2014/main" id="{8B6B46E5-240C-8E84-60A8-227B3D5FB7C3}"/>
                </a:ext>
              </a:extLst>
            </p:cNvPr>
            <p:cNvSpPr>
              <a:spLocks noChangeAspect="1"/>
            </p:cNvSpPr>
            <p:nvPr/>
          </p:nvSpPr>
          <p:spPr>
            <a:xfrm>
              <a:off x="4833" y="2906"/>
              <a:ext cx="776" cy="1"/>
            </a:xfrm>
            <a:prstGeom prst="line">
              <a:avLst/>
            </a:prstGeom>
            <a:ln w="38100" cap="flat" cmpd="sng">
              <a:solidFill>
                <a:srgbClr val="99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 name="直接连接符 418898">
              <a:extLst>
                <a:ext uri="{FF2B5EF4-FFF2-40B4-BE49-F238E27FC236}">
                  <a16:creationId xmlns:a16="http://schemas.microsoft.com/office/drawing/2014/main" id="{EACF8103-58B9-2D88-E2D7-F10627A6EA24}"/>
                </a:ext>
              </a:extLst>
            </p:cNvPr>
            <p:cNvSpPr>
              <a:spLocks noChangeAspect="1"/>
            </p:cNvSpPr>
            <p:nvPr/>
          </p:nvSpPr>
          <p:spPr>
            <a:xfrm>
              <a:off x="4713" y="2183"/>
              <a:ext cx="1" cy="617"/>
            </a:xfrm>
            <a:prstGeom prst="line">
              <a:avLst/>
            </a:prstGeom>
            <a:ln w="38100" cap="flat" cmpd="sng">
              <a:solidFill>
                <a:srgbClr val="99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 name="直接连接符 418899">
              <a:extLst>
                <a:ext uri="{FF2B5EF4-FFF2-40B4-BE49-F238E27FC236}">
                  <a16:creationId xmlns:a16="http://schemas.microsoft.com/office/drawing/2014/main" id="{D6B37C58-3E7D-4F18-BF7B-40556A6B6282}"/>
                </a:ext>
              </a:extLst>
            </p:cNvPr>
            <p:cNvSpPr>
              <a:spLocks noChangeAspect="1"/>
            </p:cNvSpPr>
            <p:nvPr/>
          </p:nvSpPr>
          <p:spPr>
            <a:xfrm>
              <a:off x="4833" y="2062"/>
              <a:ext cx="1" cy="844"/>
            </a:xfrm>
            <a:prstGeom prst="line">
              <a:avLst/>
            </a:prstGeom>
            <a:ln w="38100" cap="flat" cmpd="sng">
              <a:solidFill>
                <a:srgbClr val="99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 name="直接连接符 418900">
              <a:extLst>
                <a:ext uri="{FF2B5EF4-FFF2-40B4-BE49-F238E27FC236}">
                  <a16:creationId xmlns:a16="http://schemas.microsoft.com/office/drawing/2014/main" id="{377B2BA1-B8FA-7898-AFE9-F170E2C3FA76}"/>
                </a:ext>
              </a:extLst>
            </p:cNvPr>
            <p:cNvSpPr>
              <a:spLocks noChangeAspect="1"/>
            </p:cNvSpPr>
            <p:nvPr/>
          </p:nvSpPr>
          <p:spPr>
            <a:xfrm>
              <a:off x="4713" y="2785"/>
              <a:ext cx="120" cy="121"/>
            </a:xfrm>
            <a:prstGeom prst="line">
              <a:avLst/>
            </a:prstGeom>
            <a:ln w="38100" cap="flat" cmpd="sng">
              <a:solidFill>
                <a:srgbClr val="99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 name="直接连接符 418901">
              <a:extLst>
                <a:ext uri="{FF2B5EF4-FFF2-40B4-BE49-F238E27FC236}">
                  <a16:creationId xmlns:a16="http://schemas.microsoft.com/office/drawing/2014/main" id="{F2B40C56-C5A7-AC0B-FD26-CED4AAD0394E}"/>
                </a:ext>
              </a:extLst>
            </p:cNvPr>
            <p:cNvSpPr>
              <a:spLocks noChangeAspect="1"/>
            </p:cNvSpPr>
            <p:nvPr/>
          </p:nvSpPr>
          <p:spPr>
            <a:xfrm flipV="1">
              <a:off x="4713" y="2062"/>
              <a:ext cx="120" cy="121"/>
            </a:xfrm>
            <a:prstGeom prst="line">
              <a:avLst/>
            </a:prstGeom>
            <a:ln w="38100" cap="flat" cmpd="sng">
              <a:solidFill>
                <a:srgbClr val="99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 name="任意多边形 418902">
              <a:extLst>
                <a:ext uri="{FF2B5EF4-FFF2-40B4-BE49-F238E27FC236}">
                  <a16:creationId xmlns:a16="http://schemas.microsoft.com/office/drawing/2014/main" id="{509A3B19-447F-25E8-7DE3-5E7CBF89572B}"/>
                </a:ext>
              </a:extLst>
            </p:cNvPr>
            <p:cNvSpPr>
              <a:spLocks noChangeAspect="1"/>
            </p:cNvSpPr>
            <p:nvPr/>
          </p:nvSpPr>
          <p:spPr>
            <a:xfrm>
              <a:off x="5558" y="2062"/>
              <a:ext cx="51" cy="844"/>
            </a:xfrm>
            <a:custGeom>
              <a:avLst/>
              <a:gdLst/>
              <a:ahLst/>
              <a:cxnLst/>
              <a:rect l="0" t="0" r="0" b="0"/>
              <a:pathLst>
                <a:path w="308" h="5055">
                  <a:moveTo>
                    <a:pt x="0" y="0"/>
                  </a:moveTo>
                  <a:lnTo>
                    <a:pt x="43" y="158"/>
                  </a:lnTo>
                  <a:lnTo>
                    <a:pt x="64" y="237"/>
                  </a:lnTo>
                  <a:lnTo>
                    <a:pt x="84" y="316"/>
                  </a:lnTo>
                  <a:lnTo>
                    <a:pt x="105" y="394"/>
                  </a:lnTo>
                  <a:lnTo>
                    <a:pt x="124" y="473"/>
                  </a:lnTo>
                  <a:lnTo>
                    <a:pt x="134" y="513"/>
                  </a:lnTo>
                  <a:lnTo>
                    <a:pt x="142" y="553"/>
                  </a:lnTo>
                  <a:lnTo>
                    <a:pt x="152" y="591"/>
                  </a:lnTo>
                  <a:lnTo>
                    <a:pt x="161" y="631"/>
                  </a:lnTo>
                  <a:lnTo>
                    <a:pt x="169" y="671"/>
                  </a:lnTo>
                  <a:lnTo>
                    <a:pt x="177" y="710"/>
                  </a:lnTo>
                  <a:lnTo>
                    <a:pt x="185" y="749"/>
                  </a:lnTo>
                  <a:lnTo>
                    <a:pt x="192" y="788"/>
                  </a:lnTo>
                  <a:lnTo>
                    <a:pt x="199" y="828"/>
                  </a:lnTo>
                  <a:lnTo>
                    <a:pt x="206" y="868"/>
                  </a:lnTo>
                  <a:lnTo>
                    <a:pt x="213" y="907"/>
                  </a:lnTo>
                  <a:lnTo>
                    <a:pt x="219" y="946"/>
                  </a:lnTo>
                  <a:lnTo>
                    <a:pt x="225" y="986"/>
                  </a:lnTo>
                  <a:lnTo>
                    <a:pt x="231" y="1025"/>
                  </a:lnTo>
                  <a:lnTo>
                    <a:pt x="236" y="1065"/>
                  </a:lnTo>
                  <a:lnTo>
                    <a:pt x="240" y="1103"/>
                  </a:lnTo>
                  <a:lnTo>
                    <a:pt x="244" y="1143"/>
                  </a:lnTo>
                  <a:lnTo>
                    <a:pt x="247" y="1183"/>
                  </a:lnTo>
                  <a:lnTo>
                    <a:pt x="251" y="1222"/>
                  </a:lnTo>
                  <a:lnTo>
                    <a:pt x="253" y="1262"/>
                  </a:lnTo>
                  <a:lnTo>
                    <a:pt x="255" y="1301"/>
                  </a:lnTo>
                  <a:lnTo>
                    <a:pt x="257" y="1340"/>
                  </a:lnTo>
                  <a:lnTo>
                    <a:pt x="258" y="1380"/>
                  </a:lnTo>
                  <a:lnTo>
                    <a:pt x="258" y="1420"/>
                  </a:lnTo>
                  <a:lnTo>
                    <a:pt x="258" y="1458"/>
                  </a:lnTo>
                  <a:lnTo>
                    <a:pt x="257" y="1498"/>
                  </a:lnTo>
                  <a:lnTo>
                    <a:pt x="255" y="1537"/>
                  </a:lnTo>
                  <a:lnTo>
                    <a:pt x="253" y="1577"/>
                  </a:lnTo>
                  <a:lnTo>
                    <a:pt x="250" y="1617"/>
                  </a:lnTo>
                  <a:lnTo>
                    <a:pt x="246" y="1655"/>
                  </a:lnTo>
                  <a:lnTo>
                    <a:pt x="243" y="1695"/>
                  </a:lnTo>
                  <a:lnTo>
                    <a:pt x="238" y="1735"/>
                  </a:lnTo>
                  <a:lnTo>
                    <a:pt x="233" y="1774"/>
                  </a:lnTo>
                  <a:lnTo>
                    <a:pt x="227" y="1813"/>
                  </a:lnTo>
                  <a:lnTo>
                    <a:pt x="220" y="1852"/>
                  </a:lnTo>
                  <a:lnTo>
                    <a:pt x="215" y="1892"/>
                  </a:lnTo>
                  <a:lnTo>
                    <a:pt x="208" y="1932"/>
                  </a:lnTo>
                  <a:lnTo>
                    <a:pt x="201" y="1970"/>
                  </a:lnTo>
                  <a:lnTo>
                    <a:pt x="194" y="2010"/>
                  </a:lnTo>
                  <a:lnTo>
                    <a:pt x="185" y="2050"/>
                  </a:lnTo>
                  <a:lnTo>
                    <a:pt x="170" y="2129"/>
                  </a:lnTo>
                  <a:lnTo>
                    <a:pt x="154" y="2207"/>
                  </a:lnTo>
                  <a:lnTo>
                    <a:pt x="138" y="2286"/>
                  </a:lnTo>
                  <a:lnTo>
                    <a:pt x="121" y="2365"/>
                  </a:lnTo>
                  <a:lnTo>
                    <a:pt x="106" y="2444"/>
                  </a:lnTo>
                  <a:lnTo>
                    <a:pt x="98" y="2484"/>
                  </a:lnTo>
                  <a:lnTo>
                    <a:pt x="91" y="2522"/>
                  </a:lnTo>
                  <a:lnTo>
                    <a:pt x="84" y="2562"/>
                  </a:lnTo>
                  <a:lnTo>
                    <a:pt x="78" y="2601"/>
                  </a:lnTo>
                  <a:lnTo>
                    <a:pt x="71" y="2641"/>
                  </a:lnTo>
                  <a:lnTo>
                    <a:pt x="65" y="2681"/>
                  </a:lnTo>
                  <a:lnTo>
                    <a:pt x="61" y="2720"/>
                  </a:lnTo>
                  <a:lnTo>
                    <a:pt x="56" y="2759"/>
                  </a:lnTo>
                  <a:lnTo>
                    <a:pt x="51" y="2799"/>
                  </a:lnTo>
                  <a:lnTo>
                    <a:pt x="48" y="2838"/>
                  </a:lnTo>
                  <a:lnTo>
                    <a:pt x="45" y="2878"/>
                  </a:lnTo>
                  <a:lnTo>
                    <a:pt x="43" y="2918"/>
                  </a:lnTo>
                  <a:lnTo>
                    <a:pt x="41" y="2957"/>
                  </a:lnTo>
                  <a:lnTo>
                    <a:pt x="41" y="2996"/>
                  </a:lnTo>
                  <a:lnTo>
                    <a:pt x="41" y="3035"/>
                  </a:lnTo>
                  <a:lnTo>
                    <a:pt x="41" y="3075"/>
                  </a:lnTo>
                  <a:lnTo>
                    <a:pt x="42" y="3115"/>
                  </a:lnTo>
                  <a:lnTo>
                    <a:pt x="43" y="3154"/>
                  </a:lnTo>
                  <a:lnTo>
                    <a:pt x="45" y="3194"/>
                  </a:lnTo>
                  <a:lnTo>
                    <a:pt x="49" y="3234"/>
                  </a:lnTo>
                  <a:lnTo>
                    <a:pt x="52" y="3273"/>
                  </a:lnTo>
                  <a:lnTo>
                    <a:pt x="56" y="3313"/>
                  </a:lnTo>
                  <a:lnTo>
                    <a:pt x="61" y="3352"/>
                  </a:lnTo>
                  <a:lnTo>
                    <a:pt x="65" y="3391"/>
                  </a:lnTo>
                  <a:lnTo>
                    <a:pt x="70" y="3431"/>
                  </a:lnTo>
                  <a:lnTo>
                    <a:pt x="76" y="3471"/>
                  </a:lnTo>
                  <a:lnTo>
                    <a:pt x="82" y="3510"/>
                  </a:lnTo>
                  <a:lnTo>
                    <a:pt x="87" y="3550"/>
                  </a:lnTo>
                  <a:lnTo>
                    <a:pt x="93" y="3590"/>
                  </a:lnTo>
                  <a:lnTo>
                    <a:pt x="100" y="3629"/>
                  </a:lnTo>
                  <a:lnTo>
                    <a:pt x="114" y="3709"/>
                  </a:lnTo>
                  <a:lnTo>
                    <a:pt x="128" y="3788"/>
                  </a:lnTo>
                  <a:lnTo>
                    <a:pt x="159" y="3945"/>
                  </a:lnTo>
                  <a:lnTo>
                    <a:pt x="173" y="4025"/>
                  </a:lnTo>
                  <a:lnTo>
                    <a:pt x="188" y="4104"/>
                  </a:lnTo>
                  <a:lnTo>
                    <a:pt x="202" y="4183"/>
                  </a:lnTo>
                  <a:lnTo>
                    <a:pt x="208" y="4223"/>
                  </a:lnTo>
                  <a:lnTo>
                    <a:pt x="215" y="4263"/>
                  </a:lnTo>
                  <a:lnTo>
                    <a:pt x="220" y="4302"/>
                  </a:lnTo>
                  <a:lnTo>
                    <a:pt x="226" y="4342"/>
                  </a:lnTo>
                  <a:lnTo>
                    <a:pt x="238" y="4421"/>
                  </a:lnTo>
                  <a:lnTo>
                    <a:pt x="248" y="4501"/>
                  </a:lnTo>
                  <a:lnTo>
                    <a:pt x="258" y="4580"/>
                  </a:lnTo>
                  <a:lnTo>
                    <a:pt x="267" y="4659"/>
                  </a:lnTo>
                  <a:lnTo>
                    <a:pt x="276" y="4739"/>
                  </a:lnTo>
                  <a:lnTo>
                    <a:pt x="285" y="4818"/>
                  </a:lnTo>
                  <a:lnTo>
                    <a:pt x="293" y="4896"/>
                  </a:lnTo>
                  <a:lnTo>
                    <a:pt x="308" y="5055"/>
                  </a:lnTo>
                </a:path>
              </a:pathLst>
            </a:custGeom>
            <a:noFill/>
            <a:ln w="0" cap="flat" cmpd="sng">
              <a:solidFill>
                <a:srgbClr val="99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90" name="文本框 89">
            <a:extLst>
              <a:ext uri="{FF2B5EF4-FFF2-40B4-BE49-F238E27FC236}">
                <a16:creationId xmlns:a16="http://schemas.microsoft.com/office/drawing/2014/main" id="{CB0A2ACE-54DC-C5CC-95E0-EDC9B20B87DF}"/>
              </a:ext>
            </a:extLst>
          </p:cNvPr>
          <p:cNvSpPr txBox="1"/>
          <p:nvPr/>
        </p:nvSpPr>
        <p:spPr>
          <a:xfrm>
            <a:off x="349249" y="784168"/>
            <a:ext cx="4422775" cy="396875"/>
          </a:xfrm>
          <a:prstGeom prst="rect">
            <a:avLst/>
          </a:prstGeom>
          <a:noFill/>
          <a:ln w="9525">
            <a:noFill/>
          </a:ln>
        </p:spPr>
        <p:txBody>
          <a:bodyPr wrap="none" anchor="t" anchorCtr="0">
            <a:spAutoFit/>
          </a:bodyPr>
          <a:lstStyle/>
          <a:p>
            <a:pPr>
              <a:defRPr/>
            </a:pPr>
            <a:r>
              <a:rPr lang="zh-CN" altLang="en-US" b="1" dirty="0">
                <a:solidFill>
                  <a:srgbClr val="000000"/>
                </a:solidFill>
                <a:latin typeface="等线" panose="02010600030101010101" pitchFamily="2" charset="-122"/>
                <a:ea typeface="等线" panose="02010600030101010101" pitchFamily="2" charset="-122"/>
              </a:rPr>
              <a:t>已知轴套与轴套孔的配合为</a:t>
            </a:r>
            <a:r>
              <a:rPr lang="en-US" altLang="zh-CN" b="1" dirty="0">
                <a:solidFill>
                  <a:srgbClr val="FF3300"/>
                </a:solidFill>
                <a:latin typeface="Times New Roman" panose="02020603050405020304" pitchFamily="18" charset="0"/>
              </a:rPr>
              <a:t>φ18H7/p6</a:t>
            </a:r>
          </a:p>
        </p:txBody>
      </p:sp>
      <p:sp>
        <p:nvSpPr>
          <p:cNvPr id="91" name="文本框 90">
            <a:extLst>
              <a:ext uri="{FF2B5EF4-FFF2-40B4-BE49-F238E27FC236}">
                <a16:creationId xmlns:a16="http://schemas.microsoft.com/office/drawing/2014/main" id="{DC315961-EEC0-671F-159F-07D1EA96A409}"/>
              </a:ext>
            </a:extLst>
          </p:cNvPr>
          <p:cNvSpPr txBox="1"/>
          <p:nvPr/>
        </p:nvSpPr>
        <p:spPr>
          <a:xfrm>
            <a:off x="5374393" y="784168"/>
            <a:ext cx="3359150" cy="396875"/>
          </a:xfrm>
          <a:prstGeom prst="rect">
            <a:avLst/>
          </a:prstGeom>
          <a:noFill/>
          <a:ln w="9525">
            <a:noFill/>
          </a:ln>
        </p:spPr>
        <p:txBody>
          <a:bodyPr wrap="none" anchor="t" anchorCtr="0">
            <a:spAutoFit/>
          </a:bodyPr>
          <a:lstStyle/>
          <a:p>
            <a:pPr>
              <a:defRPr/>
            </a:pPr>
            <a:r>
              <a:rPr lang="zh-CN" altLang="en-US" b="1" dirty="0">
                <a:solidFill>
                  <a:srgbClr val="000000"/>
                </a:solidFill>
                <a:latin typeface="等线" panose="02010600030101010101" pitchFamily="2" charset="-122"/>
                <a:ea typeface="等线" panose="02010600030101010101" pitchFamily="2" charset="-122"/>
              </a:rPr>
              <a:t>轴套与轴的配合为</a:t>
            </a:r>
            <a:r>
              <a:rPr lang="en-US" altLang="zh-CN" b="1" dirty="0">
                <a:solidFill>
                  <a:srgbClr val="FF3300"/>
                </a:solidFill>
                <a:latin typeface="Times New Roman" panose="02020603050405020304" pitchFamily="18" charset="0"/>
              </a:rPr>
              <a:t>φ14F8/h7</a:t>
            </a:r>
          </a:p>
        </p:txBody>
      </p:sp>
      <p:grpSp>
        <p:nvGrpSpPr>
          <p:cNvPr id="93" name="组合 92">
            <a:extLst>
              <a:ext uri="{FF2B5EF4-FFF2-40B4-BE49-F238E27FC236}">
                <a16:creationId xmlns:a16="http://schemas.microsoft.com/office/drawing/2014/main" id="{3F44C412-146A-0555-8ED7-07728A0641B1}"/>
              </a:ext>
            </a:extLst>
          </p:cNvPr>
          <p:cNvGrpSpPr/>
          <p:nvPr/>
        </p:nvGrpSpPr>
        <p:grpSpPr>
          <a:xfrm>
            <a:off x="681038" y="3752850"/>
            <a:ext cx="257175" cy="1725613"/>
            <a:chOff x="429" y="2047"/>
            <a:chExt cx="162" cy="1087"/>
          </a:xfrm>
        </p:grpSpPr>
        <p:sp>
          <p:nvSpPr>
            <p:cNvPr id="94" name="直接连接符 418907">
              <a:extLst>
                <a:ext uri="{FF2B5EF4-FFF2-40B4-BE49-F238E27FC236}">
                  <a16:creationId xmlns:a16="http://schemas.microsoft.com/office/drawing/2014/main" id="{A3EA5A27-95C8-F645-5D16-752C52664551}"/>
                </a:ext>
              </a:extLst>
            </p:cNvPr>
            <p:cNvSpPr>
              <a:spLocks noChangeAspect="1"/>
            </p:cNvSpPr>
            <p:nvPr/>
          </p:nvSpPr>
          <p:spPr>
            <a:xfrm flipH="1">
              <a:off x="429" y="2047"/>
              <a:ext cx="162"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5" name="直接连接符 418908">
              <a:extLst>
                <a:ext uri="{FF2B5EF4-FFF2-40B4-BE49-F238E27FC236}">
                  <a16:creationId xmlns:a16="http://schemas.microsoft.com/office/drawing/2014/main" id="{2EFAD27B-3969-D229-F9D8-125C62630F13}"/>
                </a:ext>
              </a:extLst>
            </p:cNvPr>
            <p:cNvSpPr>
              <a:spLocks noChangeAspect="1"/>
            </p:cNvSpPr>
            <p:nvPr/>
          </p:nvSpPr>
          <p:spPr>
            <a:xfrm flipH="1">
              <a:off x="429" y="3133"/>
              <a:ext cx="16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6" name="直接连接符 418909">
              <a:extLst>
                <a:ext uri="{FF2B5EF4-FFF2-40B4-BE49-F238E27FC236}">
                  <a16:creationId xmlns:a16="http://schemas.microsoft.com/office/drawing/2014/main" id="{9AC23B8F-C249-96D4-2ABA-166060F44B02}"/>
                </a:ext>
              </a:extLst>
            </p:cNvPr>
            <p:cNvSpPr>
              <a:spLocks noChangeAspect="1"/>
            </p:cNvSpPr>
            <p:nvPr/>
          </p:nvSpPr>
          <p:spPr>
            <a:xfrm>
              <a:off x="466" y="2123"/>
              <a:ext cx="2" cy="93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7" name="任意多边形 418910">
              <a:extLst>
                <a:ext uri="{FF2B5EF4-FFF2-40B4-BE49-F238E27FC236}">
                  <a16:creationId xmlns:a16="http://schemas.microsoft.com/office/drawing/2014/main" id="{93320257-AB59-0CE3-DA09-41798E1A7A8C}"/>
                </a:ext>
              </a:extLst>
            </p:cNvPr>
            <p:cNvSpPr>
              <a:spLocks noChangeAspect="1"/>
            </p:cNvSpPr>
            <p:nvPr/>
          </p:nvSpPr>
          <p:spPr>
            <a:xfrm>
              <a:off x="454" y="3057"/>
              <a:ext cx="25" cy="76"/>
            </a:xfrm>
            <a:custGeom>
              <a:avLst/>
              <a:gdLst/>
              <a:ahLst/>
              <a:cxnLst/>
              <a:rect l="0" t="0" r="0" b="0"/>
              <a:pathLst>
                <a:path w="151" h="451">
                  <a:moveTo>
                    <a:pt x="0" y="0"/>
                  </a:moveTo>
                  <a:lnTo>
                    <a:pt x="151" y="0"/>
                  </a:lnTo>
                  <a:lnTo>
                    <a:pt x="75" y="451"/>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8" name="任意多边形 418911">
              <a:extLst>
                <a:ext uri="{FF2B5EF4-FFF2-40B4-BE49-F238E27FC236}">
                  <a16:creationId xmlns:a16="http://schemas.microsoft.com/office/drawing/2014/main" id="{2AFD1A4D-75D0-2061-B7E0-583FC459603B}"/>
                </a:ext>
              </a:extLst>
            </p:cNvPr>
            <p:cNvSpPr>
              <a:spLocks noChangeAspect="1"/>
            </p:cNvSpPr>
            <p:nvPr/>
          </p:nvSpPr>
          <p:spPr>
            <a:xfrm>
              <a:off x="454" y="3057"/>
              <a:ext cx="25" cy="76"/>
            </a:xfrm>
            <a:custGeom>
              <a:avLst/>
              <a:gdLst/>
              <a:ahLst/>
              <a:cxnLst/>
              <a:rect l="0" t="0" r="0" b="0"/>
              <a:pathLst>
                <a:path w="151" h="451">
                  <a:moveTo>
                    <a:pt x="0" y="0"/>
                  </a:moveTo>
                  <a:lnTo>
                    <a:pt x="151" y="0"/>
                  </a:lnTo>
                  <a:lnTo>
                    <a:pt x="75" y="45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9" name="任意多边形 418912">
              <a:extLst>
                <a:ext uri="{FF2B5EF4-FFF2-40B4-BE49-F238E27FC236}">
                  <a16:creationId xmlns:a16="http://schemas.microsoft.com/office/drawing/2014/main" id="{1801F72A-3150-974D-4AF3-ABD8F657A4F5}"/>
                </a:ext>
              </a:extLst>
            </p:cNvPr>
            <p:cNvSpPr>
              <a:spLocks noChangeAspect="1"/>
            </p:cNvSpPr>
            <p:nvPr/>
          </p:nvSpPr>
          <p:spPr>
            <a:xfrm>
              <a:off x="454" y="2047"/>
              <a:ext cx="25" cy="76"/>
            </a:xfrm>
            <a:custGeom>
              <a:avLst/>
              <a:gdLst/>
              <a:ahLst/>
              <a:cxnLst/>
              <a:rect l="0" t="0" r="0" b="0"/>
              <a:pathLst>
                <a:path w="151" h="452">
                  <a:moveTo>
                    <a:pt x="0" y="452"/>
                  </a:moveTo>
                  <a:lnTo>
                    <a:pt x="151" y="452"/>
                  </a:lnTo>
                  <a:lnTo>
                    <a:pt x="75" y="0"/>
                  </a:lnTo>
                  <a:lnTo>
                    <a:pt x="0" y="452"/>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0" name="任意多边形 418913">
              <a:extLst>
                <a:ext uri="{FF2B5EF4-FFF2-40B4-BE49-F238E27FC236}">
                  <a16:creationId xmlns:a16="http://schemas.microsoft.com/office/drawing/2014/main" id="{5D4E826A-8679-7869-3D87-90A0AA14991C}"/>
                </a:ext>
              </a:extLst>
            </p:cNvPr>
            <p:cNvSpPr>
              <a:spLocks noChangeAspect="1"/>
            </p:cNvSpPr>
            <p:nvPr/>
          </p:nvSpPr>
          <p:spPr>
            <a:xfrm>
              <a:off x="454" y="2047"/>
              <a:ext cx="25" cy="76"/>
            </a:xfrm>
            <a:custGeom>
              <a:avLst/>
              <a:gdLst/>
              <a:ahLst/>
              <a:cxnLst/>
              <a:rect l="0" t="0" r="0" b="0"/>
              <a:pathLst>
                <a:path w="151" h="452">
                  <a:moveTo>
                    <a:pt x="0" y="452"/>
                  </a:moveTo>
                  <a:lnTo>
                    <a:pt x="151" y="452"/>
                  </a:lnTo>
                  <a:lnTo>
                    <a:pt x="75" y="0"/>
                  </a:lnTo>
                  <a:lnTo>
                    <a:pt x="0" y="452"/>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01" name="文本框 100">
            <a:extLst>
              <a:ext uri="{FF2B5EF4-FFF2-40B4-BE49-F238E27FC236}">
                <a16:creationId xmlns:a16="http://schemas.microsoft.com/office/drawing/2014/main" id="{B108D490-DF20-3695-5214-8BDB9D16527E}"/>
              </a:ext>
            </a:extLst>
          </p:cNvPr>
          <p:cNvSpPr txBox="1"/>
          <p:nvPr/>
        </p:nvSpPr>
        <p:spPr>
          <a:xfrm rot="-5400000">
            <a:off x="-90487" y="4413250"/>
            <a:ext cx="1341437" cy="396875"/>
          </a:xfrm>
          <a:prstGeom prst="rect">
            <a:avLst/>
          </a:prstGeom>
          <a:noFill/>
          <a:ln w="9525">
            <a:noFill/>
          </a:ln>
        </p:spPr>
        <p:txBody>
          <a:bodyPr wrap="none" anchor="t" anchorCtr="0">
            <a:spAutoFit/>
          </a:bodyPr>
          <a:lstStyle/>
          <a:p>
            <a:pPr>
              <a:defRPr/>
            </a:pPr>
            <a:r>
              <a:rPr lang="en-US" altLang="zh-CN" b="1" i="1">
                <a:solidFill>
                  <a:srgbClr val="FF3300"/>
                </a:solidFill>
                <a:latin typeface="Times New Roman" panose="02020603050405020304" pitchFamily="18" charset="0"/>
              </a:rPr>
              <a:t>φ18H7/p6</a:t>
            </a:r>
          </a:p>
        </p:txBody>
      </p:sp>
      <p:grpSp>
        <p:nvGrpSpPr>
          <p:cNvPr id="102" name="组合 101">
            <a:extLst>
              <a:ext uri="{FF2B5EF4-FFF2-40B4-BE49-F238E27FC236}">
                <a16:creationId xmlns:a16="http://schemas.microsoft.com/office/drawing/2014/main" id="{33AD7AC7-7143-DC96-AC74-AA5EF9D6CAEC}"/>
              </a:ext>
            </a:extLst>
          </p:cNvPr>
          <p:cNvGrpSpPr/>
          <p:nvPr/>
        </p:nvGrpSpPr>
        <p:grpSpPr>
          <a:xfrm>
            <a:off x="825500" y="3362325"/>
            <a:ext cx="1971675" cy="2505075"/>
            <a:chOff x="520" y="1535"/>
            <a:chExt cx="1242" cy="1578"/>
          </a:xfrm>
        </p:grpSpPr>
        <p:sp>
          <p:nvSpPr>
            <p:cNvPr id="103" name="任意多边形 418916">
              <a:extLst>
                <a:ext uri="{FF2B5EF4-FFF2-40B4-BE49-F238E27FC236}">
                  <a16:creationId xmlns:a16="http://schemas.microsoft.com/office/drawing/2014/main" id="{BA7171C5-2D78-26DF-406F-11FCDC315243}"/>
                </a:ext>
              </a:extLst>
            </p:cNvPr>
            <p:cNvSpPr>
              <a:spLocks noChangeAspect="1"/>
            </p:cNvSpPr>
            <p:nvPr/>
          </p:nvSpPr>
          <p:spPr>
            <a:xfrm>
              <a:off x="1568" y="1902"/>
              <a:ext cx="71" cy="843"/>
            </a:xfrm>
            <a:custGeom>
              <a:avLst/>
              <a:gdLst/>
              <a:ahLst/>
              <a:cxnLst/>
              <a:rect l="0" t="0" r="0" b="0"/>
              <a:pathLst>
                <a:path w="429" h="5054">
                  <a:moveTo>
                    <a:pt x="80" y="0"/>
                  </a:moveTo>
                  <a:lnTo>
                    <a:pt x="63" y="161"/>
                  </a:lnTo>
                  <a:lnTo>
                    <a:pt x="55" y="242"/>
                  </a:lnTo>
                  <a:lnTo>
                    <a:pt x="46" y="322"/>
                  </a:lnTo>
                  <a:lnTo>
                    <a:pt x="38" y="403"/>
                  </a:lnTo>
                  <a:lnTo>
                    <a:pt x="31" y="483"/>
                  </a:lnTo>
                  <a:lnTo>
                    <a:pt x="24" y="565"/>
                  </a:lnTo>
                  <a:lnTo>
                    <a:pt x="18" y="646"/>
                  </a:lnTo>
                  <a:lnTo>
                    <a:pt x="13" y="726"/>
                  </a:lnTo>
                  <a:lnTo>
                    <a:pt x="10" y="766"/>
                  </a:lnTo>
                  <a:lnTo>
                    <a:pt x="8" y="805"/>
                  </a:lnTo>
                  <a:lnTo>
                    <a:pt x="7" y="846"/>
                  </a:lnTo>
                  <a:lnTo>
                    <a:pt x="4" y="886"/>
                  </a:lnTo>
                  <a:lnTo>
                    <a:pt x="3" y="927"/>
                  </a:lnTo>
                  <a:lnTo>
                    <a:pt x="2" y="966"/>
                  </a:lnTo>
                  <a:lnTo>
                    <a:pt x="1" y="1007"/>
                  </a:lnTo>
                  <a:lnTo>
                    <a:pt x="1" y="1047"/>
                  </a:lnTo>
                  <a:lnTo>
                    <a:pt x="0" y="1087"/>
                  </a:lnTo>
                  <a:lnTo>
                    <a:pt x="0" y="1127"/>
                  </a:lnTo>
                  <a:lnTo>
                    <a:pt x="1" y="1167"/>
                  </a:lnTo>
                  <a:lnTo>
                    <a:pt x="1" y="1207"/>
                  </a:lnTo>
                  <a:lnTo>
                    <a:pt x="2" y="1248"/>
                  </a:lnTo>
                  <a:lnTo>
                    <a:pt x="3" y="1287"/>
                  </a:lnTo>
                  <a:lnTo>
                    <a:pt x="6" y="1327"/>
                  </a:lnTo>
                  <a:lnTo>
                    <a:pt x="8" y="1367"/>
                  </a:lnTo>
                  <a:lnTo>
                    <a:pt x="10" y="1407"/>
                  </a:lnTo>
                  <a:lnTo>
                    <a:pt x="13" y="1447"/>
                  </a:lnTo>
                  <a:lnTo>
                    <a:pt x="16" y="1487"/>
                  </a:lnTo>
                  <a:lnTo>
                    <a:pt x="20" y="1526"/>
                  </a:lnTo>
                  <a:lnTo>
                    <a:pt x="24" y="1566"/>
                  </a:lnTo>
                  <a:lnTo>
                    <a:pt x="29" y="1606"/>
                  </a:lnTo>
                  <a:lnTo>
                    <a:pt x="34" y="1647"/>
                  </a:lnTo>
                  <a:lnTo>
                    <a:pt x="39" y="1686"/>
                  </a:lnTo>
                  <a:lnTo>
                    <a:pt x="45" y="1726"/>
                  </a:lnTo>
                  <a:lnTo>
                    <a:pt x="52" y="1766"/>
                  </a:lnTo>
                  <a:lnTo>
                    <a:pt x="59" y="1805"/>
                  </a:lnTo>
                  <a:lnTo>
                    <a:pt x="66" y="1845"/>
                  </a:lnTo>
                  <a:lnTo>
                    <a:pt x="74" y="1883"/>
                  </a:lnTo>
                  <a:lnTo>
                    <a:pt x="83" y="1923"/>
                  </a:lnTo>
                  <a:lnTo>
                    <a:pt x="91" y="1963"/>
                  </a:lnTo>
                  <a:lnTo>
                    <a:pt x="100" y="2002"/>
                  </a:lnTo>
                  <a:lnTo>
                    <a:pt x="108" y="2042"/>
                  </a:lnTo>
                  <a:lnTo>
                    <a:pt x="118" y="2082"/>
                  </a:lnTo>
                  <a:lnTo>
                    <a:pt x="127" y="2121"/>
                  </a:lnTo>
                  <a:lnTo>
                    <a:pt x="137" y="2161"/>
                  </a:lnTo>
                  <a:lnTo>
                    <a:pt x="157" y="2239"/>
                  </a:lnTo>
                  <a:lnTo>
                    <a:pt x="177" y="2319"/>
                  </a:lnTo>
                  <a:lnTo>
                    <a:pt x="198" y="2397"/>
                  </a:lnTo>
                  <a:lnTo>
                    <a:pt x="240" y="2554"/>
                  </a:lnTo>
                  <a:lnTo>
                    <a:pt x="261" y="2634"/>
                  </a:lnTo>
                  <a:lnTo>
                    <a:pt x="282" y="2712"/>
                  </a:lnTo>
                  <a:lnTo>
                    <a:pt x="302" y="2790"/>
                  </a:lnTo>
                  <a:lnTo>
                    <a:pt x="311" y="2830"/>
                  </a:lnTo>
                  <a:lnTo>
                    <a:pt x="321" y="2869"/>
                  </a:lnTo>
                  <a:lnTo>
                    <a:pt x="330" y="2909"/>
                  </a:lnTo>
                  <a:lnTo>
                    <a:pt x="339" y="2947"/>
                  </a:lnTo>
                  <a:lnTo>
                    <a:pt x="349" y="2987"/>
                  </a:lnTo>
                  <a:lnTo>
                    <a:pt x="357" y="3027"/>
                  </a:lnTo>
                  <a:lnTo>
                    <a:pt x="365" y="3065"/>
                  </a:lnTo>
                  <a:lnTo>
                    <a:pt x="372" y="3105"/>
                  </a:lnTo>
                  <a:lnTo>
                    <a:pt x="379" y="3145"/>
                  </a:lnTo>
                  <a:lnTo>
                    <a:pt x="386" y="3184"/>
                  </a:lnTo>
                  <a:lnTo>
                    <a:pt x="393" y="3223"/>
                  </a:lnTo>
                  <a:lnTo>
                    <a:pt x="399" y="3262"/>
                  </a:lnTo>
                  <a:lnTo>
                    <a:pt x="405" y="3302"/>
                  </a:lnTo>
                  <a:lnTo>
                    <a:pt x="409" y="3342"/>
                  </a:lnTo>
                  <a:lnTo>
                    <a:pt x="414" y="3381"/>
                  </a:lnTo>
                  <a:lnTo>
                    <a:pt x="417" y="3420"/>
                  </a:lnTo>
                  <a:lnTo>
                    <a:pt x="421" y="3460"/>
                  </a:lnTo>
                  <a:lnTo>
                    <a:pt x="424" y="3499"/>
                  </a:lnTo>
                  <a:lnTo>
                    <a:pt x="427" y="3539"/>
                  </a:lnTo>
                  <a:lnTo>
                    <a:pt x="428" y="3579"/>
                  </a:lnTo>
                  <a:lnTo>
                    <a:pt x="429" y="3618"/>
                  </a:lnTo>
                  <a:lnTo>
                    <a:pt x="429" y="3658"/>
                  </a:lnTo>
                  <a:lnTo>
                    <a:pt x="429" y="3698"/>
                  </a:lnTo>
                  <a:lnTo>
                    <a:pt x="428" y="3737"/>
                  </a:lnTo>
                  <a:lnTo>
                    <a:pt x="426" y="3777"/>
                  </a:lnTo>
                  <a:lnTo>
                    <a:pt x="423" y="3817"/>
                  </a:lnTo>
                  <a:lnTo>
                    <a:pt x="420" y="3856"/>
                  </a:lnTo>
                  <a:lnTo>
                    <a:pt x="415" y="3896"/>
                  </a:lnTo>
                  <a:lnTo>
                    <a:pt x="410" y="3936"/>
                  </a:lnTo>
                  <a:lnTo>
                    <a:pt x="405" y="3975"/>
                  </a:lnTo>
                  <a:lnTo>
                    <a:pt x="399" y="4015"/>
                  </a:lnTo>
                  <a:lnTo>
                    <a:pt x="393" y="4055"/>
                  </a:lnTo>
                  <a:lnTo>
                    <a:pt x="385" y="4094"/>
                  </a:lnTo>
                  <a:lnTo>
                    <a:pt x="378" y="4134"/>
                  </a:lnTo>
                  <a:lnTo>
                    <a:pt x="370" y="4172"/>
                  </a:lnTo>
                  <a:lnTo>
                    <a:pt x="360" y="4212"/>
                  </a:lnTo>
                  <a:lnTo>
                    <a:pt x="351" y="4252"/>
                  </a:lnTo>
                  <a:lnTo>
                    <a:pt x="342" y="4291"/>
                  </a:lnTo>
                  <a:lnTo>
                    <a:pt x="331" y="4330"/>
                  </a:lnTo>
                  <a:lnTo>
                    <a:pt x="321" y="4370"/>
                  </a:lnTo>
                  <a:lnTo>
                    <a:pt x="310" y="4408"/>
                  </a:lnTo>
                  <a:lnTo>
                    <a:pt x="298" y="4448"/>
                  </a:lnTo>
                  <a:lnTo>
                    <a:pt x="287" y="4486"/>
                  </a:lnTo>
                  <a:lnTo>
                    <a:pt x="274" y="4525"/>
                  </a:lnTo>
                  <a:lnTo>
                    <a:pt x="262" y="4564"/>
                  </a:lnTo>
                  <a:lnTo>
                    <a:pt x="249" y="4603"/>
                  </a:lnTo>
                  <a:lnTo>
                    <a:pt x="237" y="4640"/>
                  </a:lnTo>
                  <a:lnTo>
                    <a:pt x="223" y="4679"/>
                  </a:lnTo>
                  <a:lnTo>
                    <a:pt x="210" y="4717"/>
                  </a:lnTo>
                  <a:lnTo>
                    <a:pt x="196" y="4755"/>
                  </a:lnTo>
                  <a:lnTo>
                    <a:pt x="182" y="4793"/>
                  </a:lnTo>
                  <a:lnTo>
                    <a:pt x="168" y="4830"/>
                  </a:lnTo>
                  <a:lnTo>
                    <a:pt x="139" y="4905"/>
                  </a:lnTo>
                  <a:lnTo>
                    <a:pt x="109" y="4981"/>
                  </a:lnTo>
                  <a:lnTo>
                    <a:pt x="80" y="5054"/>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4" name="直接连接符 418917">
              <a:extLst>
                <a:ext uri="{FF2B5EF4-FFF2-40B4-BE49-F238E27FC236}">
                  <a16:creationId xmlns:a16="http://schemas.microsoft.com/office/drawing/2014/main" id="{4B65990B-A949-5B45-FE04-9F90AB4CC3C9}"/>
                </a:ext>
              </a:extLst>
            </p:cNvPr>
            <p:cNvSpPr>
              <a:spLocks noChangeAspect="1"/>
            </p:cNvSpPr>
            <p:nvPr/>
          </p:nvSpPr>
          <p:spPr>
            <a:xfrm>
              <a:off x="730" y="1902"/>
              <a:ext cx="2" cy="843"/>
            </a:xfrm>
            <a:prstGeom prst="line">
              <a:avLst/>
            </a:prstGeom>
            <a:ln w="38100" cap="flat" cmpd="sng">
              <a:solidFill>
                <a:srgbClr val="99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5" name="直接连接符 418918">
              <a:extLst>
                <a:ext uri="{FF2B5EF4-FFF2-40B4-BE49-F238E27FC236}">
                  <a16:creationId xmlns:a16="http://schemas.microsoft.com/office/drawing/2014/main" id="{3E2BCC9D-1AC4-A354-B546-DE9BD357D8E6}"/>
                </a:ext>
              </a:extLst>
            </p:cNvPr>
            <p:cNvSpPr>
              <a:spLocks noChangeAspect="1"/>
            </p:cNvSpPr>
            <p:nvPr/>
          </p:nvSpPr>
          <p:spPr>
            <a:xfrm flipH="1" flipV="1">
              <a:off x="894" y="2745"/>
              <a:ext cx="120" cy="12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6" name="直接连接符 418919">
              <a:extLst>
                <a:ext uri="{FF2B5EF4-FFF2-40B4-BE49-F238E27FC236}">
                  <a16:creationId xmlns:a16="http://schemas.microsoft.com/office/drawing/2014/main" id="{21499964-9228-0B58-2DA5-0F33B093A29E}"/>
                </a:ext>
              </a:extLst>
            </p:cNvPr>
            <p:cNvSpPr>
              <a:spLocks noChangeAspect="1"/>
            </p:cNvSpPr>
            <p:nvPr/>
          </p:nvSpPr>
          <p:spPr>
            <a:xfrm flipV="1">
              <a:off x="873" y="2867"/>
              <a:ext cx="246" cy="24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7" name="直接连接符 418920">
              <a:extLst>
                <a:ext uri="{FF2B5EF4-FFF2-40B4-BE49-F238E27FC236}">
                  <a16:creationId xmlns:a16="http://schemas.microsoft.com/office/drawing/2014/main" id="{FFFD89C1-B103-A6B5-1F10-EA34BE93FBC4}"/>
                </a:ext>
              </a:extLst>
            </p:cNvPr>
            <p:cNvSpPr>
              <a:spLocks noChangeAspect="1"/>
            </p:cNvSpPr>
            <p:nvPr/>
          </p:nvSpPr>
          <p:spPr>
            <a:xfrm flipV="1">
              <a:off x="737" y="2867"/>
              <a:ext cx="247" cy="24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8" name="直接连接符 418921">
              <a:extLst>
                <a:ext uri="{FF2B5EF4-FFF2-40B4-BE49-F238E27FC236}">
                  <a16:creationId xmlns:a16="http://schemas.microsoft.com/office/drawing/2014/main" id="{3CEBF0EC-58E4-0830-83E4-2DD4EA37A7F5}"/>
                </a:ext>
              </a:extLst>
            </p:cNvPr>
            <p:cNvSpPr>
              <a:spLocks noChangeAspect="1"/>
            </p:cNvSpPr>
            <p:nvPr/>
          </p:nvSpPr>
          <p:spPr>
            <a:xfrm flipV="1">
              <a:off x="610" y="2867"/>
              <a:ext cx="238" cy="23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9" name="直接连接符 418922">
              <a:extLst>
                <a:ext uri="{FF2B5EF4-FFF2-40B4-BE49-F238E27FC236}">
                  <a16:creationId xmlns:a16="http://schemas.microsoft.com/office/drawing/2014/main" id="{ACFA8153-F343-D645-F56E-C3B1184552E1}"/>
                </a:ext>
              </a:extLst>
            </p:cNvPr>
            <p:cNvSpPr>
              <a:spLocks noChangeAspect="1"/>
            </p:cNvSpPr>
            <p:nvPr/>
          </p:nvSpPr>
          <p:spPr>
            <a:xfrm flipV="1">
              <a:off x="610" y="2867"/>
              <a:ext cx="103" cy="10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0" name="直接连接符 418923">
              <a:extLst>
                <a:ext uri="{FF2B5EF4-FFF2-40B4-BE49-F238E27FC236}">
                  <a16:creationId xmlns:a16="http://schemas.microsoft.com/office/drawing/2014/main" id="{397BBDCE-258A-ABAD-FC6D-1B0BCECB638E}"/>
                </a:ext>
              </a:extLst>
            </p:cNvPr>
            <p:cNvSpPr>
              <a:spLocks noChangeAspect="1"/>
            </p:cNvSpPr>
            <p:nvPr/>
          </p:nvSpPr>
          <p:spPr>
            <a:xfrm flipH="1" flipV="1">
              <a:off x="623" y="2745"/>
              <a:ext cx="121" cy="12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1" name="直接连接符 418924">
              <a:extLst>
                <a:ext uri="{FF2B5EF4-FFF2-40B4-BE49-F238E27FC236}">
                  <a16:creationId xmlns:a16="http://schemas.microsoft.com/office/drawing/2014/main" id="{044661A9-D0C6-BE49-1DD4-0D44CDBC2103}"/>
                </a:ext>
              </a:extLst>
            </p:cNvPr>
            <p:cNvSpPr>
              <a:spLocks noChangeAspect="1"/>
            </p:cNvSpPr>
            <p:nvPr/>
          </p:nvSpPr>
          <p:spPr>
            <a:xfrm flipH="1" flipV="1">
              <a:off x="610" y="2625"/>
              <a:ext cx="120" cy="120"/>
            </a:xfrm>
            <a:prstGeom prst="line">
              <a:avLst/>
            </a:prstGeom>
            <a:ln w="38100" cap="flat" cmpd="sng">
              <a:solidFill>
                <a:srgbClr val="99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2" name="直接连接符 418925">
              <a:extLst>
                <a:ext uri="{FF2B5EF4-FFF2-40B4-BE49-F238E27FC236}">
                  <a16:creationId xmlns:a16="http://schemas.microsoft.com/office/drawing/2014/main" id="{AEE3927E-F7A1-1753-61CF-166FEBDF8B79}"/>
                </a:ext>
              </a:extLst>
            </p:cNvPr>
            <p:cNvSpPr>
              <a:spLocks noChangeAspect="1"/>
            </p:cNvSpPr>
            <p:nvPr/>
          </p:nvSpPr>
          <p:spPr>
            <a:xfrm flipH="1" flipV="1">
              <a:off x="758" y="2745"/>
              <a:ext cx="121" cy="12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3" name="直接连接符 418926">
              <a:extLst>
                <a:ext uri="{FF2B5EF4-FFF2-40B4-BE49-F238E27FC236}">
                  <a16:creationId xmlns:a16="http://schemas.microsoft.com/office/drawing/2014/main" id="{4D191CCA-358E-8E73-4316-91ED9424FF92}"/>
                </a:ext>
              </a:extLst>
            </p:cNvPr>
            <p:cNvSpPr>
              <a:spLocks noChangeAspect="1"/>
            </p:cNvSpPr>
            <p:nvPr/>
          </p:nvSpPr>
          <p:spPr>
            <a:xfrm flipV="1">
              <a:off x="1007" y="2907"/>
              <a:ext cx="206" cy="20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4" name="直接连接符 418927">
              <a:extLst>
                <a:ext uri="{FF2B5EF4-FFF2-40B4-BE49-F238E27FC236}">
                  <a16:creationId xmlns:a16="http://schemas.microsoft.com/office/drawing/2014/main" id="{3B4E3403-161D-0678-BD7E-B8E27A7B0E42}"/>
                </a:ext>
              </a:extLst>
            </p:cNvPr>
            <p:cNvSpPr>
              <a:spLocks noChangeAspect="1"/>
            </p:cNvSpPr>
            <p:nvPr/>
          </p:nvSpPr>
          <p:spPr>
            <a:xfrm flipV="1">
              <a:off x="1143" y="3043"/>
              <a:ext cx="70" cy="7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5" name="直接连接符 418928">
              <a:extLst>
                <a:ext uri="{FF2B5EF4-FFF2-40B4-BE49-F238E27FC236}">
                  <a16:creationId xmlns:a16="http://schemas.microsoft.com/office/drawing/2014/main" id="{7E1D0219-8652-1309-F4D2-5E62E33B8889}"/>
                </a:ext>
              </a:extLst>
            </p:cNvPr>
            <p:cNvSpPr>
              <a:spLocks noChangeAspect="1"/>
            </p:cNvSpPr>
            <p:nvPr/>
          </p:nvSpPr>
          <p:spPr>
            <a:xfrm flipH="1" flipV="1">
              <a:off x="1164" y="2745"/>
              <a:ext cx="49" cy="4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6" name="直接连接符 418929">
              <a:extLst>
                <a:ext uri="{FF2B5EF4-FFF2-40B4-BE49-F238E27FC236}">
                  <a16:creationId xmlns:a16="http://schemas.microsoft.com/office/drawing/2014/main" id="{26EED41C-5B28-A0B9-F294-EE3A557AB8C3}"/>
                </a:ext>
              </a:extLst>
            </p:cNvPr>
            <p:cNvSpPr>
              <a:spLocks noChangeAspect="1"/>
            </p:cNvSpPr>
            <p:nvPr/>
          </p:nvSpPr>
          <p:spPr>
            <a:xfrm flipH="1" flipV="1">
              <a:off x="1030" y="2745"/>
              <a:ext cx="120" cy="12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7" name="直接连接符 418930">
              <a:extLst>
                <a:ext uri="{FF2B5EF4-FFF2-40B4-BE49-F238E27FC236}">
                  <a16:creationId xmlns:a16="http://schemas.microsoft.com/office/drawing/2014/main" id="{832378B2-3B63-A918-571A-3B81E2978E4E}"/>
                </a:ext>
              </a:extLst>
            </p:cNvPr>
            <p:cNvSpPr>
              <a:spLocks noChangeAspect="1"/>
            </p:cNvSpPr>
            <p:nvPr/>
          </p:nvSpPr>
          <p:spPr>
            <a:xfrm>
              <a:off x="720" y="1903"/>
              <a:ext cx="861" cy="0"/>
            </a:xfrm>
            <a:prstGeom prst="line">
              <a:avLst/>
            </a:prstGeom>
            <a:ln w="38100" cap="flat" cmpd="sng">
              <a:solidFill>
                <a:srgbClr val="99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18" name="组合 418931">
              <a:extLst>
                <a:ext uri="{FF2B5EF4-FFF2-40B4-BE49-F238E27FC236}">
                  <a16:creationId xmlns:a16="http://schemas.microsoft.com/office/drawing/2014/main" id="{DBB7B32B-98B8-F642-0A00-465594040450}"/>
                </a:ext>
              </a:extLst>
            </p:cNvPr>
            <p:cNvGrpSpPr/>
            <p:nvPr/>
          </p:nvGrpSpPr>
          <p:grpSpPr>
            <a:xfrm>
              <a:off x="520" y="2322"/>
              <a:ext cx="1242" cy="1"/>
              <a:chOff x="520" y="2588"/>
              <a:chExt cx="1242" cy="1"/>
            </a:xfrm>
          </p:grpSpPr>
          <p:sp>
            <p:nvSpPr>
              <p:cNvPr id="139" name="直接连接符 418932">
                <a:extLst>
                  <a:ext uri="{FF2B5EF4-FFF2-40B4-BE49-F238E27FC236}">
                    <a16:creationId xmlns:a16="http://schemas.microsoft.com/office/drawing/2014/main" id="{E0B11872-8A3F-D35C-325B-FD4720199AFA}"/>
                  </a:ext>
                </a:extLst>
              </p:cNvPr>
              <p:cNvSpPr/>
              <p:nvPr/>
            </p:nvSpPr>
            <p:spPr>
              <a:xfrm>
                <a:off x="935" y="2589"/>
                <a:ext cx="412" cy="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40" name="组合 418933">
                <a:extLst>
                  <a:ext uri="{FF2B5EF4-FFF2-40B4-BE49-F238E27FC236}">
                    <a16:creationId xmlns:a16="http://schemas.microsoft.com/office/drawing/2014/main" id="{1CFCEB75-B183-3847-B537-3CCCF8DA4B16}"/>
                  </a:ext>
                </a:extLst>
              </p:cNvPr>
              <p:cNvGrpSpPr/>
              <p:nvPr/>
            </p:nvGrpSpPr>
            <p:grpSpPr>
              <a:xfrm>
                <a:off x="520" y="2588"/>
                <a:ext cx="1242" cy="1"/>
                <a:chOff x="520" y="2589"/>
                <a:chExt cx="1242" cy="2"/>
              </a:xfrm>
            </p:grpSpPr>
            <p:sp>
              <p:nvSpPr>
                <p:cNvPr id="141" name="直接连接符 418934">
                  <a:extLst>
                    <a:ext uri="{FF2B5EF4-FFF2-40B4-BE49-F238E27FC236}">
                      <a16:creationId xmlns:a16="http://schemas.microsoft.com/office/drawing/2014/main" id="{053247C0-D56F-C949-AFB3-E680221E5CA0}"/>
                    </a:ext>
                  </a:extLst>
                </p:cNvPr>
                <p:cNvSpPr>
                  <a:spLocks noChangeAspect="1"/>
                </p:cNvSpPr>
                <p:nvPr/>
              </p:nvSpPr>
              <p:spPr>
                <a:xfrm>
                  <a:off x="520" y="2589"/>
                  <a:ext cx="208"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2" name="直接连接符 418935">
                  <a:extLst>
                    <a:ext uri="{FF2B5EF4-FFF2-40B4-BE49-F238E27FC236}">
                      <a16:creationId xmlns:a16="http://schemas.microsoft.com/office/drawing/2014/main" id="{F10A1593-0B07-3419-874F-C62A4B080331}"/>
                    </a:ext>
                  </a:extLst>
                </p:cNvPr>
                <p:cNvSpPr>
                  <a:spLocks noChangeAspect="1"/>
                </p:cNvSpPr>
                <p:nvPr/>
              </p:nvSpPr>
              <p:spPr>
                <a:xfrm>
                  <a:off x="797" y="2589"/>
                  <a:ext cx="69"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3" name="直接连接符 418936">
                  <a:extLst>
                    <a:ext uri="{FF2B5EF4-FFF2-40B4-BE49-F238E27FC236}">
                      <a16:creationId xmlns:a16="http://schemas.microsoft.com/office/drawing/2014/main" id="{A20AB647-8A71-860A-485A-DF7A23BADCB4}"/>
                    </a:ext>
                  </a:extLst>
                </p:cNvPr>
                <p:cNvSpPr>
                  <a:spLocks noChangeAspect="1"/>
                </p:cNvSpPr>
                <p:nvPr/>
              </p:nvSpPr>
              <p:spPr>
                <a:xfrm>
                  <a:off x="1416" y="2589"/>
                  <a:ext cx="69"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4" name="直接连接符 418937">
                  <a:extLst>
                    <a:ext uri="{FF2B5EF4-FFF2-40B4-BE49-F238E27FC236}">
                      <a16:creationId xmlns:a16="http://schemas.microsoft.com/office/drawing/2014/main" id="{F94110DD-A81D-A463-4C36-006552932F97}"/>
                    </a:ext>
                  </a:extLst>
                </p:cNvPr>
                <p:cNvSpPr>
                  <a:spLocks noChangeAspect="1"/>
                </p:cNvSpPr>
                <p:nvPr/>
              </p:nvSpPr>
              <p:spPr>
                <a:xfrm>
                  <a:off x="1554" y="2589"/>
                  <a:ext cx="208"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sp>
          <p:nvSpPr>
            <p:cNvPr id="119" name="直接连接符 418938">
              <a:extLst>
                <a:ext uri="{FF2B5EF4-FFF2-40B4-BE49-F238E27FC236}">
                  <a16:creationId xmlns:a16="http://schemas.microsoft.com/office/drawing/2014/main" id="{826D5ED2-88C1-A432-93BF-989F24FF15F7}"/>
                </a:ext>
              </a:extLst>
            </p:cNvPr>
            <p:cNvSpPr>
              <a:spLocks noChangeAspect="1"/>
            </p:cNvSpPr>
            <p:nvPr/>
          </p:nvSpPr>
          <p:spPr>
            <a:xfrm flipH="1" flipV="1">
              <a:off x="742" y="1781"/>
              <a:ext cx="120" cy="12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0" name="直接连接符 418939">
              <a:extLst>
                <a:ext uri="{FF2B5EF4-FFF2-40B4-BE49-F238E27FC236}">
                  <a16:creationId xmlns:a16="http://schemas.microsoft.com/office/drawing/2014/main" id="{F5EAF285-4D50-83FB-C49A-CD9F923761B3}"/>
                </a:ext>
              </a:extLst>
            </p:cNvPr>
            <p:cNvSpPr>
              <a:spLocks noChangeAspect="1"/>
            </p:cNvSpPr>
            <p:nvPr/>
          </p:nvSpPr>
          <p:spPr>
            <a:xfrm flipH="1" flipV="1">
              <a:off x="610" y="1786"/>
              <a:ext cx="117" cy="11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1" name="直接连接符 418940">
              <a:extLst>
                <a:ext uri="{FF2B5EF4-FFF2-40B4-BE49-F238E27FC236}">
                  <a16:creationId xmlns:a16="http://schemas.microsoft.com/office/drawing/2014/main" id="{BA827522-ADF9-9019-AAEC-F0B202BD4FA3}"/>
                </a:ext>
              </a:extLst>
            </p:cNvPr>
            <p:cNvSpPr>
              <a:spLocks noChangeAspect="1"/>
            </p:cNvSpPr>
            <p:nvPr/>
          </p:nvSpPr>
          <p:spPr>
            <a:xfrm flipH="1" flipV="1">
              <a:off x="1012" y="1781"/>
              <a:ext cx="120" cy="12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2" name="直接连接符 418941">
              <a:extLst>
                <a:ext uri="{FF2B5EF4-FFF2-40B4-BE49-F238E27FC236}">
                  <a16:creationId xmlns:a16="http://schemas.microsoft.com/office/drawing/2014/main" id="{1467A230-432B-F22B-FCDC-800CBF91EA92}"/>
                </a:ext>
              </a:extLst>
            </p:cNvPr>
            <p:cNvSpPr>
              <a:spLocks noChangeAspect="1"/>
            </p:cNvSpPr>
            <p:nvPr/>
          </p:nvSpPr>
          <p:spPr>
            <a:xfrm flipH="1" flipV="1">
              <a:off x="876" y="1781"/>
              <a:ext cx="121" cy="12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3" name="直接连接符 418942">
              <a:extLst>
                <a:ext uri="{FF2B5EF4-FFF2-40B4-BE49-F238E27FC236}">
                  <a16:creationId xmlns:a16="http://schemas.microsoft.com/office/drawing/2014/main" id="{DD57010C-31A6-73CF-514C-A1D88F667A29}"/>
                </a:ext>
              </a:extLst>
            </p:cNvPr>
            <p:cNvSpPr>
              <a:spLocks noChangeAspect="1"/>
            </p:cNvSpPr>
            <p:nvPr/>
          </p:nvSpPr>
          <p:spPr>
            <a:xfrm flipH="1">
              <a:off x="610" y="1902"/>
              <a:ext cx="120" cy="121"/>
            </a:xfrm>
            <a:prstGeom prst="line">
              <a:avLst/>
            </a:prstGeom>
            <a:ln w="38100" cap="flat" cmpd="sng">
              <a:solidFill>
                <a:srgbClr val="99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4" name="直接连接符 418943">
              <a:extLst>
                <a:ext uri="{FF2B5EF4-FFF2-40B4-BE49-F238E27FC236}">
                  <a16:creationId xmlns:a16="http://schemas.microsoft.com/office/drawing/2014/main" id="{8EE72587-2360-C4B0-F728-58965E2B029D}"/>
                </a:ext>
              </a:extLst>
            </p:cNvPr>
            <p:cNvSpPr>
              <a:spLocks noChangeAspect="1"/>
            </p:cNvSpPr>
            <p:nvPr/>
          </p:nvSpPr>
          <p:spPr>
            <a:xfrm flipV="1">
              <a:off x="851" y="1535"/>
              <a:ext cx="246" cy="24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5" name="直接连接符 418944">
              <a:extLst>
                <a:ext uri="{FF2B5EF4-FFF2-40B4-BE49-F238E27FC236}">
                  <a16:creationId xmlns:a16="http://schemas.microsoft.com/office/drawing/2014/main" id="{62DD8889-CA61-620A-6658-E73E0FB70DBE}"/>
                </a:ext>
              </a:extLst>
            </p:cNvPr>
            <p:cNvSpPr>
              <a:spLocks noChangeAspect="1"/>
            </p:cNvSpPr>
            <p:nvPr/>
          </p:nvSpPr>
          <p:spPr>
            <a:xfrm flipV="1">
              <a:off x="986" y="1555"/>
              <a:ext cx="227" cy="22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6" name="直接连接符 418945">
              <a:extLst>
                <a:ext uri="{FF2B5EF4-FFF2-40B4-BE49-F238E27FC236}">
                  <a16:creationId xmlns:a16="http://schemas.microsoft.com/office/drawing/2014/main" id="{E46A76A3-E392-F925-66DB-57A8D034D8A5}"/>
                </a:ext>
              </a:extLst>
            </p:cNvPr>
            <p:cNvSpPr>
              <a:spLocks noChangeAspect="1"/>
            </p:cNvSpPr>
            <p:nvPr/>
          </p:nvSpPr>
          <p:spPr>
            <a:xfrm flipV="1">
              <a:off x="715" y="1535"/>
              <a:ext cx="247" cy="24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7" name="直接连接符 418946">
              <a:extLst>
                <a:ext uri="{FF2B5EF4-FFF2-40B4-BE49-F238E27FC236}">
                  <a16:creationId xmlns:a16="http://schemas.microsoft.com/office/drawing/2014/main" id="{2338CF00-AF4D-59EC-094B-99AC782B43C2}"/>
                </a:ext>
              </a:extLst>
            </p:cNvPr>
            <p:cNvSpPr>
              <a:spLocks noChangeAspect="1"/>
            </p:cNvSpPr>
            <p:nvPr/>
          </p:nvSpPr>
          <p:spPr>
            <a:xfrm flipV="1">
              <a:off x="610" y="1535"/>
              <a:ext cx="217" cy="21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8" name="直接连接符 418947">
              <a:extLst>
                <a:ext uri="{FF2B5EF4-FFF2-40B4-BE49-F238E27FC236}">
                  <a16:creationId xmlns:a16="http://schemas.microsoft.com/office/drawing/2014/main" id="{020CC607-8CB0-18AD-6A58-E6EA43927D22}"/>
                </a:ext>
              </a:extLst>
            </p:cNvPr>
            <p:cNvSpPr>
              <a:spLocks noChangeAspect="1"/>
            </p:cNvSpPr>
            <p:nvPr/>
          </p:nvSpPr>
          <p:spPr>
            <a:xfrm flipV="1">
              <a:off x="610" y="1535"/>
              <a:ext cx="82" cy="8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9" name="直接连接符 418948">
              <a:extLst>
                <a:ext uri="{FF2B5EF4-FFF2-40B4-BE49-F238E27FC236}">
                  <a16:creationId xmlns:a16="http://schemas.microsoft.com/office/drawing/2014/main" id="{A199E254-AAFA-EDF8-E9ED-D2B2E169FB3F}"/>
                </a:ext>
              </a:extLst>
            </p:cNvPr>
            <p:cNvSpPr>
              <a:spLocks noChangeAspect="1"/>
            </p:cNvSpPr>
            <p:nvPr/>
          </p:nvSpPr>
          <p:spPr>
            <a:xfrm flipV="1">
              <a:off x="1122" y="1690"/>
              <a:ext cx="91"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0" name="直接连接符 418949">
              <a:extLst>
                <a:ext uri="{FF2B5EF4-FFF2-40B4-BE49-F238E27FC236}">
                  <a16:creationId xmlns:a16="http://schemas.microsoft.com/office/drawing/2014/main" id="{3D1E8038-4B7E-81D8-636B-66191BF10917}"/>
                </a:ext>
              </a:extLst>
            </p:cNvPr>
            <p:cNvSpPr>
              <a:spLocks noChangeAspect="1"/>
            </p:cNvSpPr>
            <p:nvPr/>
          </p:nvSpPr>
          <p:spPr>
            <a:xfrm flipH="1" flipV="1">
              <a:off x="1148" y="1781"/>
              <a:ext cx="65" cy="6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1" name="直接连接符 418950">
              <a:extLst>
                <a:ext uri="{FF2B5EF4-FFF2-40B4-BE49-F238E27FC236}">
                  <a16:creationId xmlns:a16="http://schemas.microsoft.com/office/drawing/2014/main" id="{CB5717AA-1C49-17F1-0146-E0B49133A6F4}"/>
                </a:ext>
              </a:extLst>
            </p:cNvPr>
            <p:cNvSpPr>
              <a:spLocks noChangeAspect="1"/>
            </p:cNvSpPr>
            <p:nvPr/>
          </p:nvSpPr>
          <p:spPr>
            <a:xfrm>
              <a:off x="720" y="2746"/>
              <a:ext cx="867" cy="0"/>
            </a:xfrm>
            <a:prstGeom prst="line">
              <a:avLst/>
            </a:prstGeom>
            <a:ln w="38100" cap="flat" cmpd="sng">
              <a:solidFill>
                <a:srgbClr val="99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2" name="直接连接符 418951">
              <a:extLst>
                <a:ext uri="{FF2B5EF4-FFF2-40B4-BE49-F238E27FC236}">
                  <a16:creationId xmlns:a16="http://schemas.microsoft.com/office/drawing/2014/main" id="{753491FD-5463-5C54-A2B6-7A78C635D529}"/>
                </a:ext>
              </a:extLst>
            </p:cNvPr>
            <p:cNvSpPr>
              <a:spLocks noChangeAspect="1"/>
            </p:cNvSpPr>
            <p:nvPr/>
          </p:nvSpPr>
          <p:spPr>
            <a:xfrm>
              <a:off x="610" y="1902"/>
              <a:ext cx="122"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3" name="直接连接符 418952">
              <a:extLst>
                <a:ext uri="{FF2B5EF4-FFF2-40B4-BE49-F238E27FC236}">
                  <a16:creationId xmlns:a16="http://schemas.microsoft.com/office/drawing/2014/main" id="{9049B1C9-514E-7343-DC10-9E805FEC9597}"/>
                </a:ext>
              </a:extLst>
            </p:cNvPr>
            <p:cNvSpPr>
              <a:spLocks noChangeAspect="1"/>
            </p:cNvSpPr>
            <p:nvPr/>
          </p:nvSpPr>
          <p:spPr>
            <a:xfrm>
              <a:off x="616" y="2745"/>
              <a:ext cx="122"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4" name="直接连接符 418953">
              <a:extLst>
                <a:ext uri="{FF2B5EF4-FFF2-40B4-BE49-F238E27FC236}">
                  <a16:creationId xmlns:a16="http://schemas.microsoft.com/office/drawing/2014/main" id="{DD64F810-1FDF-54A3-8545-EEAE766F37FE}"/>
                </a:ext>
              </a:extLst>
            </p:cNvPr>
            <p:cNvSpPr>
              <a:spLocks noChangeAspect="1"/>
            </p:cNvSpPr>
            <p:nvPr/>
          </p:nvSpPr>
          <p:spPr>
            <a:xfrm flipH="1">
              <a:off x="610" y="1781"/>
              <a:ext cx="603" cy="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5" name="直接连接符 418954">
              <a:extLst>
                <a:ext uri="{FF2B5EF4-FFF2-40B4-BE49-F238E27FC236}">
                  <a16:creationId xmlns:a16="http://schemas.microsoft.com/office/drawing/2014/main" id="{A71BFE89-899F-7593-E12F-17218931C60C}"/>
                </a:ext>
              </a:extLst>
            </p:cNvPr>
            <p:cNvSpPr>
              <a:spLocks noChangeAspect="1"/>
            </p:cNvSpPr>
            <p:nvPr/>
          </p:nvSpPr>
          <p:spPr>
            <a:xfrm>
              <a:off x="610" y="2867"/>
              <a:ext cx="603"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6" name="直接连接符 418955">
              <a:extLst>
                <a:ext uri="{FF2B5EF4-FFF2-40B4-BE49-F238E27FC236}">
                  <a16:creationId xmlns:a16="http://schemas.microsoft.com/office/drawing/2014/main" id="{D22D86D9-4E89-542C-D31D-137425E28407}"/>
                </a:ext>
              </a:extLst>
            </p:cNvPr>
            <p:cNvSpPr>
              <a:spLocks noChangeAspect="1"/>
            </p:cNvSpPr>
            <p:nvPr/>
          </p:nvSpPr>
          <p:spPr>
            <a:xfrm flipV="1">
              <a:off x="1213" y="1535"/>
              <a:ext cx="1" cy="367"/>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7" name="直接连接符 418956">
              <a:extLst>
                <a:ext uri="{FF2B5EF4-FFF2-40B4-BE49-F238E27FC236}">
                  <a16:creationId xmlns:a16="http://schemas.microsoft.com/office/drawing/2014/main" id="{E87E5B62-887C-59AD-1E32-DF1BFA698F7C}"/>
                </a:ext>
              </a:extLst>
            </p:cNvPr>
            <p:cNvSpPr>
              <a:spLocks noChangeAspect="1"/>
            </p:cNvSpPr>
            <p:nvPr/>
          </p:nvSpPr>
          <p:spPr>
            <a:xfrm>
              <a:off x="610" y="1535"/>
              <a:ext cx="1" cy="1578"/>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8" name="直接连接符 418957">
              <a:extLst>
                <a:ext uri="{FF2B5EF4-FFF2-40B4-BE49-F238E27FC236}">
                  <a16:creationId xmlns:a16="http://schemas.microsoft.com/office/drawing/2014/main" id="{BA20668B-E013-A110-19BD-970451EEF943}"/>
                </a:ext>
              </a:extLst>
            </p:cNvPr>
            <p:cNvSpPr>
              <a:spLocks noChangeAspect="1"/>
            </p:cNvSpPr>
            <p:nvPr/>
          </p:nvSpPr>
          <p:spPr>
            <a:xfrm flipV="1">
              <a:off x="1213" y="2745"/>
              <a:ext cx="1" cy="368"/>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45" name="文本框 144">
            <a:extLst>
              <a:ext uri="{FF2B5EF4-FFF2-40B4-BE49-F238E27FC236}">
                <a16:creationId xmlns:a16="http://schemas.microsoft.com/office/drawing/2014/main" id="{8B30DF7F-F59A-9252-F733-5ED5663A1D6D}"/>
              </a:ext>
            </a:extLst>
          </p:cNvPr>
          <p:cNvSpPr txBox="1"/>
          <p:nvPr/>
        </p:nvSpPr>
        <p:spPr>
          <a:xfrm rot="-5400000">
            <a:off x="1341438" y="4471988"/>
            <a:ext cx="1330325" cy="396875"/>
          </a:xfrm>
          <a:prstGeom prst="rect">
            <a:avLst/>
          </a:prstGeom>
          <a:noFill/>
          <a:ln w="9525">
            <a:noFill/>
          </a:ln>
        </p:spPr>
        <p:txBody>
          <a:bodyPr wrap="none" anchor="t" anchorCtr="0">
            <a:spAutoFit/>
          </a:bodyPr>
          <a:lstStyle/>
          <a:p>
            <a:pPr>
              <a:defRPr/>
            </a:pPr>
            <a:r>
              <a:rPr lang="en-US" altLang="zh-CN" b="1" i="1" dirty="0">
                <a:solidFill>
                  <a:srgbClr val="3333CC"/>
                </a:solidFill>
                <a:latin typeface="Times New Roman" panose="02020603050405020304" pitchFamily="18" charset="0"/>
              </a:rPr>
              <a:t>φ14F8/h7</a:t>
            </a:r>
          </a:p>
        </p:txBody>
      </p:sp>
      <p:grpSp>
        <p:nvGrpSpPr>
          <p:cNvPr id="146" name="组合 145">
            <a:extLst>
              <a:ext uri="{FF2B5EF4-FFF2-40B4-BE49-F238E27FC236}">
                <a16:creationId xmlns:a16="http://schemas.microsoft.com/office/drawing/2014/main" id="{7FB5234A-EB40-7300-FAAE-699744607ACC}"/>
              </a:ext>
            </a:extLst>
          </p:cNvPr>
          <p:cNvGrpSpPr/>
          <p:nvPr/>
        </p:nvGrpSpPr>
        <p:grpSpPr>
          <a:xfrm>
            <a:off x="4329113" y="3729038"/>
            <a:ext cx="569912" cy="1774825"/>
            <a:chOff x="2727" y="1917"/>
            <a:chExt cx="359" cy="1118"/>
          </a:xfrm>
        </p:grpSpPr>
        <p:sp>
          <p:nvSpPr>
            <p:cNvPr id="147" name="文本框 418960">
              <a:extLst>
                <a:ext uri="{FF2B5EF4-FFF2-40B4-BE49-F238E27FC236}">
                  <a16:creationId xmlns:a16="http://schemas.microsoft.com/office/drawing/2014/main" id="{42CB63C0-1B21-B516-F1A7-F1D4A29BFF9B}"/>
                </a:ext>
              </a:extLst>
            </p:cNvPr>
            <p:cNvSpPr txBox="1"/>
            <p:nvPr/>
          </p:nvSpPr>
          <p:spPr>
            <a:xfrm rot="-5400000">
              <a:off x="2355" y="2367"/>
              <a:ext cx="1101" cy="231"/>
            </a:xfrm>
            <a:prstGeom prst="rect">
              <a:avLst/>
            </a:prstGeom>
            <a:noFill/>
            <a:ln w="9525">
              <a:noFill/>
            </a:ln>
          </p:spPr>
          <p:txBody>
            <a:bodyPr wrap="none" anchor="t" anchorCtr="0">
              <a:spAutoFit/>
            </a:bodyPr>
            <a:lstStyle/>
            <a:p>
              <a:pPr>
                <a:defRPr/>
              </a:pPr>
              <a:r>
                <a:rPr lang="en-US" altLang="zh-CN" sz="1800" b="1" i="1">
                  <a:solidFill>
                    <a:srgbClr val="3333CC"/>
                  </a:solidFill>
                  <a:latin typeface="Times New Roman" panose="02020603050405020304" pitchFamily="18" charset="0"/>
                </a:rPr>
                <a:t>Φ14F8(            )</a:t>
              </a:r>
            </a:p>
          </p:txBody>
        </p:sp>
        <p:sp>
          <p:nvSpPr>
            <p:cNvPr id="148" name="文本框 418961">
              <a:extLst>
                <a:ext uri="{FF2B5EF4-FFF2-40B4-BE49-F238E27FC236}">
                  <a16:creationId xmlns:a16="http://schemas.microsoft.com/office/drawing/2014/main" id="{B68315B9-B7E8-02D3-79DE-01AECB3A043D}"/>
                </a:ext>
              </a:extLst>
            </p:cNvPr>
            <p:cNvSpPr txBox="1"/>
            <p:nvPr/>
          </p:nvSpPr>
          <p:spPr>
            <a:xfrm rot="-5400000">
              <a:off x="2515" y="2129"/>
              <a:ext cx="636" cy="212"/>
            </a:xfrm>
            <a:prstGeom prst="rect">
              <a:avLst/>
            </a:prstGeom>
            <a:noFill/>
            <a:ln w="9525">
              <a:noFill/>
            </a:ln>
          </p:spPr>
          <p:txBody>
            <a:bodyPr anchor="t" anchorCtr="0">
              <a:spAutoFit/>
            </a:bodyPr>
            <a:lstStyle/>
            <a:p>
              <a:pPr>
                <a:defRPr/>
              </a:pPr>
              <a:r>
                <a:rPr lang="zh-CN" altLang="en-US" sz="1600" b="1" i="1" dirty="0">
                  <a:solidFill>
                    <a:srgbClr val="3333CC"/>
                  </a:solidFill>
                  <a:latin typeface="Times New Roman" panose="02020603050405020304" pitchFamily="18" charset="0"/>
                </a:rPr>
                <a:t>＋</a:t>
              </a:r>
              <a:r>
                <a:rPr lang="en-US" altLang="zh-CN" sz="1600" b="1" i="1" dirty="0">
                  <a:solidFill>
                    <a:srgbClr val="3333CC"/>
                  </a:solidFill>
                  <a:latin typeface="Times New Roman" panose="02020603050405020304" pitchFamily="18" charset="0"/>
                </a:rPr>
                <a:t>0.045</a:t>
              </a:r>
              <a:endParaRPr lang="en-US" altLang="zh-CN" sz="1600" b="1" i="1">
                <a:solidFill>
                  <a:srgbClr val="3333CC"/>
                </a:solidFill>
                <a:latin typeface="Times New Roman" panose="02020603050405020304" pitchFamily="18" charset="0"/>
              </a:endParaRPr>
            </a:p>
          </p:txBody>
        </p:sp>
        <p:sp>
          <p:nvSpPr>
            <p:cNvPr id="149" name="文本框 418962">
              <a:extLst>
                <a:ext uri="{FF2B5EF4-FFF2-40B4-BE49-F238E27FC236}">
                  <a16:creationId xmlns:a16="http://schemas.microsoft.com/office/drawing/2014/main" id="{F8F74B04-0F77-9746-502D-94A9EA8A2C1F}"/>
                </a:ext>
              </a:extLst>
            </p:cNvPr>
            <p:cNvSpPr txBox="1"/>
            <p:nvPr/>
          </p:nvSpPr>
          <p:spPr>
            <a:xfrm rot="-5400000">
              <a:off x="2686" y="2165"/>
              <a:ext cx="588" cy="212"/>
            </a:xfrm>
            <a:prstGeom prst="rect">
              <a:avLst/>
            </a:prstGeom>
            <a:noFill/>
            <a:ln w="9525">
              <a:noFill/>
            </a:ln>
          </p:spPr>
          <p:txBody>
            <a:bodyPr anchor="t" anchorCtr="0">
              <a:spAutoFit/>
            </a:bodyPr>
            <a:lstStyle/>
            <a:p>
              <a:pPr>
                <a:defRPr/>
              </a:pPr>
              <a:r>
                <a:rPr lang="zh-CN" altLang="en-US" sz="1600" b="1" i="1" dirty="0">
                  <a:solidFill>
                    <a:srgbClr val="3333CC"/>
                  </a:solidFill>
                  <a:latin typeface="Times New Roman" panose="02020603050405020304" pitchFamily="18" charset="0"/>
                </a:rPr>
                <a:t>＋</a:t>
              </a:r>
              <a:r>
                <a:rPr lang="en-US" altLang="zh-CN" sz="1600" b="1" i="1" dirty="0">
                  <a:solidFill>
                    <a:srgbClr val="3333CC"/>
                  </a:solidFill>
                  <a:latin typeface="Times New Roman" panose="02020603050405020304" pitchFamily="18" charset="0"/>
                </a:rPr>
                <a:t>0.016</a:t>
              </a:r>
              <a:endParaRPr lang="en-US" altLang="zh-CN" sz="1600" b="1" i="1">
                <a:solidFill>
                  <a:srgbClr val="3333CC"/>
                </a:solidFill>
                <a:latin typeface="Times New Roman" panose="02020603050405020304" pitchFamily="18" charset="0"/>
              </a:endParaRPr>
            </a:p>
          </p:txBody>
        </p:sp>
      </p:grpSp>
      <p:grpSp>
        <p:nvGrpSpPr>
          <p:cNvPr id="150" name="组合 149">
            <a:extLst>
              <a:ext uri="{FF2B5EF4-FFF2-40B4-BE49-F238E27FC236}">
                <a16:creationId xmlns:a16="http://schemas.microsoft.com/office/drawing/2014/main" id="{0BF9356D-17C0-A3AB-5AC4-9039463D3AF0}"/>
              </a:ext>
            </a:extLst>
          </p:cNvPr>
          <p:cNvGrpSpPr/>
          <p:nvPr/>
        </p:nvGrpSpPr>
        <p:grpSpPr>
          <a:xfrm>
            <a:off x="5969000" y="3657600"/>
            <a:ext cx="569913" cy="1901825"/>
            <a:chOff x="3760" y="1872"/>
            <a:chExt cx="359" cy="1198"/>
          </a:xfrm>
        </p:grpSpPr>
        <p:sp>
          <p:nvSpPr>
            <p:cNvPr id="151" name="文本框 418964">
              <a:extLst>
                <a:ext uri="{FF2B5EF4-FFF2-40B4-BE49-F238E27FC236}">
                  <a16:creationId xmlns:a16="http://schemas.microsoft.com/office/drawing/2014/main" id="{D7058D9D-E1E7-2425-08A5-CAC21410414A}"/>
                </a:ext>
              </a:extLst>
            </p:cNvPr>
            <p:cNvSpPr txBox="1"/>
            <p:nvPr/>
          </p:nvSpPr>
          <p:spPr>
            <a:xfrm rot="-5400000">
              <a:off x="3367" y="2370"/>
              <a:ext cx="1165" cy="231"/>
            </a:xfrm>
            <a:prstGeom prst="rect">
              <a:avLst/>
            </a:prstGeom>
            <a:noFill/>
            <a:ln w="9525">
              <a:noFill/>
            </a:ln>
          </p:spPr>
          <p:txBody>
            <a:bodyPr wrap="none" anchor="t" anchorCtr="0">
              <a:spAutoFit/>
            </a:bodyPr>
            <a:lstStyle/>
            <a:p>
              <a:pPr>
                <a:defRPr/>
              </a:pPr>
              <a:r>
                <a:rPr lang="en-US" altLang="zh-CN" sz="1800" b="1" i="1">
                  <a:solidFill>
                    <a:srgbClr val="FF0000"/>
                  </a:solidFill>
                  <a:latin typeface="Times New Roman" panose="02020603050405020304" pitchFamily="18" charset="0"/>
                </a:rPr>
                <a:t>Φ18P6(</a:t>
              </a:r>
              <a:r>
                <a:rPr lang="en-US" altLang="zh-CN" sz="1800" b="1" i="1" dirty="0">
                  <a:solidFill>
                    <a:srgbClr val="3333CC"/>
                  </a:solidFill>
                  <a:latin typeface="Times New Roman" panose="02020603050405020304" pitchFamily="18" charset="0"/>
                </a:rPr>
                <a:t>             </a:t>
              </a:r>
              <a:r>
                <a:rPr lang="en-US" altLang="zh-CN" sz="1800" b="1" i="1">
                  <a:solidFill>
                    <a:srgbClr val="3333CC"/>
                  </a:solidFill>
                  <a:latin typeface="Times New Roman" panose="02020603050405020304" pitchFamily="18" charset="0"/>
                </a:rPr>
                <a:t> </a:t>
              </a:r>
              <a:r>
                <a:rPr lang="en-US" altLang="zh-CN" sz="1800" b="1" i="1">
                  <a:solidFill>
                    <a:srgbClr val="FF0000"/>
                  </a:solidFill>
                  <a:latin typeface="Times New Roman" panose="02020603050405020304" pitchFamily="18" charset="0"/>
                </a:rPr>
                <a:t>)</a:t>
              </a:r>
            </a:p>
          </p:txBody>
        </p:sp>
        <p:sp>
          <p:nvSpPr>
            <p:cNvPr id="152" name="文本框 418965">
              <a:extLst>
                <a:ext uri="{FF2B5EF4-FFF2-40B4-BE49-F238E27FC236}">
                  <a16:creationId xmlns:a16="http://schemas.microsoft.com/office/drawing/2014/main" id="{3F029C8C-0328-1354-F5E6-FD3CC3092C49}"/>
                </a:ext>
              </a:extLst>
            </p:cNvPr>
            <p:cNvSpPr txBox="1"/>
            <p:nvPr/>
          </p:nvSpPr>
          <p:spPr>
            <a:xfrm rot="-5400000">
              <a:off x="3548" y="2084"/>
              <a:ext cx="636" cy="212"/>
            </a:xfrm>
            <a:prstGeom prst="rect">
              <a:avLst/>
            </a:prstGeom>
            <a:noFill/>
            <a:ln w="9525">
              <a:noFill/>
            </a:ln>
          </p:spPr>
          <p:txBody>
            <a:bodyPr anchor="t" anchorCtr="0">
              <a:spAutoFit/>
            </a:bodyPr>
            <a:lstStyle/>
            <a:p>
              <a:pPr>
                <a:defRPr/>
              </a:pPr>
              <a:r>
                <a:rPr lang="zh-CN" altLang="en-US" sz="1600" b="1" i="1" dirty="0">
                  <a:solidFill>
                    <a:srgbClr val="FF0000"/>
                  </a:solidFill>
                  <a:latin typeface="Times New Roman" panose="02020603050405020304" pitchFamily="18" charset="0"/>
                </a:rPr>
                <a:t>＋</a:t>
              </a:r>
              <a:r>
                <a:rPr lang="en-US" altLang="zh-CN" sz="1600" b="1" i="1" dirty="0">
                  <a:solidFill>
                    <a:srgbClr val="FF0000"/>
                  </a:solidFill>
                  <a:latin typeface="Times New Roman" panose="02020603050405020304" pitchFamily="18" charset="0"/>
                </a:rPr>
                <a:t>0.029</a:t>
              </a:r>
              <a:endParaRPr lang="en-US" altLang="zh-CN" sz="1600" b="1" i="1">
                <a:solidFill>
                  <a:srgbClr val="FF0000"/>
                </a:solidFill>
                <a:latin typeface="Times New Roman" panose="02020603050405020304" pitchFamily="18" charset="0"/>
              </a:endParaRPr>
            </a:p>
          </p:txBody>
        </p:sp>
        <p:sp>
          <p:nvSpPr>
            <p:cNvPr id="153" name="文本框 418966">
              <a:extLst>
                <a:ext uri="{FF2B5EF4-FFF2-40B4-BE49-F238E27FC236}">
                  <a16:creationId xmlns:a16="http://schemas.microsoft.com/office/drawing/2014/main" id="{4261A0A4-40C9-A949-B674-2B7D4E129D19}"/>
                </a:ext>
              </a:extLst>
            </p:cNvPr>
            <p:cNvSpPr txBox="1"/>
            <p:nvPr/>
          </p:nvSpPr>
          <p:spPr>
            <a:xfrm rot="-5400000">
              <a:off x="3719" y="2120"/>
              <a:ext cx="588" cy="212"/>
            </a:xfrm>
            <a:prstGeom prst="rect">
              <a:avLst/>
            </a:prstGeom>
            <a:noFill/>
            <a:ln w="9525">
              <a:noFill/>
            </a:ln>
          </p:spPr>
          <p:txBody>
            <a:bodyPr anchor="t" anchorCtr="0">
              <a:spAutoFit/>
            </a:bodyPr>
            <a:lstStyle/>
            <a:p>
              <a:pPr>
                <a:defRPr/>
              </a:pPr>
              <a:r>
                <a:rPr lang="zh-CN" altLang="en-US" sz="1600" b="1" i="1" dirty="0">
                  <a:solidFill>
                    <a:srgbClr val="FF0000"/>
                  </a:solidFill>
                  <a:latin typeface="Times New Roman" panose="02020603050405020304" pitchFamily="18" charset="0"/>
                </a:rPr>
                <a:t>＋</a:t>
              </a:r>
              <a:r>
                <a:rPr lang="en-US" altLang="zh-CN" sz="1600" b="1" i="1" dirty="0">
                  <a:solidFill>
                    <a:srgbClr val="FF0000"/>
                  </a:solidFill>
                  <a:latin typeface="Times New Roman" panose="02020603050405020304" pitchFamily="18" charset="0"/>
                </a:rPr>
                <a:t>0.018</a:t>
              </a:r>
              <a:endParaRPr lang="en-US" altLang="zh-CN" sz="1600" b="1" i="1">
                <a:solidFill>
                  <a:srgbClr val="FF0000"/>
                </a:solidFill>
                <a:latin typeface="Times New Roman" panose="02020603050405020304" pitchFamily="18" charset="0"/>
              </a:endParaRPr>
            </a:p>
          </p:txBody>
        </p:sp>
      </p:grpSp>
      <p:grpSp>
        <p:nvGrpSpPr>
          <p:cNvPr id="154" name="组合 153">
            <a:extLst>
              <a:ext uri="{FF2B5EF4-FFF2-40B4-BE49-F238E27FC236}">
                <a16:creationId xmlns:a16="http://schemas.microsoft.com/office/drawing/2014/main" id="{1440B8E8-2518-74F2-485B-1F84F362A74A}"/>
              </a:ext>
            </a:extLst>
          </p:cNvPr>
          <p:cNvGrpSpPr/>
          <p:nvPr/>
        </p:nvGrpSpPr>
        <p:grpSpPr>
          <a:xfrm>
            <a:off x="6765925" y="3681413"/>
            <a:ext cx="534988" cy="1779587"/>
            <a:chOff x="4262" y="1887"/>
            <a:chExt cx="337" cy="1121"/>
          </a:xfrm>
        </p:grpSpPr>
        <p:sp>
          <p:nvSpPr>
            <p:cNvPr id="155" name="文本框 418968">
              <a:extLst>
                <a:ext uri="{FF2B5EF4-FFF2-40B4-BE49-F238E27FC236}">
                  <a16:creationId xmlns:a16="http://schemas.microsoft.com/office/drawing/2014/main" id="{ECD072CB-D5AE-A302-431C-C599660B5F3B}"/>
                </a:ext>
              </a:extLst>
            </p:cNvPr>
            <p:cNvSpPr txBox="1"/>
            <p:nvPr/>
          </p:nvSpPr>
          <p:spPr>
            <a:xfrm rot="-5400000">
              <a:off x="3874" y="2330"/>
              <a:ext cx="1121" cy="231"/>
            </a:xfrm>
            <a:prstGeom prst="rect">
              <a:avLst/>
            </a:prstGeom>
            <a:noFill/>
            <a:ln w="9525">
              <a:noFill/>
            </a:ln>
          </p:spPr>
          <p:txBody>
            <a:bodyPr wrap="none" anchor="t" anchorCtr="0">
              <a:spAutoFit/>
            </a:bodyPr>
            <a:lstStyle/>
            <a:p>
              <a:pPr>
                <a:defRPr/>
              </a:pPr>
              <a:r>
                <a:rPr lang="en-US" altLang="zh-CN" sz="1800" b="1" i="1">
                  <a:solidFill>
                    <a:srgbClr val="3333CC"/>
                  </a:solidFill>
                  <a:latin typeface="Times New Roman" panose="02020603050405020304" pitchFamily="18" charset="0"/>
                </a:rPr>
                <a:t>Φ14h7(            ) </a:t>
              </a:r>
            </a:p>
          </p:txBody>
        </p:sp>
        <p:sp>
          <p:nvSpPr>
            <p:cNvPr id="156" name="文本框 418969">
              <a:extLst>
                <a:ext uri="{FF2B5EF4-FFF2-40B4-BE49-F238E27FC236}">
                  <a16:creationId xmlns:a16="http://schemas.microsoft.com/office/drawing/2014/main" id="{7504CB8B-5123-6709-BC60-FD4EDEFD4ACD}"/>
                </a:ext>
              </a:extLst>
            </p:cNvPr>
            <p:cNvSpPr txBox="1"/>
            <p:nvPr/>
          </p:nvSpPr>
          <p:spPr>
            <a:xfrm rot="-5400000">
              <a:off x="4278" y="2221"/>
              <a:ext cx="180" cy="212"/>
            </a:xfrm>
            <a:prstGeom prst="rect">
              <a:avLst/>
            </a:prstGeom>
            <a:noFill/>
            <a:ln w="9525">
              <a:noFill/>
            </a:ln>
          </p:spPr>
          <p:txBody>
            <a:bodyPr wrap="none" anchor="t" anchorCtr="0">
              <a:spAutoFit/>
            </a:bodyPr>
            <a:lstStyle/>
            <a:p>
              <a:pPr>
                <a:defRPr/>
              </a:pPr>
              <a:r>
                <a:rPr lang="en-US" altLang="zh-CN" sz="1600" b="1" i="1">
                  <a:solidFill>
                    <a:srgbClr val="3333CC"/>
                  </a:solidFill>
                  <a:latin typeface="Times New Roman" panose="02020603050405020304" pitchFamily="18" charset="0"/>
                </a:rPr>
                <a:t>0</a:t>
              </a:r>
            </a:p>
          </p:txBody>
        </p:sp>
        <p:sp>
          <p:nvSpPr>
            <p:cNvPr id="157" name="文本框 418970">
              <a:extLst>
                <a:ext uri="{FF2B5EF4-FFF2-40B4-BE49-F238E27FC236}">
                  <a16:creationId xmlns:a16="http://schemas.microsoft.com/office/drawing/2014/main" id="{83594F99-EC40-B230-842D-0421C1248E5E}"/>
                </a:ext>
              </a:extLst>
            </p:cNvPr>
            <p:cNvSpPr txBox="1"/>
            <p:nvPr/>
          </p:nvSpPr>
          <p:spPr>
            <a:xfrm rot="-5400000">
              <a:off x="4251" y="2179"/>
              <a:ext cx="479" cy="212"/>
            </a:xfrm>
            <a:prstGeom prst="rect">
              <a:avLst/>
            </a:prstGeom>
            <a:noFill/>
            <a:ln w="9525">
              <a:noFill/>
            </a:ln>
          </p:spPr>
          <p:txBody>
            <a:bodyPr wrap="none" anchor="t" anchorCtr="0">
              <a:spAutoFit/>
            </a:bodyPr>
            <a:lstStyle/>
            <a:p>
              <a:pPr>
                <a:defRPr/>
              </a:pPr>
              <a:r>
                <a:rPr lang="en-US" altLang="zh-CN" sz="1600" b="1" i="1" dirty="0">
                  <a:solidFill>
                    <a:srgbClr val="3333CC"/>
                  </a:solidFill>
                  <a:latin typeface="Times New Roman" panose="02020603050405020304" pitchFamily="18" charset="0"/>
                </a:rPr>
                <a:t>- 0.018</a:t>
              </a:r>
              <a:endParaRPr lang="en-US" altLang="zh-CN" sz="1600" b="1" i="1">
                <a:solidFill>
                  <a:srgbClr val="3333CC"/>
                </a:solidFill>
                <a:latin typeface="Times New Roman" panose="02020603050405020304" pitchFamily="18" charset="0"/>
              </a:endParaRPr>
            </a:p>
          </p:txBody>
        </p:sp>
      </p:grpSp>
      <p:sp>
        <p:nvSpPr>
          <p:cNvPr id="159" name="文本框 158">
            <a:extLst>
              <a:ext uri="{FF2B5EF4-FFF2-40B4-BE49-F238E27FC236}">
                <a16:creationId xmlns:a16="http://schemas.microsoft.com/office/drawing/2014/main" id="{10401D80-0F79-3284-18BD-810425589A18}"/>
              </a:ext>
            </a:extLst>
          </p:cNvPr>
          <p:cNvSpPr txBox="1"/>
          <p:nvPr/>
        </p:nvSpPr>
        <p:spPr>
          <a:xfrm>
            <a:off x="624675" y="5949280"/>
            <a:ext cx="4041775" cy="457200"/>
          </a:xfrm>
          <a:prstGeom prst="rect">
            <a:avLst/>
          </a:prstGeom>
          <a:solidFill>
            <a:schemeClr val="accent5">
              <a:lumMod val="60000"/>
              <a:lumOff val="40000"/>
            </a:schemeClr>
          </a:solidFill>
          <a:ln w="9525">
            <a:noFill/>
          </a:ln>
        </p:spPr>
        <p:txBody>
          <a:bodyPr wrap="none" anchor="t" anchorCtr="0">
            <a:spAutoFit/>
          </a:bodyPr>
          <a:lstStyle/>
          <a:p>
            <a:pPr>
              <a:defRPr/>
            </a:pPr>
            <a:r>
              <a:rPr lang="en-US" altLang="zh-CN" sz="2400" b="1" i="1" dirty="0">
                <a:solidFill>
                  <a:srgbClr val="FF3300"/>
                </a:solidFill>
                <a:latin typeface="Times New Roman" panose="02020603050405020304" pitchFamily="18" charset="0"/>
                <a:ea typeface="仿宋_GB2312" pitchFamily="49" charset="-122"/>
              </a:rPr>
              <a:t>φ</a:t>
            </a:r>
            <a:r>
              <a:rPr lang="en-US" altLang="zh-CN" sz="2400" b="1" dirty="0">
                <a:solidFill>
                  <a:srgbClr val="FF3300"/>
                </a:solidFill>
                <a:latin typeface="Times New Roman" panose="02020603050405020304" pitchFamily="18" charset="0"/>
                <a:ea typeface="仿宋_GB2312" pitchFamily="49" charset="-122"/>
              </a:rPr>
              <a:t>18H7/p6</a:t>
            </a:r>
            <a:r>
              <a:rPr lang="zh-CN" altLang="en-US" sz="2400" b="1" dirty="0">
                <a:solidFill>
                  <a:srgbClr val="000000"/>
                </a:solidFill>
                <a:latin typeface="宋体" panose="02010600030101010101" pitchFamily="2" charset="-122"/>
              </a:rPr>
              <a:t>为</a:t>
            </a:r>
            <a:r>
              <a:rPr lang="zh-CN" altLang="en-US" sz="2400" b="1" dirty="0">
                <a:solidFill>
                  <a:srgbClr val="3333CC"/>
                </a:solidFill>
                <a:latin typeface="宋体" panose="02010600030101010101" pitchFamily="2" charset="-122"/>
              </a:rPr>
              <a:t>基孔制过盈配合</a:t>
            </a:r>
          </a:p>
        </p:txBody>
      </p:sp>
      <p:sp>
        <p:nvSpPr>
          <p:cNvPr id="161" name="文本框 160">
            <a:extLst>
              <a:ext uri="{FF2B5EF4-FFF2-40B4-BE49-F238E27FC236}">
                <a16:creationId xmlns:a16="http://schemas.microsoft.com/office/drawing/2014/main" id="{0482BFD4-3531-0F18-848A-4FB778F52309}"/>
              </a:ext>
            </a:extLst>
          </p:cNvPr>
          <p:cNvSpPr txBox="1"/>
          <p:nvPr/>
        </p:nvSpPr>
        <p:spPr>
          <a:xfrm>
            <a:off x="4968875" y="5949280"/>
            <a:ext cx="3990975" cy="457200"/>
          </a:xfrm>
          <a:prstGeom prst="rect">
            <a:avLst/>
          </a:prstGeom>
          <a:solidFill>
            <a:schemeClr val="accent5">
              <a:lumMod val="60000"/>
              <a:lumOff val="40000"/>
            </a:schemeClr>
          </a:solidFill>
          <a:ln w="9525">
            <a:noFill/>
          </a:ln>
        </p:spPr>
        <p:txBody>
          <a:bodyPr wrap="none" anchor="t" anchorCtr="0">
            <a:spAutoFit/>
          </a:bodyPr>
          <a:lstStyle/>
          <a:p>
            <a:pPr>
              <a:defRPr/>
            </a:pPr>
            <a:r>
              <a:rPr lang="en-US" altLang="zh-CN" sz="2400" b="1" i="1" dirty="0">
                <a:solidFill>
                  <a:srgbClr val="FF3300"/>
                </a:solidFill>
                <a:latin typeface="Times New Roman" panose="02020603050405020304" pitchFamily="18" charset="0"/>
              </a:rPr>
              <a:t>φ</a:t>
            </a:r>
            <a:r>
              <a:rPr lang="en-US" altLang="zh-CN" sz="2400" b="1" dirty="0">
                <a:solidFill>
                  <a:srgbClr val="FF3300"/>
                </a:solidFill>
                <a:latin typeface="Times New Roman" panose="02020603050405020304" pitchFamily="18" charset="0"/>
              </a:rPr>
              <a:t>14F8/h7</a:t>
            </a:r>
            <a:r>
              <a:rPr lang="zh-CN" altLang="en-US" sz="2400" b="1" dirty="0">
                <a:solidFill>
                  <a:srgbClr val="000000"/>
                </a:solidFill>
                <a:latin typeface="宋体" panose="02010600030101010101" pitchFamily="2" charset="-122"/>
              </a:rPr>
              <a:t>为</a:t>
            </a:r>
            <a:r>
              <a:rPr lang="zh-CN" altLang="en-US" sz="2400" b="1" dirty="0">
                <a:solidFill>
                  <a:srgbClr val="3333CC"/>
                </a:solidFill>
                <a:latin typeface="宋体" panose="02010600030101010101" pitchFamily="2" charset="-122"/>
              </a:rPr>
              <a:t>基轴制间隙配合</a:t>
            </a:r>
          </a:p>
        </p:txBody>
      </p:sp>
      <p:grpSp>
        <p:nvGrpSpPr>
          <p:cNvPr id="162" name="组合 161">
            <a:extLst>
              <a:ext uri="{FF2B5EF4-FFF2-40B4-BE49-F238E27FC236}">
                <a16:creationId xmlns:a16="http://schemas.microsoft.com/office/drawing/2014/main" id="{C0C97893-1711-8E01-7AA9-91521090045E}"/>
              </a:ext>
            </a:extLst>
          </p:cNvPr>
          <p:cNvGrpSpPr/>
          <p:nvPr/>
        </p:nvGrpSpPr>
        <p:grpSpPr>
          <a:xfrm>
            <a:off x="1676400" y="2903538"/>
            <a:ext cx="1319213" cy="612775"/>
            <a:chOff x="1056" y="1397"/>
            <a:chExt cx="831" cy="386"/>
          </a:xfrm>
        </p:grpSpPr>
        <p:sp>
          <p:nvSpPr>
            <p:cNvPr id="163" name="直接连接符 418976">
              <a:extLst>
                <a:ext uri="{FF2B5EF4-FFF2-40B4-BE49-F238E27FC236}">
                  <a16:creationId xmlns:a16="http://schemas.microsoft.com/office/drawing/2014/main" id="{51D6E84E-7BF9-726E-514F-AA553D8A6CA4}"/>
                </a:ext>
              </a:extLst>
            </p:cNvPr>
            <p:cNvSpPr/>
            <p:nvPr/>
          </p:nvSpPr>
          <p:spPr>
            <a:xfrm flipV="1">
              <a:off x="1056" y="1543"/>
              <a:ext cx="288" cy="240"/>
            </a:xfrm>
            <a:prstGeom prst="line">
              <a:avLst/>
            </a:prstGeom>
            <a:ln w="9525"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4" name="文本框 418977">
              <a:extLst>
                <a:ext uri="{FF2B5EF4-FFF2-40B4-BE49-F238E27FC236}">
                  <a16:creationId xmlns:a16="http://schemas.microsoft.com/office/drawing/2014/main" id="{5A0E856E-29FE-F559-82B8-153FB9CDCC4F}"/>
                </a:ext>
              </a:extLst>
            </p:cNvPr>
            <p:cNvSpPr txBox="1"/>
            <p:nvPr/>
          </p:nvSpPr>
          <p:spPr>
            <a:xfrm>
              <a:off x="1334" y="1397"/>
              <a:ext cx="553" cy="233"/>
            </a:xfrm>
            <a:prstGeom prst="rect">
              <a:avLst/>
            </a:prstGeom>
            <a:noFill/>
            <a:ln w="9525" cap="flat" cmpd="sng">
              <a:solidFill>
                <a:srgbClr val="FF3300"/>
              </a:solidFill>
              <a:prstDash val="solid"/>
              <a:miter/>
              <a:headEnd type="none" w="med" len="med"/>
              <a:tailEnd type="none" w="med" len="med"/>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0000"/>
                  </a:solidFill>
                  <a:effectLst/>
                  <a:uLnTx/>
                  <a:uFillTx/>
                  <a:latin typeface="等线" panose="02010600030101010101" pitchFamily="2" charset="-122"/>
                  <a:ea typeface="等线" panose="02010600030101010101" pitchFamily="2" charset="-122"/>
                </a:rPr>
                <a:t>轴套孔</a:t>
              </a:r>
            </a:p>
          </p:txBody>
        </p:sp>
      </p:grpSp>
      <p:grpSp>
        <p:nvGrpSpPr>
          <p:cNvPr id="165" name="组合 164">
            <a:extLst>
              <a:ext uri="{FF2B5EF4-FFF2-40B4-BE49-F238E27FC236}">
                <a16:creationId xmlns:a16="http://schemas.microsoft.com/office/drawing/2014/main" id="{940E6D1E-D6F8-C708-EE35-BAC7A526C796}"/>
              </a:ext>
            </a:extLst>
          </p:cNvPr>
          <p:cNvGrpSpPr/>
          <p:nvPr/>
        </p:nvGrpSpPr>
        <p:grpSpPr>
          <a:xfrm>
            <a:off x="1752601" y="3360738"/>
            <a:ext cx="1239838" cy="485775"/>
            <a:chOff x="1104" y="1685"/>
            <a:chExt cx="781" cy="306"/>
          </a:xfrm>
        </p:grpSpPr>
        <p:sp>
          <p:nvSpPr>
            <p:cNvPr id="166" name="直接连接符 418979">
              <a:extLst>
                <a:ext uri="{FF2B5EF4-FFF2-40B4-BE49-F238E27FC236}">
                  <a16:creationId xmlns:a16="http://schemas.microsoft.com/office/drawing/2014/main" id="{387E1506-176A-D86D-8784-6BDFE4BD2928}"/>
                </a:ext>
              </a:extLst>
            </p:cNvPr>
            <p:cNvSpPr/>
            <p:nvPr/>
          </p:nvSpPr>
          <p:spPr>
            <a:xfrm flipV="1">
              <a:off x="1104" y="1847"/>
              <a:ext cx="384" cy="144"/>
            </a:xfrm>
            <a:prstGeom prst="line">
              <a:avLst/>
            </a:prstGeom>
            <a:ln w="9525" cap="flat" cmpd="sng">
              <a:solidFill>
                <a:srgbClr val="99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7" name="文本框 418980">
              <a:extLst>
                <a:ext uri="{FF2B5EF4-FFF2-40B4-BE49-F238E27FC236}">
                  <a16:creationId xmlns:a16="http://schemas.microsoft.com/office/drawing/2014/main" id="{5FE5F37E-88F6-4443-9B15-775E40675B8E}"/>
                </a:ext>
              </a:extLst>
            </p:cNvPr>
            <p:cNvSpPr txBox="1"/>
            <p:nvPr/>
          </p:nvSpPr>
          <p:spPr>
            <a:xfrm>
              <a:off x="1478" y="1685"/>
              <a:ext cx="407" cy="233"/>
            </a:xfrm>
            <a:prstGeom prst="rect">
              <a:avLst/>
            </a:prstGeom>
            <a:noFill/>
            <a:ln w="9525" cap="flat" cmpd="sng">
              <a:solidFill>
                <a:srgbClr val="3333CC"/>
              </a:solidFill>
              <a:prstDash val="solid"/>
              <a:miter/>
              <a:headEnd type="none" w="med" len="med"/>
              <a:tailEnd type="none" w="med" len="med"/>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0000"/>
                  </a:solidFill>
                  <a:effectLst/>
                  <a:uLnTx/>
                  <a:uFillTx/>
                  <a:latin typeface="等线" panose="02010600030101010101" pitchFamily="2" charset="-122"/>
                  <a:ea typeface="等线" panose="02010600030101010101" pitchFamily="2" charset="-122"/>
                </a:rPr>
                <a:t>轴套</a:t>
              </a:r>
            </a:p>
          </p:txBody>
        </p:sp>
      </p:grpSp>
      <p:grpSp>
        <p:nvGrpSpPr>
          <p:cNvPr id="168" name="组合 167">
            <a:extLst>
              <a:ext uri="{FF2B5EF4-FFF2-40B4-BE49-F238E27FC236}">
                <a16:creationId xmlns:a16="http://schemas.microsoft.com/office/drawing/2014/main" id="{987B599C-6EF6-E5A0-81C1-264900B7D458}"/>
              </a:ext>
            </a:extLst>
          </p:cNvPr>
          <p:cNvGrpSpPr/>
          <p:nvPr/>
        </p:nvGrpSpPr>
        <p:grpSpPr>
          <a:xfrm>
            <a:off x="2362198" y="3894138"/>
            <a:ext cx="704850" cy="460375"/>
            <a:chOff x="1488" y="2021"/>
            <a:chExt cx="444" cy="290"/>
          </a:xfrm>
        </p:grpSpPr>
        <p:sp>
          <p:nvSpPr>
            <p:cNvPr id="169" name="直接连接符 418982">
              <a:extLst>
                <a:ext uri="{FF2B5EF4-FFF2-40B4-BE49-F238E27FC236}">
                  <a16:creationId xmlns:a16="http://schemas.microsoft.com/office/drawing/2014/main" id="{DF5B00D0-0A3D-E858-09DB-906FF6342001}"/>
                </a:ext>
              </a:extLst>
            </p:cNvPr>
            <p:cNvSpPr/>
            <p:nvPr/>
          </p:nvSpPr>
          <p:spPr>
            <a:xfrm flipV="1">
              <a:off x="1488" y="2167"/>
              <a:ext cx="192" cy="144"/>
            </a:xfrm>
            <a:prstGeom prst="line">
              <a:avLst/>
            </a:prstGeom>
            <a:ln w="9525" cap="flat" cmpd="sng">
              <a:solidFill>
                <a:srgbClr val="99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0" name="文本框 418983">
              <a:extLst>
                <a:ext uri="{FF2B5EF4-FFF2-40B4-BE49-F238E27FC236}">
                  <a16:creationId xmlns:a16="http://schemas.microsoft.com/office/drawing/2014/main" id="{D145F32E-68B9-867A-CD43-D7BD5C62618F}"/>
                </a:ext>
              </a:extLst>
            </p:cNvPr>
            <p:cNvSpPr txBox="1"/>
            <p:nvPr/>
          </p:nvSpPr>
          <p:spPr>
            <a:xfrm>
              <a:off x="1670" y="2021"/>
              <a:ext cx="262" cy="233"/>
            </a:xfrm>
            <a:prstGeom prst="rect">
              <a:avLst/>
            </a:prstGeom>
            <a:noFill/>
            <a:ln w="9525" cap="flat" cmpd="sng">
              <a:solidFill>
                <a:srgbClr val="9900CC"/>
              </a:solidFill>
              <a:prstDash val="solid"/>
              <a:miter/>
              <a:headEnd type="none" w="med" len="med"/>
              <a:tailEnd type="none" w="med" len="med"/>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0000"/>
                  </a:solidFill>
                  <a:effectLst/>
                  <a:uLnTx/>
                  <a:uFillTx/>
                  <a:latin typeface="等线" panose="02010600030101010101" pitchFamily="2" charset="-122"/>
                  <a:ea typeface="等线" panose="02010600030101010101" pitchFamily="2" charset="-122"/>
                </a:rPr>
                <a:t>轴</a:t>
              </a:r>
            </a:p>
          </p:txBody>
        </p:sp>
      </p:grpSp>
      <p:grpSp>
        <p:nvGrpSpPr>
          <p:cNvPr id="171" name="组合 170">
            <a:extLst>
              <a:ext uri="{FF2B5EF4-FFF2-40B4-BE49-F238E27FC236}">
                <a16:creationId xmlns:a16="http://schemas.microsoft.com/office/drawing/2014/main" id="{2154D705-F510-86A1-C550-B3AFDE128CBA}"/>
              </a:ext>
            </a:extLst>
          </p:cNvPr>
          <p:cNvGrpSpPr/>
          <p:nvPr/>
        </p:nvGrpSpPr>
        <p:grpSpPr>
          <a:xfrm>
            <a:off x="3597275" y="3702050"/>
            <a:ext cx="485775" cy="1855788"/>
            <a:chOff x="2266" y="1900"/>
            <a:chExt cx="306" cy="1169"/>
          </a:xfrm>
        </p:grpSpPr>
        <p:sp>
          <p:nvSpPr>
            <p:cNvPr id="172" name="文本框 418985">
              <a:extLst>
                <a:ext uri="{FF2B5EF4-FFF2-40B4-BE49-F238E27FC236}">
                  <a16:creationId xmlns:a16="http://schemas.microsoft.com/office/drawing/2014/main" id="{44C4702B-169A-1026-3806-09A0046477CB}"/>
                </a:ext>
              </a:extLst>
            </p:cNvPr>
            <p:cNvSpPr txBox="1"/>
            <p:nvPr/>
          </p:nvSpPr>
          <p:spPr>
            <a:xfrm rot="-5400000">
              <a:off x="1834" y="2357"/>
              <a:ext cx="1169" cy="250"/>
            </a:xfrm>
            <a:prstGeom prst="rect">
              <a:avLst/>
            </a:prstGeom>
            <a:noFill/>
            <a:ln w="9525">
              <a:noFill/>
            </a:ln>
          </p:spPr>
          <p:txBody>
            <a:bodyPr wrap="none" anchor="t" anchorCtr="0">
              <a:spAutoFit/>
            </a:bodyPr>
            <a:lstStyle/>
            <a:p>
              <a:pPr>
                <a:defRPr/>
              </a:pPr>
              <a:r>
                <a:rPr lang="en-US" altLang="zh-CN" b="1" i="1">
                  <a:solidFill>
                    <a:srgbClr val="FF3300"/>
                  </a:solidFill>
                  <a:latin typeface="Times New Roman" panose="02020603050405020304" pitchFamily="18" charset="0"/>
                </a:rPr>
                <a:t>φ18H7</a:t>
              </a:r>
              <a:r>
                <a:rPr lang="en-US" altLang="zh-CN" sz="1800" b="1" i="1">
                  <a:solidFill>
                    <a:srgbClr val="FF3300"/>
                  </a:solidFill>
                  <a:latin typeface="Times New Roman" panose="02020603050405020304" pitchFamily="18" charset="0"/>
                </a:rPr>
                <a:t>(            )</a:t>
              </a:r>
            </a:p>
          </p:txBody>
        </p:sp>
        <p:sp>
          <p:nvSpPr>
            <p:cNvPr id="173" name="文本框 418986">
              <a:extLst>
                <a:ext uri="{FF2B5EF4-FFF2-40B4-BE49-F238E27FC236}">
                  <a16:creationId xmlns:a16="http://schemas.microsoft.com/office/drawing/2014/main" id="{88F759C8-78F1-BFBE-4A44-1502A6630D44}"/>
                </a:ext>
              </a:extLst>
            </p:cNvPr>
            <p:cNvSpPr txBox="1"/>
            <p:nvPr/>
          </p:nvSpPr>
          <p:spPr>
            <a:xfrm rot="-5400000">
              <a:off x="2131" y="2139"/>
              <a:ext cx="477" cy="212"/>
            </a:xfrm>
            <a:prstGeom prst="rect">
              <a:avLst/>
            </a:prstGeom>
            <a:noFill/>
            <a:ln w="9525">
              <a:noFill/>
            </a:ln>
          </p:spPr>
          <p:txBody>
            <a:bodyPr wrap="none" anchor="t" anchorCtr="0">
              <a:spAutoFit/>
            </a:bodyPr>
            <a:lstStyle/>
            <a:p>
              <a:pPr>
                <a:defRPr/>
              </a:pPr>
              <a:r>
                <a:rPr lang="en-US" altLang="zh-CN" sz="1600" b="1" i="1" dirty="0">
                  <a:solidFill>
                    <a:srgbClr val="FF3300"/>
                  </a:solidFill>
                  <a:latin typeface="Times New Roman" panose="02020603050405020304" pitchFamily="18" charset="0"/>
                </a:rPr>
                <a:t>+0.018</a:t>
              </a:r>
              <a:endParaRPr lang="en-US" altLang="zh-CN" sz="1600" b="1" i="1">
                <a:solidFill>
                  <a:srgbClr val="FF3300"/>
                </a:solidFill>
                <a:latin typeface="Times New Roman" panose="02020603050405020304" pitchFamily="18" charset="0"/>
              </a:endParaRPr>
            </a:p>
          </p:txBody>
        </p:sp>
        <p:sp>
          <p:nvSpPr>
            <p:cNvPr id="174" name="文本框 418987">
              <a:extLst>
                <a:ext uri="{FF2B5EF4-FFF2-40B4-BE49-F238E27FC236}">
                  <a16:creationId xmlns:a16="http://schemas.microsoft.com/office/drawing/2014/main" id="{8841B06A-A030-62BA-3947-43253925D551}"/>
                </a:ext>
              </a:extLst>
            </p:cNvPr>
            <p:cNvSpPr txBox="1"/>
            <p:nvPr/>
          </p:nvSpPr>
          <p:spPr>
            <a:xfrm rot="-5400000">
              <a:off x="2322" y="2198"/>
              <a:ext cx="288" cy="212"/>
            </a:xfrm>
            <a:prstGeom prst="rect">
              <a:avLst/>
            </a:prstGeom>
            <a:noFill/>
            <a:ln w="9525">
              <a:noFill/>
            </a:ln>
          </p:spPr>
          <p:txBody>
            <a:bodyPr anchor="t" anchorCtr="0">
              <a:spAutoFit/>
            </a:bodyPr>
            <a:lstStyle/>
            <a:p>
              <a:pPr>
                <a:defRPr/>
              </a:pPr>
              <a:r>
                <a:rPr lang="en-US" altLang="zh-CN" sz="1600" b="1" i="1">
                  <a:solidFill>
                    <a:srgbClr val="FF3300"/>
                  </a:solidFill>
                  <a:latin typeface="Times New Roman" panose="02020603050405020304" pitchFamily="18" charset="0"/>
                </a:rPr>
                <a:t>0</a:t>
              </a:r>
              <a:endParaRPr lang="en-US" altLang="zh-CN">
                <a:solidFill>
                  <a:srgbClr val="FF3300"/>
                </a:solidFill>
                <a:latin typeface="Times New Roman" panose="02020603050405020304" pitchFamily="18" charset="0"/>
              </a:endParaRPr>
            </a:p>
          </p:txBody>
        </p:sp>
      </p:grpSp>
      <p:sp>
        <p:nvSpPr>
          <p:cNvPr id="175" name="文本框 174">
            <a:extLst>
              <a:ext uri="{FF2B5EF4-FFF2-40B4-BE49-F238E27FC236}">
                <a16:creationId xmlns:a16="http://schemas.microsoft.com/office/drawing/2014/main" id="{59CC5391-BE6B-2227-B76E-DFDF6F87F42C}"/>
              </a:ext>
            </a:extLst>
          </p:cNvPr>
          <p:cNvSpPr txBox="1"/>
          <p:nvPr/>
        </p:nvSpPr>
        <p:spPr>
          <a:xfrm>
            <a:off x="2723338" y="1294157"/>
            <a:ext cx="2806700" cy="701675"/>
          </a:xfrm>
          <a:prstGeom prst="rect">
            <a:avLst/>
          </a:prstGeom>
          <a:noFill/>
          <a:ln w="9525">
            <a:noFill/>
          </a:ln>
        </p:spPr>
        <p:txBody>
          <a:bodyPr wrap="none" anchor="t" anchorCtr="0">
            <a:spAutoFit/>
          </a:bodyPr>
          <a:lstStyle/>
          <a:p>
            <a:pPr>
              <a:defRPr/>
            </a:pPr>
            <a:r>
              <a:rPr lang="en-US" altLang="zh-CN" b="1" i="1" dirty="0">
                <a:solidFill>
                  <a:srgbClr val="000000"/>
                </a:solidFill>
                <a:latin typeface="Times New Roman" panose="02020603050405020304" pitchFamily="18" charset="0"/>
                <a:ea typeface="仿宋_GB2312" pitchFamily="49" charset="-122"/>
              </a:rPr>
              <a:t>φ</a:t>
            </a:r>
            <a:r>
              <a:rPr lang="en-US" altLang="zh-CN" b="1" dirty="0">
                <a:solidFill>
                  <a:srgbClr val="000000"/>
                </a:solidFill>
                <a:latin typeface="Times New Roman" panose="02020603050405020304" pitchFamily="18" charset="0"/>
                <a:ea typeface="仿宋_GB2312" pitchFamily="49" charset="-122"/>
              </a:rPr>
              <a:t>18H7</a:t>
            </a:r>
            <a:r>
              <a:rPr lang="zh-CN" altLang="en-US" b="1" dirty="0">
                <a:solidFill>
                  <a:srgbClr val="000000"/>
                </a:solidFill>
                <a:latin typeface="等线" panose="02010600030101010101" pitchFamily="2" charset="-122"/>
                <a:ea typeface="等线" panose="02010600030101010101" pitchFamily="2" charset="-122"/>
              </a:rPr>
              <a:t>的极限偏差为：</a:t>
            </a:r>
          </a:p>
          <a:p>
            <a:pPr>
              <a:defRPr/>
            </a:pPr>
            <a:r>
              <a:rPr lang="en-US" altLang="zh-CN" b="1" dirty="0">
                <a:solidFill>
                  <a:srgbClr val="FF3300"/>
                </a:solidFill>
                <a:latin typeface="Times New Roman" panose="02020603050405020304" pitchFamily="18" charset="0"/>
                <a:ea typeface="仿宋_GB2312" pitchFamily="49" charset="-122"/>
              </a:rPr>
              <a:t>ES</a:t>
            </a:r>
            <a:r>
              <a:rPr lang="zh-CN" altLang="en-US" b="1" dirty="0">
                <a:solidFill>
                  <a:srgbClr val="FF3300"/>
                </a:solidFill>
                <a:latin typeface="Times New Roman" panose="02020603050405020304" pitchFamily="18" charset="0"/>
                <a:ea typeface="仿宋_GB2312" pitchFamily="49" charset="-122"/>
              </a:rPr>
              <a:t>＝</a:t>
            </a:r>
            <a:r>
              <a:rPr lang="en-US" altLang="zh-CN" b="1" dirty="0">
                <a:solidFill>
                  <a:srgbClr val="FF3300"/>
                </a:solidFill>
                <a:latin typeface="Times New Roman" panose="02020603050405020304" pitchFamily="18" charset="0"/>
                <a:ea typeface="仿宋_GB2312" pitchFamily="49" charset="-122"/>
              </a:rPr>
              <a:t>+0.018  EI</a:t>
            </a:r>
            <a:r>
              <a:rPr lang="zh-CN" altLang="en-US" b="1" dirty="0">
                <a:solidFill>
                  <a:srgbClr val="FF3300"/>
                </a:solidFill>
                <a:latin typeface="Times New Roman" panose="02020603050405020304" pitchFamily="18" charset="0"/>
                <a:ea typeface="仿宋_GB2312" pitchFamily="49" charset="-122"/>
              </a:rPr>
              <a:t>＝</a:t>
            </a:r>
            <a:r>
              <a:rPr lang="en-US" altLang="zh-CN" b="1" dirty="0">
                <a:solidFill>
                  <a:srgbClr val="FF3300"/>
                </a:solidFill>
                <a:latin typeface="Times New Roman" panose="02020603050405020304" pitchFamily="18" charset="0"/>
                <a:ea typeface="仿宋_GB2312" pitchFamily="49" charset="-122"/>
              </a:rPr>
              <a:t>0</a:t>
            </a:r>
          </a:p>
        </p:txBody>
      </p:sp>
      <p:sp>
        <p:nvSpPr>
          <p:cNvPr id="177" name="文本框 418990">
            <a:extLst>
              <a:ext uri="{FF2B5EF4-FFF2-40B4-BE49-F238E27FC236}">
                <a16:creationId xmlns:a16="http://schemas.microsoft.com/office/drawing/2014/main" id="{57C59241-FB8F-9CCD-8351-21FA639E6395}"/>
              </a:ext>
            </a:extLst>
          </p:cNvPr>
          <p:cNvSpPr txBox="1"/>
          <p:nvPr/>
        </p:nvSpPr>
        <p:spPr>
          <a:xfrm>
            <a:off x="152400" y="152400"/>
            <a:ext cx="4816475" cy="461963"/>
          </a:xfrm>
          <a:prstGeom prst="rect">
            <a:avLst/>
          </a:prstGeom>
          <a:noFill/>
          <a:ln w="9525">
            <a:noFill/>
          </a:ln>
        </p:spPr>
        <p:txBody>
          <a:bodyPr wrap="squar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0000"/>
                </a:solidFill>
                <a:effectLst/>
                <a:uLnTx/>
                <a:uFillTx/>
                <a:latin typeface="宋体" panose="02010600030101010101" pitchFamily="2" charset="-122"/>
              </a:rPr>
              <a:t>④</a:t>
            </a:r>
            <a:r>
              <a:rPr kumimoji="0" lang="zh-CN" altLang="en-US" sz="2400" b="1" i="0" u="none" strike="noStrike" kern="0" cap="none" spc="0" normalizeH="0" baseline="0" noProof="0" dirty="0">
                <a:ln>
                  <a:noFill/>
                </a:ln>
                <a:solidFill>
                  <a:srgbClr val="FF0000"/>
                </a:solidFill>
                <a:effectLst/>
                <a:uLnTx/>
                <a:uFillTx/>
                <a:latin typeface="Times New Roman" panose="02020603050405020304" pitchFamily="18" charset="0"/>
              </a:rPr>
              <a:t>公差与配合在图样上的标注示例</a:t>
            </a:r>
          </a:p>
        </p:txBody>
      </p:sp>
      <p:sp>
        <p:nvSpPr>
          <p:cNvPr id="180" name="文本框 179">
            <a:extLst>
              <a:ext uri="{FF2B5EF4-FFF2-40B4-BE49-F238E27FC236}">
                <a16:creationId xmlns:a16="http://schemas.microsoft.com/office/drawing/2014/main" id="{4DCA80B2-7E84-AB08-87E9-86D6F2EB902C}"/>
              </a:ext>
            </a:extLst>
          </p:cNvPr>
          <p:cNvSpPr txBox="1"/>
          <p:nvPr/>
        </p:nvSpPr>
        <p:spPr>
          <a:xfrm>
            <a:off x="2723338" y="2093291"/>
            <a:ext cx="2751138" cy="701675"/>
          </a:xfrm>
          <a:prstGeom prst="rect">
            <a:avLst/>
          </a:prstGeom>
          <a:noFill/>
          <a:ln w="9525">
            <a:noFill/>
          </a:ln>
        </p:spPr>
        <p:txBody>
          <a:bodyPr wrap="none" anchor="t" anchorCtr="0">
            <a:spAutoFit/>
          </a:bodyPr>
          <a:lstStyle/>
          <a:p>
            <a:pPr>
              <a:defRPr/>
            </a:pPr>
            <a:r>
              <a:rPr lang="en-US" altLang="zh-CN" b="1" i="1" dirty="0">
                <a:solidFill>
                  <a:srgbClr val="000000"/>
                </a:solidFill>
                <a:latin typeface="Times New Roman" panose="02020603050405020304" pitchFamily="18" charset="0"/>
                <a:ea typeface="仿宋_GB2312" pitchFamily="49" charset="-122"/>
              </a:rPr>
              <a:t>φ</a:t>
            </a:r>
            <a:r>
              <a:rPr lang="en-US" altLang="zh-CN" b="1" dirty="0">
                <a:solidFill>
                  <a:srgbClr val="000000"/>
                </a:solidFill>
                <a:latin typeface="Times New Roman" panose="02020603050405020304" pitchFamily="18" charset="0"/>
                <a:ea typeface="仿宋_GB2312" pitchFamily="49" charset="-122"/>
              </a:rPr>
              <a:t>18p6</a:t>
            </a:r>
            <a:r>
              <a:rPr lang="zh-CN" altLang="en-US" b="1" dirty="0">
                <a:solidFill>
                  <a:srgbClr val="000000"/>
                </a:solidFill>
                <a:latin typeface="等线" panose="02010600030101010101" pitchFamily="2" charset="-122"/>
                <a:ea typeface="等线" panose="02010600030101010101" pitchFamily="2" charset="-122"/>
              </a:rPr>
              <a:t>的极限偏差为：</a:t>
            </a:r>
          </a:p>
          <a:p>
            <a:pPr>
              <a:defRPr/>
            </a:pPr>
            <a:r>
              <a:rPr lang="en-US" altLang="zh-CN" b="1" dirty="0" err="1">
                <a:solidFill>
                  <a:srgbClr val="FF3300"/>
                </a:solidFill>
                <a:latin typeface="Times New Roman" panose="02020603050405020304" pitchFamily="18" charset="0"/>
                <a:ea typeface="仿宋_GB2312" pitchFamily="49" charset="-122"/>
              </a:rPr>
              <a:t>es</a:t>
            </a:r>
            <a:r>
              <a:rPr lang="zh-CN" altLang="en-US" b="1" dirty="0" err="1">
                <a:solidFill>
                  <a:srgbClr val="FF3300"/>
                </a:solidFill>
                <a:latin typeface="Times New Roman" panose="02020603050405020304" pitchFamily="18" charset="0"/>
                <a:ea typeface="仿宋_GB2312" pitchFamily="49" charset="-122"/>
              </a:rPr>
              <a:t>＝</a:t>
            </a:r>
            <a:r>
              <a:rPr lang="en-US" altLang="zh-CN" b="1" dirty="0" err="1">
                <a:solidFill>
                  <a:srgbClr val="FF3300"/>
                </a:solidFill>
                <a:latin typeface="Times New Roman" panose="02020603050405020304" pitchFamily="18" charset="0"/>
                <a:ea typeface="仿宋_GB2312" pitchFamily="49" charset="-122"/>
              </a:rPr>
              <a:t>+0.029  ei</a:t>
            </a:r>
            <a:r>
              <a:rPr lang="zh-CN" altLang="en-US" b="1" dirty="0">
                <a:solidFill>
                  <a:srgbClr val="FF3300"/>
                </a:solidFill>
                <a:latin typeface="Times New Roman" panose="02020603050405020304" pitchFamily="18" charset="0"/>
                <a:ea typeface="仿宋_GB2312" pitchFamily="49" charset="-122"/>
              </a:rPr>
              <a:t>＝</a:t>
            </a:r>
            <a:r>
              <a:rPr lang="en-US" altLang="zh-CN" b="1" dirty="0">
                <a:solidFill>
                  <a:srgbClr val="FF3300"/>
                </a:solidFill>
                <a:latin typeface="Times New Roman" panose="02020603050405020304" pitchFamily="18" charset="0"/>
                <a:ea typeface="仿宋_GB2312" pitchFamily="49" charset="-122"/>
              </a:rPr>
              <a:t>+0.018</a:t>
            </a:r>
          </a:p>
        </p:txBody>
      </p:sp>
      <p:sp>
        <p:nvSpPr>
          <p:cNvPr id="181" name="文本框 180">
            <a:extLst>
              <a:ext uri="{FF2B5EF4-FFF2-40B4-BE49-F238E27FC236}">
                <a16:creationId xmlns:a16="http://schemas.microsoft.com/office/drawing/2014/main" id="{6597884F-5DF0-AD90-CE06-ADBE93EABC54}"/>
              </a:ext>
            </a:extLst>
          </p:cNvPr>
          <p:cNvSpPr txBox="1"/>
          <p:nvPr/>
        </p:nvSpPr>
        <p:spPr>
          <a:xfrm>
            <a:off x="5662158" y="1294156"/>
            <a:ext cx="3733800" cy="701675"/>
          </a:xfrm>
          <a:prstGeom prst="rect">
            <a:avLst/>
          </a:prstGeom>
          <a:noFill/>
          <a:ln w="9525">
            <a:noFill/>
          </a:ln>
        </p:spPr>
        <p:txBody>
          <a:bodyPr anchor="t" anchorCtr="0">
            <a:spAutoFit/>
          </a:bodyPr>
          <a:lstStyle/>
          <a:p>
            <a:pPr>
              <a:defRPr/>
            </a:pPr>
            <a:r>
              <a:rPr lang="en-US" altLang="zh-CN" b="1" i="1" dirty="0">
                <a:solidFill>
                  <a:srgbClr val="000000"/>
                </a:solidFill>
                <a:latin typeface="Times New Roman" panose="02020603050405020304" pitchFamily="18" charset="0"/>
                <a:ea typeface="仿宋_GB2312" pitchFamily="49" charset="-122"/>
              </a:rPr>
              <a:t>φ</a:t>
            </a:r>
            <a:r>
              <a:rPr lang="en-US" altLang="zh-CN" b="1" dirty="0">
                <a:solidFill>
                  <a:srgbClr val="000000"/>
                </a:solidFill>
                <a:latin typeface="Times New Roman" panose="02020603050405020304" pitchFamily="18" charset="0"/>
                <a:ea typeface="仿宋_GB2312" pitchFamily="49" charset="-122"/>
              </a:rPr>
              <a:t>14F8</a:t>
            </a:r>
            <a:r>
              <a:rPr lang="zh-CN" altLang="en-US" b="1" dirty="0">
                <a:solidFill>
                  <a:srgbClr val="000000"/>
                </a:solidFill>
                <a:latin typeface="等线" panose="02010600030101010101" pitchFamily="2" charset="-122"/>
                <a:ea typeface="等线" panose="02010600030101010101" pitchFamily="2" charset="-122"/>
              </a:rPr>
              <a:t>的极限偏差为：</a:t>
            </a:r>
          </a:p>
          <a:p>
            <a:pPr>
              <a:defRPr/>
            </a:pPr>
            <a:r>
              <a:rPr lang="en-US" altLang="zh-CN" b="1" dirty="0">
                <a:solidFill>
                  <a:srgbClr val="FF3300"/>
                </a:solidFill>
                <a:latin typeface="Times New Roman" panose="02020603050405020304" pitchFamily="18" charset="0"/>
                <a:ea typeface="仿宋_GB2312" pitchFamily="49" charset="-122"/>
              </a:rPr>
              <a:t>ES</a:t>
            </a:r>
            <a:r>
              <a:rPr lang="zh-CN" altLang="en-US" b="1" dirty="0">
                <a:solidFill>
                  <a:srgbClr val="FF3300"/>
                </a:solidFill>
                <a:latin typeface="Times New Roman" panose="02020603050405020304" pitchFamily="18" charset="0"/>
                <a:ea typeface="仿宋_GB2312" pitchFamily="49" charset="-122"/>
              </a:rPr>
              <a:t>＝</a:t>
            </a:r>
            <a:r>
              <a:rPr lang="en-US" altLang="zh-CN" b="1" dirty="0">
                <a:solidFill>
                  <a:srgbClr val="FF3300"/>
                </a:solidFill>
                <a:latin typeface="Times New Roman" panose="02020603050405020304" pitchFamily="18" charset="0"/>
                <a:ea typeface="仿宋_GB2312" pitchFamily="49" charset="-122"/>
              </a:rPr>
              <a:t>+0.043  EI</a:t>
            </a:r>
            <a:r>
              <a:rPr lang="zh-CN" altLang="en-US" b="1" dirty="0">
                <a:solidFill>
                  <a:srgbClr val="FF3300"/>
                </a:solidFill>
                <a:latin typeface="Times New Roman" panose="02020603050405020304" pitchFamily="18" charset="0"/>
                <a:ea typeface="仿宋_GB2312" pitchFamily="49" charset="-122"/>
              </a:rPr>
              <a:t>＝</a:t>
            </a:r>
            <a:r>
              <a:rPr lang="en-US" altLang="zh-CN" b="1" dirty="0">
                <a:solidFill>
                  <a:srgbClr val="FF3300"/>
                </a:solidFill>
                <a:latin typeface="Times New Roman" panose="02020603050405020304" pitchFamily="18" charset="0"/>
                <a:ea typeface="仿宋_GB2312" pitchFamily="49" charset="-122"/>
              </a:rPr>
              <a:t>+0.016</a:t>
            </a:r>
          </a:p>
        </p:txBody>
      </p:sp>
      <p:sp>
        <p:nvSpPr>
          <p:cNvPr id="182" name="文本框 181">
            <a:extLst>
              <a:ext uri="{FF2B5EF4-FFF2-40B4-BE49-F238E27FC236}">
                <a16:creationId xmlns:a16="http://schemas.microsoft.com/office/drawing/2014/main" id="{510F92CD-A8F6-CE55-901E-1D97689C7E54}"/>
              </a:ext>
            </a:extLst>
          </p:cNvPr>
          <p:cNvSpPr txBox="1"/>
          <p:nvPr/>
        </p:nvSpPr>
        <p:spPr>
          <a:xfrm>
            <a:off x="5678399" y="2093291"/>
            <a:ext cx="2751138" cy="701675"/>
          </a:xfrm>
          <a:prstGeom prst="rect">
            <a:avLst/>
          </a:prstGeom>
          <a:noFill/>
          <a:ln w="9525">
            <a:noFill/>
          </a:ln>
        </p:spPr>
        <p:txBody>
          <a:bodyPr wrap="none" anchor="t" anchorCtr="0">
            <a:spAutoFit/>
          </a:bodyPr>
          <a:lstStyle/>
          <a:p>
            <a:pPr>
              <a:defRPr/>
            </a:pPr>
            <a:r>
              <a:rPr lang="en-US" altLang="zh-CN" b="1" i="1" dirty="0">
                <a:solidFill>
                  <a:srgbClr val="000000"/>
                </a:solidFill>
                <a:latin typeface="Times New Roman" panose="02020603050405020304" pitchFamily="18" charset="0"/>
                <a:ea typeface="仿宋_GB2312" pitchFamily="49" charset="-122"/>
              </a:rPr>
              <a:t>φ</a:t>
            </a:r>
            <a:r>
              <a:rPr lang="en-US" altLang="zh-CN" b="1" dirty="0">
                <a:solidFill>
                  <a:srgbClr val="000000"/>
                </a:solidFill>
                <a:latin typeface="Times New Roman" panose="02020603050405020304" pitchFamily="18" charset="0"/>
                <a:ea typeface="仿宋_GB2312" pitchFamily="49" charset="-122"/>
              </a:rPr>
              <a:t>14h7</a:t>
            </a:r>
            <a:r>
              <a:rPr lang="zh-CN" altLang="en-US" b="1" dirty="0">
                <a:solidFill>
                  <a:srgbClr val="000000"/>
                </a:solidFill>
                <a:latin typeface="等线" panose="02010600030101010101" pitchFamily="2" charset="-122"/>
                <a:ea typeface="等线" panose="02010600030101010101" pitchFamily="2" charset="-122"/>
              </a:rPr>
              <a:t>的极限偏差为：</a:t>
            </a:r>
          </a:p>
          <a:p>
            <a:pPr>
              <a:defRPr/>
            </a:pPr>
            <a:r>
              <a:rPr lang="en-US" altLang="zh-CN" b="1" dirty="0" err="1">
                <a:solidFill>
                  <a:srgbClr val="FF3300"/>
                </a:solidFill>
                <a:latin typeface="Times New Roman" panose="02020603050405020304" pitchFamily="18" charset="0"/>
                <a:ea typeface="仿宋_GB2312" pitchFamily="49" charset="-122"/>
              </a:rPr>
              <a:t>es</a:t>
            </a:r>
            <a:r>
              <a:rPr lang="zh-CN" altLang="en-US" b="1" dirty="0" err="1">
                <a:solidFill>
                  <a:srgbClr val="FF3300"/>
                </a:solidFill>
                <a:latin typeface="Times New Roman" panose="02020603050405020304" pitchFamily="18" charset="0"/>
                <a:ea typeface="仿宋_GB2312" pitchFamily="49" charset="-122"/>
              </a:rPr>
              <a:t>＝</a:t>
            </a:r>
            <a:r>
              <a:rPr lang="en-US" altLang="zh-CN" b="1" dirty="0" err="1">
                <a:solidFill>
                  <a:srgbClr val="FF3300"/>
                </a:solidFill>
                <a:latin typeface="Times New Roman" panose="02020603050405020304" pitchFamily="18" charset="0"/>
                <a:ea typeface="仿宋_GB2312" pitchFamily="49" charset="-122"/>
              </a:rPr>
              <a:t>0  ei</a:t>
            </a:r>
            <a:r>
              <a:rPr lang="zh-CN" altLang="en-US" b="1" dirty="0">
                <a:solidFill>
                  <a:srgbClr val="FF3300"/>
                </a:solidFill>
                <a:latin typeface="Times New Roman" panose="02020603050405020304" pitchFamily="18" charset="0"/>
                <a:ea typeface="仿宋_GB2312" pitchFamily="49" charset="-122"/>
              </a:rPr>
              <a:t>＝</a:t>
            </a:r>
            <a:r>
              <a:rPr lang="en-US" altLang="zh-CN" b="1" dirty="0">
                <a:solidFill>
                  <a:srgbClr val="FF3300"/>
                </a:solidFill>
                <a:latin typeface="Times New Roman" panose="02020603050405020304" pitchFamily="18" charset="0"/>
                <a:ea typeface="仿宋_GB2312" pitchFamily="49" charset="-122"/>
              </a:rPr>
              <a:t>-0.018</a:t>
            </a:r>
          </a:p>
        </p:txBody>
      </p:sp>
      <p:sp>
        <p:nvSpPr>
          <p:cNvPr id="183" name="文本框 182">
            <a:extLst>
              <a:ext uri="{FF2B5EF4-FFF2-40B4-BE49-F238E27FC236}">
                <a16:creationId xmlns:a16="http://schemas.microsoft.com/office/drawing/2014/main" id="{A4C3D1D7-8F93-73A9-0FA7-6D534F4B0D4A}"/>
              </a:ext>
            </a:extLst>
          </p:cNvPr>
          <p:cNvSpPr txBox="1"/>
          <p:nvPr/>
        </p:nvSpPr>
        <p:spPr>
          <a:xfrm>
            <a:off x="254356" y="1894853"/>
            <a:ext cx="2228850" cy="396875"/>
          </a:xfrm>
          <a:prstGeom prst="rect">
            <a:avLst/>
          </a:prstGeom>
          <a:noFill/>
          <a:ln w="9525">
            <a:noFill/>
          </a:ln>
        </p:spPr>
        <p:txBody>
          <a:bodyPr wrap="none" anchor="t" anchorCtr="0">
            <a:spAutoFit/>
          </a:bodyPr>
          <a:lstStyle/>
          <a:p>
            <a:pPr>
              <a:defRPr/>
            </a:pPr>
            <a:r>
              <a:rPr lang="zh-CN" altLang="en-US" b="1" dirty="0">
                <a:solidFill>
                  <a:srgbClr val="9900CC"/>
                </a:solidFill>
                <a:latin typeface="Times New Roman" panose="02020603050405020304" pitchFamily="18" charset="0"/>
              </a:rPr>
              <a:t>由附表查极限偏差</a:t>
            </a:r>
          </a:p>
        </p:txBody>
      </p:sp>
      <p:sp>
        <p:nvSpPr>
          <p:cNvPr id="184" name="文本框 183">
            <a:extLst>
              <a:ext uri="{FF2B5EF4-FFF2-40B4-BE49-F238E27FC236}">
                <a16:creationId xmlns:a16="http://schemas.microsoft.com/office/drawing/2014/main" id="{7A8E9AAE-4E38-82C7-DEC7-30696660FB15}"/>
              </a:ext>
            </a:extLst>
          </p:cNvPr>
          <p:cNvSpPr txBox="1"/>
          <p:nvPr/>
        </p:nvSpPr>
        <p:spPr>
          <a:xfrm>
            <a:off x="3276600" y="2892425"/>
            <a:ext cx="950913" cy="396875"/>
          </a:xfrm>
          <a:prstGeom prst="rect">
            <a:avLst/>
          </a:prstGeom>
          <a:noFill/>
          <a:ln w="9525">
            <a:noFill/>
          </a:ln>
        </p:spPr>
        <p:txBody>
          <a:bodyPr wrap="none" anchor="t" anchorCtr="0">
            <a:spAutoFit/>
          </a:bodyPr>
          <a:lstStyle/>
          <a:p>
            <a:pPr>
              <a:defRPr/>
            </a:pPr>
            <a:r>
              <a:rPr lang="zh-CN" altLang="en-US" b="1" dirty="0">
                <a:solidFill>
                  <a:srgbClr val="FF3300"/>
                </a:solidFill>
                <a:latin typeface="等线" panose="02010600030101010101" pitchFamily="2" charset="-122"/>
                <a:ea typeface="等线" panose="02010600030101010101" pitchFamily="2" charset="-122"/>
              </a:rPr>
              <a:t>轴套孔</a:t>
            </a:r>
          </a:p>
        </p:txBody>
      </p:sp>
      <p:sp>
        <p:nvSpPr>
          <p:cNvPr id="185" name="文本框 184">
            <a:extLst>
              <a:ext uri="{FF2B5EF4-FFF2-40B4-BE49-F238E27FC236}">
                <a16:creationId xmlns:a16="http://schemas.microsoft.com/office/drawing/2014/main" id="{C81E6DE5-C536-BE97-9073-843FC3C8ED46}"/>
              </a:ext>
            </a:extLst>
          </p:cNvPr>
          <p:cNvSpPr txBox="1"/>
          <p:nvPr/>
        </p:nvSpPr>
        <p:spPr>
          <a:xfrm>
            <a:off x="5165725" y="3349625"/>
            <a:ext cx="695325" cy="396875"/>
          </a:xfrm>
          <a:prstGeom prst="rect">
            <a:avLst/>
          </a:prstGeom>
          <a:noFill/>
          <a:ln w="9525">
            <a:noFill/>
          </a:ln>
        </p:spPr>
        <p:txBody>
          <a:bodyPr wrap="none" anchor="t" anchorCtr="0">
            <a:spAutoFit/>
          </a:bodyPr>
          <a:lstStyle/>
          <a:p>
            <a:pPr>
              <a:defRPr/>
            </a:pPr>
            <a:r>
              <a:rPr lang="zh-CN" altLang="en-US" b="1" dirty="0">
                <a:solidFill>
                  <a:srgbClr val="3333CC"/>
                </a:solidFill>
                <a:latin typeface="等线" panose="02010600030101010101" pitchFamily="2" charset="-122"/>
                <a:ea typeface="等线" panose="02010600030101010101" pitchFamily="2" charset="-122"/>
              </a:rPr>
              <a:t>轴套</a:t>
            </a:r>
          </a:p>
        </p:txBody>
      </p:sp>
      <p:sp>
        <p:nvSpPr>
          <p:cNvPr id="186" name="文本框 185">
            <a:extLst>
              <a:ext uri="{FF2B5EF4-FFF2-40B4-BE49-F238E27FC236}">
                <a16:creationId xmlns:a16="http://schemas.microsoft.com/office/drawing/2014/main" id="{627CFDE5-F7A5-0DD0-0369-B25D6A7BFC5A}"/>
              </a:ext>
            </a:extLst>
          </p:cNvPr>
          <p:cNvSpPr txBox="1"/>
          <p:nvPr/>
        </p:nvSpPr>
        <p:spPr>
          <a:xfrm>
            <a:off x="7908925" y="3502025"/>
            <a:ext cx="438150" cy="396875"/>
          </a:xfrm>
          <a:prstGeom prst="rect">
            <a:avLst/>
          </a:prstGeom>
          <a:noFill/>
          <a:ln w="9525">
            <a:noFill/>
          </a:ln>
        </p:spPr>
        <p:txBody>
          <a:bodyPr wrap="none" anchor="t" anchorCtr="0">
            <a:spAutoFit/>
          </a:bodyPr>
          <a:lstStyle/>
          <a:p>
            <a:pPr>
              <a:defRPr/>
            </a:pPr>
            <a:r>
              <a:rPr lang="zh-CN" altLang="en-US" b="1" dirty="0">
                <a:solidFill>
                  <a:srgbClr val="9900CC"/>
                </a:solidFill>
                <a:latin typeface="等线" panose="02010600030101010101" pitchFamily="2" charset="-122"/>
                <a:ea typeface="等线" panose="02010600030101010101" pitchFamily="2" charset="-122"/>
              </a:rPr>
              <a:t>轴</a:t>
            </a:r>
          </a:p>
        </p:txBody>
      </p:sp>
      <p:sp>
        <p:nvSpPr>
          <p:cNvPr id="187" name="左大括号 186">
            <a:extLst>
              <a:ext uri="{FF2B5EF4-FFF2-40B4-BE49-F238E27FC236}">
                <a16:creationId xmlns:a16="http://schemas.microsoft.com/office/drawing/2014/main" id="{B4AE58B2-5BF7-057F-FABE-CA95A18091F0}"/>
              </a:ext>
            </a:extLst>
          </p:cNvPr>
          <p:cNvSpPr/>
          <p:nvPr/>
        </p:nvSpPr>
        <p:spPr>
          <a:xfrm>
            <a:off x="2483206" y="1556792"/>
            <a:ext cx="240132" cy="1118834"/>
          </a:xfrm>
          <a:prstGeom prst="leftBrace">
            <a:avLst/>
          </a:prstGeom>
          <a:ln w="28575">
            <a:solidFill>
              <a:srgbClr val="0099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8" name="左大括号 187">
            <a:extLst>
              <a:ext uri="{FF2B5EF4-FFF2-40B4-BE49-F238E27FC236}">
                <a16:creationId xmlns:a16="http://schemas.microsoft.com/office/drawing/2014/main" id="{01A17EDF-6291-2F1F-A1BC-A5AB25C4B40D}"/>
              </a:ext>
            </a:extLst>
          </p:cNvPr>
          <p:cNvSpPr/>
          <p:nvPr/>
        </p:nvSpPr>
        <p:spPr>
          <a:xfrm>
            <a:off x="5470528" y="1533873"/>
            <a:ext cx="240132" cy="1118834"/>
          </a:xfrm>
          <a:prstGeom prst="leftBrace">
            <a:avLst/>
          </a:prstGeom>
          <a:ln w="28575">
            <a:solidFill>
              <a:srgbClr val="0099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954120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wipe(left)">
                                      <p:cBhvr>
                                        <p:cTn id="7" dur="500"/>
                                        <p:tgtEl>
                                          <p:spTgt spid="9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1"/>
                                        </p:tgtEl>
                                        <p:attrNameLst>
                                          <p:attrName>style.visibility</p:attrName>
                                        </p:attrNameLst>
                                      </p:cBhvr>
                                      <p:to>
                                        <p:strVal val="visible"/>
                                      </p:to>
                                    </p:set>
                                    <p:animEffect transition="in" filter="wipe(left)">
                                      <p:cBhvr>
                                        <p:cTn id="12" dur="500"/>
                                        <p:tgtEl>
                                          <p:spTgt spid="9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wipe(up)">
                                      <p:cBhvr>
                                        <p:cTn id="17" dur="500"/>
                                        <p:tgtEl>
                                          <p:spTgt spid="102"/>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8" fill="hold" nodeType="clickEffect">
                                  <p:stCondLst>
                                    <p:cond delay="0"/>
                                  </p:stCondLst>
                                  <p:childTnLst>
                                    <p:set>
                                      <p:cBhvr>
                                        <p:cTn id="21" dur="1" fill="hold">
                                          <p:stCondLst>
                                            <p:cond delay="0"/>
                                          </p:stCondLst>
                                        </p:cTn>
                                        <p:tgtEl>
                                          <p:spTgt spid="162"/>
                                        </p:tgtEl>
                                        <p:attrNameLst>
                                          <p:attrName>style.visibility</p:attrName>
                                        </p:attrNameLst>
                                      </p:cBhvr>
                                      <p:to>
                                        <p:strVal val="visible"/>
                                      </p:to>
                                    </p:set>
                                    <p:anim calcmode="lin" valueType="num">
                                      <p:cBhvr>
                                        <p:cTn id="22" dur="500" fill="hold"/>
                                        <p:tgtEl>
                                          <p:spTgt spid="162"/>
                                        </p:tgtEl>
                                        <p:attrNameLst>
                                          <p:attrName>ppt_x</p:attrName>
                                        </p:attrNameLst>
                                      </p:cBhvr>
                                      <p:tavLst>
                                        <p:tav tm="0">
                                          <p:val>
                                            <p:strVal val="#ppt_x-#ppt_w/2"/>
                                          </p:val>
                                        </p:tav>
                                        <p:tav tm="100000">
                                          <p:val>
                                            <p:strVal val="#ppt_x"/>
                                          </p:val>
                                        </p:tav>
                                      </p:tavLst>
                                    </p:anim>
                                    <p:anim calcmode="lin" valueType="num">
                                      <p:cBhvr>
                                        <p:cTn id="23" dur="500" fill="hold"/>
                                        <p:tgtEl>
                                          <p:spTgt spid="162"/>
                                        </p:tgtEl>
                                        <p:attrNameLst>
                                          <p:attrName>ppt_y</p:attrName>
                                        </p:attrNameLst>
                                      </p:cBhvr>
                                      <p:tavLst>
                                        <p:tav tm="0">
                                          <p:val>
                                            <p:strVal val="#ppt_y"/>
                                          </p:val>
                                        </p:tav>
                                        <p:tav tm="100000">
                                          <p:val>
                                            <p:strVal val="#ppt_y"/>
                                          </p:val>
                                        </p:tav>
                                      </p:tavLst>
                                    </p:anim>
                                    <p:anim calcmode="lin" valueType="num">
                                      <p:cBhvr>
                                        <p:cTn id="24" dur="500" fill="hold"/>
                                        <p:tgtEl>
                                          <p:spTgt spid="162"/>
                                        </p:tgtEl>
                                        <p:attrNameLst>
                                          <p:attrName>ppt_w</p:attrName>
                                        </p:attrNameLst>
                                      </p:cBhvr>
                                      <p:tavLst>
                                        <p:tav tm="0">
                                          <p:val>
                                            <p:fltVal val="0"/>
                                          </p:val>
                                        </p:tav>
                                        <p:tav tm="100000">
                                          <p:val>
                                            <p:strVal val="#ppt_w"/>
                                          </p:val>
                                        </p:tav>
                                      </p:tavLst>
                                    </p:anim>
                                    <p:anim calcmode="lin" valueType="num">
                                      <p:cBhvr>
                                        <p:cTn id="25" dur="500" fill="hold"/>
                                        <p:tgtEl>
                                          <p:spTgt spid="162"/>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7" presetClass="entr" presetSubtype="8" fill="hold" nodeType="clickEffect">
                                  <p:stCondLst>
                                    <p:cond delay="0"/>
                                  </p:stCondLst>
                                  <p:childTnLst>
                                    <p:set>
                                      <p:cBhvr>
                                        <p:cTn id="29" dur="1" fill="hold">
                                          <p:stCondLst>
                                            <p:cond delay="0"/>
                                          </p:stCondLst>
                                        </p:cTn>
                                        <p:tgtEl>
                                          <p:spTgt spid="165"/>
                                        </p:tgtEl>
                                        <p:attrNameLst>
                                          <p:attrName>style.visibility</p:attrName>
                                        </p:attrNameLst>
                                      </p:cBhvr>
                                      <p:to>
                                        <p:strVal val="visible"/>
                                      </p:to>
                                    </p:set>
                                    <p:anim calcmode="lin" valueType="num">
                                      <p:cBhvr>
                                        <p:cTn id="30" dur="500" fill="hold"/>
                                        <p:tgtEl>
                                          <p:spTgt spid="165"/>
                                        </p:tgtEl>
                                        <p:attrNameLst>
                                          <p:attrName>ppt_x</p:attrName>
                                        </p:attrNameLst>
                                      </p:cBhvr>
                                      <p:tavLst>
                                        <p:tav tm="0">
                                          <p:val>
                                            <p:strVal val="#ppt_x-#ppt_w/2"/>
                                          </p:val>
                                        </p:tav>
                                        <p:tav tm="100000">
                                          <p:val>
                                            <p:strVal val="#ppt_x"/>
                                          </p:val>
                                        </p:tav>
                                      </p:tavLst>
                                    </p:anim>
                                    <p:anim calcmode="lin" valueType="num">
                                      <p:cBhvr>
                                        <p:cTn id="31" dur="500" fill="hold"/>
                                        <p:tgtEl>
                                          <p:spTgt spid="165"/>
                                        </p:tgtEl>
                                        <p:attrNameLst>
                                          <p:attrName>ppt_y</p:attrName>
                                        </p:attrNameLst>
                                      </p:cBhvr>
                                      <p:tavLst>
                                        <p:tav tm="0">
                                          <p:val>
                                            <p:strVal val="#ppt_y"/>
                                          </p:val>
                                        </p:tav>
                                        <p:tav tm="100000">
                                          <p:val>
                                            <p:strVal val="#ppt_y"/>
                                          </p:val>
                                        </p:tav>
                                      </p:tavLst>
                                    </p:anim>
                                    <p:anim calcmode="lin" valueType="num">
                                      <p:cBhvr>
                                        <p:cTn id="32" dur="500" fill="hold"/>
                                        <p:tgtEl>
                                          <p:spTgt spid="165"/>
                                        </p:tgtEl>
                                        <p:attrNameLst>
                                          <p:attrName>ppt_w</p:attrName>
                                        </p:attrNameLst>
                                      </p:cBhvr>
                                      <p:tavLst>
                                        <p:tav tm="0">
                                          <p:val>
                                            <p:fltVal val="0"/>
                                          </p:val>
                                        </p:tav>
                                        <p:tav tm="100000">
                                          <p:val>
                                            <p:strVal val="#ppt_w"/>
                                          </p:val>
                                        </p:tav>
                                      </p:tavLst>
                                    </p:anim>
                                    <p:anim calcmode="lin" valueType="num">
                                      <p:cBhvr>
                                        <p:cTn id="33" dur="500" fill="hold"/>
                                        <p:tgtEl>
                                          <p:spTgt spid="165"/>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17" presetClass="entr" presetSubtype="8" fill="hold" nodeType="clickEffect">
                                  <p:stCondLst>
                                    <p:cond delay="0"/>
                                  </p:stCondLst>
                                  <p:childTnLst>
                                    <p:set>
                                      <p:cBhvr>
                                        <p:cTn id="37" dur="1" fill="hold">
                                          <p:stCondLst>
                                            <p:cond delay="0"/>
                                          </p:stCondLst>
                                        </p:cTn>
                                        <p:tgtEl>
                                          <p:spTgt spid="168"/>
                                        </p:tgtEl>
                                        <p:attrNameLst>
                                          <p:attrName>style.visibility</p:attrName>
                                        </p:attrNameLst>
                                      </p:cBhvr>
                                      <p:to>
                                        <p:strVal val="visible"/>
                                      </p:to>
                                    </p:set>
                                    <p:anim calcmode="lin" valueType="num">
                                      <p:cBhvr>
                                        <p:cTn id="38" dur="500" fill="hold"/>
                                        <p:tgtEl>
                                          <p:spTgt spid="168"/>
                                        </p:tgtEl>
                                        <p:attrNameLst>
                                          <p:attrName>ppt_x</p:attrName>
                                        </p:attrNameLst>
                                      </p:cBhvr>
                                      <p:tavLst>
                                        <p:tav tm="0">
                                          <p:val>
                                            <p:strVal val="#ppt_x-#ppt_w/2"/>
                                          </p:val>
                                        </p:tav>
                                        <p:tav tm="100000">
                                          <p:val>
                                            <p:strVal val="#ppt_x"/>
                                          </p:val>
                                        </p:tav>
                                      </p:tavLst>
                                    </p:anim>
                                    <p:anim calcmode="lin" valueType="num">
                                      <p:cBhvr>
                                        <p:cTn id="39" dur="500" fill="hold"/>
                                        <p:tgtEl>
                                          <p:spTgt spid="168"/>
                                        </p:tgtEl>
                                        <p:attrNameLst>
                                          <p:attrName>ppt_y</p:attrName>
                                        </p:attrNameLst>
                                      </p:cBhvr>
                                      <p:tavLst>
                                        <p:tav tm="0">
                                          <p:val>
                                            <p:strVal val="#ppt_y"/>
                                          </p:val>
                                        </p:tav>
                                        <p:tav tm="100000">
                                          <p:val>
                                            <p:strVal val="#ppt_y"/>
                                          </p:val>
                                        </p:tav>
                                      </p:tavLst>
                                    </p:anim>
                                    <p:anim calcmode="lin" valueType="num">
                                      <p:cBhvr>
                                        <p:cTn id="40" dur="500" fill="hold"/>
                                        <p:tgtEl>
                                          <p:spTgt spid="168"/>
                                        </p:tgtEl>
                                        <p:attrNameLst>
                                          <p:attrName>ppt_w</p:attrName>
                                        </p:attrNameLst>
                                      </p:cBhvr>
                                      <p:tavLst>
                                        <p:tav tm="0">
                                          <p:val>
                                            <p:fltVal val="0"/>
                                          </p:val>
                                        </p:tav>
                                        <p:tav tm="100000">
                                          <p:val>
                                            <p:strVal val="#ppt_w"/>
                                          </p:val>
                                        </p:tav>
                                      </p:tavLst>
                                    </p:anim>
                                    <p:anim calcmode="lin" valueType="num">
                                      <p:cBhvr>
                                        <p:cTn id="41" dur="500" fill="hold"/>
                                        <p:tgtEl>
                                          <p:spTgt spid="168"/>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up)">
                                      <p:cBhvr>
                                        <p:cTn id="46" dur="5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nodeType="click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ipe(up)">
                                      <p:cBhvr>
                                        <p:cTn id="51" dur="500"/>
                                        <p:tgtEl>
                                          <p:spTgt spid="38"/>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79"/>
                                        </p:tgtEl>
                                        <p:attrNameLst>
                                          <p:attrName>style.visibility</p:attrName>
                                        </p:attrNameLst>
                                      </p:cBhvr>
                                      <p:to>
                                        <p:strVal val="visible"/>
                                      </p:to>
                                    </p:set>
                                    <p:animEffect transition="in" filter="wipe(left)">
                                      <p:cBhvr>
                                        <p:cTn id="56" dur="500"/>
                                        <p:tgtEl>
                                          <p:spTgt spid="79"/>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84"/>
                                        </p:tgtEl>
                                        <p:attrNameLst>
                                          <p:attrName>style.visibility</p:attrName>
                                        </p:attrNameLst>
                                      </p:cBhvr>
                                      <p:to>
                                        <p:strVal val="visible"/>
                                      </p:to>
                                    </p:set>
                                    <p:animEffect transition="in" filter="wipe(left)">
                                      <p:cBhvr>
                                        <p:cTn id="61" dur="500"/>
                                        <p:tgtEl>
                                          <p:spTgt spid="184"/>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85"/>
                                        </p:tgtEl>
                                        <p:attrNameLst>
                                          <p:attrName>style.visibility</p:attrName>
                                        </p:attrNameLst>
                                      </p:cBhvr>
                                      <p:to>
                                        <p:strVal val="visible"/>
                                      </p:to>
                                    </p:set>
                                    <p:animEffect transition="in" filter="wipe(left)">
                                      <p:cBhvr>
                                        <p:cTn id="66" dur="500"/>
                                        <p:tgtEl>
                                          <p:spTgt spid="185"/>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86"/>
                                        </p:tgtEl>
                                        <p:attrNameLst>
                                          <p:attrName>style.visibility</p:attrName>
                                        </p:attrNameLst>
                                      </p:cBhvr>
                                      <p:to>
                                        <p:strVal val="visible"/>
                                      </p:to>
                                    </p:set>
                                    <p:animEffect transition="in" filter="wipe(left)">
                                      <p:cBhvr>
                                        <p:cTn id="71" dur="500"/>
                                        <p:tgtEl>
                                          <p:spTgt spid="186"/>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1" fill="hold" nodeType="clickEffect">
                                  <p:stCondLst>
                                    <p:cond delay="0"/>
                                  </p:stCondLst>
                                  <p:childTnLst>
                                    <p:set>
                                      <p:cBhvr>
                                        <p:cTn id="75" dur="1" fill="hold">
                                          <p:stCondLst>
                                            <p:cond delay="0"/>
                                          </p:stCondLst>
                                        </p:cTn>
                                        <p:tgtEl>
                                          <p:spTgt spid="93"/>
                                        </p:tgtEl>
                                        <p:attrNameLst>
                                          <p:attrName>style.visibility</p:attrName>
                                        </p:attrNameLst>
                                      </p:cBhvr>
                                      <p:to>
                                        <p:strVal val="visible"/>
                                      </p:to>
                                    </p:set>
                                    <p:animEffect transition="in" filter="wipe(up)">
                                      <p:cBhvr>
                                        <p:cTn id="76" dur="500"/>
                                        <p:tgtEl>
                                          <p:spTgt spid="93"/>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101"/>
                                        </p:tgtEl>
                                        <p:attrNameLst>
                                          <p:attrName>style.visibility</p:attrName>
                                        </p:attrNameLst>
                                      </p:cBhvr>
                                      <p:to>
                                        <p:strVal val="visible"/>
                                      </p:to>
                                    </p:set>
                                    <p:animEffect transition="in" filter="wipe(down)">
                                      <p:cBhvr>
                                        <p:cTn id="81" dur="500"/>
                                        <p:tgtEl>
                                          <p:spTgt spid="101"/>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1" fill="hold" nodeType="click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up)">
                                      <p:cBhvr>
                                        <p:cTn id="86" dur="500"/>
                                        <p:tgtEl>
                                          <p:spTgt spid="4"/>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grpId="0" nodeType="clickEffect">
                                  <p:stCondLst>
                                    <p:cond delay="0"/>
                                  </p:stCondLst>
                                  <p:childTnLst>
                                    <p:set>
                                      <p:cBhvr>
                                        <p:cTn id="90" dur="1" fill="hold">
                                          <p:stCondLst>
                                            <p:cond delay="0"/>
                                          </p:stCondLst>
                                        </p:cTn>
                                        <p:tgtEl>
                                          <p:spTgt spid="145"/>
                                        </p:tgtEl>
                                        <p:attrNameLst>
                                          <p:attrName>style.visibility</p:attrName>
                                        </p:attrNameLst>
                                      </p:cBhvr>
                                      <p:to>
                                        <p:strVal val="visible"/>
                                      </p:to>
                                    </p:set>
                                    <p:animEffect transition="in" filter="wipe(down)">
                                      <p:cBhvr>
                                        <p:cTn id="91" dur="500"/>
                                        <p:tgtEl>
                                          <p:spTgt spid="145"/>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childTnLst>
                                    <p:set>
                                      <p:cBhvr>
                                        <p:cTn id="95" dur="1" fill="hold">
                                          <p:stCondLst>
                                            <p:cond delay="0"/>
                                          </p:stCondLst>
                                        </p:cTn>
                                        <p:tgtEl>
                                          <p:spTgt spid="183"/>
                                        </p:tgtEl>
                                        <p:attrNameLst>
                                          <p:attrName>style.visibility</p:attrName>
                                        </p:attrNameLst>
                                      </p:cBhvr>
                                      <p:to>
                                        <p:strVal val="visible"/>
                                      </p:to>
                                    </p:set>
                                    <p:animEffect transition="in" filter="wipe(left)">
                                      <p:cBhvr>
                                        <p:cTn id="96" dur="500"/>
                                        <p:tgtEl>
                                          <p:spTgt spid="183"/>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1" fill="hold" grpId="0" nodeType="clickEffect">
                                  <p:stCondLst>
                                    <p:cond delay="0"/>
                                  </p:stCondLst>
                                  <p:childTnLst>
                                    <p:set>
                                      <p:cBhvr>
                                        <p:cTn id="100" dur="1" fill="hold">
                                          <p:stCondLst>
                                            <p:cond delay="0"/>
                                          </p:stCondLst>
                                        </p:cTn>
                                        <p:tgtEl>
                                          <p:spTgt spid="187"/>
                                        </p:tgtEl>
                                        <p:attrNameLst>
                                          <p:attrName>style.visibility</p:attrName>
                                        </p:attrNameLst>
                                      </p:cBhvr>
                                      <p:to>
                                        <p:strVal val="visible"/>
                                      </p:to>
                                    </p:set>
                                    <p:animEffect transition="in" filter="wipe(up)">
                                      <p:cBhvr>
                                        <p:cTn id="101" dur="500"/>
                                        <p:tgtEl>
                                          <p:spTgt spid="187"/>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grpId="0" nodeType="clickEffect">
                                  <p:stCondLst>
                                    <p:cond delay="0"/>
                                  </p:stCondLst>
                                  <p:childTnLst>
                                    <p:set>
                                      <p:cBhvr>
                                        <p:cTn id="105" dur="1" fill="hold">
                                          <p:stCondLst>
                                            <p:cond delay="0"/>
                                          </p:stCondLst>
                                        </p:cTn>
                                        <p:tgtEl>
                                          <p:spTgt spid="175"/>
                                        </p:tgtEl>
                                        <p:attrNameLst>
                                          <p:attrName>style.visibility</p:attrName>
                                        </p:attrNameLst>
                                      </p:cBhvr>
                                      <p:to>
                                        <p:strVal val="visible"/>
                                      </p:to>
                                    </p:set>
                                    <p:animEffect transition="in" filter="wipe(left)">
                                      <p:cBhvr>
                                        <p:cTn id="106" dur="500"/>
                                        <p:tgtEl>
                                          <p:spTgt spid="175"/>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1" fill="hold" nodeType="clickEffect">
                                  <p:stCondLst>
                                    <p:cond delay="0"/>
                                  </p:stCondLst>
                                  <p:childTnLst>
                                    <p:set>
                                      <p:cBhvr>
                                        <p:cTn id="110" dur="1" fill="hold">
                                          <p:stCondLst>
                                            <p:cond delay="0"/>
                                          </p:stCondLst>
                                        </p:cTn>
                                        <p:tgtEl>
                                          <p:spTgt spid="10"/>
                                        </p:tgtEl>
                                        <p:attrNameLst>
                                          <p:attrName>style.visibility</p:attrName>
                                        </p:attrNameLst>
                                      </p:cBhvr>
                                      <p:to>
                                        <p:strVal val="visible"/>
                                      </p:to>
                                    </p:set>
                                    <p:animEffect transition="in" filter="wipe(up)">
                                      <p:cBhvr>
                                        <p:cTn id="111" dur="500"/>
                                        <p:tgtEl>
                                          <p:spTgt spid="10"/>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4" fill="hold" nodeType="clickEffect">
                                  <p:stCondLst>
                                    <p:cond delay="0"/>
                                  </p:stCondLst>
                                  <p:childTnLst>
                                    <p:set>
                                      <p:cBhvr>
                                        <p:cTn id="115" dur="1" fill="hold">
                                          <p:stCondLst>
                                            <p:cond delay="0"/>
                                          </p:stCondLst>
                                        </p:cTn>
                                        <p:tgtEl>
                                          <p:spTgt spid="171"/>
                                        </p:tgtEl>
                                        <p:attrNameLst>
                                          <p:attrName>style.visibility</p:attrName>
                                        </p:attrNameLst>
                                      </p:cBhvr>
                                      <p:to>
                                        <p:strVal val="visible"/>
                                      </p:to>
                                    </p:set>
                                    <p:animEffect transition="in" filter="wipe(down)">
                                      <p:cBhvr>
                                        <p:cTn id="116" dur="500"/>
                                        <p:tgtEl>
                                          <p:spTgt spid="171"/>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grpId="0" nodeType="clickEffect">
                                  <p:stCondLst>
                                    <p:cond delay="0"/>
                                  </p:stCondLst>
                                  <p:childTnLst>
                                    <p:set>
                                      <p:cBhvr>
                                        <p:cTn id="120" dur="1" fill="hold">
                                          <p:stCondLst>
                                            <p:cond delay="0"/>
                                          </p:stCondLst>
                                        </p:cTn>
                                        <p:tgtEl>
                                          <p:spTgt spid="180"/>
                                        </p:tgtEl>
                                        <p:attrNameLst>
                                          <p:attrName>style.visibility</p:attrName>
                                        </p:attrNameLst>
                                      </p:cBhvr>
                                      <p:to>
                                        <p:strVal val="visible"/>
                                      </p:to>
                                    </p:set>
                                    <p:animEffect transition="in" filter="wipe(left)">
                                      <p:cBhvr>
                                        <p:cTn id="121" dur="500"/>
                                        <p:tgtEl>
                                          <p:spTgt spid="180"/>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1" fill="hold" nodeType="clickEffect">
                                  <p:stCondLst>
                                    <p:cond delay="0"/>
                                  </p:stCondLst>
                                  <p:childTnLst>
                                    <p:set>
                                      <p:cBhvr>
                                        <p:cTn id="125" dur="1" fill="hold">
                                          <p:stCondLst>
                                            <p:cond delay="0"/>
                                          </p:stCondLst>
                                        </p:cTn>
                                        <p:tgtEl>
                                          <p:spTgt spid="71"/>
                                        </p:tgtEl>
                                        <p:attrNameLst>
                                          <p:attrName>style.visibility</p:attrName>
                                        </p:attrNameLst>
                                      </p:cBhvr>
                                      <p:to>
                                        <p:strVal val="visible"/>
                                      </p:to>
                                    </p:set>
                                    <p:animEffect transition="in" filter="wipe(up)">
                                      <p:cBhvr>
                                        <p:cTn id="126" dur="500"/>
                                        <p:tgtEl>
                                          <p:spTgt spid="71"/>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4" fill="hold" nodeType="clickEffect">
                                  <p:stCondLst>
                                    <p:cond delay="0"/>
                                  </p:stCondLst>
                                  <p:childTnLst>
                                    <p:set>
                                      <p:cBhvr>
                                        <p:cTn id="130" dur="1" fill="hold">
                                          <p:stCondLst>
                                            <p:cond delay="0"/>
                                          </p:stCondLst>
                                        </p:cTn>
                                        <p:tgtEl>
                                          <p:spTgt spid="150"/>
                                        </p:tgtEl>
                                        <p:attrNameLst>
                                          <p:attrName>style.visibility</p:attrName>
                                        </p:attrNameLst>
                                      </p:cBhvr>
                                      <p:to>
                                        <p:strVal val="visible"/>
                                      </p:to>
                                    </p:set>
                                    <p:animEffect transition="in" filter="wipe(down)">
                                      <p:cBhvr>
                                        <p:cTn id="131" dur="500"/>
                                        <p:tgtEl>
                                          <p:spTgt spid="150"/>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1" fill="hold" grpId="0" nodeType="clickEffect">
                                  <p:stCondLst>
                                    <p:cond delay="0"/>
                                  </p:stCondLst>
                                  <p:childTnLst>
                                    <p:set>
                                      <p:cBhvr>
                                        <p:cTn id="135" dur="1" fill="hold">
                                          <p:stCondLst>
                                            <p:cond delay="0"/>
                                          </p:stCondLst>
                                        </p:cTn>
                                        <p:tgtEl>
                                          <p:spTgt spid="188"/>
                                        </p:tgtEl>
                                        <p:attrNameLst>
                                          <p:attrName>style.visibility</p:attrName>
                                        </p:attrNameLst>
                                      </p:cBhvr>
                                      <p:to>
                                        <p:strVal val="visible"/>
                                      </p:to>
                                    </p:set>
                                    <p:animEffect transition="in" filter="wipe(up)">
                                      <p:cBhvr>
                                        <p:cTn id="136" dur="500"/>
                                        <p:tgtEl>
                                          <p:spTgt spid="188"/>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8" fill="hold" grpId="0" nodeType="clickEffect">
                                  <p:stCondLst>
                                    <p:cond delay="0"/>
                                  </p:stCondLst>
                                  <p:childTnLst>
                                    <p:set>
                                      <p:cBhvr>
                                        <p:cTn id="140" dur="1" fill="hold">
                                          <p:stCondLst>
                                            <p:cond delay="0"/>
                                          </p:stCondLst>
                                        </p:cTn>
                                        <p:tgtEl>
                                          <p:spTgt spid="181"/>
                                        </p:tgtEl>
                                        <p:attrNameLst>
                                          <p:attrName>style.visibility</p:attrName>
                                        </p:attrNameLst>
                                      </p:cBhvr>
                                      <p:to>
                                        <p:strVal val="visible"/>
                                      </p:to>
                                    </p:set>
                                    <p:animEffect transition="in" filter="wipe(left)">
                                      <p:cBhvr>
                                        <p:cTn id="141" dur="500"/>
                                        <p:tgtEl>
                                          <p:spTgt spid="181"/>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1" fill="hold" nodeType="clickEffect">
                                  <p:stCondLst>
                                    <p:cond delay="0"/>
                                  </p:stCondLst>
                                  <p:childTnLst>
                                    <p:set>
                                      <p:cBhvr>
                                        <p:cTn id="145" dur="1" fill="hold">
                                          <p:stCondLst>
                                            <p:cond delay="0"/>
                                          </p:stCondLst>
                                        </p:cTn>
                                        <p:tgtEl>
                                          <p:spTgt spid="55"/>
                                        </p:tgtEl>
                                        <p:attrNameLst>
                                          <p:attrName>style.visibility</p:attrName>
                                        </p:attrNameLst>
                                      </p:cBhvr>
                                      <p:to>
                                        <p:strVal val="visible"/>
                                      </p:to>
                                    </p:set>
                                    <p:animEffect transition="in" filter="wipe(up)">
                                      <p:cBhvr>
                                        <p:cTn id="146" dur="500"/>
                                        <p:tgtEl>
                                          <p:spTgt spid="55"/>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4" fill="hold" nodeType="clickEffect">
                                  <p:stCondLst>
                                    <p:cond delay="0"/>
                                  </p:stCondLst>
                                  <p:childTnLst>
                                    <p:set>
                                      <p:cBhvr>
                                        <p:cTn id="150" dur="1" fill="hold">
                                          <p:stCondLst>
                                            <p:cond delay="0"/>
                                          </p:stCondLst>
                                        </p:cTn>
                                        <p:tgtEl>
                                          <p:spTgt spid="146"/>
                                        </p:tgtEl>
                                        <p:attrNameLst>
                                          <p:attrName>style.visibility</p:attrName>
                                        </p:attrNameLst>
                                      </p:cBhvr>
                                      <p:to>
                                        <p:strVal val="visible"/>
                                      </p:to>
                                    </p:set>
                                    <p:animEffect transition="in" filter="wipe(down)">
                                      <p:cBhvr>
                                        <p:cTn id="151" dur="500"/>
                                        <p:tgtEl>
                                          <p:spTgt spid="146"/>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8" fill="hold" grpId="0" nodeType="clickEffect">
                                  <p:stCondLst>
                                    <p:cond delay="0"/>
                                  </p:stCondLst>
                                  <p:childTnLst>
                                    <p:set>
                                      <p:cBhvr>
                                        <p:cTn id="155" dur="1" fill="hold">
                                          <p:stCondLst>
                                            <p:cond delay="0"/>
                                          </p:stCondLst>
                                        </p:cTn>
                                        <p:tgtEl>
                                          <p:spTgt spid="182"/>
                                        </p:tgtEl>
                                        <p:attrNameLst>
                                          <p:attrName>style.visibility</p:attrName>
                                        </p:attrNameLst>
                                      </p:cBhvr>
                                      <p:to>
                                        <p:strVal val="visible"/>
                                      </p:to>
                                    </p:set>
                                    <p:animEffect transition="in" filter="wipe(left)">
                                      <p:cBhvr>
                                        <p:cTn id="156" dur="500"/>
                                        <p:tgtEl>
                                          <p:spTgt spid="182"/>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1" fill="hold" nodeType="clickEffect">
                                  <p:stCondLst>
                                    <p:cond delay="0"/>
                                  </p:stCondLst>
                                  <p:childTnLst>
                                    <p:set>
                                      <p:cBhvr>
                                        <p:cTn id="160" dur="1" fill="hold">
                                          <p:stCondLst>
                                            <p:cond delay="0"/>
                                          </p:stCondLst>
                                        </p:cTn>
                                        <p:tgtEl>
                                          <p:spTgt spid="63"/>
                                        </p:tgtEl>
                                        <p:attrNameLst>
                                          <p:attrName>style.visibility</p:attrName>
                                        </p:attrNameLst>
                                      </p:cBhvr>
                                      <p:to>
                                        <p:strVal val="visible"/>
                                      </p:to>
                                    </p:set>
                                    <p:animEffect transition="in" filter="wipe(up)">
                                      <p:cBhvr>
                                        <p:cTn id="161" dur="500"/>
                                        <p:tgtEl>
                                          <p:spTgt spid="63"/>
                                        </p:tgtEl>
                                      </p:cBhvr>
                                    </p:animEffect>
                                  </p:childTnLst>
                                </p:cTn>
                              </p:par>
                            </p:childTnLst>
                          </p:cTn>
                        </p:par>
                      </p:childTnLst>
                    </p:cTn>
                  </p:par>
                  <p:par>
                    <p:cTn id="162" fill="hold">
                      <p:stCondLst>
                        <p:cond delay="indefinite"/>
                      </p:stCondLst>
                      <p:childTnLst>
                        <p:par>
                          <p:cTn id="163" fill="hold">
                            <p:stCondLst>
                              <p:cond delay="0"/>
                            </p:stCondLst>
                            <p:childTnLst>
                              <p:par>
                                <p:cTn id="164" presetID="22" presetClass="entr" presetSubtype="4" fill="hold" nodeType="clickEffect">
                                  <p:stCondLst>
                                    <p:cond delay="0"/>
                                  </p:stCondLst>
                                  <p:childTnLst>
                                    <p:set>
                                      <p:cBhvr>
                                        <p:cTn id="165" dur="1" fill="hold">
                                          <p:stCondLst>
                                            <p:cond delay="0"/>
                                          </p:stCondLst>
                                        </p:cTn>
                                        <p:tgtEl>
                                          <p:spTgt spid="154"/>
                                        </p:tgtEl>
                                        <p:attrNameLst>
                                          <p:attrName>style.visibility</p:attrName>
                                        </p:attrNameLst>
                                      </p:cBhvr>
                                      <p:to>
                                        <p:strVal val="visible"/>
                                      </p:to>
                                    </p:set>
                                    <p:animEffect transition="in" filter="wipe(down)">
                                      <p:cBhvr>
                                        <p:cTn id="166" dur="500"/>
                                        <p:tgtEl>
                                          <p:spTgt spid="154"/>
                                        </p:tgtEl>
                                      </p:cBhvr>
                                    </p:animEffect>
                                  </p:childTnLst>
                                </p:cTn>
                              </p:par>
                            </p:childTnLst>
                          </p:cTn>
                        </p:par>
                      </p:childTnLst>
                    </p:cTn>
                  </p:par>
                  <p:par>
                    <p:cTn id="167" fill="hold">
                      <p:stCondLst>
                        <p:cond delay="indefinite"/>
                      </p:stCondLst>
                      <p:childTnLst>
                        <p:par>
                          <p:cTn id="168" fill="hold">
                            <p:stCondLst>
                              <p:cond delay="0"/>
                            </p:stCondLst>
                            <p:childTnLst>
                              <p:par>
                                <p:cTn id="169" presetID="22" presetClass="entr" presetSubtype="8" fill="hold" grpId="0" nodeType="clickEffect">
                                  <p:stCondLst>
                                    <p:cond delay="0"/>
                                  </p:stCondLst>
                                  <p:childTnLst>
                                    <p:set>
                                      <p:cBhvr>
                                        <p:cTn id="170" dur="1" fill="hold">
                                          <p:stCondLst>
                                            <p:cond delay="0"/>
                                          </p:stCondLst>
                                        </p:cTn>
                                        <p:tgtEl>
                                          <p:spTgt spid="159"/>
                                        </p:tgtEl>
                                        <p:attrNameLst>
                                          <p:attrName>style.visibility</p:attrName>
                                        </p:attrNameLst>
                                      </p:cBhvr>
                                      <p:to>
                                        <p:strVal val="visible"/>
                                      </p:to>
                                    </p:set>
                                    <p:animEffect transition="in" filter="wipe(left)">
                                      <p:cBhvr>
                                        <p:cTn id="171" dur="500"/>
                                        <p:tgtEl>
                                          <p:spTgt spid="159"/>
                                        </p:tgtEl>
                                      </p:cBhvr>
                                    </p:animEffect>
                                  </p:childTnLst>
                                </p:cTn>
                              </p:par>
                            </p:childTnLst>
                          </p:cTn>
                        </p:par>
                      </p:childTnLst>
                    </p:cTn>
                  </p:par>
                  <p:par>
                    <p:cTn id="172" fill="hold">
                      <p:stCondLst>
                        <p:cond delay="indefinite"/>
                      </p:stCondLst>
                      <p:childTnLst>
                        <p:par>
                          <p:cTn id="173" fill="hold">
                            <p:stCondLst>
                              <p:cond delay="0"/>
                            </p:stCondLst>
                            <p:childTnLst>
                              <p:par>
                                <p:cTn id="174" presetID="22" presetClass="entr" presetSubtype="8" fill="hold" grpId="0" nodeType="clickEffect">
                                  <p:stCondLst>
                                    <p:cond delay="0"/>
                                  </p:stCondLst>
                                  <p:childTnLst>
                                    <p:set>
                                      <p:cBhvr>
                                        <p:cTn id="175" dur="1" fill="hold">
                                          <p:stCondLst>
                                            <p:cond delay="0"/>
                                          </p:stCondLst>
                                        </p:cTn>
                                        <p:tgtEl>
                                          <p:spTgt spid="161"/>
                                        </p:tgtEl>
                                        <p:attrNameLst>
                                          <p:attrName>style.visibility</p:attrName>
                                        </p:attrNameLst>
                                      </p:cBhvr>
                                      <p:to>
                                        <p:strVal val="visible"/>
                                      </p:to>
                                    </p:set>
                                    <p:animEffect transition="in" filter="wipe(left)">
                                      <p:cBhvr>
                                        <p:cTn id="176" dur="5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91" grpId="0"/>
      <p:bldP spid="101" grpId="0"/>
      <p:bldP spid="145" grpId="0"/>
      <p:bldP spid="159" grpId="0" animBg="1"/>
      <p:bldP spid="161" grpId="0" animBg="1"/>
      <p:bldP spid="175" grpId="0"/>
      <p:bldP spid="180" grpId="0"/>
      <p:bldP spid="181" grpId="0"/>
      <p:bldP spid="182" grpId="0"/>
      <p:bldP spid="183" grpId="0"/>
      <p:bldP spid="184" grpId="0"/>
      <p:bldP spid="185" grpId="0"/>
      <p:bldP spid="186" grpId="0"/>
      <p:bldP spid="187" grpId="0" animBg="1"/>
      <p:bldP spid="18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FBEC6A8-781B-7DFF-0EC0-4D8AD6638D32}"/>
              </a:ext>
            </a:extLst>
          </p:cNvPr>
          <p:cNvSpPr/>
          <p:nvPr/>
        </p:nvSpPr>
        <p:spPr>
          <a:xfrm>
            <a:off x="719448" y="1055039"/>
            <a:ext cx="7705104" cy="1200329"/>
          </a:xfrm>
          <a:prstGeom prst="rect">
            <a:avLst/>
          </a:prstGeom>
          <a:noFill/>
          <a:ln w="9525">
            <a:noFill/>
          </a:ln>
        </p:spPr>
        <p:txBody>
          <a:bodyPr wrap="square"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0000CC"/>
                </a:solidFill>
                <a:effectLst/>
                <a:uLnTx/>
                <a:uFillTx/>
              </a:rPr>
              <a:t>   </a:t>
            </a:r>
            <a:r>
              <a:rPr kumimoji="0" lang="zh-CN" altLang="en-US" sz="2400" i="0" u="none" strike="noStrike" kern="0" cap="none" spc="0" normalizeH="0" baseline="0" noProof="0" dirty="0">
                <a:ln>
                  <a:noFill/>
                </a:ln>
                <a:effectLst/>
                <a:uLnTx/>
                <a:uFillTx/>
                <a:latin typeface="隶书" panose="02010509060101010101" pitchFamily="49" charset="-122"/>
                <a:ea typeface="隶书" panose="02010509060101010101" pitchFamily="49" charset="-122"/>
              </a:rPr>
              <a:t>在装配图中与滚动轴承配合的轴或孔，只标注轴或孔的公差带代号。滚动轴承内、外直径尺寸的极限偏差另有标准，一般不在图中标注。</a:t>
            </a:r>
          </a:p>
        </p:txBody>
      </p:sp>
      <p:pic>
        <p:nvPicPr>
          <p:cNvPr id="5" name="图片 4">
            <a:extLst>
              <a:ext uri="{FF2B5EF4-FFF2-40B4-BE49-F238E27FC236}">
                <a16:creationId xmlns:a16="http://schemas.microsoft.com/office/drawing/2014/main" id="{154EB2BB-E87E-8FD6-0097-63038F8BCAA3}"/>
              </a:ext>
            </a:extLst>
          </p:cNvPr>
          <p:cNvPicPr>
            <a:picLocks noChangeAspect="1"/>
          </p:cNvPicPr>
          <p:nvPr/>
        </p:nvPicPr>
        <p:blipFill>
          <a:blip r:embed="rId2">
            <a:clrChange>
              <a:clrFrom>
                <a:srgbClr val="FFFFFF"/>
              </a:clrFrom>
              <a:clrTo>
                <a:srgbClr val="FFFFFF">
                  <a:alpha val="0"/>
                </a:srgbClr>
              </a:clrTo>
            </a:clrChange>
          </a:blip>
          <a:srcRect l="19492" t="15494" r="16731" b="15381"/>
          <a:stretch>
            <a:fillRect/>
          </a:stretch>
        </p:blipFill>
        <p:spPr>
          <a:xfrm>
            <a:off x="4015049" y="2194711"/>
            <a:ext cx="4849791" cy="4205444"/>
          </a:xfrm>
          <a:prstGeom prst="rect">
            <a:avLst/>
          </a:prstGeom>
          <a:noFill/>
          <a:ln w="9525">
            <a:noFill/>
          </a:ln>
        </p:spPr>
      </p:pic>
      <p:sp>
        <p:nvSpPr>
          <p:cNvPr id="6" name="矩形 5">
            <a:extLst>
              <a:ext uri="{FF2B5EF4-FFF2-40B4-BE49-F238E27FC236}">
                <a16:creationId xmlns:a16="http://schemas.microsoft.com/office/drawing/2014/main" id="{20B54BBF-CB49-A454-0B53-86E1E85C3FD4}"/>
              </a:ext>
            </a:extLst>
          </p:cNvPr>
          <p:cNvSpPr/>
          <p:nvPr/>
        </p:nvSpPr>
        <p:spPr>
          <a:xfrm>
            <a:off x="539552" y="457845"/>
            <a:ext cx="6681637" cy="461665"/>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0000"/>
                </a:solidFill>
                <a:effectLst/>
                <a:uLnTx/>
                <a:uFillTx/>
                <a:latin typeface="等线" panose="02010600030101010101" pitchFamily="2" charset="-122"/>
                <a:ea typeface="等线" panose="02010600030101010101" pitchFamily="2" charset="-122"/>
              </a:rPr>
              <a:t>⑤与标准件配合时，通常选择标准件为基准件。</a:t>
            </a:r>
          </a:p>
        </p:txBody>
      </p:sp>
      <p:sp>
        <p:nvSpPr>
          <p:cNvPr id="7" name="矩形 6">
            <a:extLst>
              <a:ext uri="{FF2B5EF4-FFF2-40B4-BE49-F238E27FC236}">
                <a16:creationId xmlns:a16="http://schemas.microsoft.com/office/drawing/2014/main" id="{3C456049-FC28-28EE-40D2-055C4BC49AC5}"/>
              </a:ext>
            </a:extLst>
          </p:cNvPr>
          <p:cNvSpPr/>
          <p:nvPr/>
        </p:nvSpPr>
        <p:spPr>
          <a:xfrm>
            <a:off x="451112" y="4281094"/>
            <a:ext cx="3563937" cy="457200"/>
          </a:xfrm>
          <a:prstGeom prst="rect">
            <a:avLst/>
          </a:prstGeom>
          <a:noFill/>
          <a:ln w="9525">
            <a:noFill/>
          </a:ln>
        </p:spPr>
        <p:txBody>
          <a:bodyPr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990000"/>
                </a:solidFill>
                <a:effectLst/>
                <a:uLnTx/>
                <a:uFillTx/>
              </a:rPr>
              <a:t>内圈</a:t>
            </a:r>
            <a:r>
              <a:rPr kumimoji="0" lang="zh-CN" altLang="en-US" sz="2400" b="1" i="0" u="none" strike="noStrike" kern="0" cap="none" spc="0" normalizeH="0" baseline="0" noProof="0" dirty="0">
                <a:ln>
                  <a:noFill/>
                </a:ln>
                <a:solidFill>
                  <a:srgbClr val="0000CC"/>
                </a:solidFill>
                <a:effectLst/>
                <a:uLnTx/>
                <a:uFillTx/>
              </a:rPr>
              <a:t>与</a:t>
            </a:r>
            <a:r>
              <a:rPr kumimoji="0" lang="zh-CN" altLang="en-US" sz="2400" b="1" i="0" u="none" strike="noStrike" kern="0" cap="none" spc="0" normalizeH="0" baseline="0" noProof="0" dirty="0">
                <a:ln>
                  <a:noFill/>
                </a:ln>
                <a:solidFill>
                  <a:srgbClr val="990000"/>
                </a:solidFill>
                <a:effectLst/>
                <a:uLnTx/>
                <a:uFillTx/>
              </a:rPr>
              <a:t>轴</a:t>
            </a:r>
            <a:r>
              <a:rPr kumimoji="0" lang="zh-CN" altLang="en-US" sz="2400" b="1" i="0" u="none" strike="noStrike" kern="0" cap="none" spc="0" normalizeH="0" baseline="0" noProof="0" dirty="0">
                <a:ln>
                  <a:noFill/>
                </a:ln>
                <a:solidFill>
                  <a:srgbClr val="0000CC"/>
                </a:solidFill>
                <a:effectLst/>
                <a:uLnTx/>
                <a:uFillTx/>
              </a:rPr>
              <a:t>的配合</a:t>
            </a:r>
            <a:r>
              <a:rPr kumimoji="0" lang="zh-CN" altLang="en-US" sz="2400" b="1" i="0" u="none" strike="noStrike" kern="0" cap="none" spc="0" normalizeH="0" baseline="0" noProof="0" dirty="0">
                <a:ln>
                  <a:noFill/>
                </a:ln>
                <a:solidFill>
                  <a:srgbClr val="FF0000"/>
                </a:solidFill>
                <a:effectLst/>
                <a:uLnTx/>
                <a:uFillTx/>
              </a:rPr>
              <a:t>为基孔制</a:t>
            </a:r>
            <a:r>
              <a:rPr kumimoji="0" lang="zh-CN" altLang="en-US" sz="2400" b="1" i="0" u="none" strike="noStrike" kern="0" cap="none" spc="0" normalizeH="0" baseline="0" noProof="0" dirty="0">
                <a:ln>
                  <a:noFill/>
                </a:ln>
                <a:solidFill>
                  <a:srgbClr val="0000CC"/>
                </a:solidFill>
                <a:effectLst/>
                <a:uLnTx/>
                <a:uFillTx/>
              </a:rPr>
              <a:t>。</a:t>
            </a:r>
          </a:p>
        </p:txBody>
      </p:sp>
      <p:sp>
        <p:nvSpPr>
          <p:cNvPr id="8" name="矩形 7">
            <a:extLst>
              <a:ext uri="{FF2B5EF4-FFF2-40B4-BE49-F238E27FC236}">
                <a16:creationId xmlns:a16="http://schemas.microsoft.com/office/drawing/2014/main" id="{981B288E-7951-7636-D2BE-18C41CEA947B}"/>
              </a:ext>
            </a:extLst>
          </p:cNvPr>
          <p:cNvSpPr/>
          <p:nvPr/>
        </p:nvSpPr>
        <p:spPr>
          <a:xfrm>
            <a:off x="451112" y="2780928"/>
            <a:ext cx="3248025" cy="822325"/>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990000"/>
                </a:solidFill>
                <a:effectLst/>
                <a:uLnTx/>
                <a:uFillTx/>
              </a:rPr>
              <a:t>滚动轴承外圈</a:t>
            </a:r>
            <a:r>
              <a:rPr kumimoji="0" lang="zh-CN" altLang="en-US" sz="2400" b="1" i="0" u="none" strike="noStrike" kern="0" cap="none" spc="0" normalizeH="0" baseline="0" noProof="0" dirty="0">
                <a:ln>
                  <a:noFill/>
                </a:ln>
                <a:solidFill>
                  <a:srgbClr val="0000CC"/>
                </a:solidFill>
                <a:effectLst/>
                <a:uLnTx/>
                <a:uFillTx/>
              </a:rPr>
              <a:t>与</a:t>
            </a:r>
            <a:r>
              <a:rPr kumimoji="0" lang="zh-CN" altLang="en-US" sz="2400" b="1" i="0" u="none" strike="noStrike" kern="0" cap="none" spc="0" normalizeH="0" baseline="0" noProof="0" dirty="0">
                <a:ln>
                  <a:noFill/>
                </a:ln>
                <a:solidFill>
                  <a:srgbClr val="990000"/>
                </a:solidFill>
                <a:effectLst/>
                <a:uLnTx/>
                <a:uFillTx/>
              </a:rPr>
              <a:t>机座孔</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990000"/>
                </a:solidFill>
                <a:effectLst/>
                <a:uLnTx/>
                <a:uFillTx/>
              </a:rPr>
              <a:t> </a:t>
            </a:r>
            <a:r>
              <a:rPr kumimoji="0" lang="zh-CN" altLang="en-US" sz="2400" b="1" i="0" u="none" strike="noStrike" kern="0" cap="none" spc="0" normalizeH="0" baseline="0" noProof="0" dirty="0">
                <a:ln>
                  <a:noFill/>
                </a:ln>
                <a:solidFill>
                  <a:srgbClr val="0000CC"/>
                </a:solidFill>
                <a:effectLst/>
                <a:uLnTx/>
                <a:uFillTx/>
              </a:rPr>
              <a:t>的配合</a:t>
            </a:r>
            <a:r>
              <a:rPr kumimoji="0" lang="zh-CN" altLang="en-US" sz="2400" b="1" i="0" u="none" strike="noStrike" kern="0" cap="none" spc="0" normalizeH="0" baseline="0" noProof="0" dirty="0">
                <a:ln>
                  <a:noFill/>
                </a:ln>
                <a:solidFill>
                  <a:srgbClr val="FF0000"/>
                </a:solidFill>
                <a:effectLst/>
                <a:uLnTx/>
                <a:uFillTx/>
              </a:rPr>
              <a:t>为基轴制</a:t>
            </a:r>
            <a:r>
              <a:rPr kumimoji="0" lang="zh-CN" altLang="en-US" sz="2400" b="1" i="0" u="none" strike="noStrike" kern="0" cap="none" spc="0" normalizeH="0" baseline="0" noProof="0" dirty="0">
                <a:ln>
                  <a:noFill/>
                </a:ln>
                <a:solidFill>
                  <a:srgbClr val="0000CC"/>
                </a:solidFill>
                <a:effectLst/>
                <a:uLnTx/>
                <a:uFillTx/>
              </a:rPr>
              <a:t>；</a:t>
            </a:r>
          </a:p>
        </p:txBody>
      </p:sp>
    </p:spTree>
    <p:extLst>
      <p:ext uri="{BB962C8B-B14F-4D97-AF65-F5344CB8AC3E}">
        <p14:creationId xmlns:p14="http://schemas.microsoft.com/office/powerpoint/2010/main" val="2777390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ldLvl="0"/>
      <p:bldP spid="7"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5">
            <a:extLst>
              <a:ext uri="{FF2B5EF4-FFF2-40B4-BE49-F238E27FC236}">
                <a16:creationId xmlns:a16="http://schemas.microsoft.com/office/drawing/2014/main" id="{66CA20B3-C367-715D-3524-7272E4A0C859}"/>
              </a:ext>
            </a:extLst>
          </p:cNvPr>
          <p:cNvSpPr txBox="1"/>
          <p:nvPr/>
        </p:nvSpPr>
        <p:spPr>
          <a:xfrm>
            <a:off x="755576" y="404664"/>
            <a:ext cx="4572000" cy="523220"/>
          </a:xfrm>
          <a:prstGeom prst="rect">
            <a:avLst/>
          </a:prstGeom>
          <a:noFill/>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9pPr>
          </a:lstStyle>
          <a:p>
            <a:r>
              <a:rPr kumimoji="0" lang="en-US" altLang="zh-CN" sz="2800" b="1" i="0" u="none" strike="noStrike" kern="1200" cap="none" spc="0" normalizeH="0" baseline="0" noProof="0" dirty="0">
                <a:ln>
                  <a:noFill/>
                </a:ln>
                <a:solidFill>
                  <a:srgbClr val="0000CC"/>
                </a:solidFill>
                <a:effectLst/>
                <a:uLnTx/>
                <a:uFillTx/>
                <a:latin typeface="黑体" panose="02010609060101010101" pitchFamily="2" charset="-122"/>
                <a:ea typeface="黑体" panose="02010609060101010101" pitchFamily="2" charset="-122"/>
                <a:cs typeface="+mn-cs"/>
              </a:rPr>
              <a:t>2.</a:t>
            </a:r>
            <a:r>
              <a:rPr kumimoji="0" lang="zh-CN" altLang="en-US" sz="2800" b="1" i="0" u="none" strike="noStrike" kern="1200" cap="none" spc="0" normalizeH="0" baseline="0" noProof="0" dirty="0">
                <a:ln>
                  <a:noFill/>
                </a:ln>
                <a:solidFill>
                  <a:srgbClr val="0000CC"/>
                </a:solidFill>
                <a:effectLst/>
                <a:uLnTx/>
                <a:uFillTx/>
                <a:latin typeface="黑体" panose="02010609060101010101" pitchFamily="2" charset="-122"/>
                <a:ea typeface="黑体" panose="02010609060101010101" pitchFamily="2" charset="-122"/>
                <a:cs typeface="+mn-cs"/>
              </a:rPr>
              <a:t>几何公差</a:t>
            </a:r>
            <a:endParaRPr lang="zh-CN" altLang="en-US" sz="2800" dirty="0"/>
          </a:p>
        </p:txBody>
      </p:sp>
      <p:sp>
        <p:nvSpPr>
          <p:cNvPr id="2" name="矩形 1">
            <a:extLst>
              <a:ext uri="{FF2B5EF4-FFF2-40B4-BE49-F238E27FC236}">
                <a16:creationId xmlns:a16="http://schemas.microsoft.com/office/drawing/2014/main" id="{1AD5D8D4-41AD-E704-798A-C883CEC2C67C}"/>
              </a:ext>
            </a:extLst>
          </p:cNvPr>
          <p:cNvSpPr/>
          <p:nvPr/>
        </p:nvSpPr>
        <p:spPr>
          <a:xfrm>
            <a:off x="611560" y="1013724"/>
            <a:ext cx="6553200" cy="630237"/>
          </a:xfrm>
          <a:prstGeom prst="rect">
            <a:avLst/>
          </a:prstGeom>
          <a:noFill/>
          <a:ln w="9525">
            <a:noFill/>
          </a:ln>
        </p:spPr>
        <p:txBody>
          <a:bodyPr/>
          <a:lstStyle>
            <a:lvl1pPr marL="0" lvl="0" indent="0" algn="ctr" defTabSz="914400" rtl="0" eaLnBrk="1" fontAlgn="base" latinLnBrk="0" hangingPunct="1">
              <a:lnSpc>
                <a:spcPct val="100000"/>
              </a:lnSpc>
              <a:spcBef>
                <a:spcPct val="20000"/>
              </a:spcBef>
              <a:spcAft>
                <a:spcPct val="0"/>
              </a:spcAft>
              <a:buClrTx/>
              <a:buSzTx/>
              <a:buFontTx/>
              <a:buNone/>
              <a:defRPr sz="3200" u="none" kern="1200" baseline="0">
                <a:solidFill>
                  <a:schemeClr val="tx1"/>
                </a:solidFill>
                <a:latin typeface="Arial" panose="020B0604020202020204" pitchFamily="34" charset="0"/>
                <a:ea typeface="宋体" panose="02010600030101010101" pitchFamily="2" charset="-122"/>
              </a:defRPr>
            </a:lvl1pPr>
            <a:lvl2pPr marL="457200" lvl="1" indent="0" algn="ctr" defTabSz="914400" rtl="0" eaLnBrk="1" fontAlgn="base" latinLnBrk="0" hangingPunct="1">
              <a:lnSpc>
                <a:spcPct val="100000"/>
              </a:lnSpc>
              <a:spcBef>
                <a:spcPct val="20000"/>
              </a:spcBef>
              <a:spcAft>
                <a:spcPct val="0"/>
              </a:spcAft>
              <a:buClrTx/>
              <a:buSzTx/>
              <a:buFontTx/>
              <a:buNone/>
              <a:defRPr sz="2800" b="0" i="0" u="none" kern="1200" baseline="0">
                <a:solidFill>
                  <a:schemeClr val="tx1"/>
                </a:solidFill>
                <a:latin typeface="Arial" panose="020B0604020202020204" pitchFamily="34" charset="0"/>
                <a:ea typeface="宋体" panose="02010600030101010101" pitchFamily="2" charset="-122"/>
              </a:defRPr>
            </a:lvl2pPr>
            <a:lvl3pPr marL="914400" lvl="2" indent="0" algn="ctr" defTabSz="914400" rtl="0" eaLnBrk="1" fontAlgn="base" latinLnBrk="0" hangingPunct="1">
              <a:lnSpc>
                <a:spcPct val="100000"/>
              </a:lnSpc>
              <a:spcBef>
                <a:spcPct val="20000"/>
              </a:spcBef>
              <a:spcAft>
                <a:spcPct val="0"/>
              </a:spcAft>
              <a:buClrTx/>
              <a:buSzTx/>
              <a:buFontTx/>
              <a:buNone/>
              <a:defRPr sz="2400" b="0" i="0" u="none" kern="1200" baseline="0">
                <a:solidFill>
                  <a:schemeClr val="tx1"/>
                </a:solidFill>
                <a:latin typeface="Arial" panose="020B0604020202020204" pitchFamily="34" charset="0"/>
                <a:ea typeface="宋体" panose="02010600030101010101" pitchFamily="2" charset="-122"/>
              </a:defRPr>
            </a:lvl3pPr>
            <a:lvl4pPr marL="1371600" lvl="3" indent="0" algn="ctr" defTabSz="914400" rtl="0" eaLnBrk="1" fontAlgn="base" latinLnBrk="0" hangingPunct="1">
              <a:lnSpc>
                <a:spcPct val="100000"/>
              </a:lnSpc>
              <a:spcBef>
                <a:spcPct val="20000"/>
              </a:spcBef>
              <a:spcAft>
                <a:spcPct val="0"/>
              </a:spcAft>
              <a:buClrTx/>
              <a:buSzTx/>
              <a:buFontTx/>
              <a:buNone/>
              <a:defRPr sz="2000" b="0" i="0" u="none" kern="1200" baseline="0">
                <a:solidFill>
                  <a:schemeClr val="tx1"/>
                </a:solidFill>
                <a:latin typeface="Arial" panose="020B0604020202020204" pitchFamily="34" charset="0"/>
                <a:ea typeface="宋体" panose="02010600030101010101" pitchFamily="2" charset="-122"/>
              </a:defRPr>
            </a:lvl4pPr>
            <a:lvl5pPr marL="1828800" lvl="4" indent="0" algn="ctr" defTabSz="914400" rtl="0" eaLnBrk="1" fontAlgn="base" latinLnBrk="0" hangingPunct="1">
              <a:lnSpc>
                <a:spcPct val="100000"/>
              </a:lnSpc>
              <a:spcBef>
                <a:spcPct val="20000"/>
              </a:spcBef>
              <a:spcAft>
                <a:spcPct val="0"/>
              </a:spcAft>
              <a:buClrTx/>
              <a:buSzTx/>
              <a:buFontTx/>
              <a:buNone/>
              <a:defRPr sz="2000" b="0" i="0" u="none" kern="1200" baseline="0">
                <a:solidFill>
                  <a:schemeClr val="tx1"/>
                </a:solidFill>
                <a:latin typeface="Arial" panose="020B0604020202020204" pitchFamily="34" charset="0"/>
                <a:ea typeface="宋体" panose="02010600030101010101" pitchFamily="2" charset="-122"/>
              </a:defRPr>
            </a:lvl5pPr>
          </a:lstStyle>
          <a:p>
            <a:pPr algn="l">
              <a:defRPr/>
            </a:pPr>
            <a:r>
              <a:rPr lang="zh-CN" altLang="en-US" sz="2400" b="1" dirty="0">
                <a:solidFill>
                  <a:srgbClr val="C00000"/>
                </a:solidFill>
                <a:effectLst>
                  <a:outerShdw blurRad="38100" dist="38100" dir="2700000">
                    <a:srgbClr val="C0C0C0"/>
                  </a:outerShdw>
                </a:effectLst>
                <a:latin typeface="等线" panose="02010600030101010101" pitchFamily="2" charset="-122"/>
                <a:ea typeface="等线" panose="02010600030101010101" pitchFamily="2" charset="-122"/>
              </a:rPr>
              <a:t>（</a:t>
            </a:r>
            <a:r>
              <a:rPr lang="en-US" altLang="zh-CN" sz="2400" b="1" dirty="0">
                <a:solidFill>
                  <a:srgbClr val="C00000"/>
                </a:solidFill>
                <a:effectLst>
                  <a:outerShdw blurRad="38100" dist="38100" dir="2700000">
                    <a:srgbClr val="C0C0C0"/>
                  </a:outerShdw>
                </a:effectLst>
                <a:latin typeface="等线" panose="02010600030101010101" pitchFamily="2" charset="-122"/>
                <a:ea typeface="等线" panose="02010600030101010101" pitchFamily="2" charset="-122"/>
              </a:rPr>
              <a:t>1</a:t>
            </a:r>
            <a:r>
              <a:rPr lang="zh-CN" altLang="en-US" sz="2400" b="1" dirty="0">
                <a:solidFill>
                  <a:srgbClr val="C00000"/>
                </a:solidFill>
                <a:effectLst>
                  <a:outerShdw blurRad="38100" dist="38100" dir="2700000">
                    <a:srgbClr val="C0C0C0"/>
                  </a:outerShdw>
                </a:effectLst>
                <a:latin typeface="等线" panose="02010600030101010101" pitchFamily="2" charset="-122"/>
                <a:ea typeface="等线" panose="02010600030101010101" pitchFamily="2" charset="-122"/>
              </a:rPr>
              <a:t>）几何公差的基本概念</a:t>
            </a:r>
          </a:p>
        </p:txBody>
      </p:sp>
      <p:sp>
        <p:nvSpPr>
          <p:cNvPr id="3" name="文本框 2">
            <a:extLst>
              <a:ext uri="{FF2B5EF4-FFF2-40B4-BE49-F238E27FC236}">
                <a16:creationId xmlns:a16="http://schemas.microsoft.com/office/drawing/2014/main" id="{466EECE9-B1A7-4EB7-C598-2B376A1E5D66}"/>
              </a:ext>
            </a:extLst>
          </p:cNvPr>
          <p:cNvSpPr txBox="1"/>
          <p:nvPr/>
        </p:nvSpPr>
        <p:spPr>
          <a:xfrm>
            <a:off x="1004119" y="1456094"/>
            <a:ext cx="7040789" cy="830997"/>
          </a:xfrm>
          <a:prstGeom prst="rect">
            <a:avLst/>
          </a:prstGeom>
          <a:noFill/>
          <a:ln w="9525">
            <a:noFill/>
          </a:ln>
        </p:spPr>
        <p:txBody>
          <a:bodyPr wrap="square">
            <a:spAutoFit/>
          </a:bodyPr>
          <a:lstStyle/>
          <a:p>
            <a:pPr algn="just">
              <a:defRPr/>
            </a:pPr>
            <a:r>
              <a:rPr lang="en-US" altLang="zh-CN" sz="2400" dirty="0">
                <a:latin typeface="隶书" panose="02010509060101010101" pitchFamily="49" charset="-122"/>
                <a:ea typeface="隶书" panose="02010509060101010101" pitchFamily="49" charset="-122"/>
              </a:rPr>
              <a:t>    </a:t>
            </a:r>
            <a:r>
              <a:rPr lang="zh-CN" altLang="en-US" sz="2400" b="1" dirty="0">
                <a:latin typeface="隶书" panose="02010509060101010101" pitchFamily="49" charset="-122"/>
                <a:ea typeface="隶书" panose="02010509060101010101" pitchFamily="49" charset="-122"/>
              </a:rPr>
              <a:t>在生产实践中，经过加工的零件，不但会产生尺寸误差，而且会产生</a:t>
            </a:r>
            <a:r>
              <a:rPr lang="zh-CN" altLang="en-US" sz="2400" b="1" dirty="0">
                <a:solidFill>
                  <a:srgbClr val="FF0000"/>
                </a:solidFill>
                <a:latin typeface="隶书" panose="02010509060101010101" pitchFamily="49" charset="-122"/>
                <a:ea typeface="隶书" panose="02010509060101010101" pitchFamily="49" charset="-122"/>
              </a:rPr>
              <a:t>几何误差</a:t>
            </a:r>
            <a:r>
              <a:rPr lang="zh-CN" altLang="en-US" sz="2400" b="1" dirty="0">
                <a:latin typeface="隶书" panose="02010509060101010101" pitchFamily="49" charset="-122"/>
                <a:ea typeface="隶书" panose="02010509060101010101" pitchFamily="49" charset="-122"/>
              </a:rPr>
              <a:t>（亦称</a:t>
            </a:r>
            <a:r>
              <a:rPr lang="zh-CN" altLang="en-US" sz="2400" b="1" dirty="0">
                <a:solidFill>
                  <a:srgbClr val="FF0000"/>
                </a:solidFill>
                <a:latin typeface="隶书" panose="02010509060101010101" pitchFamily="49" charset="-122"/>
                <a:ea typeface="隶书" panose="02010509060101010101" pitchFamily="49" charset="-122"/>
              </a:rPr>
              <a:t>形位误差</a:t>
            </a:r>
            <a:r>
              <a:rPr lang="zh-CN" altLang="en-US" sz="2400" b="1" dirty="0">
                <a:latin typeface="隶书" panose="02010509060101010101" pitchFamily="49" charset="-122"/>
                <a:ea typeface="隶书" panose="02010509060101010101" pitchFamily="49" charset="-122"/>
              </a:rPr>
              <a:t>）。</a:t>
            </a:r>
          </a:p>
        </p:txBody>
      </p:sp>
      <p:sp>
        <p:nvSpPr>
          <p:cNvPr id="4" name="圆角矩形标注 278531">
            <a:extLst>
              <a:ext uri="{FF2B5EF4-FFF2-40B4-BE49-F238E27FC236}">
                <a16:creationId xmlns:a16="http://schemas.microsoft.com/office/drawing/2014/main" id="{82DC5053-9C12-C3F7-3B32-626597D31D9A}"/>
              </a:ext>
            </a:extLst>
          </p:cNvPr>
          <p:cNvSpPr/>
          <p:nvPr/>
        </p:nvSpPr>
        <p:spPr>
          <a:xfrm>
            <a:off x="839246" y="3817445"/>
            <a:ext cx="1600200" cy="495300"/>
          </a:xfrm>
          <a:prstGeom prst="wedgeRoundRectCallout">
            <a:avLst>
              <a:gd name="adj1" fmla="val 28968"/>
              <a:gd name="adj2" fmla="val -149681"/>
              <a:gd name="adj3" fmla="val 16667"/>
            </a:avLst>
          </a:prstGeom>
          <a:solidFill>
            <a:srgbClr val="FFFF00"/>
          </a:solidFill>
          <a:ln w="25400" cap="flat" cmpd="sng">
            <a:solidFill>
              <a:srgbClr val="FF0000"/>
            </a:solidFill>
            <a:prstDash val="solid"/>
            <a:miter/>
            <a:headEnd type="none" w="med" len="med"/>
            <a:tailEnd type="none" w="med" len="med"/>
          </a:ln>
        </p:spPr>
        <p:txBody>
          <a:bodyPr/>
          <a:lstStyle/>
          <a:p>
            <a:pPr algn="ctr">
              <a:defRPr/>
            </a:pPr>
            <a:r>
              <a:rPr lang="zh-CN" altLang="en-US" sz="2400" b="1" dirty="0">
                <a:solidFill>
                  <a:srgbClr val="000000"/>
                </a:solidFill>
                <a:effectLst>
                  <a:outerShdw blurRad="38100" dist="38100" dir="2700000">
                    <a:srgbClr val="FFFFFF"/>
                  </a:outerShdw>
                </a:effectLst>
                <a:latin typeface="Times New Roman" panose="02020603050405020304" pitchFamily="18" charset="0"/>
              </a:rPr>
              <a:t>理想表面</a:t>
            </a:r>
            <a:endParaRPr lang="zh-CN" altLang="en-US" b="1" dirty="0">
              <a:solidFill>
                <a:srgbClr val="000000"/>
              </a:solidFill>
              <a:effectLst>
                <a:outerShdw blurRad="38100" dist="38100" dir="2700000">
                  <a:srgbClr val="FFFFFF"/>
                </a:outerShdw>
              </a:effectLst>
              <a:latin typeface="Arial" panose="020B0604020202020204" pitchFamily="34" charset="0"/>
            </a:endParaRPr>
          </a:p>
        </p:txBody>
      </p:sp>
      <p:sp>
        <p:nvSpPr>
          <p:cNvPr id="6" name="圆角矩形标注 278532">
            <a:extLst>
              <a:ext uri="{FF2B5EF4-FFF2-40B4-BE49-F238E27FC236}">
                <a16:creationId xmlns:a16="http://schemas.microsoft.com/office/drawing/2014/main" id="{C99E13DF-E85C-22F0-1EDB-75254747F490}"/>
              </a:ext>
            </a:extLst>
          </p:cNvPr>
          <p:cNvSpPr/>
          <p:nvPr/>
        </p:nvSpPr>
        <p:spPr>
          <a:xfrm>
            <a:off x="764633" y="3457083"/>
            <a:ext cx="2133600" cy="893762"/>
          </a:xfrm>
          <a:prstGeom prst="wedgeRoundRectCallout">
            <a:avLst>
              <a:gd name="adj1" fmla="val 7366"/>
              <a:gd name="adj2" fmla="val -81083"/>
              <a:gd name="adj3" fmla="val 16667"/>
            </a:avLst>
          </a:prstGeom>
          <a:solidFill>
            <a:srgbClr val="FFFF00"/>
          </a:solidFill>
          <a:ln w="25400" cap="flat" cmpd="sng">
            <a:solidFill>
              <a:srgbClr val="FF0000"/>
            </a:solidFill>
            <a:prstDash val="solid"/>
            <a:miter/>
            <a:headEnd type="none" w="med" len="med"/>
            <a:tailEnd type="none" w="med" len="med"/>
          </a:ln>
        </p:spPr>
        <p:txBody>
          <a:bodyPr/>
          <a:lstStyle/>
          <a:p>
            <a:pPr algn="ctr">
              <a:defRPr/>
            </a:pPr>
            <a:r>
              <a:rPr lang="zh-CN" altLang="en-US" sz="2400" b="1" dirty="0">
                <a:solidFill>
                  <a:srgbClr val="000000"/>
                </a:solidFill>
                <a:effectLst>
                  <a:outerShdw blurRad="38100" dist="38100" dir="2700000">
                    <a:srgbClr val="FFFFFF"/>
                  </a:outerShdw>
                </a:effectLst>
                <a:latin typeface="Times New Roman" panose="02020603050405020304" pitchFamily="18" charset="0"/>
              </a:rPr>
              <a:t>加工后产生弯曲的表面</a:t>
            </a:r>
            <a:endParaRPr lang="zh-CN" altLang="en-US" b="1" dirty="0">
              <a:solidFill>
                <a:srgbClr val="000000"/>
              </a:solidFill>
              <a:effectLst>
                <a:outerShdw blurRad="38100" dist="38100" dir="2700000">
                  <a:srgbClr val="FFFFFF"/>
                </a:outerShdw>
              </a:effectLst>
              <a:latin typeface="Arial" panose="020B0604020202020204" pitchFamily="34" charset="0"/>
            </a:endParaRPr>
          </a:p>
        </p:txBody>
      </p:sp>
      <p:sp>
        <p:nvSpPr>
          <p:cNvPr id="7" name="圆角矩形标注 278533">
            <a:extLst>
              <a:ext uri="{FF2B5EF4-FFF2-40B4-BE49-F238E27FC236}">
                <a16:creationId xmlns:a16="http://schemas.microsoft.com/office/drawing/2014/main" id="{E34D3F90-CCC5-6BE5-BD03-2666ED6B5E78}"/>
              </a:ext>
            </a:extLst>
          </p:cNvPr>
          <p:cNvSpPr/>
          <p:nvPr/>
        </p:nvSpPr>
        <p:spPr>
          <a:xfrm>
            <a:off x="5492208" y="3747595"/>
            <a:ext cx="1600200" cy="533400"/>
          </a:xfrm>
          <a:prstGeom prst="wedgeRoundRectCallout">
            <a:avLst>
              <a:gd name="adj1" fmla="val 63194"/>
              <a:gd name="adj2" fmla="val -189880"/>
              <a:gd name="adj3" fmla="val 16667"/>
            </a:avLst>
          </a:prstGeom>
          <a:solidFill>
            <a:srgbClr val="FFFF00"/>
          </a:solidFill>
          <a:ln w="25400" cap="flat" cmpd="sng">
            <a:solidFill>
              <a:srgbClr val="FF0000"/>
            </a:solidFill>
            <a:prstDash val="solid"/>
            <a:miter/>
            <a:headEnd type="none" w="med" len="med"/>
            <a:tailEnd type="none" w="med" len="med"/>
          </a:ln>
        </p:spPr>
        <p:txBody>
          <a:bodyPr/>
          <a:lstStyle/>
          <a:p>
            <a:pPr algn="ctr">
              <a:defRPr/>
            </a:pPr>
            <a:r>
              <a:rPr lang="zh-CN" altLang="en-US" sz="2400" b="1" dirty="0">
                <a:solidFill>
                  <a:srgbClr val="000000"/>
                </a:solidFill>
                <a:effectLst>
                  <a:outerShdw blurRad="38100" dist="38100" dir="2700000">
                    <a:srgbClr val="FFFFFF"/>
                  </a:outerShdw>
                </a:effectLst>
                <a:latin typeface="Times New Roman" panose="02020603050405020304" pitchFamily="18" charset="0"/>
              </a:rPr>
              <a:t>理想位置</a:t>
            </a:r>
            <a:endParaRPr lang="zh-CN" altLang="en-US" b="1" dirty="0">
              <a:solidFill>
                <a:srgbClr val="000000"/>
              </a:solidFill>
              <a:effectLst>
                <a:outerShdw blurRad="38100" dist="38100" dir="2700000">
                  <a:srgbClr val="FFFFFF"/>
                </a:outerShdw>
              </a:effectLst>
              <a:latin typeface="Arial" panose="020B0604020202020204" pitchFamily="34" charset="0"/>
            </a:endParaRPr>
          </a:p>
        </p:txBody>
      </p:sp>
      <p:sp>
        <p:nvSpPr>
          <p:cNvPr id="8" name="圆角矩形标注 278534">
            <a:extLst>
              <a:ext uri="{FF2B5EF4-FFF2-40B4-BE49-F238E27FC236}">
                <a16:creationId xmlns:a16="http://schemas.microsoft.com/office/drawing/2014/main" id="{87A32FD6-BC18-42AB-2E15-99662C9D13DC}"/>
              </a:ext>
            </a:extLst>
          </p:cNvPr>
          <p:cNvSpPr/>
          <p:nvPr/>
        </p:nvSpPr>
        <p:spPr>
          <a:xfrm>
            <a:off x="5492208" y="3561858"/>
            <a:ext cx="2954338" cy="893762"/>
          </a:xfrm>
          <a:prstGeom prst="wedgeRoundRectCallout">
            <a:avLst>
              <a:gd name="adj1" fmla="val -34148"/>
              <a:gd name="adj2" fmla="val -119093"/>
              <a:gd name="adj3" fmla="val 16667"/>
            </a:avLst>
          </a:prstGeom>
          <a:solidFill>
            <a:srgbClr val="FFFF00"/>
          </a:solidFill>
          <a:ln w="25400" cap="flat" cmpd="sng">
            <a:solidFill>
              <a:srgbClr val="FF0000"/>
            </a:solidFill>
            <a:prstDash val="solid"/>
            <a:miter/>
            <a:headEnd type="none" w="med" len="med"/>
            <a:tailEnd type="none" w="med" len="med"/>
          </a:ln>
        </p:spPr>
        <p:txBody>
          <a:bodyPr/>
          <a:lstStyle/>
          <a:p>
            <a:pPr algn="ctr">
              <a:defRPr/>
            </a:pPr>
            <a:r>
              <a:rPr lang="zh-CN" altLang="en-US" sz="2400" b="1" dirty="0">
                <a:solidFill>
                  <a:srgbClr val="000000"/>
                </a:solidFill>
                <a:effectLst>
                  <a:outerShdw blurRad="38100" dist="38100" dir="2700000">
                    <a:srgbClr val="FFFFFF"/>
                  </a:outerShdw>
                </a:effectLst>
                <a:latin typeface="Times New Roman" panose="02020603050405020304" pitchFamily="18" charset="0"/>
              </a:rPr>
              <a:t>加工后两圆柱的轴线不在同一直线上</a:t>
            </a:r>
            <a:endParaRPr lang="zh-CN" altLang="en-US" b="1" dirty="0">
              <a:solidFill>
                <a:srgbClr val="000000"/>
              </a:solidFill>
              <a:effectLst>
                <a:outerShdw blurRad="38100" dist="38100" dir="2700000">
                  <a:srgbClr val="FFFFFF"/>
                </a:outerShdw>
              </a:effectLst>
              <a:latin typeface="Arial" panose="020B0604020202020204" pitchFamily="34" charset="0"/>
            </a:endParaRPr>
          </a:p>
        </p:txBody>
      </p:sp>
      <p:sp>
        <p:nvSpPr>
          <p:cNvPr id="9" name="文本框 8">
            <a:extLst>
              <a:ext uri="{FF2B5EF4-FFF2-40B4-BE49-F238E27FC236}">
                <a16:creationId xmlns:a16="http://schemas.microsoft.com/office/drawing/2014/main" id="{BE1CBA7D-0BE2-11D6-EA15-82F681E20142}"/>
              </a:ext>
            </a:extLst>
          </p:cNvPr>
          <p:cNvSpPr txBox="1"/>
          <p:nvPr/>
        </p:nvSpPr>
        <p:spPr>
          <a:xfrm>
            <a:off x="1187624" y="4917582"/>
            <a:ext cx="7579074" cy="457200"/>
          </a:xfrm>
          <a:prstGeom prst="rect">
            <a:avLst/>
          </a:prstGeom>
          <a:noFill/>
          <a:ln w="9525">
            <a:noFill/>
          </a:ln>
        </p:spPr>
        <p:txBody>
          <a:bodyPr wrap="square">
            <a:spAutoFit/>
          </a:bodyPr>
          <a:lstStyle/>
          <a:p>
            <a:pPr algn="ctr">
              <a:spcBef>
                <a:spcPct val="50000"/>
              </a:spcBef>
              <a:defRPr/>
            </a:pPr>
            <a:r>
              <a:rPr lang="zh-CN" altLang="en-US" sz="2400" dirty="0">
                <a:solidFill>
                  <a:srgbClr val="FF0000"/>
                </a:solidFill>
                <a:latin typeface="隶书" panose="02010509060101010101" pitchFamily="49" charset="-122"/>
                <a:ea typeface="隶书" panose="02010509060101010101" pitchFamily="49" charset="-122"/>
              </a:rPr>
              <a:t>形状误差</a:t>
            </a:r>
            <a:r>
              <a:rPr lang="zh-CN" altLang="en-US" sz="2400" dirty="0">
                <a:solidFill>
                  <a:srgbClr val="3333CC"/>
                </a:solidFill>
                <a:latin typeface="隶书" panose="02010509060101010101" pitchFamily="49" charset="-122"/>
                <a:ea typeface="隶书" panose="02010509060101010101" pitchFamily="49" charset="-122"/>
              </a:rPr>
              <a:t>是指零件的实际形状对理想形状的变动量。</a:t>
            </a:r>
          </a:p>
        </p:txBody>
      </p:sp>
      <p:sp>
        <p:nvSpPr>
          <p:cNvPr id="10" name="文本框 9">
            <a:extLst>
              <a:ext uri="{FF2B5EF4-FFF2-40B4-BE49-F238E27FC236}">
                <a16:creationId xmlns:a16="http://schemas.microsoft.com/office/drawing/2014/main" id="{13A04297-18B9-C15E-446B-8CFA4024F754}"/>
              </a:ext>
            </a:extLst>
          </p:cNvPr>
          <p:cNvSpPr txBox="1"/>
          <p:nvPr/>
        </p:nvSpPr>
        <p:spPr>
          <a:xfrm>
            <a:off x="764633" y="5489395"/>
            <a:ext cx="7579074" cy="830997"/>
          </a:xfrm>
          <a:prstGeom prst="rect">
            <a:avLst/>
          </a:prstGeom>
          <a:noFill/>
          <a:ln w="9525">
            <a:noFill/>
          </a:ln>
        </p:spPr>
        <p:txBody>
          <a:bodyPr wrap="square">
            <a:spAutoFit/>
          </a:bodyPr>
          <a:lstStyle/>
          <a:p>
            <a:pPr algn="just">
              <a:spcBef>
                <a:spcPct val="50000"/>
              </a:spcBef>
              <a:defRPr/>
            </a:pPr>
            <a:r>
              <a:rPr lang="en-US" altLang="zh-CN" sz="2400" b="1" dirty="0">
                <a:solidFill>
                  <a:srgbClr val="3333CC"/>
                </a:solidFill>
                <a:effectLst>
                  <a:outerShdw blurRad="38100" dist="38100" dir="2700000">
                    <a:srgbClr val="C0C0C0"/>
                  </a:outerShdw>
                </a:effectLst>
                <a:latin typeface="Arial" panose="020B0604020202020204" pitchFamily="34" charset="0"/>
              </a:rPr>
              <a:t>       </a:t>
            </a:r>
            <a:r>
              <a:rPr lang="zh-CN" altLang="en-US" sz="2400" dirty="0">
                <a:solidFill>
                  <a:srgbClr val="FF0000"/>
                </a:solidFill>
                <a:latin typeface="隶书" panose="02010509060101010101" pitchFamily="49" charset="-122"/>
                <a:ea typeface="隶书" panose="02010509060101010101" pitchFamily="49" charset="-122"/>
              </a:rPr>
              <a:t>位置误差</a:t>
            </a:r>
            <a:r>
              <a:rPr lang="zh-CN" altLang="en-US" sz="2400" dirty="0">
                <a:solidFill>
                  <a:srgbClr val="3333CC"/>
                </a:solidFill>
                <a:latin typeface="隶书" panose="02010509060101010101" pitchFamily="49" charset="-122"/>
                <a:ea typeface="隶书" panose="02010509060101010101" pitchFamily="49" charset="-122"/>
              </a:rPr>
              <a:t>是指零件各表面间、轴线间、轴线与表面间的实际位置对理想位置的变动量。</a:t>
            </a:r>
          </a:p>
        </p:txBody>
      </p:sp>
      <p:grpSp>
        <p:nvGrpSpPr>
          <p:cNvPr id="11" name="组合 10">
            <a:extLst>
              <a:ext uri="{FF2B5EF4-FFF2-40B4-BE49-F238E27FC236}">
                <a16:creationId xmlns:a16="http://schemas.microsoft.com/office/drawing/2014/main" id="{80CF6215-40FB-74DA-0A1D-58E4FFDDB6DF}"/>
              </a:ext>
            </a:extLst>
          </p:cNvPr>
          <p:cNvGrpSpPr/>
          <p:nvPr/>
        </p:nvGrpSpPr>
        <p:grpSpPr>
          <a:xfrm>
            <a:off x="839246" y="2628408"/>
            <a:ext cx="2565400" cy="666750"/>
            <a:chOff x="810" y="1667"/>
            <a:chExt cx="1616" cy="420"/>
          </a:xfrm>
        </p:grpSpPr>
        <p:sp>
          <p:nvSpPr>
            <p:cNvPr id="12" name="直接连接符 11">
              <a:extLst>
                <a:ext uri="{FF2B5EF4-FFF2-40B4-BE49-F238E27FC236}">
                  <a16:creationId xmlns:a16="http://schemas.microsoft.com/office/drawing/2014/main" id="{9A933C52-423C-0D4E-A13C-285281D9B43E}"/>
                </a:ext>
              </a:extLst>
            </p:cNvPr>
            <p:cNvSpPr/>
            <p:nvPr/>
          </p:nvSpPr>
          <p:spPr>
            <a:xfrm>
              <a:off x="2302" y="1877"/>
              <a:ext cx="0" cy="210"/>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 name="直接连接符 12">
              <a:extLst>
                <a:ext uri="{FF2B5EF4-FFF2-40B4-BE49-F238E27FC236}">
                  <a16:creationId xmlns:a16="http://schemas.microsoft.com/office/drawing/2014/main" id="{F072FC96-2324-AC3C-18DB-D121C2BD9387}"/>
                </a:ext>
              </a:extLst>
            </p:cNvPr>
            <p:cNvSpPr/>
            <p:nvPr/>
          </p:nvSpPr>
          <p:spPr>
            <a:xfrm>
              <a:off x="952" y="1877"/>
              <a:ext cx="0" cy="210"/>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 name="直接连接符 13">
              <a:extLst>
                <a:ext uri="{FF2B5EF4-FFF2-40B4-BE49-F238E27FC236}">
                  <a16:creationId xmlns:a16="http://schemas.microsoft.com/office/drawing/2014/main" id="{1A2F019A-3001-A016-30AB-BC9ED192677F}"/>
                </a:ext>
              </a:extLst>
            </p:cNvPr>
            <p:cNvSpPr/>
            <p:nvPr/>
          </p:nvSpPr>
          <p:spPr>
            <a:xfrm>
              <a:off x="952" y="2087"/>
              <a:ext cx="1350" cy="0"/>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 name="直接连接符 14">
              <a:extLst>
                <a:ext uri="{FF2B5EF4-FFF2-40B4-BE49-F238E27FC236}">
                  <a16:creationId xmlns:a16="http://schemas.microsoft.com/office/drawing/2014/main" id="{3905D9FA-E747-0747-9D62-9E5EC041812C}"/>
                </a:ext>
              </a:extLst>
            </p:cNvPr>
            <p:cNvSpPr/>
            <p:nvPr/>
          </p:nvSpPr>
          <p:spPr>
            <a:xfrm flipV="1">
              <a:off x="2302" y="2053"/>
              <a:ext cx="39" cy="34"/>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 name="直接连接符 15">
              <a:extLst>
                <a:ext uri="{FF2B5EF4-FFF2-40B4-BE49-F238E27FC236}">
                  <a16:creationId xmlns:a16="http://schemas.microsoft.com/office/drawing/2014/main" id="{46D5C313-72F9-FF05-CCD3-8F4F6390049B}"/>
                </a:ext>
              </a:extLst>
            </p:cNvPr>
            <p:cNvSpPr/>
            <p:nvPr/>
          </p:nvSpPr>
          <p:spPr>
            <a:xfrm>
              <a:off x="904" y="2047"/>
              <a:ext cx="48" cy="40"/>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 name="直接连接符 16">
              <a:extLst>
                <a:ext uri="{FF2B5EF4-FFF2-40B4-BE49-F238E27FC236}">
                  <a16:creationId xmlns:a16="http://schemas.microsoft.com/office/drawing/2014/main" id="{521AEF76-6DAB-994D-1D29-992C06F61A15}"/>
                </a:ext>
              </a:extLst>
            </p:cNvPr>
            <p:cNvSpPr/>
            <p:nvPr/>
          </p:nvSpPr>
          <p:spPr>
            <a:xfrm>
              <a:off x="941" y="1667"/>
              <a:ext cx="1361" cy="0"/>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 name="直接连接符 17">
              <a:extLst>
                <a:ext uri="{FF2B5EF4-FFF2-40B4-BE49-F238E27FC236}">
                  <a16:creationId xmlns:a16="http://schemas.microsoft.com/office/drawing/2014/main" id="{D2947714-340F-A02D-2011-D699AA99311D}"/>
                </a:ext>
              </a:extLst>
            </p:cNvPr>
            <p:cNvSpPr/>
            <p:nvPr/>
          </p:nvSpPr>
          <p:spPr>
            <a:xfrm>
              <a:off x="2302" y="1667"/>
              <a:ext cx="0" cy="210"/>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 name="直接连接符 18">
              <a:extLst>
                <a:ext uri="{FF2B5EF4-FFF2-40B4-BE49-F238E27FC236}">
                  <a16:creationId xmlns:a16="http://schemas.microsoft.com/office/drawing/2014/main" id="{142DC953-F590-771A-848D-3D2C598A29EA}"/>
                </a:ext>
              </a:extLst>
            </p:cNvPr>
            <p:cNvSpPr/>
            <p:nvPr/>
          </p:nvSpPr>
          <p:spPr>
            <a:xfrm>
              <a:off x="952" y="1667"/>
              <a:ext cx="0" cy="210"/>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 name="直接连接符 19">
              <a:extLst>
                <a:ext uri="{FF2B5EF4-FFF2-40B4-BE49-F238E27FC236}">
                  <a16:creationId xmlns:a16="http://schemas.microsoft.com/office/drawing/2014/main" id="{A3BD71F9-288C-8347-AED8-19CEA76112B5}"/>
                </a:ext>
              </a:extLst>
            </p:cNvPr>
            <p:cNvSpPr/>
            <p:nvPr/>
          </p:nvSpPr>
          <p:spPr>
            <a:xfrm>
              <a:off x="2341" y="1703"/>
              <a:ext cx="0" cy="350"/>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 name="直接连接符 20">
              <a:extLst>
                <a:ext uri="{FF2B5EF4-FFF2-40B4-BE49-F238E27FC236}">
                  <a16:creationId xmlns:a16="http://schemas.microsoft.com/office/drawing/2014/main" id="{0505DA0E-B5A6-C161-E9A3-EF072D0378B3}"/>
                </a:ext>
              </a:extLst>
            </p:cNvPr>
            <p:cNvSpPr/>
            <p:nvPr/>
          </p:nvSpPr>
          <p:spPr>
            <a:xfrm>
              <a:off x="2302" y="1667"/>
              <a:ext cx="39" cy="36"/>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 name="直接连接符 21">
              <a:extLst>
                <a:ext uri="{FF2B5EF4-FFF2-40B4-BE49-F238E27FC236}">
                  <a16:creationId xmlns:a16="http://schemas.microsoft.com/office/drawing/2014/main" id="{4E75AB54-48D2-12A2-7695-EED94CB68B99}"/>
                </a:ext>
              </a:extLst>
            </p:cNvPr>
            <p:cNvSpPr/>
            <p:nvPr/>
          </p:nvSpPr>
          <p:spPr>
            <a:xfrm>
              <a:off x="904" y="1703"/>
              <a:ext cx="0" cy="350"/>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 name="直接连接符 22">
              <a:extLst>
                <a:ext uri="{FF2B5EF4-FFF2-40B4-BE49-F238E27FC236}">
                  <a16:creationId xmlns:a16="http://schemas.microsoft.com/office/drawing/2014/main" id="{C3CA65AD-996F-6C47-33E0-664343B306DB}"/>
                </a:ext>
              </a:extLst>
            </p:cNvPr>
            <p:cNvSpPr/>
            <p:nvPr/>
          </p:nvSpPr>
          <p:spPr>
            <a:xfrm flipV="1">
              <a:off x="904" y="1667"/>
              <a:ext cx="37" cy="36"/>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24" name="组合 23">
              <a:extLst>
                <a:ext uri="{FF2B5EF4-FFF2-40B4-BE49-F238E27FC236}">
                  <a16:creationId xmlns:a16="http://schemas.microsoft.com/office/drawing/2014/main" id="{37472878-D05B-AA27-C803-ECF449CE62B4}"/>
                </a:ext>
              </a:extLst>
            </p:cNvPr>
            <p:cNvGrpSpPr/>
            <p:nvPr/>
          </p:nvGrpSpPr>
          <p:grpSpPr>
            <a:xfrm>
              <a:off x="810" y="1877"/>
              <a:ext cx="1616" cy="28"/>
              <a:chOff x="3161" y="1933"/>
              <a:chExt cx="1779" cy="0"/>
            </a:xfrm>
          </p:grpSpPr>
          <p:sp>
            <p:nvSpPr>
              <p:cNvPr id="25" name="直接连接符 24">
                <a:extLst>
                  <a:ext uri="{FF2B5EF4-FFF2-40B4-BE49-F238E27FC236}">
                    <a16:creationId xmlns:a16="http://schemas.microsoft.com/office/drawing/2014/main" id="{C0487738-CF2F-7D31-7781-78DF5E1CF324}"/>
                  </a:ext>
                </a:extLst>
              </p:cNvPr>
              <p:cNvSpPr/>
              <p:nvPr/>
            </p:nvSpPr>
            <p:spPr>
              <a:xfrm>
                <a:off x="4319" y="1933"/>
                <a:ext cx="243"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 name="直接连接符 25">
                <a:extLst>
                  <a:ext uri="{FF2B5EF4-FFF2-40B4-BE49-F238E27FC236}">
                    <a16:creationId xmlns:a16="http://schemas.microsoft.com/office/drawing/2014/main" id="{055FA2DC-4AC8-5B3C-7418-DACF8123D74E}"/>
                  </a:ext>
                </a:extLst>
              </p:cNvPr>
              <p:cNvSpPr/>
              <p:nvPr/>
            </p:nvSpPr>
            <p:spPr>
              <a:xfrm>
                <a:off x="4578" y="1933"/>
                <a:ext cx="0"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 name="直接连接符 26">
                <a:extLst>
                  <a:ext uri="{FF2B5EF4-FFF2-40B4-BE49-F238E27FC236}">
                    <a16:creationId xmlns:a16="http://schemas.microsoft.com/office/drawing/2014/main" id="{3F377C58-C45B-DCF2-3747-24365C38B1BB}"/>
                  </a:ext>
                </a:extLst>
              </p:cNvPr>
              <p:cNvSpPr/>
              <p:nvPr/>
            </p:nvSpPr>
            <p:spPr>
              <a:xfrm>
                <a:off x="4612" y="1933"/>
                <a:ext cx="45"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 name="直接连接符 27">
                <a:extLst>
                  <a:ext uri="{FF2B5EF4-FFF2-40B4-BE49-F238E27FC236}">
                    <a16:creationId xmlns:a16="http://schemas.microsoft.com/office/drawing/2014/main" id="{614C7B0F-C158-A836-0295-54DCF544509B}"/>
                  </a:ext>
                </a:extLst>
              </p:cNvPr>
              <p:cNvSpPr/>
              <p:nvPr/>
            </p:nvSpPr>
            <p:spPr>
              <a:xfrm>
                <a:off x="4697" y="1933"/>
                <a:ext cx="243"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直接连接符 28">
                <a:extLst>
                  <a:ext uri="{FF2B5EF4-FFF2-40B4-BE49-F238E27FC236}">
                    <a16:creationId xmlns:a16="http://schemas.microsoft.com/office/drawing/2014/main" id="{1F9EBDF3-F62D-0FFE-4372-33383007F8C4}"/>
                  </a:ext>
                </a:extLst>
              </p:cNvPr>
              <p:cNvSpPr/>
              <p:nvPr/>
            </p:nvSpPr>
            <p:spPr>
              <a:xfrm>
                <a:off x="3924" y="1933"/>
                <a:ext cx="243"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 name="直接连接符 29">
                <a:extLst>
                  <a:ext uri="{FF2B5EF4-FFF2-40B4-BE49-F238E27FC236}">
                    <a16:creationId xmlns:a16="http://schemas.microsoft.com/office/drawing/2014/main" id="{671C5DE0-B325-F617-8B9A-ACB11E4B2A49}"/>
                  </a:ext>
                </a:extLst>
              </p:cNvPr>
              <p:cNvSpPr/>
              <p:nvPr/>
            </p:nvSpPr>
            <p:spPr>
              <a:xfrm>
                <a:off x="4183" y="1933"/>
                <a:ext cx="0"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 name="直接连接符 30">
                <a:extLst>
                  <a:ext uri="{FF2B5EF4-FFF2-40B4-BE49-F238E27FC236}">
                    <a16:creationId xmlns:a16="http://schemas.microsoft.com/office/drawing/2014/main" id="{F4A7E071-241F-5DEF-28E4-535E1E2731C1}"/>
                  </a:ext>
                </a:extLst>
              </p:cNvPr>
              <p:cNvSpPr/>
              <p:nvPr/>
            </p:nvSpPr>
            <p:spPr>
              <a:xfrm>
                <a:off x="4217" y="1933"/>
                <a:ext cx="45"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 name="直接连接符 31">
                <a:extLst>
                  <a:ext uri="{FF2B5EF4-FFF2-40B4-BE49-F238E27FC236}">
                    <a16:creationId xmlns:a16="http://schemas.microsoft.com/office/drawing/2014/main" id="{ABD394E7-8F83-00D2-CD32-07A85A0F786D}"/>
                  </a:ext>
                </a:extLst>
              </p:cNvPr>
              <p:cNvSpPr/>
              <p:nvPr/>
            </p:nvSpPr>
            <p:spPr>
              <a:xfrm>
                <a:off x="3556" y="1933"/>
                <a:ext cx="243"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 name="直接连接符 32">
                <a:extLst>
                  <a:ext uri="{FF2B5EF4-FFF2-40B4-BE49-F238E27FC236}">
                    <a16:creationId xmlns:a16="http://schemas.microsoft.com/office/drawing/2014/main" id="{CDC013DA-6FB1-3CEB-613F-4DFD9404B446}"/>
                  </a:ext>
                </a:extLst>
              </p:cNvPr>
              <p:cNvSpPr/>
              <p:nvPr/>
            </p:nvSpPr>
            <p:spPr>
              <a:xfrm>
                <a:off x="3815" y="1933"/>
                <a:ext cx="0"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 name="直接连接符 33">
                <a:extLst>
                  <a:ext uri="{FF2B5EF4-FFF2-40B4-BE49-F238E27FC236}">
                    <a16:creationId xmlns:a16="http://schemas.microsoft.com/office/drawing/2014/main" id="{BF495C2E-F54B-BC22-9976-2DC57D30B4F1}"/>
                  </a:ext>
                </a:extLst>
              </p:cNvPr>
              <p:cNvSpPr/>
              <p:nvPr/>
            </p:nvSpPr>
            <p:spPr>
              <a:xfrm>
                <a:off x="3849" y="1933"/>
                <a:ext cx="45"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 name="直接连接符 34">
                <a:extLst>
                  <a:ext uri="{FF2B5EF4-FFF2-40B4-BE49-F238E27FC236}">
                    <a16:creationId xmlns:a16="http://schemas.microsoft.com/office/drawing/2014/main" id="{9714CF8B-6F47-2BA3-595B-55937318EF41}"/>
                  </a:ext>
                </a:extLst>
              </p:cNvPr>
              <p:cNvSpPr/>
              <p:nvPr/>
            </p:nvSpPr>
            <p:spPr>
              <a:xfrm>
                <a:off x="3161" y="1933"/>
                <a:ext cx="243"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 name="直接连接符 35">
                <a:extLst>
                  <a:ext uri="{FF2B5EF4-FFF2-40B4-BE49-F238E27FC236}">
                    <a16:creationId xmlns:a16="http://schemas.microsoft.com/office/drawing/2014/main" id="{08D0D1A4-8C16-7AE1-79FD-A861BCC31E56}"/>
                  </a:ext>
                </a:extLst>
              </p:cNvPr>
              <p:cNvSpPr/>
              <p:nvPr/>
            </p:nvSpPr>
            <p:spPr>
              <a:xfrm>
                <a:off x="3420" y="1933"/>
                <a:ext cx="0"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 name="直接连接符 36">
                <a:extLst>
                  <a:ext uri="{FF2B5EF4-FFF2-40B4-BE49-F238E27FC236}">
                    <a16:creationId xmlns:a16="http://schemas.microsoft.com/office/drawing/2014/main" id="{62102BF3-8EAD-8359-B406-7FEFF52515C5}"/>
                  </a:ext>
                </a:extLst>
              </p:cNvPr>
              <p:cNvSpPr/>
              <p:nvPr/>
            </p:nvSpPr>
            <p:spPr>
              <a:xfrm>
                <a:off x="3454" y="1933"/>
                <a:ext cx="45"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grpSp>
        <p:nvGrpSpPr>
          <p:cNvPr id="38" name="组合 37">
            <a:extLst>
              <a:ext uri="{FF2B5EF4-FFF2-40B4-BE49-F238E27FC236}">
                <a16:creationId xmlns:a16="http://schemas.microsoft.com/office/drawing/2014/main" id="{AAFC97A1-D2E8-70B6-CB66-2ED73077AA0B}"/>
              </a:ext>
            </a:extLst>
          </p:cNvPr>
          <p:cNvGrpSpPr/>
          <p:nvPr/>
        </p:nvGrpSpPr>
        <p:grpSpPr>
          <a:xfrm>
            <a:off x="750346" y="2526808"/>
            <a:ext cx="2716212" cy="793750"/>
            <a:chOff x="2541" y="1587"/>
            <a:chExt cx="1711" cy="500"/>
          </a:xfrm>
        </p:grpSpPr>
        <p:grpSp>
          <p:nvGrpSpPr>
            <p:cNvPr id="39" name="组合 38">
              <a:extLst>
                <a:ext uri="{FF2B5EF4-FFF2-40B4-BE49-F238E27FC236}">
                  <a16:creationId xmlns:a16="http://schemas.microsoft.com/office/drawing/2014/main" id="{42D644EA-F912-0553-7A6D-D2D783D1F6B1}"/>
                </a:ext>
              </a:extLst>
            </p:cNvPr>
            <p:cNvGrpSpPr/>
            <p:nvPr/>
          </p:nvGrpSpPr>
          <p:grpSpPr>
            <a:xfrm rot="600000">
              <a:off x="4077" y="1667"/>
              <a:ext cx="39" cy="420"/>
              <a:chOff x="4077" y="1667"/>
              <a:chExt cx="39" cy="420"/>
            </a:xfrm>
          </p:grpSpPr>
          <p:sp>
            <p:nvSpPr>
              <p:cNvPr id="58" name="直接连接符 57">
                <a:extLst>
                  <a:ext uri="{FF2B5EF4-FFF2-40B4-BE49-F238E27FC236}">
                    <a16:creationId xmlns:a16="http://schemas.microsoft.com/office/drawing/2014/main" id="{EBE2D629-6CF3-44FE-B960-538E966C7CA4}"/>
                  </a:ext>
                </a:extLst>
              </p:cNvPr>
              <p:cNvSpPr/>
              <p:nvPr/>
            </p:nvSpPr>
            <p:spPr>
              <a:xfrm>
                <a:off x="4077" y="1877"/>
                <a:ext cx="0" cy="210"/>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 name="直接连接符 58">
                <a:extLst>
                  <a:ext uri="{FF2B5EF4-FFF2-40B4-BE49-F238E27FC236}">
                    <a16:creationId xmlns:a16="http://schemas.microsoft.com/office/drawing/2014/main" id="{BC3923FD-0E42-A24E-8155-4EEB93B27551}"/>
                  </a:ext>
                </a:extLst>
              </p:cNvPr>
              <p:cNvSpPr/>
              <p:nvPr/>
            </p:nvSpPr>
            <p:spPr>
              <a:xfrm flipV="1">
                <a:off x="4077" y="2053"/>
                <a:ext cx="39" cy="34"/>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 name="直接连接符 59">
                <a:extLst>
                  <a:ext uri="{FF2B5EF4-FFF2-40B4-BE49-F238E27FC236}">
                    <a16:creationId xmlns:a16="http://schemas.microsoft.com/office/drawing/2014/main" id="{B3F1A4C3-84E7-C34E-869F-BF057AC4F91A}"/>
                  </a:ext>
                </a:extLst>
              </p:cNvPr>
              <p:cNvSpPr/>
              <p:nvPr/>
            </p:nvSpPr>
            <p:spPr>
              <a:xfrm>
                <a:off x="4077" y="1667"/>
                <a:ext cx="0" cy="210"/>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 name="直接连接符 60">
                <a:extLst>
                  <a:ext uri="{FF2B5EF4-FFF2-40B4-BE49-F238E27FC236}">
                    <a16:creationId xmlns:a16="http://schemas.microsoft.com/office/drawing/2014/main" id="{B70939C5-7285-AB08-CA65-F363B8A9B189}"/>
                  </a:ext>
                </a:extLst>
              </p:cNvPr>
              <p:cNvSpPr/>
              <p:nvPr/>
            </p:nvSpPr>
            <p:spPr>
              <a:xfrm>
                <a:off x="4116" y="1703"/>
                <a:ext cx="0" cy="350"/>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 name="直接连接符 61">
                <a:extLst>
                  <a:ext uri="{FF2B5EF4-FFF2-40B4-BE49-F238E27FC236}">
                    <a16:creationId xmlns:a16="http://schemas.microsoft.com/office/drawing/2014/main" id="{7D51EEDF-78C5-8202-6588-DBADF1549DEB}"/>
                  </a:ext>
                </a:extLst>
              </p:cNvPr>
              <p:cNvSpPr/>
              <p:nvPr/>
            </p:nvSpPr>
            <p:spPr>
              <a:xfrm>
                <a:off x="4077" y="1667"/>
                <a:ext cx="39" cy="36"/>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40" name="组合 39">
              <a:extLst>
                <a:ext uri="{FF2B5EF4-FFF2-40B4-BE49-F238E27FC236}">
                  <a16:creationId xmlns:a16="http://schemas.microsoft.com/office/drawing/2014/main" id="{2F3B2774-1AFD-4D70-3DAD-77CCDAC40790}"/>
                </a:ext>
              </a:extLst>
            </p:cNvPr>
            <p:cNvGrpSpPr/>
            <p:nvPr/>
          </p:nvGrpSpPr>
          <p:grpSpPr>
            <a:xfrm rot="21000000">
              <a:off x="2679" y="1667"/>
              <a:ext cx="48" cy="420"/>
              <a:chOff x="2679" y="1667"/>
              <a:chExt cx="48" cy="420"/>
            </a:xfrm>
          </p:grpSpPr>
          <p:sp>
            <p:nvSpPr>
              <p:cNvPr id="53" name="直接连接符 52">
                <a:extLst>
                  <a:ext uri="{FF2B5EF4-FFF2-40B4-BE49-F238E27FC236}">
                    <a16:creationId xmlns:a16="http://schemas.microsoft.com/office/drawing/2014/main" id="{22DC9796-F8D2-BEB7-A088-45A0682FE089}"/>
                  </a:ext>
                </a:extLst>
              </p:cNvPr>
              <p:cNvSpPr/>
              <p:nvPr/>
            </p:nvSpPr>
            <p:spPr>
              <a:xfrm>
                <a:off x="2727" y="1877"/>
                <a:ext cx="0" cy="210"/>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 name="直接连接符 53">
                <a:extLst>
                  <a:ext uri="{FF2B5EF4-FFF2-40B4-BE49-F238E27FC236}">
                    <a16:creationId xmlns:a16="http://schemas.microsoft.com/office/drawing/2014/main" id="{4421FF98-B182-6869-4309-B496BD458C09}"/>
                  </a:ext>
                </a:extLst>
              </p:cNvPr>
              <p:cNvSpPr/>
              <p:nvPr/>
            </p:nvSpPr>
            <p:spPr>
              <a:xfrm>
                <a:off x="2679" y="2047"/>
                <a:ext cx="48" cy="40"/>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 name="直接连接符 54">
                <a:extLst>
                  <a:ext uri="{FF2B5EF4-FFF2-40B4-BE49-F238E27FC236}">
                    <a16:creationId xmlns:a16="http://schemas.microsoft.com/office/drawing/2014/main" id="{5FDF7ADA-96F5-6CFE-9947-908AE7E42112}"/>
                  </a:ext>
                </a:extLst>
              </p:cNvPr>
              <p:cNvSpPr/>
              <p:nvPr/>
            </p:nvSpPr>
            <p:spPr>
              <a:xfrm>
                <a:off x="2727" y="1667"/>
                <a:ext cx="0" cy="210"/>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 name="直接连接符 55">
                <a:extLst>
                  <a:ext uri="{FF2B5EF4-FFF2-40B4-BE49-F238E27FC236}">
                    <a16:creationId xmlns:a16="http://schemas.microsoft.com/office/drawing/2014/main" id="{5553B9D2-B59F-A14C-C155-81B0F2F3973B}"/>
                  </a:ext>
                </a:extLst>
              </p:cNvPr>
              <p:cNvSpPr/>
              <p:nvPr/>
            </p:nvSpPr>
            <p:spPr>
              <a:xfrm>
                <a:off x="2685" y="1703"/>
                <a:ext cx="0" cy="350"/>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 name="直接连接符 56">
                <a:extLst>
                  <a:ext uri="{FF2B5EF4-FFF2-40B4-BE49-F238E27FC236}">
                    <a16:creationId xmlns:a16="http://schemas.microsoft.com/office/drawing/2014/main" id="{121A8092-A44B-CADE-90D3-F8A7C45303DE}"/>
                  </a:ext>
                </a:extLst>
              </p:cNvPr>
              <p:cNvSpPr/>
              <p:nvPr/>
            </p:nvSpPr>
            <p:spPr>
              <a:xfrm flipV="1">
                <a:off x="2679" y="1667"/>
                <a:ext cx="37" cy="36"/>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41" name="任意多边形 278577">
              <a:extLst>
                <a:ext uri="{FF2B5EF4-FFF2-40B4-BE49-F238E27FC236}">
                  <a16:creationId xmlns:a16="http://schemas.microsoft.com/office/drawing/2014/main" id="{C9265D67-907D-CFF6-8737-71F5FFDFD2E7}"/>
                </a:ext>
              </a:extLst>
            </p:cNvPr>
            <p:cNvSpPr/>
            <p:nvPr/>
          </p:nvSpPr>
          <p:spPr>
            <a:xfrm>
              <a:off x="2664" y="1587"/>
              <a:ext cx="1445" cy="85"/>
            </a:xfrm>
            <a:custGeom>
              <a:avLst/>
              <a:gdLst/>
              <a:ahLst/>
              <a:cxnLst/>
              <a:rect l="0" t="0" r="0" b="0"/>
              <a:pathLst>
                <a:path w="1445" h="85">
                  <a:moveTo>
                    <a:pt x="0" y="85"/>
                  </a:moveTo>
                  <a:cubicBezTo>
                    <a:pt x="233" y="42"/>
                    <a:pt x="467" y="0"/>
                    <a:pt x="708" y="0"/>
                  </a:cubicBezTo>
                  <a:cubicBezTo>
                    <a:pt x="949" y="0"/>
                    <a:pt x="1197" y="42"/>
                    <a:pt x="1445" y="85"/>
                  </a:cubicBezTo>
                </a:path>
              </a:pathLst>
            </a:custGeom>
            <a:noFill/>
            <a:ln w="28575" cap="flat" cmpd="sng">
              <a:solidFill>
                <a:srgbClr val="000000">
                  <a:alpha val="100000"/>
                </a:srgbClr>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 name="任意多边形 278578">
              <a:extLst>
                <a:ext uri="{FF2B5EF4-FFF2-40B4-BE49-F238E27FC236}">
                  <a16:creationId xmlns:a16="http://schemas.microsoft.com/office/drawing/2014/main" id="{C29F22AF-E2F6-0928-76F6-13CCCCBF847B}"/>
                </a:ext>
              </a:extLst>
            </p:cNvPr>
            <p:cNvSpPr/>
            <p:nvPr/>
          </p:nvSpPr>
          <p:spPr>
            <a:xfrm>
              <a:off x="2767" y="1990"/>
              <a:ext cx="1275" cy="85"/>
            </a:xfrm>
            <a:custGeom>
              <a:avLst/>
              <a:gdLst/>
              <a:ahLst/>
              <a:cxnLst/>
              <a:rect l="0" t="0" r="0" b="0"/>
              <a:pathLst>
                <a:path w="1275" h="85">
                  <a:moveTo>
                    <a:pt x="0" y="85"/>
                  </a:moveTo>
                  <a:cubicBezTo>
                    <a:pt x="205" y="42"/>
                    <a:pt x="411" y="0"/>
                    <a:pt x="623" y="0"/>
                  </a:cubicBezTo>
                  <a:cubicBezTo>
                    <a:pt x="835" y="0"/>
                    <a:pt x="1055" y="42"/>
                    <a:pt x="1275" y="85"/>
                  </a:cubicBezTo>
                </a:path>
              </a:pathLst>
            </a:custGeom>
            <a:noFill/>
            <a:ln w="28575" cap="flat" cmpd="sng">
              <a:solidFill>
                <a:srgbClr val="000000">
                  <a:alpha val="100000"/>
                </a:srgbClr>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43" name="组合 42">
              <a:extLst>
                <a:ext uri="{FF2B5EF4-FFF2-40B4-BE49-F238E27FC236}">
                  <a16:creationId xmlns:a16="http://schemas.microsoft.com/office/drawing/2014/main" id="{5BEE0678-747A-CE5C-D8E9-312036911029}"/>
                </a:ext>
              </a:extLst>
            </p:cNvPr>
            <p:cNvGrpSpPr/>
            <p:nvPr/>
          </p:nvGrpSpPr>
          <p:grpSpPr>
            <a:xfrm>
              <a:off x="2541" y="1777"/>
              <a:ext cx="1711" cy="134"/>
              <a:chOff x="2541" y="1777"/>
              <a:chExt cx="1711" cy="134"/>
            </a:xfrm>
          </p:grpSpPr>
          <p:sp>
            <p:nvSpPr>
              <p:cNvPr id="44" name="直接连接符 43">
                <a:extLst>
                  <a:ext uri="{FF2B5EF4-FFF2-40B4-BE49-F238E27FC236}">
                    <a16:creationId xmlns:a16="http://schemas.microsoft.com/office/drawing/2014/main" id="{EAC7731E-AD1F-5D32-0184-FDFFD7A36E30}"/>
                  </a:ext>
                </a:extLst>
              </p:cNvPr>
              <p:cNvSpPr/>
              <p:nvPr/>
            </p:nvSpPr>
            <p:spPr>
              <a:xfrm rot="21300000" flipV="1">
                <a:off x="2541" y="1866"/>
                <a:ext cx="244" cy="35"/>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 name="直接连接符 44">
                <a:extLst>
                  <a:ext uri="{FF2B5EF4-FFF2-40B4-BE49-F238E27FC236}">
                    <a16:creationId xmlns:a16="http://schemas.microsoft.com/office/drawing/2014/main" id="{0471EA26-6F1C-1860-5B3C-7AF3491413AF}"/>
                  </a:ext>
                </a:extLst>
              </p:cNvPr>
              <p:cNvSpPr/>
              <p:nvPr/>
            </p:nvSpPr>
            <p:spPr>
              <a:xfrm flipV="1">
                <a:off x="2835" y="1832"/>
                <a:ext cx="45" cy="12"/>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 name="直接连接符 45">
                <a:extLst>
                  <a:ext uri="{FF2B5EF4-FFF2-40B4-BE49-F238E27FC236}">
                    <a16:creationId xmlns:a16="http://schemas.microsoft.com/office/drawing/2014/main" id="{225F6E48-D331-21CB-C691-7FD99A06439A}"/>
                  </a:ext>
                </a:extLst>
              </p:cNvPr>
              <p:cNvSpPr/>
              <p:nvPr/>
            </p:nvSpPr>
            <p:spPr>
              <a:xfrm flipV="1">
                <a:off x="2931" y="1789"/>
                <a:ext cx="240" cy="31"/>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 name="直接连接符 46">
                <a:extLst>
                  <a:ext uri="{FF2B5EF4-FFF2-40B4-BE49-F238E27FC236}">
                    <a16:creationId xmlns:a16="http://schemas.microsoft.com/office/drawing/2014/main" id="{84DBB1CD-4CCB-3E34-E488-BAE4DB65E451}"/>
                  </a:ext>
                </a:extLst>
              </p:cNvPr>
              <p:cNvSpPr/>
              <p:nvPr/>
            </p:nvSpPr>
            <p:spPr>
              <a:xfrm flipH="1">
                <a:off x="3222" y="1777"/>
                <a:ext cx="54" cy="12"/>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 name="直接连接符 47">
                <a:extLst>
                  <a:ext uri="{FF2B5EF4-FFF2-40B4-BE49-F238E27FC236}">
                    <a16:creationId xmlns:a16="http://schemas.microsoft.com/office/drawing/2014/main" id="{7AE32D65-3BB8-0A0A-ACEA-F37E40EA132E}"/>
                  </a:ext>
                </a:extLst>
              </p:cNvPr>
              <p:cNvSpPr/>
              <p:nvPr/>
            </p:nvSpPr>
            <p:spPr>
              <a:xfrm>
                <a:off x="3334" y="1783"/>
                <a:ext cx="218" cy="6"/>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 name="直接连接符 48">
                <a:extLst>
                  <a:ext uri="{FF2B5EF4-FFF2-40B4-BE49-F238E27FC236}">
                    <a16:creationId xmlns:a16="http://schemas.microsoft.com/office/drawing/2014/main" id="{240A7280-967D-63BC-F542-972912BC16C1}"/>
                  </a:ext>
                </a:extLst>
              </p:cNvPr>
              <p:cNvSpPr/>
              <p:nvPr/>
            </p:nvSpPr>
            <p:spPr>
              <a:xfrm rot="1080000" flipH="1">
                <a:off x="3594" y="1783"/>
                <a:ext cx="54" cy="12"/>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 name="直接连接符 49">
                <a:extLst>
                  <a:ext uri="{FF2B5EF4-FFF2-40B4-BE49-F238E27FC236}">
                    <a16:creationId xmlns:a16="http://schemas.microsoft.com/office/drawing/2014/main" id="{1BE77FFA-323B-8C4E-35AA-1CAE80E9701A}"/>
                  </a:ext>
                </a:extLst>
              </p:cNvPr>
              <p:cNvSpPr/>
              <p:nvPr/>
            </p:nvSpPr>
            <p:spPr>
              <a:xfrm rot="600000">
                <a:off x="3702" y="1820"/>
                <a:ext cx="218" cy="6"/>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 name="直接连接符 50">
                <a:extLst>
                  <a:ext uri="{FF2B5EF4-FFF2-40B4-BE49-F238E27FC236}">
                    <a16:creationId xmlns:a16="http://schemas.microsoft.com/office/drawing/2014/main" id="{71652B45-A1F9-9B9B-11F9-CA50C1C10A06}"/>
                  </a:ext>
                </a:extLst>
              </p:cNvPr>
              <p:cNvSpPr/>
              <p:nvPr/>
            </p:nvSpPr>
            <p:spPr>
              <a:xfrm rot="1560000" flipH="1">
                <a:off x="3947" y="1850"/>
                <a:ext cx="54" cy="12"/>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 name="直接连接符 51">
                <a:extLst>
                  <a:ext uri="{FF2B5EF4-FFF2-40B4-BE49-F238E27FC236}">
                    <a16:creationId xmlns:a16="http://schemas.microsoft.com/office/drawing/2014/main" id="{A8ADE782-D102-BA8E-E500-CC9BF65113D3}"/>
                  </a:ext>
                </a:extLst>
              </p:cNvPr>
              <p:cNvSpPr/>
              <p:nvPr/>
            </p:nvSpPr>
            <p:spPr>
              <a:xfrm rot="840000">
                <a:off x="4034" y="1905"/>
                <a:ext cx="218" cy="6"/>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grpSp>
        <p:nvGrpSpPr>
          <p:cNvPr id="63" name="组合 62">
            <a:extLst>
              <a:ext uri="{FF2B5EF4-FFF2-40B4-BE49-F238E27FC236}">
                <a16:creationId xmlns:a16="http://schemas.microsoft.com/office/drawing/2014/main" id="{CA114E47-0184-00E0-1F0A-CBD7A574AF91}"/>
              </a:ext>
            </a:extLst>
          </p:cNvPr>
          <p:cNvGrpSpPr/>
          <p:nvPr/>
        </p:nvGrpSpPr>
        <p:grpSpPr>
          <a:xfrm>
            <a:off x="5543008" y="2725245"/>
            <a:ext cx="2824163" cy="533400"/>
            <a:chOff x="3341" y="1991"/>
            <a:chExt cx="1779" cy="336"/>
          </a:xfrm>
        </p:grpSpPr>
        <p:sp>
          <p:nvSpPr>
            <p:cNvPr id="64" name="直接连接符 63">
              <a:extLst>
                <a:ext uri="{FF2B5EF4-FFF2-40B4-BE49-F238E27FC236}">
                  <a16:creationId xmlns:a16="http://schemas.microsoft.com/office/drawing/2014/main" id="{B246F260-297E-CD6E-522B-5FC31F52ED6C}"/>
                </a:ext>
              </a:extLst>
            </p:cNvPr>
            <p:cNvSpPr/>
            <p:nvPr/>
          </p:nvSpPr>
          <p:spPr>
            <a:xfrm flipH="1" flipV="1">
              <a:off x="3532" y="1996"/>
              <a:ext cx="1071" cy="0"/>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 name="直接连接符 64">
              <a:extLst>
                <a:ext uri="{FF2B5EF4-FFF2-40B4-BE49-F238E27FC236}">
                  <a16:creationId xmlns:a16="http://schemas.microsoft.com/office/drawing/2014/main" id="{D7CA41F8-A8E6-11F9-0293-D2D62A93140E}"/>
                </a:ext>
              </a:extLst>
            </p:cNvPr>
            <p:cNvSpPr/>
            <p:nvPr/>
          </p:nvSpPr>
          <p:spPr>
            <a:xfrm flipV="1">
              <a:off x="3532" y="1991"/>
              <a:ext cx="0" cy="336"/>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 name="直接连接符 65">
              <a:extLst>
                <a:ext uri="{FF2B5EF4-FFF2-40B4-BE49-F238E27FC236}">
                  <a16:creationId xmlns:a16="http://schemas.microsoft.com/office/drawing/2014/main" id="{7E82C45F-2459-1014-648B-8FAD25C7ADAE}"/>
                </a:ext>
              </a:extLst>
            </p:cNvPr>
            <p:cNvSpPr/>
            <p:nvPr/>
          </p:nvSpPr>
          <p:spPr>
            <a:xfrm flipH="1" flipV="1">
              <a:off x="3538" y="2319"/>
              <a:ext cx="1071" cy="0"/>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 name="直接连接符 66">
              <a:extLst>
                <a:ext uri="{FF2B5EF4-FFF2-40B4-BE49-F238E27FC236}">
                  <a16:creationId xmlns:a16="http://schemas.microsoft.com/office/drawing/2014/main" id="{C3F84146-853C-B2A3-C653-4A9163465C32}"/>
                </a:ext>
              </a:extLst>
            </p:cNvPr>
            <p:cNvSpPr/>
            <p:nvPr/>
          </p:nvSpPr>
          <p:spPr>
            <a:xfrm flipV="1">
              <a:off x="3472" y="2045"/>
              <a:ext cx="0" cy="212"/>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 name="直接连接符 67">
              <a:extLst>
                <a:ext uri="{FF2B5EF4-FFF2-40B4-BE49-F238E27FC236}">
                  <a16:creationId xmlns:a16="http://schemas.microsoft.com/office/drawing/2014/main" id="{FFC525B9-0DAE-F329-D4FC-E80A7489F8F3}"/>
                </a:ext>
              </a:extLst>
            </p:cNvPr>
            <p:cNvSpPr/>
            <p:nvPr/>
          </p:nvSpPr>
          <p:spPr>
            <a:xfrm flipH="1">
              <a:off x="3470" y="1991"/>
              <a:ext cx="62" cy="54"/>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 name="直接连接符 68">
              <a:extLst>
                <a:ext uri="{FF2B5EF4-FFF2-40B4-BE49-F238E27FC236}">
                  <a16:creationId xmlns:a16="http://schemas.microsoft.com/office/drawing/2014/main" id="{966EC4A8-91BA-3E2D-488B-1929B4D00565}"/>
                </a:ext>
              </a:extLst>
            </p:cNvPr>
            <p:cNvSpPr/>
            <p:nvPr/>
          </p:nvSpPr>
          <p:spPr>
            <a:xfrm flipH="1" flipV="1">
              <a:off x="3472" y="2257"/>
              <a:ext cx="60" cy="62"/>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70" name="组合 69">
              <a:extLst>
                <a:ext uri="{FF2B5EF4-FFF2-40B4-BE49-F238E27FC236}">
                  <a16:creationId xmlns:a16="http://schemas.microsoft.com/office/drawing/2014/main" id="{3D9B6A9E-A7A1-90E5-E3FA-7C354B0C6547}"/>
                </a:ext>
              </a:extLst>
            </p:cNvPr>
            <p:cNvGrpSpPr/>
            <p:nvPr/>
          </p:nvGrpSpPr>
          <p:grpSpPr>
            <a:xfrm>
              <a:off x="3341" y="2152"/>
              <a:ext cx="1779" cy="0"/>
              <a:chOff x="3161" y="1933"/>
              <a:chExt cx="1779" cy="0"/>
            </a:xfrm>
          </p:grpSpPr>
          <p:sp>
            <p:nvSpPr>
              <p:cNvPr id="71" name="直接连接符 70">
                <a:extLst>
                  <a:ext uri="{FF2B5EF4-FFF2-40B4-BE49-F238E27FC236}">
                    <a16:creationId xmlns:a16="http://schemas.microsoft.com/office/drawing/2014/main" id="{73EC302C-1B85-8B4E-EB1E-0722B8C68B1D}"/>
                  </a:ext>
                </a:extLst>
              </p:cNvPr>
              <p:cNvSpPr/>
              <p:nvPr/>
            </p:nvSpPr>
            <p:spPr>
              <a:xfrm>
                <a:off x="4319" y="1933"/>
                <a:ext cx="243"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 name="直接连接符 71">
                <a:extLst>
                  <a:ext uri="{FF2B5EF4-FFF2-40B4-BE49-F238E27FC236}">
                    <a16:creationId xmlns:a16="http://schemas.microsoft.com/office/drawing/2014/main" id="{86862A09-2DEB-5D67-4129-2379D6FC2EA7}"/>
                  </a:ext>
                </a:extLst>
              </p:cNvPr>
              <p:cNvSpPr/>
              <p:nvPr/>
            </p:nvSpPr>
            <p:spPr>
              <a:xfrm>
                <a:off x="4578" y="1933"/>
                <a:ext cx="0"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 name="直接连接符 72">
                <a:extLst>
                  <a:ext uri="{FF2B5EF4-FFF2-40B4-BE49-F238E27FC236}">
                    <a16:creationId xmlns:a16="http://schemas.microsoft.com/office/drawing/2014/main" id="{885C6C8C-A887-F8CB-6CBD-91825FAD6D5A}"/>
                  </a:ext>
                </a:extLst>
              </p:cNvPr>
              <p:cNvSpPr/>
              <p:nvPr/>
            </p:nvSpPr>
            <p:spPr>
              <a:xfrm>
                <a:off x="4612" y="1933"/>
                <a:ext cx="45"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 name="直接连接符 73">
                <a:extLst>
                  <a:ext uri="{FF2B5EF4-FFF2-40B4-BE49-F238E27FC236}">
                    <a16:creationId xmlns:a16="http://schemas.microsoft.com/office/drawing/2014/main" id="{A4F65021-E2A6-05DB-72DA-2350A5ED968B}"/>
                  </a:ext>
                </a:extLst>
              </p:cNvPr>
              <p:cNvSpPr/>
              <p:nvPr/>
            </p:nvSpPr>
            <p:spPr>
              <a:xfrm>
                <a:off x="4697" y="1933"/>
                <a:ext cx="243"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 name="直接连接符 74">
                <a:extLst>
                  <a:ext uri="{FF2B5EF4-FFF2-40B4-BE49-F238E27FC236}">
                    <a16:creationId xmlns:a16="http://schemas.microsoft.com/office/drawing/2014/main" id="{B02510B7-C64D-27B8-6627-04A046740434}"/>
                  </a:ext>
                </a:extLst>
              </p:cNvPr>
              <p:cNvSpPr/>
              <p:nvPr/>
            </p:nvSpPr>
            <p:spPr>
              <a:xfrm>
                <a:off x="3924" y="1933"/>
                <a:ext cx="243"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 name="直接连接符 75">
                <a:extLst>
                  <a:ext uri="{FF2B5EF4-FFF2-40B4-BE49-F238E27FC236}">
                    <a16:creationId xmlns:a16="http://schemas.microsoft.com/office/drawing/2014/main" id="{8EFFCC98-22DE-E2CC-AC94-6262D23B80F1}"/>
                  </a:ext>
                </a:extLst>
              </p:cNvPr>
              <p:cNvSpPr/>
              <p:nvPr/>
            </p:nvSpPr>
            <p:spPr>
              <a:xfrm>
                <a:off x="4183" y="1933"/>
                <a:ext cx="0"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 name="直接连接符 76">
                <a:extLst>
                  <a:ext uri="{FF2B5EF4-FFF2-40B4-BE49-F238E27FC236}">
                    <a16:creationId xmlns:a16="http://schemas.microsoft.com/office/drawing/2014/main" id="{5A220E7B-0AB6-B3BF-91DC-53E0DEFA0A9E}"/>
                  </a:ext>
                </a:extLst>
              </p:cNvPr>
              <p:cNvSpPr/>
              <p:nvPr/>
            </p:nvSpPr>
            <p:spPr>
              <a:xfrm>
                <a:off x="4217" y="1933"/>
                <a:ext cx="45"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 name="直接连接符 77">
                <a:extLst>
                  <a:ext uri="{FF2B5EF4-FFF2-40B4-BE49-F238E27FC236}">
                    <a16:creationId xmlns:a16="http://schemas.microsoft.com/office/drawing/2014/main" id="{A9AF916E-2EB5-6486-58EE-1C3708EE56D2}"/>
                  </a:ext>
                </a:extLst>
              </p:cNvPr>
              <p:cNvSpPr/>
              <p:nvPr/>
            </p:nvSpPr>
            <p:spPr>
              <a:xfrm>
                <a:off x="3556" y="1933"/>
                <a:ext cx="243"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 name="直接连接符 78">
                <a:extLst>
                  <a:ext uri="{FF2B5EF4-FFF2-40B4-BE49-F238E27FC236}">
                    <a16:creationId xmlns:a16="http://schemas.microsoft.com/office/drawing/2014/main" id="{BE3E83D0-2DBC-F5AB-9878-0A34D55D16C6}"/>
                  </a:ext>
                </a:extLst>
              </p:cNvPr>
              <p:cNvSpPr/>
              <p:nvPr/>
            </p:nvSpPr>
            <p:spPr>
              <a:xfrm>
                <a:off x="3815" y="1933"/>
                <a:ext cx="0"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 name="直接连接符 79">
                <a:extLst>
                  <a:ext uri="{FF2B5EF4-FFF2-40B4-BE49-F238E27FC236}">
                    <a16:creationId xmlns:a16="http://schemas.microsoft.com/office/drawing/2014/main" id="{C5BEC1B2-C2D7-E648-AEE0-DF9170A57EF5}"/>
                  </a:ext>
                </a:extLst>
              </p:cNvPr>
              <p:cNvSpPr/>
              <p:nvPr/>
            </p:nvSpPr>
            <p:spPr>
              <a:xfrm>
                <a:off x="3849" y="1933"/>
                <a:ext cx="45"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 name="直接连接符 80">
                <a:extLst>
                  <a:ext uri="{FF2B5EF4-FFF2-40B4-BE49-F238E27FC236}">
                    <a16:creationId xmlns:a16="http://schemas.microsoft.com/office/drawing/2014/main" id="{78A052EE-BC18-B7AD-C0F0-647168508BE4}"/>
                  </a:ext>
                </a:extLst>
              </p:cNvPr>
              <p:cNvSpPr/>
              <p:nvPr/>
            </p:nvSpPr>
            <p:spPr>
              <a:xfrm>
                <a:off x="3161" y="1933"/>
                <a:ext cx="243"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 name="直接连接符 81">
                <a:extLst>
                  <a:ext uri="{FF2B5EF4-FFF2-40B4-BE49-F238E27FC236}">
                    <a16:creationId xmlns:a16="http://schemas.microsoft.com/office/drawing/2014/main" id="{B0A1917D-1649-9754-285A-D02D0A777B60}"/>
                  </a:ext>
                </a:extLst>
              </p:cNvPr>
              <p:cNvSpPr/>
              <p:nvPr/>
            </p:nvSpPr>
            <p:spPr>
              <a:xfrm>
                <a:off x="3420" y="1933"/>
                <a:ext cx="0"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 name="直接连接符 82">
                <a:extLst>
                  <a:ext uri="{FF2B5EF4-FFF2-40B4-BE49-F238E27FC236}">
                    <a16:creationId xmlns:a16="http://schemas.microsoft.com/office/drawing/2014/main" id="{A265A676-D351-C5AD-F594-5D1CECA15B36}"/>
                  </a:ext>
                </a:extLst>
              </p:cNvPr>
              <p:cNvSpPr/>
              <p:nvPr/>
            </p:nvSpPr>
            <p:spPr>
              <a:xfrm>
                <a:off x="3454" y="1933"/>
                <a:ext cx="45"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grpSp>
        <p:nvGrpSpPr>
          <p:cNvPr id="84" name="组合 83">
            <a:extLst>
              <a:ext uri="{FF2B5EF4-FFF2-40B4-BE49-F238E27FC236}">
                <a16:creationId xmlns:a16="http://schemas.microsoft.com/office/drawing/2014/main" id="{5BDAA139-321B-C562-B5DC-86BE474F4B41}"/>
              </a:ext>
            </a:extLst>
          </p:cNvPr>
          <p:cNvGrpSpPr/>
          <p:nvPr/>
        </p:nvGrpSpPr>
        <p:grpSpPr>
          <a:xfrm>
            <a:off x="5546183" y="2455370"/>
            <a:ext cx="2824163" cy="1057275"/>
            <a:chOff x="3341" y="1820"/>
            <a:chExt cx="1779" cy="666"/>
          </a:xfrm>
        </p:grpSpPr>
        <p:sp>
          <p:nvSpPr>
            <p:cNvPr id="85" name="直接连接符 84">
              <a:extLst>
                <a:ext uri="{FF2B5EF4-FFF2-40B4-BE49-F238E27FC236}">
                  <a16:creationId xmlns:a16="http://schemas.microsoft.com/office/drawing/2014/main" id="{BFC89DEC-426D-528A-48BF-F47BAAC417D4}"/>
                </a:ext>
              </a:extLst>
            </p:cNvPr>
            <p:cNvSpPr/>
            <p:nvPr/>
          </p:nvSpPr>
          <p:spPr>
            <a:xfrm flipH="1">
              <a:off x="4603" y="1820"/>
              <a:ext cx="1" cy="666"/>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 name="直接连接符 85">
              <a:extLst>
                <a:ext uri="{FF2B5EF4-FFF2-40B4-BE49-F238E27FC236}">
                  <a16:creationId xmlns:a16="http://schemas.microsoft.com/office/drawing/2014/main" id="{4F3EB02F-481B-4DBB-A109-498DDC67E8AC}"/>
                </a:ext>
              </a:extLst>
            </p:cNvPr>
            <p:cNvSpPr/>
            <p:nvPr/>
          </p:nvSpPr>
          <p:spPr>
            <a:xfrm flipH="1">
              <a:off x="4858" y="1820"/>
              <a:ext cx="6" cy="666"/>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 name="直接连接符 86">
              <a:extLst>
                <a:ext uri="{FF2B5EF4-FFF2-40B4-BE49-F238E27FC236}">
                  <a16:creationId xmlns:a16="http://schemas.microsoft.com/office/drawing/2014/main" id="{CC13CFA8-E0AD-53E5-CC81-A3A0555366B5}"/>
                </a:ext>
              </a:extLst>
            </p:cNvPr>
            <p:cNvSpPr/>
            <p:nvPr/>
          </p:nvSpPr>
          <p:spPr>
            <a:xfrm>
              <a:off x="4603" y="1820"/>
              <a:ext cx="261" cy="0"/>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 name="直接连接符 87">
              <a:extLst>
                <a:ext uri="{FF2B5EF4-FFF2-40B4-BE49-F238E27FC236}">
                  <a16:creationId xmlns:a16="http://schemas.microsoft.com/office/drawing/2014/main" id="{5EAC1DE1-D69E-E96D-98B4-E294D7859A3C}"/>
                </a:ext>
              </a:extLst>
            </p:cNvPr>
            <p:cNvSpPr/>
            <p:nvPr/>
          </p:nvSpPr>
          <p:spPr>
            <a:xfrm>
              <a:off x="4603" y="2486"/>
              <a:ext cx="261" cy="0"/>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 name="直接连接符 88">
              <a:extLst>
                <a:ext uri="{FF2B5EF4-FFF2-40B4-BE49-F238E27FC236}">
                  <a16:creationId xmlns:a16="http://schemas.microsoft.com/office/drawing/2014/main" id="{CAC8DCAD-A5D4-45E4-565E-07A376F9D0F1}"/>
                </a:ext>
              </a:extLst>
            </p:cNvPr>
            <p:cNvSpPr/>
            <p:nvPr/>
          </p:nvSpPr>
          <p:spPr>
            <a:xfrm>
              <a:off x="4915" y="1883"/>
              <a:ext cx="0" cy="546"/>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 name="直接连接符 89">
              <a:extLst>
                <a:ext uri="{FF2B5EF4-FFF2-40B4-BE49-F238E27FC236}">
                  <a16:creationId xmlns:a16="http://schemas.microsoft.com/office/drawing/2014/main" id="{6589B88C-1704-4F42-C454-9EF3CFE2F2D8}"/>
                </a:ext>
              </a:extLst>
            </p:cNvPr>
            <p:cNvSpPr/>
            <p:nvPr/>
          </p:nvSpPr>
          <p:spPr>
            <a:xfrm>
              <a:off x="4864" y="1820"/>
              <a:ext cx="57" cy="63"/>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1" name="直接连接符 90">
              <a:extLst>
                <a:ext uri="{FF2B5EF4-FFF2-40B4-BE49-F238E27FC236}">
                  <a16:creationId xmlns:a16="http://schemas.microsoft.com/office/drawing/2014/main" id="{278A41C7-5991-26A1-B31C-0D86B969BC5C}"/>
                </a:ext>
              </a:extLst>
            </p:cNvPr>
            <p:cNvSpPr/>
            <p:nvPr/>
          </p:nvSpPr>
          <p:spPr>
            <a:xfrm flipV="1">
              <a:off x="4858" y="2429"/>
              <a:ext cx="57" cy="50"/>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92" name="组合 91">
              <a:extLst>
                <a:ext uri="{FF2B5EF4-FFF2-40B4-BE49-F238E27FC236}">
                  <a16:creationId xmlns:a16="http://schemas.microsoft.com/office/drawing/2014/main" id="{10577F40-0707-0ABC-1299-3F8E52FB5441}"/>
                </a:ext>
              </a:extLst>
            </p:cNvPr>
            <p:cNvGrpSpPr/>
            <p:nvPr/>
          </p:nvGrpSpPr>
          <p:grpSpPr>
            <a:xfrm>
              <a:off x="3341" y="2152"/>
              <a:ext cx="1779" cy="0"/>
              <a:chOff x="3161" y="1933"/>
              <a:chExt cx="1779" cy="0"/>
            </a:xfrm>
          </p:grpSpPr>
          <p:sp>
            <p:nvSpPr>
              <p:cNvPr id="93" name="直接连接符 92">
                <a:extLst>
                  <a:ext uri="{FF2B5EF4-FFF2-40B4-BE49-F238E27FC236}">
                    <a16:creationId xmlns:a16="http://schemas.microsoft.com/office/drawing/2014/main" id="{F1FE60A9-1D58-9BFE-C1DF-619D7F6B4803}"/>
                  </a:ext>
                </a:extLst>
              </p:cNvPr>
              <p:cNvSpPr/>
              <p:nvPr/>
            </p:nvSpPr>
            <p:spPr>
              <a:xfrm>
                <a:off x="4319" y="1933"/>
                <a:ext cx="243"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4" name="直接连接符 93">
                <a:extLst>
                  <a:ext uri="{FF2B5EF4-FFF2-40B4-BE49-F238E27FC236}">
                    <a16:creationId xmlns:a16="http://schemas.microsoft.com/office/drawing/2014/main" id="{3356FEAB-0A00-8651-464D-582D061D8EFA}"/>
                  </a:ext>
                </a:extLst>
              </p:cNvPr>
              <p:cNvSpPr/>
              <p:nvPr/>
            </p:nvSpPr>
            <p:spPr>
              <a:xfrm>
                <a:off x="4578" y="1933"/>
                <a:ext cx="0"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5" name="直接连接符 94">
                <a:extLst>
                  <a:ext uri="{FF2B5EF4-FFF2-40B4-BE49-F238E27FC236}">
                    <a16:creationId xmlns:a16="http://schemas.microsoft.com/office/drawing/2014/main" id="{DC41F90E-16D8-D333-2E30-6DADF8BE8627}"/>
                  </a:ext>
                </a:extLst>
              </p:cNvPr>
              <p:cNvSpPr/>
              <p:nvPr/>
            </p:nvSpPr>
            <p:spPr>
              <a:xfrm>
                <a:off x="4612" y="1933"/>
                <a:ext cx="45"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6" name="直接连接符 95">
                <a:extLst>
                  <a:ext uri="{FF2B5EF4-FFF2-40B4-BE49-F238E27FC236}">
                    <a16:creationId xmlns:a16="http://schemas.microsoft.com/office/drawing/2014/main" id="{F8D96F38-498B-50DE-7115-F275E27A62F2}"/>
                  </a:ext>
                </a:extLst>
              </p:cNvPr>
              <p:cNvSpPr/>
              <p:nvPr/>
            </p:nvSpPr>
            <p:spPr>
              <a:xfrm>
                <a:off x="4697" y="1933"/>
                <a:ext cx="243"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7" name="直接连接符 96">
                <a:extLst>
                  <a:ext uri="{FF2B5EF4-FFF2-40B4-BE49-F238E27FC236}">
                    <a16:creationId xmlns:a16="http://schemas.microsoft.com/office/drawing/2014/main" id="{230384D5-75DD-0334-4BFE-8B0B5E48C015}"/>
                  </a:ext>
                </a:extLst>
              </p:cNvPr>
              <p:cNvSpPr/>
              <p:nvPr/>
            </p:nvSpPr>
            <p:spPr>
              <a:xfrm>
                <a:off x="3924" y="1933"/>
                <a:ext cx="243"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8" name="直接连接符 97">
                <a:extLst>
                  <a:ext uri="{FF2B5EF4-FFF2-40B4-BE49-F238E27FC236}">
                    <a16:creationId xmlns:a16="http://schemas.microsoft.com/office/drawing/2014/main" id="{D7D5347A-A518-7A5A-8BB8-361F36CFA9F8}"/>
                  </a:ext>
                </a:extLst>
              </p:cNvPr>
              <p:cNvSpPr/>
              <p:nvPr/>
            </p:nvSpPr>
            <p:spPr>
              <a:xfrm>
                <a:off x="4183" y="1933"/>
                <a:ext cx="0"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9" name="直接连接符 98">
                <a:extLst>
                  <a:ext uri="{FF2B5EF4-FFF2-40B4-BE49-F238E27FC236}">
                    <a16:creationId xmlns:a16="http://schemas.microsoft.com/office/drawing/2014/main" id="{42524AD8-FA61-CBF2-11DD-80FA1311220D}"/>
                  </a:ext>
                </a:extLst>
              </p:cNvPr>
              <p:cNvSpPr/>
              <p:nvPr/>
            </p:nvSpPr>
            <p:spPr>
              <a:xfrm>
                <a:off x="4217" y="1933"/>
                <a:ext cx="45"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0" name="直接连接符 99">
                <a:extLst>
                  <a:ext uri="{FF2B5EF4-FFF2-40B4-BE49-F238E27FC236}">
                    <a16:creationId xmlns:a16="http://schemas.microsoft.com/office/drawing/2014/main" id="{C6073BFB-2E95-8042-FB89-42E7F571C874}"/>
                  </a:ext>
                </a:extLst>
              </p:cNvPr>
              <p:cNvSpPr/>
              <p:nvPr/>
            </p:nvSpPr>
            <p:spPr>
              <a:xfrm>
                <a:off x="3556" y="1933"/>
                <a:ext cx="243"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1" name="直接连接符 100">
                <a:extLst>
                  <a:ext uri="{FF2B5EF4-FFF2-40B4-BE49-F238E27FC236}">
                    <a16:creationId xmlns:a16="http://schemas.microsoft.com/office/drawing/2014/main" id="{B211D177-6FA9-5DBC-2483-C90BAA03C53A}"/>
                  </a:ext>
                </a:extLst>
              </p:cNvPr>
              <p:cNvSpPr/>
              <p:nvPr/>
            </p:nvSpPr>
            <p:spPr>
              <a:xfrm>
                <a:off x="3815" y="1933"/>
                <a:ext cx="0"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2" name="直接连接符 101">
                <a:extLst>
                  <a:ext uri="{FF2B5EF4-FFF2-40B4-BE49-F238E27FC236}">
                    <a16:creationId xmlns:a16="http://schemas.microsoft.com/office/drawing/2014/main" id="{C58A4203-FB97-2566-A79C-62E7556D6547}"/>
                  </a:ext>
                </a:extLst>
              </p:cNvPr>
              <p:cNvSpPr/>
              <p:nvPr/>
            </p:nvSpPr>
            <p:spPr>
              <a:xfrm>
                <a:off x="3849" y="1933"/>
                <a:ext cx="45"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3" name="直接连接符 102">
                <a:extLst>
                  <a:ext uri="{FF2B5EF4-FFF2-40B4-BE49-F238E27FC236}">
                    <a16:creationId xmlns:a16="http://schemas.microsoft.com/office/drawing/2014/main" id="{DEE34152-1F9A-AF71-E194-83F50AB46761}"/>
                  </a:ext>
                </a:extLst>
              </p:cNvPr>
              <p:cNvSpPr/>
              <p:nvPr/>
            </p:nvSpPr>
            <p:spPr>
              <a:xfrm>
                <a:off x="3161" y="1933"/>
                <a:ext cx="243"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4" name="直接连接符 103">
                <a:extLst>
                  <a:ext uri="{FF2B5EF4-FFF2-40B4-BE49-F238E27FC236}">
                    <a16:creationId xmlns:a16="http://schemas.microsoft.com/office/drawing/2014/main" id="{9DBC0788-C749-AC2B-A758-66B2907999CA}"/>
                  </a:ext>
                </a:extLst>
              </p:cNvPr>
              <p:cNvSpPr/>
              <p:nvPr/>
            </p:nvSpPr>
            <p:spPr>
              <a:xfrm>
                <a:off x="3420" y="1933"/>
                <a:ext cx="0"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5" name="直接连接符 104">
                <a:extLst>
                  <a:ext uri="{FF2B5EF4-FFF2-40B4-BE49-F238E27FC236}">
                    <a16:creationId xmlns:a16="http://schemas.microsoft.com/office/drawing/2014/main" id="{35076324-1880-6B04-B923-60CE6062FAF0}"/>
                  </a:ext>
                </a:extLst>
              </p:cNvPr>
              <p:cNvSpPr/>
              <p:nvPr/>
            </p:nvSpPr>
            <p:spPr>
              <a:xfrm>
                <a:off x="3454" y="1933"/>
                <a:ext cx="45"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grpSp>
        <p:nvGrpSpPr>
          <p:cNvPr id="106" name="组合 105">
            <a:extLst>
              <a:ext uri="{FF2B5EF4-FFF2-40B4-BE49-F238E27FC236}">
                <a16:creationId xmlns:a16="http://schemas.microsoft.com/office/drawing/2014/main" id="{59CA4317-D6CC-2B29-4D95-79E37B2A1B8B}"/>
              </a:ext>
            </a:extLst>
          </p:cNvPr>
          <p:cNvGrpSpPr/>
          <p:nvPr/>
        </p:nvGrpSpPr>
        <p:grpSpPr>
          <a:xfrm>
            <a:off x="5536658" y="2615708"/>
            <a:ext cx="2824163" cy="533400"/>
            <a:chOff x="3341" y="1991"/>
            <a:chExt cx="1779" cy="336"/>
          </a:xfrm>
        </p:grpSpPr>
        <p:sp>
          <p:nvSpPr>
            <p:cNvPr id="107" name="直接连接符 106">
              <a:extLst>
                <a:ext uri="{FF2B5EF4-FFF2-40B4-BE49-F238E27FC236}">
                  <a16:creationId xmlns:a16="http://schemas.microsoft.com/office/drawing/2014/main" id="{09E736C9-BE9B-3E03-EBFA-06C82BC72734}"/>
                </a:ext>
              </a:extLst>
            </p:cNvPr>
            <p:cNvSpPr/>
            <p:nvPr/>
          </p:nvSpPr>
          <p:spPr>
            <a:xfrm flipH="1" flipV="1">
              <a:off x="3532" y="1996"/>
              <a:ext cx="1071" cy="0"/>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8" name="直接连接符 107">
              <a:extLst>
                <a:ext uri="{FF2B5EF4-FFF2-40B4-BE49-F238E27FC236}">
                  <a16:creationId xmlns:a16="http://schemas.microsoft.com/office/drawing/2014/main" id="{BAE0DCED-48DB-DFF1-07C6-35AFBB35AC44}"/>
                </a:ext>
              </a:extLst>
            </p:cNvPr>
            <p:cNvSpPr/>
            <p:nvPr/>
          </p:nvSpPr>
          <p:spPr>
            <a:xfrm flipV="1">
              <a:off x="3532" y="1991"/>
              <a:ext cx="0" cy="336"/>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9" name="直接连接符 108">
              <a:extLst>
                <a:ext uri="{FF2B5EF4-FFF2-40B4-BE49-F238E27FC236}">
                  <a16:creationId xmlns:a16="http://schemas.microsoft.com/office/drawing/2014/main" id="{533D7269-F191-98D5-0E8E-F78F46F2BD02}"/>
                </a:ext>
              </a:extLst>
            </p:cNvPr>
            <p:cNvSpPr/>
            <p:nvPr/>
          </p:nvSpPr>
          <p:spPr>
            <a:xfrm flipH="1" flipV="1">
              <a:off x="3538" y="2319"/>
              <a:ext cx="1071" cy="0"/>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0" name="直接连接符 109">
              <a:extLst>
                <a:ext uri="{FF2B5EF4-FFF2-40B4-BE49-F238E27FC236}">
                  <a16:creationId xmlns:a16="http://schemas.microsoft.com/office/drawing/2014/main" id="{454B46BD-7700-50F8-7BDC-702D37D410FD}"/>
                </a:ext>
              </a:extLst>
            </p:cNvPr>
            <p:cNvSpPr/>
            <p:nvPr/>
          </p:nvSpPr>
          <p:spPr>
            <a:xfrm flipV="1">
              <a:off x="3472" y="2045"/>
              <a:ext cx="0" cy="212"/>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1" name="直接连接符 110">
              <a:extLst>
                <a:ext uri="{FF2B5EF4-FFF2-40B4-BE49-F238E27FC236}">
                  <a16:creationId xmlns:a16="http://schemas.microsoft.com/office/drawing/2014/main" id="{E3099811-4FAB-A30A-3BB1-AA69CA3D330E}"/>
                </a:ext>
              </a:extLst>
            </p:cNvPr>
            <p:cNvSpPr/>
            <p:nvPr/>
          </p:nvSpPr>
          <p:spPr>
            <a:xfrm flipH="1">
              <a:off x="3470" y="1991"/>
              <a:ext cx="62" cy="54"/>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2" name="直接连接符 111">
              <a:extLst>
                <a:ext uri="{FF2B5EF4-FFF2-40B4-BE49-F238E27FC236}">
                  <a16:creationId xmlns:a16="http://schemas.microsoft.com/office/drawing/2014/main" id="{77CA0ADA-E541-5E35-8916-3BC0F0D67805}"/>
                </a:ext>
              </a:extLst>
            </p:cNvPr>
            <p:cNvSpPr/>
            <p:nvPr/>
          </p:nvSpPr>
          <p:spPr>
            <a:xfrm flipH="1" flipV="1">
              <a:off x="3472" y="2257"/>
              <a:ext cx="60" cy="62"/>
            </a:xfrm>
            <a:prstGeom prst="line">
              <a:avLst/>
            </a:prstGeom>
            <a:ln w="28575"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13" name="组合 112">
              <a:extLst>
                <a:ext uri="{FF2B5EF4-FFF2-40B4-BE49-F238E27FC236}">
                  <a16:creationId xmlns:a16="http://schemas.microsoft.com/office/drawing/2014/main" id="{A3E961B9-1C50-0961-50C6-6D222D657217}"/>
                </a:ext>
              </a:extLst>
            </p:cNvPr>
            <p:cNvGrpSpPr/>
            <p:nvPr/>
          </p:nvGrpSpPr>
          <p:grpSpPr>
            <a:xfrm>
              <a:off x="3341" y="2152"/>
              <a:ext cx="1779" cy="0"/>
              <a:chOff x="3161" y="1933"/>
              <a:chExt cx="1779" cy="0"/>
            </a:xfrm>
          </p:grpSpPr>
          <p:sp>
            <p:nvSpPr>
              <p:cNvPr id="114" name="直接连接符 113">
                <a:extLst>
                  <a:ext uri="{FF2B5EF4-FFF2-40B4-BE49-F238E27FC236}">
                    <a16:creationId xmlns:a16="http://schemas.microsoft.com/office/drawing/2014/main" id="{6DC27652-B606-0FE0-B0C5-F6EC86390A9E}"/>
                  </a:ext>
                </a:extLst>
              </p:cNvPr>
              <p:cNvSpPr/>
              <p:nvPr/>
            </p:nvSpPr>
            <p:spPr>
              <a:xfrm>
                <a:off x="4319" y="1933"/>
                <a:ext cx="243"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5" name="直接连接符 114">
                <a:extLst>
                  <a:ext uri="{FF2B5EF4-FFF2-40B4-BE49-F238E27FC236}">
                    <a16:creationId xmlns:a16="http://schemas.microsoft.com/office/drawing/2014/main" id="{6BADD0A2-E0DF-4154-CA74-7E0D81CF08F6}"/>
                  </a:ext>
                </a:extLst>
              </p:cNvPr>
              <p:cNvSpPr/>
              <p:nvPr/>
            </p:nvSpPr>
            <p:spPr>
              <a:xfrm>
                <a:off x="4578" y="1933"/>
                <a:ext cx="0"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6" name="直接连接符 115">
                <a:extLst>
                  <a:ext uri="{FF2B5EF4-FFF2-40B4-BE49-F238E27FC236}">
                    <a16:creationId xmlns:a16="http://schemas.microsoft.com/office/drawing/2014/main" id="{270C55E2-5626-883C-7B2F-98BE0E6E9952}"/>
                  </a:ext>
                </a:extLst>
              </p:cNvPr>
              <p:cNvSpPr/>
              <p:nvPr/>
            </p:nvSpPr>
            <p:spPr>
              <a:xfrm>
                <a:off x="4612" y="1933"/>
                <a:ext cx="45"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7" name="直接连接符 116">
                <a:extLst>
                  <a:ext uri="{FF2B5EF4-FFF2-40B4-BE49-F238E27FC236}">
                    <a16:creationId xmlns:a16="http://schemas.microsoft.com/office/drawing/2014/main" id="{7CD7414D-2571-B046-9126-00D1FD7EB2E1}"/>
                  </a:ext>
                </a:extLst>
              </p:cNvPr>
              <p:cNvSpPr/>
              <p:nvPr/>
            </p:nvSpPr>
            <p:spPr>
              <a:xfrm>
                <a:off x="4697" y="1933"/>
                <a:ext cx="243"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8" name="直接连接符 117">
                <a:extLst>
                  <a:ext uri="{FF2B5EF4-FFF2-40B4-BE49-F238E27FC236}">
                    <a16:creationId xmlns:a16="http://schemas.microsoft.com/office/drawing/2014/main" id="{A78E5B9C-FC58-5D6D-E956-674852041520}"/>
                  </a:ext>
                </a:extLst>
              </p:cNvPr>
              <p:cNvSpPr/>
              <p:nvPr/>
            </p:nvSpPr>
            <p:spPr>
              <a:xfrm>
                <a:off x="3924" y="1933"/>
                <a:ext cx="243"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9" name="直接连接符 118">
                <a:extLst>
                  <a:ext uri="{FF2B5EF4-FFF2-40B4-BE49-F238E27FC236}">
                    <a16:creationId xmlns:a16="http://schemas.microsoft.com/office/drawing/2014/main" id="{471366E3-272C-E0C0-CE57-AD65632B260A}"/>
                  </a:ext>
                </a:extLst>
              </p:cNvPr>
              <p:cNvSpPr/>
              <p:nvPr/>
            </p:nvSpPr>
            <p:spPr>
              <a:xfrm>
                <a:off x="4183" y="1933"/>
                <a:ext cx="0"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0" name="直接连接符 119">
                <a:extLst>
                  <a:ext uri="{FF2B5EF4-FFF2-40B4-BE49-F238E27FC236}">
                    <a16:creationId xmlns:a16="http://schemas.microsoft.com/office/drawing/2014/main" id="{3317EBED-D953-7A01-E479-39D306546140}"/>
                  </a:ext>
                </a:extLst>
              </p:cNvPr>
              <p:cNvSpPr/>
              <p:nvPr/>
            </p:nvSpPr>
            <p:spPr>
              <a:xfrm>
                <a:off x="4217" y="1933"/>
                <a:ext cx="45"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1" name="直接连接符 120">
                <a:extLst>
                  <a:ext uri="{FF2B5EF4-FFF2-40B4-BE49-F238E27FC236}">
                    <a16:creationId xmlns:a16="http://schemas.microsoft.com/office/drawing/2014/main" id="{A54EAD8E-2421-5E30-FB83-A0C9312B6A55}"/>
                  </a:ext>
                </a:extLst>
              </p:cNvPr>
              <p:cNvSpPr/>
              <p:nvPr/>
            </p:nvSpPr>
            <p:spPr>
              <a:xfrm>
                <a:off x="3556" y="1933"/>
                <a:ext cx="243"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2" name="直接连接符 121">
                <a:extLst>
                  <a:ext uri="{FF2B5EF4-FFF2-40B4-BE49-F238E27FC236}">
                    <a16:creationId xmlns:a16="http://schemas.microsoft.com/office/drawing/2014/main" id="{347853A8-DC6B-85F5-20CD-03DE9C934EA2}"/>
                  </a:ext>
                </a:extLst>
              </p:cNvPr>
              <p:cNvSpPr/>
              <p:nvPr/>
            </p:nvSpPr>
            <p:spPr>
              <a:xfrm>
                <a:off x="3815" y="1933"/>
                <a:ext cx="0"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3" name="直接连接符 122">
                <a:extLst>
                  <a:ext uri="{FF2B5EF4-FFF2-40B4-BE49-F238E27FC236}">
                    <a16:creationId xmlns:a16="http://schemas.microsoft.com/office/drawing/2014/main" id="{6EFD6043-FEE0-FFF1-7ECB-42AA14419786}"/>
                  </a:ext>
                </a:extLst>
              </p:cNvPr>
              <p:cNvSpPr/>
              <p:nvPr/>
            </p:nvSpPr>
            <p:spPr>
              <a:xfrm>
                <a:off x="3849" y="1933"/>
                <a:ext cx="45"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4" name="直接连接符 123">
                <a:extLst>
                  <a:ext uri="{FF2B5EF4-FFF2-40B4-BE49-F238E27FC236}">
                    <a16:creationId xmlns:a16="http://schemas.microsoft.com/office/drawing/2014/main" id="{B00181B1-1BDA-6536-5066-B5AA658DC535}"/>
                  </a:ext>
                </a:extLst>
              </p:cNvPr>
              <p:cNvSpPr/>
              <p:nvPr/>
            </p:nvSpPr>
            <p:spPr>
              <a:xfrm>
                <a:off x="3161" y="1933"/>
                <a:ext cx="243"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5" name="直接连接符 124">
                <a:extLst>
                  <a:ext uri="{FF2B5EF4-FFF2-40B4-BE49-F238E27FC236}">
                    <a16:creationId xmlns:a16="http://schemas.microsoft.com/office/drawing/2014/main" id="{ACC54266-47E1-AFD0-54C3-2996D10D3D85}"/>
                  </a:ext>
                </a:extLst>
              </p:cNvPr>
              <p:cNvSpPr/>
              <p:nvPr/>
            </p:nvSpPr>
            <p:spPr>
              <a:xfrm>
                <a:off x="3420" y="1933"/>
                <a:ext cx="0"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6" name="直接连接符 125">
                <a:extLst>
                  <a:ext uri="{FF2B5EF4-FFF2-40B4-BE49-F238E27FC236}">
                    <a16:creationId xmlns:a16="http://schemas.microsoft.com/office/drawing/2014/main" id="{AD5D9A96-01D5-C634-7665-FB7AA2B13914}"/>
                  </a:ext>
                </a:extLst>
              </p:cNvPr>
              <p:cNvSpPr/>
              <p:nvPr/>
            </p:nvSpPr>
            <p:spPr>
              <a:xfrm>
                <a:off x="3454" y="1933"/>
                <a:ext cx="45" cy="0"/>
              </a:xfrm>
              <a:prstGeom prst="line">
                <a:avLst/>
              </a:prstGeom>
              <a:ln w="19050" cap="flat" cmpd="sng">
                <a:solidFill>
                  <a:srgbClr val="000000"/>
                </a:solidFill>
                <a:prstDash val="soli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sp>
        <p:nvSpPr>
          <p:cNvPr id="127" name="圆角矩形标注 278653">
            <a:extLst>
              <a:ext uri="{FF2B5EF4-FFF2-40B4-BE49-F238E27FC236}">
                <a16:creationId xmlns:a16="http://schemas.microsoft.com/office/drawing/2014/main" id="{EE31EC9E-8DAB-E30B-DBB2-1EFDCAE203F0}"/>
              </a:ext>
            </a:extLst>
          </p:cNvPr>
          <p:cNvSpPr/>
          <p:nvPr/>
        </p:nvSpPr>
        <p:spPr>
          <a:xfrm>
            <a:off x="3303046" y="3747595"/>
            <a:ext cx="1739900" cy="608013"/>
          </a:xfrm>
          <a:prstGeom prst="wedgeRoundRectCallout">
            <a:avLst>
              <a:gd name="adj1" fmla="val -51644"/>
              <a:gd name="adj2" fmla="val -124412"/>
              <a:gd name="adj3" fmla="val 16667"/>
            </a:avLst>
          </a:prstGeom>
          <a:solidFill>
            <a:schemeClr val="accent5">
              <a:lumMod val="40000"/>
              <a:lumOff val="60000"/>
            </a:schemeClr>
          </a:solidFill>
          <a:ln w="28575" cap="flat" cmpd="sng">
            <a:solidFill>
              <a:srgbClr val="000000"/>
            </a:solidFill>
            <a:prstDash val="solid"/>
            <a:miter/>
            <a:headEnd type="none" w="med" len="med"/>
            <a:tailEnd type="none" w="med" len="med"/>
          </a:ln>
        </p:spPr>
        <p:txBody>
          <a:bodyPr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0000"/>
                </a:solidFill>
                <a:effectLst>
                  <a:outerShdw blurRad="38100" dist="38100" dir="2700000">
                    <a:srgbClr val="FFFFFF"/>
                  </a:outerShdw>
                </a:effectLst>
                <a:uLnTx/>
                <a:uFillTx/>
                <a:latin typeface="Arial" panose="020B0604020202020204" pitchFamily="34" charset="0"/>
              </a:rPr>
              <a:t>形状误差</a:t>
            </a:r>
          </a:p>
        </p:txBody>
      </p:sp>
      <p:sp>
        <p:nvSpPr>
          <p:cNvPr id="128" name="圆角矩形标注 278654">
            <a:extLst>
              <a:ext uri="{FF2B5EF4-FFF2-40B4-BE49-F238E27FC236}">
                <a16:creationId xmlns:a16="http://schemas.microsoft.com/office/drawing/2014/main" id="{8A8E9343-2A9F-474C-2E2D-284E874C4806}"/>
              </a:ext>
            </a:extLst>
          </p:cNvPr>
          <p:cNvSpPr/>
          <p:nvPr/>
        </p:nvSpPr>
        <p:spPr>
          <a:xfrm>
            <a:off x="3638008" y="2810970"/>
            <a:ext cx="1739900" cy="608013"/>
          </a:xfrm>
          <a:prstGeom prst="wedgeRoundRectCallout">
            <a:avLst>
              <a:gd name="adj1" fmla="val 62958"/>
              <a:gd name="adj2" fmla="val -39556"/>
              <a:gd name="adj3" fmla="val 16667"/>
            </a:avLst>
          </a:prstGeom>
          <a:solidFill>
            <a:schemeClr val="accent5">
              <a:lumMod val="40000"/>
              <a:lumOff val="60000"/>
            </a:schemeClr>
          </a:solidFill>
          <a:ln w="28575" cap="flat" cmpd="sng">
            <a:solidFill>
              <a:srgbClr val="000000"/>
            </a:solidFill>
            <a:prstDash val="solid"/>
            <a:miter/>
            <a:headEnd type="none" w="med" len="med"/>
            <a:tailEnd type="none" w="med" len="med"/>
          </a:ln>
        </p:spPr>
        <p:txBody>
          <a:bodyPr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0000"/>
                </a:solidFill>
                <a:effectLst>
                  <a:outerShdw blurRad="38100" dist="38100" dir="2700000">
                    <a:srgbClr val="FFFFFF"/>
                  </a:outerShdw>
                </a:effectLst>
                <a:uLnTx/>
                <a:uFillTx/>
                <a:latin typeface="Arial" panose="020B0604020202020204" pitchFamily="34" charset="0"/>
              </a:rPr>
              <a:t>位置误差</a:t>
            </a:r>
          </a:p>
        </p:txBody>
      </p:sp>
    </p:spTree>
    <p:extLst>
      <p:ext uri="{BB962C8B-B14F-4D97-AF65-F5344CB8AC3E}">
        <p14:creationId xmlns:p14="http://schemas.microsoft.com/office/powerpoint/2010/main" val="1285810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3" presetClass="entr" presetSubtype="16"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plus(in)">
                                      <p:cBhvr>
                                        <p:cTn id="14" dur="2000"/>
                                        <p:tgtEl>
                                          <p:spTgt spid="11"/>
                                        </p:tgtEl>
                                      </p:cBhvr>
                                    </p:animEffect>
                                  </p:childTnLst>
                                </p:cTn>
                              </p:par>
                            </p:childTnLst>
                          </p:cTn>
                        </p:par>
                        <p:par>
                          <p:cTn id="15" fill="hold">
                            <p:stCondLst>
                              <p:cond delay="2000"/>
                            </p:stCondLst>
                            <p:childTnLst>
                              <p:par>
                                <p:cTn id="16" presetID="17" presetClass="entr" presetSubtype="1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000" fill="hold"/>
                                        <p:tgtEl>
                                          <p:spTgt spid="4"/>
                                        </p:tgtEl>
                                        <p:attrNameLst>
                                          <p:attrName>ppt_w</p:attrName>
                                        </p:attrNameLst>
                                      </p:cBhvr>
                                      <p:tavLst>
                                        <p:tav tm="0">
                                          <p:val>
                                            <p:fltVal val="0"/>
                                          </p:val>
                                        </p:tav>
                                        <p:tav tm="100000">
                                          <p:val>
                                            <p:strVal val="#ppt_w"/>
                                          </p:val>
                                        </p:tav>
                                      </p:tavLst>
                                    </p:anim>
                                    <p:anim calcmode="lin" valueType="num">
                                      <p:cBhvr>
                                        <p:cTn id="19" dur="1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3000"/>
                                        <p:tgtEl>
                                          <p:spTgt spid="38"/>
                                        </p:tgtEl>
                                      </p:cBhvr>
                                    </p:animEffect>
                                  </p:childTnLst>
                                </p:cTn>
                              </p:par>
                              <p:par>
                                <p:cTn id="25" presetID="10" presetClass="exit" presetSubtype="0" fill="hold" nodeType="withEffect">
                                  <p:stCondLst>
                                    <p:cond delay="0"/>
                                  </p:stCondLst>
                                  <p:childTnLst>
                                    <p:animEffect transition="out" filter="fade">
                                      <p:cBhvr>
                                        <p:cTn id="26" dur="3000"/>
                                        <p:tgtEl>
                                          <p:spTgt spid="11"/>
                                        </p:tgtEl>
                                      </p:cBhvr>
                                    </p:animEffect>
                                    <p:set>
                                      <p:cBhvr>
                                        <p:cTn id="27" dur="1" fill="hold">
                                          <p:stCondLst>
                                            <p:cond delay="2999"/>
                                          </p:stCondLst>
                                        </p:cTn>
                                        <p:tgtEl>
                                          <p:spTgt spid="11"/>
                                        </p:tgtEl>
                                        <p:attrNameLst>
                                          <p:attrName>style.visibility</p:attrName>
                                        </p:attrNameLst>
                                      </p:cBhvr>
                                      <p:to>
                                        <p:strVal val="hidden"/>
                                      </p:to>
                                    </p:set>
                                  </p:childTnLst>
                                </p:cTn>
                              </p:par>
                              <p:par>
                                <p:cTn id="28" presetID="5" presetClass="exit" presetSubtype="10" fill="hold" grpId="1" nodeType="withEffect">
                                  <p:stCondLst>
                                    <p:cond delay="0"/>
                                  </p:stCondLst>
                                  <p:childTnLst>
                                    <p:animEffect transition="out" filter="checkerboard(across)">
                                      <p:cBhvr>
                                        <p:cTn id="29" dur="1000"/>
                                        <p:tgtEl>
                                          <p:spTgt spid="4"/>
                                        </p:tgtEl>
                                      </p:cBhvr>
                                    </p:animEffect>
                                    <p:set>
                                      <p:cBhvr>
                                        <p:cTn id="30" dur="1" fill="hold">
                                          <p:stCondLst>
                                            <p:cond delay="999"/>
                                          </p:stCondLst>
                                        </p:cTn>
                                        <p:tgtEl>
                                          <p:spTgt spid="4"/>
                                        </p:tgtEl>
                                        <p:attrNameLst>
                                          <p:attrName>style.visibility</p:attrName>
                                        </p:attrNameLst>
                                      </p:cBhvr>
                                      <p:to>
                                        <p:strVal val="hidden"/>
                                      </p:to>
                                    </p:set>
                                  </p:childTnLst>
                                </p:cTn>
                              </p:par>
                              <p:par>
                                <p:cTn id="31" presetID="8" presetClass="entr" presetSubtype="32"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diamond(out)">
                                      <p:cBhvr>
                                        <p:cTn id="33" dur="20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17" presetClass="entr" presetSubtype="10" fill="hold" nodeType="clickEffect">
                                  <p:stCondLst>
                                    <p:cond delay="0"/>
                                  </p:stCondLst>
                                  <p:childTnLst>
                                    <p:set>
                                      <p:cBhvr>
                                        <p:cTn id="37" dur="1" fill="hold">
                                          <p:stCondLst>
                                            <p:cond delay="0"/>
                                          </p:stCondLst>
                                        </p:cTn>
                                        <p:tgtEl>
                                          <p:spTgt spid="63"/>
                                        </p:tgtEl>
                                        <p:attrNameLst>
                                          <p:attrName>style.visibility</p:attrName>
                                        </p:attrNameLst>
                                      </p:cBhvr>
                                      <p:to>
                                        <p:strVal val="visible"/>
                                      </p:to>
                                    </p:set>
                                    <p:anim calcmode="lin" valueType="num">
                                      <p:cBhvr>
                                        <p:cTn id="38" dur="500" fill="hold"/>
                                        <p:tgtEl>
                                          <p:spTgt spid="63"/>
                                        </p:tgtEl>
                                        <p:attrNameLst>
                                          <p:attrName>ppt_w</p:attrName>
                                        </p:attrNameLst>
                                      </p:cBhvr>
                                      <p:tavLst>
                                        <p:tav tm="0">
                                          <p:val>
                                            <p:fltVal val="0"/>
                                          </p:val>
                                        </p:tav>
                                        <p:tav tm="100000">
                                          <p:val>
                                            <p:strVal val="#ppt_w"/>
                                          </p:val>
                                        </p:tav>
                                      </p:tavLst>
                                    </p:anim>
                                    <p:anim calcmode="lin" valueType="num">
                                      <p:cBhvr>
                                        <p:cTn id="39" dur="500" fill="hold"/>
                                        <p:tgtEl>
                                          <p:spTgt spid="63"/>
                                        </p:tgtEl>
                                        <p:attrNameLst>
                                          <p:attrName>ppt_h</p:attrName>
                                        </p:attrNameLst>
                                      </p:cBhvr>
                                      <p:tavLst>
                                        <p:tav tm="0">
                                          <p:val>
                                            <p:strVal val="#ppt_h"/>
                                          </p:val>
                                        </p:tav>
                                        <p:tav tm="100000">
                                          <p:val>
                                            <p:strVal val="#ppt_h"/>
                                          </p:val>
                                        </p:tav>
                                      </p:tavLst>
                                    </p:anim>
                                  </p:childTnLst>
                                </p:cTn>
                              </p:par>
                              <p:par>
                                <p:cTn id="40" presetID="17" presetClass="entr" presetSubtype="10" fill="hold" nodeType="withEffect">
                                  <p:stCondLst>
                                    <p:cond delay="0"/>
                                  </p:stCondLst>
                                  <p:childTnLst>
                                    <p:set>
                                      <p:cBhvr>
                                        <p:cTn id="41" dur="1" fill="hold">
                                          <p:stCondLst>
                                            <p:cond delay="0"/>
                                          </p:stCondLst>
                                        </p:cTn>
                                        <p:tgtEl>
                                          <p:spTgt spid="84"/>
                                        </p:tgtEl>
                                        <p:attrNameLst>
                                          <p:attrName>style.visibility</p:attrName>
                                        </p:attrNameLst>
                                      </p:cBhvr>
                                      <p:to>
                                        <p:strVal val="visible"/>
                                      </p:to>
                                    </p:set>
                                    <p:anim calcmode="lin" valueType="num">
                                      <p:cBhvr>
                                        <p:cTn id="42" dur="500" fill="hold"/>
                                        <p:tgtEl>
                                          <p:spTgt spid="84"/>
                                        </p:tgtEl>
                                        <p:attrNameLst>
                                          <p:attrName>ppt_w</p:attrName>
                                        </p:attrNameLst>
                                      </p:cBhvr>
                                      <p:tavLst>
                                        <p:tav tm="0">
                                          <p:val>
                                            <p:fltVal val="0"/>
                                          </p:val>
                                        </p:tav>
                                        <p:tav tm="100000">
                                          <p:val>
                                            <p:strVal val="#ppt_w"/>
                                          </p:val>
                                        </p:tav>
                                      </p:tavLst>
                                    </p:anim>
                                    <p:anim calcmode="lin" valueType="num">
                                      <p:cBhvr>
                                        <p:cTn id="43" dur="500" fill="hold"/>
                                        <p:tgtEl>
                                          <p:spTgt spid="84"/>
                                        </p:tgtEl>
                                        <p:attrNameLst>
                                          <p:attrName>ppt_h</p:attrName>
                                        </p:attrNameLst>
                                      </p:cBhvr>
                                      <p:tavLst>
                                        <p:tav tm="0">
                                          <p:val>
                                            <p:strVal val="#ppt_h"/>
                                          </p:val>
                                        </p:tav>
                                        <p:tav tm="100000">
                                          <p:val>
                                            <p:strVal val="#ppt_h"/>
                                          </p:val>
                                        </p:tav>
                                      </p:tavLst>
                                    </p:anim>
                                  </p:childTnLst>
                                </p:cTn>
                              </p:par>
                            </p:childTnLst>
                          </p:cTn>
                        </p:par>
                        <p:par>
                          <p:cTn id="44" fill="hold">
                            <p:stCondLst>
                              <p:cond delay="500"/>
                            </p:stCondLst>
                            <p:childTnLst>
                              <p:par>
                                <p:cTn id="45" presetID="23" presetClass="entr" presetSubtype="16"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nodeType="clickEffect">
                                  <p:stCondLst>
                                    <p:cond delay="0"/>
                                  </p:stCondLst>
                                  <p:childTnLst>
                                    <p:animEffect transition="out" filter="fade">
                                      <p:cBhvr>
                                        <p:cTn id="52" dur="2000"/>
                                        <p:tgtEl>
                                          <p:spTgt spid="63"/>
                                        </p:tgtEl>
                                      </p:cBhvr>
                                    </p:animEffect>
                                    <p:set>
                                      <p:cBhvr>
                                        <p:cTn id="53" dur="1" fill="hold">
                                          <p:stCondLst>
                                            <p:cond delay="1999"/>
                                          </p:stCondLst>
                                        </p:cTn>
                                        <p:tgtEl>
                                          <p:spTgt spid="63"/>
                                        </p:tgtEl>
                                        <p:attrNameLst>
                                          <p:attrName>style.visibility</p:attrName>
                                        </p:attrNameLst>
                                      </p:cBhvr>
                                      <p:to>
                                        <p:strVal val="hidden"/>
                                      </p:to>
                                    </p:set>
                                  </p:childTnLst>
                                </p:cTn>
                              </p:par>
                              <p:par>
                                <p:cTn id="54" presetID="10" presetClass="entr" presetSubtype="0" fill="hold" nodeType="withEffect">
                                  <p:stCondLst>
                                    <p:cond delay="0"/>
                                  </p:stCondLst>
                                  <p:childTnLst>
                                    <p:set>
                                      <p:cBhvr>
                                        <p:cTn id="55" dur="1" fill="hold">
                                          <p:stCondLst>
                                            <p:cond delay="0"/>
                                          </p:stCondLst>
                                        </p:cTn>
                                        <p:tgtEl>
                                          <p:spTgt spid="106"/>
                                        </p:tgtEl>
                                        <p:attrNameLst>
                                          <p:attrName>style.visibility</p:attrName>
                                        </p:attrNameLst>
                                      </p:cBhvr>
                                      <p:to>
                                        <p:strVal val="visible"/>
                                      </p:to>
                                    </p:set>
                                    <p:animEffect transition="in" filter="fade">
                                      <p:cBhvr>
                                        <p:cTn id="56" dur="2000"/>
                                        <p:tgtEl>
                                          <p:spTgt spid="10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2000"/>
                                        <p:tgtEl>
                                          <p:spTgt spid="8"/>
                                        </p:tgtEl>
                                      </p:cBhvr>
                                    </p:animEffect>
                                  </p:childTnLst>
                                </p:cTn>
                              </p:par>
                              <p:par>
                                <p:cTn id="60" presetID="8" presetClass="exit" presetSubtype="16" fill="hold" grpId="1" nodeType="withEffect">
                                  <p:stCondLst>
                                    <p:cond delay="0"/>
                                  </p:stCondLst>
                                  <p:childTnLst>
                                    <p:animEffect transition="out" filter="diamond(in)">
                                      <p:cBhvr>
                                        <p:cTn id="61" dur="2000"/>
                                        <p:tgtEl>
                                          <p:spTgt spid="7"/>
                                        </p:tgtEl>
                                      </p:cBhvr>
                                    </p:animEffect>
                                    <p:set>
                                      <p:cBhvr>
                                        <p:cTn id="62" dur="1" fill="hold">
                                          <p:stCondLst>
                                            <p:cond delay="1999"/>
                                          </p:stCondLst>
                                        </p:cTn>
                                        <p:tgtEl>
                                          <p:spTgt spid="7"/>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3" presetClass="entr" presetSubtype="32" fill="hold" grpId="0"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plus(out)">
                                      <p:cBhvr>
                                        <p:cTn id="67" dur="2000"/>
                                        <p:tgtEl>
                                          <p:spTgt spid="9"/>
                                        </p:tgtEl>
                                      </p:cBhvr>
                                    </p:animEffect>
                                  </p:childTnLst>
                                </p:cTn>
                              </p:par>
                            </p:childTnLst>
                          </p:cTn>
                        </p:par>
                        <p:par>
                          <p:cTn id="68" fill="hold">
                            <p:stCondLst>
                              <p:cond delay="2000"/>
                            </p:stCondLst>
                            <p:childTnLst>
                              <p:par>
                                <p:cTn id="69" presetID="8" presetClass="entr" presetSubtype="16" fill="hold" grpId="0" nodeType="afterEffect">
                                  <p:stCondLst>
                                    <p:cond delay="0"/>
                                  </p:stCondLst>
                                  <p:childTnLst>
                                    <p:set>
                                      <p:cBhvr>
                                        <p:cTn id="70" dur="1" fill="hold">
                                          <p:stCondLst>
                                            <p:cond delay="0"/>
                                          </p:stCondLst>
                                        </p:cTn>
                                        <p:tgtEl>
                                          <p:spTgt spid="127"/>
                                        </p:tgtEl>
                                        <p:attrNameLst>
                                          <p:attrName>style.visibility</p:attrName>
                                        </p:attrNameLst>
                                      </p:cBhvr>
                                      <p:to>
                                        <p:strVal val="visible"/>
                                      </p:to>
                                    </p:set>
                                    <p:animEffect transition="in" filter="diamond(in)">
                                      <p:cBhvr>
                                        <p:cTn id="71" dur="2000"/>
                                        <p:tgtEl>
                                          <p:spTgt spid="127"/>
                                        </p:tgtEl>
                                      </p:cBhvr>
                                    </p:animEffect>
                                  </p:childTnLst>
                                </p:cTn>
                              </p:par>
                            </p:childTnLst>
                          </p:cTn>
                        </p:par>
                      </p:childTnLst>
                    </p:cTn>
                  </p:par>
                  <p:par>
                    <p:cTn id="72" fill="hold">
                      <p:stCondLst>
                        <p:cond delay="indefinite"/>
                      </p:stCondLst>
                      <p:childTnLst>
                        <p:par>
                          <p:cTn id="73" fill="hold">
                            <p:stCondLst>
                              <p:cond delay="0"/>
                            </p:stCondLst>
                            <p:childTnLst>
                              <p:par>
                                <p:cTn id="74" presetID="8" presetClass="entr" presetSubtype="16" fill="hold" grpId="0" nodeType="clickEffect">
                                  <p:stCondLst>
                                    <p:cond delay="0"/>
                                  </p:stCondLst>
                                  <p:childTnLst>
                                    <p:set>
                                      <p:cBhvr>
                                        <p:cTn id="75" dur="1" fill="hold">
                                          <p:stCondLst>
                                            <p:cond delay="0"/>
                                          </p:stCondLst>
                                        </p:cTn>
                                        <p:tgtEl>
                                          <p:spTgt spid="10"/>
                                        </p:tgtEl>
                                        <p:attrNameLst>
                                          <p:attrName>style.visibility</p:attrName>
                                        </p:attrNameLst>
                                      </p:cBhvr>
                                      <p:to>
                                        <p:strVal val="visible"/>
                                      </p:to>
                                    </p:set>
                                    <p:animEffect transition="in" filter="diamond(in)">
                                      <p:cBhvr>
                                        <p:cTn id="76" dur="2000"/>
                                        <p:tgtEl>
                                          <p:spTgt spid="10"/>
                                        </p:tgtEl>
                                      </p:cBhvr>
                                    </p:animEffect>
                                  </p:childTnLst>
                                </p:cTn>
                              </p:par>
                            </p:childTnLst>
                          </p:cTn>
                        </p:par>
                        <p:par>
                          <p:cTn id="77" fill="hold">
                            <p:stCondLst>
                              <p:cond delay="2000"/>
                            </p:stCondLst>
                            <p:childTnLst>
                              <p:par>
                                <p:cTn id="78" presetID="8" presetClass="entr" presetSubtype="16" fill="hold" grpId="0" nodeType="afterEffect">
                                  <p:stCondLst>
                                    <p:cond delay="0"/>
                                  </p:stCondLst>
                                  <p:childTnLst>
                                    <p:set>
                                      <p:cBhvr>
                                        <p:cTn id="79" dur="1" fill="hold">
                                          <p:stCondLst>
                                            <p:cond delay="0"/>
                                          </p:stCondLst>
                                        </p:cTn>
                                        <p:tgtEl>
                                          <p:spTgt spid="128"/>
                                        </p:tgtEl>
                                        <p:attrNameLst>
                                          <p:attrName>style.visibility</p:attrName>
                                        </p:attrNameLst>
                                      </p:cBhvr>
                                      <p:to>
                                        <p:strVal val="visible"/>
                                      </p:to>
                                    </p:set>
                                    <p:animEffect transition="in" filter="diamond(in)">
                                      <p:cBhvr>
                                        <p:cTn id="80" dur="20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4" grpId="1" bldLvl="0" animBg="1"/>
      <p:bldP spid="6" grpId="0" bldLvl="0" animBg="1"/>
      <p:bldP spid="7" grpId="0" bldLvl="0" animBg="1"/>
      <p:bldP spid="7" grpId="1" bldLvl="0" animBg="1"/>
      <p:bldP spid="8" grpId="0" bldLvl="0" animBg="1"/>
      <p:bldP spid="9" grpId="0"/>
      <p:bldP spid="10" grpId="0"/>
      <p:bldP spid="127" grpId="0" bldLvl="0" animBg="1"/>
      <p:bldP spid="128"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8B1C99F-2409-BD30-FBE8-304FF5C993AF}"/>
              </a:ext>
            </a:extLst>
          </p:cNvPr>
          <p:cNvSpPr/>
          <p:nvPr/>
        </p:nvSpPr>
        <p:spPr>
          <a:xfrm>
            <a:off x="395288" y="686403"/>
            <a:ext cx="5616575" cy="461665"/>
          </a:xfrm>
          <a:prstGeom prst="rect">
            <a:avLst/>
          </a:prstGeom>
          <a:noFill/>
          <a:ln w="9525">
            <a:noFill/>
          </a:ln>
        </p:spPr>
        <p:txBody>
          <a:bodyPr anchor="ctr" anchorCtr="0">
            <a:spAutoFit/>
          </a:bodyPr>
          <a:lstStyle/>
          <a:p>
            <a:pPr>
              <a:defRPr/>
            </a:pPr>
            <a:r>
              <a:rPr lang="zh-CN" altLang="en-US" sz="2400" b="1" dirty="0">
                <a:solidFill>
                  <a:srgbClr val="0000CC"/>
                </a:solidFill>
                <a:latin typeface="等线" panose="02010600030101010101" pitchFamily="2" charset="-122"/>
                <a:ea typeface="等线" panose="02010600030101010101" pitchFamily="2" charset="-122"/>
              </a:rPr>
              <a:t>（</a:t>
            </a:r>
            <a:r>
              <a:rPr lang="en-US" altLang="zh-CN" sz="2400" b="1" dirty="0">
                <a:solidFill>
                  <a:srgbClr val="0000CC"/>
                </a:solidFill>
                <a:latin typeface="等线" panose="02010600030101010101" pitchFamily="2" charset="-122"/>
                <a:ea typeface="等线" panose="02010600030101010101" pitchFamily="2" charset="-122"/>
              </a:rPr>
              <a:t>2</a:t>
            </a:r>
            <a:r>
              <a:rPr lang="zh-CN" altLang="en-US" sz="2400" b="1" dirty="0">
                <a:solidFill>
                  <a:srgbClr val="0000CC"/>
                </a:solidFill>
                <a:latin typeface="等线" panose="02010600030101010101" pitchFamily="2" charset="-122"/>
                <a:ea typeface="等线" panose="02010600030101010101" pitchFamily="2" charset="-122"/>
              </a:rPr>
              <a:t>）几何公差的项目及符号 </a:t>
            </a:r>
          </a:p>
        </p:txBody>
      </p:sp>
      <p:sp>
        <p:nvSpPr>
          <p:cNvPr id="5" name="矩形 4">
            <a:extLst>
              <a:ext uri="{FF2B5EF4-FFF2-40B4-BE49-F238E27FC236}">
                <a16:creationId xmlns:a16="http://schemas.microsoft.com/office/drawing/2014/main" id="{DCB54A8D-C340-FAAA-7CD0-C0D395CC29B8}"/>
              </a:ext>
            </a:extLst>
          </p:cNvPr>
          <p:cNvSpPr/>
          <p:nvPr/>
        </p:nvSpPr>
        <p:spPr>
          <a:xfrm>
            <a:off x="612472" y="1441224"/>
            <a:ext cx="8497888" cy="939800"/>
          </a:xfrm>
          <a:prstGeom prst="rect">
            <a:avLst/>
          </a:prstGeom>
          <a:noFill/>
          <a:ln w="9525">
            <a:noFill/>
          </a:ln>
        </p:spPr>
        <p:txBody>
          <a:bodyPr anchor="t" anchorCtr="0">
            <a:spAutoFit/>
          </a:bodyPr>
          <a:lstStyle>
            <a:defPPr>
              <a:defRPr lang="zh-CN"/>
            </a:defPPr>
            <a:lvl1pPr marL="0" lvl="0"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9p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CC"/>
                </a:solidFill>
                <a:effectLst/>
                <a:uLnTx/>
                <a:uFillTx/>
                <a:latin typeface="Simplex" panose="00000400000000000000" pitchFamily="2" charset="0"/>
                <a:ea typeface="宋体" panose="02010600030101010101" pitchFamily="2" charset="-122"/>
                <a:cs typeface="+mn-cs"/>
              </a:rPr>
              <a:t>几何公差包括：</a:t>
            </a:r>
          </a:p>
          <a:p>
            <a:pPr marL="0" marR="0" lvl="0" indent="0" algn="l" defTabSz="914400" rtl="0" eaLnBrk="1" fontAlgn="base" latinLnBrk="0" hangingPunct="1">
              <a:lnSpc>
                <a:spcPct val="115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CC"/>
                </a:solidFill>
                <a:effectLst/>
                <a:uLnTx/>
                <a:uFillTx/>
                <a:latin typeface="Simplex" panose="00000400000000000000" pitchFamily="2" charset="0"/>
                <a:ea typeface="宋体" panose="02010600030101010101" pitchFamily="2" charset="-122"/>
                <a:cs typeface="+mn-cs"/>
              </a:rPr>
              <a:t>    </a:t>
            </a:r>
            <a:r>
              <a:rPr kumimoji="0" lang="zh-CN" altLang="en-US" sz="2400" b="1" i="0" u="none" strike="noStrike" kern="1200" cap="none" spc="0" normalizeH="0" baseline="0" noProof="0" dirty="0">
                <a:ln>
                  <a:noFill/>
                </a:ln>
                <a:solidFill>
                  <a:srgbClr val="FF0000"/>
                </a:solidFill>
                <a:effectLst/>
                <a:uLnTx/>
                <a:uFillTx/>
                <a:latin typeface="Simplex" panose="00000400000000000000" pitchFamily="2" charset="0"/>
                <a:ea typeface="宋体" panose="02010600030101010101" pitchFamily="2" charset="-122"/>
                <a:cs typeface="+mn-cs"/>
              </a:rPr>
              <a:t>形状公差、方向公差、位置公差、跳动公差。</a:t>
            </a:r>
          </a:p>
        </p:txBody>
      </p:sp>
      <p:sp>
        <p:nvSpPr>
          <p:cNvPr id="6" name="矩形 5">
            <a:extLst>
              <a:ext uri="{FF2B5EF4-FFF2-40B4-BE49-F238E27FC236}">
                <a16:creationId xmlns:a16="http://schemas.microsoft.com/office/drawing/2014/main" id="{7DBEFC02-BC0C-D5B1-9CB0-EA506EFB25BD}"/>
              </a:ext>
            </a:extLst>
          </p:cNvPr>
          <p:cNvSpPr/>
          <p:nvPr/>
        </p:nvSpPr>
        <p:spPr>
          <a:xfrm>
            <a:off x="602003" y="2967335"/>
            <a:ext cx="7939994" cy="461665"/>
          </a:xfrm>
          <a:prstGeom prst="rect">
            <a:avLst/>
          </a:prstGeom>
          <a:solidFill>
            <a:srgbClr val="AAE2CA">
              <a:lumMod val="40000"/>
              <a:lumOff val="60000"/>
            </a:srgbClr>
          </a:solidFill>
          <a:ln w="9525">
            <a:noFill/>
          </a:ln>
        </p:spPr>
        <p:txBody>
          <a:bodyPr wrap="none" anchor="t" anchorCtr="0">
            <a:spAutoFit/>
          </a:bodyPr>
          <a:lstStyle>
            <a:defPPr>
              <a:defRPr lang="zh-CN"/>
            </a:defPPr>
            <a:lvl1pPr marL="0" lvl="0"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660066"/>
                </a:solidFill>
                <a:effectLst/>
                <a:uLnTx/>
                <a:uFillTx/>
                <a:latin typeface="仿宋_GB2312" pitchFamily="49" charset="-122"/>
                <a:ea typeface="仿宋_GB2312" pitchFamily="49" charset="-122"/>
                <a:cs typeface="+mn-cs"/>
              </a:rPr>
              <a:t>GB/T 1182-2008</a:t>
            </a:r>
            <a:r>
              <a:rPr kumimoji="0" lang="zh-CN" altLang="en-US" sz="2400" b="1" i="0" u="none" strike="noStrike" kern="1200" cap="none" spc="0" normalizeH="0" baseline="0" noProof="0" dirty="0">
                <a:ln>
                  <a:noFill/>
                </a:ln>
                <a:solidFill>
                  <a:srgbClr val="660066"/>
                </a:solidFill>
                <a:effectLst/>
                <a:uLnTx/>
                <a:uFillTx/>
                <a:latin typeface="仿宋_GB2312" pitchFamily="49" charset="-122"/>
                <a:ea typeface="仿宋_GB2312" pitchFamily="49" charset="-122"/>
                <a:cs typeface="+mn-cs"/>
              </a:rPr>
              <a:t>规定了几何公差标注的基本要求和方法</a:t>
            </a:r>
          </a:p>
        </p:txBody>
      </p:sp>
      <p:grpSp>
        <p:nvGrpSpPr>
          <p:cNvPr id="7" name="组合 6">
            <a:extLst>
              <a:ext uri="{FF2B5EF4-FFF2-40B4-BE49-F238E27FC236}">
                <a16:creationId xmlns:a16="http://schemas.microsoft.com/office/drawing/2014/main" id="{ECE828C0-2433-7DA5-013F-A05926CE854E}"/>
              </a:ext>
            </a:extLst>
          </p:cNvPr>
          <p:cNvGrpSpPr/>
          <p:nvPr/>
        </p:nvGrpSpPr>
        <p:grpSpPr>
          <a:xfrm>
            <a:off x="36210" y="122237"/>
            <a:ext cx="9074150" cy="6613525"/>
            <a:chOff x="44" y="73"/>
            <a:chExt cx="5716" cy="4166"/>
          </a:xfrm>
        </p:grpSpPr>
        <p:pic>
          <p:nvPicPr>
            <p:cNvPr id="8" name="图片 421890">
              <a:extLst>
                <a:ext uri="{FF2B5EF4-FFF2-40B4-BE49-F238E27FC236}">
                  <a16:creationId xmlns:a16="http://schemas.microsoft.com/office/drawing/2014/main" id="{97A3C79C-1B6A-B1EC-C55E-03E434F286A1}"/>
                </a:ext>
              </a:extLst>
            </p:cNvPr>
            <p:cNvPicPr>
              <a:picLocks noChangeAspect="1"/>
            </p:cNvPicPr>
            <p:nvPr/>
          </p:nvPicPr>
          <p:blipFill>
            <a:blip r:embed="rId2"/>
            <a:srcRect l="21263" t="31006" r="19075" b="14632"/>
            <a:stretch>
              <a:fillRect/>
            </a:stretch>
          </p:blipFill>
          <p:spPr>
            <a:xfrm>
              <a:off x="44" y="73"/>
              <a:ext cx="5716" cy="4166"/>
            </a:xfrm>
            <a:prstGeom prst="rect">
              <a:avLst/>
            </a:prstGeom>
            <a:noFill/>
            <a:ln w="9525">
              <a:noFill/>
            </a:ln>
          </p:spPr>
        </p:pic>
        <p:sp>
          <p:nvSpPr>
            <p:cNvPr id="9" name="矩形 421891">
              <a:extLst>
                <a:ext uri="{FF2B5EF4-FFF2-40B4-BE49-F238E27FC236}">
                  <a16:creationId xmlns:a16="http://schemas.microsoft.com/office/drawing/2014/main" id="{23DD45C5-DF75-BA97-A33A-2611981DF5EB}"/>
                </a:ext>
              </a:extLst>
            </p:cNvPr>
            <p:cNvSpPr/>
            <p:nvPr/>
          </p:nvSpPr>
          <p:spPr>
            <a:xfrm>
              <a:off x="1655" y="119"/>
              <a:ext cx="545" cy="363"/>
            </a:xfrm>
            <a:prstGeom prst="rect">
              <a:avLst/>
            </a:prstGeom>
            <a:solidFill>
              <a:srgbClr val="FFFFFF"/>
            </a:solidFill>
            <a:ln w="9525">
              <a:noFill/>
            </a:ln>
          </p:spPr>
          <p:txBody>
            <a:bodyPr wrap="none"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000000"/>
                  </a:solidFill>
                  <a:effectLst/>
                  <a:uLnTx/>
                  <a:uFillTx/>
                  <a:latin typeface="Times New Roman" panose="02020603050405020304" pitchFamily="18" charset="0"/>
                </a:rPr>
                <a:t>8-3</a:t>
              </a:r>
            </a:p>
          </p:txBody>
        </p:sp>
      </p:grpSp>
    </p:spTree>
    <p:extLst>
      <p:ext uri="{BB962C8B-B14F-4D97-AF65-F5344CB8AC3E}">
        <p14:creationId xmlns:p14="http://schemas.microsoft.com/office/powerpoint/2010/main" val="2035682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188B1BC-B887-1668-979C-34D4979700D7}"/>
              </a:ext>
            </a:extLst>
          </p:cNvPr>
          <p:cNvSpPr/>
          <p:nvPr/>
        </p:nvSpPr>
        <p:spPr>
          <a:xfrm>
            <a:off x="738187" y="1291625"/>
            <a:ext cx="7667625" cy="1296988"/>
          </a:xfrm>
          <a:prstGeom prst="rect">
            <a:avLst/>
          </a:prstGeom>
          <a:noFill/>
          <a:ln w="9525">
            <a:noFill/>
          </a:ln>
        </p:spPr>
        <p:txBody>
          <a:bodyPr anchor="ctr" anchorCtr="0">
            <a:spAutoFit/>
          </a:bodyPr>
          <a:lstStyle/>
          <a:p>
            <a:pPr marL="0" marR="0" lvl="0" indent="0" defTabSz="914400" eaLnBrk="1" fontAlgn="auto" latinLnBrk="0" hangingPunct="1">
              <a:lnSpc>
                <a:spcPct val="110000"/>
              </a:lnSpc>
              <a:spcBef>
                <a:spcPts val="0"/>
              </a:spcBef>
              <a:spcAft>
                <a:spcPts val="0"/>
              </a:spcAft>
              <a:buClrTx/>
              <a:buSzTx/>
              <a:buFontTx/>
              <a:buNone/>
              <a:tabLst/>
              <a:defRPr/>
            </a:pPr>
            <a:r>
              <a:rPr kumimoji="0" lang="zh-CN" altLang="en-US" sz="2400" i="0" u="none" strike="noStrike" kern="0" cap="none" spc="0" normalizeH="0" baseline="0" noProof="0" dirty="0">
                <a:ln>
                  <a:noFill/>
                </a:ln>
                <a:effectLst/>
                <a:uLnTx/>
                <a:uFillTx/>
                <a:latin typeface="隶书" panose="02010509060101010101" pitchFamily="49" charset="-122"/>
                <a:ea typeface="隶书" panose="02010509060101010101" pitchFamily="49" charset="-122"/>
              </a:rPr>
              <a:t>    国家标准规定用代号来标注几何公差。几何公差代号由几何公差</a:t>
            </a:r>
            <a:r>
              <a:rPr kumimoji="0" lang="zh-CN" altLang="en-US" sz="24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各项目符号</a:t>
            </a:r>
            <a:r>
              <a:rPr kumimoji="0" lang="zh-CN" altLang="en-US" sz="2400" i="0" u="none" strike="noStrike" kern="0" cap="none" spc="0" normalizeH="0" baseline="0" noProof="0" dirty="0">
                <a:ln>
                  <a:noFill/>
                </a:ln>
                <a:effectLst/>
                <a:uLnTx/>
                <a:uFillTx/>
                <a:latin typeface="隶书" panose="02010509060101010101" pitchFamily="49" charset="-122"/>
                <a:ea typeface="隶书" panose="02010509060101010101" pitchFamily="49" charset="-122"/>
              </a:rPr>
              <a:t>、</a:t>
            </a:r>
            <a:r>
              <a:rPr kumimoji="0" lang="zh-CN" altLang="en-US" sz="24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框格</a:t>
            </a:r>
            <a:r>
              <a:rPr kumimoji="0" lang="zh-CN" altLang="en-US" sz="2400" i="0" u="none" strike="noStrike" kern="0" cap="none" spc="0" normalizeH="0" baseline="0" noProof="0" dirty="0">
                <a:ln>
                  <a:noFill/>
                </a:ln>
                <a:effectLst/>
                <a:uLnTx/>
                <a:uFillTx/>
                <a:latin typeface="隶书" panose="02010509060101010101" pitchFamily="49" charset="-122"/>
                <a:ea typeface="隶书" panose="02010509060101010101" pitchFamily="49" charset="-122"/>
              </a:rPr>
              <a:t>、</a:t>
            </a:r>
            <a:r>
              <a:rPr kumimoji="0" lang="zh-CN" altLang="en-US" sz="24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指引线</a:t>
            </a:r>
            <a:r>
              <a:rPr kumimoji="0" lang="zh-CN" altLang="en-US" sz="2400" i="0" u="none" strike="noStrike" kern="0" cap="none" spc="0" normalizeH="0" baseline="0" noProof="0" dirty="0">
                <a:ln>
                  <a:noFill/>
                </a:ln>
                <a:effectLst/>
                <a:uLnTx/>
                <a:uFillTx/>
                <a:latin typeface="隶书" panose="02010509060101010101" pitchFamily="49" charset="-122"/>
                <a:ea typeface="隶书" panose="02010509060101010101" pitchFamily="49" charset="-122"/>
              </a:rPr>
              <a:t>、</a:t>
            </a:r>
            <a:r>
              <a:rPr kumimoji="0" lang="zh-CN" altLang="en-US" sz="24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几何公差数值</a:t>
            </a:r>
            <a:r>
              <a:rPr kumimoji="0" lang="zh-CN" altLang="en-US" sz="2400" i="0" u="none" strike="noStrike" kern="0" cap="none" spc="0" normalizeH="0" baseline="0" noProof="0" dirty="0">
                <a:ln>
                  <a:noFill/>
                </a:ln>
                <a:effectLst/>
                <a:uLnTx/>
                <a:uFillTx/>
                <a:latin typeface="隶书" panose="02010509060101010101" pitchFamily="49" charset="-122"/>
                <a:ea typeface="隶书" panose="02010509060101010101" pitchFamily="49" charset="-122"/>
              </a:rPr>
              <a:t>、</a:t>
            </a:r>
            <a:r>
              <a:rPr kumimoji="0" lang="zh-CN" altLang="en-US" sz="24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其它有关符号</a:t>
            </a:r>
            <a:r>
              <a:rPr kumimoji="0" lang="zh-CN" altLang="en-US" sz="2400" i="0" u="none" strike="noStrike" kern="0" cap="none" spc="0" normalizeH="0" baseline="0" noProof="0" dirty="0">
                <a:ln>
                  <a:noFill/>
                </a:ln>
                <a:effectLst/>
                <a:uLnTx/>
                <a:uFillTx/>
                <a:latin typeface="隶书" panose="02010509060101010101" pitchFamily="49" charset="-122"/>
                <a:ea typeface="隶书" panose="02010509060101010101" pitchFamily="49" charset="-122"/>
              </a:rPr>
              <a:t>以及</a:t>
            </a:r>
            <a:r>
              <a:rPr kumimoji="0" lang="zh-CN" altLang="en-US" sz="24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基准要素符号</a:t>
            </a:r>
            <a:r>
              <a:rPr kumimoji="0" lang="zh-CN" altLang="en-US" sz="2400" i="0" u="none" strike="noStrike" kern="0" cap="none" spc="0" normalizeH="0" baseline="0" noProof="0" dirty="0">
                <a:ln>
                  <a:noFill/>
                </a:ln>
                <a:effectLst/>
                <a:uLnTx/>
                <a:uFillTx/>
                <a:latin typeface="隶书" panose="02010509060101010101" pitchFamily="49" charset="-122"/>
                <a:ea typeface="隶书" panose="02010509060101010101" pitchFamily="49" charset="-122"/>
              </a:rPr>
              <a:t>等组成。</a:t>
            </a:r>
          </a:p>
        </p:txBody>
      </p:sp>
      <p:grpSp>
        <p:nvGrpSpPr>
          <p:cNvPr id="5" name="组合 4">
            <a:extLst>
              <a:ext uri="{FF2B5EF4-FFF2-40B4-BE49-F238E27FC236}">
                <a16:creationId xmlns:a16="http://schemas.microsoft.com/office/drawing/2014/main" id="{BA5BD6D3-E619-C2FE-57AE-7F360982FBB0}"/>
              </a:ext>
            </a:extLst>
          </p:cNvPr>
          <p:cNvGrpSpPr/>
          <p:nvPr/>
        </p:nvGrpSpPr>
        <p:grpSpPr>
          <a:xfrm>
            <a:off x="698704" y="2932865"/>
            <a:ext cx="7812088" cy="3240757"/>
            <a:chOff x="850" y="3585"/>
            <a:chExt cx="13215" cy="5370"/>
          </a:xfrm>
        </p:grpSpPr>
        <p:grpSp>
          <p:nvGrpSpPr>
            <p:cNvPr id="6" name="组合 5">
              <a:extLst>
                <a:ext uri="{FF2B5EF4-FFF2-40B4-BE49-F238E27FC236}">
                  <a16:creationId xmlns:a16="http://schemas.microsoft.com/office/drawing/2014/main" id="{C415B76A-6032-1A14-06D1-3395C396B57E}"/>
                </a:ext>
              </a:extLst>
            </p:cNvPr>
            <p:cNvGrpSpPr/>
            <p:nvPr/>
          </p:nvGrpSpPr>
          <p:grpSpPr>
            <a:xfrm>
              <a:off x="850" y="3585"/>
              <a:ext cx="12700" cy="5370"/>
              <a:chOff x="340" y="1434"/>
              <a:chExt cx="5080" cy="2148"/>
            </a:xfrm>
          </p:grpSpPr>
          <p:pic>
            <p:nvPicPr>
              <p:cNvPr id="8" name="图片 422915">
                <a:extLst>
                  <a:ext uri="{FF2B5EF4-FFF2-40B4-BE49-F238E27FC236}">
                    <a16:creationId xmlns:a16="http://schemas.microsoft.com/office/drawing/2014/main" id="{C81988D7-6584-D04F-FA60-A4C49D049A28}"/>
                  </a:ext>
                </a:extLst>
              </p:cNvPr>
              <p:cNvPicPr>
                <a:picLocks noChangeAspect="1"/>
              </p:cNvPicPr>
              <p:nvPr/>
            </p:nvPicPr>
            <p:blipFill>
              <a:blip r:embed="rId2">
                <a:clrChange>
                  <a:clrFrom>
                    <a:srgbClr val="FFFFFF"/>
                  </a:clrFrom>
                  <a:clrTo>
                    <a:srgbClr val="FFFFFF">
                      <a:alpha val="0"/>
                    </a:srgbClr>
                  </a:clrTo>
                </a:clrChange>
              </a:blip>
              <a:srcRect l="6264" t="27620" r="6914" b="28076"/>
              <a:stretch>
                <a:fillRect/>
              </a:stretch>
            </p:blipFill>
            <p:spPr>
              <a:xfrm>
                <a:off x="340" y="1434"/>
                <a:ext cx="5080" cy="2074"/>
              </a:xfrm>
              <a:prstGeom prst="rect">
                <a:avLst/>
              </a:prstGeom>
              <a:noFill/>
              <a:ln w="9525">
                <a:noFill/>
              </a:ln>
            </p:spPr>
          </p:pic>
          <p:sp>
            <p:nvSpPr>
              <p:cNvPr id="9" name="文本框 422916">
                <a:extLst>
                  <a:ext uri="{FF2B5EF4-FFF2-40B4-BE49-F238E27FC236}">
                    <a16:creationId xmlns:a16="http://schemas.microsoft.com/office/drawing/2014/main" id="{0128AF38-4F8C-C29B-54C3-8120101C7880}"/>
                  </a:ext>
                </a:extLst>
              </p:cNvPr>
              <p:cNvSpPr txBox="1"/>
              <p:nvPr/>
            </p:nvSpPr>
            <p:spPr>
              <a:xfrm>
                <a:off x="3606" y="3294"/>
                <a:ext cx="822" cy="288"/>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000000"/>
                    </a:solidFill>
                    <a:effectLst/>
                    <a:uLnTx/>
                    <a:uFillTx/>
                  </a:rPr>
                  <a:t>h</a:t>
                </a:r>
                <a:r>
                  <a:rPr kumimoji="0" lang="zh-CN" altLang="en-US" sz="2400" b="1" i="0" u="none" strike="noStrike" kern="0" cap="none" spc="0" normalizeH="0" baseline="0" noProof="0" dirty="0">
                    <a:ln>
                      <a:noFill/>
                    </a:ln>
                    <a:solidFill>
                      <a:srgbClr val="000000"/>
                    </a:solidFill>
                    <a:effectLst/>
                    <a:uLnTx/>
                    <a:uFillTx/>
                  </a:rPr>
                  <a:t>－字高</a:t>
                </a:r>
              </a:p>
            </p:txBody>
          </p:sp>
        </p:grpSp>
        <p:sp>
          <p:nvSpPr>
            <p:cNvPr id="7" name="文本框 6">
              <a:extLst>
                <a:ext uri="{FF2B5EF4-FFF2-40B4-BE49-F238E27FC236}">
                  <a16:creationId xmlns:a16="http://schemas.microsoft.com/office/drawing/2014/main" id="{5E4A7B60-F29D-CB22-7F76-3A9AF99B140C}"/>
                </a:ext>
              </a:extLst>
            </p:cNvPr>
            <p:cNvSpPr txBox="1"/>
            <p:nvPr/>
          </p:nvSpPr>
          <p:spPr>
            <a:xfrm>
              <a:off x="11509" y="6875"/>
              <a:ext cx="2556" cy="62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a:ln>
                    <a:noFill/>
                  </a:ln>
                  <a:gradFill>
                    <a:gsLst>
                      <a:gs pos="0">
                        <a:srgbClr val="E30000"/>
                      </a:gs>
                      <a:gs pos="100000">
                        <a:srgbClr val="760303"/>
                      </a:gs>
                    </a:gsLst>
                    <a:lin scaled="0"/>
                  </a:gradFill>
                  <a:effectLst/>
                  <a:uLnTx/>
                  <a:uFillTx/>
                </a:rPr>
                <a:t>基准符号</a:t>
              </a:r>
            </a:p>
          </p:txBody>
        </p:sp>
      </p:grpSp>
      <p:sp>
        <p:nvSpPr>
          <p:cNvPr id="10" name="文本框 552971">
            <a:extLst>
              <a:ext uri="{FF2B5EF4-FFF2-40B4-BE49-F238E27FC236}">
                <a16:creationId xmlns:a16="http://schemas.microsoft.com/office/drawing/2014/main" id="{95A4D1CD-E33C-605D-2A72-4B0DAF4BFDBA}"/>
              </a:ext>
            </a:extLst>
          </p:cNvPr>
          <p:cNvSpPr txBox="1"/>
          <p:nvPr/>
        </p:nvSpPr>
        <p:spPr>
          <a:xfrm>
            <a:off x="0" y="207123"/>
            <a:ext cx="4444365" cy="531495"/>
          </a:xfrm>
          <a:prstGeom prst="rect">
            <a:avLst/>
          </a:prstGeom>
          <a:noFill/>
          <a:ln w="9525">
            <a:noFill/>
          </a:ln>
          <a:extLst>
            <a:ext uri="{909E8E84-426E-40DD-AFC4-6F175D3DCCD1}">
              <a14:hiddenFill xmlns:a14="http://schemas.microsoft.com/office/drawing/2010/main">
                <a:solidFill>
                  <a:srgbClr val="92D050"/>
                </a:solidFill>
              </a14:hiddenFill>
            </a:ext>
          </a:extLst>
        </p:spPr>
        <p:txBody>
          <a:bodyPr anchor="t"/>
          <a:lstStyle/>
          <a:p>
            <a:pPr marL="342900" indent="-342900" algn="ctr">
              <a:spcBef>
                <a:spcPct val="20000"/>
              </a:spcBef>
              <a:buClr>
                <a:srgbClr val="B2B2B2"/>
              </a:buClr>
              <a:buSzPct val="85000"/>
              <a:buFont typeface="Wingdings 2" panose="05020102010507070707" pitchFamily="18" charset="2"/>
              <a:buNone/>
              <a:defRPr/>
            </a:pPr>
            <a:r>
              <a:rPr lang="zh-CN" altLang="en-US" sz="2800" b="1" dirty="0">
                <a:solidFill>
                  <a:schemeClr val="accent6"/>
                </a:solidFill>
                <a:latin typeface="等线" panose="02010600030101010101" pitchFamily="2" charset="-122"/>
                <a:ea typeface="等线" panose="02010600030101010101" pitchFamily="2" charset="-122"/>
                <a:cs typeface="宋体" panose="02010600030101010101" pitchFamily="2" charset="-122"/>
              </a:rPr>
              <a:t>（</a:t>
            </a:r>
            <a:r>
              <a:rPr lang="en-US" altLang="zh-CN" sz="2800" b="1" dirty="0">
                <a:solidFill>
                  <a:schemeClr val="accent6"/>
                </a:solidFill>
                <a:latin typeface="等线" panose="02010600030101010101" pitchFamily="2" charset="-122"/>
                <a:ea typeface="等线" panose="02010600030101010101" pitchFamily="2" charset="-122"/>
                <a:cs typeface="宋体" panose="02010600030101010101" pitchFamily="2" charset="-122"/>
              </a:rPr>
              <a:t>3</a:t>
            </a:r>
            <a:r>
              <a:rPr lang="zh-CN" altLang="en-US" sz="2800" b="1" dirty="0">
                <a:solidFill>
                  <a:schemeClr val="accent6"/>
                </a:solidFill>
                <a:latin typeface="等线" panose="02010600030101010101" pitchFamily="2" charset="-122"/>
                <a:ea typeface="等线" panose="02010600030101010101" pitchFamily="2" charset="-122"/>
                <a:cs typeface="宋体" panose="02010600030101010101" pitchFamily="2" charset="-122"/>
              </a:rPr>
              <a:t>）几何公差的标注</a:t>
            </a:r>
            <a:r>
              <a:rPr lang="zh-CN" altLang="en-US" sz="2800" dirty="0">
                <a:solidFill>
                  <a:schemeClr val="accent6"/>
                </a:solidFill>
                <a:latin typeface="等线" panose="02010600030101010101" pitchFamily="2" charset="-122"/>
                <a:ea typeface="等线" panose="02010600030101010101" pitchFamily="2" charset="-122"/>
              </a:rPr>
              <a:t> </a:t>
            </a:r>
          </a:p>
        </p:txBody>
      </p:sp>
      <p:sp>
        <p:nvSpPr>
          <p:cNvPr id="12" name="文本框 11">
            <a:extLst>
              <a:ext uri="{FF2B5EF4-FFF2-40B4-BE49-F238E27FC236}">
                <a16:creationId xmlns:a16="http://schemas.microsoft.com/office/drawing/2014/main" id="{AF7BFC0A-C7E8-001B-CA39-C1EDCCFC9798}"/>
              </a:ext>
            </a:extLst>
          </p:cNvPr>
          <p:cNvSpPr txBox="1"/>
          <p:nvPr/>
        </p:nvSpPr>
        <p:spPr>
          <a:xfrm>
            <a:off x="953469" y="796024"/>
            <a:ext cx="4572000" cy="461665"/>
          </a:xfrm>
          <a:prstGeom prst="rect">
            <a:avLst/>
          </a:prstGeom>
          <a:noFill/>
        </p:spPr>
        <p:txBody>
          <a:bodyPr wrap="square">
            <a:spAutoFit/>
          </a:bodyPr>
          <a:lstStyle/>
          <a:p>
            <a:r>
              <a:rPr kumimoji="0" lang="zh-CN" altLang="en-US" sz="2400" b="1" i="0" u="none" strike="noStrike" kern="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rPr>
              <a:t>①</a:t>
            </a:r>
            <a:r>
              <a:rPr kumimoji="0" lang="zh-CN" altLang="en-US" sz="2400" b="1" i="0" u="none" strike="noStrike" kern="0" cap="none" spc="0" normalizeH="0" baseline="0" noProof="0" dirty="0">
                <a:ln>
                  <a:noFill/>
                </a:ln>
                <a:solidFill>
                  <a:srgbClr val="FF0000"/>
                </a:solidFill>
                <a:effectLst/>
                <a:uLnTx/>
                <a:uFillTx/>
                <a:latin typeface="+mn-ea"/>
                <a:ea typeface="+mn-ea"/>
              </a:rPr>
              <a:t>几何公差代号</a:t>
            </a:r>
            <a:endParaRPr lang="zh-CN" altLang="en-US" sz="2400" b="1" dirty="0">
              <a:solidFill>
                <a:srgbClr val="FF0000"/>
              </a:solidFill>
              <a:latin typeface="+mn-ea"/>
              <a:ea typeface="+mn-ea"/>
            </a:endParaRPr>
          </a:p>
        </p:txBody>
      </p:sp>
    </p:spTree>
    <p:extLst>
      <p:ext uri="{BB962C8B-B14F-4D97-AF65-F5344CB8AC3E}">
        <p14:creationId xmlns:p14="http://schemas.microsoft.com/office/powerpoint/2010/main" val="4170575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000" fill="hold">
                                          <p:stCondLst>
                                            <p:cond delay="0"/>
                                          </p:stCondLst>
                                        </p:cTn>
                                        <p:tgtEl>
                                          <p:spTgt spid="5"/>
                                        </p:tgtEl>
                                        <p:attrNameLst>
                                          <p:attrName>style.visibility</p:attrName>
                                        </p:attrNameLst>
                                      </p:cBhvr>
                                      <p:to>
                                        <p:strVal val="visible"/>
                                      </p:to>
                                    </p:set>
                                    <p:animEffect transition="in" filter="wipe(left)">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3681257-AD66-9E30-C939-1F23199114D3}"/>
              </a:ext>
            </a:extLst>
          </p:cNvPr>
          <p:cNvSpPr txBox="1"/>
          <p:nvPr/>
        </p:nvSpPr>
        <p:spPr>
          <a:xfrm>
            <a:off x="816818" y="624436"/>
            <a:ext cx="4572000" cy="461665"/>
          </a:xfrm>
          <a:prstGeom prst="rect">
            <a:avLst/>
          </a:prstGeom>
          <a:noFill/>
        </p:spPr>
        <p:txBody>
          <a:bodyPr wrap="square">
            <a:spAutoFit/>
          </a:bodyPr>
          <a:lstStyle/>
          <a:p>
            <a:r>
              <a:rPr kumimoji="0" lang="zh-CN" altLang="en-US" sz="2400" b="1" i="0" u="none" strike="noStrike" kern="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rPr>
              <a:t>①</a:t>
            </a:r>
            <a:r>
              <a:rPr lang="zh-CN" altLang="en-US" sz="2400" b="1" kern="0" dirty="0">
                <a:solidFill>
                  <a:srgbClr val="FF0000"/>
                </a:solidFill>
                <a:latin typeface="+mn-ea"/>
                <a:ea typeface="+mn-ea"/>
              </a:rPr>
              <a:t>被测要素的标注</a:t>
            </a:r>
            <a:endParaRPr lang="zh-CN" altLang="en-US" sz="2400" b="1" dirty="0">
              <a:solidFill>
                <a:srgbClr val="FF0000"/>
              </a:solidFill>
              <a:latin typeface="+mn-ea"/>
              <a:ea typeface="+mn-ea"/>
            </a:endParaRPr>
          </a:p>
        </p:txBody>
      </p:sp>
      <p:pic>
        <p:nvPicPr>
          <p:cNvPr id="6" name="图片 5">
            <a:extLst>
              <a:ext uri="{FF2B5EF4-FFF2-40B4-BE49-F238E27FC236}">
                <a16:creationId xmlns:a16="http://schemas.microsoft.com/office/drawing/2014/main" id="{7EFEA592-238F-A5D9-4C6A-94B5EDDFE0EE}"/>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397975" y="3680855"/>
            <a:ext cx="8348050" cy="1819954"/>
          </a:xfrm>
          <a:prstGeom prst="rect">
            <a:avLst/>
          </a:prstGeom>
        </p:spPr>
      </p:pic>
      <p:sp>
        <p:nvSpPr>
          <p:cNvPr id="10" name="文本框 9">
            <a:extLst>
              <a:ext uri="{FF2B5EF4-FFF2-40B4-BE49-F238E27FC236}">
                <a16:creationId xmlns:a16="http://schemas.microsoft.com/office/drawing/2014/main" id="{8D9F925D-F445-A0D5-BA0B-5D9258079C18}"/>
              </a:ext>
            </a:extLst>
          </p:cNvPr>
          <p:cNvSpPr txBox="1"/>
          <p:nvPr/>
        </p:nvSpPr>
        <p:spPr>
          <a:xfrm>
            <a:off x="816818" y="1357191"/>
            <a:ext cx="7691958" cy="1569660"/>
          </a:xfrm>
          <a:prstGeom prst="rect">
            <a:avLst/>
          </a:prstGeom>
          <a:noFill/>
        </p:spPr>
        <p:txBody>
          <a:bodyPr wrap="square">
            <a:spAutoFit/>
          </a:bodyPr>
          <a:lstStyle/>
          <a:p>
            <a:pPr marL="342900" indent="-342900">
              <a:buFont typeface="Wingdings" panose="05000000000000000000" pitchFamily="2" charset="2"/>
              <a:buChar char="Ø"/>
            </a:pPr>
            <a:r>
              <a:rPr lang="zh-CN" altLang="en-US" sz="2400" dirty="0">
                <a:latin typeface="隶书" panose="02010509060101010101" pitchFamily="49" charset="-122"/>
                <a:ea typeface="隶书" panose="02010509060101010101" pitchFamily="49" charset="-122"/>
              </a:rPr>
              <a:t>当被测要素为轮廓线或表面等组成要素时，指引线箭头应指向轮廓线上（图ａ），或延长线上（图ｂ），要与尺寸线明显错开（图ｃ），也可以用带点的引线从被测表面引出标注（图ｄ）。</a:t>
            </a:r>
          </a:p>
        </p:txBody>
      </p:sp>
      <p:sp>
        <p:nvSpPr>
          <p:cNvPr id="11" name="矩形 10">
            <a:extLst>
              <a:ext uri="{FF2B5EF4-FFF2-40B4-BE49-F238E27FC236}">
                <a16:creationId xmlns:a16="http://schemas.microsoft.com/office/drawing/2014/main" id="{AC2EF336-CE77-D5A1-7B70-993F24504B93}"/>
              </a:ext>
            </a:extLst>
          </p:cNvPr>
          <p:cNvSpPr/>
          <p:nvPr/>
        </p:nvSpPr>
        <p:spPr>
          <a:xfrm>
            <a:off x="899592" y="4156527"/>
            <a:ext cx="288032" cy="360040"/>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473EFD4E-523A-2A54-D9FE-D64A4E8A0229}"/>
              </a:ext>
            </a:extLst>
          </p:cNvPr>
          <p:cNvSpPr/>
          <p:nvPr/>
        </p:nvSpPr>
        <p:spPr>
          <a:xfrm>
            <a:off x="2386370" y="3796487"/>
            <a:ext cx="288032" cy="360040"/>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E634166B-D316-7DB5-3944-3FAD4D6953FD}"/>
              </a:ext>
            </a:extLst>
          </p:cNvPr>
          <p:cNvSpPr/>
          <p:nvPr/>
        </p:nvSpPr>
        <p:spPr>
          <a:xfrm>
            <a:off x="4662797" y="4101287"/>
            <a:ext cx="288032" cy="360040"/>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A631ABC3-5820-3677-2755-9E6B42DC2E1E}"/>
              </a:ext>
            </a:extLst>
          </p:cNvPr>
          <p:cNvSpPr/>
          <p:nvPr/>
        </p:nvSpPr>
        <p:spPr>
          <a:xfrm>
            <a:off x="5650571" y="4246486"/>
            <a:ext cx="288032" cy="432048"/>
          </a:xfrm>
          <a:prstGeom prst="ellipse">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标注: 弯曲线形 15">
            <a:extLst>
              <a:ext uri="{FF2B5EF4-FFF2-40B4-BE49-F238E27FC236}">
                <a16:creationId xmlns:a16="http://schemas.microsoft.com/office/drawing/2014/main" id="{9CCFD4B3-72C7-3846-7A3D-09CAD0ACDDC0}"/>
              </a:ext>
            </a:extLst>
          </p:cNvPr>
          <p:cNvSpPr/>
          <p:nvPr/>
        </p:nvSpPr>
        <p:spPr>
          <a:xfrm>
            <a:off x="1219788" y="3469030"/>
            <a:ext cx="759923" cy="322710"/>
          </a:xfrm>
          <a:prstGeom prst="borderCallout2">
            <a:avLst>
              <a:gd name="adj1" fmla="val 18750"/>
              <a:gd name="adj2" fmla="val -8333"/>
              <a:gd name="adj3" fmla="val 18750"/>
              <a:gd name="adj4" fmla="val -16667"/>
              <a:gd name="adj5" fmla="val 239104"/>
              <a:gd name="adj6" fmla="val -34329"/>
            </a:avLst>
          </a:prstGeom>
          <a:solidFill>
            <a:srgbClr val="FF99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accent6"/>
                </a:solidFill>
              </a:rPr>
              <a:t>垂直</a:t>
            </a:r>
          </a:p>
        </p:txBody>
      </p:sp>
      <p:sp>
        <p:nvSpPr>
          <p:cNvPr id="17" name="标注: 弯曲线形 16">
            <a:extLst>
              <a:ext uri="{FF2B5EF4-FFF2-40B4-BE49-F238E27FC236}">
                <a16:creationId xmlns:a16="http://schemas.microsoft.com/office/drawing/2014/main" id="{7E96F9AF-86A4-86D1-61C5-0992388D5234}"/>
              </a:ext>
            </a:extLst>
          </p:cNvPr>
          <p:cNvSpPr/>
          <p:nvPr/>
        </p:nvSpPr>
        <p:spPr>
          <a:xfrm>
            <a:off x="5042523" y="3447432"/>
            <a:ext cx="759923" cy="322710"/>
          </a:xfrm>
          <a:prstGeom prst="borderCallout2">
            <a:avLst>
              <a:gd name="adj1" fmla="val 18750"/>
              <a:gd name="adj2" fmla="val -8333"/>
              <a:gd name="adj3" fmla="val 18750"/>
              <a:gd name="adj4" fmla="val -16667"/>
              <a:gd name="adj5" fmla="val 208960"/>
              <a:gd name="adj6" fmla="val -43290"/>
            </a:avLst>
          </a:prstGeom>
          <a:solidFill>
            <a:srgbClr val="FF99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accent6"/>
                </a:solidFill>
              </a:rPr>
              <a:t>垂直</a:t>
            </a:r>
          </a:p>
        </p:txBody>
      </p:sp>
      <p:sp>
        <p:nvSpPr>
          <p:cNvPr id="18" name="标注: 弯曲线形 17">
            <a:extLst>
              <a:ext uri="{FF2B5EF4-FFF2-40B4-BE49-F238E27FC236}">
                <a16:creationId xmlns:a16="http://schemas.microsoft.com/office/drawing/2014/main" id="{394B3057-ACB5-9923-808E-17A48AFC9E0F}"/>
              </a:ext>
            </a:extLst>
          </p:cNvPr>
          <p:cNvSpPr/>
          <p:nvPr/>
        </p:nvSpPr>
        <p:spPr>
          <a:xfrm>
            <a:off x="2961594" y="3214008"/>
            <a:ext cx="759923" cy="322710"/>
          </a:xfrm>
          <a:prstGeom prst="borderCallout2">
            <a:avLst>
              <a:gd name="adj1" fmla="val 18750"/>
              <a:gd name="adj2" fmla="val -8333"/>
              <a:gd name="adj3" fmla="val 18750"/>
              <a:gd name="adj4" fmla="val -16667"/>
              <a:gd name="adj5" fmla="val 208960"/>
              <a:gd name="adj6" fmla="val -43290"/>
            </a:avLst>
          </a:prstGeom>
          <a:solidFill>
            <a:srgbClr val="FF99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accent6"/>
                </a:solidFill>
              </a:rPr>
              <a:t>垂直</a:t>
            </a:r>
          </a:p>
        </p:txBody>
      </p:sp>
      <p:sp>
        <p:nvSpPr>
          <p:cNvPr id="19" name="标注: 弯曲线形 18">
            <a:extLst>
              <a:ext uri="{FF2B5EF4-FFF2-40B4-BE49-F238E27FC236}">
                <a16:creationId xmlns:a16="http://schemas.microsoft.com/office/drawing/2014/main" id="{650821BE-F689-DC4A-D4B2-DE2E3CB0BCE0}"/>
              </a:ext>
            </a:extLst>
          </p:cNvPr>
          <p:cNvSpPr/>
          <p:nvPr/>
        </p:nvSpPr>
        <p:spPr>
          <a:xfrm>
            <a:off x="6156176" y="5085184"/>
            <a:ext cx="759923" cy="322710"/>
          </a:xfrm>
          <a:prstGeom prst="borderCallout2">
            <a:avLst>
              <a:gd name="adj1" fmla="val 18750"/>
              <a:gd name="adj2" fmla="val -8333"/>
              <a:gd name="adj3" fmla="val 18750"/>
              <a:gd name="adj4" fmla="val -16667"/>
              <a:gd name="adj5" fmla="val -176879"/>
              <a:gd name="adj6" fmla="val -49690"/>
            </a:avLst>
          </a:prstGeom>
          <a:solidFill>
            <a:srgbClr val="FF99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accent6"/>
                </a:solidFill>
              </a:rPr>
              <a:t>错开</a:t>
            </a:r>
          </a:p>
        </p:txBody>
      </p:sp>
    </p:spTree>
    <p:extLst>
      <p:ext uri="{BB962C8B-B14F-4D97-AF65-F5344CB8AC3E}">
        <p14:creationId xmlns:p14="http://schemas.microsoft.com/office/powerpoint/2010/main" val="4207014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heel(1)">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up)">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heel(1)">
                                      <p:cBhvr>
                                        <p:cTn id="32" dur="20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heel(1)">
                                      <p:cBhvr>
                                        <p:cTn id="42" dur="20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down)">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1"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heel(1)">
                                      <p:cBhvr>
                                        <p:cTn id="52" dur="20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down)">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1" grpId="0" animBg="1"/>
      <p:bldP spid="13" grpId="0" animBg="1"/>
      <p:bldP spid="14" grpId="0" animBg="1"/>
      <p:bldP spid="15" grpId="0" animBg="1"/>
      <p:bldP spid="16" grpId="0" animBg="1"/>
      <p:bldP spid="17" grpId="0" animBg="1"/>
      <p:bldP spid="18"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FA01F23A-2104-BD84-8170-96582F3D05FB}"/>
              </a:ext>
            </a:extLst>
          </p:cNvPr>
          <p:cNvSpPr/>
          <p:nvPr/>
        </p:nvSpPr>
        <p:spPr>
          <a:xfrm>
            <a:off x="2415919" y="155338"/>
            <a:ext cx="4312161" cy="523875"/>
          </a:xfrm>
          <a:prstGeom prst="rect">
            <a:avLst/>
          </a:prstGeom>
          <a:gradFill rotWithShape="0">
            <a:gsLst>
              <a:gs pos="0">
                <a:srgbClr val="FF9933"/>
              </a:gs>
              <a:gs pos="50000">
                <a:srgbClr val="FFFFFF"/>
              </a:gs>
              <a:gs pos="100000">
                <a:srgbClr val="FF9933"/>
              </a:gs>
            </a:gsLst>
            <a:lin ang="2700000" scaled="1"/>
            <a:tileRect/>
          </a:gradFill>
          <a:ln w="9525">
            <a:noFill/>
          </a:ln>
          <a:effectLst>
            <a:outerShdw sy="50000" kx="2453608" rotWithShape="0">
              <a:srgbClr val="808080"/>
            </a:outerShdw>
          </a:effectLst>
        </p:spPr>
        <p:txBody>
          <a:bodyPr wrap="square">
            <a:spAutoFit/>
          </a:bodyPr>
          <a:lstStyle/>
          <a:p>
            <a:pPr fontAlgn="auto">
              <a:spcBef>
                <a:spcPts val="0"/>
              </a:spcBef>
              <a:spcAft>
                <a:spcPts val="0"/>
              </a:spcAft>
              <a:defRPr/>
            </a:pPr>
            <a:r>
              <a:rPr lang="en-US" altLang="zh-CN" sz="2800" b="1" kern="0" dirty="0">
                <a:solidFill>
                  <a:srgbClr val="990099"/>
                </a:solidFill>
                <a:latin typeface="黑体" panose="02010609060101010101" pitchFamily="2" charset="-122"/>
                <a:ea typeface="黑体" panose="02010609060101010101" pitchFamily="2" charset="-122"/>
              </a:rPr>
              <a:t> 8.2   </a:t>
            </a:r>
            <a:r>
              <a:rPr lang="zh-CN" altLang="en-US" sz="2800" b="1" kern="0" dirty="0">
                <a:solidFill>
                  <a:srgbClr val="990099"/>
                </a:solidFill>
                <a:latin typeface="黑体" panose="02010609060101010101" pitchFamily="2" charset="-122"/>
                <a:ea typeface="黑体" panose="02010609060101010101" pitchFamily="2" charset="-122"/>
              </a:rPr>
              <a:t>零件的结构</a:t>
            </a:r>
          </a:p>
        </p:txBody>
      </p:sp>
      <p:sp>
        <p:nvSpPr>
          <p:cNvPr id="6" name="文本框 5">
            <a:extLst>
              <a:ext uri="{FF2B5EF4-FFF2-40B4-BE49-F238E27FC236}">
                <a16:creationId xmlns:a16="http://schemas.microsoft.com/office/drawing/2014/main" id="{9B984151-3701-85F6-FBCD-2DCAA9F6B94F}"/>
              </a:ext>
            </a:extLst>
          </p:cNvPr>
          <p:cNvSpPr txBox="1"/>
          <p:nvPr/>
        </p:nvSpPr>
        <p:spPr>
          <a:xfrm>
            <a:off x="588690" y="818992"/>
            <a:ext cx="4572000" cy="461665"/>
          </a:xfrm>
          <a:prstGeom prst="rect">
            <a:avLst/>
          </a:prstGeom>
          <a:noFill/>
        </p:spPr>
        <p:txBody>
          <a:bodyPr wrap="square">
            <a:spAutoFit/>
          </a:bodyPr>
          <a:lstStyle/>
          <a:p>
            <a:r>
              <a:rPr lang="en-US" altLang="zh-CN" sz="2400" b="1" kern="100" dirty="0">
                <a:solidFill>
                  <a:schemeClr val="accent2"/>
                </a:solidFill>
                <a:effectLst/>
                <a:latin typeface="黑体" panose="02010609060101010101" pitchFamily="49" charset="-122"/>
                <a:ea typeface="黑体" panose="02010609060101010101" pitchFamily="49" charset="-122"/>
                <a:cs typeface="Times New Roman" panose="02020603050405020304" pitchFamily="18" charset="0"/>
              </a:rPr>
              <a:t>1.</a:t>
            </a:r>
            <a:r>
              <a:rPr lang="zh-CN" altLang="zh-CN" sz="2400" b="1" kern="100" dirty="0">
                <a:solidFill>
                  <a:schemeClr val="accent2"/>
                </a:solidFill>
                <a:effectLst/>
                <a:latin typeface="黑体" panose="02010609060101010101" pitchFamily="49" charset="-122"/>
                <a:ea typeface="黑体" panose="02010609060101010101" pitchFamily="49" charset="-122"/>
                <a:cs typeface="Times New Roman" panose="02020603050405020304" pitchFamily="18" charset="0"/>
              </a:rPr>
              <a:t>零件的结构特点</a:t>
            </a:r>
            <a:endParaRPr lang="zh-CN" altLang="en-US" sz="2400" b="1" dirty="0">
              <a:solidFill>
                <a:schemeClr val="accent2"/>
              </a:solidFill>
              <a:latin typeface="黑体" panose="02010609060101010101" pitchFamily="49" charset="-122"/>
              <a:ea typeface="黑体" panose="02010609060101010101" pitchFamily="49" charset="-122"/>
            </a:endParaRPr>
          </a:p>
        </p:txBody>
      </p:sp>
      <p:sp>
        <p:nvSpPr>
          <p:cNvPr id="8" name="文本框 7">
            <a:extLst>
              <a:ext uri="{FF2B5EF4-FFF2-40B4-BE49-F238E27FC236}">
                <a16:creationId xmlns:a16="http://schemas.microsoft.com/office/drawing/2014/main" id="{568F9E6E-F284-41D2-7C7F-D6809702E154}"/>
              </a:ext>
            </a:extLst>
          </p:cNvPr>
          <p:cNvSpPr txBox="1"/>
          <p:nvPr/>
        </p:nvSpPr>
        <p:spPr>
          <a:xfrm>
            <a:off x="449645" y="1316208"/>
            <a:ext cx="4572000" cy="461665"/>
          </a:xfrm>
          <a:prstGeom prst="rect">
            <a:avLst/>
          </a:prstGeom>
          <a:noFill/>
        </p:spPr>
        <p:txBody>
          <a:bodyPr wrap="square">
            <a:spAutoFit/>
          </a:bodyPr>
          <a:lstStyle/>
          <a:p>
            <a:r>
              <a:rPr lang="zh-CN" altLang="en-US"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a:t>
            </a:r>
            <a:r>
              <a:rPr lang="en-US" altLang="zh-CN"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1</a:t>
            </a:r>
            <a:r>
              <a:rPr lang="zh-CN" altLang="en-US"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a:t>
            </a:r>
            <a:r>
              <a:rPr lang="zh-CN" altLang="zh-CN"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零件结构设计的基本要求</a:t>
            </a:r>
            <a:endParaRPr lang="zh-CN" altLang="en-US" sz="2400" b="1" dirty="0">
              <a:solidFill>
                <a:srgbClr val="C00000"/>
              </a:solidFill>
              <a:latin typeface="等线" panose="02010600030101010101" pitchFamily="2" charset="-122"/>
              <a:ea typeface="等线" panose="02010600030101010101" pitchFamily="2" charset="-122"/>
            </a:endParaRPr>
          </a:p>
        </p:txBody>
      </p:sp>
      <p:sp>
        <p:nvSpPr>
          <p:cNvPr id="10" name="文本框 9">
            <a:extLst>
              <a:ext uri="{FF2B5EF4-FFF2-40B4-BE49-F238E27FC236}">
                <a16:creationId xmlns:a16="http://schemas.microsoft.com/office/drawing/2014/main" id="{8D28833D-CE55-9B70-6AC4-DFB0E0D074C2}"/>
              </a:ext>
            </a:extLst>
          </p:cNvPr>
          <p:cNvSpPr txBox="1"/>
          <p:nvPr/>
        </p:nvSpPr>
        <p:spPr>
          <a:xfrm>
            <a:off x="683567" y="1737021"/>
            <a:ext cx="7776864" cy="1569660"/>
          </a:xfrm>
          <a:prstGeom prst="rect">
            <a:avLst/>
          </a:prstGeom>
          <a:noFill/>
        </p:spPr>
        <p:txBody>
          <a:bodyPr wrap="square">
            <a:spAutoFit/>
          </a:bodyPr>
          <a:lstStyle/>
          <a:p>
            <a:pPr algn="just">
              <a:buNone/>
            </a:pPr>
            <a:r>
              <a:rPr lang="zh-CN" altLang="en-US" sz="2400" kern="100" dirty="0">
                <a:effectLst/>
                <a:latin typeface="隶书" panose="02010509060101010101" pitchFamily="49" charset="-122"/>
                <a:ea typeface="隶书" panose="02010509060101010101" pitchFamily="49" charset="-122"/>
              </a:rPr>
              <a:t>①</a:t>
            </a:r>
            <a:r>
              <a:rPr lang="zh-CN" altLang="zh-CN" sz="2400" kern="100" dirty="0">
                <a:effectLst/>
                <a:latin typeface="隶书" panose="02010509060101010101" pitchFamily="49" charset="-122"/>
                <a:ea typeface="隶书" panose="02010509060101010101" pitchFamily="49" charset="-122"/>
              </a:rPr>
              <a:t>零件的形状、大小必须满足功能、强度和刚度的要求，即保证零件能在机器正常运转中准确实现其功能要求。</a:t>
            </a:r>
          </a:p>
          <a:p>
            <a:pPr algn="just">
              <a:buNone/>
            </a:pPr>
            <a:r>
              <a:rPr lang="zh-CN" altLang="en-US" sz="2400" kern="100" dirty="0">
                <a:effectLst/>
                <a:latin typeface="隶书" panose="02010509060101010101" pitchFamily="49" charset="-122"/>
                <a:ea typeface="隶书" panose="02010509060101010101" pitchFamily="49" charset="-122"/>
              </a:rPr>
              <a:t>②</a:t>
            </a:r>
            <a:r>
              <a:rPr lang="zh-CN" altLang="zh-CN" sz="2400" kern="100" dirty="0">
                <a:effectLst/>
                <a:latin typeface="隶书" panose="02010509060101010101" pitchFamily="49" charset="-122"/>
                <a:ea typeface="隶书" panose="02010509060101010101" pitchFamily="49" charset="-122"/>
              </a:rPr>
              <a:t>优先选用简单形体构型零件，结构要紧凑，便于制造。 </a:t>
            </a:r>
            <a:endParaRPr lang="en-US" altLang="zh-CN" sz="2400" kern="100" dirty="0">
              <a:effectLst/>
              <a:latin typeface="隶书" panose="02010509060101010101" pitchFamily="49" charset="-122"/>
              <a:ea typeface="隶书" panose="02010509060101010101" pitchFamily="49" charset="-122"/>
            </a:endParaRPr>
          </a:p>
          <a:p>
            <a:pPr algn="just">
              <a:buNone/>
            </a:pPr>
            <a:r>
              <a:rPr lang="zh-CN" altLang="en-US" sz="2400" kern="100" dirty="0">
                <a:effectLst/>
                <a:latin typeface="隶书" panose="02010509060101010101" pitchFamily="49" charset="-122"/>
                <a:ea typeface="隶书" panose="02010509060101010101" pitchFamily="49" charset="-122"/>
                <a:cs typeface="Times New Roman" panose="02020603050405020304" pitchFamily="18" charset="0"/>
              </a:rPr>
              <a:t>③</a:t>
            </a:r>
            <a:r>
              <a:rPr lang="zh-CN" altLang="zh-CN" sz="2400" kern="100" dirty="0">
                <a:effectLst/>
                <a:latin typeface="隶书" panose="02010509060101010101" pitchFamily="49" charset="-122"/>
                <a:ea typeface="隶书" panose="02010509060101010101" pitchFamily="49" charset="-122"/>
                <a:cs typeface="Times New Roman" panose="02020603050405020304" pitchFamily="18" charset="0"/>
              </a:rPr>
              <a:t>构成零件的各基本形体间应互相协调，造型美观。</a:t>
            </a:r>
            <a:endParaRPr lang="zh-CN" altLang="en-US" sz="2400" dirty="0">
              <a:latin typeface="隶书" panose="02010509060101010101" pitchFamily="49" charset="-122"/>
              <a:ea typeface="隶书" panose="02010509060101010101" pitchFamily="49" charset="-122"/>
            </a:endParaRPr>
          </a:p>
        </p:txBody>
      </p:sp>
      <p:sp>
        <p:nvSpPr>
          <p:cNvPr id="12" name="文本框 11">
            <a:extLst>
              <a:ext uri="{FF2B5EF4-FFF2-40B4-BE49-F238E27FC236}">
                <a16:creationId xmlns:a16="http://schemas.microsoft.com/office/drawing/2014/main" id="{B4C57783-106A-09D8-EDBD-D022C9559DC0}"/>
              </a:ext>
            </a:extLst>
          </p:cNvPr>
          <p:cNvSpPr txBox="1"/>
          <p:nvPr/>
        </p:nvSpPr>
        <p:spPr>
          <a:xfrm>
            <a:off x="449645" y="3326800"/>
            <a:ext cx="4572000" cy="461665"/>
          </a:xfrm>
          <a:prstGeom prst="rect">
            <a:avLst/>
          </a:prstGeom>
          <a:noFill/>
        </p:spPr>
        <p:txBody>
          <a:bodyPr wrap="square">
            <a:spAutoFit/>
          </a:bodyPr>
          <a:lstStyle/>
          <a:p>
            <a:r>
              <a:rPr lang="zh-CN" altLang="en-US"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a:t>
            </a:r>
            <a:r>
              <a:rPr lang="en-US" altLang="zh-CN"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2</a:t>
            </a:r>
            <a:r>
              <a:rPr lang="zh-CN" altLang="en-US"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a:t>
            </a:r>
            <a:r>
              <a:rPr lang="zh-CN" altLang="zh-CN"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零件的构型方式</a:t>
            </a:r>
            <a:endParaRPr lang="zh-CN" altLang="en-US" sz="2400" b="1" dirty="0">
              <a:solidFill>
                <a:srgbClr val="C00000"/>
              </a:solidFill>
              <a:latin typeface="等线" panose="02010600030101010101" pitchFamily="2" charset="-122"/>
              <a:ea typeface="等线" panose="02010600030101010101" pitchFamily="2" charset="-122"/>
            </a:endParaRPr>
          </a:p>
        </p:txBody>
      </p:sp>
      <p:sp>
        <p:nvSpPr>
          <p:cNvPr id="14" name="文本框 13">
            <a:extLst>
              <a:ext uri="{FF2B5EF4-FFF2-40B4-BE49-F238E27FC236}">
                <a16:creationId xmlns:a16="http://schemas.microsoft.com/office/drawing/2014/main" id="{E5B81811-4DE7-B622-A6BF-9CADA2252CDC}"/>
              </a:ext>
            </a:extLst>
          </p:cNvPr>
          <p:cNvSpPr txBox="1"/>
          <p:nvPr/>
        </p:nvSpPr>
        <p:spPr>
          <a:xfrm>
            <a:off x="755576" y="3727494"/>
            <a:ext cx="7776864" cy="830997"/>
          </a:xfrm>
          <a:prstGeom prst="rect">
            <a:avLst/>
          </a:prstGeom>
          <a:noFill/>
        </p:spPr>
        <p:txBody>
          <a:bodyPr wrap="square">
            <a:spAutoFit/>
          </a:bodyPr>
          <a:lstStyle/>
          <a:p>
            <a:r>
              <a:rPr lang="zh-CN" altLang="zh-CN" sz="2400" kern="100" dirty="0">
                <a:effectLst/>
                <a:latin typeface="隶书" panose="02010509060101010101" pitchFamily="49" charset="-122"/>
                <a:ea typeface="隶书" panose="02010509060101010101" pitchFamily="49" charset="-122"/>
                <a:cs typeface="Times New Roman" panose="02020603050405020304" pitchFamily="18" charset="0"/>
              </a:rPr>
              <a:t>大部分零件的结构构成都是由3大部分组成，即</a:t>
            </a:r>
            <a:r>
              <a:rPr lang="zh-CN" altLang="zh-CN" sz="2400" kern="100" dirty="0">
                <a:solidFill>
                  <a:schemeClr val="accent6"/>
                </a:solidFill>
                <a:effectLst/>
                <a:latin typeface="隶书" panose="02010509060101010101" pitchFamily="49" charset="-122"/>
                <a:ea typeface="隶书" panose="02010509060101010101" pitchFamily="49" charset="-122"/>
                <a:cs typeface="Times New Roman" panose="02020603050405020304" pitchFamily="18" charset="0"/>
              </a:rPr>
              <a:t>工作部分、安装部分</a:t>
            </a:r>
            <a:r>
              <a:rPr lang="zh-CN" altLang="zh-CN" sz="2400" kern="100" dirty="0">
                <a:effectLst/>
                <a:latin typeface="隶书" panose="02010509060101010101" pitchFamily="49" charset="-122"/>
                <a:ea typeface="隶书" panose="02010509060101010101" pitchFamily="49" charset="-122"/>
                <a:cs typeface="Times New Roman" panose="02020603050405020304" pitchFamily="18" charset="0"/>
              </a:rPr>
              <a:t>和</a:t>
            </a:r>
            <a:r>
              <a:rPr lang="zh-CN" altLang="zh-CN" sz="2400" kern="100" dirty="0">
                <a:solidFill>
                  <a:schemeClr val="accent6"/>
                </a:solidFill>
                <a:effectLst/>
                <a:latin typeface="隶书" panose="02010509060101010101" pitchFamily="49" charset="-122"/>
                <a:ea typeface="隶书" panose="02010509060101010101" pitchFamily="49" charset="-122"/>
                <a:cs typeface="Times New Roman" panose="02020603050405020304" pitchFamily="18" charset="0"/>
              </a:rPr>
              <a:t>连接部分</a:t>
            </a:r>
            <a:r>
              <a:rPr lang="zh-CN" altLang="zh-CN" sz="2400" kern="100" dirty="0">
                <a:effectLst/>
                <a:latin typeface="隶书" panose="02010509060101010101" pitchFamily="49" charset="-122"/>
                <a:ea typeface="隶书" panose="02010509060101010101" pitchFamily="49" charset="-122"/>
                <a:cs typeface="Times New Roman" panose="02020603050405020304" pitchFamily="18" charset="0"/>
              </a:rPr>
              <a:t>。</a:t>
            </a:r>
            <a:endParaRPr lang="zh-CN" altLang="en-US" sz="2400" dirty="0">
              <a:latin typeface="隶书" panose="02010509060101010101" pitchFamily="49" charset="-122"/>
              <a:ea typeface="隶书" panose="02010509060101010101" pitchFamily="49" charset="-122"/>
            </a:endParaRPr>
          </a:p>
        </p:txBody>
      </p:sp>
      <p:pic>
        <p:nvPicPr>
          <p:cNvPr id="15" name="图片 14">
            <a:extLst>
              <a:ext uri="{FF2B5EF4-FFF2-40B4-BE49-F238E27FC236}">
                <a16:creationId xmlns:a16="http://schemas.microsoft.com/office/drawing/2014/main" id="{5AF75C90-3B2A-B51E-3AEB-1B04A137D6AC}"/>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065666" y="4698289"/>
            <a:ext cx="1600978" cy="1956418"/>
          </a:xfrm>
          <a:prstGeom prst="rect">
            <a:avLst/>
          </a:prstGeom>
        </p:spPr>
      </p:pic>
      <p:pic>
        <p:nvPicPr>
          <p:cNvPr id="16" name="图片 15">
            <a:extLst>
              <a:ext uri="{FF2B5EF4-FFF2-40B4-BE49-F238E27FC236}">
                <a16:creationId xmlns:a16="http://schemas.microsoft.com/office/drawing/2014/main" id="{2BFBC82D-6DE9-2A94-2C4F-41E713AC5D73}"/>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3893206" y="4706245"/>
            <a:ext cx="1877228" cy="1940505"/>
          </a:xfrm>
          <a:prstGeom prst="rect">
            <a:avLst/>
          </a:prstGeom>
        </p:spPr>
      </p:pic>
      <p:pic>
        <p:nvPicPr>
          <p:cNvPr id="17" name="图片 16">
            <a:extLst>
              <a:ext uri="{FF2B5EF4-FFF2-40B4-BE49-F238E27FC236}">
                <a16:creationId xmlns:a16="http://schemas.microsoft.com/office/drawing/2014/main" id="{2F9FF979-DD24-AD66-24EB-017DFAB1CAF9}"/>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6084168" y="5058461"/>
            <a:ext cx="2617310" cy="1236074"/>
          </a:xfrm>
          <a:prstGeom prst="rect">
            <a:avLst/>
          </a:prstGeom>
        </p:spPr>
      </p:pic>
      <p:sp>
        <p:nvSpPr>
          <p:cNvPr id="19" name="文本框 18">
            <a:extLst>
              <a:ext uri="{FF2B5EF4-FFF2-40B4-BE49-F238E27FC236}">
                <a16:creationId xmlns:a16="http://schemas.microsoft.com/office/drawing/2014/main" id="{E50B6C6C-FFF1-C347-BF71-B632D7A8E3F0}"/>
              </a:ext>
            </a:extLst>
          </p:cNvPr>
          <p:cNvSpPr txBox="1"/>
          <p:nvPr/>
        </p:nvSpPr>
        <p:spPr>
          <a:xfrm>
            <a:off x="2562194" y="4716351"/>
            <a:ext cx="1277888" cy="400110"/>
          </a:xfrm>
          <a:prstGeom prst="rect">
            <a:avLst/>
          </a:prstGeom>
          <a:noFill/>
        </p:spPr>
        <p:txBody>
          <a:bodyPr wrap="square">
            <a:spAutoFit/>
          </a:bodyPr>
          <a:lstStyle/>
          <a:p>
            <a:r>
              <a:rPr lang="zh-CN" altLang="zh-CN" sz="2000" kern="100" dirty="0">
                <a:solidFill>
                  <a:srgbClr val="FF0000"/>
                </a:solidFill>
                <a:effectLst/>
                <a:latin typeface="隶书" panose="02010509060101010101" pitchFamily="49" charset="-122"/>
                <a:ea typeface="隶书" panose="02010509060101010101" pitchFamily="49" charset="-122"/>
                <a:cs typeface="Times New Roman" panose="02020603050405020304" pitchFamily="18" charset="0"/>
              </a:rPr>
              <a:t>工作部分</a:t>
            </a:r>
            <a:endParaRPr lang="zh-CN" altLang="en-US" dirty="0"/>
          </a:p>
        </p:txBody>
      </p:sp>
      <p:sp>
        <p:nvSpPr>
          <p:cNvPr id="21" name="文本框 20">
            <a:extLst>
              <a:ext uri="{FF2B5EF4-FFF2-40B4-BE49-F238E27FC236}">
                <a16:creationId xmlns:a16="http://schemas.microsoft.com/office/drawing/2014/main" id="{4880F80C-A88E-1AD5-9251-76E0D5D3ADFA}"/>
              </a:ext>
            </a:extLst>
          </p:cNvPr>
          <p:cNvSpPr txBox="1"/>
          <p:nvPr/>
        </p:nvSpPr>
        <p:spPr>
          <a:xfrm>
            <a:off x="2569840" y="6007002"/>
            <a:ext cx="1277888" cy="400110"/>
          </a:xfrm>
          <a:prstGeom prst="rect">
            <a:avLst/>
          </a:prstGeom>
          <a:noFill/>
        </p:spPr>
        <p:txBody>
          <a:bodyPr wrap="square">
            <a:spAutoFit/>
          </a:bodyPr>
          <a:lstStyle/>
          <a:p>
            <a:r>
              <a:rPr lang="zh-CN" altLang="zh-CN" sz="2000" kern="100" dirty="0">
                <a:solidFill>
                  <a:srgbClr val="FF0000"/>
                </a:solidFill>
                <a:effectLst/>
                <a:latin typeface="隶书" panose="02010509060101010101" pitchFamily="49" charset="-122"/>
                <a:ea typeface="隶书" panose="02010509060101010101" pitchFamily="49" charset="-122"/>
                <a:cs typeface="Times New Roman" panose="02020603050405020304" pitchFamily="18" charset="0"/>
              </a:rPr>
              <a:t>安装部分</a:t>
            </a:r>
            <a:endParaRPr lang="zh-CN" altLang="en-US" dirty="0"/>
          </a:p>
        </p:txBody>
      </p:sp>
      <p:sp>
        <p:nvSpPr>
          <p:cNvPr id="23" name="文本框 22">
            <a:extLst>
              <a:ext uri="{FF2B5EF4-FFF2-40B4-BE49-F238E27FC236}">
                <a16:creationId xmlns:a16="http://schemas.microsoft.com/office/drawing/2014/main" id="{B4BA117C-1159-BF57-994B-3EBEBD02F8D7}"/>
              </a:ext>
            </a:extLst>
          </p:cNvPr>
          <p:cNvSpPr txBox="1"/>
          <p:nvPr/>
        </p:nvSpPr>
        <p:spPr>
          <a:xfrm>
            <a:off x="2564265" y="5417295"/>
            <a:ext cx="1205880" cy="400110"/>
          </a:xfrm>
          <a:prstGeom prst="rect">
            <a:avLst/>
          </a:prstGeom>
          <a:noFill/>
        </p:spPr>
        <p:txBody>
          <a:bodyPr wrap="square">
            <a:spAutoFit/>
          </a:bodyPr>
          <a:lstStyle/>
          <a:p>
            <a:r>
              <a:rPr lang="zh-CN" altLang="zh-CN" sz="2000" kern="100" dirty="0">
                <a:solidFill>
                  <a:srgbClr val="FF0000"/>
                </a:solidFill>
                <a:effectLst/>
                <a:latin typeface="隶书" panose="02010509060101010101" pitchFamily="49" charset="-122"/>
                <a:ea typeface="隶书" panose="02010509060101010101" pitchFamily="49" charset="-122"/>
                <a:cs typeface="Times New Roman" panose="02020603050405020304" pitchFamily="18" charset="0"/>
              </a:rPr>
              <a:t>连接部分</a:t>
            </a:r>
            <a:endParaRPr lang="zh-CN" altLang="en-US" dirty="0"/>
          </a:p>
        </p:txBody>
      </p:sp>
      <p:sp>
        <p:nvSpPr>
          <p:cNvPr id="24" name="文本框 23">
            <a:extLst>
              <a:ext uri="{FF2B5EF4-FFF2-40B4-BE49-F238E27FC236}">
                <a16:creationId xmlns:a16="http://schemas.microsoft.com/office/drawing/2014/main" id="{D826327C-163D-9FCF-3246-567DF9CAF2E1}"/>
              </a:ext>
            </a:extLst>
          </p:cNvPr>
          <p:cNvSpPr txBox="1"/>
          <p:nvPr/>
        </p:nvSpPr>
        <p:spPr>
          <a:xfrm>
            <a:off x="5724128" y="4611651"/>
            <a:ext cx="1277888" cy="400110"/>
          </a:xfrm>
          <a:prstGeom prst="rect">
            <a:avLst/>
          </a:prstGeom>
          <a:noFill/>
        </p:spPr>
        <p:txBody>
          <a:bodyPr wrap="square">
            <a:spAutoFit/>
          </a:bodyPr>
          <a:lstStyle/>
          <a:p>
            <a:r>
              <a:rPr lang="zh-CN" altLang="zh-CN" sz="2000" kern="100" dirty="0">
                <a:solidFill>
                  <a:srgbClr val="FF0000"/>
                </a:solidFill>
                <a:effectLst/>
                <a:latin typeface="隶书" panose="02010509060101010101" pitchFamily="49" charset="-122"/>
                <a:ea typeface="隶书" panose="02010509060101010101" pitchFamily="49" charset="-122"/>
                <a:cs typeface="Times New Roman" panose="02020603050405020304" pitchFamily="18" charset="0"/>
              </a:rPr>
              <a:t>工作部分</a:t>
            </a:r>
            <a:endParaRPr lang="zh-CN" altLang="en-US" dirty="0"/>
          </a:p>
        </p:txBody>
      </p:sp>
      <p:sp>
        <p:nvSpPr>
          <p:cNvPr id="25" name="文本框 24">
            <a:extLst>
              <a:ext uri="{FF2B5EF4-FFF2-40B4-BE49-F238E27FC236}">
                <a16:creationId xmlns:a16="http://schemas.microsoft.com/office/drawing/2014/main" id="{F3B8812D-8D01-DF7A-0D21-A04677F62B30}"/>
              </a:ext>
            </a:extLst>
          </p:cNvPr>
          <p:cNvSpPr txBox="1"/>
          <p:nvPr/>
        </p:nvSpPr>
        <p:spPr>
          <a:xfrm>
            <a:off x="7215530" y="4462790"/>
            <a:ext cx="1205880" cy="400110"/>
          </a:xfrm>
          <a:prstGeom prst="rect">
            <a:avLst/>
          </a:prstGeom>
          <a:noFill/>
        </p:spPr>
        <p:txBody>
          <a:bodyPr wrap="square">
            <a:spAutoFit/>
          </a:bodyPr>
          <a:lstStyle/>
          <a:p>
            <a:r>
              <a:rPr lang="zh-CN" altLang="zh-CN" sz="2000" kern="100" dirty="0">
                <a:solidFill>
                  <a:srgbClr val="FF0000"/>
                </a:solidFill>
                <a:effectLst/>
                <a:latin typeface="隶书" panose="02010509060101010101" pitchFamily="49" charset="-122"/>
                <a:ea typeface="隶书" panose="02010509060101010101" pitchFamily="49" charset="-122"/>
                <a:cs typeface="Times New Roman" panose="02020603050405020304" pitchFamily="18" charset="0"/>
              </a:rPr>
              <a:t>连接部分</a:t>
            </a:r>
            <a:endParaRPr lang="zh-CN" altLang="en-US" dirty="0"/>
          </a:p>
        </p:txBody>
      </p:sp>
      <p:sp>
        <p:nvSpPr>
          <p:cNvPr id="26" name="文本框 25">
            <a:extLst>
              <a:ext uri="{FF2B5EF4-FFF2-40B4-BE49-F238E27FC236}">
                <a16:creationId xmlns:a16="http://schemas.microsoft.com/office/drawing/2014/main" id="{3DBE385A-0786-3DA0-2A6E-E0F2A0E5E133}"/>
              </a:ext>
            </a:extLst>
          </p:cNvPr>
          <p:cNvSpPr txBox="1"/>
          <p:nvPr/>
        </p:nvSpPr>
        <p:spPr>
          <a:xfrm>
            <a:off x="7596336" y="6165304"/>
            <a:ext cx="1277888" cy="400110"/>
          </a:xfrm>
          <a:prstGeom prst="rect">
            <a:avLst/>
          </a:prstGeom>
          <a:noFill/>
        </p:spPr>
        <p:txBody>
          <a:bodyPr wrap="square">
            <a:spAutoFit/>
          </a:bodyPr>
          <a:lstStyle/>
          <a:p>
            <a:r>
              <a:rPr lang="zh-CN" altLang="zh-CN" sz="2000" kern="100" dirty="0">
                <a:solidFill>
                  <a:srgbClr val="FF0000"/>
                </a:solidFill>
                <a:effectLst/>
                <a:latin typeface="隶书" panose="02010509060101010101" pitchFamily="49" charset="-122"/>
                <a:ea typeface="隶书" panose="02010509060101010101" pitchFamily="49" charset="-122"/>
                <a:cs typeface="Times New Roman" panose="02020603050405020304" pitchFamily="18" charset="0"/>
              </a:rPr>
              <a:t>安装部分</a:t>
            </a:r>
            <a:endParaRPr lang="zh-CN" altLang="en-US" dirty="0"/>
          </a:p>
        </p:txBody>
      </p:sp>
      <p:cxnSp>
        <p:nvCxnSpPr>
          <p:cNvPr id="28" name="直接连接符 27">
            <a:extLst>
              <a:ext uri="{FF2B5EF4-FFF2-40B4-BE49-F238E27FC236}">
                <a16:creationId xmlns:a16="http://schemas.microsoft.com/office/drawing/2014/main" id="{0C70A788-95C9-BABF-132B-29A1B69F6ABC}"/>
              </a:ext>
            </a:extLst>
          </p:cNvPr>
          <p:cNvCxnSpPr/>
          <p:nvPr/>
        </p:nvCxnSpPr>
        <p:spPr>
          <a:xfrm flipV="1">
            <a:off x="2415919" y="5011761"/>
            <a:ext cx="427889" cy="361455"/>
          </a:xfrm>
          <a:prstGeom prst="line">
            <a:avLst/>
          </a:prstGeom>
          <a:ln>
            <a:solidFill>
              <a:srgbClr val="6600CC"/>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2113A881-3BC9-82BF-399A-1D3ECCC46BE3}"/>
              </a:ext>
            </a:extLst>
          </p:cNvPr>
          <p:cNvCxnSpPr>
            <a:cxnSpLocks/>
          </p:cNvCxnSpPr>
          <p:nvPr/>
        </p:nvCxnSpPr>
        <p:spPr>
          <a:xfrm flipH="1" flipV="1">
            <a:off x="3419873" y="5011761"/>
            <a:ext cx="634592" cy="325631"/>
          </a:xfrm>
          <a:prstGeom prst="line">
            <a:avLst/>
          </a:prstGeom>
          <a:ln>
            <a:solidFill>
              <a:srgbClr val="6600CC"/>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801DCFE8-20EC-D31C-4F17-50807D317AA4}"/>
              </a:ext>
            </a:extLst>
          </p:cNvPr>
          <p:cNvCxnSpPr>
            <a:cxnSpLocks/>
          </p:cNvCxnSpPr>
          <p:nvPr/>
        </p:nvCxnSpPr>
        <p:spPr>
          <a:xfrm flipV="1">
            <a:off x="2051720" y="5680570"/>
            <a:ext cx="609904" cy="484734"/>
          </a:xfrm>
          <a:prstGeom prst="line">
            <a:avLst/>
          </a:prstGeom>
          <a:ln>
            <a:solidFill>
              <a:srgbClr val="6600CC"/>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E0B1E9C0-E479-E883-54A1-5819EC0A458C}"/>
              </a:ext>
            </a:extLst>
          </p:cNvPr>
          <p:cNvCxnSpPr>
            <a:cxnSpLocks/>
          </p:cNvCxnSpPr>
          <p:nvPr/>
        </p:nvCxnSpPr>
        <p:spPr>
          <a:xfrm flipH="1" flipV="1">
            <a:off x="3716042" y="5642908"/>
            <a:ext cx="639934" cy="33589"/>
          </a:xfrm>
          <a:prstGeom prst="line">
            <a:avLst/>
          </a:prstGeom>
          <a:ln>
            <a:solidFill>
              <a:srgbClr val="6600CC"/>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2FAA718-843C-BBB8-B6AF-D6F51769EC9F}"/>
              </a:ext>
            </a:extLst>
          </p:cNvPr>
          <p:cNvCxnSpPr>
            <a:cxnSpLocks/>
          </p:cNvCxnSpPr>
          <p:nvPr/>
        </p:nvCxnSpPr>
        <p:spPr>
          <a:xfrm flipV="1">
            <a:off x="2123728" y="6285312"/>
            <a:ext cx="537683" cy="312040"/>
          </a:xfrm>
          <a:prstGeom prst="line">
            <a:avLst/>
          </a:prstGeom>
          <a:ln>
            <a:solidFill>
              <a:srgbClr val="6600CC"/>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D6AC2133-087C-0519-A991-841A1FFB65B4}"/>
              </a:ext>
            </a:extLst>
          </p:cNvPr>
          <p:cNvCxnSpPr>
            <a:cxnSpLocks/>
          </p:cNvCxnSpPr>
          <p:nvPr/>
        </p:nvCxnSpPr>
        <p:spPr>
          <a:xfrm flipH="1">
            <a:off x="3647678" y="5805264"/>
            <a:ext cx="1068338" cy="360040"/>
          </a:xfrm>
          <a:prstGeom prst="line">
            <a:avLst/>
          </a:prstGeom>
          <a:ln>
            <a:solidFill>
              <a:srgbClr val="6600CC"/>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AFEAB240-3CDF-55A3-85A6-B94ACAB57880}"/>
              </a:ext>
            </a:extLst>
          </p:cNvPr>
          <p:cNvCxnSpPr/>
          <p:nvPr/>
        </p:nvCxnSpPr>
        <p:spPr>
          <a:xfrm flipH="1" flipV="1">
            <a:off x="6728080" y="4916406"/>
            <a:ext cx="868256" cy="420986"/>
          </a:xfrm>
          <a:prstGeom prst="line">
            <a:avLst/>
          </a:prstGeom>
          <a:ln>
            <a:solidFill>
              <a:srgbClr val="6600CC"/>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FC10EB4D-CCD7-51F0-9C5E-83AA4CA61776}"/>
              </a:ext>
            </a:extLst>
          </p:cNvPr>
          <p:cNvCxnSpPr/>
          <p:nvPr/>
        </p:nvCxnSpPr>
        <p:spPr>
          <a:xfrm flipH="1" flipV="1">
            <a:off x="6228184" y="4916406"/>
            <a:ext cx="773832" cy="760091"/>
          </a:xfrm>
          <a:prstGeom prst="line">
            <a:avLst/>
          </a:prstGeom>
          <a:ln>
            <a:solidFill>
              <a:srgbClr val="6600CC"/>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7FA3B0C2-1773-533A-373A-06EBB2677E11}"/>
              </a:ext>
            </a:extLst>
          </p:cNvPr>
          <p:cNvCxnSpPr>
            <a:cxnSpLocks/>
          </p:cNvCxnSpPr>
          <p:nvPr/>
        </p:nvCxnSpPr>
        <p:spPr>
          <a:xfrm flipV="1">
            <a:off x="7392823" y="4787582"/>
            <a:ext cx="231805" cy="829768"/>
          </a:xfrm>
          <a:prstGeom prst="line">
            <a:avLst/>
          </a:prstGeom>
          <a:ln>
            <a:solidFill>
              <a:srgbClr val="6600CC"/>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B99AC2A1-7AE7-5EF2-35D0-232121192166}"/>
              </a:ext>
            </a:extLst>
          </p:cNvPr>
          <p:cNvCxnSpPr>
            <a:cxnSpLocks/>
          </p:cNvCxnSpPr>
          <p:nvPr/>
        </p:nvCxnSpPr>
        <p:spPr>
          <a:xfrm flipH="1" flipV="1">
            <a:off x="7797374" y="4745729"/>
            <a:ext cx="530959" cy="577436"/>
          </a:xfrm>
          <a:prstGeom prst="line">
            <a:avLst/>
          </a:prstGeom>
          <a:ln>
            <a:solidFill>
              <a:srgbClr val="6600CC"/>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C6A4F18D-0F73-24E3-6668-DEE7B3244A2C}"/>
              </a:ext>
            </a:extLst>
          </p:cNvPr>
          <p:cNvCxnSpPr/>
          <p:nvPr/>
        </p:nvCxnSpPr>
        <p:spPr>
          <a:xfrm flipH="1">
            <a:off x="8421410" y="5417295"/>
            <a:ext cx="111030" cy="789762"/>
          </a:xfrm>
          <a:prstGeom prst="line">
            <a:avLst/>
          </a:prstGeom>
          <a:ln>
            <a:solidFill>
              <a:srgbClr val="6600CC"/>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4EA1C619-4960-C168-2314-BF6881522C0C}"/>
              </a:ext>
            </a:extLst>
          </p:cNvPr>
          <p:cNvCxnSpPr>
            <a:endCxn id="26" idx="1"/>
          </p:cNvCxnSpPr>
          <p:nvPr/>
        </p:nvCxnSpPr>
        <p:spPr>
          <a:xfrm>
            <a:off x="6444208" y="6007002"/>
            <a:ext cx="1152128" cy="358357"/>
          </a:xfrm>
          <a:prstGeom prst="line">
            <a:avLst/>
          </a:prstGeom>
          <a:ln>
            <a:solidFill>
              <a:srgbClr val="6600C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4965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wipe(up)">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wipe(left)">
                                      <p:cBhvr>
                                        <p:cTn id="27" dur="500"/>
                                        <p:tgtEl>
                                          <p:spTgt spid="10">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
                                            <p:txEl>
                                              <p:pRg st="2" end="2"/>
                                            </p:txEl>
                                          </p:spTgt>
                                        </p:tgtEl>
                                        <p:attrNameLst>
                                          <p:attrName>style.visibility</p:attrName>
                                        </p:attrNameLst>
                                      </p:cBhvr>
                                      <p:to>
                                        <p:strVal val="visible"/>
                                      </p:to>
                                    </p:set>
                                    <p:animEffect transition="in" filter="wipe(left)">
                                      <p:cBhvr>
                                        <p:cTn id="32" dur="500"/>
                                        <p:tgtEl>
                                          <p:spTgt spid="10">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4">
                                            <p:txEl>
                                              <p:pRg st="0" end="0"/>
                                            </p:txEl>
                                          </p:spTgt>
                                        </p:tgtEl>
                                        <p:attrNameLst>
                                          <p:attrName>style.visibility</p:attrName>
                                        </p:attrNameLst>
                                      </p:cBhvr>
                                      <p:to>
                                        <p:strVal val="visible"/>
                                      </p:to>
                                    </p:set>
                                    <p:animEffect transition="in" filter="wipe(up)">
                                      <p:cBhvr>
                                        <p:cTn id="42" dur="500"/>
                                        <p:tgtEl>
                                          <p:spTgt spid="14">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arn(inVertic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down)">
                                      <p:cBhvr>
                                        <p:cTn id="52" dur="500"/>
                                        <p:tgtEl>
                                          <p:spTgt spid="2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left)">
                                      <p:cBhvr>
                                        <p:cTn id="57" dur="500"/>
                                        <p:tgtEl>
                                          <p:spTgt spid="1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wipe(down)">
                                      <p:cBhvr>
                                        <p:cTn id="62" dur="500"/>
                                        <p:tgtEl>
                                          <p:spTgt spid="3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left)">
                                      <p:cBhvr>
                                        <p:cTn id="67" dur="500"/>
                                        <p:tgtEl>
                                          <p:spTgt spid="2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nodeType="click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ipe(down)">
                                      <p:cBhvr>
                                        <p:cTn id="72" dur="500"/>
                                        <p:tgtEl>
                                          <p:spTgt spid="3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wipe(left)">
                                      <p:cBhvr>
                                        <p:cTn id="77" dur="500"/>
                                        <p:tgtEl>
                                          <p:spTgt spid="21"/>
                                        </p:tgtEl>
                                      </p:cBhvr>
                                    </p:animEffect>
                                  </p:childTnLst>
                                </p:cTn>
                              </p:par>
                            </p:childTnLst>
                          </p:cTn>
                        </p:par>
                      </p:childTnLst>
                    </p:cTn>
                  </p:par>
                  <p:par>
                    <p:cTn id="78" fill="hold">
                      <p:stCondLst>
                        <p:cond delay="indefinite"/>
                      </p:stCondLst>
                      <p:childTnLst>
                        <p:par>
                          <p:cTn id="79" fill="hold">
                            <p:stCondLst>
                              <p:cond delay="0"/>
                            </p:stCondLst>
                            <p:childTnLst>
                              <p:par>
                                <p:cTn id="80" presetID="21" presetClass="entr" presetSubtype="1" fill="hold" nodeType="click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wheel(1)">
                                      <p:cBhvr>
                                        <p:cTn id="82" dur="2000"/>
                                        <p:tgtEl>
                                          <p:spTgt spid="16"/>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nodeType="click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down)">
                                      <p:cBhvr>
                                        <p:cTn id="87" dur="500"/>
                                        <p:tgtEl>
                                          <p:spTgt spid="29"/>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nodeType="clickEffect">
                                  <p:stCondLst>
                                    <p:cond delay="0"/>
                                  </p:stCondLst>
                                  <p:childTnLst>
                                    <p:set>
                                      <p:cBhvr>
                                        <p:cTn id="91" dur="1" fill="hold">
                                          <p:stCondLst>
                                            <p:cond delay="0"/>
                                          </p:stCondLst>
                                        </p:cTn>
                                        <p:tgtEl>
                                          <p:spTgt spid="34"/>
                                        </p:tgtEl>
                                        <p:attrNameLst>
                                          <p:attrName>style.visibility</p:attrName>
                                        </p:attrNameLst>
                                      </p:cBhvr>
                                      <p:to>
                                        <p:strVal val="visible"/>
                                      </p:to>
                                    </p:set>
                                    <p:animEffect transition="in" filter="wipe(down)">
                                      <p:cBhvr>
                                        <p:cTn id="92" dur="500"/>
                                        <p:tgtEl>
                                          <p:spTgt spid="34"/>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nodeType="clickEffect">
                                  <p:stCondLst>
                                    <p:cond delay="0"/>
                                  </p:stCondLst>
                                  <p:childTnLst>
                                    <p:set>
                                      <p:cBhvr>
                                        <p:cTn id="96" dur="1" fill="hold">
                                          <p:stCondLst>
                                            <p:cond delay="0"/>
                                          </p:stCondLst>
                                        </p:cTn>
                                        <p:tgtEl>
                                          <p:spTgt spid="38"/>
                                        </p:tgtEl>
                                        <p:attrNameLst>
                                          <p:attrName>style.visibility</p:attrName>
                                        </p:attrNameLst>
                                      </p:cBhvr>
                                      <p:to>
                                        <p:strVal val="visible"/>
                                      </p:to>
                                    </p:set>
                                    <p:animEffect transition="in" filter="wipe(down)">
                                      <p:cBhvr>
                                        <p:cTn id="97" dur="500"/>
                                        <p:tgtEl>
                                          <p:spTgt spid="38"/>
                                        </p:tgtEl>
                                      </p:cBhvr>
                                    </p:animEffect>
                                  </p:childTnLst>
                                </p:cTn>
                              </p:par>
                            </p:childTnLst>
                          </p:cTn>
                        </p:par>
                      </p:childTnLst>
                    </p:cTn>
                  </p:par>
                  <p:par>
                    <p:cTn id="98" fill="hold">
                      <p:stCondLst>
                        <p:cond delay="indefinite"/>
                      </p:stCondLst>
                      <p:childTnLst>
                        <p:par>
                          <p:cTn id="99" fill="hold">
                            <p:stCondLst>
                              <p:cond delay="0"/>
                            </p:stCondLst>
                            <p:childTnLst>
                              <p:par>
                                <p:cTn id="100" presetID="2" presetClass="entr" presetSubtype="2" fill="hold" nodeType="clickEffect">
                                  <p:stCondLst>
                                    <p:cond delay="0"/>
                                  </p:stCondLst>
                                  <p:childTnLst>
                                    <p:set>
                                      <p:cBhvr>
                                        <p:cTn id="101" dur="1" fill="hold">
                                          <p:stCondLst>
                                            <p:cond delay="0"/>
                                          </p:stCondLst>
                                        </p:cTn>
                                        <p:tgtEl>
                                          <p:spTgt spid="17"/>
                                        </p:tgtEl>
                                        <p:attrNameLst>
                                          <p:attrName>style.visibility</p:attrName>
                                        </p:attrNameLst>
                                      </p:cBhvr>
                                      <p:to>
                                        <p:strVal val="visible"/>
                                      </p:to>
                                    </p:set>
                                    <p:anim calcmode="lin" valueType="num">
                                      <p:cBhvr additive="base">
                                        <p:cTn id="102" dur="500" fill="hold"/>
                                        <p:tgtEl>
                                          <p:spTgt spid="17"/>
                                        </p:tgtEl>
                                        <p:attrNameLst>
                                          <p:attrName>ppt_x</p:attrName>
                                        </p:attrNameLst>
                                      </p:cBhvr>
                                      <p:tavLst>
                                        <p:tav tm="0">
                                          <p:val>
                                            <p:strVal val="1+#ppt_w/2"/>
                                          </p:val>
                                        </p:tav>
                                        <p:tav tm="100000">
                                          <p:val>
                                            <p:strVal val="#ppt_x"/>
                                          </p:val>
                                        </p:tav>
                                      </p:tavLst>
                                    </p:anim>
                                    <p:anim calcmode="lin" valueType="num">
                                      <p:cBhvr additive="base">
                                        <p:cTn id="103"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22" presetClass="entr" presetSubtype="4" fill="hold" nodeType="clickEffect">
                                  <p:stCondLst>
                                    <p:cond delay="0"/>
                                  </p:stCondLst>
                                  <p:childTnLst>
                                    <p:set>
                                      <p:cBhvr>
                                        <p:cTn id="107" dur="1" fill="hold">
                                          <p:stCondLst>
                                            <p:cond delay="0"/>
                                          </p:stCondLst>
                                        </p:cTn>
                                        <p:tgtEl>
                                          <p:spTgt spid="60"/>
                                        </p:tgtEl>
                                        <p:attrNameLst>
                                          <p:attrName>style.visibility</p:attrName>
                                        </p:attrNameLst>
                                      </p:cBhvr>
                                      <p:to>
                                        <p:strVal val="visible"/>
                                      </p:to>
                                    </p:set>
                                    <p:animEffect transition="in" filter="wipe(down)">
                                      <p:cBhvr>
                                        <p:cTn id="108" dur="500"/>
                                        <p:tgtEl>
                                          <p:spTgt spid="60"/>
                                        </p:tgtEl>
                                      </p:cBhvr>
                                    </p:animEffect>
                                  </p:childTnLst>
                                </p:cTn>
                              </p:par>
                              <p:par>
                                <p:cTn id="109" presetID="22" presetClass="entr" presetSubtype="4" fill="hold" nodeType="withEffect">
                                  <p:stCondLst>
                                    <p:cond delay="0"/>
                                  </p:stCondLst>
                                  <p:childTnLst>
                                    <p:set>
                                      <p:cBhvr>
                                        <p:cTn id="110" dur="1" fill="hold">
                                          <p:stCondLst>
                                            <p:cond delay="0"/>
                                          </p:stCondLst>
                                        </p:cTn>
                                        <p:tgtEl>
                                          <p:spTgt spid="58"/>
                                        </p:tgtEl>
                                        <p:attrNameLst>
                                          <p:attrName>style.visibility</p:attrName>
                                        </p:attrNameLst>
                                      </p:cBhvr>
                                      <p:to>
                                        <p:strVal val="visible"/>
                                      </p:to>
                                    </p:set>
                                    <p:animEffect transition="in" filter="wipe(down)">
                                      <p:cBhvr>
                                        <p:cTn id="111" dur="500"/>
                                        <p:tgtEl>
                                          <p:spTgt spid="58"/>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4" fill="hold" grpId="0" nodeType="click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wipe(down)">
                                      <p:cBhvr>
                                        <p:cTn id="116" dur="500"/>
                                        <p:tgtEl>
                                          <p:spTgt spid="24"/>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4" fill="hold" nodeType="clickEffect">
                                  <p:stCondLst>
                                    <p:cond delay="0"/>
                                  </p:stCondLst>
                                  <p:childTnLst>
                                    <p:set>
                                      <p:cBhvr>
                                        <p:cTn id="120" dur="1" fill="hold">
                                          <p:stCondLst>
                                            <p:cond delay="0"/>
                                          </p:stCondLst>
                                        </p:cTn>
                                        <p:tgtEl>
                                          <p:spTgt spid="77"/>
                                        </p:tgtEl>
                                        <p:attrNameLst>
                                          <p:attrName>style.visibility</p:attrName>
                                        </p:attrNameLst>
                                      </p:cBhvr>
                                      <p:to>
                                        <p:strVal val="visible"/>
                                      </p:to>
                                    </p:set>
                                    <p:animEffect transition="in" filter="wipe(down)">
                                      <p:cBhvr>
                                        <p:cTn id="121" dur="500"/>
                                        <p:tgtEl>
                                          <p:spTgt spid="77"/>
                                        </p:tgtEl>
                                      </p:cBhvr>
                                    </p:animEffect>
                                  </p:childTnLst>
                                </p:cTn>
                              </p:par>
                              <p:par>
                                <p:cTn id="122" presetID="22" presetClass="entr" presetSubtype="4" fill="hold" nodeType="withEffect">
                                  <p:stCondLst>
                                    <p:cond delay="0"/>
                                  </p:stCondLst>
                                  <p:childTnLst>
                                    <p:set>
                                      <p:cBhvr>
                                        <p:cTn id="123" dur="1" fill="hold">
                                          <p:stCondLst>
                                            <p:cond delay="0"/>
                                          </p:stCondLst>
                                        </p:cTn>
                                        <p:tgtEl>
                                          <p:spTgt spid="75"/>
                                        </p:tgtEl>
                                        <p:attrNameLst>
                                          <p:attrName>style.visibility</p:attrName>
                                        </p:attrNameLst>
                                      </p:cBhvr>
                                      <p:to>
                                        <p:strVal val="visible"/>
                                      </p:to>
                                    </p:set>
                                    <p:animEffect transition="in" filter="wipe(down)">
                                      <p:cBhvr>
                                        <p:cTn id="124" dur="500"/>
                                        <p:tgtEl>
                                          <p:spTgt spid="75"/>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4" fill="hold" grpId="0" nodeType="clickEffect">
                                  <p:stCondLst>
                                    <p:cond delay="0"/>
                                  </p:stCondLst>
                                  <p:childTnLst>
                                    <p:set>
                                      <p:cBhvr>
                                        <p:cTn id="128" dur="1" fill="hold">
                                          <p:stCondLst>
                                            <p:cond delay="0"/>
                                          </p:stCondLst>
                                        </p:cTn>
                                        <p:tgtEl>
                                          <p:spTgt spid="26"/>
                                        </p:tgtEl>
                                        <p:attrNameLst>
                                          <p:attrName>style.visibility</p:attrName>
                                        </p:attrNameLst>
                                      </p:cBhvr>
                                      <p:to>
                                        <p:strVal val="visible"/>
                                      </p:to>
                                    </p:set>
                                    <p:animEffect transition="in" filter="wipe(down)">
                                      <p:cBhvr>
                                        <p:cTn id="129" dur="500"/>
                                        <p:tgtEl>
                                          <p:spTgt spid="26"/>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4" fill="hold" nodeType="clickEffect">
                                  <p:stCondLst>
                                    <p:cond delay="0"/>
                                  </p:stCondLst>
                                  <p:childTnLst>
                                    <p:set>
                                      <p:cBhvr>
                                        <p:cTn id="133" dur="1" fill="hold">
                                          <p:stCondLst>
                                            <p:cond delay="0"/>
                                          </p:stCondLst>
                                        </p:cTn>
                                        <p:tgtEl>
                                          <p:spTgt spid="64"/>
                                        </p:tgtEl>
                                        <p:attrNameLst>
                                          <p:attrName>style.visibility</p:attrName>
                                        </p:attrNameLst>
                                      </p:cBhvr>
                                      <p:to>
                                        <p:strVal val="visible"/>
                                      </p:to>
                                    </p:set>
                                    <p:animEffect transition="in" filter="wipe(down)">
                                      <p:cBhvr>
                                        <p:cTn id="134" dur="500"/>
                                        <p:tgtEl>
                                          <p:spTgt spid="64"/>
                                        </p:tgtEl>
                                      </p:cBhvr>
                                    </p:animEffect>
                                  </p:childTnLst>
                                </p:cTn>
                              </p:par>
                              <p:par>
                                <p:cTn id="135" presetID="22" presetClass="entr" presetSubtype="4" fill="hold" nodeType="withEffect">
                                  <p:stCondLst>
                                    <p:cond delay="0"/>
                                  </p:stCondLst>
                                  <p:childTnLst>
                                    <p:set>
                                      <p:cBhvr>
                                        <p:cTn id="136" dur="1" fill="hold">
                                          <p:stCondLst>
                                            <p:cond delay="0"/>
                                          </p:stCondLst>
                                        </p:cTn>
                                        <p:tgtEl>
                                          <p:spTgt spid="62"/>
                                        </p:tgtEl>
                                        <p:attrNameLst>
                                          <p:attrName>style.visibility</p:attrName>
                                        </p:attrNameLst>
                                      </p:cBhvr>
                                      <p:to>
                                        <p:strVal val="visible"/>
                                      </p:to>
                                    </p:set>
                                    <p:animEffect transition="in" filter="wipe(down)">
                                      <p:cBhvr>
                                        <p:cTn id="137" dur="500"/>
                                        <p:tgtEl>
                                          <p:spTgt spid="62"/>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4" fill="hold" grpId="0" nodeType="clickEffect">
                                  <p:stCondLst>
                                    <p:cond delay="0"/>
                                  </p:stCondLst>
                                  <p:childTnLst>
                                    <p:set>
                                      <p:cBhvr>
                                        <p:cTn id="141" dur="1" fill="hold">
                                          <p:stCondLst>
                                            <p:cond delay="0"/>
                                          </p:stCondLst>
                                        </p:cTn>
                                        <p:tgtEl>
                                          <p:spTgt spid="25"/>
                                        </p:tgtEl>
                                        <p:attrNameLst>
                                          <p:attrName>style.visibility</p:attrName>
                                        </p:attrNameLst>
                                      </p:cBhvr>
                                      <p:to>
                                        <p:strVal val="visible"/>
                                      </p:to>
                                    </p:set>
                                    <p:animEffect transition="in" filter="wipe(down)">
                                      <p:cBhvr>
                                        <p:cTn id="14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p:bldP spid="8" grpId="0"/>
      <p:bldP spid="12" grpId="0"/>
      <p:bldP spid="19" grpId="0"/>
      <p:bldP spid="21" grpId="0"/>
      <p:bldP spid="23" grpId="0"/>
      <p:bldP spid="24" grpId="0"/>
      <p:bldP spid="25" grpId="0"/>
      <p:bldP spid="2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1">
            <a:extLst>
              <a:ext uri="{FF2B5EF4-FFF2-40B4-BE49-F238E27FC236}">
                <a16:creationId xmlns:a16="http://schemas.microsoft.com/office/drawing/2014/main" id="{851945AC-1C5F-1CCB-6599-CA97B08269FA}"/>
              </a:ext>
            </a:extLst>
          </p:cNvPr>
          <p:cNvGraphicFramePr/>
          <p:nvPr>
            <p:extLst>
              <p:ext uri="{D42A27DB-BD31-4B8C-83A1-F6EECF244321}">
                <p14:modId xmlns:p14="http://schemas.microsoft.com/office/powerpoint/2010/main" val="2795224137"/>
              </p:ext>
            </p:extLst>
          </p:nvPr>
        </p:nvGraphicFramePr>
        <p:xfrm>
          <a:off x="1195387" y="1719580"/>
          <a:ext cx="6753225" cy="3418840"/>
        </p:xfrm>
        <a:graphic>
          <a:graphicData uri="http://schemas.openxmlformats.org/presentationml/2006/ole">
            <mc:AlternateContent xmlns:mc="http://schemas.openxmlformats.org/markup-compatibility/2006">
              <mc:Choice xmlns:v="urn:schemas-microsoft-com:vml" Requires="v">
                <p:oleObj name="BMP 图像" r:id="rId2" imgW="8010525" imgH="3352800" progId="Paint.Picture">
                  <p:embed/>
                </p:oleObj>
              </mc:Choice>
              <mc:Fallback>
                <p:oleObj name="BMP 图像" r:id="rId2" imgW="8010525" imgH="3352800" progId="Paint.Picture">
                  <p:embed/>
                  <p:pic>
                    <p:nvPicPr>
                      <p:cNvPr id="27651" name="对象 1"/>
                      <p:cNvPicPr/>
                      <p:nvPr/>
                    </p:nvPicPr>
                    <p:blipFill>
                      <a:blip r:embed="rId3"/>
                      <a:stretch>
                        <a:fillRect/>
                      </a:stretch>
                    </p:blipFill>
                    <p:spPr>
                      <a:xfrm>
                        <a:off x="1195387" y="1719580"/>
                        <a:ext cx="6753225" cy="3418840"/>
                      </a:xfrm>
                      <a:prstGeom prst="rect">
                        <a:avLst/>
                      </a:prstGeom>
                      <a:noFill/>
                      <a:ln w="28575">
                        <a:solidFill>
                          <a:srgbClr val="3333FF"/>
                        </a:solidFill>
                        <a:miter/>
                      </a:ln>
                    </p:spPr>
                  </p:pic>
                </p:oleObj>
              </mc:Fallback>
            </mc:AlternateContent>
          </a:graphicData>
        </a:graphic>
      </p:graphicFrame>
      <p:sp>
        <p:nvSpPr>
          <p:cNvPr id="5" name="矩形 563206">
            <a:extLst>
              <a:ext uri="{FF2B5EF4-FFF2-40B4-BE49-F238E27FC236}">
                <a16:creationId xmlns:a16="http://schemas.microsoft.com/office/drawing/2014/main" id="{D6ECF6CD-8709-3398-7132-B76389CC2CDD}"/>
              </a:ext>
            </a:extLst>
          </p:cNvPr>
          <p:cNvSpPr/>
          <p:nvPr/>
        </p:nvSpPr>
        <p:spPr>
          <a:xfrm>
            <a:off x="1043608" y="548680"/>
            <a:ext cx="6696744" cy="830997"/>
          </a:xfrm>
          <a:prstGeom prst="rect">
            <a:avLst/>
          </a:prstGeom>
          <a:noFill/>
          <a:ln w="9525">
            <a:noFill/>
          </a:ln>
        </p:spPr>
        <p:txBody>
          <a:bodyPr wrap="square" anchor="t">
            <a:spAutoFit/>
          </a:bodyPr>
          <a:lstStyle/>
          <a:p>
            <a:pPr marL="342900" indent="-342900">
              <a:buFont typeface="Wingdings" panose="05000000000000000000" pitchFamily="2" charset="2"/>
              <a:buChar char="Ø"/>
              <a:defRPr/>
            </a:pPr>
            <a:r>
              <a:rPr lang="zh-CN" altLang="en-US" sz="2400" dirty="0">
                <a:solidFill>
                  <a:srgbClr val="000000"/>
                </a:solidFill>
                <a:latin typeface="隶书" panose="02010509060101010101" pitchFamily="49" charset="-122"/>
                <a:ea typeface="隶书" panose="02010509060101010101" pitchFamily="49" charset="-122"/>
              </a:rPr>
              <a:t>当被测要素为</a:t>
            </a:r>
            <a:r>
              <a:rPr lang="zh-CN" altLang="en-US" sz="2400" dirty="0">
                <a:solidFill>
                  <a:srgbClr val="FF0000"/>
                </a:solidFill>
                <a:latin typeface="隶书" panose="02010509060101010101" pitchFamily="49" charset="-122"/>
                <a:ea typeface="隶书" panose="02010509060101010101" pitchFamily="49" charset="-122"/>
              </a:rPr>
              <a:t>轴线</a:t>
            </a:r>
            <a:r>
              <a:rPr lang="zh-CN" altLang="en-US" sz="2400" dirty="0">
                <a:solidFill>
                  <a:srgbClr val="000000"/>
                </a:solidFill>
                <a:latin typeface="隶书" panose="02010509060101010101" pitchFamily="49" charset="-122"/>
                <a:ea typeface="隶书" panose="02010509060101010101" pitchFamily="49" charset="-122"/>
              </a:rPr>
              <a:t>或</a:t>
            </a:r>
            <a:r>
              <a:rPr lang="zh-CN" altLang="en-US" sz="2400" dirty="0">
                <a:solidFill>
                  <a:srgbClr val="FF0000"/>
                </a:solidFill>
                <a:latin typeface="隶书" panose="02010509060101010101" pitchFamily="49" charset="-122"/>
                <a:ea typeface="隶书" panose="02010509060101010101" pitchFamily="49" charset="-122"/>
              </a:rPr>
              <a:t>对称中心平面</a:t>
            </a:r>
            <a:r>
              <a:rPr lang="zh-CN" altLang="en-US" sz="2400" dirty="0">
                <a:solidFill>
                  <a:srgbClr val="000000"/>
                </a:solidFill>
                <a:latin typeface="隶书" panose="02010509060101010101" pitchFamily="49" charset="-122"/>
                <a:ea typeface="隶书" panose="02010509060101010101" pitchFamily="49" charset="-122"/>
              </a:rPr>
              <a:t>等导出要素时，指引线及箭头应与该要素的尺寸线</a:t>
            </a:r>
            <a:r>
              <a:rPr lang="zh-CN" altLang="en-US" sz="2400" dirty="0">
                <a:solidFill>
                  <a:srgbClr val="FF0000"/>
                </a:solidFill>
                <a:latin typeface="隶书" panose="02010509060101010101" pitchFamily="49" charset="-122"/>
                <a:ea typeface="隶书" panose="02010509060101010101" pitchFamily="49" charset="-122"/>
              </a:rPr>
              <a:t>对齐</a:t>
            </a:r>
            <a:r>
              <a:rPr lang="zh-CN" altLang="en-US" sz="2400" dirty="0">
                <a:solidFill>
                  <a:srgbClr val="000000"/>
                </a:solidFill>
                <a:latin typeface="隶书" panose="02010509060101010101" pitchFamily="49" charset="-122"/>
                <a:ea typeface="隶书" panose="02010509060101010101" pitchFamily="49" charset="-122"/>
              </a:rPr>
              <a:t>。</a:t>
            </a:r>
          </a:p>
        </p:txBody>
      </p:sp>
      <p:sp>
        <p:nvSpPr>
          <p:cNvPr id="6" name="直接连接符 563229">
            <a:extLst>
              <a:ext uri="{FF2B5EF4-FFF2-40B4-BE49-F238E27FC236}">
                <a16:creationId xmlns:a16="http://schemas.microsoft.com/office/drawing/2014/main" id="{1218AF0D-2ADB-B26A-1201-D79179388139}"/>
              </a:ext>
            </a:extLst>
          </p:cNvPr>
          <p:cNvSpPr/>
          <p:nvPr/>
        </p:nvSpPr>
        <p:spPr>
          <a:xfrm flipH="1">
            <a:off x="1403648" y="3137535"/>
            <a:ext cx="635" cy="582930"/>
          </a:xfrm>
          <a:prstGeom prst="line">
            <a:avLst/>
          </a:prstGeom>
          <a:ln w="38100" cap="flat" cmpd="sng">
            <a:solidFill>
              <a:srgbClr val="00CC99"/>
            </a:solidFill>
            <a:prstDash val="solid"/>
            <a:round/>
            <a:headEnd type="triangle" w="med" len="me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 name="椭圆 6">
            <a:extLst>
              <a:ext uri="{FF2B5EF4-FFF2-40B4-BE49-F238E27FC236}">
                <a16:creationId xmlns:a16="http://schemas.microsoft.com/office/drawing/2014/main" id="{C1B4C57D-B011-FAC0-1B5F-AAE60EC3C5C2}"/>
              </a:ext>
            </a:extLst>
          </p:cNvPr>
          <p:cNvSpPr/>
          <p:nvPr/>
        </p:nvSpPr>
        <p:spPr>
          <a:xfrm>
            <a:off x="7651268" y="3022350"/>
            <a:ext cx="288032" cy="432048"/>
          </a:xfrm>
          <a:prstGeom prst="ellipse">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注: 弯曲线形 7">
            <a:extLst>
              <a:ext uri="{FF2B5EF4-FFF2-40B4-BE49-F238E27FC236}">
                <a16:creationId xmlns:a16="http://schemas.microsoft.com/office/drawing/2014/main" id="{9FA84860-2D1E-12FE-8AD3-C734BA6B8B5C}"/>
              </a:ext>
            </a:extLst>
          </p:cNvPr>
          <p:cNvSpPr/>
          <p:nvPr/>
        </p:nvSpPr>
        <p:spPr>
          <a:xfrm>
            <a:off x="8156873" y="3861048"/>
            <a:ext cx="759923" cy="322710"/>
          </a:xfrm>
          <a:prstGeom prst="borderCallout2">
            <a:avLst>
              <a:gd name="adj1" fmla="val 18750"/>
              <a:gd name="adj2" fmla="val -8333"/>
              <a:gd name="adj3" fmla="val 18750"/>
              <a:gd name="adj4" fmla="val -16667"/>
              <a:gd name="adj5" fmla="val -173864"/>
              <a:gd name="adj6" fmla="val -39449"/>
            </a:avLst>
          </a:prstGeom>
          <a:solidFill>
            <a:srgbClr val="FF99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accent6"/>
                </a:solidFill>
              </a:rPr>
              <a:t>对齐</a:t>
            </a:r>
          </a:p>
        </p:txBody>
      </p:sp>
      <p:sp>
        <p:nvSpPr>
          <p:cNvPr id="9" name="椭圆 8">
            <a:extLst>
              <a:ext uri="{FF2B5EF4-FFF2-40B4-BE49-F238E27FC236}">
                <a16:creationId xmlns:a16="http://schemas.microsoft.com/office/drawing/2014/main" id="{9711456A-477E-52E2-CA28-A615702DF280}"/>
              </a:ext>
            </a:extLst>
          </p:cNvPr>
          <p:cNvSpPr/>
          <p:nvPr/>
        </p:nvSpPr>
        <p:spPr>
          <a:xfrm>
            <a:off x="1259632" y="2921511"/>
            <a:ext cx="288032" cy="432048"/>
          </a:xfrm>
          <a:prstGeom prst="ellipse">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注: 弯曲线形 9">
            <a:extLst>
              <a:ext uri="{FF2B5EF4-FFF2-40B4-BE49-F238E27FC236}">
                <a16:creationId xmlns:a16="http://schemas.microsoft.com/office/drawing/2014/main" id="{E843E956-C99C-423E-4529-BF74581956DE}"/>
              </a:ext>
            </a:extLst>
          </p:cNvPr>
          <p:cNvSpPr/>
          <p:nvPr/>
        </p:nvSpPr>
        <p:spPr>
          <a:xfrm>
            <a:off x="279071" y="3699693"/>
            <a:ext cx="759923" cy="322710"/>
          </a:xfrm>
          <a:prstGeom prst="borderCallout2">
            <a:avLst>
              <a:gd name="adj1" fmla="val 21764"/>
              <a:gd name="adj2" fmla="val 96634"/>
              <a:gd name="adj3" fmla="val 18750"/>
              <a:gd name="adj4" fmla="val 112622"/>
              <a:gd name="adj5" fmla="val -161807"/>
              <a:gd name="adj6" fmla="val 134642"/>
            </a:avLst>
          </a:prstGeom>
          <a:solidFill>
            <a:srgbClr val="FF99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accent6"/>
                </a:solidFill>
              </a:rPr>
              <a:t>对齐</a:t>
            </a:r>
          </a:p>
        </p:txBody>
      </p:sp>
    </p:spTree>
    <p:extLst>
      <p:ext uri="{BB962C8B-B14F-4D97-AF65-F5344CB8AC3E}">
        <p14:creationId xmlns:p14="http://schemas.microsoft.com/office/powerpoint/2010/main" val="17806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1" presetClass="entr" presetSubtype="0" fill="hold" nodeType="clickEffect">
                                  <p:stCondLst>
                                    <p:cond delay="0"/>
                                  </p:stCondLst>
                                  <p:childTnLst>
                                    <p:set>
                                      <p:cBhvr>
                                        <p:cTn id="16" dur="1000">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1" presetClass="entr" presetSubtype="0" fill="hold" nodeType="clickEffect">
                                  <p:stCondLst>
                                    <p:cond delay="0"/>
                                  </p:stCondLst>
                                  <p:childTnLst>
                                    <p:set>
                                      <p:cBhvr>
                                        <p:cTn id="20" dur="2000">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heel(1)">
                                      <p:cBhvr>
                                        <p:cTn id="25" dur="2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heel(1)">
                                      <p:cBhvr>
                                        <p:cTn id="35" dur="20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animBg="1"/>
      <p:bldP spid="9" grpId="0" animBg="1"/>
      <p:bldP spid="1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B26A519-1F30-C0AB-97CE-EC4319E6CC20}"/>
              </a:ext>
            </a:extLst>
          </p:cNvPr>
          <p:cNvSpPr txBox="1">
            <a:spLocks noRot="1"/>
          </p:cNvSpPr>
          <p:nvPr/>
        </p:nvSpPr>
        <p:spPr>
          <a:xfrm>
            <a:off x="638175" y="358363"/>
            <a:ext cx="8068840" cy="1597350"/>
          </a:xfrm>
          <a:prstGeom prst="rect">
            <a:avLst/>
          </a:prstGeom>
          <a:noFill/>
          <a:ln w="9525">
            <a:noFill/>
          </a:ln>
          <a:effectLst/>
        </p:spPr>
        <p:txBody>
          <a:bodyPr vert="horz" wrap="square" lIns="91440" tIns="45720" rIns="91440" bIns="45720" anchor="t"/>
          <a:lstStyle>
            <a:lvl1pPr marL="342900" lvl="0" indent="-342900" algn="l"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90000"/>
              <a:buFont typeface="Wingdings 2" panose="05020102010507070707" pitchFamily="18" charset="2"/>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hlink"/>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folHlink"/>
              </a:buClr>
              <a:buSzPct val="90000"/>
              <a:buFont typeface="Wingdings 2" panose="05020102010507070707" pitchFamily="18"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folHlink"/>
              </a:buClr>
              <a:buSzPct val="90000"/>
              <a:buFont typeface="Wingdings 2" panose="05020102010507070707" pitchFamily="18"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folHlink"/>
              </a:buClr>
              <a:buSzPct val="90000"/>
              <a:buFont typeface="Wingdings 2" panose="05020102010507070707" pitchFamily="18"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folHlink"/>
              </a:buClr>
              <a:buSzPct val="90000"/>
              <a:buFont typeface="Wingdings 2" panose="05020102010507070707" pitchFamily="18"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folHlink"/>
              </a:buClr>
              <a:buSzPct val="90000"/>
              <a:buFont typeface="Wingdings 2" panose="05020102010507070707" pitchFamily="18" charset="2"/>
              <a:buChar char="¡"/>
              <a:defRPr sz="2000" b="0" i="0" u="none" kern="1200" baseline="0">
                <a:solidFill>
                  <a:schemeClr val="tx1"/>
                </a:solidFill>
                <a:latin typeface="+mn-lt"/>
                <a:ea typeface="+mn-ea"/>
                <a:cs typeface="+mn-cs"/>
              </a:defRPr>
            </a:lvl9pPr>
          </a:lstStyle>
          <a:p>
            <a:pPr>
              <a:buFont typeface="Wingdings" panose="05000000000000000000" pitchFamily="2" charset="2"/>
              <a:buChar char="Ø"/>
            </a:pPr>
            <a:r>
              <a:rPr lang="zh-CN" altLang="en-US" sz="2400" dirty="0">
                <a:latin typeface="隶书" panose="02010509060101010101" pitchFamily="49" charset="-122"/>
                <a:ea typeface="隶书" panose="02010509060101010101" pitchFamily="49" charset="-122"/>
                <a:cs typeface="宋体" panose="02010600030101010101" pitchFamily="2" charset="-122"/>
              </a:rPr>
              <a:t>当多个被测要素有相同的几何公差要求时，可共用一个公差框格，指示箭头分别与被测要素相连；当共用公差框格的被测要素还需要有</a:t>
            </a:r>
            <a:r>
              <a:rPr lang="zh-CN" altLang="en-US" sz="2400" dirty="0">
                <a:solidFill>
                  <a:srgbClr val="FF0000"/>
                </a:solidFill>
                <a:latin typeface="隶书" panose="02010509060101010101" pitchFamily="49" charset="-122"/>
                <a:ea typeface="隶书" panose="02010509060101010101" pitchFamily="49" charset="-122"/>
                <a:cs typeface="宋体" panose="02010600030101010101" pitchFamily="2" charset="-122"/>
              </a:rPr>
              <a:t>共同的公差带</a:t>
            </a:r>
            <a:r>
              <a:rPr lang="zh-CN" altLang="en-US" sz="2400" dirty="0">
                <a:latin typeface="隶书" panose="02010509060101010101" pitchFamily="49" charset="-122"/>
                <a:ea typeface="隶书" panose="02010509060101010101" pitchFamily="49" charset="-122"/>
                <a:cs typeface="宋体" panose="02010600030101010101" pitchFamily="2" charset="-122"/>
              </a:rPr>
              <a:t>时，应在框格内的公差值后面加注符号</a:t>
            </a:r>
            <a:r>
              <a:rPr lang="zh-CN" altLang="en-US" sz="2400" dirty="0">
                <a:solidFill>
                  <a:srgbClr val="FF0000"/>
                </a:solidFill>
                <a:latin typeface="隶书" panose="02010509060101010101" pitchFamily="49" charset="-122"/>
                <a:ea typeface="隶书" panose="02010509060101010101" pitchFamily="49" charset="-122"/>
                <a:cs typeface="宋体" panose="02010600030101010101" pitchFamily="2" charset="-122"/>
              </a:rPr>
              <a:t>“ＣＺ”</a:t>
            </a:r>
            <a:r>
              <a:rPr lang="zh-CN" altLang="en-US" sz="2400" dirty="0">
                <a:latin typeface="隶书" panose="02010509060101010101" pitchFamily="49" charset="-122"/>
                <a:ea typeface="隶书" panose="02010509060101010101" pitchFamily="49" charset="-122"/>
                <a:cs typeface="宋体" panose="02010600030101010101" pitchFamily="2" charset="-122"/>
              </a:rPr>
              <a:t>。</a:t>
            </a:r>
          </a:p>
        </p:txBody>
      </p:sp>
      <p:pic>
        <p:nvPicPr>
          <p:cNvPr id="6" name="Picture 10">
            <a:extLst>
              <a:ext uri="{FF2B5EF4-FFF2-40B4-BE49-F238E27FC236}">
                <a16:creationId xmlns:a16="http://schemas.microsoft.com/office/drawing/2014/main" id="{5BA992A5-7F5B-BD52-BAEA-0776E773FD58}"/>
              </a:ext>
            </a:extLst>
          </p:cNvPr>
          <p:cNvPicPr>
            <a:picLocks noChangeAspect="1"/>
          </p:cNvPicPr>
          <p:nvPr/>
        </p:nvPicPr>
        <p:blipFill>
          <a:blip r:embed="rId2">
            <a:clrChange>
              <a:clrFrom>
                <a:srgbClr val="FFFFFF"/>
              </a:clrFrom>
              <a:clrTo>
                <a:srgbClr val="FFFFFF">
                  <a:alpha val="0"/>
                </a:srgbClr>
              </a:clrTo>
            </a:clrChange>
            <a:lum bright="-6000" contrast="12000"/>
          </a:blip>
          <a:stretch>
            <a:fillRect/>
          </a:stretch>
        </p:blipFill>
        <p:spPr>
          <a:xfrm>
            <a:off x="2606675" y="1734180"/>
            <a:ext cx="3930650" cy="1833563"/>
          </a:xfrm>
          <a:prstGeom prst="rect">
            <a:avLst/>
          </a:prstGeom>
          <a:noFill/>
          <a:ln w="9525">
            <a:noFill/>
          </a:ln>
        </p:spPr>
      </p:pic>
      <p:pic>
        <p:nvPicPr>
          <p:cNvPr id="7" name="Picture 13">
            <a:extLst>
              <a:ext uri="{FF2B5EF4-FFF2-40B4-BE49-F238E27FC236}">
                <a16:creationId xmlns:a16="http://schemas.microsoft.com/office/drawing/2014/main" id="{B4A16AB3-F38F-3CDB-DB0F-D36FEA6096B5}"/>
              </a:ext>
            </a:extLst>
          </p:cNvPr>
          <p:cNvPicPr>
            <a:picLocks noChangeAspect="1"/>
          </p:cNvPicPr>
          <p:nvPr/>
        </p:nvPicPr>
        <p:blipFill>
          <a:blip r:embed="rId3">
            <a:clrChange>
              <a:clrFrom>
                <a:srgbClr val="F9FFDF"/>
              </a:clrFrom>
              <a:clrTo>
                <a:srgbClr val="F9FFDF">
                  <a:alpha val="0"/>
                </a:srgbClr>
              </a:clrTo>
            </a:clrChange>
            <a:lum bright="-6000" contrast="17998"/>
          </a:blip>
          <a:stretch>
            <a:fillRect/>
          </a:stretch>
        </p:blipFill>
        <p:spPr>
          <a:xfrm>
            <a:off x="638175" y="4079875"/>
            <a:ext cx="3168650" cy="2417763"/>
          </a:xfrm>
          <a:prstGeom prst="rect">
            <a:avLst/>
          </a:prstGeom>
          <a:noFill/>
          <a:ln w="9525">
            <a:noFill/>
          </a:ln>
        </p:spPr>
      </p:pic>
      <p:graphicFrame>
        <p:nvGraphicFramePr>
          <p:cNvPr id="8" name="Object 7">
            <a:extLst>
              <a:ext uri="{FF2B5EF4-FFF2-40B4-BE49-F238E27FC236}">
                <a16:creationId xmlns:a16="http://schemas.microsoft.com/office/drawing/2014/main" id="{46FBBFD6-89DA-D4F9-B336-387A0132004F}"/>
              </a:ext>
            </a:extLst>
          </p:cNvPr>
          <p:cNvGraphicFramePr>
            <a:graphicFrameLocks noChangeAspect="1"/>
          </p:cNvGraphicFramePr>
          <p:nvPr>
            <p:extLst>
              <p:ext uri="{D42A27DB-BD31-4B8C-83A1-F6EECF244321}">
                <p14:modId xmlns:p14="http://schemas.microsoft.com/office/powerpoint/2010/main" val="1983402043"/>
              </p:ext>
            </p:extLst>
          </p:nvPr>
        </p:nvGraphicFramePr>
        <p:xfrm>
          <a:off x="2530475" y="4253534"/>
          <a:ext cx="1762125" cy="779463"/>
        </p:xfrm>
        <a:graphic>
          <a:graphicData uri="http://schemas.openxmlformats.org/presentationml/2006/ole">
            <mc:AlternateContent xmlns:mc="http://schemas.openxmlformats.org/markup-compatibility/2006">
              <mc:Choice xmlns:v="urn:schemas-microsoft-com:vml" Requires="v">
                <p:oleObj r:id="rId4" imgW="2370455" imgH="530860" progId="Visio.Drawing.11">
                  <p:embed/>
                </p:oleObj>
              </mc:Choice>
              <mc:Fallback>
                <p:oleObj r:id="rId4" imgW="2370455" imgH="530860" progId="Visio.Drawing.11">
                  <p:embed/>
                  <p:pic>
                    <p:nvPicPr>
                      <p:cNvPr id="379911" name="Object 7"/>
                      <p:cNvPicPr/>
                      <p:nvPr/>
                    </p:nvPicPr>
                    <p:blipFill>
                      <a:blip r:embed="rId5"/>
                      <a:stretch>
                        <a:fillRect/>
                      </a:stretch>
                    </p:blipFill>
                    <p:spPr>
                      <a:xfrm>
                        <a:off x="2530475" y="4253534"/>
                        <a:ext cx="1762125" cy="779463"/>
                      </a:xfrm>
                      <a:prstGeom prst="rect">
                        <a:avLst/>
                      </a:prstGeom>
                      <a:noFill/>
                      <a:ln w="38100">
                        <a:noFill/>
                        <a:miter/>
                      </a:ln>
                    </p:spPr>
                  </p:pic>
                </p:oleObj>
              </mc:Fallback>
            </mc:AlternateContent>
          </a:graphicData>
        </a:graphic>
      </p:graphicFrame>
      <p:pic>
        <p:nvPicPr>
          <p:cNvPr id="9" name="Picture 13">
            <a:extLst>
              <a:ext uri="{FF2B5EF4-FFF2-40B4-BE49-F238E27FC236}">
                <a16:creationId xmlns:a16="http://schemas.microsoft.com/office/drawing/2014/main" id="{C5829101-2777-427C-06C0-A3673EB0A7B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4572000" y="3809213"/>
            <a:ext cx="3807792" cy="2447567"/>
          </a:xfrm>
          <a:prstGeom prst="rect">
            <a:avLst/>
          </a:prstGeom>
          <a:noFill/>
          <a:ln w="9525">
            <a:noFill/>
          </a:ln>
        </p:spPr>
      </p:pic>
      <p:sp>
        <p:nvSpPr>
          <p:cNvPr id="10" name="AutoShape 14">
            <a:extLst>
              <a:ext uri="{FF2B5EF4-FFF2-40B4-BE49-F238E27FC236}">
                <a16:creationId xmlns:a16="http://schemas.microsoft.com/office/drawing/2014/main" id="{F7CA27F2-4A42-0CF1-C7CC-86034D774D12}"/>
              </a:ext>
            </a:extLst>
          </p:cNvPr>
          <p:cNvSpPr/>
          <p:nvPr/>
        </p:nvSpPr>
        <p:spPr>
          <a:xfrm>
            <a:off x="279400" y="3677920"/>
            <a:ext cx="2501265" cy="524510"/>
          </a:xfrm>
          <a:prstGeom prst="wedgeRectCallout">
            <a:avLst>
              <a:gd name="adj1" fmla="val 4734"/>
              <a:gd name="adj2" fmla="val 148910"/>
            </a:avLst>
          </a:prstGeom>
          <a:solidFill>
            <a:srgbClr val="FFCC66">
              <a:lumMod val="20000"/>
              <a:lumOff val="80000"/>
            </a:srgbClr>
          </a:solidFill>
          <a:ln w="38100" cap="flat" cmpd="sng">
            <a:solidFill>
              <a:srgbClr val="0066FF"/>
            </a:solidFill>
            <a:prstDash val="solid"/>
            <a:miter/>
            <a:headEnd type="none" w="med" len="med"/>
            <a:tailEnd type="none" w="med" len="med"/>
          </a:ln>
        </p:spPr>
        <p:txBody>
          <a:bodyPr anchor="ct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zh-CN" altLang="en-US" sz="1800" b="1" i="0" u="none" strike="noStrike" kern="0" cap="none" spc="0" normalizeH="0" baseline="0" noProof="0" dirty="0">
                <a:ln>
                  <a:noFill/>
                </a:ln>
                <a:solidFill>
                  <a:srgbClr val="C00000"/>
                </a:solidFill>
                <a:effectLst/>
                <a:uLnTx/>
                <a:uFillTx/>
                <a:latin typeface="Times New Roman" panose="02020603050405020304" pitchFamily="18" charset="0"/>
              </a:rPr>
              <a:t>三个表面要求共面</a:t>
            </a:r>
          </a:p>
        </p:txBody>
      </p:sp>
    </p:spTree>
    <p:extLst>
      <p:ext uri="{BB962C8B-B14F-4D97-AF65-F5344CB8AC3E}">
        <p14:creationId xmlns:p14="http://schemas.microsoft.com/office/powerpoint/2010/main" val="1409660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32"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out)">
                                      <p:cBhvr>
                                        <p:cTn id="22" dur="1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078A3A3-74AB-C081-4E01-1162786E2A2D}"/>
              </a:ext>
            </a:extLst>
          </p:cNvPr>
          <p:cNvSpPr txBox="1"/>
          <p:nvPr/>
        </p:nvSpPr>
        <p:spPr>
          <a:xfrm>
            <a:off x="323528" y="1124744"/>
            <a:ext cx="8712968" cy="523220"/>
          </a:xfrm>
          <a:prstGeom prst="rect">
            <a:avLst/>
          </a:prstGeom>
          <a:noFill/>
        </p:spPr>
        <p:txBody>
          <a:bodyPr wrap="square">
            <a:spAutoFit/>
          </a:bodyPr>
          <a:lstStyle/>
          <a:p>
            <a:pPr marL="342900" indent="-342900">
              <a:buFont typeface="Wingdings" panose="05000000000000000000" pitchFamily="2" charset="2"/>
              <a:buChar char="Ø"/>
            </a:pPr>
            <a:r>
              <a:rPr lang="zh-CN" altLang="en-US" sz="2800" dirty="0">
                <a:latin typeface="隶书" panose="02010509060101010101" pitchFamily="49" charset="-122"/>
                <a:ea typeface="隶书" panose="02010509060101010101" pitchFamily="49" charset="-122"/>
              </a:rPr>
              <a:t>被测要素指引线</a:t>
            </a:r>
            <a:r>
              <a:rPr lang="zh-CN" altLang="en-US" sz="2800" dirty="0">
                <a:solidFill>
                  <a:srgbClr val="FF0000"/>
                </a:solidFill>
                <a:latin typeface="隶书" panose="02010509060101010101" pitchFamily="49" charset="-122"/>
                <a:ea typeface="隶书" panose="02010509060101010101" pitchFamily="49" charset="-122"/>
              </a:rPr>
              <a:t>箭头方向</a:t>
            </a:r>
            <a:r>
              <a:rPr lang="zh-CN" altLang="en-US" sz="2800" dirty="0">
                <a:latin typeface="隶书" panose="02010509060101010101" pitchFamily="49" charset="-122"/>
                <a:ea typeface="隶书" panose="02010509060101010101" pitchFamily="49" charset="-122"/>
              </a:rPr>
              <a:t>应与</a:t>
            </a:r>
            <a:r>
              <a:rPr lang="zh-CN" altLang="en-US" sz="2800" dirty="0">
                <a:solidFill>
                  <a:srgbClr val="FF0000"/>
                </a:solidFill>
                <a:latin typeface="隶书" panose="02010509060101010101" pitchFamily="49" charset="-122"/>
                <a:ea typeface="隶书" panose="02010509060101010101" pitchFamily="49" charset="-122"/>
              </a:rPr>
              <a:t>公差带宽度</a:t>
            </a:r>
            <a:r>
              <a:rPr lang="zh-CN" altLang="en-US" sz="2800" dirty="0">
                <a:latin typeface="隶书" panose="02010509060101010101" pitchFamily="49" charset="-122"/>
                <a:ea typeface="隶书" panose="02010509060101010101" pitchFamily="49" charset="-122"/>
              </a:rPr>
              <a:t>方向一致。</a:t>
            </a:r>
          </a:p>
        </p:txBody>
      </p:sp>
      <p:pic>
        <p:nvPicPr>
          <p:cNvPr id="7" name="图片 6">
            <a:extLst>
              <a:ext uri="{FF2B5EF4-FFF2-40B4-BE49-F238E27FC236}">
                <a16:creationId xmlns:a16="http://schemas.microsoft.com/office/drawing/2014/main" id="{2100C6F0-B4DC-5BC0-DD33-51041FE328EA}"/>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358641" y="2278484"/>
            <a:ext cx="8429847" cy="2301032"/>
          </a:xfrm>
          <a:prstGeom prst="rect">
            <a:avLst/>
          </a:prstGeom>
        </p:spPr>
      </p:pic>
      <p:sp>
        <p:nvSpPr>
          <p:cNvPr id="8" name="椭圆 7">
            <a:extLst>
              <a:ext uri="{FF2B5EF4-FFF2-40B4-BE49-F238E27FC236}">
                <a16:creationId xmlns:a16="http://schemas.microsoft.com/office/drawing/2014/main" id="{D6F56D4F-7398-5699-3BC8-DAAFA66D296A}"/>
              </a:ext>
            </a:extLst>
          </p:cNvPr>
          <p:cNvSpPr/>
          <p:nvPr/>
        </p:nvSpPr>
        <p:spPr>
          <a:xfrm>
            <a:off x="5506555" y="3352281"/>
            <a:ext cx="288032" cy="432048"/>
          </a:xfrm>
          <a:prstGeom prst="ellipse">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标注: 弯曲线形 8">
            <a:extLst>
              <a:ext uri="{FF2B5EF4-FFF2-40B4-BE49-F238E27FC236}">
                <a16:creationId xmlns:a16="http://schemas.microsoft.com/office/drawing/2014/main" id="{6B000F41-747A-17A9-2812-5F32E7F08064}"/>
              </a:ext>
            </a:extLst>
          </p:cNvPr>
          <p:cNvSpPr/>
          <p:nvPr/>
        </p:nvSpPr>
        <p:spPr>
          <a:xfrm>
            <a:off x="5034664" y="4654399"/>
            <a:ext cx="2489664" cy="322710"/>
          </a:xfrm>
          <a:prstGeom prst="borderCallout2">
            <a:avLst>
              <a:gd name="adj1" fmla="val 15735"/>
              <a:gd name="adj2" fmla="val -1300"/>
              <a:gd name="adj3" fmla="val 18750"/>
              <a:gd name="adj4" fmla="val -9243"/>
              <a:gd name="adj5" fmla="val -312525"/>
              <a:gd name="adj6" fmla="val 22579"/>
            </a:avLst>
          </a:prstGeom>
          <a:solidFill>
            <a:srgbClr val="FF99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accent6"/>
                </a:solidFill>
              </a:rPr>
              <a:t>指引线与素线垂直</a:t>
            </a:r>
          </a:p>
        </p:txBody>
      </p:sp>
      <p:sp>
        <p:nvSpPr>
          <p:cNvPr id="12" name="椭圆 11">
            <a:extLst>
              <a:ext uri="{FF2B5EF4-FFF2-40B4-BE49-F238E27FC236}">
                <a16:creationId xmlns:a16="http://schemas.microsoft.com/office/drawing/2014/main" id="{6DAEAEE1-9D80-2908-6F69-13B7373E6373}"/>
              </a:ext>
            </a:extLst>
          </p:cNvPr>
          <p:cNvSpPr/>
          <p:nvPr/>
        </p:nvSpPr>
        <p:spPr>
          <a:xfrm>
            <a:off x="927843" y="3352281"/>
            <a:ext cx="288032" cy="432048"/>
          </a:xfrm>
          <a:prstGeom prst="ellipse">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标注: 弯曲线形 12">
            <a:extLst>
              <a:ext uri="{FF2B5EF4-FFF2-40B4-BE49-F238E27FC236}">
                <a16:creationId xmlns:a16="http://schemas.microsoft.com/office/drawing/2014/main" id="{80A6755B-1AA8-AC1B-01F6-C4AA5290883C}"/>
              </a:ext>
            </a:extLst>
          </p:cNvPr>
          <p:cNvSpPr/>
          <p:nvPr/>
        </p:nvSpPr>
        <p:spPr>
          <a:xfrm>
            <a:off x="611560" y="4654399"/>
            <a:ext cx="2489664" cy="322710"/>
          </a:xfrm>
          <a:prstGeom prst="borderCallout2">
            <a:avLst>
              <a:gd name="adj1" fmla="val 18750"/>
              <a:gd name="adj2" fmla="val -128"/>
              <a:gd name="adj3" fmla="val 18750"/>
              <a:gd name="adj4" fmla="val -3773"/>
              <a:gd name="adj5" fmla="val -312525"/>
              <a:gd name="adj6" fmla="val 15937"/>
            </a:avLst>
          </a:prstGeom>
          <a:solidFill>
            <a:srgbClr val="FF99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accent6"/>
                </a:solidFill>
              </a:rPr>
              <a:t>指引线与轴线垂直</a:t>
            </a:r>
          </a:p>
        </p:txBody>
      </p:sp>
    </p:spTree>
    <p:extLst>
      <p:ext uri="{BB962C8B-B14F-4D97-AF65-F5344CB8AC3E}">
        <p14:creationId xmlns:p14="http://schemas.microsoft.com/office/powerpoint/2010/main" val="1589516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1)">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4643597-375C-E793-307F-F25852E71A2A}"/>
              </a:ext>
            </a:extLst>
          </p:cNvPr>
          <p:cNvSpPr txBox="1"/>
          <p:nvPr/>
        </p:nvSpPr>
        <p:spPr>
          <a:xfrm>
            <a:off x="816818" y="624436"/>
            <a:ext cx="4572000" cy="461665"/>
          </a:xfrm>
          <a:prstGeom prst="rect">
            <a:avLst/>
          </a:prstGeom>
          <a:noFill/>
        </p:spPr>
        <p:txBody>
          <a:bodyPr wrap="square">
            <a:spAutoFit/>
          </a:bodyPr>
          <a:lstStyle/>
          <a:p>
            <a:r>
              <a:rPr kumimoji="0" lang="zh-CN" altLang="en-US" sz="2400" b="1" i="0" u="none" strike="noStrike" kern="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rPr>
              <a:t>②</a:t>
            </a:r>
            <a:r>
              <a:rPr lang="zh-CN" altLang="en-US" sz="2400" b="1" kern="0" dirty="0">
                <a:solidFill>
                  <a:srgbClr val="FF0000"/>
                </a:solidFill>
                <a:latin typeface="+mn-ea"/>
                <a:ea typeface="+mn-ea"/>
              </a:rPr>
              <a:t>基准要素的标注</a:t>
            </a:r>
            <a:endParaRPr lang="zh-CN" altLang="en-US" sz="2400" b="1" dirty="0">
              <a:solidFill>
                <a:srgbClr val="FF0000"/>
              </a:solidFill>
              <a:latin typeface="+mn-ea"/>
              <a:ea typeface="+mn-ea"/>
            </a:endParaRPr>
          </a:p>
        </p:txBody>
      </p:sp>
      <p:sp>
        <p:nvSpPr>
          <p:cNvPr id="5" name="文本框 4">
            <a:extLst>
              <a:ext uri="{FF2B5EF4-FFF2-40B4-BE49-F238E27FC236}">
                <a16:creationId xmlns:a16="http://schemas.microsoft.com/office/drawing/2014/main" id="{06E65D8C-D0EC-96A7-F843-426F0812C3C9}"/>
              </a:ext>
            </a:extLst>
          </p:cNvPr>
          <p:cNvSpPr txBox="1"/>
          <p:nvPr/>
        </p:nvSpPr>
        <p:spPr>
          <a:xfrm>
            <a:off x="726258" y="1252038"/>
            <a:ext cx="7344816" cy="903244"/>
          </a:xfrm>
          <a:prstGeom prst="rect">
            <a:avLst/>
          </a:prstGeom>
          <a:noFill/>
          <a:ln w="28575">
            <a:noFill/>
          </a:ln>
        </p:spPr>
        <p:txBody>
          <a:bodyPr wrap="square" lIns="54087" tIns="27043" rIns="54087" bIns="27043" anchor="t">
            <a:spAutoFit/>
          </a:bodyPr>
          <a:lstStyle/>
          <a:p>
            <a:pPr marL="342900" indent="-342900" defTabSz="541655">
              <a:lnSpc>
                <a:spcPct val="120000"/>
              </a:lnSpc>
              <a:buFont typeface="Wingdings" panose="05000000000000000000" pitchFamily="2" charset="2"/>
              <a:buChar char="Ø"/>
              <a:defRPr/>
            </a:pPr>
            <a:r>
              <a:rPr lang="zh-CN" altLang="en-US" sz="2400" dirty="0">
                <a:solidFill>
                  <a:srgbClr val="000000"/>
                </a:solidFill>
                <a:latin typeface="隶书" panose="02010509060101010101" pitchFamily="49" charset="-122"/>
                <a:ea typeface="隶书" panose="02010509060101010101" pitchFamily="49" charset="-122"/>
              </a:rPr>
              <a:t>基准符号由一个标注在基准方框内的大写字母，用细实线与一个</a:t>
            </a:r>
            <a:r>
              <a:rPr lang="zh-CN" altLang="en-US" sz="2400" dirty="0">
                <a:solidFill>
                  <a:srgbClr val="FF0000"/>
                </a:solidFill>
                <a:latin typeface="隶书" panose="02010509060101010101" pitchFamily="49" charset="-122"/>
                <a:ea typeface="隶书" panose="02010509060101010101" pitchFamily="49" charset="-122"/>
              </a:rPr>
              <a:t>涂黑</a:t>
            </a:r>
            <a:r>
              <a:rPr lang="zh-CN" altLang="en-US" sz="2400" dirty="0">
                <a:solidFill>
                  <a:srgbClr val="000000"/>
                </a:solidFill>
                <a:latin typeface="隶书" panose="02010509060101010101" pitchFamily="49" charset="-122"/>
                <a:ea typeface="隶书" panose="02010509060101010101" pitchFamily="49" charset="-122"/>
              </a:rPr>
              <a:t>（或</a:t>
            </a:r>
            <a:r>
              <a:rPr lang="zh-CN" altLang="en-US" sz="2400" dirty="0">
                <a:solidFill>
                  <a:srgbClr val="3333FF"/>
                </a:solidFill>
                <a:latin typeface="隶书" panose="02010509060101010101" pitchFamily="49" charset="-122"/>
                <a:ea typeface="隶书" panose="02010509060101010101" pitchFamily="49" charset="-122"/>
              </a:rPr>
              <a:t>空白</a:t>
            </a:r>
            <a:r>
              <a:rPr lang="zh-CN" altLang="en-US" sz="2400" dirty="0">
                <a:solidFill>
                  <a:srgbClr val="000000"/>
                </a:solidFill>
                <a:latin typeface="隶书" panose="02010509060101010101" pitchFamily="49" charset="-122"/>
                <a:ea typeface="隶书" panose="02010509060101010101" pitchFamily="49" charset="-122"/>
              </a:rPr>
              <a:t>）的三角形相连而组成。</a:t>
            </a:r>
          </a:p>
        </p:txBody>
      </p:sp>
      <p:pic>
        <p:nvPicPr>
          <p:cNvPr id="6" name="图片 2">
            <a:extLst>
              <a:ext uri="{FF2B5EF4-FFF2-40B4-BE49-F238E27FC236}">
                <a16:creationId xmlns:a16="http://schemas.microsoft.com/office/drawing/2014/main" id="{9EA8C631-187B-34C1-EBBF-199204CD8DE8}"/>
              </a:ext>
            </a:extLst>
          </p:cNvPr>
          <p:cNvPicPr>
            <a:picLocks noChangeAspect="1"/>
          </p:cNvPicPr>
          <p:nvPr/>
        </p:nvPicPr>
        <p:blipFill>
          <a:blip r:embed="rId2"/>
          <a:stretch>
            <a:fillRect/>
          </a:stretch>
        </p:blipFill>
        <p:spPr>
          <a:xfrm>
            <a:off x="993787" y="2321219"/>
            <a:ext cx="6809759" cy="2550160"/>
          </a:xfrm>
          <a:prstGeom prst="rect">
            <a:avLst/>
          </a:prstGeom>
          <a:noFill/>
          <a:ln w="28575">
            <a:solidFill>
              <a:srgbClr val="3333FF"/>
            </a:solidFill>
          </a:ln>
        </p:spPr>
      </p:pic>
      <p:sp>
        <p:nvSpPr>
          <p:cNvPr id="7" name="文本框 6">
            <a:extLst>
              <a:ext uri="{FF2B5EF4-FFF2-40B4-BE49-F238E27FC236}">
                <a16:creationId xmlns:a16="http://schemas.microsoft.com/office/drawing/2014/main" id="{39E552E8-B9A8-B6C9-6B52-2DF04ACFB1FC}"/>
              </a:ext>
            </a:extLst>
          </p:cNvPr>
          <p:cNvSpPr txBox="1"/>
          <p:nvPr/>
        </p:nvSpPr>
        <p:spPr>
          <a:xfrm>
            <a:off x="1187624" y="5205852"/>
            <a:ext cx="8229600" cy="400110"/>
          </a:xfrm>
          <a:prstGeom prst="rect">
            <a:avLst/>
          </a:prstGeom>
          <a:noFill/>
          <a:ln w="9525">
            <a:noFill/>
          </a:ln>
        </p:spPr>
        <p:txBody>
          <a:bodyPr anchor="t">
            <a:spAutoFit/>
          </a:bodyPr>
          <a:lstStyle/>
          <a:p>
            <a:pPr marL="342900" indent="-342900">
              <a:buFont typeface="Wingdings" panose="05000000000000000000" pitchFamily="2" charset="2"/>
              <a:buChar char="u"/>
              <a:defRPr/>
            </a:pPr>
            <a:r>
              <a:rPr lang="zh-CN" altLang="en-US" b="1" dirty="0">
                <a:solidFill>
                  <a:schemeClr val="accent6"/>
                </a:solidFill>
                <a:latin typeface="+mn-ea"/>
                <a:ea typeface="+mn-ea"/>
              </a:rPr>
              <a:t>大写的英文字母</a:t>
            </a:r>
            <a:r>
              <a:rPr lang="en-US" altLang="zh-CN" b="1" dirty="0">
                <a:solidFill>
                  <a:schemeClr val="accent6"/>
                </a:solidFill>
                <a:latin typeface="+mn-ea"/>
                <a:ea typeface="+mn-ea"/>
              </a:rPr>
              <a:t>,</a:t>
            </a:r>
            <a:r>
              <a:rPr lang="zh-CN" altLang="en-US" b="1" dirty="0">
                <a:solidFill>
                  <a:schemeClr val="accent6"/>
                </a:solidFill>
                <a:latin typeface="+mn-ea"/>
                <a:ea typeface="+mn-ea"/>
              </a:rPr>
              <a:t>不许用</a:t>
            </a:r>
            <a:r>
              <a:rPr lang="en-US" altLang="zh-CN" b="1" dirty="0">
                <a:solidFill>
                  <a:schemeClr val="accent6"/>
                </a:solidFill>
                <a:latin typeface="+mn-ea"/>
                <a:ea typeface="+mn-ea"/>
              </a:rPr>
              <a:t>: </a:t>
            </a:r>
            <a:r>
              <a:rPr lang="en-US" altLang="zh-CN" b="1" i="1" dirty="0">
                <a:solidFill>
                  <a:schemeClr val="accent6"/>
                </a:solidFill>
                <a:latin typeface="+mn-ea"/>
                <a:ea typeface="+mn-ea"/>
              </a:rPr>
              <a:t>E</a:t>
            </a:r>
            <a:r>
              <a:rPr lang="zh-CN" altLang="en-US" b="1" dirty="0">
                <a:solidFill>
                  <a:schemeClr val="accent6"/>
                </a:solidFill>
                <a:latin typeface="+mn-ea"/>
                <a:ea typeface="+mn-ea"/>
              </a:rPr>
              <a:t>，</a:t>
            </a:r>
            <a:r>
              <a:rPr lang="en-US" altLang="zh-CN" b="1" i="1" dirty="0">
                <a:solidFill>
                  <a:schemeClr val="accent6"/>
                </a:solidFill>
                <a:latin typeface="+mn-ea"/>
                <a:ea typeface="+mn-ea"/>
              </a:rPr>
              <a:t>I</a:t>
            </a:r>
            <a:r>
              <a:rPr lang="zh-CN" altLang="en-US" b="1" dirty="0">
                <a:solidFill>
                  <a:schemeClr val="accent6"/>
                </a:solidFill>
                <a:latin typeface="+mn-ea"/>
                <a:ea typeface="+mn-ea"/>
              </a:rPr>
              <a:t>，</a:t>
            </a:r>
            <a:r>
              <a:rPr lang="en-US" altLang="zh-CN" b="1" i="1" dirty="0">
                <a:solidFill>
                  <a:schemeClr val="accent6"/>
                </a:solidFill>
                <a:latin typeface="+mn-ea"/>
                <a:ea typeface="+mn-ea"/>
              </a:rPr>
              <a:t>J</a:t>
            </a:r>
            <a:r>
              <a:rPr lang="zh-CN" altLang="en-US" b="1" dirty="0">
                <a:solidFill>
                  <a:schemeClr val="accent6"/>
                </a:solidFill>
                <a:latin typeface="+mn-ea"/>
                <a:ea typeface="+mn-ea"/>
              </a:rPr>
              <a:t>，</a:t>
            </a:r>
            <a:r>
              <a:rPr lang="en-US" altLang="zh-CN" b="1" i="1" dirty="0">
                <a:solidFill>
                  <a:schemeClr val="accent6"/>
                </a:solidFill>
                <a:latin typeface="+mn-ea"/>
                <a:ea typeface="+mn-ea"/>
              </a:rPr>
              <a:t>M</a:t>
            </a:r>
            <a:r>
              <a:rPr lang="zh-CN" altLang="en-US" b="1" dirty="0">
                <a:solidFill>
                  <a:schemeClr val="accent6"/>
                </a:solidFill>
                <a:latin typeface="+mn-ea"/>
                <a:ea typeface="+mn-ea"/>
              </a:rPr>
              <a:t>，</a:t>
            </a:r>
            <a:r>
              <a:rPr lang="en-US" altLang="zh-CN" b="1" i="1" dirty="0">
                <a:solidFill>
                  <a:schemeClr val="accent6"/>
                </a:solidFill>
                <a:latin typeface="+mn-ea"/>
                <a:ea typeface="+mn-ea"/>
              </a:rPr>
              <a:t>O</a:t>
            </a:r>
            <a:r>
              <a:rPr lang="zh-CN" altLang="en-US" b="1" dirty="0">
                <a:solidFill>
                  <a:schemeClr val="accent6"/>
                </a:solidFill>
                <a:latin typeface="+mn-ea"/>
                <a:ea typeface="+mn-ea"/>
              </a:rPr>
              <a:t>，</a:t>
            </a:r>
            <a:r>
              <a:rPr lang="en-US" altLang="zh-CN" b="1" i="1" dirty="0">
                <a:solidFill>
                  <a:schemeClr val="accent6"/>
                </a:solidFill>
                <a:latin typeface="+mn-ea"/>
                <a:ea typeface="+mn-ea"/>
              </a:rPr>
              <a:t>P</a:t>
            </a:r>
            <a:r>
              <a:rPr lang="zh-CN" altLang="en-US" b="1" dirty="0">
                <a:solidFill>
                  <a:schemeClr val="accent6"/>
                </a:solidFill>
                <a:latin typeface="+mn-ea"/>
                <a:ea typeface="+mn-ea"/>
              </a:rPr>
              <a:t>，</a:t>
            </a:r>
            <a:r>
              <a:rPr lang="en-US" altLang="zh-CN" b="1" i="1" dirty="0">
                <a:solidFill>
                  <a:schemeClr val="accent6"/>
                </a:solidFill>
                <a:latin typeface="+mn-ea"/>
                <a:ea typeface="+mn-ea"/>
              </a:rPr>
              <a:t>L</a:t>
            </a:r>
            <a:r>
              <a:rPr lang="zh-CN" altLang="en-US" b="1" dirty="0">
                <a:solidFill>
                  <a:schemeClr val="accent6"/>
                </a:solidFill>
                <a:latin typeface="+mn-ea"/>
                <a:ea typeface="+mn-ea"/>
              </a:rPr>
              <a:t>，</a:t>
            </a:r>
            <a:r>
              <a:rPr lang="en-US" altLang="zh-CN" b="1" i="1" dirty="0">
                <a:solidFill>
                  <a:schemeClr val="accent6"/>
                </a:solidFill>
                <a:latin typeface="+mn-ea"/>
                <a:ea typeface="+mn-ea"/>
              </a:rPr>
              <a:t>R</a:t>
            </a:r>
            <a:r>
              <a:rPr lang="zh-CN" altLang="en-US" b="1" dirty="0">
                <a:solidFill>
                  <a:schemeClr val="accent6"/>
                </a:solidFill>
                <a:latin typeface="+mn-ea"/>
                <a:ea typeface="+mn-ea"/>
              </a:rPr>
              <a:t>，</a:t>
            </a:r>
            <a:r>
              <a:rPr lang="en-US" altLang="zh-CN" b="1" i="1" dirty="0">
                <a:solidFill>
                  <a:schemeClr val="accent6"/>
                </a:solidFill>
                <a:latin typeface="+mn-ea"/>
                <a:ea typeface="+mn-ea"/>
              </a:rPr>
              <a:t>F</a:t>
            </a:r>
          </a:p>
        </p:txBody>
      </p:sp>
      <p:sp>
        <p:nvSpPr>
          <p:cNvPr id="8" name="文本框 7">
            <a:extLst>
              <a:ext uri="{FF2B5EF4-FFF2-40B4-BE49-F238E27FC236}">
                <a16:creationId xmlns:a16="http://schemas.microsoft.com/office/drawing/2014/main" id="{CAD1B486-6CF3-0DC1-FAC9-A22C56616E20}"/>
              </a:ext>
            </a:extLst>
          </p:cNvPr>
          <p:cNvSpPr txBox="1"/>
          <p:nvPr/>
        </p:nvSpPr>
        <p:spPr>
          <a:xfrm>
            <a:off x="1187624" y="5608792"/>
            <a:ext cx="7620000" cy="400110"/>
          </a:xfrm>
          <a:prstGeom prst="rect">
            <a:avLst/>
          </a:prstGeom>
          <a:noFill/>
          <a:ln w="9525">
            <a:noFill/>
          </a:ln>
        </p:spPr>
        <p:txBody>
          <a:bodyPr anchor="t">
            <a:spAutoFit/>
          </a:bodyPr>
          <a:lstStyle/>
          <a:p>
            <a:pPr marL="342900" indent="-342900">
              <a:buFont typeface="Wingdings" panose="05000000000000000000" pitchFamily="2" charset="2"/>
              <a:buChar char="u"/>
              <a:defRPr/>
            </a:pPr>
            <a:r>
              <a:rPr b="1" dirty="0" err="1">
                <a:solidFill>
                  <a:schemeClr val="accent6"/>
                </a:solidFill>
                <a:latin typeface="+mn-ea"/>
                <a:ea typeface="+mn-ea"/>
                <a:cs typeface="黑体" panose="02010609060101010101" pitchFamily="2" charset="-122"/>
                <a:sym typeface="+mn-ea"/>
              </a:rPr>
              <a:t>也不能与向视图字母重合</a:t>
            </a:r>
            <a:endParaRPr lang="zh-CN" altLang="en-US" b="1" dirty="0">
              <a:solidFill>
                <a:schemeClr val="accent6"/>
              </a:solidFill>
              <a:latin typeface="+mn-ea"/>
              <a:ea typeface="+mn-ea"/>
            </a:endParaRPr>
          </a:p>
        </p:txBody>
      </p:sp>
      <p:sp>
        <p:nvSpPr>
          <p:cNvPr id="9" name="文本框 8">
            <a:extLst>
              <a:ext uri="{FF2B5EF4-FFF2-40B4-BE49-F238E27FC236}">
                <a16:creationId xmlns:a16="http://schemas.microsoft.com/office/drawing/2014/main" id="{DC4E172A-9BDB-45B5-0A41-D4C905C1F8D1}"/>
              </a:ext>
            </a:extLst>
          </p:cNvPr>
          <p:cNvSpPr txBox="1"/>
          <p:nvPr/>
        </p:nvSpPr>
        <p:spPr>
          <a:xfrm>
            <a:off x="1187624" y="5978771"/>
            <a:ext cx="4800600" cy="400110"/>
          </a:xfrm>
          <a:prstGeom prst="rect">
            <a:avLst/>
          </a:prstGeom>
          <a:noFill/>
          <a:ln w="9525">
            <a:noFill/>
          </a:ln>
        </p:spPr>
        <p:txBody>
          <a:bodyPr anchor="t">
            <a:spAutoFit/>
          </a:bodyPr>
          <a:lstStyle/>
          <a:p>
            <a:pPr marL="342900" indent="-342900">
              <a:buFont typeface="Wingdings" panose="05000000000000000000" pitchFamily="2" charset="2"/>
              <a:buChar char="u"/>
              <a:defRPr/>
            </a:pPr>
            <a:r>
              <a:rPr lang="zh-CN" altLang="en-US" b="1" dirty="0">
                <a:solidFill>
                  <a:schemeClr val="accent6"/>
                </a:solidFill>
                <a:latin typeface="+mn-ea"/>
                <a:ea typeface="+mn-ea"/>
              </a:rPr>
              <a:t>字母必须水平书写</a:t>
            </a:r>
          </a:p>
        </p:txBody>
      </p:sp>
      <p:sp>
        <p:nvSpPr>
          <p:cNvPr id="11" name="文本框 10">
            <a:extLst>
              <a:ext uri="{FF2B5EF4-FFF2-40B4-BE49-F238E27FC236}">
                <a16:creationId xmlns:a16="http://schemas.microsoft.com/office/drawing/2014/main" id="{3FD40603-2CF7-6134-28ED-6698B38669FE}"/>
              </a:ext>
            </a:extLst>
          </p:cNvPr>
          <p:cNvSpPr txBox="1"/>
          <p:nvPr/>
        </p:nvSpPr>
        <p:spPr>
          <a:xfrm>
            <a:off x="395536" y="5225020"/>
            <a:ext cx="792088" cy="400110"/>
          </a:xfrm>
          <a:prstGeom prst="rect">
            <a:avLst/>
          </a:prstGeom>
          <a:noFill/>
        </p:spPr>
        <p:txBody>
          <a:bodyPr wrap="square">
            <a:spAutoFit/>
          </a:bodyPr>
          <a:lstStyle/>
          <a:p>
            <a:r>
              <a:rPr lang="zh-CN" altLang="en-US" b="1" dirty="0">
                <a:solidFill>
                  <a:srgbClr val="FF0000"/>
                </a:solidFill>
                <a:latin typeface="+mn-ea"/>
                <a:ea typeface="+mn-ea"/>
              </a:rPr>
              <a:t>注意：</a:t>
            </a:r>
            <a:endParaRPr lang="zh-CN" altLang="en-US" dirty="0">
              <a:solidFill>
                <a:srgbClr val="FF0000"/>
              </a:solidFill>
            </a:endParaRPr>
          </a:p>
        </p:txBody>
      </p:sp>
    </p:spTree>
    <p:extLst>
      <p:ext uri="{BB962C8B-B14F-4D97-AF65-F5344CB8AC3E}">
        <p14:creationId xmlns:p14="http://schemas.microsoft.com/office/powerpoint/2010/main" val="4129911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heckerboard(across)">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checkerboard(across)">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checkerboard(across)">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9" grpId="0"/>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564226">
            <a:extLst>
              <a:ext uri="{FF2B5EF4-FFF2-40B4-BE49-F238E27FC236}">
                <a16:creationId xmlns:a16="http://schemas.microsoft.com/office/drawing/2014/main" id="{98C2A7EB-ED61-30B7-1585-B740FF37F24F}"/>
              </a:ext>
            </a:extLst>
          </p:cNvPr>
          <p:cNvSpPr/>
          <p:nvPr/>
        </p:nvSpPr>
        <p:spPr>
          <a:xfrm>
            <a:off x="251520" y="287278"/>
            <a:ext cx="5472113" cy="461665"/>
          </a:xfrm>
          <a:prstGeom prst="rect">
            <a:avLst/>
          </a:prstGeom>
          <a:noFill/>
          <a:ln w="9525">
            <a:noFill/>
          </a:ln>
        </p:spPr>
        <p:txBody>
          <a:bodyPr anchor="t">
            <a:spAutoFit/>
          </a:bodyPr>
          <a:lstStyle/>
          <a:p>
            <a:pPr marL="342900" indent="-342900">
              <a:spcBef>
                <a:spcPct val="50000"/>
              </a:spcBef>
              <a:buFont typeface="Wingdings" panose="05000000000000000000" pitchFamily="2" charset="2"/>
              <a:buChar char="Ø"/>
            </a:pPr>
            <a:r>
              <a:rPr lang="zh-CN" altLang="en-US" sz="2400" dirty="0">
                <a:solidFill>
                  <a:srgbClr val="080808"/>
                </a:solidFill>
                <a:latin typeface="隶书" panose="02010509060101010101" pitchFamily="49" charset="-122"/>
                <a:ea typeface="隶书" panose="02010509060101010101" pitchFamily="49" charset="-122"/>
              </a:rPr>
              <a:t>基准要素为组成（</a:t>
            </a:r>
            <a:r>
              <a:rPr lang="zh-CN" altLang="en-US" sz="2400" dirty="0">
                <a:solidFill>
                  <a:srgbClr val="FF0000"/>
                </a:solidFill>
                <a:latin typeface="隶书" panose="02010509060101010101" pitchFamily="49" charset="-122"/>
                <a:ea typeface="隶书" panose="02010509060101010101" pitchFamily="49" charset="-122"/>
              </a:rPr>
              <a:t>轮廓</a:t>
            </a:r>
            <a:r>
              <a:rPr lang="zh-CN" altLang="en-US" sz="2400" dirty="0">
                <a:solidFill>
                  <a:srgbClr val="080808"/>
                </a:solidFill>
                <a:latin typeface="隶书" panose="02010509060101010101" pitchFamily="49" charset="-122"/>
                <a:ea typeface="隶书" panose="02010509060101010101" pitchFamily="49" charset="-122"/>
              </a:rPr>
              <a:t>）要素的标注</a:t>
            </a:r>
          </a:p>
        </p:txBody>
      </p:sp>
      <p:sp>
        <p:nvSpPr>
          <p:cNvPr id="5" name="矩形 4">
            <a:extLst>
              <a:ext uri="{FF2B5EF4-FFF2-40B4-BE49-F238E27FC236}">
                <a16:creationId xmlns:a16="http://schemas.microsoft.com/office/drawing/2014/main" id="{C1F06FBF-D41E-1CAB-A9A0-A136C4DAC8FB}"/>
              </a:ext>
            </a:extLst>
          </p:cNvPr>
          <p:cNvSpPr/>
          <p:nvPr/>
        </p:nvSpPr>
        <p:spPr>
          <a:xfrm>
            <a:off x="179389" y="3376613"/>
            <a:ext cx="5472112" cy="461665"/>
          </a:xfrm>
          <a:prstGeom prst="rect">
            <a:avLst/>
          </a:prstGeom>
          <a:noFill/>
          <a:ln w="9525">
            <a:noFill/>
          </a:ln>
        </p:spPr>
        <p:txBody>
          <a:bodyPr anchor="t">
            <a:spAutoFit/>
          </a:bodyPr>
          <a:lstStyle/>
          <a:p>
            <a:pPr marL="342900" indent="-342900">
              <a:spcBef>
                <a:spcPct val="50000"/>
              </a:spcBef>
              <a:buFont typeface="Wingdings" panose="05000000000000000000" pitchFamily="2" charset="2"/>
              <a:buChar char="Ø"/>
            </a:pPr>
            <a:r>
              <a:rPr lang="zh-CN" altLang="en-US" sz="2400" dirty="0">
                <a:solidFill>
                  <a:srgbClr val="080808"/>
                </a:solidFill>
                <a:latin typeface="隶书" panose="02010509060101010101" pitchFamily="49" charset="-122"/>
                <a:ea typeface="隶书" panose="02010509060101010101" pitchFamily="49" charset="-122"/>
              </a:rPr>
              <a:t>基准要素为导出（</a:t>
            </a:r>
            <a:r>
              <a:rPr lang="zh-CN" altLang="en-US" sz="2400" dirty="0">
                <a:solidFill>
                  <a:srgbClr val="FF0000"/>
                </a:solidFill>
                <a:latin typeface="隶书" panose="02010509060101010101" pitchFamily="49" charset="-122"/>
                <a:ea typeface="隶书" panose="02010509060101010101" pitchFamily="49" charset="-122"/>
              </a:rPr>
              <a:t>中心</a:t>
            </a:r>
            <a:r>
              <a:rPr lang="zh-CN" altLang="en-US" sz="2400" dirty="0">
                <a:solidFill>
                  <a:srgbClr val="080808"/>
                </a:solidFill>
                <a:latin typeface="隶书" panose="02010509060101010101" pitchFamily="49" charset="-122"/>
                <a:ea typeface="隶书" panose="02010509060101010101" pitchFamily="49" charset="-122"/>
              </a:rPr>
              <a:t>）要素的标注</a:t>
            </a:r>
          </a:p>
        </p:txBody>
      </p:sp>
      <p:pic>
        <p:nvPicPr>
          <p:cNvPr id="6" name="图片 564233">
            <a:extLst>
              <a:ext uri="{FF2B5EF4-FFF2-40B4-BE49-F238E27FC236}">
                <a16:creationId xmlns:a16="http://schemas.microsoft.com/office/drawing/2014/main" id="{0A944403-9D56-B9C9-2BE6-692AA44EAD8E}"/>
              </a:ext>
            </a:extLst>
          </p:cNvPr>
          <p:cNvPicPr>
            <a:picLocks noChangeAspect="1"/>
          </p:cNvPicPr>
          <p:nvPr/>
        </p:nvPicPr>
        <p:blipFill>
          <a:blip r:embed="rId2"/>
          <a:stretch>
            <a:fillRect/>
          </a:stretch>
        </p:blipFill>
        <p:spPr>
          <a:xfrm>
            <a:off x="270669" y="871036"/>
            <a:ext cx="8602662" cy="2370137"/>
          </a:xfrm>
          <a:prstGeom prst="rect">
            <a:avLst/>
          </a:prstGeom>
          <a:noFill/>
          <a:ln w="25400" cap="flat" cmpd="sng">
            <a:solidFill>
              <a:srgbClr val="3333FF"/>
            </a:solidFill>
            <a:prstDash val="solid"/>
            <a:miter/>
            <a:headEnd type="none" w="med" len="med"/>
            <a:tailEnd type="none" w="med" len="med"/>
          </a:ln>
        </p:spPr>
      </p:pic>
      <p:pic>
        <p:nvPicPr>
          <p:cNvPr id="7" name="图片 6">
            <a:extLst>
              <a:ext uri="{FF2B5EF4-FFF2-40B4-BE49-F238E27FC236}">
                <a16:creationId xmlns:a16="http://schemas.microsoft.com/office/drawing/2014/main" id="{27561C41-5426-ACE0-34C4-C9AF96B62281}"/>
              </a:ext>
            </a:extLst>
          </p:cNvPr>
          <p:cNvPicPr>
            <a:picLocks noChangeAspect="1"/>
          </p:cNvPicPr>
          <p:nvPr/>
        </p:nvPicPr>
        <p:blipFill>
          <a:blip r:embed="rId3"/>
          <a:stretch>
            <a:fillRect/>
          </a:stretch>
        </p:blipFill>
        <p:spPr>
          <a:xfrm>
            <a:off x="270669" y="4091690"/>
            <a:ext cx="8602662" cy="1895274"/>
          </a:xfrm>
          <a:prstGeom prst="rect">
            <a:avLst/>
          </a:prstGeom>
          <a:noFill/>
          <a:ln w="25400" cap="flat" cmpd="sng">
            <a:solidFill>
              <a:srgbClr val="3333FF"/>
            </a:solidFill>
            <a:prstDash val="solid"/>
            <a:miter/>
            <a:headEnd type="none" w="med" len="med"/>
            <a:tailEnd type="none" w="med" len="med"/>
          </a:ln>
        </p:spPr>
      </p:pic>
    </p:spTree>
    <p:extLst>
      <p:ext uri="{BB962C8B-B14F-4D97-AF65-F5344CB8AC3E}">
        <p14:creationId xmlns:p14="http://schemas.microsoft.com/office/powerpoint/2010/main" val="2396348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接连接符 423937">
            <a:extLst>
              <a:ext uri="{FF2B5EF4-FFF2-40B4-BE49-F238E27FC236}">
                <a16:creationId xmlns:a16="http://schemas.microsoft.com/office/drawing/2014/main" id="{621A318D-BC86-BD76-0E97-04604E2C8F05}"/>
              </a:ext>
            </a:extLst>
          </p:cNvPr>
          <p:cNvSpPr/>
          <p:nvPr/>
        </p:nvSpPr>
        <p:spPr>
          <a:xfrm>
            <a:off x="8221663" y="3421063"/>
            <a:ext cx="1587" cy="158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 name="矩形 4">
            <a:extLst>
              <a:ext uri="{FF2B5EF4-FFF2-40B4-BE49-F238E27FC236}">
                <a16:creationId xmlns:a16="http://schemas.microsoft.com/office/drawing/2014/main" id="{0CE7263E-7B78-A199-D089-E32CB7EE51B8}"/>
              </a:ext>
            </a:extLst>
          </p:cNvPr>
          <p:cNvSpPr/>
          <p:nvPr/>
        </p:nvSpPr>
        <p:spPr>
          <a:xfrm>
            <a:off x="4267200" y="2271713"/>
            <a:ext cx="1466748" cy="553998"/>
          </a:xfrm>
          <a:prstGeom prst="rect">
            <a:avLst/>
          </a:prstGeom>
          <a:noFill/>
          <a:ln w="9525">
            <a:noFill/>
          </a:ln>
        </p:spPr>
        <p:txBody>
          <a:bodyPr wrap="none" lIns="0" tIns="0" rIns="0" bIns="0" anchor="t" anchorCtr="0">
            <a:spAutoFit/>
          </a:bodyPr>
          <a:lstStyle/>
          <a:p>
            <a:pPr>
              <a:defRPr/>
            </a:pPr>
            <a:r>
              <a:rPr lang="zh-CN" altLang="en-US" sz="1800" b="1" dirty="0">
                <a:solidFill>
                  <a:srgbClr val="336600"/>
                </a:solidFill>
                <a:latin typeface="等线" panose="02010600030101010101" pitchFamily="2" charset="-122"/>
                <a:ea typeface="等线" panose="02010600030101010101" pitchFamily="2" charset="-122"/>
              </a:rPr>
              <a:t>杆身</a:t>
            </a:r>
            <a:r>
              <a:rPr lang="en-US" altLang="zh-CN" sz="1800" b="1" dirty="0">
                <a:solidFill>
                  <a:srgbClr val="336600"/>
                </a:solidFill>
                <a:latin typeface="等线" panose="02010600030101010101" pitchFamily="2" charset="-122"/>
                <a:ea typeface="等线" panose="02010600030101010101" pitchFamily="2" charset="-122"/>
              </a:rPr>
              <a:t>φ16</a:t>
            </a:r>
            <a:r>
              <a:rPr lang="zh-CN" altLang="en-US" sz="1800" b="1" dirty="0">
                <a:solidFill>
                  <a:srgbClr val="336600"/>
                </a:solidFill>
                <a:latin typeface="等线" panose="02010600030101010101" pitchFamily="2" charset="-122"/>
                <a:ea typeface="等线" panose="02010600030101010101" pitchFamily="2" charset="-122"/>
              </a:rPr>
              <a:t>的圆</a:t>
            </a:r>
          </a:p>
          <a:p>
            <a:pPr>
              <a:defRPr/>
            </a:pPr>
            <a:r>
              <a:rPr lang="zh-CN" altLang="en-US" sz="1800" b="1" dirty="0">
                <a:solidFill>
                  <a:srgbClr val="336600"/>
                </a:solidFill>
                <a:latin typeface="等线" panose="02010600030101010101" pitchFamily="2" charset="-122"/>
                <a:ea typeface="等线" panose="02010600030101010101" pitchFamily="2" charset="-122"/>
              </a:rPr>
              <a:t>柱度公差为</a:t>
            </a:r>
            <a:r>
              <a:rPr lang="en-US" altLang="zh-CN" sz="1800" b="1" dirty="0">
                <a:solidFill>
                  <a:srgbClr val="336600"/>
                </a:solidFill>
                <a:latin typeface="等线" panose="02010600030101010101" pitchFamily="2" charset="-122"/>
                <a:ea typeface="等线" panose="02010600030101010101" pitchFamily="2" charset="-122"/>
              </a:rPr>
              <a:t>0.1</a:t>
            </a:r>
          </a:p>
        </p:txBody>
      </p:sp>
      <p:sp>
        <p:nvSpPr>
          <p:cNvPr id="6" name="直接连接符 423939">
            <a:extLst>
              <a:ext uri="{FF2B5EF4-FFF2-40B4-BE49-F238E27FC236}">
                <a16:creationId xmlns:a16="http://schemas.microsoft.com/office/drawing/2014/main" id="{7D2E689E-282D-D413-CBCA-B2BEE7ED42A7}"/>
              </a:ext>
            </a:extLst>
          </p:cNvPr>
          <p:cNvSpPr/>
          <p:nvPr/>
        </p:nvSpPr>
        <p:spPr>
          <a:xfrm>
            <a:off x="1492250" y="4711700"/>
            <a:ext cx="1588" cy="158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 name="直接连接符 423940">
            <a:extLst>
              <a:ext uri="{FF2B5EF4-FFF2-40B4-BE49-F238E27FC236}">
                <a16:creationId xmlns:a16="http://schemas.microsoft.com/office/drawing/2014/main" id="{E8466490-35CB-CCC4-4948-1D4297A67A2B}"/>
              </a:ext>
            </a:extLst>
          </p:cNvPr>
          <p:cNvSpPr/>
          <p:nvPr/>
        </p:nvSpPr>
        <p:spPr>
          <a:xfrm>
            <a:off x="1492250" y="4711700"/>
            <a:ext cx="1588" cy="158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 name="直接连接符 423941">
            <a:extLst>
              <a:ext uri="{FF2B5EF4-FFF2-40B4-BE49-F238E27FC236}">
                <a16:creationId xmlns:a16="http://schemas.microsoft.com/office/drawing/2014/main" id="{780070C5-C56F-4DF2-4F60-928DEE3A96E1}"/>
              </a:ext>
            </a:extLst>
          </p:cNvPr>
          <p:cNvSpPr/>
          <p:nvPr/>
        </p:nvSpPr>
        <p:spPr>
          <a:xfrm>
            <a:off x="1492250" y="2270125"/>
            <a:ext cx="1588" cy="158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 name="直接连接符 423942">
            <a:extLst>
              <a:ext uri="{FF2B5EF4-FFF2-40B4-BE49-F238E27FC236}">
                <a16:creationId xmlns:a16="http://schemas.microsoft.com/office/drawing/2014/main" id="{B5417D32-7582-03F5-E96F-37491898EA75}"/>
              </a:ext>
            </a:extLst>
          </p:cNvPr>
          <p:cNvSpPr/>
          <p:nvPr/>
        </p:nvSpPr>
        <p:spPr>
          <a:xfrm>
            <a:off x="1492250" y="2270125"/>
            <a:ext cx="1588" cy="158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0" name="组合 9">
            <a:extLst>
              <a:ext uri="{FF2B5EF4-FFF2-40B4-BE49-F238E27FC236}">
                <a16:creationId xmlns:a16="http://schemas.microsoft.com/office/drawing/2014/main" id="{82F8AF51-DE9B-75A4-6401-00EE2BDC4131}"/>
              </a:ext>
            </a:extLst>
          </p:cNvPr>
          <p:cNvGrpSpPr/>
          <p:nvPr/>
        </p:nvGrpSpPr>
        <p:grpSpPr>
          <a:xfrm>
            <a:off x="3900488" y="2097088"/>
            <a:ext cx="955675" cy="850900"/>
            <a:chOff x="2457" y="1321"/>
            <a:chExt cx="602" cy="536"/>
          </a:xfrm>
        </p:grpSpPr>
        <p:sp>
          <p:nvSpPr>
            <p:cNvPr id="11" name="任意多边形 423944">
              <a:extLst>
                <a:ext uri="{FF2B5EF4-FFF2-40B4-BE49-F238E27FC236}">
                  <a16:creationId xmlns:a16="http://schemas.microsoft.com/office/drawing/2014/main" id="{11FD554E-B8D6-1125-75EF-11638487C669}"/>
                </a:ext>
              </a:extLst>
            </p:cNvPr>
            <p:cNvSpPr/>
            <p:nvPr/>
          </p:nvSpPr>
          <p:spPr>
            <a:xfrm>
              <a:off x="2475" y="1321"/>
              <a:ext cx="584" cy="429"/>
            </a:xfrm>
            <a:custGeom>
              <a:avLst/>
              <a:gdLst/>
              <a:ahLst/>
              <a:cxnLst/>
              <a:rect l="0" t="0" r="0" b="0"/>
              <a:pathLst>
                <a:path w="4089" h="3005">
                  <a:moveTo>
                    <a:pt x="0" y="3005"/>
                  </a:moveTo>
                  <a:lnTo>
                    <a:pt x="0" y="0"/>
                  </a:lnTo>
                  <a:lnTo>
                    <a:pt x="4089" y="0"/>
                  </a:lnTo>
                </a:path>
              </a:pathLst>
            </a:custGeom>
            <a:noFill/>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2" name="组合 423945">
              <a:extLst>
                <a:ext uri="{FF2B5EF4-FFF2-40B4-BE49-F238E27FC236}">
                  <a16:creationId xmlns:a16="http://schemas.microsoft.com/office/drawing/2014/main" id="{42FDFD66-211A-F549-E44C-A709883B0061}"/>
                </a:ext>
              </a:extLst>
            </p:cNvPr>
            <p:cNvGrpSpPr/>
            <p:nvPr/>
          </p:nvGrpSpPr>
          <p:grpSpPr>
            <a:xfrm>
              <a:off x="2457" y="1750"/>
              <a:ext cx="36" cy="107"/>
              <a:chOff x="2457" y="1750"/>
              <a:chExt cx="36" cy="107"/>
            </a:xfrm>
          </p:grpSpPr>
          <p:sp>
            <p:nvSpPr>
              <p:cNvPr id="13" name="任意多边形 423946">
                <a:extLst>
                  <a:ext uri="{FF2B5EF4-FFF2-40B4-BE49-F238E27FC236}">
                    <a16:creationId xmlns:a16="http://schemas.microsoft.com/office/drawing/2014/main" id="{E5DB2B40-845A-D2FF-2868-F6EDCB089EEC}"/>
                  </a:ext>
                </a:extLst>
              </p:cNvPr>
              <p:cNvSpPr/>
              <p:nvPr/>
            </p:nvSpPr>
            <p:spPr>
              <a:xfrm>
                <a:off x="2457" y="1750"/>
                <a:ext cx="36" cy="107"/>
              </a:xfrm>
              <a:custGeom>
                <a:avLst/>
                <a:gdLst/>
                <a:ahLst/>
                <a:cxnLst/>
                <a:rect l="0" t="0" r="0" b="0"/>
                <a:pathLst>
                  <a:path w="249" h="748">
                    <a:moveTo>
                      <a:pt x="249" y="0"/>
                    </a:moveTo>
                    <a:lnTo>
                      <a:pt x="124" y="748"/>
                    </a:lnTo>
                    <a:lnTo>
                      <a:pt x="0" y="0"/>
                    </a:lnTo>
                    <a:lnTo>
                      <a:pt x="249"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 name="任意多边形 423947">
                <a:extLst>
                  <a:ext uri="{FF2B5EF4-FFF2-40B4-BE49-F238E27FC236}">
                    <a16:creationId xmlns:a16="http://schemas.microsoft.com/office/drawing/2014/main" id="{17BFDFD4-5738-D5D3-BF84-4AF4B2664862}"/>
                  </a:ext>
                </a:extLst>
              </p:cNvPr>
              <p:cNvSpPr/>
              <p:nvPr/>
            </p:nvSpPr>
            <p:spPr>
              <a:xfrm>
                <a:off x="2457" y="1750"/>
                <a:ext cx="36" cy="107"/>
              </a:xfrm>
              <a:custGeom>
                <a:avLst/>
                <a:gdLst/>
                <a:ahLst/>
                <a:cxnLst/>
                <a:rect l="0" t="0" r="0" b="0"/>
                <a:pathLst>
                  <a:path w="249" h="748">
                    <a:moveTo>
                      <a:pt x="249" y="0"/>
                    </a:moveTo>
                    <a:lnTo>
                      <a:pt x="124" y="748"/>
                    </a:lnTo>
                    <a:lnTo>
                      <a:pt x="0" y="0"/>
                    </a:lnTo>
                    <a:lnTo>
                      <a:pt x="249" y="0"/>
                    </a:lnTo>
                  </a:path>
                </a:pathLst>
              </a:custGeom>
              <a:solidFill>
                <a:srgbClr val="3333CC"/>
              </a:solidFill>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grpSp>
        <p:nvGrpSpPr>
          <p:cNvPr id="15" name="组合 14">
            <a:extLst>
              <a:ext uri="{FF2B5EF4-FFF2-40B4-BE49-F238E27FC236}">
                <a16:creationId xmlns:a16="http://schemas.microsoft.com/office/drawing/2014/main" id="{CD637CF9-B36C-A85D-4A79-A46B286D02C3}"/>
              </a:ext>
            </a:extLst>
          </p:cNvPr>
          <p:cNvGrpSpPr/>
          <p:nvPr/>
        </p:nvGrpSpPr>
        <p:grpSpPr>
          <a:xfrm>
            <a:off x="5816600" y="4487863"/>
            <a:ext cx="958850" cy="55562"/>
            <a:chOff x="3664" y="2827"/>
            <a:chExt cx="604" cy="35"/>
          </a:xfrm>
        </p:grpSpPr>
        <p:sp>
          <p:nvSpPr>
            <p:cNvPr id="16" name="直接连接符 423949">
              <a:extLst>
                <a:ext uri="{FF2B5EF4-FFF2-40B4-BE49-F238E27FC236}">
                  <a16:creationId xmlns:a16="http://schemas.microsoft.com/office/drawing/2014/main" id="{C95922B3-07C0-5911-C1D1-1272D3E29C26}"/>
                </a:ext>
              </a:extLst>
            </p:cNvPr>
            <p:cNvSpPr/>
            <p:nvPr/>
          </p:nvSpPr>
          <p:spPr>
            <a:xfrm>
              <a:off x="3771" y="2845"/>
              <a:ext cx="497" cy="1"/>
            </a:xfrm>
            <a:prstGeom prst="line">
              <a:avLst/>
            </a:prstGeom>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7" name="组合 423950">
              <a:extLst>
                <a:ext uri="{FF2B5EF4-FFF2-40B4-BE49-F238E27FC236}">
                  <a16:creationId xmlns:a16="http://schemas.microsoft.com/office/drawing/2014/main" id="{B3556F49-0598-ED51-E360-50DA64518E68}"/>
                </a:ext>
              </a:extLst>
            </p:cNvPr>
            <p:cNvGrpSpPr/>
            <p:nvPr/>
          </p:nvGrpSpPr>
          <p:grpSpPr>
            <a:xfrm>
              <a:off x="3664" y="2827"/>
              <a:ext cx="107" cy="35"/>
              <a:chOff x="3664" y="2827"/>
              <a:chExt cx="107" cy="35"/>
            </a:xfrm>
          </p:grpSpPr>
          <p:sp>
            <p:nvSpPr>
              <p:cNvPr id="18" name="任意多边形 423951">
                <a:extLst>
                  <a:ext uri="{FF2B5EF4-FFF2-40B4-BE49-F238E27FC236}">
                    <a16:creationId xmlns:a16="http://schemas.microsoft.com/office/drawing/2014/main" id="{2D8DF59D-741D-BB02-D547-96DD76BF1989}"/>
                  </a:ext>
                </a:extLst>
              </p:cNvPr>
              <p:cNvSpPr/>
              <p:nvPr/>
            </p:nvSpPr>
            <p:spPr>
              <a:xfrm>
                <a:off x="3664" y="2827"/>
                <a:ext cx="107" cy="35"/>
              </a:xfrm>
              <a:custGeom>
                <a:avLst/>
                <a:gdLst/>
                <a:ahLst/>
                <a:cxnLst/>
                <a:rect l="0" t="0" r="0" b="0"/>
                <a:pathLst>
                  <a:path w="748" h="248">
                    <a:moveTo>
                      <a:pt x="748" y="248"/>
                    </a:moveTo>
                    <a:lnTo>
                      <a:pt x="0" y="125"/>
                    </a:lnTo>
                    <a:lnTo>
                      <a:pt x="748" y="0"/>
                    </a:lnTo>
                    <a:lnTo>
                      <a:pt x="748" y="248"/>
                    </a:lnTo>
                    <a:close/>
                  </a:path>
                </a:pathLst>
              </a:custGeom>
              <a:solidFill>
                <a:srgbClr val="3333CC"/>
              </a:solidFill>
              <a:ln w="9525"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 name="任意多边形 423952">
                <a:extLst>
                  <a:ext uri="{FF2B5EF4-FFF2-40B4-BE49-F238E27FC236}">
                    <a16:creationId xmlns:a16="http://schemas.microsoft.com/office/drawing/2014/main" id="{77D147BE-9D64-588E-5710-378F3144B054}"/>
                  </a:ext>
                </a:extLst>
              </p:cNvPr>
              <p:cNvSpPr/>
              <p:nvPr/>
            </p:nvSpPr>
            <p:spPr>
              <a:xfrm>
                <a:off x="3664" y="2827"/>
                <a:ext cx="107" cy="35"/>
              </a:xfrm>
              <a:custGeom>
                <a:avLst/>
                <a:gdLst/>
                <a:ahLst/>
                <a:cxnLst/>
                <a:rect l="0" t="0" r="0" b="0"/>
                <a:pathLst>
                  <a:path w="748" h="248">
                    <a:moveTo>
                      <a:pt x="748" y="248"/>
                    </a:moveTo>
                    <a:lnTo>
                      <a:pt x="0" y="125"/>
                    </a:lnTo>
                    <a:lnTo>
                      <a:pt x="748" y="0"/>
                    </a:lnTo>
                    <a:lnTo>
                      <a:pt x="748" y="248"/>
                    </a:lnTo>
                  </a:path>
                </a:pathLst>
              </a:custGeom>
              <a:solidFill>
                <a:srgbClr val="3333CC"/>
              </a:solidFill>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sp>
        <p:nvSpPr>
          <p:cNvPr id="20" name="矩形 19">
            <a:extLst>
              <a:ext uri="{FF2B5EF4-FFF2-40B4-BE49-F238E27FC236}">
                <a16:creationId xmlns:a16="http://schemas.microsoft.com/office/drawing/2014/main" id="{19487076-FE9F-2829-BBB1-9DC88DC6B426}"/>
              </a:ext>
            </a:extLst>
          </p:cNvPr>
          <p:cNvSpPr/>
          <p:nvPr/>
        </p:nvSpPr>
        <p:spPr>
          <a:xfrm>
            <a:off x="6223000" y="2470150"/>
            <a:ext cx="2744788" cy="549275"/>
          </a:xfrm>
          <a:prstGeom prst="rect">
            <a:avLst/>
          </a:prstGeom>
          <a:noFill/>
          <a:ln w="9525">
            <a:noFill/>
          </a:ln>
        </p:spPr>
        <p:txBody>
          <a:bodyPr wrap="none" lIns="0" tIns="0" rIns="0" bIns="0" anchor="t" anchorCtr="0">
            <a:spAutoFit/>
          </a:bodyPr>
          <a:lstStyle/>
          <a:p>
            <a:pPr>
              <a:defRPr/>
            </a:pPr>
            <a:r>
              <a:rPr lang="en-US" altLang="zh-CN" sz="1800" b="1" dirty="0">
                <a:solidFill>
                  <a:srgbClr val="993366"/>
                </a:solidFill>
                <a:latin typeface="等线" panose="02010600030101010101" pitchFamily="2" charset="-122"/>
                <a:ea typeface="等线" panose="02010600030101010101" pitchFamily="2" charset="-122"/>
              </a:rPr>
              <a:t>M8×1</a:t>
            </a:r>
            <a:r>
              <a:rPr lang="zh-CN" altLang="en-US" sz="1800" b="1" dirty="0">
                <a:solidFill>
                  <a:srgbClr val="993366"/>
                </a:solidFill>
                <a:latin typeface="等线" panose="02010600030101010101" pitchFamily="2" charset="-122"/>
                <a:ea typeface="等线" panose="02010600030101010101" pitchFamily="2" charset="-122"/>
              </a:rPr>
              <a:t>的螺纹孔轴线对</a:t>
            </a:r>
            <a:r>
              <a:rPr lang="en-US" altLang="zh-CN" sz="1800" b="1" dirty="0">
                <a:solidFill>
                  <a:srgbClr val="993366"/>
                </a:solidFill>
                <a:latin typeface="等线" panose="02010600030101010101" pitchFamily="2" charset="-122"/>
                <a:ea typeface="等线" panose="02010600030101010101" pitchFamily="2" charset="-122"/>
              </a:rPr>
              <a:t>φ16</a:t>
            </a:r>
          </a:p>
          <a:p>
            <a:pPr>
              <a:defRPr/>
            </a:pPr>
            <a:r>
              <a:rPr lang="zh-CN" altLang="en-US" sz="1800" b="1" dirty="0">
                <a:solidFill>
                  <a:srgbClr val="993366"/>
                </a:solidFill>
                <a:latin typeface="等线" panose="02010600030101010101" pitchFamily="2" charset="-122"/>
                <a:ea typeface="等线" panose="02010600030101010101" pitchFamily="2" charset="-122"/>
              </a:rPr>
              <a:t>轴线的同轴度公差是</a:t>
            </a:r>
            <a:r>
              <a:rPr lang="en-US" altLang="zh-CN" sz="1800" b="1" dirty="0">
                <a:solidFill>
                  <a:srgbClr val="993366"/>
                </a:solidFill>
                <a:latin typeface="等线" panose="02010600030101010101" pitchFamily="2" charset="-122"/>
                <a:ea typeface="等线" panose="02010600030101010101" pitchFamily="2" charset="-122"/>
              </a:rPr>
              <a:t>φ0.1</a:t>
            </a:r>
          </a:p>
        </p:txBody>
      </p:sp>
      <p:grpSp>
        <p:nvGrpSpPr>
          <p:cNvPr id="21" name="组合 20">
            <a:extLst>
              <a:ext uri="{FF2B5EF4-FFF2-40B4-BE49-F238E27FC236}">
                <a16:creationId xmlns:a16="http://schemas.microsoft.com/office/drawing/2014/main" id="{82648CDC-2F88-CA57-EB2F-32FC99A2DE3E}"/>
              </a:ext>
            </a:extLst>
          </p:cNvPr>
          <p:cNvGrpSpPr/>
          <p:nvPr/>
        </p:nvGrpSpPr>
        <p:grpSpPr>
          <a:xfrm>
            <a:off x="6080125" y="2228850"/>
            <a:ext cx="57150" cy="1042988"/>
            <a:chOff x="3830" y="1404"/>
            <a:chExt cx="36" cy="657"/>
          </a:xfrm>
        </p:grpSpPr>
        <p:sp>
          <p:nvSpPr>
            <p:cNvPr id="22" name="直接连接符 423955">
              <a:extLst>
                <a:ext uri="{FF2B5EF4-FFF2-40B4-BE49-F238E27FC236}">
                  <a16:creationId xmlns:a16="http://schemas.microsoft.com/office/drawing/2014/main" id="{84C69140-71AF-FF54-3075-5759D0DD803F}"/>
                </a:ext>
              </a:extLst>
            </p:cNvPr>
            <p:cNvSpPr>
              <a:spLocks noChangeAspect="1"/>
            </p:cNvSpPr>
            <p:nvPr/>
          </p:nvSpPr>
          <p:spPr>
            <a:xfrm flipV="1">
              <a:off x="3848" y="1404"/>
              <a:ext cx="1" cy="657"/>
            </a:xfrm>
            <a:prstGeom prst="line">
              <a:avLst/>
            </a:prstGeom>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23" name="组合 423956">
              <a:extLst>
                <a:ext uri="{FF2B5EF4-FFF2-40B4-BE49-F238E27FC236}">
                  <a16:creationId xmlns:a16="http://schemas.microsoft.com/office/drawing/2014/main" id="{1F7FA5CD-3E54-79FF-0EE1-1B2D15768497}"/>
                </a:ext>
              </a:extLst>
            </p:cNvPr>
            <p:cNvGrpSpPr/>
            <p:nvPr/>
          </p:nvGrpSpPr>
          <p:grpSpPr>
            <a:xfrm>
              <a:off x="3830" y="1922"/>
              <a:ext cx="36" cy="108"/>
              <a:chOff x="3830" y="1910"/>
              <a:chExt cx="36" cy="108"/>
            </a:xfrm>
          </p:grpSpPr>
          <p:sp>
            <p:nvSpPr>
              <p:cNvPr id="24" name="任意多边形 423957">
                <a:extLst>
                  <a:ext uri="{FF2B5EF4-FFF2-40B4-BE49-F238E27FC236}">
                    <a16:creationId xmlns:a16="http://schemas.microsoft.com/office/drawing/2014/main" id="{96E1B785-EF01-0BFE-AD73-3F94DADB89F1}"/>
                  </a:ext>
                </a:extLst>
              </p:cNvPr>
              <p:cNvSpPr/>
              <p:nvPr/>
            </p:nvSpPr>
            <p:spPr>
              <a:xfrm>
                <a:off x="3830" y="1911"/>
                <a:ext cx="36" cy="107"/>
              </a:xfrm>
              <a:custGeom>
                <a:avLst/>
                <a:gdLst/>
                <a:ahLst/>
                <a:cxnLst/>
                <a:rect l="0" t="0" r="0" b="0"/>
                <a:pathLst>
                  <a:path w="250" h="748">
                    <a:moveTo>
                      <a:pt x="250" y="0"/>
                    </a:moveTo>
                    <a:lnTo>
                      <a:pt x="125" y="748"/>
                    </a:lnTo>
                    <a:lnTo>
                      <a:pt x="0" y="0"/>
                    </a:lnTo>
                    <a:lnTo>
                      <a:pt x="250" y="0"/>
                    </a:lnTo>
                    <a:close/>
                  </a:path>
                </a:pathLst>
              </a:custGeom>
              <a:solidFill>
                <a:srgbClr val="3333CC"/>
              </a:solidFill>
              <a:ln w="9525"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 name="任意多边形 423958">
                <a:extLst>
                  <a:ext uri="{FF2B5EF4-FFF2-40B4-BE49-F238E27FC236}">
                    <a16:creationId xmlns:a16="http://schemas.microsoft.com/office/drawing/2014/main" id="{7D95CD65-A320-E3E4-3766-ACCEDE3A58F7}"/>
                  </a:ext>
                </a:extLst>
              </p:cNvPr>
              <p:cNvSpPr/>
              <p:nvPr/>
            </p:nvSpPr>
            <p:spPr>
              <a:xfrm>
                <a:off x="3830" y="1910"/>
                <a:ext cx="36" cy="107"/>
              </a:xfrm>
              <a:custGeom>
                <a:avLst/>
                <a:gdLst/>
                <a:ahLst/>
                <a:cxnLst/>
                <a:rect l="0" t="0" r="0" b="0"/>
                <a:pathLst>
                  <a:path w="250" h="748">
                    <a:moveTo>
                      <a:pt x="250" y="0"/>
                    </a:moveTo>
                    <a:lnTo>
                      <a:pt x="125" y="748"/>
                    </a:lnTo>
                    <a:lnTo>
                      <a:pt x="0" y="0"/>
                    </a:lnTo>
                    <a:lnTo>
                      <a:pt x="250" y="0"/>
                    </a:lnTo>
                  </a:path>
                </a:pathLst>
              </a:custGeom>
              <a:solidFill>
                <a:srgbClr val="3333CC"/>
              </a:solidFill>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sp>
        <p:nvSpPr>
          <p:cNvPr id="26" name="直接连接符 25">
            <a:extLst>
              <a:ext uri="{FF2B5EF4-FFF2-40B4-BE49-F238E27FC236}">
                <a16:creationId xmlns:a16="http://schemas.microsoft.com/office/drawing/2014/main" id="{7E4DBBAB-D3E4-C9A3-2434-E3951FB10DD5}"/>
              </a:ext>
            </a:extLst>
          </p:cNvPr>
          <p:cNvSpPr>
            <a:spLocks noChangeAspect="1"/>
          </p:cNvSpPr>
          <p:nvPr/>
        </p:nvSpPr>
        <p:spPr>
          <a:xfrm>
            <a:off x="6105525" y="2228850"/>
            <a:ext cx="568325" cy="1588"/>
          </a:xfrm>
          <a:prstGeom prst="line">
            <a:avLst/>
          </a:prstGeom>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 name="文本框 26">
            <a:extLst>
              <a:ext uri="{FF2B5EF4-FFF2-40B4-BE49-F238E27FC236}">
                <a16:creationId xmlns:a16="http://schemas.microsoft.com/office/drawing/2014/main" id="{35750920-1278-787F-2D1A-EF9CE5945852}"/>
              </a:ext>
            </a:extLst>
          </p:cNvPr>
          <p:cNvSpPr txBox="1"/>
          <p:nvPr/>
        </p:nvSpPr>
        <p:spPr>
          <a:xfrm>
            <a:off x="6064250" y="4692650"/>
            <a:ext cx="2241550" cy="641350"/>
          </a:xfrm>
          <a:prstGeom prst="rect">
            <a:avLst/>
          </a:prstGeom>
          <a:noFill/>
          <a:ln w="9525">
            <a:noFill/>
          </a:ln>
        </p:spPr>
        <p:txBody>
          <a:bodyPr wrap="none" anchor="t" anchorCtr="0">
            <a:spAutoFit/>
          </a:bodyPr>
          <a:lstStyle/>
          <a:p>
            <a:pPr>
              <a:defRPr/>
            </a:pPr>
            <a:r>
              <a:rPr lang="zh-CN" altLang="en-US" sz="1800" b="1" dirty="0">
                <a:solidFill>
                  <a:srgbClr val="993366"/>
                </a:solidFill>
                <a:latin typeface="等线" panose="02010600030101010101" pitchFamily="2" charset="-122"/>
                <a:ea typeface="等线" panose="02010600030101010101" pitchFamily="2" charset="-122"/>
              </a:rPr>
              <a:t>右端面对于</a:t>
            </a:r>
            <a:r>
              <a:rPr lang="en-US" altLang="zh-CN" sz="1800" b="1" dirty="0">
                <a:solidFill>
                  <a:srgbClr val="993366"/>
                </a:solidFill>
                <a:latin typeface="等线" panose="02010600030101010101" pitchFamily="2" charset="-122"/>
                <a:ea typeface="等线" panose="02010600030101010101" pitchFamily="2" charset="-122"/>
              </a:rPr>
              <a:t>φ16</a:t>
            </a:r>
            <a:r>
              <a:rPr lang="zh-CN" altLang="en-US" sz="1800" b="1" dirty="0">
                <a:solidFill>
                  <a:srgbClr val="993366"/>
                </a:solidFill>
                <a:latin typeface="等线" panose="02010600030101010101" pitchFamily="2" charset="-122"/>
                <a:ea typeface="等线" panose="02010600030101010101" pitchFamily="2" charset="-122"/>
              </a:rPr>
              <a:t>轴线</a:t>
            </a:r>
          </a:p>
          <a:p>
            <a:pPr>
              <a:defRPr/>
            </a:pPr>
            <a:r>
              <a:rPr lang="zh-CN" altLang="en-US" sz="1800" b="1" dirty="0">
                <a:solidFill>
                  <a:srgbClr val="993366"/>
                </a:solidFill>
                <a:latin typeface="等线" panose="02010600030101010101" pitchFamily="2" charset="-122"/>
                <a:ea typeface="等线" panose="02010600030101010101" pitchFamily="2" charset="-122"/>
              </a:rPr>
              <a:t>的垂直度公差是</a:t>
            </a:r>
            <a:r>
              <a:rPr lang="en-US" altLang="zh-CN" sz="1800" b="1" dirty="0">
                <a:solidFill>
                  <a:srgbClr val="993366"/>
                </a:solidFill>
                <a:latin typeface="等线" panose="02010600030101010101" pitchFamily="2" charset="-122"/>
                <a:ea typeface="等线" panose="02010600030101010101" pitchFamily="2" charset="-122"/>
              </a:rPr>
              <a:t>0.1</a:t>
            </a:r>
          </a:p>
        </p:txBody>
      </p:sp>
      <p:grpSp>
        <p:nvGrpSpPr>
          <p:cNvPr id="28" name="组合 27">
            <a:extLst>
              <a:ext uri="{FF2B5EF4-FFF2-40B4-BE49-F238E27FC236}">
                <a16:creationId xmlns:a16="http://schemas.microsoft.com/office/drawing/2014/main" id="{D71A881F-ABAD-FC72-DCF1-504FD0D68B54}"/>
              </a:ext>
            </a:extLst>
          </p:cNvPr>
          <p:cNvGrpSpPr/>
          <p:nvPr/>
        </p:nvGrpSpPr>
        <p:grpSpPr>
          <a:xfrm>
            <a:off x="4857750" y="1876425"/>
            <a:ext cx="806450" cy="366713"/>
            <a:chOff x="3060" y="1182"/>
            <a:chExt cx="508" cy="231"/>
          </a:xfrm>
        </p:grpSpPr>
        <p:sp>
          <p:nvSpPr>
            <p:cNvPr id="29" name="直接连接符 423962">
              <a:extLst>
                <a:ext uri="{FF2B5EF4-FFF2-40B4-BE49-F238E27FC236}">
                  <a16:creationId xmlns:a16="http://schemas.microsoft.com/office/drawing/2014/main" id="{8AEDED32-79F5-30E2-4D5F-111BCF1CD162}"/>
                </a:ext>
              </a:extLst>
            </p:cNvPr>
            <p:cNvSpPr/>
            <p:nvPr/>
          </p:nvSpPr>
          <p:spPr>
            <a:xfrm>
              <a:off x="3558" y="1213"/>
              <a:ext cx="1" cy="171"/>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 name="直接连接符 423963">
              <a:extLst>
                <a:ext uri="{FF2B5EF4-FFF2-40B4-BE49-F238E27FC236}">
                  <a16:creationId xmlns:a16="http://schemas.microsoft.com/office/drawing/2014/main" id="{49F58D22-B0C4-D738-EB11-6C99480CDE1A}"/>
                </a:ext>
              </a:extLst>
            </p:cNvPr>
            <p:cNvSpPr/>
            <p:nvPr/>
          </p:nvSpPr>
          <p:spPr>
            <a:xfrm>
              <a:off x="3272" y="1213"/>
              <a:ext cx="1" cy="171"/>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 name="直接连接符 423964">
              <a:extLst>
                <a:ext uri="{FF2B5EF4-FFF2-40B4-BE49-F238E27FC236}">
                  <a16:creationId xmlns:a16="http://schemas.microsoft.com/office/drawing/2014/main" id="{4DC9FE30-F7D9-6464-6AEE-1CDB94906AC9}"/>
                </a:ext>
              </a:extLst>
            </p:cNvPr>
            <p:cNvSpPr/>
            <p:nvPr/>
          </p:nvSpPr>
          <p:spPr>
            <a:xfrm flipV="1">
              <a:off x="3060" y="1213"/>
              <a:ext cx="1" cy="171"/>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 name="直接连接符 423965">
              <a:extLst>
                <a:ext uri="{FF2B5EF4-FFF2-40B4-BE49-F238E27FC236}">
                  <a16:creationId xmlns:a16="http://schemas.microsoft.com/office/drawing/2014/main" id="{F8CC354E-2584-0EC3-2A23-376E8BEE5D93}"/>
                </a:ext>
              </a:extLst>
            </p:cNvPr>
            <p:cNvSpPr>
              <a:spLocks noChangeAspect="1"/>
            </p:cNvSpPr>
            <p:nvPr/>
          </p:nvSpPr>
          <p:spPr>
            <a:xfrm>
              <a:off x="3060" y="1213"/>
              <a:ext cx="499" cy="1"/>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 name="任意多边形 423966">
              <a:extLst>
                <a:ext uri="{FF2B5EF4-FFF2-40B4-BE49-F238E27FC236}">
                  <a16:creationId xmlns:a16="http://schemas.microsoft.com/office/drawing/2014/main" id="{3D049384-4A35-B81E-BEE9-4107F5186E83}"/>
                </a:ext>
              </a:extLst>
            </p:cNvPr>
            <p:cNvSpPr/>
            <p:nvPr/>
          </p:nvSpPr>
          <p:spPr>
            <a:xfrm>
              <a:off x="3128" y="1270"/>
              <a:ext cx="78" cy="78"/>
            </a:xfrm>
            <a:custGeom>
              <a:avLst/>
              <a:gdLst/>
              <a:ahLst/>
              <a:cxnLst/>
              <a:rect l="0" t="0" r="0" b="0"/>
              <a:pathLst>
                <a:path w="542" h="543">
                  <a:moveTo>
                    <a:pt x="542" y="271"/>
                  </a:moveTo>
                  <a:lnTo>
                    <a:pt x="542" y="257"/>
                  </a:lnTo>
                  <a:lnTo>
                    <a:pt x="540" y="243"/>
                  </a:lnTo>
                  <a:lnTo>
                    <a:pt x="538" y="229"/>
                  </a:lnTo>
                  <a:lnTo>
                    <a:pt x="536" y="215"/>
                  </a:lnTo>
                  <a:lnTo>
                    <a:pt x="532" y="201"/>
                  </a:lnTo>
                  <a:lnTo>
                    <a:pt x="529" y="188"/>
                  </a:lnTo>
                  <a:lnTo>
                    <a:pt x="524" y="174"/>
                  </a:lnTo>
                  <a:lnTo>
                    <a:pt x="518" y="161"/>
                  </a:lnTo>
                  <a:lnTo>
                    <a:pt x="512" y="148"/>
                  </a:lnTo>
                  <a:lnTo>
                    <a:pt x="505" y="135"/>
                  </a:lnTo>
                  <a:lnTo>
                    <a:pt x="498" y="124"/>
                  </a:lnTo>
                  <a:lnTo>
                    <a:pt x="490" y="112"/>
                  </a:lnTo>
                  <a:lnTo>
                    <a:pt x="482" y="100"/>
                  </a:lnTo>
                  <a:lnTo>
                    <a:pt x="473" y="90"/>
                  </a:lnTo>
                  <a:lnTo>
                    <a:pt x="462" y="79"/>
                  </a:lnTo>
                  <a:lnTo>
                    <a:pt x="453" y="70"/>
                  </a:lnTo>
                  <a:lnTo>
                    <a:pt x="441" y="61"/>
                  </a:lnTo>
                  <a:lnTo>
                    <a:pt x="431" y="53"/>
                  </a:lnTo>
                  <a:lnTo>
                    <a:pt x="419" y="44"/>
                  </a:lnTo>
                  <a:lnTo>
                    <a:pt x="406" y="36"/>
                  </a:lnTo>
                  <a:lnTo>
                    <a:pt x="395" y="30"/>
                  </a:lnTo>
                  <a:lnTo>
                    <a:pt x="382" y="23"/>
                  </a:lnTo>
                  <a:lnTo>
                    <a:pt x="369" y="19"/>
                  </a:lnTo>
                  <a:lnTo>
                    <a:pt x="355" y="14"/>
                  </a:lnTo>
                  <a:lnTo>
                    <a:pt x="341" y="9"/>
                  </a:lnTo>
                  <a:lnTo>
                    <a:pt x="328" y="6"/>
                  </a:lnTo>
                  <a:lnTo>
                    <a:pt x="314" y="4"/>
                  </a:lnTo>
                  <a:lnTo>
                    <a:pt x="300" y="2"/>
                  </a:lnTo>
                  <a:lnTo>
                    <a:pt x="286" y="1"/>
                  </a:lnTo>
                  <a:lnTo>
                    <a:pt x="271" y="0"/>
                  </a:lnTo>
                  <a:lnTo>
                    <a:pt x="257" y="1"/>
                  </a:lnTo>
                  <a:lnTo>
                    <a:pt x="243" y="2"/>
                  </a:lnTo>
                  <a:lnTo>
                    <a:pt x="229" y="4"/>
                  </a:lnTo>
                  <a:lnTo>
                    <a:pt x="215" y="6"/>
                  </a:lnTo>
                  <a:lnTo>
                    <a:pt x="201" y="9"/>
                  </a:lnTo>
                  <a:lnTo>
                    <a:pt x="188" y="14"/>
                  </a:lnTo>
                  <a:lnTo>
                    <a:pt x="174" y="19"/>
                  </a:lnTo>
                  <a:lnTo>
                    <a:pt x="161" y="23"/>
                  </a:lnTo>
                  <a:lnTo>
                    <a:pt x="148" y="30"/>
                  </a:lnTo>
                  <a:lnTo>
                    <a:pt x="136" y="36"/>
                  </a:lnTo>
                  <a:lnTo>
                    <a:pt x="124" y="44"/>
                  </a:lnTo>
                  <a:lnTo>
                    <a:pt x="112" y="53"/>
                  </a:lnTo>
                  <a:lnTo>
                    <a:pt x="101" y="61"/>
                  </a:lnTo>
                  <a:lnTo>
                    <a:pt x="90" y="70"/>
                  </a:lnTo>
                  <a:lnTo>
                    <a:pt x="80" y="79"/>
                  </a:lnTo>
                  <a:lnTo>
                    <a:pt x="70" y="90"/>
                  </a:lnTo>
                  <a:lnTo>
                    <a:pt x="61" y="100"/>
                  </a:lnTo>
                  <a:lnTo>
                    <a:pt x="53" y="112"/>
                  </a:lnTo>
                  <a:lnTo>
                    <a:pt x="45" y="124"/>
                  </a:lnTo>
                  <a:lnTo>
                    <a:pt x="38" y="135"/>
                  </a:lnTo>
                  <a:lnTo>
                    <a:pt x="31" y="148"/>
                  </a:lnTo>
                  <a:lnTo>
                    <a:pt x="25" y="161"/>
                  </a:lnTo>
                  <a:lnTo>
                    <a:pt x="19" y="174"/>
                  </a:lnTo>
                  <a:lnTo>
                    <a:pt x="14" y="188"/>
                  </a:lnTo>
                  <a:lnTo>
                    <a:pt x="10" y="201"/>
                  </a:lnTo>
                  <a:lnTo>
                    <a:pt x="7" y="215"/>
                  </a:lnTo>
                  <a:lnTo>
                    <a:pt x="4" y="229"/>
                  </a:lnTo>
                  <a:lnTo>
                    <a:pt x="3" y="243"/>
                  </a:lnTo>
                  <a:lnTo>
                    <a:pt x="1" y="257"/>
                  </a:lnTo>
                  <a:lnTo>
                    <a:pt x="0" y="271"/>
                  </a:lnTo>
                  <a:lnTo>
                    <a:pt x="1" y="286"/>
                  </a:lnTo>
                  <a:lnTo>
                    <a:pt x="3" y="300"/>
                  </a:lnTo>
                  <a:lnTo>
                    <a:pt x="4" y="314"/>
                  </a:lnTo>
                  <a:lnTo>
                    <a:pt x="7" y="328"/>
                  </a:lnTo>
                  <a:lnTo>
                    <a:pt x="10" y="341"/>
                  </a:lnTo>
                  <a:lnTo>
                    <a:pt x="14" y="355"/>
                  </a:lnTo>
                  <a:lnTo>
                    <a:pt x="19" y="369"/>
                  </a:lnTo>
                  <a:lnTo>
                    <a:pt x="25" y="382"/>
                  </a:lnTo>
                  <a:lnTo>
                    <a:pt x="31" y="394"/>
                  </a:lnTo>
                  <a:lnTo>
                    <a:pt x="38" y="406"/>
                  </a:lnTo>
                  <a:lnTo>
                    <a:pt x="45" y="419"/>
                  </a:lnTo>
                  <a:lnTo>
                    <a:pt x="53" y="431"/>
                  </a:lnTo>
                  <a:lnTo>
                    <a:pt x="61" y="441"/>
                  </a:lnTo>
                  <a:lnTo>
                    <a:pt x="70" y="453"/>
                  </a:lnTo>
                  <a:lnTo>
                    <a:pt x="80" y="463"/>
                  </a:lnTo>
                  <a:lnTo>
                    <a:pt x="90" y="473"/>
                  </a:lnTo>
                  <a:lnTo>
                    <a:pt x="101" y="482"/>
                  </a:lnTo>
                  <a:lnTo>
                    <a:pt x="112" y="490"/>
                  </a:lnTo>
                  <a:lnTo>
                    <a:pt x="124" y="498"/>
                  </a:lnTo>
                  <a:lnTo>
                    <a:pt x="136" y="505"/>
                  </a:lnTo>
                  <a:lnTo>
                    <a:pt x="148" y="512"/>
                  </a:lnTo>
                  <a:lnTo>
                    <a:pt x="161" y="518"/>
                  </a:lnTo>
                  <a:lnTo>
                    <a:pt x="174" y="524"/>
                  </a:lnTo>
                  <a:lnTo>
                    <a:pt x="188" y="529"/>
                  </a:lnTo>
                  <a:lnTo>
                    <a:pt x="201" y="533"/>
                  </a:lnTo>
                  <a:lnTo>
                    <a:pt x="215" y="536"/>
                  </a:lnTo>
                  <a:lnTo>
                    <a:pt x="229" y="539"/>
                  </a:lnTo>
                  <a:lnTo>
                    <a:pt x="243" y="540"/>
                  </a:lnTo>
                  <a:lnTo>
                    <a:pt x="257" y="541"/>
                  </a:lnTo>
                  <a:lnTo>
                    <a:pt x="271" y="543"/>
                  </a:lnTo>
                  <a:lnTo>
                    <a:pt x="286" y="541"/>
                  </a:lnTo>
                  <a:lnTo>
                    <a:pt x="300" y="540"/>
                  </a:lnTo>
                  <a:lnTo>
                    <a:pt x="314" y="539"/>
                  </a:lnTo>
                  <a:lnTo>
                    <a:pt x="328" y="536"/>
                  </a:lnTo>
                  <a:lnTo>
                    <a:pt x="341" y="533"/>
                  </a:lnTo>
                  <a:lnTo>
                    <a:pt x="355" y="529"/>
                  </a:lnTo>
                  <a:lnTo>
                    <a:pt x="369" y="524"/>
                  </a:lnTo>
                  <a:lnTo>
                    <a:pt x="382" y="518"/>
                  </a:lnTo>
                  <a:lnTo>
                    <a:pt x="395" y="512"/>
                  </a:lnTo>
                  <a:lnTo>
                    <a:pt x="406" y="505"/>
                  </a:lnTo>
                  <a:lnTo>
                    <a:pt x="419" y="498"/>
                  </a:lnTo>
                  <a:lnTo>
                    <a:pt x="431" y="490"/>
                  </a:lnTo>
                  <a:lnTo>
                    <a:pt x="441" y="482"/>
                  </a:lnTo>
                  <a:lnTo>
                    <a:pt x="453" y="473"/>
                  </a:lnTo>
                  <a:lnTo>
                    <a:pt x="462" y="463"/>
                  </a:lnTo>
                  <a:lnTo>
                    <a:pt x="473" y="453"/>
                  </a:lnTo>
                  <a:lnTo>
                    <a:pt x="482" y="441"/>
                  </a:lnTo>
                  <a:lnTo>
                    <a:pt x="490" y="431"/>
                  </a:lnTo>
                  <a:lnTo>
                    <a:pt x="498" y="419"/>
                  </a:lnTo>
                  <a:lnTo>
                    <a:pt x="505" y="406"/>
                  </a:lnTo>
                  <a:lnTo>
                    <a:pt x="512" y="394"/>
                  </a:lnTo>
                  <a:lnTo>
                    <a:pt x="518" y="382"/>
                  </a:lnTo>
                  <a:lnTo>
                    <a:pt x="524" y="369"/>
                  </a:lnTo>
                  <a:lnTo>
                    <a:pt x="529" y="355"/>
                  </a:lnTo>
                  <a:lnTo>
                    <a:pt x="532" y="341"/>
                  </a:lnTo>
                  <a:lnTo>
                    <a:pt x="536" y="328"/>
                  </a:lnTo>
                  <a:lnTo>
                    <a:pt x="538" y="314"/>
                  </a:lnTo>
                  <a:lnTo>
                    <a:pt x="540" y="300"/>
                  </a:lnTo>
                  <a:lnTo>
                    <a:pt x="542" y="286"/>
                  </a:lnTo>
                  <a:lnTo>
                    <a:pt x="542" y="271"/>
                  </a:lnTo>
                </a:path>
              </a:pathLst>
            </a:custGeom>
            <a:noFill/>
            <a:ln w="1905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 name="直接连接符 423967">
              <a:extLst>
                <a:ext uri="{FF2B5EF4-FFF2-40B4-BE49-F238E27FC236}">
                  <a16:creationId xmlns:a16="http://schemas.microsoft.com/office/drawing/2014/main" id="{8C304EA8-675E-6569-ABEE-1A57E289F135}"/>
                </a:ext>
              </a:extLst>
            </p:cNvPr>
            <p:cNvSpPr>
              <a:spLocks noChangeAspect="1"/>
            </p:cNvSpPr>
            <p:nvPr/>
          </p:nvSpPr>
          <p:spPr>
            <a:xfrm flipH="1">
              <a:off x="3092" y="1228"/>
              <a:ext cx="68" cy="136"/>
            </a:xfrm>
            <a:prstGeom prst="line">
              <a:avLst/>
            </a:prstGeom>
            <a:ln w="1905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 name="直接连接符 423968">
              <a:extLst>
                <a:ext uri="{FF2B5EF4-FFF2-40B4-BE49-F238E27FC236}">
                  <a16:creationId xmlns:a16="http://schemas.microsoft.com/office/drawing/2014/main" id="{47085702-38C1-AC15-A969-2E2E38D351A5}"/>
                </a:ext>
              </a:extLst>
            </p:cNvPr>
            <p:cNvSpPr>
              <a:spLocks noChangeAspect="1"/>
            </p:cNvSpPr>
            <p:nvPr/>
          </p:nvSpPr>
          <p:spPr>
            <a:xfrm flipH="1">
              <a:off x="3180" y="1236"/>
              <a:ext cx="68" cy="136"/>
            </a:xfrm>
            <a:prstGeom prst="line">
              <a:avLst/>
            </a:prstGeom>
            <a:ln w="1905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 name="直接连接符 423969">
              <a:extLst>
                <a:ext uri="{FF2B5EF4-FFF2-40B4-BE49-F238E27FC236}">
                  <a16:creationId xmlns:a16="http://schemas.microsoft.com/office/drawing/2014/main" id="{DE34E2E4-F540-901E-BA36-48C3A8641BCA}"/>
                </a:ext>
              </a:extLst>
            </p:cNvPr>
            <p:cNvSpPr>
              <a:spLocks noChangeAspect="1"/>
            </p:cNvSpPr>
            <p:nvPr/>
          </p:nvSpPr>
          <p:spPr>
            <a:xfrm>
              <a:off x="3062" y="1383"/>
              <a:ext cx="499" cy="1"/>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 name="文本框 423970">
              <a:extLst>
                <a:ext uri="{FF2B5EF4-FFF2-40B4-BE49-F238E27FC236}">
                  <a16:creationId xmlns:a16="http://schemas.microsoft.com/office/drawing/2014/main" id="{31B374F9-49E4-1713-0EA2-500F84B0A74B}"/>
                </a:ext>
              </a:extLst>
            </p:cNvPr>
            <p:cNvSpPr txBox="1"/>
            <p:nvPr/>
          </p:nvSpPr>
          <p:spPr>
            <a:xfrm>
              <a:off x="3272" y="1182"/>
              <a:ext cx="296"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1" u="none" strike="noStrike" kern="0" cap="none" spc="0" normalizeH="0" baseline="0" noProof="0" dirty="0">
                  <a:ln>
                    <a:noFill/>
                  </a:ln>
                  <a:solidFill>
                    <a:srgbClr val="000000"/>
                  </a:solidFill>
                  <a:effectLst/>
                  <a:uLnTx/>
                  <a:uFillTx/>
                  <a:latin typeface="Times New Roman" panose="02020603050405020304" pitchFamily="18" charset="0"/>
                </a:rPr>
                <a:t>0.1</a:t>
              </a:r>
              <a:endParaRPr kumimoji="0" lang="en-US" altLang="zh-CN" sz="1800" b="1" i="1" u="none" strike="noStrike" kern="0" cap="none" spc="0" normalizeH="0" baseline="0" noProof="0">
                <a:ln>
                  <a:noFill/>
                </a:ln>
                <a:solidFill>
                  <a:srgbClr val="000000"/>
                </a:solidFill>
                <a:effectLst/>
                <a:uLnTx/>
                <a:uFillTx/>
                <a:latin typeface="Times New Roman" panose="02020603050405020304" pitchFamily="18" charset="0"/>
              </a:endParaRPr>
            </a:p>
          </p:txBody>
        </p:sp>
      </p:grpSp>
      <p:grpSp>
        <p:nvGrpSpPr>
          <p:cNvPr id="38" name="组合 37">
            <a:extLst>
              <a:ext uri="{FF2B5EF4-FFF2-40B4-BE49-F238E27FC236}">
                <a16:creationId xmlns:a16="http://schemas.microsoft.com/office/drawing/2014/main" id="{8D88F26D-76DC-5DF3-992A-DC54ABE8C2F1}"/>
              </a:ext>
            </a:extLst>
          </p:cNvPr>
          <p:cNvGrpSpPr/>
          <p:nvPr/>
        </p:nvGrpSpPr>
        <p:grpSpPr>
          <a:xfrm>
            <a:off x="6673850" y="2044700"/>
            <a:ext cx="1133475" cy="396875"/>
            <a:chOff x="4204" y="1288"/>
            <a:chExt cx="714" cy="250"/>
          </a:xfrm>
        </p:grpSpPr>
        <p:sp>
          <p:nvSpPr>
            <p:cNvPr id="39" name="直接连接符 423972">
              <a:extLst>
                <a:ext uri="{FF2B5EF4-FFF2-40B4-BE49-F238E27FC236}">
                  <a16:creationId xmlns:a16="http://schemas.microsoft.com/office/drawing/2014/main" id="{55E02D69-EEBC-0A43-1AAC-4E647EFEC255}"/>
                </a:ext>
              </a:extLst>
            </p:cNvPr>
            <p:cNvSpPr/>
            <p:nvPr/>
          </p:nvSpPr>
          <p:spPr>
            <a:xfrm>
              <a:off x="4784" y="1438"/>
              <a:ext cx="50" cy="1"/>
            </a:xfrm>
            <a:prstGeom prst="line">
              <a:avLst/>
            </a:prstGeom>
            <a:ln w="19050" cap="flat" cmpd="sng">
              <a:solidFill>
                <a:srgbClr val="99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 name="任意多边形 423973">
              <a:extLst>
                <a:ext uri="{FF2B5EF4-FFF2-40B4-BE49-F238E27FC236}">
                  <a16:creationId xmlns:a16="http://schemas.microsoft.com/office/drawing/2014/main" id="{4D00BADA-D903-CB0F-D860-158BA9A9EC01}"/>
                </a:ext>
              </a:extLst>
            </p:cNvPr>
            <p:cNvSpPr/>
            <p:nvPr/>
          </p:nvSpPr>
          <p:spPr>
            <a:xfrm>
              <a:off x="4768" y="1367"/>
              <a:ext cx="82" cy="107"/>
            </a:xfrm>
            <a:custGeom>
              <a:avLst/>
              <a:gdLst/>
              <a:ahLst/>
              <a:cxnLst/>
              <a:rect l="0" t="0" r="0" b="0"/>
              <a:pathLst>
                <a:path w="570" h="748">
                  <a:moveTo>
                    <a:pt x="0" y="748"/>
                  </a:moveTo>
                  <a:lnTo>
                    <a:pt x="285" y="0"/>
                  </a:lnTo>
                  <a:lnTo>
                    <a:pt x="570" y="748"/>
                  </a:lnTo>
                </a:path>
              </a:pathLst>
            </a:custGeom>
            <a:noFill/>
            <a:ln w="19050" cap="flat" cmpd="sng">
              <a:solidFill>
                <a:srgbClr val="99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 name="直接连接符 423974">
              <a:extLst>
                <a:ext uri="{FF2B5EF4-FFF2-40B4-BE49-F238E27FC236}">
                  <a16:creationId xmlns:a16="http://schemas.microsoft.com/office/drawing/2014/main" id="{EC06F7B3-2A02-5D55-4C02-BCBCC77DD4EB}"/>
                </a:ext>
              </a:extLst>
            </p:cNvPr>
            <p:cNvSpPr>
              <a:spLocks noChangeAspect="1"/>
            </p:cNvSpPr>
            <p:nvPr/>
          </p:nvSpPr>
          <p:spPr>
            <a:xfrm flipV="1">
              <a:off x="4204" y="1305"/>
              <a:ext cx="1" cy="204"/>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 name="直接连接符 423975">
              <a:extLst>
                <a:ext uri="{FF2B5EF4-FFF2-40B4-BE49-F238E27FC236}">
                  <a16:creationId xmlns:a16="http://schemas.microsoft.com/office/drawing/2014/main" id="{0152316F-C78B-4EE8-E2FB-D11CBC49BD12}"/>
                </a:ext>
              </a:extLst>
            </p:cNvPr>
            <p:cNvSpPr/>
            <p:nvPr/>
          </p:nvSpPr>
          <p:spPr>
            <a:xfrm flipH="1">
              <a:off x="4204" y="1506"/>
              <a:ext cx="712" cy="1"/>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 name="直接连接符 423976">
              <a:extLst>
                <a:ext uri="{FF2B5EF4-FFF2-40B4-BE49-F238E27FC236}">
                  <a16:creationId xmlns:a16="http://schemas.microsoft.com/office/drawing/2014/main" id="{9A76E940-FC85-58F1-2817-E843BE04FCF2}"/>
                </a:ext>
              </a:extLst>
            </p:cNvPr>
            <p:cNvSpPr/>
            <p:nvPr/>
          </p:nvSpPr>
          <p:spPr>
            <a:xfrm>
              <a:off x="4204" y="1304"/>
              <a:ext cx="712" cy="1"/>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 name="直接连接符 423977">
              <a:extLst>
                <a:ext uri="{FF2B5EF4-FFF2-40B4-BE49-F238E27FC236}">
                  <a16:creationId xmlns:a16="http://schemas.microsoft.com/office/drawing/2014/main" id="{FF0D8A45-E025-FD82-642B-355B862B184A}"/>
                </a:ext>
              </a:extLst>
            </p:cNvPr>
            <p:cNvSpPr>
              <a:spLocks noChangeAspect="1"/>
            </p:cNvSpPr>
            <p:nvPr/>
          </p:nvSpPr>
          <p:spPr>
            <a:xfrm flipV="1">
              <a:off x="4396" y="1305"/>
              <a:ext cx="1" cy="204"/>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 name="直接连接符 423978">
              <a:extLst>
                <a:ext uri="{FF2B5EF4-FFF2-40B4-BE49-F238E27FC236}">
                  <a16:creationId xmlns:a16="http://schemas.microsoft.com/office/drawing/2014/main" id="{8DB6B22F-701E-B973-D3BA-740CB9E9D1A9}"/>
                </a:ext>
              </a:extLst>
            </p:cNvPr>
            <p:cNvSpPr>
              <a:spLocks noChangeAspect="1"/>
            </p:cNvSpPr>
            <p:nvPr/>
          </p:nvSpPr>
          <p:spPr>
            <a:xfrm flipV="1">
              <a:off x="4732" y="1305"/>
              <a:ext cx="1" cy="204"/>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 name="直接连接符 423979">
              <a:extLst>
                <a:ext uri="{FF2B5EF4-FFF2-40B4-BE49-F238E27FC236}">
                  <a16:creationId xmlns:a16="http://schemas.microsoft.com/office/drawing/2014/main" id="{11E2D5FC-DAD7-7F11-A091-2784B37E5E2F}"/>
                </a:ext>
              </a:extLst>
            </p:cNvPr>
            <p:cNvSpPr>
              <a:spLocks noChangeAspect="1"/>
            </p:cNvSpPr>
            <p:nvPr/>
          </p:nvSpPr>
          <p:spPr>
            <a:xfrm flipV="1">
              <a:off x="4917" y="1302"/>
              <a:ext cx="1" cy="204"/>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 name="文本框 423980">
              <a:extLst>
                <a:ext uri="{FF2B5EF4-FFF2-40B4-BE49-F238E27FC236}">
                  <a16:creationId xmlns:a16="http://schemas.microsoft.com/office/drawing/2014/main" id="{308DFC66-ECB6-9ECB-1030-989E0EFC2379}"/>
                </a:ext>
              </a:extLst>
            </p:cNvPr>
            <p:cNvSpPr txBox="1"/>
            <p:nvPr/>
          </p:nvSpPr>
          <p:spPr>
            <a:xfrm>
              <a:off x="4382" y="1288"/>
              <a:ext cx="276"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1" u="none" strike="noStrike" kern="0" cap="none" spc="0" normalizeH="0" baseline="0" noProof="0" dirty="0">
                  <a:ln>
                    <a:noFill/>
                  </a:ln>
                  <a:solidFill>
                    <a:srgbClr val="000000"/>
                  </a:solidFill>
                  <a:effectLst/>
                  <a:uLnTx/>
                  <a:uFillTx/>
                  <a:latin typeface="Times New Roman" panose="02020603050405020304" pitchFamily="18" charset="0"/>
                </a:rPr>
                <a:t>φ</a:t>
              </a:r>
            </a:p>
          </p:txBody>
        </p:sp>
        <p:sp>
          <p:nvSpPr>
            <p:cNvPr id="48" name="文本框 423981">
              <a:extLst>
                <a:ext uri="{FF2B5EF4-FFF2-40B4-BE49-F238E27FC236}">
                  <a16:creationId xmlns:a16="http://schemas.microsoft.com/office/drawing/2014/main" id="{1BA5CB46-D415-1FFF-DDE6-772782D7CD13}"/>
                </a:ext>
              </a:extLst>
            </p:cNvPr>
            <p:cNvSpPr txBox="1"/>
            <p:nvPr/>
          </p:nvSpPr>
          <p:spPr>
            <a:xfrm>
              <a:off x="4466" y="1305"/>
              <a:ext cx="296"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1" u="none" strike="noStrike" kern="0" cap="none" spc="0" normalizeH="0" baseline="0" noProof="0" dirty="0">
                  <a:ln>
                    <a:noFill/>
                  </a:ln>
                  <a:solidFill>
                    <a:srgbClr val="000000"/>
                  </a:solidFill>
                  <a:effectLst/>
                  <a:uLnTx/>
                  <a:uFillTx/>
                  <a:latin typeface="Times New Roman" panose="02020603050405020304" pitchFamily="18" charset="0"/>
                </a:rPr>
                <a:t>0.1</a:t>
              </a:r>
              <a:endParaRPr kumimoji="0" lang="en-US" altLang="zh-CN" sz="1800" b="1" i="1" u="none" strike="noStrike" kern="0" cap="none" spc="0" normalizeH="0" baseline="0" noProof="0">
                <a:ln>
                  <a:noFill/>
                </a:ln>
                <a:solidFill>
                  <a:srgbClr val="000000"/>
                </a:solidFill>
                <a:effectLst/>
                <a:uLnTx/>
                <a:uFillTx/>
                <a:latin typeface="Times New Roman" panose="02020603050405020304" pitchFamily="18" charset="0"/>
              </a:endParaRPr>
            </a:p>
          </p:txBody>
        </p:sp>
        <p:grpSp>
          <p:nvGrpSpPr>
            <p:cNvPr id="49" name="组合 423982">
              <a:extLst>
                <a:ext uri="{FF2B5EF4-FFF2-40B4-BE49-F238E27FC236}">
                  <a16:creationId xmlns:a16="http://schemas.microsoft.com/office/drawing/2014/main" id="{23112072-41A5-DD90-03C1-88D4E9B659A5}"/>
                </a:ext>
              </a:extLst>
            </p:cNvPr>
            <p:cNvGrpSpPr/>
            <p:nvPr/>
          </p:nvGrpSpPr>
          <p:grpSpPr>
            <a:xfrm>
              <a:off x="4255" y="1362"/>
              <a:ext cx="113" cy="113"/>
              <a:chOff x="2160" y="3840"/>
              <a:chExt cx="113" cy="113"/>
            </a:xfrm>
          </p:grpSpPr>
          <p:sp>
            <p:nvSpPr>
              <p:cNvPr id="50" name="椭圆 423983">
                <a:extLst>
                  <a:ext uri="{FF2B5EF4-FFF2-40B4-BE49-F238E27FC236}">
                    <a16:creationId xmlns:a16="http://schemas.microsoft.com/office/drawing/2014/main" id="{65E9C63F-A8F6-0A61-ED43-773AF2094DDF}"/>
                  </a:ext>
                </a:extLst>
              </p:cNvPr>
              <p:cNvSpPr>
                <a:spLocks noChangeAspect="1"/>
              </p:cNvSpPr>
              <p:nvPr/>
            </p:nvSpPr>
            <p:spPr>
              <a:xfrm>
                <a:off x="2160" y="3840"/>
                <a:ext cx="113" cy="113"/>
              </a:xfrm>
              <a:prstGeom prst="ellipse">
                <a:avLst/>
              </a:prstGeom>
              <a:noFill/>
              <a:ln w="19050" cap="flat" cmpd="sng">
                <a:solidFill>
                  <a:srgbClr val="FF3300"/>
                </a:solidFill>
                <a:prstDash val="solid"/>
                <a:round/>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 name="椭圆 423984">
                <a:extLst>
                  <a:ext uri="{FF2B5EF4-FFF2-40B4-BE49-F238E27FC236}">
                    <a16:creationId xmlns:a16="http://schemas.microsoft.com/office/drawing/2014/main" id="{46DB02C6-1199-56F2-FE82-9F1BDFEA22AE}"/>
                  </a:ext>
                </a:extLst>
              </p:cNvPr>
              <p:cNvSpPr>
                <a:spLocks noChangeAspect="1"/>
              </p:cNvSpPr>
              <p:nvPr/>
            </p:nvSpPr>
            <p:spPr>
              <a:xfrm>
                <a:off x="2190" y="3870"/>
                <a:ext cx="57" cy="57"/>
              </a:xfrm>
              <a:prstGeom prst="ellipse">
                <a:avLst/>
              </a:prstGeom>
              <a:noFill/>
              <a:ln w="19050" cap="flat" cmpd="sng">
                <a:solidFill>
                  <a:srgbClr val="FF3300"/>
                </a:solidFill>
                <a:prstDash val="solid"/>
                <a:round/>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grpSp>
        <p:nvGrpSpPr>
          <p:cNvPr id="52" name="组合 51">
            <a:extLst>
              <a:ext uri="{FF2B5EF4-FFF2-40B4-BE49-F238E27FC236}">
                <a16:creationId xmlns:a16="http://schemas.microsoft.com/office/drawing/2014/main" id="{ACC6DB0F-A26E-D88B-1B82-057D72E22D31}"/>
              </a:ext>
            </a:extLst>
          </p:cNvPr>
          <p:cNvGrpSpPr/>
          <p:nvPr/>
        </p:nvGrpSpPr>
        <p:grpSpPr>
          <a:xfrm>
            <a:off x="552450" y="1747838"/>
            <a:ext cx="6113463" cy="3311526"/>
            <a:chOff x="348" y="1101"/>
            <a:chExt cx="3851" cy="2086"/>
          </a:xfrm>
        </p:grpSpPr>
        <p:sp>
          <p:nvSpPr>
            <p:cNvPr id="53" name="直接连接符 423986">
              <a:extLst>
                <a:ext uri="{FF2B5EF4-FFF2-40B4-BE49-F238E27FC236}">
                  <a16:creationId xmlns:a16="http://schemas.microsoft.com/office/drawing/2014/main" id="{EBD859F4-E8BC-39B4-0DFE-05C48211537C}"/>
                </a:ext>
              </a:extLst>
            </p:cNvPr>
            <p:cNvSpPr/>
            <p:nvPr/>
          </p:nvSpPr>
          <p:spPr>
            <a:xfrm>
              <a:off x="886" y="2199"/>
              <a:ext cx="1" cy="98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54" name="组合 423987">
              <a:extLst>
                <a:ext uri="{FF2B5EF4-FFF2-40B4-BE49-F238E27FC236}">
                  <a16:creationId xmlns:a16="http://schemas.microsoft.com/office/drawing/2014/main" id="{2CBD765D-09E4-A47B-2D64-477DEEDD8910}"/>
                </a:ext>
              </a:extLst>
            </p:cNvPr>
            <p:cNvGrpSpPr/>
            <p:nvPr/>
          </p:nvGrpSpPr>
          <p:grpSpPr>
            <a:xfrm>
              <a:off x="3664" y="1883"/>
              <a:ext cx="535" cy="616"/>
              <a:chOff x="3664" y="1883"/>
              <a:chExt cx="535" cy="616"/>
            </a:xfrm>
          </p:grpSpPr>
          <p:sp>
            <p:nvSpPr>
              <p:cNvPr id="242" name="直接连接符 423988">
                <a:extLst>
                  <a:ext uri="{FF2B5EF4-FFF2-40B4-BE49-F238E27FC236}">
                    <a16:creationId xmlns:a16="http://schemas.microsoft.com/office/drawing/2014/main" id="{4A603A89-8AC9-ABBE-7579-37D09F107F11}"/>
                  </a:ext>
                </a:extLst>
              </p:cNvPr>
              <p:cNvSpPr/>
              <p:nvPr/>
            </p:nvSpPr>
            <p:spPr>
              <a:xfrm>
                <a:off x="3664" y="1900"/>
                <a:ext cx="535"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3" name="直接连接符 423989">
                <a:extLst>
                  <a:ext uri="{FF2B5EF4-FFF2-40B4-BE49-F238E27FC236}">
                    <a16:creationId xmlns:a16="http://schemas.microsoft.com/office/drawing/2014/main" id="{836718CF-1073-024B-2FED-BE038291217F}"/>
                  </a:ext>
                </a:extLst>
              </p:cNvPr>
              <p:cNvSpPr/>
              <p:nvPr/>
            </p:nvSpPr>
            <p:spPr>
              <a:xfrm>
                <a:off x="3664" y="2498"/>
                <a:ext cx="535"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244" name="组合 423990">
                <a:extLst>
                  <a:ext uri="{FF2B5EF4-FFF2-40B4-BE49-F238E27FC236}">
                    <a16:creationId xmlns:a16="http://schemas.microsoft.com/office/drawing/2014/main" id="{75000811-B732-BFCC-4D64-B615876687F8}"/>
                  </a:ext>
                </a:extLst>
              </p:cNvPr>
              <p:cNvGrpSpPr/>
              <p:nvPr/>
            </p:nvGrpSpPr>
            <p:grpSpPr>
              <a:xfrm>
                <a:off x="4128" y="1883"/>
                <a:ext cx="36" cy="616"/>
                <a:chOff x="4128" y="1883"/>
                <a:chExt cx="36" cy="616"/>
              </a:xfrm>
            </p:grpSpPr>
            <p:sp>
              <p:nvSpPr>
                <p:cNvPr id="245" name="直接连接符 423991">
                  <a:extLst>
                    <a:ext uri="{FF2B5EF4-FFF2-40B4-BE49-F238E27FC236}">
                      <a16:creationId xmlns:a16="http://schemas.microsoft.com/office/drawing/2014/main" id="{CE6AAED4-055B-6984-7B58-5C1206133A23}"/>
                    </a:ext>
                  </a:extLst>
                </p:cNvPr>
                <p:cNvSpPr/>
                <p:nvPr/>
              </p:nvSpPr>
              <p:spPr>
                <a:xfrm>
                  <a:off x="4146" y="2006"/>
                  <a:ext cx="1" cy="38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6" name="任意多边形 423992">
                  <a:extLst>
                    <a:ext uri="{FF2B5EF4-FFF2-40B4-BE49-F238E27FC236}">
                      <a16:creationId xmlns:a16="http://schemas.microsoft.com/office/drawing/2014/main" id="{698B35AD-1630-89B6-825B-4682C0853B7E}"/>
                    </a:ext>
                  </a:extLst>
                </p:cNvPr>
                <p:cNvSpPr/>
                <p:nvPr/>
              </p:nvSpPr>
              <p:spPr>
                <a:xfrm>
                  <a:off x="4128" y="1900"/>
                  <a:ext cx="36" cy="106"/>
                </a:xfrm>
                <a:custGeom>
                  <a:avLst/>
                  <a:gdLst/>
                  <a:ahLst/>
                  <a:cxnLst/>
                  <a:rect l="0" t="0" r="0" b="0"/>
                  <a:pathLst>
                    <a:path w="250" h="747">
                      <a:moveTo>
                        <a:pt x="0" y="747"/>
                      </a:moveTo>
                      <a:lnTo>
                        <a:pt x="250" y="747"/>
                      </a:lnTo>
                      <a:lnTo>
                        <a:pt x="125" y="0"/>
                      </a:lnTo>
                      <a:lnTo>
                        <a:pt x="0" y="747"/>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7" name="任意多边形 423993">
                  <a:extLst>
                    <a:ext uri="{FF2B5EF4-FFF2-40B4-BE49-F238E27FC236}">
                      <a16:creationId xmlns:a16="http://schemas.microsoft.com/office/drawing/2014/main" id="{204E6ED5-37E7-63DF-3CFC-53745BB97FFB}"/>
                    </a:ext>
                  </a:extLst>
                </p:cNvPr>
                <p:cNvSpPr/>
                <p:nvPr/>
              </p:nvSpPr>
              <p:spPr>
                <a:xfrm>
                  <a:off x="4128" y="1900"/>
                  <a:ext cx="36" cy="106"/>
                </a:xfrm>
                <a:custGeom>
                  <a:avLst/>
                  <a:gdLst/>
                  <a:ahLst/>
                  <a:cxnLst/>
                  <a:rect l="0" t="0" r="0" b="0"/>
                  <a:pathLst>
                    <a:path w="250" h="747">
                      <a:moveTo>
                        <a:pt x="0" y="747"/>
                      </a:moveTo>
                      <a:lnTo>
                        <a:pt x="250" y="747"/>
                      </a:lnTo>
                      <a:lnTo>
                        <a:pt x="125" y="0"/>
                      </a:lnTo>
                      <a:lnTo>
                        <a:pt x="0" y="747"/>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8" name="任意多边形 423994">
                  <a:extLst>
                    <a:ext uri="{FF2B5EF4-FFF2-40B4-BE49-F238E27FC236}">
                      <a16:creationId xmlns:a16="http://schemas.microsoft.com/office/drawing/2014/main" id="{BB7EC984-88F4-0444-5C1D-20DFBB786E81}"/>
                    </a:ext>
                  </a:extLst>
                </p:cNvPr>
                <p:cNvSpPr/>
                <p:nvPr/>
              </p:nvSpPr>
              <p:spPr>
                <a:xfrm>
                  <a:off x="4128" y="2391"/>
                  <a:ext cx="36" cy="107"/>
                </a:xfrm>
                <a:custGeom>
                  <a:avLst/>
                  <a:gdLst/>
                  <a:ahLst/>
                  <a:cxnLst/>
                  <a:rect l="0" t="0" r="0" b="0"/>
                  <a:pathLst>
                    <a:path w="250" h="748">
                      <a:moveTo>
                        <a:pt x="0" y="0"/>
                      </a:moveTo>
                      <a:lnTo>
                        <a:pt x="250" y="0"/>
                      </a:lnTo>
                      <a:lnTo>
                        <a:pt x="125" y="748"/>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9" name="任意多边形 423995">
                  <a:extLst>
                    <a:ext uri="{FF2B5EF4-FFF2-40B4-BE49-F238E27FC236}">
                      <a16:creationId xmlns:a16="http://schemas.microsoft.com/office/drawing/2014/main" id="{E9239999-54AE-D026-D666-B5ED6D693508}"/>
                    </a:ext>
                  </a:extLst>
                </p:cNvPr>
                <p:cNvSpPr/>
                <p:nvPr/>
              </p:nvSpPr>
              <p:spPr>
                <a:xfrm>
                  <a:off x="4128" y="2391"/>
                  <a:ext cx="36" cy="107"/>
                </a:xfrm>
                <a:custGeom>
                  <a:avLst/>
                  <a:gdLst/>
                  <a:ahLst/>
                  <a:cxnLst/>
                  <a:rect l="0" t="0" r="0" b="0"/>
                  <a:pathLst>
                    <a:path w="250" h="748">
                      <a:moveTo>
                        <a:pt x="0" y="0"/>
                      </a:moveTo>
                      <a:lnTo>
                        <a:pt x="250" y="0"/>
                      </a:lnTo>
                      <a:lnTo>
                        <a:pt x="125" y="748"/>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0" name="直接连接符 423996">
                  <a:extLst>
                    <a:ext uri="{FF2B5EF4-FFF2-40B4-BE49-F238E27FC236}">
                      <a16:creationId xmlns:a16="http://schemas.microsoft.com/office/drawing/2014/main" id="{FA63BF58-7A30-CD21-A751-1986F326A646}"/>
                    </a:ext>
                  </a:extLst>
                </p:cNvPr>
                <p:cNvSpPr/>
                <p:nvPr/>
              </p:nvSpPr>
              <p:spPr>
                <a:xfrm>
                  <a:off x="4146" y="2498"/>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1" name="直接连接符 423997">
                  <a:extLst>
                    <a:ext uri="{FF2B5EF4-FFF2-40B4-BE49-F238E27FC236}">
                      <a16:creationId xmlns:a16="http://schemas.microsoft.com/office/drawing/2014/main" id="{17F4DFC0-E5F0-DDE9-B7A7-9BC01A6A57AA}"/>
                    </a:ext>
                  </a:extLst>
                </p:cNvPr>
                <p:cNvSpPr/>
                <p:nvPr/>
              </p:nvSpPr>
              <p:spPr>
                <a:xfrm>
                  <a:off x="4146" y="1883"/>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grpSp>
          <p:nvGrpSpPr>
            <p:cNvPr id="55" name="组合 423998">
              <a:extLst>
                <a:ext uri="{FF2B5EF4-FFF2-40B4-BE49-F238E27FC236}">
                  <a16:creationId xmlns:a16="http://schemas.microsoft.com/office/drawing/2014/main" id="{F45746A2-B655-A77A-D814-7FE89AEF8CBD}"/>
                </a:ext>
              </a:extLst>
            </p:cNvPr>
            <p:cNvGrpSpPr/>
            <p:nvPr/>
          </p:nvGrpSpPr>
          <p:grpSpPr>
            <a:xfrm>
              <a:off x="3869" y="1907"/>
              <a:ext cx="300" cy="624"/>
              <a:chOff x="3869" y="1907"/>
              <a:chExt cx="300" cy="624"/>
            </a:xfrm>
          </p:grpSpPr>
          <p:sp>
            <p:nvSpPr>
              <p:cNvPr id="239" name="文本框 423999">
                <a:extLst>
                  <a:ext uri="{FF2B5EF4-FFF2-40B4-BE49-F238E27FC236}">
                    <a16:creationId xmlns:a16="http://schemas.microsoft.com/office/drawing/2014/main" id="{5DEDE981-002D-07BD-A480-7B68A2318E6E}"/>
                  </a:ext>
                </a:extLst>
              </p:cNvPr>
              <p:cNvSpPr txBox="1"/>
              <p:nvPr/>
            </p:nvSpPr>
            <p:spPr>
              <a:xfrm rot="16200000">
                <a:off x="3920" y="2285"/>
                <a:ext cx="260"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1" u="none" strike="noStrike" kern="0" cap="none" spc="0" normalizeH="0" baseline="0" noProof="0" dirty="0">
                    <a:ln>
                      <a:noFill/>
                    </a:ln>
                    <a:solidFill>
                      <a:srgbClr val="000000"/>
                    </a:solidFill>
                    <a:effectLst/>
                    <a:uLnTx/>
                    <a:uFillTx/>
                    <a:latin typeface="Times New Roman" panose="02020603050405020304" pitchFamily="18" charset="0"/>
                  </a:rPr>
                  <a:t>14</a:t>
                </a:r>
              </a:p>
            </p:txBody>
          </p:sp>
          <p:sp>
            <p:nvSpPr>
              <p:cNvPr id="240" name="文本框 424000">
                <a:extLst>
                  <a:ext uri="{FF2B5EF4-FFF2-40B4-BE49-F238E27FC236}">
                    <a16:creationId xmlns:a16="http://schemas.microsoft.com/office/drawing/2014/main" id="{6DF38BE8-9A57-8C9F-2A18-45B0F651DC3B}"/>
                  </a:ext>
                </a:extLst>
              </p:cNvPr>
              <p:cNvSpPr txBox="1"/>
              <p:nvPr/>
            </p:nvSpPr>
            <p:spPr>
              <a:xfrm rot="-5400000">
                <a:off x="3879" y="2085"/>
                <a:ext cx="172" cy="19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1" i="1" u="none" strike="noStrike" kern="0" cap="none" spc="0" normalizeH="0" baseline="0" noProof="0">
                    <a:ln>
                      <a:noFill/>
                    </a:ln>
                    <a:solidFill>
                      <a:srgbClr val="000000"/>
                    </a:solidFill>
                    <a:effectLst/>
                    <a:uLnTx/>
                    <a:uFillTx/>
                    <a:latin typeface="Times New Roman" panose="02020603050405020304" pitchFamily="18" charset="0"/>
                  </a:rPr>
                  <a:t>0</a:t>
                </a:r>
              </a:p>
            </p:txBody>
          </p:sp>
          <p:sp>
            <p:nvSpPr>
              <p:cNvPr id="241" name="文本框 424001">
                <a:extLst>
                  <a:ext uri="{FF2B5EF4-FFF2-40B4-BE49-F238E27FC236}">
                    <a16:creationId xmlns:a16="http://schemas.microsoft.com/office/drawing/2014/main" id="{D959C2B2-2050-E8B2-5F2E-227934634734}"/>
                  </a:ext>
                </a:extLst>
              </p:cNvPr>
              <p:cNvSpPr txBox="1"/>
              <p:nvPr/>
            </p:nvSpPr>
            <p:spPr>
              <a:xfrm rot="-5400000">
                <a:off x="3833" y="2051"/>
                <a:ext cx="480" cy="19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1" u="none" strike="noStrike" kern="0" cap="none" spc="0" normalizeH="0" baseline="0" noProof="0" dirty="0">
                    <a:ln>
                      <a:noFill/>
                    </a:ln>
                    <a:solidFill>
                      <a:srgbClr val="000000"/>
                    </a:solidFill>
                    <a:effectLst/>
                    <a:uLnTx/>
                    <a:uFillTx/>
                    <a:latin typeface="Times New Roman" panose="02020603050405020304" pitchFamily="18" charset="0"/>
                  </a:rPr>
                  <a:t>－</a:t>
                </a:r>
                <a:r>
                  <a:rPr kumimoji="0" lang="en-US" altLang="zh-CN" sz="1400" b="1" i="1" u="none" strike="noStrike" kern="0" cap="none" spc="0" normalizeH="0" baseline="0" noProof="0" dirty="0">
                    <a:ln>
                      <a:noFill/>
                    </a:ln>
                    <a:solidFill>
                      <a:srgbClr val="000000"/>
                    </a:solidFill>
                    <a:effectLst/>
                    <a:uLnTx/>
                    <a:uFillTx/>
                    <a:latin typeface="Times New Roman" panose="02020603050405020304" pitchFamily="18" charset="0"/>
                  </a:rPr>
                  <a:t>0.270</a:t>
                </a:r>
                <a:endParaRPr kumimoji="0" lang="en-US" altLang="zh-CN" sz="1400" b="1" i="1" u="none" strike="noStrike" kern="0" cap="none" spc="0" normalizeH="0" baseline="0" noProof="0">
                  <a:ln>
                    <a:noFill/>
                  </a:ln>
                  <a:solidFill>
                    <a:srgbClr val="000000"/>
                  </a:solidFill>
                  <a:effectLst/>
                  <a:uLnTx/>
                  <a:uFillTx/>
                  <a:latin typeface="Times New Roman" panose="02020603050405020304" pitchFamily="18" charset="0"/>
                </a:endParaRPr>
              </a:p>
            </p:txBody>
          </p:sp>
        </p:grpSp>
        <p:grpSp>
          <p:nvGrpSpPr>
            <p:cNvPr id="56" name="组合 424002">
              <a:extLst>
                <a:ext uri="{FF2B5EF4-FFF2-40B4-BE49-F238E27FC236}">
                  <a16:creationId xmlns:a16="http://schemas.microsoft.com/office/drawing/2014/main" id="{599FBAD1-86AF-05C6-6906-573E410BD769}"/>
                </a:ext>
              </a:extLst>
            </p:cNvPr>
            <p:cNvGrpSpPr/>
            <p:nvPr/>
          </p:nvGrpSpPr>
          <p:grpSpPr>
            <a:xfrm>
              <a:off x="2298" y="1104"/>
              <a:ext cx="36" cy="1437"/>
              <a:chOff x="2295" y="1104"/>
              <a:chExt cx="36" cy="1437"/>
            </a:xfrm>
          </p:grpSpPr>
          <p:sp>
            <p:nvSpPr>
              <p:cNvPr id="233" name="直接连接符 424003">
                <a:extLst>
                  <a:ext uri="{FF2B5EF4-FFF2-40B4-BE49-F238E27FC236}">
                    <a16:creationId xmlns:a16="http://schemas.microsoft.com/office/drawing/2014/main" id="{93466B7E-E206-45B7-B916-FDB2E41AD457}"/>
                  </a:ext>
                </a:extLst>
              </p:cNvPr>
              <p:cNvSpPr/>
              <p:nvPr/>
            </p:nvSpPr>
            <p:spPr>
              <a:xfrm>
                <a:off x="2313" y="1964"/>
                <a:ext cx="1" cy="47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4" name="任意多边形 424004">
                <a:extLst>
                  <a:ext uri="{FF2B5EF4-FFF2-40B4-BE49-F238E27FC236}">
                    <a16:creationId xmlns:a16="http://schemas.microsoft.com/office/drawing/2014/main" id="{94860244-3149-B401-88F7-2BAC46DD7A81}"/>
                  </a:ext>
                </a:extLst>
              </p:cNvPr>
              <p:cNvSpPr/>
              <p:nvPr/>
            </p:nvSpPr>
            <p:spPr>
              <a:xfrm>
                <a:off x="2295" y="1857"/>
                <a:ext cx="36" cy="107"/>
              </a:xfrm>
              <a:custGeom>
                <a:avLst/>
                <a:gdLst/>
                <a:ahLst/>
                <a:cxnLst/>
                <a:rect l="0" t="0" r="0" b="0"/>
                <a:pathLst>
                  <a:path w="250" h="748">
                    <a:moveTo>
                      <a:pt x="0" y="748"/>
                    </a:moveTo>
                    <a:lnTo>
                      <a:pt x="250" y="748"/>
                    </a:lnTo>
                    <a:lnTo>
                      <a:pt x="125" y="0"/>
                    </a:lnTo>
                    <a:lnTo>
                      <a:pt x="0" y="748"/>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5" name="任意多边形 424005">
                <a:extLst>
                  <a:ext uri="{FF2B5EF4-FFF2-40B4-BE49-F238E27FC236}">
                    <a16:creationId xmlns:a16="http://schemas.microsoft.com/office/drawing/2014/main" id="{D56FD43A-BFB2-865D-5007-4F4C587D7A83}"/>
                  </a:ext>
                </a:extLst>
              </p:cNvPr>
              <p:cNvSpPr/>
              <p:nvPr/>
            </p:nvSpPr>
            <p:spPr>
              <a:xfrm>
                <a:off x="2295" y="1857"/>
                <a:ext cx="36" cy="107"/>
              </a:xfrm>
              <a:custGeom>
                <a:avLst/>
                <a:gdLst/>
                <a:ahLst/>
                <a:cxnLst/>
                <a:rect l="0" t="0" r="0" b="0"/>
                <a:pathLst>
                  <a:path w="250" h="748">
                    <a:moveTo>
                      <a:pt x="0" y="748"/>
                    </a:moveTo>
                    <a:lnTo>
                      <a:pt x="250" y="748"/>
                    </a:lnTo>
                    <a:lnTo>
                      <a:pt x="125" y="0"/>
                    </a:lnTo>
                    <a:lnTo>
                      <a:pt x="0" y="748"/>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6" name="任意多边形 424006">
                <a:extLst>
                  <a:ext uri="{FF2B5EF4-FFF2-40B4-BE49-F238E27FC236}">
                    <a16:creationId xmlns:a16="http://schemas.microsoft.com/office/drawing/2014/main" id="{A226F410-10E6-BDB5-37CB-AE2C7ABABD89}"/>
                  </a:ext>
                </a:extLst>
              </p:cNvPr>
              <p:cNvSpPr/>
              <p:nvPr/>
            </p:nvSpPr>
            <p:spPr>
              <a:xfrm>
                <a:off x="2295" y="2434"/>
                <a:ext cx="36" cy="107"/>
              </a:xfrm>
              <a:custGeom>
                <a:avLst/>
                <a:gdLst/>
                <a:ahLst/>
                <a:cxnLst/>
                <a:rect l="0" t="0" r="0" b="0"/>
                <a:pathLst>
                  <a:path w="250" h="748">
                    <a:moveTo>
                      <a:pt x="0" y="0"/>
                    </a:moveTo>
                    <a:lnTo>
                      <a:pt x="250" y="0"/>
                    </a:lnTo>
                    <a:lnTo>
                      <a:pt x="125" y="748"/>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7" name="任意多边形 424007">
                <a:extLst>
                  <a:ext uri="{FF2B5EF4-FFF2-40B4-BE49-F238E27FC236}">
                    <a16:creationId xmlns:a16="http://schemas.microsoft.com/office/drawing/2014/main" id="{D3AB8F93-A193-D6D3-F638-7F06BDE1C66C}"/>
                  </a:ext>
                </a:extLst>
              </p:cNvPr>
              <p:cNvSpPr/>
              <p:nvPr/>
            </p:nvSpPr>
            <p:spPr>
              <a:xfrm>
                <a:off x="2295" y="2434"/>
                <a:ext cx="36" cy="107"/>
              </a:xfrm>
              <a:custGeom>
                <a:avLst/>
                <a:gdLst/>
                <a:ahLst/>
                <a:cxnLst/>
                <a:rect l="0" t="0" r="0" b="0"/>
                <a:pathLst>
                  <a:path w="250" h="748">
                    <a:moveTo>
                      <a:pt x="0" y="0"/>
                    </a:moveTo>
                    <a:lnTo>
                      <a:pt x="250" y="0"/>
                    </a:lnTo>
                    <a:lnTo>
                      <a:pt x="125" y="748"/>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8" name="直接连接符 424008">
                <a:extLst>
                  <a:ext uri="{FF2B5EF4-FFF2-40B4-BE49-F238E27FC236}">
                    <a16:creationId xmlns:a16="http://schemas.microsoft.com/office/drawing/2014/main" id="{D1777E7A-5126-5C64-13A9-572D19135FC9}"/>
                  </a:ext>
                </a:extLst>
              </p:cNvPr>
              <p:cNvSpPr/>
              <p:nvPr/>
            </p:nvSpPr>
            <p:spPr>
              <a:xfrm flipV="1">
                <a:off x="2310" y="1104"/>
                <a:ext cx="0" cy="768"/>
              </a:xfrm>
              <a:prstGeom prst="line">
                <a:avLst/>
              </a:prstGeom>
              <a:ln w="952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57" name="组合 424009">
              <a:extLst>
                <a:ext uri="{FF2B5EF4-FFF2-40B4-BE49-F238E27FC236}">
                  <a16:creationId xmlns:a16="http://schemas.microsoft.com/office/drawing/2014/main" id="{0BEC1B2C-6CD0-FF91-03D4-C2A86A42183E}"/>
                </a:ext>
              </a:extLst>
            </p:cNvPr>
            <p:cNvGrpSpPr/>
            <p:nvPr/>
          </p:nvGrpSpPr>
          <p:grpSpPr>
            <a:xfrm>
              <a:off x="348" y="1101"/>
              <a:ext cx="3552" cy="2079"/>
              <a:chOff x="348" y="1101"/>
              <a:chExt cx="3552" cy="2079"/>
            </a:xfrm>
          </p:grpSpPr>
          <p:sp>
            <p:nvSpPr>
              <p:cNvPr id="58" name="直接连接符 424010">
                <a:extLst>
                  <a:ext uri="{FF2B5EF4-FFF2-40B4-BE49-F238E27FC236}">
                    <a16:creationId xmlns:a16="http://schemas.microsoft.com/office/drawing/2014/main" id="{EE8DAE83-D71F-867B-E6A1-8BF2DDDA67DD}"/>
                  </a:ext>
                </a:extLst>
              </p:cNvPr>
              <p:cNvSpPr/>
              <p:nvPr/>
            </p:nvSpPr>
            <p:spPr>
              <a:xfrm>
                <a:off x="992" y="3133"/>
                <a:ext cx="2566"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 name="任意多边形 424011">
                <a:extLst>
                  <a:ext uri="{FF2B5EF4-FFF2-40B4-BE49-F238E27FC236}">
                    <a16:creationId xmlns:a16="http://schemas.microsoft.com/office/drawing/2014/main" id="{FECEDEEE-3D60-1301-D1A2-C65C58FF3692}"/>
                  </a:ext>
                </a:extLst>
              </p:cNvPr>
              <p:cNvSpPr/>
              <p:nvPr/>
            </p:nvSpPr>
            <p:spPr>
              <a:xfrm>
                <a:off x="886" y="3116"/>
                <a:ext cx="106" cy="35"/>
              </a:xfrm>
              <a:custGeom>
                <a:avLst/>
                <a:gdLst/>
                <a:ahLst/>
                <a:cxnLst/>
                <a:rect l="0" t="0" r="0" b="0"/>
                <a:pathLst>
                  <a:path w="747" h="248">
                    <a:moveTo>
                      <a:pt x="747" y="0"/>
                    </a:moveTo>
                    <a:lnTo>
                      <a:pt x="747" y="248"/>
                    </a:lnTo>
                    <a:lnTo>
                      <a:pt x="0" y="123"/>
                    </a:lnTo>
                    <a:lnTo>
                      <a:pt x="747"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 name="任意多边形 424012">
                <a:extLst>
                  <a:ext uri="{FF2B5EF4-FFF2-40B4-BE49-F238E27FC236}">
                    <a16:creationId xmlns:a16="http://schemas.microsoft.com/office/drawing/2014/main" id="{437CCDC1-AA92-5EAE-8293-4EFAA328A96A}"/>
                  </a:ext>
                </a:extLst>
              </p:cNvPr>
              <p:cNvSpPr/>
              <p:nvPr/>
            </p:nvSpPr>
            <p:spPr>
              <a:xfrm>
                <a:off x="886" y="3116"/>
                <a:ext cx="106" cy="35"/>
              </a:xfrm>
              <a:custGeom>
                <a:avLst/>
                <a:gdLst/>
                <a:ahLst/>
                <a:cxnLst/>
                <a:rect l="0" t="0" r="0" b="0"/>
                <a:pathLst>
                  <a:path w="747" h="248">
                    <a:moveTo>
                      <a:pt x="747" y="0"/>
                    </a:moveTo>
                    <a:lnTo>
                      <a:pt x="747" y="248"/>
                    </a:lnTo>
                    <a:lnTo>
                      <a:pt x="0" y="123"/>
                    </a:lnTo>
                    <a:lnTo>
                      <a:pt x="747"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61" name="组合 424013">
                <a:extLst>
                  <a:ext uri="{FF2B5EF4-FFF2-40B4-BE49-F238E27FC236}">
                    <a16:creationId xmlns:a16="http://schemas.microsoft.com/office/drawing/2014/main" id="{35C7A93A-35E5-9BE3-1F50-9DEBD9119A97}"/>
                  </a:ext>
                </a:extLst>
              </p:cNvPr>
              <p:cNvGrpSpPr/>
              <p:nvPr/>
            </p:nvGrpSpPr>
            <p:grpSpPr>
              <a:xfrm>
                <a:off x="612" y="1430"/>
                <a:ext cx="328" cy="1539"/>
                <a:chOff x="612" y="1430"/>
                <a:chExt cx="328" cy="1539"/>
              </a:xfrm>
            </p:grpSpPr>
            <p:sp>
              <p:nvSpPr>
                <p:cNvPr id="225" name="直接连接符 424014">
                  <a:extLst>
                    <a:ext uri="{FF2B5EF4-FFF2-40B4-BE49-F238E27FC236}">
                      <a16:creationId xmlns:a16="http://schemas.microsoft.com/office/drawing/2014/main" id="{EAD087ED-F0AA-E02A-6905-162850901003}"/>
                    </a:ext>
                  </a:extLst>
                </p:cNvPr>
                <p:cNvSpPr/>
                <p:nvPr/>
              </p:nvSpPr>
              <p:spPr>
                <a:xfrm>
                  <a:off x="666" y="1536"/>
                  <a:ext cx="1" cy="132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6" name="直接连接符 424015">
                  <a:extLst>
                    <a:ext uri="{FF2B5EF4-FFF2-40B4-BE49-F238E27FC236}">
                      <a16:creationId xmlns:a16="http://schemas.microsoft.com/office/drawing/2014/main" id="{3478D805-335E-1041-D23C-FA2B59FE1D1F}"/>
                    </a:ext>
                  </a:extLst>
                </p:cNvPr>
                <p:cNvSpPr/>
                <p:nvPr/>
              </p:nvSpPr>
              <p:spPr>
                <a:xfrm flipH="1">
                  <a:off x="612" y="2968"/>
                  <a:ext cx="328"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7" name="直接连接符 424016">
                  <a:extLst>
                    <a:ext uri="{FF2B5EF4-FFF2-40B4-BE49-F238E27FC236}">
                      <a16:creationId xmlns:a16="http://schemas.microsoft.com/office/drawing/2014/main" id="{E8A4A707-954B-FC70-19A0-54402D150F6C}"/>
                    </a:ext>
                  </a:extLst>
                </p:cNvPr>
                <p:cNvSpPr/>
                <p:nvPr/>
              </p:nvSpPr>
              <p:spPr>
                <a:xfrm>
                  <a:off x="666" y="2968"/>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8" name="任意多边形 424017">
                  <a:extLst>
                    <a:ext uri="{FF2B5EF4-FFF2-40B4-BE49-F238E27FC236}">
                      <a16:creationId xmlns:a16="http://schemas.microsoft.com/office/drawing/2014/main" id="{6CD9ADF2-0C3F-D3C3-A16F-12F52F3410C4}"/>
                    </a:ext>
                  </a:extLst>
                </p:cNvPr>
                <p:cNvSpPr/>
                <p:nvPr/>
              </p:nvSpPr>
              <p:spPr>
                <a:xfrm>
                  <a:off x="648" y="2861"/>
                  <a:ext cx="35" cy="107"/>
                </a:xfrm>
                <a:custGeom>
                  <a:avLst/>
                  <a:gdLst/>
                  <a:ahLst/>
                  <a:cxnLst/>
                  <a:rect l="0" t="0" r="0" b="0"/>
                  <a:pathLst>
                    <a:path w="249" h="748">
                      <a:moveTo>
                        <a:pt x="0" y="0"/>
                      </a:moveTo>
                      <a:lnTo>
                        <a:pt x="249" y="0"/>
                      </a:lnTo>
                      <a:lnTo>
                        <a:pt x="125" y="748"/>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9" name="任意多边形 424018">
                  <a:extLst>
                    <a:ext uri="{FF2B5EF4-FFF2-40B4-BE49-F238E27FC236}">
                      <a16:creationId xmlns:a16="http://schemas.microsoft.com/office/drawing/2014/main" id="{9D9756DA-2D78-80DE-570F-7D5346F6CBFF}"/>
                    </a:ext>
                  </a:extLst>
                </p:cNvPr>
                <p:cNvSpPr/>
                <p:nvPr/>
              </p:nvSpPr>
              <p:spPr>
                <a:xfrm>
                  <a:off x="648" y="2861"/>
                  <a:ext cx="35" cy="107"/>
                </a:xfrm>
                <a:custGeom>
                  <a:avLst/>
                  <a:gdLst/>
                  <a:ahLst/>
                  <a:cxnLst/>
                  <a:rect l="0" t="0" r="0" b="0"/>
                  <a:pathLst>
                    <a:path w="249" h="748">
                      <a:moveTo>
                        <a:pt x="0" y="0"/>
                      </a:moveTo>
                      <a:lnTo>
                        <a:pt x="249" y="0"/>
                      </a:lnTo>
                      <a:lnTo>
                        <a:pt x="125" y="748"/>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0" name="直接连接符 424019">
                  <a:extLst>
                    <a:ext uri="{FF2B5EF4-FFF2-40B4-BE49-F238E27FC236}">
                      <a16:creationId xmlns:a16="http://schemas.microsoft.com/office/drawing/2014/main" id="{EC90A664-668E-4C20-98EA-7FF13222235C}"/>
                    </a:ext>
                  </a:extLst>
                </p:cNvPr>
                <p:cNvSpPr/>
                <p:nvPr/>
              </p:nvSpPr>
              <p:spPr>
                <a:xfrm flipH="1">
                  <a:off x="612" y="1430"/>
                  <a:ext cx="328"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1" name="任意多边形 424020">
                  <a:extLst>
                    <a:ext uri="{FF2B5EF4-FFF2-40B4-BE49-F238E27FC236}">
                      <a16:creationId xmlns:a16="http://schemas.microsoft.com/office/drawing/2014/main" id="{FC81A265-11D1-F8DC-8C14-7CD339BA7CF9}"/>
                    </a:ext>
                  </a:extLst>
                </p:cNvPr>
                <p:cNvSpPr/>
                <p:nvPr/>
              </p:nvSpPr>
              <p:spPr>
                <a:xfrm>
                  <a:off x="648" y="1430"/>
                  <a:ext cx="35" cy="106"/>
                </a:xfrm>
                <a:custGeom>
                  <a:avLst/>
                  <a:gdLst/>
                  <a:ahLst/>
                  <a:cxnLst/>
                  <a:rect l="0" t="0" r="0" b="0"/>
                  <a:pathLst>
                    <a:path w="249" h="747">
                      <a:moveTo>
                        <a:pt x="0" y="747"/>
                      </a:moveTo>
                      <a:lnTo>
                        <a:pt x="249" y="747"/>
                      </a:lnTo>
                      <a:lnTo>
                        <a:pt x="125" y="0"/>
                      </a:lnTo>
                      <a:lnTo>
                        <a:pt x="0" y="747"/>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2" name="任意多边形 424021">
                  <a:extLst>
                    <a:ext uri="{FF2B5EF4-FFF2-40B4-BE49-F238E27FC236}">
                      <a16:creationId xmlns:a16="http://schemas.microsoft.com/office/drawing/2014/main" id="{979E4FB9-5D54-EDB1-F5FC-DAF94F40F8F6}"/>
                    </a:ext>
                  </a:extLst>
                </p:cNvPr>
                <p:cNvSpPr/>
                <p:nvPr/>
              </p:nvSpPr>
              <p:spPr>
                <a:xfrm>
                  <a:off x="648" y="1430"/>
                  <a:ext cx="35" cy="106"/>
                </a:xfrm>
                <a:custGeom>
                  <a:avLst/>
                  <a:gdLst/>
                  <a:ahLst/>
                  <a:cxnLst/>
                  <a:rect l="0" t="0" r="0" b="0"/>
                  <a:pathLst>
                    <a:path w="249" h="747">
                      <a:moveTo>
                        <a:pt x="0" y="747"/>
                      </a:moveTo>
                      <a:lnTo>
                        <a:pt x="249" y="747"/>
                      </a:lnTo>
                      <a:lnTo>
                        <a:pt x="125" y="0"/>
                      </a:lnTo>
                      <a:lnTo>
                        <a:pt x="0" y="747"/>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62" name="直接连接符 424022">
                <a:extLst>
                  <a:ext uri="{FF2B5EF4-FFF2-40B4-BE49-F238E27FC236}">
                    <a16:creationId xmlns:a16="http://schemas.microsoft.com/office/drawing/2014/main" id="{10EED6AC-254D-190F-E36C-548030CD762A}"/>
                  </a:ext>
                </a:extLst>
              </p:cNvPr>
              <p:cNvSpPr>
                <a:spLocks noChangeAspect="1"/>
              </p:cNvSpPr>
              <p:nvPr/>
            </p:nvSpPr>
            <p:spPr>
              <a:xfrm>
                <a:off x="3664" y="2504"/>
                <a:ext cx="1" cy="67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 name="任意多边形 424023">
                <a:extLst>
                  <a:ext uri="{FF2B5EF4-FFF2-40B4-BE49-F238E27FC236}">
                    <a16:creationId xmlns:a16="http://schemas.microsoft.com/office/drawing/2014/main" id="{5B2AA542-D92F-B895-4636-FCE2DF3E670F}"/>
                  </a:ext>
                </a:extLst>
              </p:cNvPr>
              <p:cNvSpPr/>
              <p:nvPr/>
            </p:nvSpPr>
            <p:spPr>
              <a:xfrm>
                <a:off x="3558" y="3116"/>
                <a:ext cx="106" cy="35"/>
              </a:xfrm>
              <a:custGeom>
                <a:avLst/>
                <a:gdLst/>
                <a:ahLst/>
                <a:cxnLst/>
                <a:rect l="0" t="0" r="0" b="0"/>
                <a:pathLst>
                  <a:path w="746" h="248">
                    <a:moveTo>
                      <a:pt x="0" y="0"/>
                    </a:moveTo>
                    <a:lnTo>
                      <a:pt x="0" y="248"/>
                    </a:lnTo>
                    <a:lnTo>
                      <a:pt x="746" y="123"/>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 name="任意多边形 424024">
                <a:extLst>
                  <a:ext uri="{FF2B5EF4-FFF2-40B4-BE49-F238E27FC236}">
                    <a16:creationId xmlns:a16="http://schemas.microsoft.com/office/drawing/2014/main" id="{17E80C00-6226-6C72-EBDC-2A99D55C4EB3}"/>
                  </a:ext>
                </a:extLst>
              </p:cNvPr>
              <p:cNvSpPr/>
              <p:nvPr/>
            </p:nvSpPr>
            <p:spPr>
              <a:xfrm>
                <a:off x="3558" y="3116"/>
                <a:ext cx="106" cy="35"/>
              </a:xfrm>
              <a:custGeom>
                <a:avLst/>
                <a:gdLst/>
                <a:ahLst/>
                <a:cxnLst/>
                <a:rect l="0" t="0" r="0" b="0"/>
                <a:pathLst>
                  <a:path w="746" h="248">
                    <a:moveTo>
                      <a:pt x="0" y="0"/>
                    </a:moveTo>
                    <a:lnTo>
                      <a:pt x="0" y="248"/>
                    </a:lnTo>
                    <a:lnTo>
                      <a:pt x="746" y="12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 name="直接连接符 424025">
                <a:extLst>
                  <a:ext uri="{FF2B5EF4-FFF2-40B4-BE49-F238E27FC236}">
                    <a16:creationId xmlns:a16="http://schemas.microsoft.com/office/drawing/2014/main" id="{FF5DB371-0ABE-79B4-1DBF-1717137F247F}"/>
                  </a:ext>
                </a:extLst>
              </p:cNvPr>
              <p:cNvSpPr/>
              <p:nvPr/>
            </p:nvSpPr>
            <p:spPr>
              <a:xfrm>
                <a:off x="3664" y="3133"/>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 name="直接连接符 424026">
                <a:extLst>
                  <a:ext uri="{FF2B5EF4-FFF2-40B4-BE49-F238E27FC236}">
                    <a16:creationId xmlns:a16="http://schemas.microsoft.com/office/drawing/2014/main" id="{8DDD5BCC-0204-1E79-3E0D-D2DED275CB30}"/>
                  </a:ext>
                </a:extLst>
              </p:cNvPr>
              <p:cNvSpPr/>
              <p:nvPr/>
            </p:nvSpPr>
            <p:spPr>
              <a:xfrm>
                <a:off x="3664" y="2762"/>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67" name="组合 424027">
                <a:extLst>
                  <a:ext uri="{FF2B5EF4-FFF2-40B4-BE49-F238E27FC236}">
                    <a16:creationId xmlns:a16="http://schemas.microsoft.com/office/drawing/2014/main" id="{28430EEA-C980-BB63-381D-5E1056C1CF36}"/>
                  </a:ext>
                </a:extLst>
              </p:cNvPr>
              <p:cNvGrpSpPr/>
              <p:nvPr/>
            </p:nvGrpSpPr>
            <p:grpSpPr>
              <a:xfrm rot="-5400000">
                <a:off x="108" y="2064"/>
                <a:ext cx="816" cy="336"/>
                <a:chOff x="1814" y="919"/>
                <a:chExt cx="816" cy="336"/>
              </a:xfrm>
            </p:grpSpPr>
            <p:sp>
              <p:nvSpPr>
                <p:cNvPr id="222" name="文本框 424028">
                  <a:extLst>
                    <a:ext uri="{FF2B5EF4-FFF2-40B4-BE49-F238E27FC236}">
                      <a16:creationId xmlns:a16="http://schemas.microsoft.com/office/drawing/2014/main" id="{1E5E260E-6BD2-BBA3-9C23-4A35123DE107}"/>
                    </a:ext>
                  </a:extLst>
                </p:cNvPr>
                <p:cNvSpPr txBox="1"/>
                <p:nvPr/>
              </p:nvSpPr>
              <p:spPr>
                <a:xfrm>
                  <a:off x="1814" y="984"/>
                  <a:ext cx="404"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1" u="none" strike="noStrike" kern="0" cap="none" spc="0" normalizeH="0" baseline="0" noProof="0">
                      <a:ln>
                        <a:noFill/>
                      </a:ln>
                      <a:solidFill>
                        <a:srgbClr val="000000"/>
                      </a:solidFill>
                      <a:effectLst/>
                      <a:uLnTx/>
                      <a:uFillTx/>
                      <a:latin typeface="Times New Roman" panose="02020603050405020304" pitchFamily="18" charset="0"/>
                    </a:rPr>
                    <a:t>φ36</a:t>
                  </a:r>
                </a:p>
              </p:txBody>
            </p:sp>
            <p:sp>
              <p:nvSpPr>
                <p:cNvPr id="223" name="文本框 424029">
                  <a:extLst>
                    <a:ext uri="{FF2B5EF4-FFF2-40B4-BE49-F238E27FC236}">
                      <a16:creationId xmlns:a16="http://schemas.microsoft.com/office/drawing/2014/main" id="{04DB64E1-F9C2-ADCC-21B2-F0BBEB9EDADF}"/>
                    </a:ext>
                  </a:extLst>
                </p:cNvPr>
                <p:cNvSpPr txBox="1"/>
                <p:nvPr/>
              </p:nvSpPr>
              <p:spPr>
                <a:xfrm>
                  <a:off x="2264" y="919"/>
                  <a:ext cx="172" cy="19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1" i="1" u="none" strike="noStrike" kern="0" cap="none" spc="0" normalizeH="0" baseline="0" noProof="0">
                      <a:ln>
                        <a:noFill/>
                      </a:ln>
                      <a:solidFill>
                        <a:srgbClr val="000000"/>
                      </a:solidFill>
                      <a:effectLst/>
                      <a:uLnTx/>
                      <a:uFillTx/>
                      <a:latin typeface="Times New Roman" panose="02020603050405020304" pitchFamily="18" charset="0"/>
                    </a:rPr>
                    <a:t>0</a:t>
                  </a:r>
                </a:p>
              </p:txBody>
            </p:sp>
            <p:sp>
              <p:nvSpPr>
                <p:cNvPr id="224" name="文本框 424030">
                  <a:extLst>
                    <a:ext uri="{FF2B5EF4-FFF2-40B4-BE49-F238E27FC236}">
                      <a16:creationId xmlns:a16="http://schemas.microsoft.com/office/drawing/2014/main" id="{5C1AC458-BE38-7DB5-B7DF-8078F28D2CA7}"/>
                    </a:ext>
                  </a:extLst>
                </p:cNvPr>
                <p:cNvSpPr txBox="1"/>
                <p:nvPr/>
              </p:nvSpPr>
              <p:spPr>
                <a:xfrm>
                  <a:off x="2150" y="1063"/>
                  <a:ext cx="480" cy="19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1" u="none" strike="noStrike" kern="0" cap="none" spc="0" normalizeH="0" baseline="0" noProof="0" dirty="0">
                      <a:ln>
                        <a:noFill/>
                      </a:ln>
                      <a:solidFill>
                        <a:srgbClr val="000000"/>
                      </a:solidFill>
                      <a:effectLst/>
                      <a:uLnTx/>
                      <a:uFillTx/>
                      <a:latin typeface="Times New Roman" panose="02020603050405020304" pitchFamily="18" charset="0"/>
                    </a:rPr>
                    <a:t>－</a:t>
                  </a:r>
                  <a:r>
                    <a:rPr kumimoji="0" lang="en-US" altLang="zh-CN" sz="1400" b="1" i="1" u="none" strike="noStrike" kern="0" cap="none" spc="0" normalizeH="0" baseline="0" noProof="0" dirty="0">
                      <a:ln>
                        <a:noFill/>
                      </a:ln>
                      <a:solidFill>
                        <a:srgbClr val="000000"/>
                      </a:solidFill>
                      <a:effectLst/>
                      <a:uLnTx/>
                      <a:uFillTx/>
                      <a:latin typeface="Times New Roman" panose="02020603050405020304" pitchFamily="18" charset="0"/>
                    </a:rPr>
                    <a:t>0.390</a:t>
                  </a:r>
                  <a:endParaRPr kumimoji="0" lang="en-US" altLang="zh-CN" sz="1400" b="1" i="1" u="none" strike="noStrike" kern="0" cap="none" spc="0" normalizeH="0" baseline="0" noProof="0">
                    <a:ln>
                      <a:noFill/>
                    </a:ln>
                    <a:solidFill>
                      <a:srgbClr val="000000"/>
                    </a:solidFill>
                    <a:effectLst/>
                    <a:uLnTx/>
                    <a:uFillTx/>
                    <a:latin typeface="Times New Roman" panose="02020603050405020304" pitchFamily="18" charset="0"/>
                  </a:endParaRPr>
                </a:p>
              </p:txBody>
            </p:sp>
          </p:grpSp>
          <p:sp>
            <p:nvSpPr>
              <p:cNvPr id="68" name="直接连接符 424031">
                <a:extLst>
                  <a:ext uri="{FF2B5EF4-FFF2-40B4-BE49-F238E27FC236}">
                    <a16:creationId xmlns:a16="http://schemas.microsoft.com/office/drawing/2014/main" id="{3BD854CC-C555-AAED-6F84-9F085CA21F06}"/>
                  </a:ext>
                </a:extLst>
              </p:cNvPr>
              <p:cNvSpPr/>
              <p:nvPr/>
            </p:nvSpPr>
            <p:spPr>
              <a:xfrm>
                <a:off x="2768" y="2378"/>
                <a:ext cx="1" cy="38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 name="直接连接符 424032">
                <a:extLst>
                  <a:ext uri="{FF2B5EF4-FFF2-40B4-BE49-F238E27FC236}">
                    <a16:creationId xmlns:a16="http://schemas.microsoft.com/office/drawing/2014/main" id="{8C0C4B4C-1872-2CAA-92B3-75872387AA04}"/>
                  </a:ext>
                </a:extLst>
              </p:cNvPr>
              <p:cNvSpPr/>
              <p:nvPr/>
            </p:nvSpPr>
            <p:spPr>
              <a:xfrm>
                <a:off x="2875" y="2707"/>
                <a:ext cx="683"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 name="任意多边形 424033">
                <a:extLst>
                  <a:ext uri="{FF2B5EF4-FFF2-40B4-BE49-F238E27FC236}">
                    <a16:creationId xmlns:a16="http://schemas.microsoft.com/office/drawing/2014/main" id="{7EC44FF0-7395-E744-BBF2-873209AF844B}"/>
                  </a:ext>
                </a:extLst>
              </p:cNvPr>
              <p:cNvSpPr/>
              <p:nvPr/>
            </p:nvSpPr>
            <p:spPr>
              <a:xfrm>
                <a:off x="2768" y="2689"/>
                <a:ext cx="107" cy="35"/>
              </a:xfrm>
              <a:custGeom>
                <a:avLst/>
                <a:gdLst/>
                <a:ahLst/>
                <a:cxnLst/>
                <a:rect l="0" t="0" r="0" b="0"/>
                <a:pathLst>
                  <a:path w="747" h="249">
                    <a:moveTo>
                      <a:pt x="747" y="0"/>
                    </a:moveTo>
                    <a:lnTo>
                      <a:pt x="747" y="249"/>
                    </a:lnTo>
                    <a:lnTo>
                      <a:pt x="0" y="125"/>
                    </a:lnTo>
                    <a:lnTo>
                      <a:pt x="747"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 name="任意多边形 424034">
                <a:extLst>
                  <a:ext uri="{FF2B5EF4-FFF2-40B4-BE49-F238E27FC236}">
                    <a16:creationId xmlns:a16="http://schemas.microsoft.com/office/drawing/2014/main" id="{BA6263A6-7D69-E0EB-A9AE-B73D3D411C2E}"/>
                  </a:ext>
                </a:extLst>
              </p:cNvPr>
              <p:cNvSpPr/>
              <p:nvPr/>
            </p:nvSpPr>
            <p:spPr>
              <a:xfrm>
                <a:off x="2768" y="2689"/>
                <a:ext cx="107" cy="35"/>
              </a:xfrm>
              <a:custGeom>
                <a:avLst/>
                <a:gdLst/>
                <a:ahLst/>
                <a:cxnLst/>
                <a:rect l="0" t="0" r="0" b="0"/>
                <a:pathLst>
                  <a:path w="747" h="249">
                    <a:moveTo>
                      <a:pt x="747" y="0"/>
                    </a:moveTo>
                    <a:lnTo>
                      <a:pt x="747" y="249"/>
                    </a:lnTo>
                    <a:lnTo>
                      <a:pt x="0" y="125"/>
                    </a:lnTo>
                    <a:lnTo>
                      <a:pt x="747"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 name="任意多边形 424035">
                <a:extLst>
                  <a:ext uri="{FF2B5EF4-FFF2-40B4-BE49-F238E27FC236}">
                    <a16:creationId xmlns:a16="http://schemas.microsoft.com/office/drawing/2014/main" id="{FD70490F-B3F3-BF8E-37D5-FDAF88102FEB}"/>
                  </a:ext>
                </a:extLst>
              </p:cNvPr>
              <p:cNvSpPr/>
              <p:nvPr/>
            </p:nvSpPr>
            <p:spPr>
              <a:xfrm>
                <a:off x="3558" y="2689"/>
                <a:ext cx="106" cy="35"/>
              </a:xfrm>
              <a:custGeom>
                <a:avLst/>
                <a:gdLst/>
                <a:ahLst/>
                <a:cxnLst/>
                <a:rect l="0" t="0" r="0" b="0"/>
                <a:pathLst>
                  <a:path w="746" h="249">
                    <a:moveTo>
                      <a:pt x="0" y="0"/>
                    </a:moveTo>
                    <a:lnTo>
                      <a:pt x="0" y="249"/>
                    </a:lnTo>
                    <a:lnTo>
                      <a:pt x="746" y="125"/>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 name="任意多边形 424036">
                <a:extLst>
                  <a:ext uri="{FF2B5EF4-FFF2-40B4-BE49-F238E27FC236}">
                    <a16:creationId xmlns:a16="http://schemas.microsoft.com/office/drawing/2014/main" id="{19E557D2-E5E9-518B-5DB4-5C3367016824}"/>
                  </a:ext>
                </a:extLst>
              </p:cNvPr>
              <p:cNvSpPr/>
              <p:nvPr/>
            </p:nvSpPr>
            <p:spPr>
              <a:xfrm>
                <a:off x="3558" y="2689"/>
                <a:ext cx="106" cy="35"/>
              </a:xfrm>
              <a:custGeom>
                <a:avLst/>
                <a:gdLst/>
                <a:ahLst/>
                <a:cxnLst/>
                <a:rect l="0" t="0" r="0" b="0"/>
                <a:pathLst>
                  <a:path w="746" h="249">
                    <a:moveTo>
                      <a:pt x="0" y="0"/>
                    </a:moveTo>
                    <a:lnTo>
                      <a:pt x="0" y="249"/>
                    </a:lnTo>
                    <a:lnTo>
                      <a:pt x="746" y="125"/>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 name="直接连接符 424037">
                <a:extLst>
                  <a:ext uri="{FF2B5EF4-FFF2-40B4-BE49-F238E27FC236}">
                    <a16:creationId xmlns:a16="http://schemas.microsoft.com/office/drawing/2014/main" id="{40C7F591-2AB5-FC95-AA3B-CF417C5683A6}"/>
                  </a:ext>
                </a:extLst>
              </p:cNvPr>
              <p:cNvSpPr/>
              <p:nvPr/>
            </p:nvSpPr>
            <p:spPr>
              <a:xfrm>
                <a:off x="3664" y="2707"/>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 name="文本框 424038">
                <a:extLst>
                  <a:ext uri="{FF2B5EF4-FFF2-40B4-BE49-F238E27FC236}">
                    <a16:creationId xmlns:a16="http://schemas.microsoft.com/office/drawing/2014/main" id="{FD2FDB25-0000-ED30-C235-8D904F29B859}"/>
                  </a:ext>
                </a:extLst>
              </p:cNvPr>
              <p:cNvSpPr txBox="1"/>
              <p:nvPr/>
            </p:nvSpPr>
            <p:spPr>
              <a:xfrm>
                <a:off x="3062" y="2505"/>
                <a:ext cx="276"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1" u="none" strike="noStrike" kern="0" cap="none" spc="0" normalizeH="0" baseline="0" noProof="0" dirty="0">
                    <a:ln>
                      <a:noFill/>
                    </a:ln>
                    <a:solidFill>
                      <a:srgbClr val="000000"/>
                    </a:solidFill>
                    <a:effectLst/>
                    <a:uLnTx/>
                    <a:uFillTx/>
                    <a:latin typeface="Times New Roman" panose="02020603050405020304" pitchFamily="18" charset="0"/>
                  </a:rPr>
                  <a:t>20</a:t>
                </a:r>
                <a:endParaRPr kumimoji="0" lang="en-US" altLang="zh-CN" sz="1800" b="1" i="1" u="none" strike="noStrike" kern="0" cap="none" spc="0" normalizeH="0" baseline="0" noProof="0">
                  <a:ln>
                    <a:noFill/>
                  </a:ln>
                  <a:solidFill>
                    <a:srgbClr val="000000"/>
                  </a:solidFill>
                  <a:effectLst/>
                  <a:uLnTx/>
                  <a:uFillTx/>
                  <a:latin typeface="Times New Roman" panose="02020603050405020304" pitchFamily="18" charset="0"/>
                </a:endParaRPr>
              </a:p>
            </p:txBody>
          </p:sp>
          <p:grpSp>
            <p:nvGrpSpPr>
              <p:cNvPr id="76" name="组合 424039">
                <a:extLst>
                  <a:ext uri="{FF2B5EF4-FFF2-40B4-BE49-F238E27FC236}">
                    <a16:creationId xmlns:a16="http://schemas.microsoft.com/office/drawing/2014/main" id="{4F3D522B-A5D5-5123-8697-2B3966C10757}"/>
                  </a:ext>
                </a:extLst>
              </p:cNvPr>
              <p:cNvGrpSpPr/>
              <p:nvPr/>
            </p:nvGrpSpPr>
            <p:grpSpPr>
              <a:xfrm>
                <a:off x="906" y="1591"/>
                <a:ext cx="872" cy="228"/>
                <a:chOff x="906" y="1591"/>
                <a:chExt cx="872" cy="228"/>
              </a:xfrm>
            </p:grpSpPr>
            <p:sp>
              <p:nvSpPr>
                <p:cNvPr id="214" name="文本框 424040">
                  <a:extLst>
                    <a:ext uri="{FF2B5EF4-FFF2-40B4-BE49-F238E27FC236}">
                      <a16:creationId xmlns:a16="http://schemas.microsoft.com/office/drawing/2014/main" id="{7DBDF029-C4E3-F709-DF63-E4186B9C53FB}"/>
                    </a:ext>
                  </a:extLst>
                </p:cNvPr>
                <p:cNvSpPr txBox="1"/>
                <p:nvPr/>
              </p:nvSpPr>
              <p:spPr>
                <a:xfrm rot="386361">
                  <a:off x="1201" y="1591"/>
                  <a:ext cx="421" cy="19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1" i="1" u="none" strike="noStrike" kern="0" cap="none" spc="0" normalizeH="0" baseline="0" noProof="0">
                      <a:ln>
                        <a:noFill/>
                      </a:ln>
                      <a:solidFill>
                        <a:srgbClr val="000000"/>
                      </a:solidFill>
                      <a:effectLst/>
                      <a:uLnTx/>
                      <a:uFillTx/>
                      <a:latin typeface="Times New Roman" panose="02020603050405020304" pitchFamily="18" charset="0"/>
                    </a:rPr>
                    <a:t>SR750</a:t>
                  </a:r>
                </a:p>
              </p:txBody>
            </p:sp>
            <p:grpSp>
              <p:nvGrpSpPr>
                <p:cNvPr id="215" name="组合 424041">
                  <a:extLst>
                    <a:ext uri="{FF2B5EF4-FFF2-40B4-BE49-F238E27FC236}">
                      <a16:creationId xmlns:a16="http://schemas.microsoft.com/office/drawing/2014/main" id="{547130A2-AE5F-6F19-89ED-27783A50A205}"/>
                    </a:ext>
                  </a:extLst>
                </p:cNvPr>
                <p:cNvGrpSpPr/>
                <p:nvPr/>
              </p:nvGrpSpPr>
              <p:grpSpPr>
                <a:xfrm>
                  <a:off x="906" y="1726"/>
                  <a:ext cx="872" cy="93"/>
                  <a:chOff x="906" y="1726"/>
                  <a:chExt cx="872" cy="93"/>
                </a:xfrm>
              </p:grpSpPr>
              <p:sp>
                <p:nvSpPr>
                  <p:cNvPr id="216" name="直接连接符 424042">
                    <a:extLst>
                      <a:ext uri="{FF2B5EF4-FFF2-40B4-BE49-F238E27FC236}">
                        <a16:creationId xmlns:a16="http://schemas.microsoft.com/office/drawing/2014/main" id="{7FBAAF7F-0D1E-8B2E-D13E-FA3FBAE42CB3}"/>
                      </a:ext>
                    </a:extLst>
                  </p:cNvPr>
                  <p:cNvSpPr/>
                  <p:nvPr/>
                </p:nvSpPr>
                <p:spPr>
                  <a:xfrm flipH="1" flipV="1">
                    <a:off x="1012" y="1743"/>
                    <a:ext cx="766" cy="7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217" name="组合 424043">
                    <a:extLst>
                      <a:ext uri="{FF2B5EF4-FFF2-40B4-BE49-F238E27FC236}">
                        <a16:creationId xmlns:a16="http://schemas.microsoft.com/office/drawing/2014/main" id="{BA40BF5F-E460-AF08-820F-160826B72143}"/>
                      </a:ext>
                    </a:extLst>
                  </p:cNvPr>
                  <p:cNvGrpSpPr/>
                  <p:nvPr/>
                </p:nvGrpSpPr>
                <p:grpSpPr>
                  <a:xfrm>
                    <a:off x="906" y="1726"/>
                    <a:ext cx="108" cy="35"/>
                    <a:chOff x="906" y="1726"/>
                    <a:chExt cx="108" cy="35"/>
                  </a:xfrm>
                </p:grpSpPr>
                <p:sp>
                  <p:nvSpPr>
                    <p:cNvPr id="218" name="任意多边形 424044">
                      <a:extLst>
                        <a:ext uri="{FF2B5EF4-FFF2-40B4-BE49-F238E27FC236}">
                          <a16:creationId xmlns:a16="http://schemas.microsoft.com/office/drawing/2014/main" id="{7AC42A82-9C96-A329-D6B3-9F9E1F86B037}"/>
                        </a:ext>
                      </a:extLst>
                    </p:cNvPr>
                    <p:cNvSpPr/>
                    <p:nvPr/>
                  </p:nvSpPr>
                  <p:spPr>
                    <a:xfrm>
                      <a:off x="906" y="1726"/>
                      <a:ext cx="108" cy="35"/>
                    </a:xfrm>
                    <a:custGeom>
                      <a:avLst/>
                      <a:gdLst/>
                      <a:ahLst/>
                      <a:cxnLst/>
                      <a:rect l="0" t="0" r="0" b="0"/>
                      <a:pathLst>
                        <a:path w="756" h="248">
                          <a:moveTo>
                            <a:pt x="756" y="0"/>
                          </a:moveTo>
                          <a:lnTo>
                            <a:pt x="731" y="248"/>
                          </a:lnTo>
                          <a:lnTo>
                            <a:pt x="0" y="51"/>
                          </a:lnTo>
                          <a:lnTo>
                            <a:pt x="756"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219" name="组合 424045">
                      <a:extLst>
                        <a:ext uri="{FF2B5EF4-FFF2-40B4-BE49-F238E27FC236}">
                          <a16:creationId xmlns:a16="http://schemas.microsoft.com/office/drawing/2014/main" id="{0D9FF8F0-CD4D-F70E-A900-D12F02FDA6C3}"/>
                        </a:ext>
                      </a:extLst>
                    </p:cNvPr>
                    <p:cNvGrpSpPr/>
                    <p:nvPr/>
                  </p:nvGrpSpPr>
                  <p:grpSpPr>
                    <a:xfrm>
                      <a:off x="906" y="1726"/>
                      <a:ext cx="108" cy="35"/>
                      <a:chOff x="906" y="1726"/>
                      <a:chExt cx="108" cy="35"/>
                    </a:xfrm>
                  </p:grpSpPr>
                  <p:sp>
                    <p:nvSpPr>
                      <p:cNvPr id="220" name="任意多边形 424046">
                        <a:extLst>
                          <a:ext uri="{FF2B5EF4-FFF2-40B4-BE49-F238E27FC236}">
                            <a16:creationId xmlns:a16="http://schemas.microsoft.com/office/drawing/2014/main" id="{F167917D-EE46-E28B-3A39-9655F5216CF4}"/>
                          </a:ext>
                        </a:extLst>
                      </p:cNvPr>
                      <p:cNvSpPr/>
                      <p:nvPr/>
                    </p:nvSpPr>
                    <p:spPr>
                      <a:xfrm>
                        <a:off x="906" y="1726"/>
                        <a:ext cx="108" cy="35"/>
                      </a:xfrm>
                      <a:custGeom>
                        <a:avLst/>
                        <a:gdLst/>
                        <a:ahLst/>
                        <a:cxnLst/>
                        <a:rect l="0" t="0" r="0" b="0"/>
                        <a:pathLst>
                          <a:path w="756" h="248">
                            <a:moveTo>
                              <a:pt x="756" y="0"/>
                            </a:moveTo>
                            <a:lnTo>
                              <a:pt x="731" y="248"/>
                            </a:lnTo>
                            <a:lnTo>
                              <a:pt x="0" y="51"/>
                            </a:lnTo>
                            <a:lnTo>
                              <a:pt x="756"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1" name="直接连接符 424047">
                        <a:extLst>
                          <a:ext uri="{FF2B5EF4-FFF2-40B4-BE49-F238E27FC236}">
                            <a16:creationId xmlns:a16="http://schemas.microsoft.com/office/drawing/2014/main" id="{4FA94415-737A-2E39-CF77-DE3A4AE5A0B1}"/>
                          </a:ext>
                        </a:extLst>
                      </p:cNvPr>
                      <p:cNvSpPr/>
                      <p:nvPr/>
                    </p:nvSpPr>
                    <p:spPr>
                      <a:xfrm>
                        <a:off x="906" y="1733"/>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grpSp>
          </p:grpSp>
          <p:grpSp>
            <p:nvGrpSpPr>
              <p:cNvPr id="77" name="组合 424048">
                <a:extLst>
                  <a:ext uri="{FF2B5EF4-FFF2-40B4-BE49-F238E27FC236}">
                    <a16:creationId xmlns:a16="http://schemas.microsoft.com/office/drawing/2014/main" id="{CA0C0004-740A-8C62-A97B-789A240046FB}"/>
                  </a:ext>
                </a:extLst>
              </p:cNvPr>
              <p:cNvGrpSpPr/>
              <p:nvPr/>
            </p:nvGrpSpPr>
            <p:grpSpPr>
              <a:xfrm>
                <a:off x="1754" y="2884"/>
                <a:ext cx="616" cy="294"/>
                <a:chOff x="1754" y="2884"/>
                <a:chExt cx="616" cy="294"/>
              </a:xfrm>
            </p:grpSpPr>
            <p:sp>
              <p:nvSpPr>
                <p:cNvPr id="210" name="文本框 424049">
                  <a:extLst>
                    <a:ext uri="{FF2B5EF4-FFF2-40B4-BE49-F238E27FC236}">
                      <a16:creationId xmlns:a16="http://schemas.microsoft.com/office/drawing/2014/main" id="{84A864E7-A5E0-BF0F-D286-3798C7344FF8}"/>
                    </a:ext>
                  </a:extLst>
                </p:cNvPr>
                <p:cNvSpPr txBox="1"/>
                <p:nvPr/>
              </p:nvSpPr>
              <p:spPr>
                <a:xfrm>
                  <a:off x="1754" y="2925"/>
                  <a:ext cx="260"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1" u="none" strike="noStrike" kern="0" cap="none" spc="0" normalizeH="0" baseline="0" noProof="0" dirty="0">
                      <a:ln>
                        <a:noFill/>
                      </a:ln>
                      <a:solidFill>
                        <a:srgbClr val="000000"/>
                      </a:solidFill>
                      <a:effectLst/>
                      <a:uLnTx/>
                      <a:uFillTx/>
                      <a:latin typeface="Times New Roman" panose="02020603050405020304" pitchFamily="18" charset="0"/>
                    </a:rPr>
                    <a:t>62</a:t>
                  </a:r>
                  <a:endParaRPr kumimoji="0" lang="en-US" altLang="zh-CN" sz="1800" b="1" i="1" u="none" strike="noStrike" kern="0" cap="none" spc="0" normalizeH="0" baseline="0" noProof="0">
                    <a:ln>
                      <a:noFill/>
                    </a:ln>
                    <a:solidFill>
                      <a:srgbClr val="000000"/>
                    </a:solidFill>
                    <a:effectLst/>
                    <a:uLnTx/>
                    <a:uFillTx/>
                    <a:latin typeface="Times New Roman" panose="02020603050405020304" pitchFamily="18" charset="0"/>
                  </a:endParaRPr>
                </a:p>
              </p:txBody>
            </p:sp>
            <p:grpSp>
              <p:nvGrpSpPr>
                <p:cNvPr id="211" name="组合 424050">
                  <a:extLst>
                    <a:ext uri="{FF2B5EF4-FFF2-40B4-BE49-F238E27FC236}">
                      <a16:creationId xmlns:a16="http://schemas.microsoft.com/office/drawing/2014/main" id="{CE23FC9F-C572-6A43-55F8-A92983B6F738}"/>
                    </a:ext>
                  </a:extLst>
                </p:cNvPr>
                <p:cNvGrpSpPr/>
                <p:nvPr/>
              </p:nvGrpSpPr>
              <p:grpSpPr>
                <a:xfrm>
                  <a:off x="1890" y="2884"/>
                  <a:ext cx="480" cy="294"/>
                  <a:chOff x="2366" y="3559"/>
                  <a:chExt cx="480" cy="294"/>
                </a:xfrm>
              </p:grpSpPr>
              <p:sp>
                <p:nvSpPr>
                  <p:cNvPr id="212" name="文本框 424051">
                    <a:extLst>
                      <a:ext uri="{FF2B5EF4-FFF2-40B4-BE49-F238E27FC236}">
                        <a16:creationId xmlns:a16="http://schemas.microsoft.com/office/drawing/2014/main" id="{43770E30-0E55-BC0C-3D28-13244C12620C}"/>
                      </a:ext>
                    </a:extLst>
                  </p:cNvPr>
                  <p:cNvSpPr txBox="1"/>
                  <p:nvPr/>
                </p:nvSpPr>
                <p:spPr>
                  <a:xfrm>
                    <a:off x="2486" y="3559"/>
                    <a:ext cx="172" cy="19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1" i="1" u="none" strike="noStrike" kern="0" cap="none" spc="0" normalizeH="0" baseline="0" noProof="0">
                        <a:ln>
                          <a:noFill/>
                        </a:ln>
                        <a:solidFill>
                          <a:srgbClr val="000000"/>
                        </a:solidFill>
                        <a:effectLst/>
                        <a:uLnTx/>
                        <a:uFillTx/>
                        <a:latin typeface="Times New Roman" panose="02020603050405020304" pitchFamily="18" charset="0"/>
                      </a:rPr>
                      <a:t>0</a:t>
                    </a:r>
                  </a:p>
                </p:txBody>
              </p:sp>
              <p:sp>
                <p:nvSpPr>
                  <p:cNvPr id="213" name="文本框 424052">
                    <a:extLst>
                      <a:ext uri="{FF2B5EF4-FFF2-40B4-BE49-F238E27FC236}">
                        <a16:creationId xmlns:a16="http://schemas.microsoft.com/office/drawing/2014/main" id="{79972F78-B3A9-5139-6BB9-EA288778BA06}"/>
                      </a:ext>
                    </a:extLst>
                  </p:cNvPr>
                  <p:cNvSpPr txBox="1"/>
                  <p:nvPr/>
                </p:nvSpPr>
                <p:spPr>
                  <a:xfrm>
                    <a:off x="2366" y="3661"/>
                    <a:ext cx="480" cy="19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1" u="none" strike="noStrike" kern="0" cap="none" spc="0" normalizeH="0" baseline="0" noProof="0" dirty="0">
                        <a:ln>
                          <a:noFill/>
                        </a:ln>
                        <a:solidFill>
                          <a:srgbClr val="000000"/>
                        </a:solidFill>
                        <a:effectLst/>
                        <a:uLnTx/>
                        <a:uFillTx/>
                        <a:latin typeface="Times New Roman" panose="02020603050405020304" pitchFamily="18" charset="0"/>
                      </a:rPr>
                      <a:t>－</a:t>
                    </a:r>
                    <a:r>
                      <a:rPr kumimoji="0" lang="en-US" altLang="zh-CN" sz="1400" b="1" i="1" u="none" strike="noStrike" kern="0" cap="none" spc="0" normalizeH="0" baseline="0" noProof="0" dirty="0">
                        <a:ln>
                          <a:noFill/>
                        </a:ln>
                        <a:solidFill>
                          <a:srgbClr val="000000"/>
                        </a:solidFill>
                        <a:effectLst/>
                        <a:uLnTx/>
                        <a:uFillTx/>
                        <a:latin typeface="Times New Roman" panose="02020603050405020304" pitchFamily="18" charset="0"/>
                      </a:rPr>
                      <a:t>0.460</a:t>
                    </a:r>
                    <a:endParaRPr kumimoji="0" lang="en-US" altLang="zh-CN" sz="1400" b="1" i="1" u="none" strike="noStrike" kern="0" cap="none" spc="0" normalizeH="0" baseline="0" noProof="0">
                      <a:ln>
                        <a:noFill/>
                      </a:ln>
                      <a:solidFill>
                        <a:srgbClr val="000000"/>
                      </a:solidFill>
                      <a:effectLst/>
                      <a:uLnTx/>
                      <a:uFillTx/>
                      <a:latin typeface="Times New Roman" panose="02020603050405020304" pitchFamily="18" charset="0"/>
                    </a:endParaRPr>
                  </a:p>
                </p:txBody>
              </p:sp>
            </p:grpSp>
          </p:grpSp>
          <p:grpSp>
            <p:nvGrpSpPr>
              <p:cNvPr id="78" name="组合 424053">
                <a:extLst>
                  <a:ext uri="{FF2B5EF4-FFF2-40B4-BE49-F238E27FC236}">
                    <a16:creationId xmlns:a16="http://schemas.microsoft.com/office/drawing/2014/main" id="{2ABFF044-E212-3542-9781-4A2B646B5449}"/>
                  </a:ext>
                </a:extLst>
              </p:cNvPr>
              <p:cNvGrpSpPr/>
              <p:nvPr/>
            </p:nvGrpSpPr>
            <p:grpSpPr>
              <a:xfrm rot="-5400000">
                <a:off x="1818" y="1297"/>
                <a:ext cx="713" cy="322"/>
                <a:chOff x="2685" y="3781"/>
                <a:chExt cx="713" cy="322"/>
              </a:xfrm>
            </p:grpSpPr>
            <p:sp>
              <p:nvSpPr>
                <p:cNvPr id="207" name="文本框 424054">
                  <a:extLst>
                    <a:ext uri="{FF2B5EF4-FFF2-40B4-BE49-F238E27FC236}">
                      <a16:creationId xmlns:a16="http://schemas.microsoft.com/office/drawing/2014/main" id="{D94B589B-9585-B4CF-0580-F777F5ECD141}"/>
                    </a:ext>
                  </a:extLst>
                </p:cNvPr>
                <p:cNvSpPr txBox="1"/>
                <p:nvPr/>
              </p:nvSpPr>
              <p:spPr>
                <a:xfrm>
                  <a:off x="2685" y="3831"/>
                  <a:ext cx="436"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1" u="none" strike="noStrike" kern="0" cap="none" spc="0" normalizeH="0" baseline="0" noProof="0" dirty="0">
                      <a:ln>
                        <a:noFill/>
                      </a:ln>
                      <a:solidFill>
                        <a:srgbClr val="000000"/>
                      </a:solidFill>
                      <a:effectLst/>
                      <a:uLnTx/>
                      <a:uFillTx/>
                      <a:latin typeface="Times New Roman" panose="02020603050405020304" pitchFamily="18" charset="0"/>
                    </a:rPr>
                    <a:t>φ16</a:t>
                  </a:r>
                </a:p>
              </p:txBody>
            </p:sp>
            <p:sp>
              <p:nvSpPr>
                <p:cNvPr id="208" name="文本框 424055">
                  <a:extLst>
                    <a:ext uri="{FF2B5EF4-FFF2-40B4-BE49-F238E27FC236}">
                      <a16:creationId xmlns:a16="http://schemas.microsoft.com/office/drawing/2014/main" id="{BFF236EE-80C8-FEC8-D06D-63BB0C650E50}"/>
                    </a:ext>
                  </a:extLst>
                </p:cNvPr>
                <p:cNvSpPr txBox="1"/>
                <p:nvPr/>
              </p:nvSpPr>
              <p:spPr>
                <a:xfrm>
                  <a:off x="2918" y="3781"/>
                  <a:ext cx="480" cy="19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1" u="none" strike="noStrike" kern="0" cap="none" spc="0" normalizeH="0" baseline="0" noProof="0" dirty="0">
                      <a:ln>
                        <a:noFill/>
                      </a:ln>
                      <a:solidFill>
                        <a:srgbClr val="000000"/>
                      </a:solidFill>
                      <a:effectLst/>
                      <a:uLnTx/>
                      <a:uFillTx/>
                      <a:latin typeface="Times New Roman" panose="02020603050405020304" pitchFamily="18" charset="0"/>
                    </a:rPr>
                    <a:t>－</a:t>
                  </a:r>
                  <a:r>
                    <a:rPr kumimoji="0" lang="en-US" altLang="zh-CN" sz="1400" b="1" i="1" u="none" strike="noStrike" kern="0" cap="none" spc="0" normalizeH="0" baseline="0" noProof="0" dirty="0">
                      <a:ln>
                        <a:noFill/>
                      </a:ln>
                      <a:solidFill>
                        <a:srgbClr val="000000"/>
                      </a:solidFill>
                      <a:effectLst/>
                      <a:uLnTx/>
                      <a:uFillTx/>
                      <a:latin typeface="Times New Roman" panose="02020603050405020304" pitchFamily="18" charset="0"/>
                    </a:rPr>
                    <a:t>0.016</a:t>
                  </a:r>
                  <a:endParaRPr kumimoji="0" lang="en-US" altLang="zh-CN" sz="1400" b="1" i="1"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209" name="文本框 424056">
                  <a:extLst>
                    <a:ext uri="{FF2B5EF4-FFF2-40B4-BE49-F238E27FC236}">
                      <a16:creationId xmlns:a16="http://schemas.microsoft.com/office/drawing/2014/main" id="{4AD7D548-A464-B279-2D0D-7B0E60394722}"/>
                    </a:ext>
                  </a:extLst>
                </p:cNvPr>
                <p:cNvSpPr txBox="1"/>
                <p:nvPr/>
              </p:nvSpPr>
              <p:spPr>
                <a:xfrm>
                  <a:off x="2914" y="3911"/>
                  <a:ext cx="480" cy="19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1" u="none" strike="noStrike" kern="0" cap="none" spc="0" normalizeH="0" baseline="0" noProof="0" dirty="0">
                      <a:ln>
                        <a:noFill/>
                      </a:ln>
                      <a:solidFill>
                        <a:srgbClr val="000000"/>
                      </a:solidFill>
                      <a:effectLst/>
                      <a:uLnTx/>
                      <a:uFillTx/>
                      <a:latin typeface="Times New Roman" panose="02020603050405020304" pitchFamily="18" charset="0"/>
                    </a:rPr>
                    <a:t>－</a:t>
                  </a:r>
                  <a:r>
                    <a:rPr kumimoji="0" lang="en-US" altLang="zh-CN" sz="1400" b="1" i="1" u="none" strike="noStrike" kern="0" cap="none" spc="0" normalizeH="0" baseline="0" noProof="0" dirty="0">
                      <a:ln>
                        <a:noFill/>
                      </a:ln>
                      <a:solidFill>
                        <a:srgbClr val="000000"/>
                      </a:solidFill>
                      <a:effectLst/>
                      <a:uLnTx/>
                      <a:uFillTx/>
                      <a:latin typeface="Times New Roman" panose="02020603050405020304" pitchFamily="18" charset="0"/>
                    </a:rPr>
                    <a:t>0.034</a:t>
                  </a:r>
                  <a:endParaRPr kumimoji="0" lang="en-US" altLang="zh-CN" sz="1400" b="1" i="1" u="none" strike="noStrike" kern="0" cap="none" spc="0" normalizeH="0" baseline="0" noProof="0">
                    <a:ln>
                      <a:noFill/>
                    </a:ln>
                    <a:solidFill>
                      <a:srgbClr val="000000"/>
                    </a:solidFill>
                    <a:effectLst/>
                    <a:uLnTx/>
                    <a:uFillTx/>
                    <a:latin typeface="Times New Roman" panose="02020603050405020304" pitchFamily="18" charset="0"/>
                  </a:endParaRPr>
                </a:p>
              </p:txBody>
            </p:sp>
          </p:grpSp>
          <p:grpSp>
            <p:nvGrpSpPr>
              <p:cNvPr id="79" name="组合 424057">
                <a:extLst>
                  <a:ext uri="{FF2B5EF4-FFF2-40B4-BE49-F238E27FC236}">
                    <a16:creationId xmlns:a16="http://schemas.microsoft.com/office/drawing/2014/main" id="{612872C0-FE89-4F2C-1796-1466653FBF48}"/>
                  </a:ext>
                </a:extLst>
              </p:cNvPr>
              <p:cNvGrpSpPr/>
              <p:nvPr/>
            </p:nvGrpSpPr>
            <p:grpSpPr>
              <a:xfrm>
                <a:off x="800" y="1430"/>
                <a:ext cx="3100" cy="1539"/>
                <a:chOff x="800" y="1430"/>
                <a:chExt cx="3100" cy="1539"/>
              </a:xfrm>
            </p:grpSpPr>
            <p:sp>
              <p:nvSpPr>
                <p:cNvPr id="80" name="直接连接符 424058">
                  <a:extLst>
                    <a:ext uri="{FF2B5EF4-FFF2-40B4-BE49-F238E27FC236}">
                      <a16:creationId xmlns:a16="http://schemas.microsoft.com/office/drawing/2014/main" id="{7430EE65-4AED-A008-5EA2-6F8C2C442BC6}"/>
                    </a:ext>
                  </a:extLst>
                </p:cNvPr>
                <p:cNvSpPr/>
                <p:nvPr/>
              </p:nvSpPr>
              <p:spPr>
                <a:xfrm>
                  <a:off x="2764" y="2016"/>
                  <a:ext cx="0" cy="363"/>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81" name="组合 424059">
                  <a:extLst>
                    <a:ext uri="{FF2B5EF4-FFF2-40B4-BE49-F238E27FC236}">
                      <a16:creationId xmlns:a16="http://schemas.microsoft.com/office/drawing/2014/main" id="{226F8D9C-5C51-174C-D004-1475563DB998}"/>
                    </a:ext>
                  </a:extLst>
                </p:cNvPr>
                <p:cNvGrpSpPr/>
                <p:nvPr/>
              </p:nvGrpSpPr>
              <p:grpSpPr>
                <a:xfrm>
                  <a:off x="800" y="1430"/>
                  <a:ext cx="3100" cy="1539"/>
                  <a:chOff x="800" y="1430"/>
                  <a:chExt cx="3100" cy="1539"/>
                </a:xfrm>
              </p:grpSpPr>
              <p:sp>
                <p:nvSpPr>
                  <p:cNvPr id="82" name="直接连接符 424060">
                    <a:extLst>
                      <a:ext uri="{FF2B5EF4-FFF2-40B4-BE49-F238E27FC236}">
                        <a16:creationId xmlns:a16="http://schemas.microsoft.com/office/drawing/2014/main" id="{E154CB8D-5D15-585A-7557-79B8376BBAF0}"/>
                      </a:ext>
                    </a:extLst>
                  </p:cNvPr>
                  <p:cNvSpPr/>
                  <p:nvPr/>
                </p:nvSpPr>
                <p:spPr>
                  <a:xfrm>
                    <a:off x="940" y="2199"/>
                    <a:ext cx="1" cy="76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 name="直接连接符 424061">
                    <a:extLst>
                      <a:ext uri="{FF2B5EF4-FFF2-40B4-BE49-F238E27FC236}">
                        <a16:creationId xmlns:a16="http://schemas.microsoft.com/office/drawing/2014/main" id="{F86EAA0C-B4D9-8A7B-B29F-79E7AB4BDDB9}"/>
                      </a:ext>
                    </a:extLst>
                  </p:cNvPr>
                  <p:cNvSpPr/>
                  <p:nvPr/>
                </p:nvSpPr>
                <p:spPr>
                  <a:xfrm flipV="1">
                    <a:off x="1069" y="2199"/>
                    <a:ext cx="1" cy="76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 name="直接连接符 424062">
                    <a:extLst>
                      <a:ext uri="{FF2B5EF4-FFF2-40B4-BE49-F238E27FC236}">
                        <a16:creationId xmlns:a16="http://schemas.microsoft.com/office/drawing/2014/main" id="{CC5F8E67-33B4-E7D5-30B1-F31A5EA2E54E}"/>
                      </a:ext>
                    </a:extLst>
                  </p:cNvPr>
                  <p:cNvSpPr/>
                  <p:nvPr/>
                </p:nvSpPr>
                <p:spPr>
                  <a:xfrm flipV="1">
                    <a:off x="940" y="1430"/>
                    <a:ext cx="1" cy="76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 name="直接连接符 424063">
                    <a:extLst>
                      <a:ext uri="{FF2B5EF4-FFF2-40B4-BE49-F238E27FC236}">
                        <a16:creationId xmlns:a16="http://schemas.microsoft.com/office/drawing/2014/main" id="{9D01814C-97CD-C80F-AE53-CE3E7A445660}"/>
                      </a:ext>
                    </a:extLst>
                  </p:cNvPr>
                  <p:cNvSpPr/>
                  <p:nvPr/>
                </p:nvSpPr>
                <p:spPr>
                  <a:xfrm>
                    <a:off x="1069" y="1430"/>
                    <a:ext cx="1" cy="76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 name="任意多边形 424064">
                    <a:extLst>
                      <a:ext uri="{FF2B5EF4-FFF2-40B4-BE49-F238E27FC236}">
                        <a16:creationId xmlns:a16="http://schemas.microsoft.com/office/drawing/2014/main" id="{622FF94A-4BC6-AB1E-818C-C1DDF891EFE6}"/>
                      </a:ext>
                    </a:extLst>
                  </p:cNvPr>
                  <p:cNvSpPr/>
                  <p:nvPr/>
                </p:nvSpPr>
                <p:spPr>
                  <a:xfrm>
                    <a:off x="1113" y="2519"/>
                    <a:ext cx="21" cy="20"/>
                  </a:xfrm>
                  <a:custGeom>
                    <a:avLst/>
                    <a:gdLst/>
                    <a:ahLst/>
                    <a:cxnLst/>
                    <a:rect l="0" t="0" r="0" b="0"/>
                    <a:pathLst>
                      <a:path w="149" h="140">
                        <a:moveTo>
                          <a:pt x="149" y="0"/>
                        </a:moveTo>
                        <a:lnTo>
                          <a:pt x="139" y="0"/>
                        </a:lnTo>
                        <a:lnTo>
                          <a:pt x="128" y="1"/>
                        </a:lnTo>
                        <a:lnTo>
                          <a:pt x="118" y="4"/>
                        </a:lnTo>
                        <a:lnTo>
                          <a:pt x="108" y="6"/>
                        </a:lnTo>
                        <a:lnTo>
                          <a:pt x="99" y="8"/>
                        </a:lnTo>
                        <a:lnTo>
                          <a:pt x="88" y="13"/>
                        </a:lnTo>
                        <a:lnTo>
                          <a:pt x="79" y="17"/>
                        </a:lnTo>
                        <a:lnTo>
                          <a:pt x="71" y="22"/>
                        </a:lnTo>
                        <a:lnTo>
                          <a:pt x="62" y="28"/>
                        </a:lnTo>
                        <a:lnTo>
                          <a:pt x="55" y="34"/>
                        </a:lnTo>
                        <a:lnTo>
                          <a:pt x="46" y="41"/>
                        </a:lnTo>
                        <a:lnTo>
                          <a:pt x="39" y="48"/>
                        </a:lnTo>
                        <a:lnTo>
                          <a:pt x="32" y="56"/>
                        </a:lnTo>
                        <a:lnTo>
                          <a:pt x="27" y="64"/>
                        </a:lnTo>
                        <a:lnTo>
                          <a:pt x="21" y="73"/>
                        </a:lnTo>
                        <a:lnTo>
                          <a:pt x="16" y="82"/>
                        </a:lnTo>
                        <a:lnTo>
                          <a:pt x="11" y="91"/>
                        </a:lnTo>
                        <a:lnTo>
                          <a:pt x="8" y="101"/>
                        </a:lnTo>
                        <a:lnTo>
                          <a:pt x="4" y="110"/>
                        </a:lnTo>
                        <a:lnTo>
                          <a:pt x="2" y="120"/>
                        </a:lnTo>
                        <a:lnTo>
                          <a:pt x="1" y="130"/>
                        </a:lnTo>
                        <a:lnTo>
                          <a:pt x="0" y="14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 name="任意多边形 424065">
                    <a:extLst>
                      <a:ext uri="{FF2B5EF4-FFF2-40B4-BE49-F238E27FC236}">
                        <a16:creationId xmlns:a16="http://schemas.microsoft.com/office/drawing/2014/main" id="{C60B0443-46F6-66C3-2EE6-DD6E2355BB21}"/>
                      </a:ext>
                    </a:extLst>
                  </p:cNvPr>
                  <p:cNvSpPr/>
                  <p:nvPr/>
                </p:nvSpPr>
                <p:spPr>
                  <a:xfrm>
                    <a:off x="1252" y="2519"/>
                    <a:ext cx="22" cy="22"/>
                  </a:xfrm>
                  <a:custGeom>
                    <a:avLst/>
                    <a:gdLst/>
                    <a:ahLst/>
                    <a:cxnLst/>
                    <a:rect l="0" t="0" r="0" b="0"/>
                    <a:pathLst>
                      <a:path w="150" h="150">
                        <a:moveTo>
                          <a:pt x="150" y="150"/>
                        </a:moveTo>
                        <a:lnTo>
                          <a:pt x="148" y="139"/>
                        </a:lnTo>
                        <a:lnTo>
                          <a:pt x="147" y="130"/>
                        </a:lnTo>
                        <a:lnTo>
                          <a:pt x="146" y="119"/>
                        </a:lnTo>
                        <a:lnTo>
                          <a:pt x="144" y="110"/>
                        </a:lnTo>
                        <a:lnTo>
                          <a:pt x="140" y="99"/>
                        </a:lnTo>
                        <a:lnTo>
                          <a:pt x="137" y="90"/>
                        </a:lnTo>
                        <a:lnTo>
                          <a:pt x="132" y="81"/>
                        </a:lnTo>
                        <a:lnTo>
                          <a:pt x="127" y="73"/>
                        </a:lnTo>
                        <a:lnTo>
                          <a:pt x="122" y="63"/>
                        </a:lnTo>
                        <a:lnTo>
                          <a:pt x="116" y="55"/>
                        </a:lnTo>
                        <a:lnTo>
                          <a:pt x="109" y="48"/>
                        </a:lnTo>
                        <a:lnTo>
                          <a:pt x="102" y="40"/>
                        </a:lnTo>
                        <a:lnTo>
                          <a:pt x="94" y="34"/>
                        </a:lnTo>
                        <a:lnTo>
                          <a:pt x="85" y="27"/>
                        </a:lnTo>
                        <a:lnTo>
                          <a:pt x="77" y="22"/>
                        </a:lnTo>
                        <a:lnTo>
                          <a:pt x="68" y="17"/>
                        </a:lnTo>
                        <a:lnTo>
                          <a:pt x="60" y="13"/>
                        </a:lnTo>
                        <a:lnTo>
                          <a:pt x="49" y="8"/>
                        </a:lnTo>
                        <a:lnTo>
                          <a:pt x="40" y="6"/>
                        </a:lnTo>
                        <a:lnTo>
                          <a:pt x="31" y="4"/>
                        </a:lnTo>
                        <a:lnTo>
                          <a:pt x="20" y="1"/>
                        </a:lnTo>
                        <a:lnTo>
                          <a:pt x="10" y="0"/>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 name="直接连接符 424066">
                    <a:extLst>
                      <a:ext uri="{FF2B5EF4-FFF2-40B4-BE49-F238E27FC236}">
                        <a16:creationId xmlns:a16="http://schemas.microsoft.com/office/drawing/2014/main" id="{11CC108E-BA4B-9DEC-7C72-564D8AB497FB}"/>
                      </a:ext>
                    </a:extLst>
                  </p:cNvPr>
                  <p:cNvSpPr/>
                  <p:nvPr/>
                </p:nvSpPr>
                <p:spPr>
                  <a:xfrm>
                    <a:off x="1274" y="2541"/>
                    <a:ext cx="1"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 name="任意多边形 424067">
                    <a:extLst>
                      <a:ext uri="{FF2B5EF4-FFF2-40B4-BE49-F238E27FC236}">
                        <a16:creationId xmlns:a16="http://schemas.microsoft.com/office/drawing/2014/main" id="{FDAD5E36-1755-A19C-77E8-A5E8E0567713}"/>
                      </a:ext>
                    </a:extLst>
                  </p:cNvPr>
                  <p:cNvSpPr/>
                  <p:nvPr/>
                </p:nvSpPr>
                <p:spPr>
                  <a:xfrm>
                    <a:off x="1113" y="1858"/>
                    <a:ext cx="21" cy="20"/>
                  </a:xfrm>
                  <a:custGeom>
                    <a:avLst/>
                    <a:gdLst/>
                    <a:ahLst/>
                    <a:cxnLst/>
                    <a:rect l="0" t="0" r="0" b="0"/>
                    <a:pathLst>
                      <a:path w="149" h="140">
                        <a:moveTo>
                          <a:pt x="0" y="0"/>
                        </a:moveTo>
                        <a:lnTo>
                          <a:pt x="1" y="11"/>
                        </a:lnTo>
                        <a:lnTo>
                          <a:pt x="2" y="20"/>
                        </a:lnTo>
                        <a:lnTo>
                          <a:pt x="4" y="31"/>
                        </a:lnTo>
                        <a:lnTo>
                          <a:pt x="8" y="40"/>
                        </a:lnTo>
                        <a:lnTo>
                          <a:pt x="11" y="49"/>
                        </a:lnTo>
                        <a:lnTo>
                          <a:pt x="16" y="59"/>
                        </a:lnTo>
                        <a:lnTo>
                          <a:pt x="21" y="68"/>
                        </a:lnTo>
                        <a:lnTo>
                          <a:pt x="27" y="76"/>
                        </a:lnTo>
                        <a:lnTo>
                          <a:pt x="32" y="84"/>
                        </a:lnTo>
                        <a:lnTo>
                          <a:pt x="39" y="92"/>
                        </a:lnTo>
                        <a:lnTo>
                          <a:pt x="46" y="99"/>
                        </a:lnTo>
                        <a:lnTo>
                          <a:pt x="55" y="106"/>
                        </a:lnTo>
                        <a:lnTo>
                          <a:pt x="62" y="112"/>
                        </a:lnTo>
                        <a:lnTo>
                          <a:pt x="71" y="118"/>
                        </a:lnTo>
                        <a:lnTo>
                          <a:pt x="79" y="124"/>
                        </a:lnTo>
                        <a:lnTo>
                          <a:pt x="88" y="127"/>
                        </a:lnTo>
                        <a:lnTo>
                          <a:pt x="99" y="132"/>
                        </a:lnTo>
                        <a:lnTo>
                          <a:pt x="108" y="134"/>
                        </a:lnTo>
                        <a:lnTo>
                          <a:pt x="118" y="137"/>
                        </a:lnTo>
                        <a:lnTo>
                          <a:pt x="128" y="139"/>
                        </a:lnTo>
                        <a:lnTo>
                          <a:pt x="139" y="140"/>
                        </a:lnTo>
                        <a:lnTo>
                          <a:pt x="149" y="14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 name="直接连接符 424068">
                    <a:extLst>
                      <a:ext uri="{FF2B5EF4-FFF2-40B4-BE49-F238E27FC236}">
                        <a16:creationId xmlns:a16="http://schemas.microsoft.com/office/drawing/2014/main" id="{1F5F1681-F6DE-FFDE-4CDD-DE27E22D269A}"/>
                      </a:ext>
                    </a:extLst>
                  </p:cNvPr>
                  <p:cNvSpPr/>
                  <p:nvPr/>
                </p:nvSpPr>
                <p:spPr>
                  <a:xfrm>
                    <a:off x="1274" y="1857"/>
                    <a:ext cx="1"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1" name="任意多边形 424069">
                    <a:extLst>
                      <a:ext uri="{FF2B5EF4-FFF2-40B4-BE49-F238E27FC236}">
                        <a16:creationId xmlns:a16="http://schemas.microsoft.com/office/drawing/2014/main" id="{36CB68D6-2A3A-53C2-D013-882966274335}"/>
                      </a:ext>
                    </a:extLst>
                  </p:cNvPr>
                  <p:cNvSpPr/>
                  <p:nvPr/>
                </p:nvSpPr>
                <p:spPr>
                  <a:xfrm>
                    <a:off x="1252" y="1857"/>
                    <a:ext cx="22" cy="21"/>
                  </a:xfrm>
                  <a:custGeom>
                    <a:avLst/>
                    <a:gdLst/>
                    <a:ahLst/>
                    <a:cxnLst/>
                    <a:rect l="0" t="0" r="0" b="0"/>
                    <a:pathLst>
                      <a:path w="150" h="149">
                        <a:moveTo>
                          <a:pt x="0" y="149"/>
                        </a:moveTo>
                        <a:lnTo>
                          <a:pt x="10" y="149"/>
                        </a:lnTo>
                        <a:lnTo>
                          <a:pt x="20" y="148"/>
                        </a:lnTo>
                        <a:lnTo>
                          <a:pt x="31" y="146"/>
                        </a:lnTo>
                        <a:lnTo>
                          <a:pt x="40" y="143"/>
                        </a:lnTo>
                        <a:lnTo>
                          <a:pt x="49" y="141"/>
                        </a:lnTo>
                        <a:lnTo>
                          <a:pt x="60" y="136"/>
                        </a:lnTo>
                        <a:lnTo>
                          <a:pt x="68" y="133"/>
                        </a:lnTo>
                        <a:lnTo>
                          <a:pt x="77" y="127"/>
                        </a:lnTo>
                        <a:lnTo>
                          <a:pt x="85" y="122"/>
                        </a:lnTo>
                        <a:lnTo>
                          <a:pt x="94" y="115"/>
                        </a:lnTo>
                        <a:lnTo>
                          <a:pt x="102" y="110"/>
                        </a:lnTo>
                        <a:lnTo>
                          <a:pt x="109" y="101"/>
                        </a:lnTo>
                        <a:lnTo>
                          <a:pt x="116" y="94"/>
                        </a:lnTo>
                        <a:lnTo>
                          <a:pt x="122" y="86"/>
                        </a:lnTo>
                        <a:lnTo>
                          <a:pt x="127" y="77"/>
                        </a:lnTo>
                        <a:lnTo>
                          <a:pt x="132" y="69"/>
                        </a:lnTo>
                        <a:lnTo>
                          <a:pt x="137" y="59"/>
                        </a:lnTo>
                        <a:lnTo>
                          <a:pt x="140" y="50"/>
                        </a:lnTo>
                        <a:lnTo>
                          <a:pt x="144" y="40"/>
                        </a:lnTo>
                        <a:lnTo>
                          <a:pt x="146" y="30"/>
                        </a:lnTo>
                        <a:lnTo>
                          <a:pt x="147" y="20"/>
                        </a:lnTo>
                        <a:lnTo>
                          <a:pt x="148" y="10"/>
                        </a:lnTo>
                        <a:lnTo>
                          <a:pt x="15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92" name="组合 424070">
                    <a:extLst>
                      <a:ext uri="{FF2B5EF4-FFF2-40B4-BE49-F238E27FC236}">
                        <a16:creationId xmlns:a16="http://schemas.microsoft.com/office/drawing/2014/main" id="{D93A3D79-A99D-A77A-3F29-D0B58E27624A}"/>
                      </a:ext>
                    </a:extLst>
                  </p:cNvPr>
                  <p:cNvGrpSpPr/>
                  <p:nvPr/>
                </p:nvGrpSpPr>
                <p:grpSpPr>
                  <a:xfrm>
                    <a:off x="800" y="1430"/>
                    <a:ext cx="3100" cy="1539"/>
                    <a:chOff x="800" y="1430"/>
                    <a:chExt cx="3100" cy="1539"/>
                  </a:xfrm>
                </p:grpSpPr>
                <p:grpSp>
                  <p:nvGrpSpPr>
                    <p:cNvPr id="93" name="组合 424071">
                      <a:extLst>
                        <a:ext uri="{FF2B5EF4-FFF2-40B4-BE49-F238E27FC236}">
                          <a16:creationId xmlns:a16="http://schemas.microsoft.com/office/drawing/2014/main" id="{3A1B5FBE-B616-2190-EDA2-3BE1CF7DAD65}"/>
                        </a:ext>
                      </a:extLst>
                    </p:cNvPr>
                    <p:cNvGrpSpPr/>
                    <p:nvPr/>
                  </p:nvGrpSpPr>
                  <p:grpSpPr>
                    <a:xfrm>
                      <a:off x="2612" y="2335"/>
                      <a:ext cx="1053" cy="206"/>
                      <a:chOff x="2612" y="2335"/>
                      <a:chExt cx="1053" cy="206"/>
                    </a:xfrm>
                  </p:grpSpPr>
                  <p:sp>
                    <p:nvSpPr>
                      <p:cNvPr id="188" name="直接连接符 424072">
                        <a:extLst>
                          <a:ext uri="{FF2B5EF4-FFF2-40B4-BE49-F238E27FC236}">
                            <a16:creationId xmlns:a16="http://schemas.microsoft.com/office/drawing/2014/main" id="{08C238D8-0AD3-C22D-9127-BE01E2D0DAAE}"/>
                          </a:ext>
                        </a:extLst>
                      </p:cNvPr>
                      <p:cNvSpPr/>
                      <p:nvPr/>
                    </p:nvSpPr>
                    <p:spPr>
                      <a:xfrm>
                        <a:off x="2768" y="2378"/>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9" name="直接连接符 424073">
                        <a:extLst>
                          <a:ext uri="{FF2B5EF4-FFF2-40B4-BE49-F238E27FC236}">
                            <a16:creationId xmlns:a16="http://schemas.microsoft.com/office/drawing/2014/main" id="{18B190A8-8048-A577-8744-1BEAA5B725F9}"/>
                          </a:ext>
                        </a:extLst>
                      </p:cNvPr>
                      <p:cNvSpPr/>
                      <p:nvPr/>
                    </p:nvSpPr>
                    <p:spPr>
                      <a:xfrm>
                        <a:off x="3664" y="2378"/>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0" name="直接连接符 424074">
                        <a:extLst>
                          <a:ext uri="{FF2B5EF4-FFF2-40B4-BE49-F238E27FC236}">
                            <a16:creationId xmlns:a16="http://schemas.microsoft.com/office/drawing/2014/main" id="{9B07A63F-4D0D-5F04-01FE-EB7F929F333B}"/>
                          </a:ext>
                        </a:extLst>
                      </p:cNvPr>
                      <p:cNvSpPr/>
                      <p:nvPr/>
                    </p:nvSpPr>
                    <p:spPr>
                      <a:xfrm flipV="1">
                        <a:off x="2616" y="2335"/>
                        <a:ext cx="105" cy="10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1" name="直接连接符 424075">
                        <a:extLst>
                          <a:ext uri="{FF2B5EF4-FFF2-40B4-BE49-F238E27FC236}">
                            <a16:creationId xmlns:a16="http://schemas.microsoft.com/office/drawing/2014/main" id="{D161AFB4-EC7A-C00F-6329-92214552B6F8}"/>
                          </a:ext>
                        </a:extLst>
                      </p:cNvPr>
                      <p:cNvSpPr/>
                      <p:nvPr/>
                    </p:nvSpPr>
                    <p:spPr>
                      <a:xfrm flipV="1">
                        <a:off x="2612" y="2335"/>
                        <a:ext cx="204" cy="20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2" name="直接连接符 424076">
                        <a:extLst>
                          <a:ext uri="{FF2B5EF4-FFF2-40B4-BE49-F238E27FC236}">
                            <a16:creationId xmlns:a16="http://schemas.microsoft.com/office/drawing/2014/main" id="{F3B8628F-4C66-24BF-D4C3-DA3827F03913}"/>
                          </a:ext>
                        </a:extLst>
                      </p:cNvPr>
                      <p:cNvSpPr/>
                      <p:nvPr/>
                    </p:nvSpPr>
                    <p:spPr>
                      <a:xfrm flipV="1">
                        <a:off x="2707" y="2335"/>
                        <a:ext cx="205" cy="20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3" name="直接连接符 424077">
                        <a:extLst>
                          <a:ext uri="{FF2B5EF4-FFF2-40B4-BE49-F238E27FC236}">
                            <a16:creationId xmlns:a16="http://schemas.microsoft.com/office/drawing/2014/main" id="{5EE2C3E5-7870-D7D1-8367-0A4BA919F373}"/>
                          </a:ext>
                        </a:extLst>
                      </p:cNvPr>
                      <p:cNvSpPr/>
                      <p:nvPr/>
                    </p:nvSpPr>
                    <p:spPr>
                      <a:xfrm flipV="1">
                        <a:off x="2803" y="2335"/>
                        <a:ext cx="205" cy="20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4" name="直接连接符 424078">
                        <a:extLst>
                          <a:ext uri="{FF2B5EF4-FFF2-40B4-BE49-F238E27FC236}">
                            <a16:creationId xmlns:a16="http://schemas.microsoft.com/office/drawing/2014/main" id="{8F3A36B3-6889-87C4-A1D2-26E311B187E5}"/>
                          </a:ext>
                        </a:extLst>
                      </p:cNvPr>
                      <p:cNvSpPr/>
                      <p:nvPr/>
                    </p:nvSpPr>
                    <p:spPr>
                      <a:xfrm flipV="1">
                        <a:off x="2995" y="2335"/>
                        <a:ext cx="205" cy="20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5" name="直接连接符 424079">
                        <a:extLst>
                          <a:ext uri="{FF2B5EF4-FFF2-40B4-BE49-F238E27FC236}">
                            <a16:creationId xmlns:a16="http://schemas.microsoft.com/office/drawing/2014/main" id="{6F75A7BF-54B6-3810-D0CE-18F2E0EF26A7}"/>
                          </a:ext>
                        </a:extLst>
                      </p:cNvPr>
                      <p:cNvSpPr/>
                      <p:nvPr/>
                    </p:nvSpPr>
                    <p:spPr>
                      <a:xfrm flipV="1">
                        <a:off x="3091" y="2335"/>
                        <a:ext cx="205" cy="20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6" name="直接连接符 424080">
                        <a:extLst>
                          <a:ext uri="{FF2B5EF4-FFF2-40B4-BE49-F238E27FC236}">
                            <a16:creationId xmlns:a16="http://schemas.microsoft.com/office/drawing/2014/main" id="{A090B6EE-5A50-4108-ACFF-D718679112C2}"/>
                          </a:ext>
                        </a:extLst>
                      </p:cNvPr>
                      <p:cNvSpPr/>
                      <p:nvPr/>
                    </p:nvSpPr>
                    <p:spPr>
                      <a:xfrm flipV="1">
                        <a:off x="3187" y="2335"/>
                        <a:ext cx="205" cy="206"/>
                      </a:xfrm>
                      <a:prstGeom prst="line">
                        <a:avLst/>
                      </a:prstGeom>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7" name="直接连接符 424081">
                        <a:extLst>
                          <a:ext uri="{FF2B5EF4-FFF2-40B4-BE49-F238E27FC236}">
                            <a16:creationId xmlns:a16="http://schemas.microsoft.com/office/drawing/2014/main" id="{A164CC18-583D-501E-555C-E0519847D305}"/>
                          </a:ext>
                        </a:extLst>
                      </p:cNvPr>
                      <p:cNvSpPr/>
                      <p:nvPr/>
                    </p:nvSpPr>
                    <p:spPr>
                      <a:xfrm flipV="1">
                        <a:off x="3285" y="2335"/>
                        <a:ext cx="202" cy="20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8" name="直接连接符 424082">
                        <a:extLst>
                          <a:ext uri="{FF2B5EF4-FFF2-40B4-BE49-F238E27FC236}">
                            <a16:creationId xmlns:a16="http://schemas.microsoft.com/office/drawing/2014/main" id="{64260CB6-5655-5E57-6D93-94708DEE5C41}"/>
                          </a:ext>
                        </a:extLst>
                      </p:cNvPr>
                      <p:cNvSpPr/>
                      <p:nvPr/>
                    </p:nvSpPr>
                    <p:spPr>
                      <a:xfrm flipV="1">
                        <a:off x="3421" y="2335"/>
                        <a:ext cx="162" cy="16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9" name="直接连接符 424083">
                        <a:extLst>
                          <a:ext uri="{FF2B5EF4-FFF2-40B4-BE49-F238E27FC236}">
                            <a16:creationId xmlns:a16="http://schemas.microsoft.com/office/drawing/2014/main" id="{04E2C91D-6D2F-490F-51C8-0AD1F834B99E}"/>
                          </a:ext>
                        </a:extLst>
                      </p:cNvPr>
                      <p:cNvSpPr/>
                      <p:nvPr/>
                    </p:nvSpPr>
                    <p:spPr>
                      <a:xfrm flipV="1">
                        <a:off x="3517" y="2364"/>
                        <a:ext cx="133" cy="13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0" name="直接连接符 424084">
                        <a:extLst>
                          <a:ext uri="{FF2B5EF4-FFF2-40B4-BE49-F238E27FC236}">
                            <a16:creationId xmlns:a16="http://schemas.microsoft.com/office/drawing/2014/main" id="{0CF8B1F6-B469-1677-4AE7-FFF0FC98BDF5}"/>
                          </a:ext>
                        </a:extLst>
                      </p:cNvPr>
                      <p:cNvSpPr/>
                      <p:nvPr/>
                    </p:nvSpPr>
                    <p:spPr>
                      <a:xfrm flipV="1">
                        <a:off x="3613" y="2446"/>
                        <a:ext cx="51" cy="5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1" name="直接连接符 424085">
                        <a:extLst>
                          <a:ext uri="{FF2B5EF4-FFF2-40B4-BE49-F238E27FC236}">
                            <a16:creationId xmlns:a16="http://schemas.microsoft.com/office/drawing/2014/main" id="{5B137BD6-18A9-708D-91D8-00EF33F00C48}"/>
                          </a:ext>
                        </a:extLst>
                      </p:cNvPr>
                      <p:cNvSpPr/>
                      <p:nvPr/>
                    </p:nvSpPr>
                    <p:spPr>
                      <a:xfrm>
                        <a:off x="2768" y="2378"/>
                        <a:ext cx="896"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2" name="任意多边形 424086">
                        <a:extLst>
                          <a:ext uri="{FF2B5EF4-FFF2-40B4-BE49-F238E27FC236}">
                            <a16:creationId xmlns:a16="http://schemas.microsoft.com/office/drawing/2014/main" id="{6C3F086F-2BE7-9616-4CAD-3828359B26F4}"/>
                          </a:ext>
                        </a:extLst>
                      </p:cNvPr>
                      <p:cNvSpPr/>
                      <p:nvPr/>
                    </p:nvSpPr>
                    <p:spPr>
                      <a:xfrm>
                        <a:off x="3357" y="2498"/>
                        <a:ext cx="19" cy="4"/>
                      </a:xfrm>
                      <a:custGeom>
                        <a:avLst/>
                        <a:gdLst/>
                        <a:ahLst/>
                        <a:cxnLst/>
                        <a:rect l="0" t="0" r="0" b="0"/>
                        <a:pathLst>
                          <a:path w="134" h="31">
                            <a:moveTo>
                              <a:pt x="134" y="0"/>
                            </a:moveTo>
                            <a:lnTo>
                              <a:pt x="117" y="0"/>
                            </a:lnTo>
                            <a:lnTo>
                              <a:pt x="102" y="1"/>
                            </a:lnTo>
                            <a:lnTo>
                              <a:pt x="87" y="3"/>
                            </a:lnTo>
                            <a:lnTo>
                              <a:pt x="72" y="6"/>
                            </a:lnTo>
                            <a:lnTo>
                              <a:pt x="57" y="9"/>
                            </a:lnTo>
                            <a:lnTo>
                              <a:pt x="43" y="14"/>
                            </a:lnTo>
                            <a:lnTo>
                              <a:pt x="28" y="19"/>
                            </a:lnTo>
                            <a:lnTo>
                              <a:pt x="14" y="24"/>
                            </a:lnTo>
                            <a:lnTo>
                              <a:pt x="0" y="31"/>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3" name="任意多边形 424087">
                        <a:extLst>
                          <a:ext uri="{FF2B5EF4-FFF2-40B4-BE49-F238E27FC236}">
                            <a16:creationId xmlns:a16="http://schemas.microsoft.com/office/drawing/2014/main" id="{403D6AFF-5250-B5A8-DA22-DF4ABB7E4C14}"/>
                          </a:ext>
                        </a:extLst>
                      </p:cNvPr>
                      <p:cNvSpPr/>
                      <p:nvPr/>
                    </p:nvSpPr>
                    <p:spPr>
                      <a:xfrm>
                        <a:off x="3270" y="2536"/>
                        <a:ext cx="19" cy="5"/>
                      </a:xfrm>
                      <a:custGeom>
                        <a:avLst/>
                        <a:gdLst/>
                        <a:ahLst/>
                        <a:cxnLst/>
                        <a:rect l="0" t="0" r="0" b="0"/>
                        <a:pathLst>
                          <a:path w="134" h="32">
                            <a:moveTo>
                              <a:pt x="0" y="32"/>
                            </a:moveTo>
                            <a:lnTo>
                              <a:pt x="15" y="32"/>
                            </a:lnTo>
                            <a:lnTo>
                              <a:pt x="32" y="30"/>
                            </a:lnTo>
                            <a:lnTo>
                              <a:pt x="47" y="28"/>
                            </a:lnTo>
                            <a:lnTo>
                              <a:pt x="62" y="26"/>
                            </a:lnTo>
                            <a:lnTo>
                              <a:pt x="77" y="22"/>
                            </a:lnTo>
                            <a:lnTo>
                              <a:pt x="91" y="18"/>
                            </a:lnTo>
                            <a:lnTo>
                              <a:pt x="106" y="13"/>
                            </a:lnTo>
                            <a:lnTo>
                              <a:pt x="120" y="7"/>
                            </a:lnTo>
                            <a:lnTo>
                              <a:pt x="134"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4" name="直接连接符 424088">
                        <a:extLst>
                          <a:ext uri="{FF2B5EF4-FFF2-40B4-BE49-F238E27FC236}">
                            <a16:creationId xmlns:a16="http://schemas.microsoft.com/office/drawing/2014/main" id="{79CCEE0E-E967-B071-06F7-A6C2207E9BC8}"/>
                          </a:ext>
                        </a:extLst>
                      </p:cNvPr>
                      <p:cNvSpPr/>
                      <p:nvPr/>
                    </p:nvSpPr>
                    <p:spPr>
                      <a:xfrm>
                        <a:off x="3664" y="2498"/>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5" name="直接连接符 424089">
                        <a:extLst>
                          <a:ext uri="{FF2B5EF4-FFF2-40B4-BE49-F238E27FC236}">
                            <a16:creationId xmlns:a16="http://schemas.microsoft.com/office/drawing/2014/main" id="{427D4BF0-3B25-31C8-CB6A-34E0BAAA526E}"/>
                          </a:ext>
                        </a:extLst>
                      </p:cNvPr>
                      <p:cNvSpPr/>
                      <p:nvPr/>
                    </p:nvSpPr>
                    <p:spPr>
                      <a:xfrm>
                        <a:off x="3622" y="2335"/>
                        <a:ext cx="42" cy="43"/>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6" name="直接连接符 424090">
                        <a:extLst>
                          <a:ext uri="{FF2B5EF4-FFF2-40B4-BE49-F238E27FC236}">
                            <a16:creationId xmlns:a16="http://schemas.microsoft.com/office/drawing/2014/main" id="{8056DDC6-9623-75CF-0CE0-F789A0950A31}"/>
                          </a:ext>
                        </a:extLst>
                      </p:cNvPr>
                      <p:cNvSpPr/>
                      <p:nvPr/>
                    </p:nvSpPr>
                    <p:spPr>
                      <a:xfrm>
                        <a:off x="3664" y="2498"/>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94" name="直接连接符 424091">
                      <a:extLst>
                        <a:ext uri="{FF2B5EF4-FFF2-40B4-BE49-F238E27FC236}">
                          <a16:creationId xmlns:a16="http://schemas.microsoft.com/office/drawing/2014/main" id="{A4B0B9B1-E4C1-B29C-AD1E-7B9B9C1E2701}"/>
                        </a:ext>
                      </a:extLst>
                    </p:cNvPr>
                    <p:cNvSpPr/>
                    <p:nvPr/>
                  </p:nvSpPr>
                  <p:spPr>
                    <a:xfrm flipV="1">
                      <a:off x="3618" y="2068"/>
                      <a:ext cx="0" cy="27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95" name="组合 424092">
                      <a:extLst>
                        <a:ext uri="{FF2B5EF4-FFF2-40B4-BE49-F238E27FC236}">
                          <a16:creationId xmlns:a16="http://schemas.microsoft.com/office/drawing/2014/main" id="{92DB00C2-40FD-42C9-A90E-79DF0A524C6E}"/>
                        </a:ext>
                      </a:extLst>
                    </p:cNvPr>
                    <p:cNvGrpSpPr/>
                    <p:nvPr/>
                  </p:nvGrpSpPr>
                  <p:grpSpPr>
                    <a:xfrm>
                      <a:off x="800" y="1430"/>
                      <a:ext cx="3100" cy="1539"/>
                      <a:chOff x="800" y="1430"/>
                      <a:chExt cx="3100" cy="1539"/>
                    </a:xfrm>
                  </p:grpSpPr>
                  <p:grpSp>
                    <p:nvGrpSpPr>
                      <p:cNvPr id="116" name="组合 424093">
                        <a:extLst>
                          <a:ext uri="{FF2B5EF4-FFF2-40B4-BE49-F238E27FC236}">
                            <a16:creationId xmlns:a16="http://schemas.microsoft.com/office/drawing/2014/main" id="{92244D0A-0D10-679F-AB9B-444309497A1E}"/>
                          </a:ext>
                        </a:extLst>
                      </p:cNvPr>
                      <p:cNvGrpSpPr/>
                      <p:nvPr/>
                    </p:nvGrpSpPr>
                    <p:grpSpPr>
                      <a:xfrm>
                        <a:off x="800" y="2196"/>
                        <a:ext cx="2981" cy="1"/>
                        <a:chOff x="800" y="2199"/>
                        <a:chExt cx="2981" cy="1"/>
                      </a:xfrm>
                    </p:grpSpPr>
                    <p:sp>
                      <p:nvSpPr>
                        <p:cNvPr id="174" name="直接连接符 424094">
                          <a:extLst>
                            <a:ext uri="{FF2B5EF4-FFF2-40B4-BE49-F238E27FC236}">
                              <a16:creationId xmlns:a16="http://schemas.microsoft.com/office/drawing/2014/main" id="{3A1FFBB0-0BEB-06DD-4CA9-A923CAF83BEC}"/>
                            </a:ext>
                          </a:extLst>
                        </p:cNvPr>
                        <p:cNvSpPr/>
                        <p:nvPr/>
                      </p:nvSpPr>
                      <p:spPr>
                        <a:xfrm>
                          <a:off x="800" y="2199"/>
                          <a:ext cx="209"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5" name="直接连接符 424095">
                          <a:extLst>
                            <a:ext uri="{FF2B5EF4-FFF2-40B4-BE49-F238E27FC236}">
                              <a16:creationId xmlns:a16="http://schemas.microsoft.com/office/drawing/2014/main" id="{97669046-945C-F0A5-758C-2527EC0C0FAB}"/>
                            </a:ext>
                          </a:extLst>
                        </p:cNvPr>
                        <p:cNvSpPr/>
                        <p:nvPr/>
                      </p:nvSpPr>
                      <p:spPr>
                        <a:xfrm>
                          <a:off x="1063" y="2199"/>
                          <a:ext cx="53"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6" name="直接连接符 424096">
                          <a:extLst>
                            <a:ext uri="{FF2B5EF4-FFF2-40B4-BE49-F238E27FC236}">
                              <a16:creationId xmlns:a16="http://schemas.microsoft.com/office/drawing/2014/main" id="{0E18C20A-54CC-D8FA-7046-E165B9C33338}"/>
                            </a:ext>
                          </a:extLst>
                        </p:cNvPr>
                        <p:cNvSpPr/>
                        <p:nvPr/>
                      </p:nvSpPr>
                      <p:spPr>
                        <a:xfrm>
                          <a:off x="1170" y="2199"/>
                          <a:ext cx="32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7" name="直接连接符 424097">
                          <a:extLst>
                            <a:ext uri="{FF2B5EF4-FFF2-40B4-BE49-F238E27FC236}">
                              <a16:creationId xmlns:a16="http://schemas.microsoft.com/office/drawing/2014/main" id="{5201B83A-899B-1C4F-53F8-54D12695A146}"/>
                            </a:ext>
                          </a:extLst>
                        </p:cNvPr>
                        <p:cNvSpPr/>
                        <p:nvPr/>
                      </p:nvSpPr>
                      <p:spPr>
                        <a:xfrm>
                          <a:off x="1543" y="2199"/>
                          <a:ext cx="53"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8" name="直接连接符 424098">
                          <a:extLst>
                            <a:ext uri="{FF2B5EF4-FFF2-40B4-BE49-F238E27FC236}">
                              <a16:creationId xmlns:a16="http://schemas.microsoft.com/office/drawing/2014/main" id="{8CB8EADA-5D55-9997-C617-F41B3C82D879}"/>
                            </a:ext>
                          </a:extLst>
                        </p:cNvPr>
                        <p:cNvSpPr/>
                        <p:nvPr/>
                      </p:nvSpPr>
                      <p:spPr>
                        <a:xfrm>
                          <a:off x="1650" y="2199"/>
                          <a:ext cx="32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9" name="直接连接符 424099">
                          <a:extLst>
                            <a:ext uri="{FF2B5EF4-FFF2-40B4-BE49-F238E27FC236}">
                              <a16:creationId xmlns:a16="http://schemas.microsoft.com/office/drawing/2014/main" id="{E84059FE-8592-E340-BA41-590E2F9F87E4}"/>
                            </a:ext>
                          </a:extLst>
                        </p:cNvPr>
                        <p:cNvSpPr/>
                        <p:nvPr/>
                      </p:nvSpPr>
                      <p:spPr>
                        <a:xfrm>
                          <a:off x="2023" y="2199"/>
                          <a:ext cx="5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0" name="直接连接符 424100">
                          <a:extLst>
                            <a:ext uri="{FF2B5EF4-FFF2-40B4-BE49-F238E27FC236}">
                              <a16:creationId xmlns:a16="http://schemas.microsoft.com/office/drawing/2014/main" id="{41D036CD-D0DA-5D77-464D-CDC9652A68AB}"/>
                            </a:ext>
                          </a:extLst>
                        </p:cNvPr>
                        <p:cNvSpPr/>
                        <p:nvPr/>
                      </p:nvSpPr>
                      <p:spPr>
                        <a:xfrm>
                          <a:off x="2130" y="2199"/>
                          <a:ext cx="32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1" name="直接连接符 424101">
                          <a:extLst>
                            <a:ext uri="{FF2B5EF4-FFF2-40B4-BE49-F238E27FC236}">
                              <a16:creationId xmlns:a16="http://schemas.microsoft.com/office/drawing/2014/main" id="{707425A1-FFF8-6B54-D012-E9CAAEB7E3B2}"/>
                            </a:ext>
                          </a:extLst>
                        </p:cNvPr>
                        <p:cNvSpPr/>
                        <p:nvPr/>
                      </p:nvSpPr>
                      <p:spPr>
                        <a:xfrm>
                          <a:off x="2504" y="2199"/>
                          <a:ext cx="53"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2" name="直接连接符 424102">
                          <a:extLst>
                            <a:ext uri="{FF2B5EF4-FFF2-40B4-BE49-F238E27FC236}">
                              <a16:creationId xmlns:a16="http://schemas.microsoft.com/office/drawing/2014/main" id="{DC60DB4E-4A6C-FE8F-9DB4-D56E04CFAF46}"/>
                            </a:ext>
                          </a:extLst>
                        </p:cNvPr>
                        <p:cNvSpPr/>
                        <p:nvPr/>
                      </p:nvSpPr>
                      <p:spPr>
                        <a:xfrm>
                          <a:off x="2610" y="2199"/>
                          <a:ext cx="32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3" name="直接连接符 424103">
                          <a:extLst>
                            <a:ext uri="{FF2B5EF4-FFF2-40B4-BE49-F238E27FC236}">
                              <a16:creationId xmlns:a16="http://schemas.microsoft.com/office/drawing/2014/main" id="{66C25B3A-C392-08BE-E9F4-EB4027C10201}"/>
                            </a:ext>
                          </a:extLst>
                        </p:cNvPr>
                        <p:cNvSpPr/>
                        <p:nvPr/>
                      </p:nvSpPr>
                      <p:spPr>
                        <a:xfrm>
                          <a:off x="2984" y="2199"/>
                          <a:ext cx="53"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4" name="直接连接符 424104">
                          <a:extLst>
                            <a:ext uri="{FF2B5EF4-FFF2-40B4-BE49-F238E27FC236}">
                              <a16:creationId xmlns:a16="http://schemas.microsoft.com/office/drawing/2014/main" id="{300583DE-7FB4-6573-4151-0D64053CC58F}"/>
                            </a:ext>
                          </a:extLst>
                        </p:cNvPr>
                        <p:cNvSpPr/>
                        <p:nvPr/>
                      </p:nvSpPr>
                      <p:spPr>
                        <a:xfrm>
                          <a:off x="3091" y="2199"/>
                          <a:ext cx="32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5" name="直接连接符 424105">
                          <a:extLst>
                            <a:ext uri="{FF2B5EF4-FFF2-40B4-BE49-F238E27FC236}">
                              <a16:creationId xmlns:a16="http://schemas.microsoft.com/office/drawing/2014/main" id="{87BC8BAA-DF8C-749B-0B67-BE38992DACFF}"/>
                            </a:ext>
                          </a:extLst>
                        </p:cNvPr>
                        <p:cNvSpPr/>
                        <p:nvPr/>
                      </p:nvSpPr>
                      <p:spPr>
                        <a:xfrm>
                          <a:off x="3464" y="2199"/>
                          <a:ext cx="5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6" name="直接连接符 424106">
                          <a:extLst>
                            <a:ext uri="{FF2B5EF4-FFF2-40B4-BE49-F238E27FC236}">
                              <a16:creationId xmlns:a16="http://schemas.microsoft.com/office/drawing/2014/main" id="{E15391E2-4860-6D4B-20C8-6BECC40166FA}"/>
                            </a:ext>
                          </a:extLst>
                        </p:cNvPr>
                        <p:cNvSpPr/>
                        <p:nvPr/>
                      </p:nvSpPr>
                      <p:spPr>
                        <a:xfrm>
                          <a:off x="3571" y="2199"/>
                          <a:ext cx="21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7" name="直接连接符 424107">
                          <a:extLst>
                            <a:ext uri="{FF2B5EF4-FFF2-40B4-BE49-F238E27FC236}">
                              <a16:creationId xmlns:a16="http://schemas.microsoft.com/office/drawing/2014/main" id="{E89E458B-F745-C030-E327-3061881FD01E}"/>
                            </a:ext>
                          </a:extLst>
                        </p:cNvPr>
                        <p:cNvSpPr/>
                        <p:nvPr/>
                      </p:nvSpPr>
                      <p:spPr>
                        <a:xfrm>
                          <a:off x="886" y="219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17" name="组合 424108">
                        <a:extLst>
                          <a:ext uri="{FF2B5EF4-FFF2-40B4-BE49-F238E27FC236}">
                            <a16:creationId xmlns:a16="http://schemas.microsoft.com/office/drawing/2014/main" id="{3A4A1312-2A67-3A13-1050-2B93754CC3EC}"/>
                          </a:ext>
                        </a:extLst>
                      </p:cNvPr>
                      <p:cNvGrpSpPr/>
                      <p:nvPr/>
                    </p:nvGrpSpPr>
                    <p:grpSpPr>
                      <a:xfrm>
                        <a:off x="886" y="1430"/>
                        <a:ext cx="3014" cy="1539"/>
                        <a:chOff x="886" y="1430"/>
                        <a:chExt cx="3014" cy="1539"/>
                      </a:xfrm>
                    </p:grpSpPr>
                    <p:sp>
                      <p:nvSpPr>
                        <p:cNvPr id="118" name="直接连接符 424109">
                          <a:extLst>
                            <a:ext uri="{FF2B5EF4-FFF2-40B4-BE49-F238E27FC236}">
                              <a16:creationId xmlns:a16="http://schemas.microsoft.com/office/drawing/2014/main" id="{4B28EF11-7AAA-E4BE-BCF1-714F77B86A10}"/>
                            </a:ext>
                          </a:extLst>
                        </p:cNvPr>
                        <p:cNvSpPr/>
                        <p:nvPr/>
                      </p:nvSpPr>
                      <p:spPr>
                        <a:xfrm flipV="1">
                          <a:off x="2602" y="2335"/>
                          <a:ext cx="23" cy="2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9" name="直接连接符 424110">
                          <a:extLst>
                            <a:ext uri="{FF2B5EF4-FFF2-40B4-BE49-F238E27FC236}">
                              <a16:creationId xmlns:a16="http://schemas.microsoft.com/office/drawing/2014/main" id="{DA678364-8EC7-BC2F-F9F3-4F146F2B6836}"/>
                            </a:ext>
                          </a:extLst>
                        </p:cNvPr>
                        <p:cNvSpPr/>
                        <p:nvPr/>
                      </p:nvSpPr>
                      <p:spPr>
                        <a:xfrm flipH="1">
                          <a:off x="2554" y="2062"/>
                          <a:ext cx="43"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0" name="直接连接符 424111">
                          <a:extLst>
                            <a:ext uri="{FF2B5EF4-FFF2-40B4-BE49-F238E27FC236}">
                              <a16:creationId xmlns:a16="http://schemas.microsoft.com/office/drawing/2014/main" id="{162C191A-7C60-4396-6ACF-B3D16CBDA7DB}"/>
                            </a:ext>
                          </a:extLst>
                        </p:cNvPr>
                        <p:cNvSpPr/>
                        <p:nvPr/>
                      </p:nvSpPr>
                      <p:spPr>
                        <a:xfrm flipH="1">
                          <a:off x="2426" y="2062"/>
                          <a:ext cx="86"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1" name="直接连接符 424112">
                          <a:extLst>
                            <a:ext uri="{FF2B5EF4-FFF2-40B4-BE49-F238E27FC236}">
                              <a16:creationId xmlns:a16="http://schemas.microsoft.com/office/drawing/2014/main" id="{A690E0D9-8A09-3089-5B4F-606FFB309908}"/>
                            </a:ext>
                          </a:extLst>
                        </p:cNvPr>
                        <p:cNvSpPr/>
                        <p:nvPr/>
                      </p:nvSpPr>
                      <p:spPr>
                        <a:xfrm flipH="1">
                          <a:off x="2298" y="2062"/>
                          <a:ext cx="86"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2" name="直接连接符 424113">
                          <a:extLst>
                            <a:ext uri="{FF2B5EF4-FFF2-40B4-BE49-F238E27FC236}">
                              <a16:creationId xmlns:a16="http://schemas.microsoft.com/office/drawing/2014/main" id="{53791D5B-4D58-82DB-3A0A-C1FA8F512E69}"/>
                            </a:ext>
                          </a:extLst>
                        </p:cNvPr>
                        <p:cNvSpPr/>
                        <p:nvPr/>
                      </p:nvSpPr>
                      <p:spPr>
                        <a:xfrm flipH="1">
                          <a:off x="2170" y="2062"/>
                          <a:ext cx="86"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3" name="直接连接符 424114">
                          <a:extLst>
                            <a:ext uri="{FF2B5EF4-FFF2-40B4-BE49-F238E27FC236}">
                              <a16:creationId xmlns:a16="http://schemas.microsoft.com/office/drawing/2014/main" id="{8651EB8E-6EEC-DCD6-EA4E-3A9849844A99}"/>
                            </a:ext>
                          </a:extLst>
                        </p:cNvPr>
                        <p:cNvSpPr/>
                        <p:nvPr/>
                      </p:nvSpPr>
                      <p:spPr>
                        <a:xfrm flipH="1">
                          <a:off x="2042" y="2062"/>
                          <a:ext cx="85"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4" name="直接连接符 424115">
                          <a:extLst>
                            <a:ext uri="{FF2B5EF4-FFF2-40B4-BE49-F238E27FC236}">
                              <a16:creationId xmlns:a16="http://schemas.microsoft.com/office/drawing/2014/main" id="{EBED7181-B403-0924-5F3A-3A1FC0B4D964}"/>
                            </a:ext>
                          </a:extLst>
                        </p:cNvPr>
                        <p:cNvSpPr/>
                        <p:nvPr/>
                      </p:nvSpPr>
                      <p:spPr>
                        <a:xfrm flipH="1">
                          <a:off x="1914" y="2062"/>
                          <a:ext cx="85"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5" name="直接连接符 424116">
                          <a:extLst>
                            <a:ext uri="{FF2B5EF4-FFF2-40B4-BE49-F238E27FC236}">
                              <a16:creationId xmlns:a16="http://schemas.microsoft.com/office/drawing/2014/main" id="{DF297583-E89C-C52E-56A6-816AB2176F10}"/>
                            </a:ext>
                          </a:extLst>
                        </p:cNvPr>
                        <p:cNvSpPr/>
                        <p:nvPr/>
                      </p:nvSpPr>
                      <p:spPr>
                        <a:xfrm flipH="1">
                          <a:off x="1829" y="2062"/>
                          <a:ext cx="4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6" name="直接连接符 424117">
                          <a:extLst>
                            <a:ext uri="{FF2B5EF4-FFF2-40B4-BE49-F238E27FC236}">
                              <a16:creationId xmlns:a16="http://schemas.microsoft.com/office/drawing/2014/main" id="{FA418E31-1DD4-3AD0-A97C-67AE61664D14}"/>
                            </a:ext>
                          </a:extLst>
                        </p:cNvPr>
                        <p:cNvSpPr/>
                        <p:nvPr/>
                      </p:nvSpPr>
                      <p:spPr>
                        <a:xfrm flipH="1">
                          <a:off x="2554" y="2335"/>
                          <a:ext cx="43"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7" name="直接连接符 424118">
                          <a:extLst>
                            <a:ext uri="{FF2B5EF4-FFF2-40B4-BE49-F238E27FC236}">
                              <a16:creationId xmlns:a16="http://schemas.microsoft.com/office/drawing/2014/main" id="{30B5AF83-C7DD-185B-B408-88F7B1EE920E}"/>
                            </a:ext>
                          </a:extLst>
                        </p:cNvPr>
                        <p:cNvSpPr/>
                        <p:nvPr/>
                      </p:nvSpPr>
                      <p:spPr>
                        <a:xfrm flipH="1">
                          <a:off x="2426" y="2335"/>
                          <a:ext cx="86"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8" name="直接连接符 424119">
                          <a:extLst>
                            <a:ext uri="{FF2B5EF4-FFF2-40B4-BE49-F238E27FC236}">
                              <a16:creationId xmlns:a16="http://schemas.microsoft.com/office/drawing/2014/main" id="{AF004776-BB68-8457-188A-2C3ABC12965B}"/>
                            </a:ext>
                          </a:extLst>
                        </p:cNvPr>
                        <p:cNvSpPr/>
                        <p:nvPr/>
                      </p:nvSpPr>
                      <p:spPr>
                        <a:xfrm flipH="1">
                          <a:off x="2298" y="2335"/>
                          <a:ext cx="86"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9" name="直接连接符 424120">
                          <a:extLst>
                            <a:ext uri="{FF2B5EF4-FFF2-40B4-BE49-F238E27FC236}">
                              <a16:creationId xmlns:a16="http://schemas.microsoft.com/office/drawing/2014/main" id="{15B50551-AFBE-AA0E-CE81-8ECA8CD80E15}"/>
                            </a:ext>
                          </a:extLst>
                        </p:cNvPr>
                        <p:cNvSpPr/>
                        <p:nvPr/>
                      </p:nvSpPr>
                      <p:spPr>
                        <a:xfrm flipH="1">
                          <a:off x="2170" y="2335"/>
                          <a:ext cx="86"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0" name="直接连接符 424121">
                          <a:extLst>
                            <a:ext uri="{FF2B5EF4-FFF2-40B4-BE49-F238E27FC236}">
                              <a16:creationId xmlns:a16="http://schemas.microsoft.com/office/drawing/2014/main" id="{DF9D2A92-CEC1-94FF-768B-34311F4C94B0}"/>
                            </a:ext>
                          </a:extLst>
                        </p:cNvPr>
                        <p:cNvSpPr/>
                        <p:nvPr/>
                      </p:nvSpPr>
                      <p:spPr>
                        <a:xfrm flipH="1">
                          <a:off x="2042" y="2335"/>
                          <a:ext cx="85"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1" name="直接连接符 424122">
                          <a:extLst>
                            <a:ext uri="{FF2B5EF4-FFF2-40B4-BE49-F238E27FC236}">
                              <a16:creationId xmlns:a16="http://schemas.microsoft.com/office/drawing/2014/main" id="{87705169-056D-0394-A8A2-6BB193D6661D}"/>
                            </a:ext>
                          </a:extLst>
                        </p:cNvPr>
                        <p:cNvSpPr/>
                        <p:nvPr/>
                      </p:nvSpPr>
                      <p:spPr>
                        <a:xfrm flipH="1">
                          <a:off x="1914" y="2335"/>
                          <a:ext cx="85"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2" name="直接连接符 424123">
                          <a:extLst>
                            <a:ext uri="{FF2B5EF4-FFF2-40B4-BE49-F238E27FC236}">
                              <a16:creationId xmlns:a16="http://schemas.microsoft.com/office/drawing/2014/main" id="{6CBA1806-EF1F-769D-4F8C-32F175A99EC1}"/>
                            </a:ext>
                          </a:extLst>
                        </p:cNvPr>
                        <p:cNvSpPr/>
                        <p:nvPr/>
                      </p:nvSpPr>
                      <p:spPr>
                        <a:xfrm flipH="1">
                          <a:off x="1829" y="2335"/>
                          <a:ext cx="4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3" name="直接连接符 424124">
                          <a:extLst>
                            <a:ext uri="{FF2B5EF4-FFF2-40B4-BE49-F238E27FC236}">
                              <a16:creationId xmlns:a16="http://schemas.microsoft.com/office/drawing/2014/main" id="{2C3EED8F-2BD2-DB48-9453-99058F6BFBB2}"/>
                            </a:ext>
                          </a:extLst>
                        </p:cNvPr>
                        <p:cNvSpPr/>
                        <p:nvPr/>
                      </p:nvSpPr>
                      <p:spPr>
                        <a:xfrm flipH="1" flipV="1">
                          <a:off x="1800" y="2286"/>
                          <a:ext cx="29" cy="4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4" name="直接连接符 424125">
                          <a:extLst>
                            <a:ext uri="{FF2B5EF4-FFF2-40B4-BE49-F238E27FC236}">
                              <a16:creationId xmlns:a16="http://schemas.microsoft.com/office/drawing/2014/main" id="{FEA5E9FC-6774-967A-B55F-5E97FDA6A22E}"/>
                            </a:ext>
                          </a:extLst>
                        </p:cNvPr>
                        <p:cNvSpPr/>
                        <p:nvPr/>
                      </p:nvSpPr>
                      <p:spPr>
                        <a:xfrm flipH="1" flipV="1">
                          <a:off x="1750" y="2199"/>
                          <a:ext cx="28" cy="5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5" name="直接连接符 424126">
                          <a:extLst>
                            <a:ext uri="{FF2B5EF4-FFF2-40B4-BE49-F238E27FC236}">
                              <a16:creationId xmlns:a16="http://schemas.microsoft.com/office/drawing/2014/main" id="{318D2C44-C6EF-DED8-14A1-AE1FD787F1A2}"/>
                            </a:ext>
                          </a:extLst>
                        </p:cNvPr>
                        <p:cNvSpPr/>
                        <p:nvPr/>
                      </p:nvSpPr>
                      <p:spPr>
                        <a:xfrm flipV="1">
                          <a:off x="1829" y="2288"/>
                          <a:ext cx="1" cy="4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6" name="直接连接符 424127">
                          <a:extLst>
                            <a:ext uri="{FF2B5EF4-FFF2-40B4-BE49-F238E27FC236}">
                              <a16:creationId xmlns:a16="http://schemas.microsoft.com/office/drawing/2014/main" id="{4613F44C-F2AF-10B3-732A-3C5F16EB8C41}"/>
                            </a:ext>
                          </a:extLst>
                        </p:cNvPr>
                        <p:cNvSpPr/>
                        <p:nvPr/>
                      </p:nvSpPr>
                      <p:spPr>
                        <a:xfrm flipV="1">
                          <a:off x="1829" y="2199"/>
                          <a:ext cx="1" cy="4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7" name="直接连接符 424128">
                          <a:extLst>
                            <a:ext uri="{FF2B5EF4-FFF2-40B4-BE49-F238E27FC236}">
                              <a16:creationId xmlns:a16="http://schemas.microsoft.com/office/drawing/2014/main" id="{1A1C022D-4637-8589-0031-FED0B87D715C}"/>
                            </a:ext>
                          </a:extLst>
                        </p:cNvPr>
                        <p:cNvSpPr/>
                        <p:nvPr/>
                      </p:nvSpPr>
                      <p:spPr>
                        <a:xfrm>
                          <a:off x="1829" y="2062"/>
                          <a:ext cx="1" cy="4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8" name="直接连接符 424129">
                          <a:extLst>
                            <a:ext uri="{FF2B5EF4-FFF2-40B4-BE49-F238E27FC236}">
                              <a16:creationId xmlns:a16="http://schemas.microsoft.com/office/drawing/2014/main" id="{BCF4A659-CA79-2C1E-FA5F-9A9BB453F308}"/>
                            </a:ext>
                          </a:extLst>
                        </p:cNvPr>
                        <p:cNvSpPr/>
                        <p:nvPr/>
                      </p:nvSpPr>
                      <p:spPr>
                        <a:xfrm>
                          <a:off x="1829" y="2152"/>
                          <a:ext cx="1" cy="4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9" name="直接连接符 424130">
                          <a:extLst>
                            <a:ext uri="{FF2B5EF4-FFF2-40B4-BE49-F238E27FC236}">
                              <a16:creationId xmlns:a16="http://schemas.microsoft.com/office/drawing/2014/main" id="{B6214CBC-166B-5C7D-13C7-0061AEB7DB34}"/>
                            </a:ext>
                          </a:extLst>
                        </p:cNvPr>
                        <p:cNvSpPr/>
                        <p:nvPr/>
                      </p:nvSpPr>
                      <p:spPr>
                        <a:xfrm flipH="1">
                          <a:off x="1800" y="2062"/>
                          <a:ext cx="29" cy="5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0" name="直接连接符 424131">
                          <a:extLst>
                            <a:ext uri="{FF2B5EF4-FFF2-40B4-BE49-F238E27FC236}">
                              <a16:creationId xmlns:a16="http://schemas.microsoft.com/office/drawing/2014/main" id="{08F69EE8-135F-D34C-4C31-9081045FD177}"/>
                            </a:ext>
                          </a:extLst>
                        </p:cNvPr>
                        <p:cNvSpPr/>
                        <p:nvPr/>
                      </p:nvSpPr>
                      <p:spPr>
                        <a:xfrm flipH="1">
                          <a:off x="1750" y="2149"/>
                          <a:ext cx="28" cy="5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41" name="组合 424132">
                          <a:extLst>
                            <a:ext uri="{FF2B5EF4-FFF2-40B4-BE49-F238E27FC236}">
                              <a16:creationId xmlns:a16="http://schemas.microsoft.com/office/drawing/2014/main" id="{F2C776B9-0D37-B5B5-B7A2-7BD05650D411}"/>
                            </a:ext>
                          </a:extLst>
                        </p:cNvPr>
                        <p:cNvGrpSpPr/>
                        <p:nvPr/>
                      </p:nvGrpSpPr>
                      <p:grpSpPr>
                        <a:xfrm>
                          <a:off x="886" y="1430"/>
                          <a:ext cx="3014" cy="1539"/>
                          <a:chOff x="886" y="1430"/>
                          <a:chExt cx="3014" cy="1539"/>
                        </a:xfrm>
                      </p:grpSpPr>
                      <p:sp>
                        <p:nvSpPr>
                          <p:cNvPr id="142" name="直接连接符 424133">
                            <a:extLst>
                              <a:ext uri="{FF2B5EF4-FFF2-40B4-BE49-F238E27FC236}">
                                <a16:creationId xmlns:a16="http://schemas.microsoft.com/office/drawing/2014/main" id="{3D784011-38CC-BEEC-BA59-33DF89E687CB}"/>
                              </a:ext>
                            </a:extLst>
                          </p:cNvPr>
                          <p:cNvSpPr/>
                          <p:nvPr/>
                        </p:nvSpPr>
                        <p:spPr>
                          <a:xfrm>
                            <a:off x="2768" y="2019"/>
                            <a:ext cx="896"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43" name="组合 424134">
                            <a:extLst>
                              <a:ext uri="{FF2B5EF4-FFF2-40B4-BE49-F238E27FC236}">
                                <a16:creationId xmlns:a16="http://schemas.microsoft.com/office/drawing/2014/main" id="{4249E589-F65E-C374-E77A-1634BA05F9BB}"/>
                              </a:ext>
                            </a:extLst>
                          </p:cNvPr>
                          <p:cNvGrpSpPr/>
                          <p:nvPr/>
                        </p:nvGrpSpPr>
                        <p:grpSpPr>
                          <a:xfrm>
                            <a:off x="886" y="1430"/>
                            <a:ext cx="3014" cy="1539"/>
                            <a:chOff x="886" y="1430"/>
                            <a:chExt cx="3014" cy="1539"/>
                          </a:xfrm>
                        </p:grpSpPr>
                        <p:sp>
                          <p:nvSpPr>
                            <p:cNvPr id="144" name="直接连接符 424135">
                              <a:extLst>
                                <a:ext uri="{FF2B5EF4-FFF2-40B4-BE49-F238E27FC236}">
                                  <a16:creationId xmlns:a16="http://schemas.microsoft.com/office/drawing/2014/main" id="{65B86B6A-CE79-E599-EC96-EBCD260C8267}"/>
                                </a:ext>
                              </a:extLst>
                            </p:cNvPr>
                            <p:cNvSpPr/>
                            <p:nvPr/>
                          </p:nvSpPr>
                          <p:spPr>
                            <a:xfrm flipH="1">
                              <a:off x="3376" y="1900"/>
                              <a:ext cx="288"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5" name="直接连接符 424136">
                              <a:extLst>
                                <a:ext uri="{FF2B5EF4-FFF2-40B4-BE49-F238E27FC236}">
                                  <a16:creationId xmlns:a16="http://schemas.microsoft.com/office/drawing/2014/main" id="{C7B1734D-0CE9-C954-FEEA-982706FE0C38}"/>
                                </a:ext>
                              </a:extLst>
                            </p:cNvPr>
                            <p:cNvSpPr/>
                            <p:nvPr/>
                          </p:nvSpPr>
                          <p:spPr>
                            <a:xfrm flipH="1">
                              <a:off x="2597" y="2335"/>
                              <a:ext cx="1025"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6" name="直接连接符 424137">
                              <a:extLst>
                                <a:ext uri="{FF2B5EF4-FFF2-40B4-BE49-F238E27FC236}">
                                  <a16:creationId xmlns:a16="http://schemas.microsoft.com/office/drawing/2014/main" id="{59B85A8F-CFD8-E077-ACB3-2E704A41BAAF}"/>
                                </a:ext>
                              </a:extLst>
                            </p:cNvPr>
                            <p:cNvSpPr/>
                            <p:nvPr/>
                          </p:nvSpPr>
                          <p:spPr>
                            <a:xfrm flipH="1">
                              <a:off x="3376" y="2498"/>
                              <a:ext cx="288"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7" name="直接连接符 424138">
                              <a:extLst>
                                <a:ext uri="{FF2B5EF4-FFF2-40B4-BE49-F238E27FC236}">
                                  <a16:creationId xmlns:a16="http://schemas.microsoft.com/office/drawing/2014/main" id="{638193F8-6358-5679-C8C7-B4604F134BC6}"/>
                                </a:ext>
                              </a:extLst>
                            </p:cNvPr>
                            <p:cNvSpPr/>
                            <p:nvPr/>
                          </p:nvSpPr>
                          <p:spPr>
                            <a:xfrm flipV="1">
                              <a:off x="2899" y="2335"/>
                              <a:ext cx="205" cy="20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8" name="任意多边形 424139">
                              <a:extLst>
                                <a:ext uri="{FF2B5EF4-FFF2-40B4-BE49-F238E27FC236}">
                                  <a16:creationId xmlns:a16="http://schemas.microsoft.com/office/drawing/2014/main" id="{D76113A8-3860-742A-6000-97F14DE2010E}"/>
                                </a:ext>
                              </a:extLst>
                            </p:cNvPr>
                            <p:cNvSpPr/>
                            <p:nvPr/>
                          </p:nvSpPr>
                          <p:spPr>
                            <a:xfrm>
                              <a:off x="2550" y="1857"/>
                              <a:ext cx="67" cy="684"/>
                            </a:xfrm>
                            <a:custGeom>
                              <a:avLst/>
                              <a:gdLst/>
                              <a:ahLst/>
                              <a:cxnLst/>
                              <a:rect l="0" t="0" r="0" b="0"/>
                              <a:pathLst>
                                <a:path w="469" h="4786">
                                  <a:moveTo>
                                    <a:pt x="0" y="0"/>
                                  </a:moveTo>
                                  <a:lnTo>
                                    <a:pt x="35" y="71"/>
                                  </a:lnTo>
                                  <a:lnTo>
                                    <a:pt x="51" y="106"/>
                                  </a:lnTo>
                                  <a:lnTo>
                                    <a:pt x="67" y="142"/>
                                  </a:lnTo>
                                  <a:lnTo>
                                    <a:pt x="76" y="160"/>
                                  </a:lnTo>
                                  <a:lnTo>
                                    <a:pt x="84" y="177"/>
                                  </a:lnTo>
                                  <a:lnTo>
                                    <a:pt x="91" y="196"/>
                                  </a:lnTo>
                                  <a:lnTo>
                                    <a:pt x="98" y="213"/>
                                  </a:lnTo>
                                  <a:lnTo>
                                    <a:pt x="106" y="232"/>
                                  </a:lnTo>
                                  <a:lnTo>
                                    <a:pt x="112" y="250"/>
                                  </a:lnTo>
                                  <a:lnTo>
                                    <a:pt x="119" y="267"/>
                                  </a:lnTo>
                                  <a:lnTo>
                                    <a:pt x="125" y="286"/>
                                  </a:lnTo>
                                  <a:lnTo>
                                    <a:pt x="130" y="304"/>
                                  </a:lnTo>
                                  <a:lnTo>
                                    <a:pt x="136" y="322"/>
                                  </a:lnTo>
                                  <a:lnTo>
                                    <a:pt x="141" y="341"/>
                                  </a:lnTo>
                                  <a:lnTo>
                                    <a:pt x="146" y="358"/>
                                  </a:lnTo>
                                  <a:lnTo>
                                    <a:pt x="150" y="377"/>
                                  </a:lnTo>
                                  <a:lnTo>
                                    <a:pt x="154" y="395"/>
                                  </a:lnTo>
                                  <a:lnTo>
                                    <a:pt x="157" y="414"/>
                                  </a:lnTo>
                                  <a:lnTo>
                                    <a:pt x="161" y="433"/>
                                  </a:lnTo>
                                  <a:lnTo>
                                    <a:pt x="163" y="451"/>
                                  </a:lnTo>
                                  <a:lnTo>
                                    <a:pt x="164" y="470"/>
                                  </a:lnTo>
                                  <a:lnTo>
                                    <a:pt x="165" y="489"/>
                                  </a:lnTo>
                                  <a:lnTo>
                                    <a:pt x="167" y="507"/>
                                  </a:lnTo>
                                  <a:lnTo>
                                    <a:pt x="167" y="526"/>
                                  </a:lnTo>
                                  <a:lnTo>
                                    <a:pt x="167" y="545"/>
                                  </a:lnTo>
                                  <a:lnTo>
                                    <a:pt x="165" y="565"/>
                                  </a:lnTo>
                                  <a:lnTo>
                                    <a:pt x="164" y="583"/>
                                  </a:lnTo>
                                  <a:lnTo>
                                    <a:pt x="163" y="602"/>
                                  </a:lnTo>
                                  <a:lnTo>
                                    <a:pt x="162" y="622"/>
                                  </a:lnTo>
                                  <a:lnTo>
                                    <a:pt x="157" y="660"/>
                                  </a:lnTo>
                                  <a:lnTo>
                                    <a:pt x="148" y="736"/>
                                  </a:lnTo>
                                  <a:lnTo>
                                    <a:pt x="147" y="756"/>
                                  </a:lnTo>
                                  <a:lnTo>
                                    <a:pt x="144" y="775"/>
                                  </a:lnTo>
                                  <a:lnTo>
                                    <a:pt x="143" y="794"/>
                                  </a:lnTo>
                                  <a:lnTo>
                                    <a:pt x="142" y="813"/>
                                  </a:lnTo>
                                  <a:lnTo>
                                    <a:pt x="141" y="832"/>
                                  </a:lnTo>
                                  <a:lnTo>
                                    <a:pt x="141" y="850"/>
                                  </a:lnTo>
                                  <a:lnTo>
                                    <a:pt x="141" y="870"/>
                                  </a:lnTo>
                                  <a:lnTo>
                                    <a:pt x="142" y="889"/>
                                  </a:lnTo>
                                  <a:lnTo>
                                    <a:pt x="143" y="908"/>
                                  </a:lnTo>
                                  <a:lnTo>
                                    <a:pt x="144" y="926"/>
                                  </a:lnTo>
                                  <a:lnTo>
                                    <a:pt x="148" y="945"/>
                                  </a:lnTo>
                                  <a:lnTo>
                                    <a:pt x="150" y="962"/>
                                  </a:lnTo>
                                  <a:lnTo>
                                    <a:pt x="155" y="981"/>
                                  </a:lnTo>
                                  <a:lnTo>
                                    <a:pt x="158" y="1000"/>
                                  </a:lnTo>
                                  <a:lnTo>
                                    <a:pt x="163" y="1017"/>
                                  </a:lnTo>
                                  <a:lnTo>
                                    <a:pt x="169" y="1036"/>
                                  </a:lnTo>
                                  <a:lnTo>
                                    <a:pt x="175" y="1053"/>
                                  </a:lnTo>
                                  <a:lnTo>
                                    <a:pt x="181" y="1072"/>
                                  </a:lnTo>
                                  <a:lnTo>
                                    <a:pt x="188" y="1090"/>
                                  </a:lnTo>
                                  <a:lnTo>
                                    <a:pt x="193" y="1108"/>
                                  </a:lnTo>
                                  <a:lnTo>
                                    <a:pt x="200" y="1126"/>
                                  </a:lnTo>
                                  <a:lnTo>
                                    <a:pt x="209" y="1143"/>
                                  </a:lnTo>
                                  <a:lnTo>
                                    <a:pt x="224" y="1179"/>
                                  </a:lnTo>
                                  <a:lnTo>
                                    <a:pt x="239" y="1214"/>
                                  </a:lnTo>
                                  <a:lnTo>
                                    <a:pt x="255" y="1251"/>
                                  </a:lnTo>
                                  <a:lnTo>
                                    <a:pt x="272" y="1286"/>
                                  </a:lnTo>
                                  <a:lnTo>
                                    <a:pt x="287" y="1322"/>
                                  </a:lnTo>
                                  <a:lnTo>
                                    <a:pt x="294" y="1339"/>
                                  </a:lnTo>
                                  <a:lnTo>
                                    <a:pt x="302" y="1357"/>
                                  </a:lnTo>
                                  <a:lnTo>
                                    <a:pt x="309" y="1374"/>
                                  </a:lnTo>
                                  <a:lnTo>
                                    <a:pt x="316" y="1393"/>
                                  </a:lnTo>
                                  <a:lnTo>
                                    <a:pt x="323" y="1410"/>
                                  </a:lnTo>
                                  <a:lnTo>
                                    <a:pt x="329" y="1429"/>
                                  </a:lnTo>
                                  <a:lnTo>
                                    <a:pt x="335" y="1447"/>
                                  </a:lnTo>
                                  <a:lnTo>
                                    <a:pt x="340" y="1465"/>
                                  </a:lnTo>
                                  <a:lnTo>
                                    <a:pt x="345" y="1483"/>
                                  </a:lnTo>
                                  <a:lnTo>
                                    <a:pt x="350" y="1501"/>
                                  </a:lnTo>
                                  <a:lnTo>
                                    <a:pt x="354" y="1519"/>
                                  </a:lnTo>
                                  <a:lnTo>
                                    <a:pt x="359" y="1538"/>
                                  </a:lnTo>
                                  <a:lnTo>
                                    <a:pt x="363" y="1556"/>
                                  </a:lnTo>
                                  <a:lnTo>
                                    <a:pt x="366" y="1575"/>
                                  </a:lnTo>
                                  <a:lnTo>
                                    <a:pt x="368" y="1594"/>
                                  </a:lnTo>
                                  <a:lnTo>
                                    <a:pt x="372" y="1612"/>
                                  </a:lnTo>
                                  <a:lnTo>
                                    <a:pt x="374" y="1630"/>
                                  </a:lnTo>
                                  <a:lnTo>
                                    <a:pt x="377" y="1648"/>
                                  </a:lnTo>
                                  <a:lnTo>
                                    <a:pt x="379" y="1667"/>
                                  </a:lnTo>
                                  <a:lnTo>
                                    <a:pt x="380" y="1686"/>
                                  </a:lnTo>
                                  <a:lnTo>
                                    <a:pt x="381" y="1706"/>
                                  </a:lnTo>
                                  <a:lnTo>
                                    <a:pt x="382" y="1724"/>
                                  </a:lnTo>
                                  <a:lnTo>
                                    <a:pt x="384" y="1743"/>
                                  </a:lnTo>
                                  <a:lnTo>
                                    <a:pt x="384" y="1762"/>
                                  </a:lnTo>
                                  <a:lnTo>
                                    <a:pt x="385" y="1780"/>
                                  </a:lnTo>
                                  <a:lnTo>
                                    <a:pt x="385" y="1799"/>
                                  </a:lnTo>
                                  <a:lnTo>
                                    <a:pt x="385" y="1819"/>
                                  </a:lnTo>
                                  <a:lnTo>
                                    <a:pt x="384" y="1837"/>
                                  </a:lnTo>
                                  <a:lnTo>
                                    <a:pt x="384" y="1856"/>
                                  </a:lnTo>
                                  <a:lnTo>
                                    <a:pt x="382" y="1876"/>
                                  </a:lnTo>
                                  <a:lnTo>
                                    <a:pt x="381" y="1913"/>
                                  </a:lnTo>
                                  <a:lnTo>
                                    <a:pt x="378" y="1952"/>
                                  </a:lnTo>
                                  <a:lnTo>
                                    <a:pt x="374" y="1990"/>
                                  </a:lnTo>
                                  <a:lnTo>
                                    <a:pt x="371" y="2029"/>
                                  </a:lnTo>
                                  <a:lnTo>
                                    <a:pt x="366" y="2067"/>
                                  </a:lnTo>
                                  <a:lnTo>
                                    <a:pt x="361" y="2106"/>
                                  </a:lnTo>
                                  <a:lnTo>
                                    <a:pt x="357" y="2144"/>
                                  </a:lnTo>
                                  <a:lnTo>
                                    <a:pt x="351" y="2184"/>
                                  </a:lnTo>
                                  <a:lnTo>
                                    <a:pt x="346" y="2222"/>
                                  </a:lnTo>
                                  <a:lnTo>
                                    <a:pt x="323" y="2378"/>
                                  </a:lnTo>
                                  <a:lnTo>
                                    <a:pt x="317" y="2416"/>
                                  </a:lnTo>
                                  <a:lnTo>
                                    <a:pt x="311" y="2455"/>
                                  </a:lnTo>
                                  <a:lnTo>
                                    <a:pt x="307" y="2494"/>
                                  </a:lnTo>
                                  <a:lnTo>
                                    <a:pt x="301" y="2533"/>
                                  </a:lnTo>
                                  <a:lnTo>
                                    <a:pt x="296" y="2571"/>
                                  </a:lnTo>
                                  <a:lnTo>
                                    <a:pt x="293" y="2610"/>
                                  </a:lnTo>
                                  <a:lnTo>
                                    <a:pt x="289" y="2648"/>
                                  </a:lnTo>
                                  <a:lnTo>
                                    <a:pt x="286" y="2687"/>
                                  </a:lnTo>
                                  <a:lnTo>
                                    <a:pt x="283" y="2725"/>
                                  </a:lnTo>
                                  <a:lnTo>
                                    <a:pt x="282" y="2764"/>
                                  </a:lnTo>
                                  <a:lnTo>
                                    <a:pt x="281" y="2802"/>
                                  </a:lnTo>
                                  <a:lnTo>
                                    <a:pt x="281" y="2840"/>
                                  </a:lnTo>
                                  <a:lnTo>
                                    <a:pt x="281" y="2878"/>
                                  </a:lnTo>
                                  <a:lnTo>
                                    <a:pt x="282" y="2917"/>
                                  </a:lnTo>
                                  <a:lnTo>
                                    <a:pt x="283" y="2954"/>
                                  </a:lnTo>
                                  <a:lnTo>
                                    <a:pt x="286" y="2992"/>
                                  </a:lnTo>
                                  <a:lnTo>
                                    <a:pt x="288" y="3030"/>
                                  </a:lnTo>
                                  <a:lnTo>
                                    <a:pt x="291" y="3068"/>
                                  </a:lnTo>
                                  <a:lnTo>
                                    <a:pt x="295" y="3107"/>
                                  </a:lnTo>
                                  <a:lnTo>
                                    <a:pt x="298" y="3144"/>
                                  </a:lnTo>
                                  <a:lnTo>
                                    <a:pt x="304" y="3183"/>
                                  </a:lnTo>
                                  <a:lnTo>
                                    <a:pt x="309" y="3220"/>
                                  </a:lnTo>
                                  <a:lnTo>
                                    <a:pt x="315" y="3258"/>
                                  </a:lnTo>
                                  <a:lnTo>
                                    <a:pt x="322" y="3296"/>
                                  </a:lnTo>
                                  <a:lnTo>
                                    <a:pt x="328" y="3334"/>
                                  </a:lnTo>
                                  <a:lnTo>
                                    <a:pt x="336" y="3373"/>
                                  </a:lnTo>
                                  <a:lnTo>
                                    <a:pt x="343" y="3411"/>
                                  </a:lnTo>
                                  <a:lnTo>
                                    <a:pt x="351" y="3449"/>
                                  </a:lnTo>
                                  <a:lnTo>
                                    <a:pt x="359" y="3487"/>
                                  </a:lnTo>
                                  <a:lnTo>
                                    <a:pt x="368" y="3526"/>
                                  </a:lnTo>
                                  <a:lnTo>
                                    <a:pt x="386" y="3603"/>
                                  </a:lnTo>
                                  <a:lnTo>
                                    <a:pt x="402" y="3680"/>
                                  </a:lnTo>
                                  <a:lnTo>
                                    <a:pt x="412" y="3717"/>
                                  </a:lnTo>
                                  <a:lnTo>
                                    <a:pt x="420" y="3755"/>
                                  </a:lnTo>
                                  <a:lnTo>
                                    <a:pt x="427" y="3794"/>
                                  </a:lnTo>
                                  <a:lnTo>
                                    <a:pt x="435" y="3832"/>
                                  </a:lnTo>
                                  <a:lnTo>
                                    <a:pt x="441" y="3870"/>
                                  </a:lnTo>
                                  <a:lnTo>
                                    <a:pt x="448" y="3908"/>
                                  </a:lnTo>
                                  <a:lnTo>
                                    <a:pt x="452" y="3947"/>
                                  </a:lnTo>
                                  <a:lnTo>
                                    <a:pt x="456" y="3965"/>
                                  </a:lnTo>
                                  <a:lnTo>
                                    <a:pt x="458" y="3984"/>
                                  </a:lnTo>
                                  <a:lnTo>
                                    <a:pt x="459" y="4003"/>
                                  </a:lnTo>
                                  <a:lnTo>
                                    <a:pt x="462" y="4023"/>
                                  </a:lnTo>
                                  <a:lnTo>
                                    <a:pt x="463" y="4041"/>
                                  </a:lnTo>
                                  <a:lnTo>
                                    <a:pt x="465" y="4060"/>
                                  </a:lnTo>
                                  <a:lnTo>
                                    <a:pt x="466" y="4079"/>
                                  </a:lnTo>
                                  <a:lnTo>
                                    <a:pt x="468" y="4097"/>
                                  </a:lnTo>
                                  <a:lnTo>
                                    <a:pt x="468" y="4116"/>
                                  </a:lnTo>
                                  <a:lnTo>
                                    <a:pt x="468" y="4135"/>
                                  </a:lnTo>
                                  <a:lnTo>
                                    <a:pt x="469" y="4153"/>
                                  </a:lnTo>
                                  <a:lnTo>
                                    <a:pt x="468" y="4172"/>
                                  </a:lnTo>
                                  <a:lnTo>
                                    <a:pt x="468" y="4191"/>
                                  </a:lnTo>
                                  <a:lnTo>
                                    <a:pt x="466" y="4209"/>
                                  </a:lnTo>
                                  <a:lnTo>
                                    <a:pt x="465" y="4228"/>
                                  </a:lnTo>
                                  <a:lnTo>
                                    <a:pt x="464" y="4247"/>
                                  </a:lnTo>
                                  <a:lnTo>
                                    <a:pt x="463" y="4265"/>
                                  </a:lnTo>
                                  <a:lnTo>
                                    <a:pt x="461" y="4283"/>
                                  </a:lnTo>
                                  <a:lnTo>
                                    <a:pt x="458" y="4301"/>
                                  </a:lnTo>
                                  <a:lnTo>
                                    <a:pt x="455" y="4320"/>
                                  </a:lnTo>
                                  <a:lnTo>
                                    <a:pt x="451" y="4339"/>
                                  </a:lnTo>
                                  <a:lnTo>
                                    <a:pt x="448" y="4356"/>
                                  </a:lnTo>
                                  <a:lnTo>
                                    <a:pt x="444" y="4375"/>
                                  </a:lnTo>
                                  <a:lnTo>
                                    <a:pt x="440" y="4392"/>
                                  </a:lnTo>
                                  <a:lnTo>
                                    <a:pt x="435" y="4411"/>
                                  </a:lnTo>
                                  <a:lnTo>
                                    <a:pt x="430" y="4429"/>
                                  </a:lnTo>
                                  <a:lnTo>
                                    <a:pt x="424" y="4447"/>
                                  </a:lnTo>
                                  <a:lnTo>
                                    <a:pt x="419" y="4465"/>
                                  </a:lnTo>
                                  <a:lnTo>
                                    <a:pt x="413" y="4483"/>
                                  </a:lnTo>
                                  <a:lnTo>
                                    <a:pt x="407" y="4501"/>
                                  </a:lnTo>
                                  <a:lnTo>
                                    <a:pt x="401" y="4520"/>
                                  </a:lnTo>
                                  <a:lnTo>
                                    <a:pt x="394" y="4537"/>
                                  </a:lnTo>
                                  <a:lnTo>
                                    <a:pt x="387" y="4555"/>
                                  </a:lnTo>
                                  <a:lnTo>
                                    <a:pt x="380" y="4573"/>
                                  </a:lnTo>
                                  <a:lnTo>
                                    <a:pt x="366" y="4608"/>
                                  </a:lnTo>
                                  <a:lnTo>
                                    <a:pt x="351" y="4644"/>
                                  </a:lnTo>
                                  <a:lnTo>
                                    <a:pt x="335" y="4679"/>
                                  </a:lnTo>
                                  <a:lnTo>
                                    <a:pt x="318" y="4714"/>
                                  </a:lnTo>
                                  <a:lnTo>
                                    <a:pt x="286" y="4786"/>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9" name="任意多边形 424140">
                              <a:extLst>
                                <a:ext uri="{FF2B5EF4-FFF2-40B4-BE49-F238E27FC236}">
                                  <a16:creationId xmlns:a16="http://schemas.microsoft.com/office/drawing/2014/main" id="{54F713C7-7FA7-2670-047C-B371F0C1D277}"/>
                                </a:ext>
                              </a:extLst>
                            </p:cNvPr>
                            <p:cNvSpPr/>
                            <p:nvPr/>
                          </p:nvSpPr>
                          <p:spPr>
                            <a:xfrm>
                              <a:off x="886" y="1430"/>
                              <a:ext cx="54" cy="1538"/>
                            </a:xfrm>
                            <a:custGeom>
                              <a:avLst/>
                              <a:gdLst/>
                              <a:ahLst/>
                              <a:cxnLst/>
                              <a:rect l="0" t="0" r="0" b="0"/>
                              <a:pathLst>
                                <a:path w="383" h="10768">
                                  <a:moveTo>
                                    <a:pt x="383" y="0"/>
                                  </a:moveTo>
                                  <a:lnTo>
                                    <a:pt x="360" y="166"/>
                                  </a:lnTo>
                                  <a:lnTo>
                                    <a:pt x="338" y="334"/>
                                  </a:lnTo>
                                  <a:lnTo>
                                    <a:pt x="316" y="501"/>
                                  </a:lnTo>
                                  <a:lnTo>
                                    <a:pt x="294" y="669"/>
                                  </a:lnTo>
                                  <a:lnTo>
                                    <a:pt x="274" y="836"/>
                                  </a:lnTo>
                                  <a:lnTo>
                                    <a:pt x="254" y="1004"/>
                                  </a:lnTo>
                                  <a:lnTo>
                                    <a:pt x="234" y="1172"/>
                                  </a:lnTo>
                                  <a:lnTo>
                                    <a:pt x="217" y="1340"/>
                                  </a:lnTo>
                                  <a:lnTo>
                                    <a:pt x="199" y="1508"/>
                                  </a:lnTo>
                                  <a:lnTo>
                                    <a:pt x="182" y="1675"/>
                                  </a:lnTo>
                                  <a:lnTo>
                                    <a:pt x="165" y="1844"/>
                                  </a:lnTo>
                                  <a:lnTo>
                                    <a:pt x="150" y="2012"/>
                                  </a:lnTo>
                                  <a:lnTo>
                                    <a:pt x="136" y="2180"/>
                                  </a:lnTo>
                                  <a:lnTo>
                                    <a:pt x="122" y="2348"/>
                                  </a:lnTo>
                                  <a:lnTo>
                                    <a:pt x="108" y="2516"/>
                                  </a:lnTo>
                                  <a:lnTo>
                                    <a:pt x="96" y="2685"/>
                                  </a:lnTo>
                                  <a:lnTo>
                                    <a:pt x="85" y="2853"/>
                                  </a:lnTo>
                                  <a:lnTo>
                                    <a:pt x="74" y="3021"/>
                                  </a:lnTo>
                                  <a:lnTo>
                                    <a:pt x="64" y="3190"/>
                                  </a:lnTo>
                                  <a:lnTo>
                                    <a:pt x="54" y="3358"/>
                                  </a:lnTo>
                                  <a:lnTo>
                                    <a:pt x="45" y="3528"/>
                                  </a:lnTo>
                                  <a:lnTo>
                                    <a:pt x="38" y="3696"/>
                                  </a:lnTo>
                                  <a:lnTo>
                                    <a:pt x="31" y="3865"/>
                                  </a:lnTo>
                                  <a:lnTo>
                                    <a:pt x="24" y="4034"/>
                                  </a:lnTo>
                                  <a:lnTo>
                                    <a:pt x="18" y="4202"/>
                                  </a:lnTo>
                                  <a:lnTo>
                                    <a:pt x="14" y="4371"/>
                                  </a:lnTo>
                                  <a:lnTo>
                                    <a:pt x="10" y="4540"/>
                                  </a:lnTo>
                                  <a:lnTo>
                                    <a:pt x="7" y="4708"/>
                                  </a:lnTo>
                                  <a:lnTo>
                                    <a:pt x="3" y="4877"/>
                                  </a:lnTo>
                                  <a:lnTo>
                                    <a:pt x="2" y="5047"/>
                                  </a:lnTo>
                                  <a:lnTo>
                                    <a:pt x="1" y="5215"/>
                                  </a:lnTo>
                                  <a:lnTo>
                                    <a:pt x="0" y="5384"/>
                                  </a:lnTo>
                                  <a:lnTo>
                                    <a:pt x="1" y="5553"/>
                                  </a:lnTo>
                                  <a:lnTo>
                                    <a:pt x="2" y="5721"/>
                                  </a:lnTo>
                                  <a:lnTo>
                                    <a:pt x="3" y="5890"/>
                                  </a:lnTo>
                                  <a:lnTo>
                                    <a:pt x="7" y="6059"/>
                                  </a:lnTo>
                                  <a:lnTo>
                                    <a:pt x="10" y="6227"/>
                                  </a:lnTo>
                                  <a:lnTo>
                                    <a:pt x="14" y="6396"/>
                                  </a:lnTo>
                                  <a:lnTo>
                                    <a:pt x="18" y="6566"/>
                                  </a:lnTo>
                                  <a:lnTo>
                                    <a:pt x="24" y="6734"/>
                                  </a:lnTo>
                                  <a:lnTo>
                                    <a:pt x="31" y="6903"/>
                                  </a:lnTo>
                                  <a:lnTo>
                                    <a:pt x="38" y="7072"/>
                                  </a:lnTo>
                                  <a:lnTo>
                                    <a:pt x="45" y="7240"/>
                                  </a:lnTo>
                                  <a:lnTo>
                                    <a:pt x="54" y="7409"/>
                                  </a:lnTo>
                                  <a:lnTo>
                                    <a:pt x="64" y="7577"/>
                                  </a:lnTo>
                                  <a:lnTo>
                                    <a:pt x="74" y="7746"/>
                                  </a:lnTo>
                                  <a:lnTo>
                                    <a:pt x="85" y="7914"/>
                                  </a:lnTo>
                                  <a:lnTo>
                                    <a:pt x="96" y="8082"/>
                                  </a:lnTo>
                                  <a:lnTo>
                                    <a:pt x="108" y="8251"/>
                                  </a:lnTo>
                                  <a:lnTo>
                                    <a:pt x="122" y="8419"/>
                                  </a:lnTo>
                                  <a:lnTo>
                                    <a:pt x="136" y="8587"/>
                                  </a:lnTo>
                                  <a:lnTo>
                                    <a:pt x="150" y="8755"/>
                                  </a:lnTo>
                                  <a:lnTo>
                                    <a:pt x="165" y="8923"/>
                                  </a:lnTo>
                                  <a:lnTo>
                                    <a:pt x="182" y="9091"/>
                                  </a:lnTo>
                                  <a:lnTo>
                                    <a:pt x="199" y="9259"/>
                                  </a:lnTo>
                                  <a:lnTo>
                                    <a:pt x="217" y="9427"/>
                                  </a:lnTo>
                                  <a:lnTo>
                                    <a:pt x="234" y="9595"/>
                                  </a:lnTo>
                                  <a:lnTo>
                                    <a:pt x="254" y="9763"/>
                                  </a:lnTo>
                                  <a:lnTo>
                                    <a:pt x="274" y="9931"/>
                                  </a:lnTo>
                                  <a:lnTo>
                                    <a:pt x="294" y="10098"/>
                                  </a:lnTo>
                                  <a:lnTo>
                                    <a:pt x="316" y="10266"/>
                                  </a:lnTo>
                                  <a:lnTo>
                                    <a:pt x="338" y="10433"/>
                                  </a:lnTo>
                                  <a:lnTo>
                                    <a:pt x="360" y="10601"/>
                                  </a:lnTo>
                                  <a:lnTo>
                                    <a:pt x="383" y="10768"/>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0" name="任意多边形 424141">
                              <a:extLst>
                                <a:ext uri="{FF2B5EF4-FFF2-40B4-BE49-F238E27FC236}">
                                  <a16:creationId xmlns:a16="http://schemas.microsoft.com/office/drawing/2014/main" id="{80C87683-2E82-1D14-E423-87E61F1C83E6}"/>
                                </a:ext>
                              </a:extLst>
                            </p:cNvPr>
                            <p:cNvSpPr/>
                            <p:nvPr/>
                          </p:nvSpPr>
                          <p:spPr>
                            <a:xfrm>
                              <a:off x="1069" y="1856"/>
                              <a:ext cx="54" cy="1112"/>
                            </a:xfrm>
                            <a:custGeom>
                              <a:avLst/>
                              <a:gdLst/>
                              <a:ahLst/>
                              <a:cxnLst/>
                              <a:rect l="0" t="0" r="0" b="0"/>
                              <a:pathLst>
                                <a:path w="383" h="7783">
                                  <a:moveTo>
                                    <a:pt x="0" y="7783"/>
                                  </a:moveTo>
                                  <a:lnTo>
                                    <a:pt x="23" y="7615"/>
                                  </a:lnTo>
                                  <a:lnTo>
                                    <a:pt x="46" y="7447"/>
                                  </a:lnTo>
                                  <a:lnTo>
                                    <a:pt x="68" y="7279"/>
                                  </a:lnTo>
                                  <a:lnTo>
                                    <a:pt x="89" y="7111"/>
                                  </a:lnTo>
                                  <a:lnTo>
                                    <a:pt x="110" y="6942"/>
                                  </a:lnTo>
                                  <a:lnTo>
                                    <a:pt x="130" y="6774"/>
                                  </a:lnTo>
                                  <a:lnTo>
                                    <a:pt x="150" y="6605"/>
                                  </a:lnTo>
                                  <a:lnTo>
                                    <a:pt x="168" y="6437"/>
                                  </a:lnTo>
                                  <a:lnTo>
                                    <a:pt x="186" y="6267"/>
                                  </a:lnTo>
                                  <a:lnTo>
                                    <a:pt x="203" y="6099"/>
                                  </a:lnTo>
                                  <a:lnTo>
                                    <a:pt x="219" y="5930"/>
                                  </a:lnTo>
                                  <a:lnTo>
                                    <a:pt x="234" y="5761"/>
                                  </a:lnTo>
                                  <a:lnTo>
                                    <a:pt x="249" y="5592"/>
                                  </a:lnTo>
                                  <a:lnTo>
                                    <a:pt x="263" y="5423"/>
                                  </a:lnTo>
                                  <a:lnTo>
                                    <a:pt x="276" y="5254"/>
                                  </a:lnTo>
                                  <a:lnTo>
                                    <a:pt x="288" y="5084"/>
                                  </a:lnTo>
                                  <a:lnTo>
                                    <a:pt x="299" y="4915"/>
                                  </a:lnTo>
                                  <a:lnTo>
                                    <a:pt x="311" y="4746"/>
                                  </a:lnTo>
                                  <a:lnTo>
                                    <a:pt x="320" y="4577"/>
                                  </a:lnTo>
                                  <a:lnTo>
                                    <a:pt x="330" y="4408"/>
                                  </a:lnTo>
                                  <a:lnTo>
                                    <a:pt x="339" y="4239"/>
                                  </a:lnTo>
                                  <a:lnTo>
                                    <a:pt x="346" y="4069"/>
                                  </a:lnTo>
                                  <a:lnTo>
                                    <a:pt x="354" y="3899"/>
                                  </a:lnTo>
                                  <a:lnTo>
                                    <a:pt x="360" y="3730"/>
                                  </a:lnTo>
                                  <a:lnTo>
                                    <a:pt x="366" y="3561"/>
                                  </a:lnTo>
                                  <a:lnTo>
                                    <a:pt x="371" y="3390"/>
                                  </a:lnTo>
                                  <a:lnTo>
                                    <a:pt x="374" y="3221"/>
                                  </a:lnTo>
                                  <a:lnTo>
                                    <a:pt x="378" y="3052"/>
                                  </a:lnTo>
                                  <a:lnTo>
                                    <a:pt x="380" y="2882"/>
                                  </a:lnTo>
                                  <a:lnTo>
                                    <a:pt x="382" y="2713"/>
                                  </a:lnTo>
                                  <a:lnTo>
                                    <a:pt x="383" y="2542"/>
                                  </a:lnTo>
                                  <a:lnTo>
                                    <a:pt x="383" y="2373"/>
                                  </a:lnTo>
                                  <a:lnTo>
                                    <a:pt x="383" y="2204"/>
                                  </a:lnTo>
                                  <a:lnTo>
                                    <a:pt x="381" y="2034"/>
                                  </a:lnTo>
                                  <a:lnTo>
                                    <a:pt x="380" y="1864"/>
                                  </a:lnTo>
                                  <a:lnTo>
                                    <a:pt x="376" y="1694"/>
                                  </a:lnTo>
                                  <a:lnTo>
                                    <a:pt x="373" y="1525"/>
                                  </a:lnTo>
                                  <a:lnTo>
                                    <a:pt x="369" y="1356"/>
                                  </a:lnTo>
                                  <a:lnTo>
                                    <a:pt x="364" y="1185"/>
                                  </a:lnTo>
                                  <a:lnTo>
                                    <a:pt x="358" y="1016"/>
                                  </a:lnTo>
                                  <a:lnTo>
                                    <a:pt x="352" y="847"/>
                                  </a:lnTo>
                                  <a:lnTo>
                                    <a:pt x="345" y="678"/>
                                  </a:lnTo>
                                  <a:lnTo>
                                    <a:pt x="337" y="508"/>
                                  </a:lnTo>
                                  <a:lnTo>
                                    <a:pt x="327" y="338"/>
                                  </a:lnTo>
                                  <a:lnTo>
                                    <a:pt x="318" y="169"/>
                                  </a:lnTo>
                                  <a:lnTo>
                                    <a:pt x="308"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1" name="直接连接符 424142">
                              <a:extLst>
                                <a:ext uri="{FF2B5EF4-FFF2-40B4-BE49-F238E27FC236}">
                                  <a16:creationId xmlns:a16="http://schemas.microsoft.com/office/drawing/2014/main" id="{B90FA602-D702-02BA-2876-5C97B37A41DA}"/>
                                </a:ext>
                              </a:extLst>
                            </p:cNvPr>
                            <p:cNvSpPr/>
                            <p:nvPr/>
                          </p:nvSpPr>
                          <p:spPr>
                            <a:xfrm>
                              <a:off x="940" y="2968"/>
                              <a:ext cx="129"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2" name="直接连接符 424143">
                              <a:extLst>
                                <a:ext uri="{FF2B5EF4-FFF2-40B4-BE49-F238E27FC236}">
                                  <a16:creationId xmlns:a16="http://schemas.microsoft.com/office/drawing/2014/main" id="{BA015A86-DEA0-223C-1201-763054B3D54F}"/>
                                </a:ext>
                              </a:extLst>
                            </p:cNvPr>
                            <p:cNvSpPr/>
                            <p:nvPr/>
                          </p:nvSpPr>
                          <p:spPr>
                            <a:xfrm>
                              <a:off x="1274" y="1857"/>
                              <a:ext cx="1996"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3" name="直接连接符 424144">
                              <a:extLst>
                                <a:ext uri="{FF2B5EF4-FFF2-40B4-BE49-F238E27FC236}">
                                  <a16:creationId xmlns:a16="http://schemas.microsoft.com/office/drawing/2014/main" id="{D007D352-98C8-C342-3944-8CA3CAA8FD65}"/>
                                </a:ext>
                              </a:extLst>
                            </p:cNvPr>
                            <p:cNvSpPr/>
                            <p:nvPr/>
                          </p:nvSpPr>
                          <p:spPr>
                            <a:xfrm>
                              <a:off x="1274" y="2541"/>
                              <a:ext cx="1996"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4" name="任意多边形 424145">
                              <a:extLst>
                                <a:ext uri="{FF2B5EF4-FFF2-40B4-BE49-F238E27FC236}">
                                  <a16:creationId xmlns:a16="http://schemas.microsoft.com/office/drawing/2014/main" id="{D9AC7C4B-7D1E-D141-14B0-484EDB2BBAB4}"/>
                                </a:ext>
                              </a:extLst>
                            </p:cNvPr>
                            <p:cNvSpPr/>
                            <p:nvPr/>
                          </p:nvSpPr>
                          <p:spPr>
                            <a:xfrm>
                              <a:off x="1069" y="1430"/>
                              <a:ext cx="44" cy="428"/>
                            </a:xfrm>
                            <a:custGeom>
                              <a:avLst/>
                              <a:gdLst/>
                              <a:ahLst/>
                              <a:cxnLst/>
                              <a:rect l="0" t="0" r="0" b="0"/>
                              <a:pathLst>
                                <a:path w="309" h="3000">
                                  <a:moveTo>
                                    <a:pt x="309" y="3000"/>
                                  </a:moveTo>
                                  <a:lnTo>
                                    <a:pt x="297" y="2833"/>
                                  </a:lnTo>
                                  <a:lnTo>
                                    <a:pt x="285" y="2665"/>
                                  </a:lnTo>
                                  <a:lnTo>
                                    <a:pt x="274" y="2499"/>
                                  </a:lnTo>
                                  <a:lnTo>
                                    <a:pt x="261" y="2332"/>
                                  </a:lnTo>
                                  <a:lnTo>
                                    <a:pt x="247" y="2165"/>
                                  </a:lnTo>
                                  <a:lnTo>
                                    <a:pt x="232" y="1997"/>
                                  </a:lnTo>
                                  <a:lnTo>
                                    <a:pt x="217" y="1830"/>
                                  </a:lnTo>
                                  <a:lnTo>
                                    <a:pt x="200" y="1663"/>
                                  </a:lnTo>
                                  <a:lnTo>
                                    <a:pt x="184" y="1496"/>
                                  </a:lnTo>
                                  <a:lnTo>
                                    <a:pt x="166" y="1330"/>
                                  </a:lnTo>
                                  <a:lnTo>
                                    <a:pt x="148" y="1164"/>
                                  </a:lnTo>
                                  <a:lnTo>
                                    <a:pt x="129" y="997"/>
                                  </a:lnTo>
                                  <a:lnTo>
                                    <a:pt x="109" y="830"/>
                                  </a:lnTo>
                                  <a:lnTo>
                                    <a:pt x="88" y="665"/>
                                  </a:lnTo>
                                  <a:lnTo>
                                    <a:pt x="67" y="498"/>
                                  </a:lnTo>
                                  <a:lnTo>
                                    <a:pt x="45" y="332"/>
                                  </a:lnTo>
                                  <a:lnTo>
                                    <a:pt x="23" y="165"/>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5" name="直接连接符 424146">
                              <a:extLst>
                                <a:ext uri="{FF2B5EF4-FFF2-40B4-BE49-F238E27FC236}">
                                  <a16:creationId xmlns:a16="http://schemas.microsoft.com/office/drawing/2014/main" id="{78866F90-14E4-CE58-1CF9-7B3825B9C9A8}"/>
                                </a:ext>
                              </a:extLst>
                            </p:cNvPr>
                            <p:cNvSpPr/>
                            <p:nvPr/>
                          </p:nvSpPr>
                          <p:spPr>
                            <a:xfrm>
                              <a:off x="1274" y="1857"/>
                              <a:ext cx="1" cy="34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6" name="直接连接符 424147">
                              <a:extLst>
                                <a:ext uri="{FF2B5EF4-FFF2-40B4-BE49-F238E27FC236}">
                                  <a16:creationId xmlns:a16="http://schemas.microsoft.com/office/drawing/2014/main" id="{117B4B86-AA62-30AF-F564-683E90332D7F}"/>
                                </a:ext>
                              </a:extLst>
                            </p:cNvPr>
                            <p:cNvSpPr/>
                            <p:nvPr/>
                          </p:nvSpPr>
                          <p:spPr>
                            <a:xfrm flipV="1">
                              <a:off x="1274" y="2199"/>
                              <a:ext cx="1" cy="34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7" name="直接连接符 424148">
                              <a:extLst>
                                <a:ext uri="{FF2B5EF4-FFF2-40B4-BE49-F238E27FC236}">
                                  <a16:creationId xmlns:a16="http://schemas.microsoft.com/office/drawing/2014/main" id="{9DD46680-7E4D-E10F-F80E-72F2AE9829DE}"/>
                                </a:ext>
                              </a:extLst>
                            </p:cNvPr>
                            <p:cNvSpPr/>
                            <p:nvPr/>
                          </p:nvSpPr>
                          <p:spPr>
                            <a:xfrm>
                              <a:off x="1134" y="2519"/>
                              <a:ext cx="118"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8" name="直接连接符 424149">
                              <a:extLst>
                                <a:ext uri="{FF2B5EF4-FFF2-40B4-BE49-F238E27FC236}">
                                  <a16:creationId xmlns:a16="http://schemas.microsoft.com/office/drawing/2014/main" id="{052E06C1-D531-B2B1-2BAE-4B80BFB56092}"/>
                                </a:ext>
                              </a:extLst>
                            </p:cNvPr>
                            <p:cNvSpPr/>
                            <p:nvPr/>
                          </p:nvSpPr>
                          <p:spPr>
                            <a:xfrm>
                              <a:off x="1134" y="1878"/>
                              <a:ext cx="118"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9" name="直接连接符 424150">
                              <a:extLst>
                                <a:ext uri="{FF2B5EF4-FFF2-40B4-BE49-F238E27FC236}">
                                  <a16:creationId xmlns:a16="http://schemas.microsoft.com/office/drawing/2014/main" id="{A6FB00C6-708A-050D-6BC2-B4B868E0CF79}"/>
                                </a:ext>
                              </a:extLst>
                            </p:cNvPr>
                            <p:cNvSpPr/>
                            <p:nvPr/>
                          </p:nvSpPr>
                          <p:spPr>
                            <a:xfrm>
                              <a:off x="940" y="1430"/>
                              <a:ext cx="129"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0" name="直接连接符 424151">
                              <a:extLst>
                                <a:ext uri="{FF2B5EF4-FFF2-40B4-BE49-F238E27FC236}">
                                  <a16:creationId xmlns:a16="http://schemas.microsoft.com/office/drawing/2014/main" id="{09A45D60-979E-9AD6-7F35-7EB798043991}"/>
                                </a:ext>
                              </a:extLst>
                            </p:cNvPr>
                            <p:cNvSpPr/>
                            <p:nvPr/>
                          </p:nvSpPr>
                          <p:spPr>
                            <a:xfrm flipH="1">
                              <a:off x="3289" y="2502"/>
                              <a:ext cx="68" cy="34"/>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1" name="直接连接符 424152">
                              <a:extLst>
                                <a:ext uri="{FF2B5EF4-FFF2-40B4-BE49-F238E27FC236}">
                                  <a16:creationId xmlns:a16="http://schemas.microsoft.com/office/drawing/2014/main" id="{D196FB92-710D-8496-7C05-80CCD181C2DA}"/>
                                </a:ext>
                              </a:extLst>
                            </p:cNvPr>
                            <p:cNvSpPr/>
                            <p:nvPr/>
                          </p:nvSpPr>
                          <p:spPr>
                            <a:xfrm flipH="1" flipV="1">
                              <a:off x="3289" y="1861"/>
                              <a:ext cx="68" cy="34"/>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2" name="直接连接符 424153">
                              <a:extLst>
                                <a:ext uri="{FF2B5EF4-FFF2-40B4-BE49-F238E27FC236}">
                                  <a16:creationId xmlns:a16="http://schemas.microsoft.com/office/drawing/2014/main" id="{8FD2252E-A95B-3C8C-C768-5762247EEB16}"/>
                                </a:ext>
                              </a:extLst>
                            </p:cNvPr>
                            <p:cNvSpPr/>
                            <p:nvPr/>
                          </p:nvSpPr>
                          <p:spPr>
                            <a:xfrm flipV="1">
                              <a:off x="3664" y="1900"/>
                              <a:ext cx="1" cy="29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63" name="组合 424154">
                              <a:extLst>
                                <a:ext uri="{FF2B5EF4-FFF2-40B4-BE49-F238E27FC236}">
                                  <a16:creationId xmlns:a16="http://schemas.microsoft.com/office/drawing/2014/main" id="{72AC1111-50E1-60B9-3858-E3F3ABC3C0BE}"/>
                                </a:ext>
                              </a:extLst>
                            </p:cNvPr>
                            <p:cNvGrpSpPr/>
                            <p:nvPr/>
                          </p:nvGrpSpPr>
                          <p:grpSpPr>
                            <a:xfrm>
                              <a:off x="3644" y="1902"/>
                              <a:ext cx="256" cy="533"/>
                              <a:chOff x="3644" y="1898"/>
                              <a:chExt cx="256" cy="533"/>
                            </a:xfrm>
                          </p:grpSpPr>
                          <p:sp>
                            <p:nvSpPr>
                              <p:cNvPr id="165" name="直接连接符 424155">
                                <a:extLst>
                                  <a:ext uri="{FF2B5EF4-FFF2-40B4-BE49-F238E27FC236}">
                                    <a16:creationId xmlns:a16="http://schemas.microsoft.com/office/drawing/2014/main" id="{DB9843C9-6A12-7AE5-4313-B4E93B73B2F9}"/>
                                  </a:ext>
                                </a:extLst>
                              </p:cNvPr>
                              <p:cNvSpPr/>
                              <p:nvPr/>
                            </p:nvSpPr>
                            <p:spPr>
                              <a:xfrm>
                                <a:off x="3664" y="2019"/>
                                <a:ext cx="236"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6" name="直接连接符 424156">
                                <a:extLst>
                                  <a:ext uri="{FF2B5EF4-FFF2-40B4-BE49-F238E27FC236}">
                                    <a16:creationId xmlns:a16="http://schemas.microsoft.com/office/drawing/2014/main" id="{400319EC-12C9-620A-CFA6-5883EF05AEC3}"/>
                                  </a:ext>
                                </a:extLst>
                              </p:cNvPr>
                              <p:cNvSpPr/>
                              <p:nvPr/>
                            </p:nvSpPr>
                            <p:spPr>
                              <a:xfrm>
                                <a:off x="3664" y="2378"/>
                                <a:ext cx="236"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67" name="组合 424157">
                                <a:extLst>
                                  <a:ext uri="{FF2B5EF4-FFF2-40B4-BE49-F238E27FC236}">
                                    <a16:creationId xmlns:a16="http://schemas.microsoft.com/office/drawing/2014/main" id="{D99F1454-1DCF-2FC2-EE0B-7D6856539D59}"/>
                                  </a:ext>
                                </a:extLst>
                              </p:cNvPr>
                              <p:cNvGrpSpPr/>
                              <p:nvPr/>
                            </p:nvGrpSpPr>
                            <p:grpSpPr>
                              <a:xfrm>
                                <a:off x="3644" y="1898"/>
                                <a:ext cx="231" cy="533"/>
                                <a:chOff x="3644" y="1898"/>
                                <a:chExt cx="231" cy="533"/>
                              </a:xfrm>
                            </p:grpSpPr>
                            <p:sp>
                              <p:nvSpPr>
                                <p:cNvPr id="168" name="直接连接符 424158">
                                  <a:extLst>
                                    <a:ext uri="{FF2B5EF4-FFF2-40B4-BE49-F238E27FC236}">
                                      <a16:creationId xmlns:a16="http://schemas.microsoft.com/office/drawing/2014/main" id="{954D283B-F052-02B8-CE36-F33F69267E1B}"/>
                                    </a:ext>
                                  </a:extLst>
                                </p:cNvPr>
                                <p:cNvSpPr/>
                                <p:nvPr/>
                              </p:nvSpPr>
                              <p:spPr>
                                <a:xfrm>
                                  <a:off x="3847" y="2126"/>
                                  <a:ext cx="1" cy="14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9" name="任意多边形 424159">
                                  <a:extLst>
                                    <a:ext uri="{FF2B5EF4-FFF2-40B4-BE49-F238E27FC236}">
                                      <a16:creationId xmlns:a16="http://schemas.microsoft.com/office/drawing/2014/main" id="{E172104D-C822-06AE-B810-C500FFD1E20B}"/>
                                    </a:ext>
                                  </a:extLst>
                                </p:cNvPr>
                                <p:cNvSpPr/>
                                <p:nvPr/>
                              </p:nvSpPr>
                              <p:spPr>
                                <a:xfrm>
                                  <a:off x="3829" y="2019"/>
                                  <a:ext cx="36" cy="107"/>
                                </a:xfrm>
                                <a:custGeom>
                                  <a:avLst/>
                                  <a:gdLst/>
                                  <a:ahLst/>
                                  <a:cxnLst/>
                                  <a:rect l="0" t="0" r="0" b="0"/>
                                  <a:pathLst>
                                    <a:path w="249" h="748">
                                      <a:moveTo>
                                        <a:pt x="0" y="748"/>
                                      </a:moveTo>
                                      <a:lnTo>
                                        <a:pt x="249" y="748"/>
                                      </a:lnTo>
                                      <a:lnTo>
                                        <a:pt x="125" y="0"/>
                                      </a:lnTo>
                                      <a:lnTo>
                                        <a:pt x="0" y="748"/>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0" name="任意多边形 424160">
                                  <a:extLst>
                                    <a:ext uri="{FF2B5EF4-FFF2-40B4-BE49-F238E27FC236}">
                                      <a16:creationId xmlns:a16="http://schemas.microsoft.com/office/drawing/2014/main" id="{756BF866-FD98-3DE4-9792-FCA42F9CB923}"/>
                                    </a:ext>
                                  </a:extLst>
                                </p:cNvPr>
                                <p:cNvSpPr/>
                                <p:nvPr/>
                              </p:nvSpPr>
                              <p:spPr>
                                <a:xfrm>
                                  <a:off x="3829" y="2019"/>
                                  <a:ext cx="36" cy="107"/>
                                </a:xfrm>
                                <a:custGeom>
                                  <a:avLst/>
                                  <a:gdLst/>
                                  <a:ahLst/>
                                  <a:cxnLst/>
                                  <a:rect l="0" t="0" r="0" b="0"/>
                                  <a:pathLst>
                                    <a:path w="249" h="748">
                                      <a:moveTo>
                                        <a:pt x="0" y="748"/>
                                      </a:moveTo>
                                      <a:lnTo>
                                        <a:pt x="249" y="748"/>
                                      </a:lnTo>
                                      <a:lnTo>
                                        <a:pt x="125" y="0"/>
                                      </a:lnTo>
                                      <a:lnTo>
                                        <a:pt x="0" y="748"/>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1" name="任意多边形 424161">
                                  <a:extLst>
                                    <a:ext uri="{FF2B5EF4-FFF2-40B4-BE49-F238E27FC236}">
                                      <a16:creationId xmlns:a16="http://schemas.microsoft.com/office/drawing/2014/main" id="{9A18D4B9-64F9-0789-06B7-06EC67FB7CE5}"/>
                                    </a:ext>
                                  </a:extLst>
                                </p:cNvPr>
                                <p:cNvSpPr/>
                                <p:nvPr/>
                              </p:nvSpPr>
                              <p:spPr>
                                <a:xfrm>
                                  <a:off x="3829" y="2271"/>
                                  <a:ext cx="36" cy="107"/>
                                </a:xfrm>
                                <a:custGeom>
                                  <a:avLst/>
                                  <a:gdLst/>
                                  <a:ahLst/>
                                  <a:cxnLst/>
                                  <a:rect l="0" t="0" r="0" b="0"/>
                                  <a:pathLst>
                                    <a:path w="249" h="748">
                                      <a:moveTo>
                                        <a:pt x="0" y="0"/>
                                      </a:moveTo>
                                      <a:lnTo>
                                        <a:pt x="249" y="0"/>
                                      </a:lnTo>
                                      <a:lnTo>
                                        <a:pt x="125" y="748"/>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2" name="任意多边形 424162">
                                  <a:extLst>
                                    <a:ext uri="{FF2B5EF4-FFF2-40B4-BE49-F238E27FC236}">
                                      <a16:creationId xmlns:a16="http://schemas.microsoft.com/office/drawing/2014/main" id="{5E6A90E0-8584-C9BF-F30E-9F3D086CE6B9}"/>
                                    </a:ext>
                                  </a:extLst>
                                </p:cNvPr>
                                <p:cNvSpPr/>
                                <p:nvPr/>
                              </p:nvSpPr>
                              <p:spPr>
                                <a:xfrm>
                                  <a:off x="3829" y="2271"/>
                                  <a:ext cx="36" cy="107"/>
                                </a:xfrm>
                                <a:custGeom>
                                  <a:avLst/>
                                  <a:gdLst/>
                                  <a:ahLst/>
                                  <a:cxnLst/>
                                  <a:rect l="0" t="0" r="0" b="0"/>
                                  <a:pathLst>
                                    <a:path w="249" h="748">
                                      <a:moveTo>
                                        <a:pt x="0" y="0"/>
                                      </a:moveTo>
                                      <a:lnTo>
                                        <a:pt x="249" y="0"/>
                                      </a:lnTo>
                                      <a:lnTo>
                                        <a:pt x="125" y="748"/>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3" name="文本框 424163">
                                  <a:extLst>
                                    <a:ext uri="{FF2B5EF4-FFF2-40B4-BE49-F238E27FC236}">
                                      <a16:creationId xmlns:a16="http://schemas.microsoft.com/office/drawing/2014/main" id="{5C577658-2C3A-A759-BDED-70E742310FB6}"/>
                                    </a:ext>
                                  </a:extLst>
                                </p:cNvPr>
                                <p:cNvSpPr txBox="1"/>
                                <p:nvPr/>
                              </p:nvSpPr>
                              <p:spPr>
                                <a:xfrm rot="-5400000">
                                  <a:off x="3491" y="2047"/>
                                  <a:ext cx="533"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1" u="none" strike="noStrike" kern="0" cap="none" spc="0" normalizeH="0" baseline="0" noProof="0">
                                      <a:ln>
                                        <a:noFill/>
                                      </a:ln>
                                      <a:solidFill>
                                        <a:srgbClr val="000000"/>
                                      </a:solidFill>
                                      <a:effectLst/>
                                      <a:uLnTx/>
                                      <a:uFillTx/>
                                      <a:latin typeface="Times New Roman" panose="02020603050405020304" pitchFamily="18" charset="0"/>
                                    </a:rPr>
                                    <a:t>M8×1</a:t>
                                  </a:r>
                                </a:p>
                              </p:txBody>
                            </p:sp>
                          </p:grpSp>
                        </p:grpSp>
                        <p:sp>
                          <p:nvSpPr>
                            <p:cNvPr id="164" name="直接连接符 424164">
                              <a:extLst>
                                <a:ext uri="{FF2B5EF4-FFF2-40B4-BE49-F238E27FC236}">
                                  <a16:creationId xmlns:a16="http://schemas.microsoft.com/office/drawing/2014/main" id="{29162D43-D307-A795-4552-2950ADE56A19}"/>
                                </a:ext>
                              </a:extLst>
                            </p:cNvPr>
                            <p:cNvSpPr/>
                            <p:nvPr/>
                          </p:nvSpPr>
                          <p:spPr>
                            <a:xfrm>
                              <a:off x="3664" y="2199"/>
                              <a:ext cx="1" cy="29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grpSp>
                </p:grpSp>
                <p:grpSp>
                  <p:nvGrpSpPr>
                    <p:cNvPr id="96" name="组合 424165">
                      <a:extLst>
                        <a:ext uri="{FF2B5EF4-FFF2-40B4-BE49-F238E27FC236}">
                          <a16:creationId xmlns:a16="http://schemas.microsoft.com/office/drawing/2014/main" id="{807B362D-3D75-08EE-E559-CEB25D971252}"/>
                        </a:ext>
                      </a:extLst>
                    </p:cNvPr>
                    <p:cNvGrpSpPr/>
                    <p:nvPr/>
                  </p:nvGrpSpPr>
                  <p:grpSpPr>
                    <a:xfrm>
                      <a:off x="2571" y="1857"/>
                      <a:ext cx="1094" cy="206"/>
                      <a:chOff x="2571" y="1857"/>
                      <a:chExt cx="1094" cy="206"/>
                    </a:xfrm>
                  </p:grpSpPr>
                  <p:sp>
                    <p:nvSpPr>
                      <p:cNvPr id="97" name="直接连接符 424166">
                        <a:extLst>
                          <a:ext uri="{FF2B5EF4-FFF2-40B4-BE49-F238E27FC236}">
                            <a16:creationId xmlns:a16="http://schemas.microsoft.com/office/drawing/2014/main" id="{AF88DC9D-5FF0-AACD-AAA4-63DC1A331719}"/>
                          </a:ext>
                        </a:extLst>
                      </p:cNvPr>
                      <p:cNvSpPr/>
                      <p:nvPr/>
                    </p:nvSpPr>
                    <p:spPr>
                      <a:xfrm flipV="1">
                        <a:off x="2571" y="1857"/>
                        <a:ext cx="53" cy="5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8" name="直接连接符 424167">
                        <a:extLst>
                          <a:ext uri="{FF2B5EF4-FFF2-40B4-BE49-F238E27FC236}">
                            <a16:creationId xmlns:a16="http://schemas.microsoft.com/office/drawing/2014/main" id="{B22E992A-875F-F0FD-9596-A47E6A9EB637}"/>
                          </a:ext>
                        </a:extLst>
                      </p:cNvPr>
                      <p:cNvSpPr/>
                      <p:nvPr/>
                    </p:nvSpPr>
                    <p:spPr>
                      <a:xfrm flipV="1">
                        <a:off x="2573" y="1857"/>
                        <a:ext cx="147" cy="14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9" name="直接连接符 424168">
                        <a:extLst>
                          <a:ext uri="{FF2B5EF4-FFF2-40B4-BE49-F238E27FC236}">
                            <a16:creationId xmlns:a16="http://schemas.microsoft.com/office/drawing/2014/main" id="{FD7E643D-7FCC-71C9-08FF-4EF9AE65059A}"/>
                          </a:ext>
                        </a:extLst>
                      </p:cNvPr>
                      <p:cNvSpPr/>
                      <p:nvPr/>
                    </p:nvSpPr>
                    <p:spPr>
                      <a:xfrm flipV="1">
                        <a:off x="2610" y="1857"/>
                        <a:ext cx="205" cy="20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0" name="直接连接符 424169">
                        <a:extLst>
                          <a:ext uri="{FF2B5EF4-FFF2-40B4-BE49-F238E27FC236}">
                            <a16:creationId xmlns:a16="http://schemas.microsoft.com/office/drawing/2014/main" id="{527630F8-F3E5-E25A-4DAE-2F0B6CA056A4}"/>
                          </a:ext>
                        </a:extLst>
                      </p:cNvPr>
                      <p:cNvSpPr/>
                      <p:nvPr/>
                    </p:nvSpPr>
                    <p:spPr>
                      <a:xfrm flipV="1">
                        <a:off x="2706" y="1857"/>
                        <a:ext cx="205" cy="20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1" name="直接连接符 424170">
                        <a:extLst>
                          <a:ext uri="{FF2B5EF4-FFF2-40B4-BE49-F238E27FC236}">
                            <a16:creationId xmlns:a16="http://schemas.microsoft.com/office/drawing/2014/main" id="{BE42077F-67A8-D65D-396C-793C6CB38473}"/>
                          </a:ext>
                        </a:extLst>
                      </p:cNvPr>
                      <p:cNvSpPr/>
                      <p:nvPr/>
                    </p:nvSpPr>
                    <p:spPr>
                      <a:xfrm flipV="1">
                        <a:off x="2802" y="1857"/>
                        <a:ext cx="205" cy="20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2" name="直接连接符 424171">
                        <a:extLst>
                          <a:ext uri="{FF2B5EF4-FFF2-40B4-BE49-F238E27FC236}">
                            <a16:creationId xmlns:a16="http://schemas.microsoft.com/office/drawing/2014/main" id="{B5412E0C-3548-96B2-A45C-6C26B8BE2A8A}"/>
                          </a:ext>
                        </a:extLst>
                      </p:cNvPr>
                      <p:cNvSpPr/>
                      <p:nvPr/>
                    </p:nvSpPr>
                    <p:spPr>
                      <a:xfrm flipV="1">
                        <a:off x="2898" y="1857"/>
                        <a:ext cx="205" cy="20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3" name="直接连接符 424172">
                        <a:extLst>
                          <a:ext uri="{FF2B5EF4-FFF2-40B4-BE49-F238E27FC236}">
                            <a16:creationId xmlns:a16="http://schemas.microsoft.com/office/drawing/2014/main" id="{B8FE215D-4C07-426F-A7C7-81A4C3746A2A}"/>
                          </a:ext>
                        </a:extLst>
                      </p:cNvPr>
                      <p:cNvSpPr/>
                      <p:nvPr/>
                    </p:nvSpPr>
                    <p:spPr>
                      <a:xfrm flipV="1">
                        <a:off x="2994" y="1857"/>
                        <a:ext cx="205" cy="20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4" name="直接连接符 424173">
                        <a:extLst>
                          <a:ext uri="{FF2B5EF4-FFF2-40B4-BE49-F238E27FC236}">
                            <a16:creationId xmlns:a16="http://schemas.microsoft.com/office/drawing/2014/main" id="{BFB1A3DC-EEC5-880E-64F5-987620F5BF62}"/>
                          </a:ext>
                        </a:extLst>
                      </p:cNvPr>
                      <p:cNvSpPr/>
                      <p:nvPr/>
                    </p:nvSpPr>
                    <p:spPr>
                      <a:xfrm flipV="1">
                        <a:off x="3090" y="1862"/>
                        <a:ext cx="200" cy="20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5" name="直接连接符 424174">
                        <a:extLst>
                          <a:ext uri="{FF2B5EF4-FFF2-40B4-BE49-F238E27FC236}">
                            <a16:creationId xmlns:a16="http://schemas.microsoft.com/office/drawing/2014/main" id="{04AEDD31-3FD1-9061-94AF-14054E7B4AF8}"/>
                          </a:ext>
                        </a:extLst>
                      </p:cNvPr>
                      <p:cNvSpPr/>
                      <p:nvPr/>
                    </p:nvSpPr>
                    <p:spPr>
                      <a:xfrm flipV="1">
                        <a:off x="3186" y="1894"/>
                        <a:ext cx="168" cy="1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6" name="直接连接符 424175">
                        <a:extLst>
                          <a:ext uri="{FF2B5EF4-FFF2-40B4-BE49-F238E27FC236}">
                            <a16:creationId xmlns:a16="http://schemas.microsoft.com/office/drawing/2014/main" id="{4E228C7B-A2E4-1EE3-C091-1B7D5FE24BF5}"/>
                          </a:ext>
                        </a:extLst>
                      </p:cNvPr>
                      <p:cNvSpPr/>
                      <p:nvPr/>
                    </p:nvSpPr>
                    <p:spPr>
                      <a:xfrm flipV="1">
                        <a:off x="3281" y="1900"/>
                        <a:ext cx="163" cy="1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7" name="直接连接符 424176">
                        <a:extLst>
                          <a:ext uri="{FF2B5EF4-FFF2-40B4-BE49-F238E27FC236}">
                            <a16:creationId xmlns:a16="http://schemas.microsoft.com/office/drawing/2014/main" id="{7AF1B01A-F69A-F652-75EA-8CCFE8397634}"/>
                          </a:ext>
                        </a:extLst>
                      </p:cNvPr>
                      <p:cNvSpPr/>
                      <p:nvPr/>
                    </p:nvSpPr>
                    <p:spPr>
                      <a:xfrm flipV="1">
                        <a:off x="3377" y="1900"/>
                        <a:ext cx="163" cy="1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8" name="直接连接符 424177">
                        <a:extLst>
                          <a:ext uri="{FF2B5EF4-FFF2-40B4-BE49-F238E27FC236}">
                            <a16:creationId xmlns:a16="http://schemas.microsoft.com/office/drawing/2014/main" id="{8FB690E7-4740-21A2-14B6-AEDCC5844000}"/>
                          </a:ext>
                        </a:extLst>
                      </p:cNvPr>
                      <p:cNvSpPr/>
                      <p:nvPr/>
                    </p:nvSpPr>
                    <p:spPr>
                      <a:xfrm flipV="1">
                        <a:off x="3473" y="1900"/>
                        <a:ext cx="162" cy="162"/>
                      </a:xfrm>
                      <a:prstGeom prst="line">
                        <a:avLst/>
                      </a:prstGeom>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9" name="直接连接符 424178">
                        <a:extLst>
                          <a:ext uri="{FF2B5EF4-FFF2-40B4-BE49-F238E27FC236}">
                            <a16:creationId xmlns:a16="http://schemas.microsoft.com/office/drawing/2014/main" id="{7625E3B9-6DF2-92A9-C0D6-069503E19D0D}"/>
                          </a:ext>
                        </a:extLst>
                      </p:cNvPr>
                      <p:cNvSpPr/>
                      <p:nvPr/>
                    </p:nvSpPr>
                    <p:spPr>
                      <a:xfrm flipV="1">
                        <a:off x="3569" y="1966"/>
                        <a:ext cx="95" cy="9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0" name="任意多边形 424179">
                        <a:extLst>
                          <a:ext uri="{FF2B5EF4-FFF2-40B4-BE49-F238E27FC236}">
                            <a16:creationId xmlns:a16="http://schemas.microsoft.com/office/drawing/2014/main" id="{3BB223D5-A929-D78B-307C-F702CDF15C83}"/>
                          </a:ext>
                        </a:extLst>
                      </p:cNvPr>
                      <p:cNvSpPr/>
                      <p:nvPr/>
                    </p:nvSpPr>
                    <p:spPr>
                      <a:xfrm>
                        <a:off x="3357" y="1895"/>
                        <a:ext cx="19" cy="5"/>
                      </a:xfrm>
                      <a:custGeom>
                        <a:avLst/>
                        <a:gdLst/>
                        <a:ahLst/>
                        <a:cxnLst/>
                        <a:rect l="0" t="0" r="0" b="0"/>
                        <a:pathLst>
                          <a:path w="134" h="32">
                            <a:moveTo>
                              <a:pt x="0" y="0"/>
                            </a:moveTo>
                            <a:lnTo>
                              <a:pt x="14" y="7"/>
                            </a:lnTo>
                            <a:lnTo>
                              <a:pt x="28" y="13"/>
                            </a:lnTo>
                            <a:lnTo>
                              <a:pt x="43" y="18"/>
                            </a:lnTo>
                            <a:lnTo>
                              <a:pt x="57" y="22"/>
                            </a:lnTo>
                            <a:lnTo>
                              <a:pt x="72" y="26"/>
                            </a:lnTo>
                            <a:lnTo>
                              <a:pt x="87" y="28"/>
                            </a:lnTo>
                            <a:lnTo>
                              <a:pt x="102" y="30"/>
                            </a:lnTo>
                            <a:lnTo>
                              <a:pt x="117" y="32"/>
                            </a:lnTo>
                            <a:lnTo>
                              <a:pt x="134" y="32"/>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1" name="任意多边形 424180">
                        <a:extLst>
                          <a:ext uri="{FF2B5EF4-FFF2-40B4-BE49-F238E27FC236}">
                            <a16:creationId xmlns:a16="http://schemas.microsoft.com/office/drawing/2014/main" id="{30AAC72D-DE3B-4F20-6E86-9F7096A54A9F}"/>
                          </a:ext>
                        </a:extLst>
                      </p:cNvPr>
                      <p:cNvSpPr/>
                      <p:nvPr/>
                    </p:nvSpPr>
                    <p:spPr>
                      <a:xfrm>
                        <a:off x="3270" y="1857"/>
                        <a:ext cx="19" cy="4"/>
                      </a:xfrm>
                      <a:custGeom>
                        <a:avLst/>
                        <a:gdLst/>
                        <a:ahLst/>
                        <a:cxnLst/>
                        <a:rect l="0" t="0" r="0" b="0"/>
                        <a:pathLst>
                          <a:path w="134" h="31">
                            <a:moveTo>
                              <a:pt x="134" y="31"/>
                            </a:moveTo>
                            <a:lnTo>
                              <a:pt x="120" y="24"/>
                            </a:lnTo>
                            <a:lnTo>
                              <a:pt x="106" y="19"/>
                            </a:lnTo>
                            <a:lnTo>
                              <a:pt x="91" y="14"/>
                            </a:lnTo>
                            <a:lnTo>
                              <a:pt x="77" y="9"/>
                            </a:lnTo>
                            <a:lnTo>
                              <a:pt x="62" y="6"/>
                            </a:lnTo>
                            <a:lnTo>
                              <a:pt x="47" y="3"/>
                            </a:lnTo>
                            <a:lnTo>
                              <a:pt x="32" y="1"/>
                            </a:lnTo>
                            <a:lnTo>
                              <a:pt x="15" y="0"/>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2" name="直接连接符 424181">
                        <a:extLst>
                          <a:ext uri="{FF2B5EF4-FFF2-40B4-BE49-F238E27FC236}">
                            <a16:creationId xmlns:a16="http://schemas.microsoft.com/office/drawing/2014/main" id="{903DB700-A4A2-D6BC-2A13-12CAD53BC843}"/>
                          </a:ext>
                        </a:extLst>
                      </p:cNvPr>
                      <p:cNvSpPr/>
                      <p:nvPr/>
                    </p:nvSpPr>
                    <p:spPr>
                      <a:xfrm>
                        <a:off x="3664" y="1900"/>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3" name="直接连接符 424182">
                        <a:extLst>
                          <a:ext uri="{FF2B5EF4-FFF2-40B4-BE49-F238E27FC236}">
                            <a16:creationId xmlns:a16="http://schemas.microsoft.com/office/drawing/2014/main" id="{F87E7D58-BA89-AD3C-896C-CB9C0940A40E}"/>
                          </a:ext>
                        </a:extLst>
                      </p:cNvPr>
                      <p:cNvSpPr/>
                      <p:nvPr/>
                    </p:nvSpPr>
                    <p:spPr>
                      <a:xfrm flipV="1">
                        <a:off x="3622" y="2019"/>
                        <a:ext cx="42" cy="43"/>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4" name="直接连接符 424183">
                        <a:extLst>
                          <a:ext uri="{FF2B5EF4-FFF2-40B4-BE49-F238E27FC236}">
                            <a16:creationId xmlns:a16="http://schemas.microsoft.com/office/drawing/2014/main" id="{DC2F43A5-ECF8-2076-9061-D6F9F9A97285}"/>
                          </a:ext>
                        </a:extLst>
                      </p:cNvPr>
                      <p:cNvSpPr/>
                      <p:nvPr/>
                    </p:nvSpPr>
                    <p:spPr>
                      <a:xfrm>
                        <a:off x="3664" y="1883"/>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5" name="直接连接符 424184">
                        <a:extLst>
                          <a:ext uri="{FF2B5EF4-FFF2-40B4-BE49-F238E27FC236}">
                            <a16:creationId xmlns:a16="http://schemas.microsoft.com/office/drawing/2014/main" id="{30114680-A05C-1227-2A76-0019B4CD8AB0}"/>
                          </a:ext>
                        </a:extLst>
                      </p:cNvPr>
                      <p:cNvSpPr/>
                      <p:nvPr/>
                    </p:nvSpPr>
                    <p:spPr>
                      <a:xfrm flipH="1">
                        <a:off x="2597" y="2062"/>
                        <a:ext cx="1025"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grpSp>
          </p:grpSp>
        </p:grpSp>
      </p:grpSp>
      <p:grpSp>
        <p:nvGrpSpPr>
          <p:cNvPr id="252" name="组合 251">
            <a:extLst>
              <a:ext uri="{FF2B5EF4-FFF2-40B4-BE49-F238E27FC236}">
                <a16:creationId xmlns:a16="http://schemas.microsoft.com/office/drawing/2014/main" id="{C9319C92-373F-5F79-BFA3-02DC2FF3BA8E}"/>
              </a:ext>
            </a:extLst>
          </p:cNvPr>
          <p:cNvGrpSpPr/>
          <p:nvPr/>
        </p:nvGrpSpPr>
        <p:grpSpPr>
          <a:xfrm>
            <a:off x="1335088" y="3613150"/>
            <a:ext cx="2322512" cy="2192114"/>
            <a:chOff x="720" y="2256"/>
            <a:chExt cx="1584" cy="1440"/>
          </a:xfrm>
        </p:grpSpPr>
        <p:sp>
          <p:nvSpPr>
            <p:cNvPr id="253" name="直接连接符 424186">
              <a:extLst>
                <a:ext uri="{FF2B5EF4-FFF2-40B4-BE49-F238E27FC236}">
                  <a16:creationId xmlns:a16="http://schemas.microsoft.com/office/drawing/2014/main" id="{873B4B81-73DF-4101-1EB5-DB2ABFCF185A}"/>
                </a:ext>
              </a:extLst>
            </p:cNvPr>
            <p:cNvSpPr/>
            <p:nvPr/>
          </p:nvSpPr>
          <p:spPr>
            <a:xfrm flipH="1">
              <a:off x="720" y="2256"/>
              <a:ext cx="1584" cy="1440"/>
            </a:xfrm>
            <a:prstGeom prst="line">
              <a:avLst/>
            </a:prstGeom>
            <a:ln w="9525" cap="flat" cmpd="sng">
              <a:solidFill>
                <a:srgbClr val="00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4" name="直接连接符 424187">
              <a:extLst>
                <a:ext uri="{FF2B5EF4-FFF2-40B4-BE49-F238E27FC236}">
                  <a16:creationId xmlns:a16="http://schemas.microsoft.com/office/drawing/2014/main" id="{47A7A858-6006-7B0B-26F2-7B96B7EAAC3E}"/>
                </a:ext>
              </a:extLst>
            </p:cNvPr>
            <p:cNvSpPr/>
            <p:nvPr/>
          </p:nvSpPr>
          <p:spPr>
            <a:xfrm flipH="1">
              <a:off x="743" y="2688"/>
              <a:ext cx="1561" cy="995"/>
            </a:xfrm>
            <a:prstGeom prst="line">
              <a:avLst/>
            </a:prstGeom>
            <a:ln w="9525" cap="flat" cmpd="sng">
              <a:solidFill>
                <a:srgbClr val="00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255" name="文本框 254">
            <a:extLst>
              <a:ext uri="{FF2B5EF4-FFF2-40B4-BE49-F238E27FC236}">
                <a16:creationId xmlns:a16="http://schemas.microsoft.com/office/drawing/2014/main" id="{6F05A475-6884-9EF7-A55F-1F72358A7D36}"/>
              </a:ext>
            </a:extLst>
          </p:cNvPr>
          <p:cNvSpPr txBox="1"/>
          <p:nvPr/>
        </p:nvSpPr>
        <p:spPr>
          <a:xfrm>
            <a:off x="451222" y="5710442"/>
            <a:ext cx="2674938" cy="396875"/>
          </a:xfrm>
          <a:prstGeom prst="rect">
            <a:avLst/>
          </a:prstGeom>
          <a:noFill/>
          <a:ln w="9525">
            <a:noFill/>
          </a:ln>
        </p:spPr>
        <p:txBody>
          <a:bodyPr anchor="t" anchorCtr="0">
            <a:spAutoFit/>
          </a:bodyPr>
          <a:lstStyle/>
          <a:p>
            <a:pPr>
              <a:defRPr/>
            </a:pPr>
            <a:r>
              <a:rPr lang="zh-CN" altLang="en-US" b="1" dirty="0">
                <a:solidFill>
                  <a:srgbClr val="000000"/>
                </a:solidFill>
                <a:latin typeface="等线" panose="02010600030101010101" pitchFamily="2" charset="-122"/>
                <a:ea typeface="等线" panose="02010600030101010101" pitchFamily="2" charset="-122"/>
              </a:rPr>
              <a:t>对齐表示基准为轴线</a:t>
            </a:r>
          </a:p>
        </p:txBody>
      </p:sp>
      <p:grpSp>
        <p:nvGrpSpPr>
          <p:cNvPr id="256" name="组合 255">
            <a:extLst>
              <a:ext uri="{FF2B5EF4-FFF2-40B4-BE49-F238E27FC236}">
                <a16:creationId xmlns:a16="http://schemas.microsoft.com/office/drawing/2014/main" id="{0A14275F-F97F-9625-AAB1-FAEB923FD37A}"/>
              </a:ext>
            </a:extLst>
          </p:cNvPr>
          <p:cNvGrpSpPr/>
          <p:nvPr/>
        </p:nvGrpSpPr>
        <p:grpSpPr>
          <a:xfrm>
            <a:off x="5638800" y="1066800"/>
            <a:ext cx="457200" cy="2362200"/>
            <a:chOff x="3552" y="672"/>
            <a:chExt cx="288" cy="1488"/>
          </a:xfrm>
        </p:grpSpPr>
        <p:sp>
          <p:nvSpPr>
            <p:cNvPr id="257" name="直接连接符 424190">
              <a:extLst>
                <a:ext uri="{FF2B5EF4-FFF2-40B4-BE49-F238E27FC236}">
                  <a16:creationId xmlns:a16="http://schemas.microsoft.com/office/drawing/2014/main" id="{66DDBE35-5E34-9DF5-1E7A-8F2903042D61}"/>
                </a:ext>
              </a:extLst>
            </p:cNvPr>
            <p:cNvSpPr/>
            <p:nvPr/>
          </p:nvSpPr>
          <p:spPr>
            <a:xfrm flipH="1" flipV="1">
              <a:off x="3552" y="672"/>
              <a:ext cx="288" cy="960"/>
            </a:xfrm>
            <a:prstGeom prst="line">
              <a:avLst/>
            </a:prstGeom>
            <a:ln w="952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8" name="直接连接符 424191">
              <a:extLst>
                <a:ext uri="{FF2B5EF4-FFF2-40B4-BE49-F238E27FC236}">
                  <a16:creationId xmlns:a16="http://schemas.microsoft.com/office/drawing/2014/main" id="{9D3AC259-CBDD-63F2-FBBA-4614EDB7422D}"/>
                </a:ext>
              </a:extLst>
            </p:cNvPr>
            <p:cNvSpPr/>
            <p:nvPr/>
          </p:nvSpPr>
          <p:spPr>
            <a:xfrm flipH="1" flipV="1">
              <a:off x="3552" y="672"/>
              <a:ext cx="288" cy="1488"/>
            </a:xfrm>
            <a:prstGeom prst="line">
              <a:avLst/>
            </a:prstGeom>
            <a:ln w="952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259" name="文本框 258">
            <a:extLst>
              <a:ext uri="{FF2B5EF4-FFF2-40B4-BE49-F238E27FC236}">
                <a16:creationId xmlns:a16="http://schemas.microsoft.com/office/drawing/2014/main" id="{F387894F-9EAF-469E-3238-8A90DB532323}"/>
              </a:ext>
            </a:extLst>
          </p:cNvPr>
          <p:cNvSpPr txBox="1"/>
          <p:nvPr/>
        </p:nvSpPr>
        <p:spPr>
          <a:xfrm>
            <a:off x="4572000" y="682625"/>
            <a:ext cx="2995613" cy="396875"/>
          </a:xfrm>
          <a:prstGeom prst="rect">
            <a:avLst/>
          </a:prstGeom>
          <a:noFill/>
          <a:ln w="9525">
            <a:noFill/>
          </a:ln>
        </p:spPr>
        <p:txBody>
          <a:bodyPr wrap="none" anchor="t" anchorCtr="0">
            <a:spAutoFit/>
          </a:bodyPr>
          <a:lstStyle/>
          <a:p>
            <a:pPr>
              <a:defRPr/>
            </a:pPr>
            <a:r>
              <a:rPr lang="zh-CN" altLang="en-US" b="1" dirty="0">
                <a:solidFill>
                  <a:srgbClr val="000000"/>
                </a:solidFill>
                <a:latin typeface="等线" panose="02010600030101010101" pitchFamily="2" charset="-122"/>
                <a:ea typeface="等线" panose="02010600030101010101" pitchFamily="2" charset="-122"/>
              </a:rPr>
              <a:t>对齐表示被测要素为轴线</a:t>
            </a:r>
          </a:p>
        </p:txBody>
      </p:sp>
      <p:grpSp>
        <p:nvGrpSpPr>
          <p:cNvPr id="260" name="组合 259">
            <a:extLst>
              <a:ext uri="{FF2B5EF4-FFF2-40B4-BE49-F238E27FC236}">
                <a16:creationId xmlns:a16="http://schemas.microsoft.com/office/drawing/2014/main" id="{D83CB553-2CBF-0251-D5FB-98A1A7ED90FD}"/>
              </a:ext>
            </a:extLst>
          </p:cNvPr>
          <p:cNvGrpSpPr/>
          <p:nvPr/>
        </p:nvGrpSpPr>
        <p:grpSpPr>
          <a:xfrm>
            <a:off x="3537744" y="4063324"/>
            <a:ext cx="323850" cy="647700"/>
            <a:chOff x="2835" y="3294"/>
            <a:chExt cx="204" cy="408"/>
          </a:xfrm>
        </p:grpSpPr>
        <p:sp>
          <p:nvSpPr>
            <p:cNvPr id="261" name="矩形 424194">
              <a:extLst>
                <a:ext uri="{FF2B5EF4-FFF2-40B4-BE49-F238E27FC236}">
                  <a16:creationId xmlns:a16="http://schemas.microsoft.com/office/drawing/2014/main" id="{F34011ED-7378-AE20-6B11-6641AFE37E0A}"/>
                </a:ext>
              </a:extLst>
            </p:cNvPr>
            <p:cNvSpPr>
              <a:spLocks noChangeAspect="1"/>
            </p:cNvSpPr>
            <p:nvPr/>
          </p:nvSpPr>
          <p:spPr>
            <a:xfrm>
              <a:off x="2835" y="3499"/>
              <a:ext cx="204" cy="203"/>
            </a:xfrm>
            <a:prstGeom prst="rect">
              <a:avLst/>
            </a:prstGeom>
            <a:noFill/>
            <a:ln w="19050" cap="flat" cmpd="sng">
              <a:solidFill>
                <a:srgbClr val="000000"/>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2" name="矩形 424195">
              <a:extLst>
                <a:ext uri="{FF2B5EF4-FFF2-40B4-BE49-F238E27FC236}">
                  <a16:creationId xmlns:a16="http://schemas.microsoft.com/office/drawing/2014/main" id="{295CF2C5-D2AA-4E41-A9B8-5591A0EFB3A8}"/>
                </a:ext>
              </a:extLst>
            </p:cNvPr>
            <p:cNvSpPr>
              <a:spLocks noChangeAspect="1"/>
            </p:cNvSpPr>
            <p:nvPr/>
          </p:nvSpPr>
          <p:spPr>
            <a:xfrm>
              <a:off x="2866" y="3294"/>
              <a:ext cx="71" cy="2"/>
            </a:xfrm>
            <a:prstGeom prst="rect">
              <a:avLst/>
            </a:prstGeom>
            <a:solidFill>
              <a:srgbClr val="000000"/>
            </a:solidFill>
            <a:ln w="19050" cap="flat" cmpd="sng">
              <a:solidFill>
                <a:srgbClr val="000000"/>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3" name="矩形 424196">
              <a:extLst>
                <a:ext uri="{FF2B5EF4-FFF2-40B4-BE49-F238E27FC236}">
                  <a16:creationId xmlns:a16="http://schemas.microsoft.com/office/drawing/2014/main" id="{C744723F-2C3B-E697-8EEE-BA24B63AE0EE}"/>
                </a:ext>
              </a:extLst>
            </p:cNvPr>
            <p:cNvSpPr>
              <a:spLocks noChangeAspect="1"/>
            </p:cNvSpPr>
            <p:nvPr/>
          </p:nvSpPr>
          <p:spPr>
            <a:xfrm>
              <a:off x="2866" y="3294"/>
              <a:ext cx="71" cy="2"/>
            </a:xfrm>
            <a:prstGeom prst="rect">
              <a:avLst/>
            </a:prstGeom>
            <a:noFill/>
            <a:ln w="19050" cap="flat" cmpd="sng">
              <a:solidFill>
                <a:srgbClr val="000000"/>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4" name="矩形 424197">
              <a:extLst>
                <a:ext uri="{FF2B5EF4-FFF2-40B4-BE49-F238E27FC236}">
                  <a16:creationId xmlns:a16="http://schemas.microsoft.com/office/drawing/2014/main" id="{85D57C90-719F-3066-F6D7-C77FE53F2A5B}"/>
                </a:ext>
              </a:extLst>
            </p:cNvPr>
            <p:cNvSpPr>
              <a:spLocks noChangeAspect="1"/>
            </p:cNvSpPr>
            <p:nvPr/>
          </p:nvSpPr>
          <p:spPr>
            <a:xfrm>
              <a:off x="2937" y="3294"/>
              <a:ext cx="71" cy="2"/>
            </a:xfrm>
            <a:prstGeom prst="rect">
              <a:avLst/>
            </a:prstGeom>
            <a:solidFill>
              <a:srgbClr val="000000"/>
            </a:solidFill>
            <a:ln w="19050" cap="flat" cmpd="sng">
              <a:solidFill>
                <a:srgbClr val="000000"/>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5" name="矩形 424198">
              <a:extLst>
                <a:ext uri="{FF2B5EF4-FFF2-40B4-BE49-F238E27FC236}">
                  <a16:creationId xmlns:a16="http://schemas.microsoft.com/office/drawing/2014/main" id="{7DB7679D-18D7-3EF0-2373-EC30AE7703A7}"/>
                </a:ext>
              </a:extLst>
            </p:cNvPr>
            <p:cNvSpPr>
              <a:spLocks noChangeAspect="1"/>
            </p:cNvSpPr>
            <p:nvPr/>
          </p:nvSpPr>
          <p:spPr>
            <a:xfrm>
              <a:off x="2937" y="3294"/>
              <a:ext cx="71" cy="2"/>
            </a:xfrm>
            <a:prstGeom prst="rect">
              <a:avLst/>
            </a:prstGeom>
            <a:noFill/>
            <a:ln w="19050" cap="flat" cmpd="sng">
              <a:solidFill>
                <a:srgbClr val="000000"/>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6" name="任意多边形 424199">
              <a:extLst>
                <a:ext uri="{FF2B5EF4-FFF2-40B4-BE49-F238E27FC236}">
                  <a16:creationId xmlns:a16="http://schemas.microsoft.com/office/drawing/2014/main" id="{697241BC-8DDF-B965-9D7A-08E43635CEE2}"/>
                </a:ext>
              </a:extLst>
            </p:cNvPr>
            <p:cNvSpPr>
              <a:spLocks noChangeAspect="1"/>
            </p:cNvSpPr>
            <p:nvPr/>
          </p:nvSpPr>
          <p:spPr>
            <a:xfrm>
              <a:off x="2866" y="3294"/>
              <a:ext cx="71" cy="123"/>
            </a:xfrm>
            <a:custGeom>
              <a:avLst/>
              <a:gdLst/>
              <a:ahLst/>
              <a:cxnLst/>
              <a:rect l="0" t="0" r="0" b="0"/>
              <a:pathLst>
                <a:path w="415" h="717">
                  <a:moveTo>
                    <a:pt x="0" y="0"/>
                  </a:moveTo>
                  <a:lnTo>
                    <a:pt x="415" y="0"/>
                  </a:lnTo>
                  <a:lnTo>
                    <a:pt x="415" y="717"/>
                  </a:lnTo>
                  <a:lnTo>
                    <a:pt x="0" y="0"/>
                  </a:lnTo>
                  <a:close/>
                </a:path>
              </a:pathLst>
            </a:custGeom>
            <a:solidFill>
              <a:srgbClr val="000000"/>
            </a:solid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7" name="任意多边形 424200">
              <a:extLst>
                <a:ext uri="{FF2B5EF4-FFF2-40B4-BE49-F238E27FC236}">
                  <a16:creationId xmlns:a16="http://schemas.microsoft.com/office/drawing/2014/main" id="{068AD7C2-2105-FD0C-1611-496EE52EE31D}"/>
                </a:ext>
              </a:extLst>
            </p:cNvPr>
            <p:cNvSpPr>
              <a:spLocks noChangeAspect="1"/>
            </p:cNvSpPr>
            <p:nvPr/>
          </p:nvSpPr>
          <p:spPr>
            <a:xfrm>
              <a:off x="2866" y="3294"/>
              <a:ext cx="71" cy="123"/>
            </a:xfrm>
            <a:custGeom>
              <a:avLst/>
              <a:gdLst/>
              <a:ahLst/>
              <a:cxnLst/>
              <a:rect l="0" t="0" r="0" b="0"/>
              <a:pathLst>
                <a:path w="415" h="717">
                  <a:moveTo>
                    <a:pt x="0" y="0"/>
                  </a:moveTo>
                  <a:lnTo>
                    <a:pt x="415" y="0"/>
                  </a:lnTo>
                  <a:lnTo>
                    <a:pt x="415" y="717"/>
                  </a:lnTo>
                  <a:lnTo>
                    <a:pt x="0" y="0"/>
                  </a:lnTo>
                  <a:close/>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8" name="任意多边形 424201">
              <a:extLst>
                <a:ext uri="{FF2B5EF4-FFF2-40B4-BE49-F238E27FC236}">
                  <a16:creationId xmlns:a16="http://schemas.microsoft.com/office/drawing/2014/main" id="{1E111BC2-EF06-A159-3D59-258D637632EA}"/>
                </a:ext>
              </a:extLst>
            </p:cNvPr>
            <p:cNvSpPr>
              <a:spLocks noChangeAspect="1"/>
            </p:cNvSpPr>
            <p:nvPr/>
          </p:nvSpPr>
          <p:spPr>
            <a:xfrm>
              <a:off x="2937" y="3294"/>
              <a:ext cx="71" cy="123"/>
            </a:xfrm>
            <a:custGeom>
              <a:avLst/>
              <a:gdLst/>
              <a:ahLst/>
              <a:cxnLst/>
              <a:rect l="0" t="0" r="0" b="0"/>
              <a:pathLst>
                <a:path w="414" h="717">
                  <a:moveTo>
                    <a:pt x="0" y="0"/>
                  </a:moveTo>
                  <a:lnTo>
                    <a:pt x="414" y="0"/>
                  </a:lnTo>
                  <a:lnTo>
                    <a:pt x="0" y="717"/>
                  </a:lnTo>
                  <a:lnTo>
                    <a:pt x="0" y="0"/>
                  </a:lnTo>
                  <a:close/>
                </a:path>
              </a:pathLst>
            </a:custGeom>
            <a:solidFill>
              <a:srgbClr val="000000"/>
            </a:solid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9" name="任意多边形 424202">
              <a:extLst>
                <a:ext uri="{FF2B5EF4-FFF2-40B4-BE49-F238E27FC236}">
                  <a16:creationId xmlns:a16="http://schemas.microsoft.com/office/drawing/2014/main" id="{76AB3FE7-0CCE-8BD7-6E9F-45CA20431E6F}"/>
                </a:ext>
              </a:extLst>
            </p:cNvPr>
            <p:cNvSpPr>
              <a:spLocks noChangeAspect="1"/>
            </p:cNvSpPr>
            <p:nvPr/>
          </p:nvSpPr>
          <p:spPr>
            <a:xfrm>
              <a:off x="2937" y="3294"/>
              <a:ext cx="71" cy="123"/>
            </a:xfrm>
            <a:custGeom>
              <a:avLst/>
              <a:gdLst/>
              <a:ahLst/>
              <a:cxnLst/>
              <a:rect l="0" t="0" r="0" b="0"/>
              <a:pathLst>
                <a:path w="414" h="717">
                  <a:moveTo>
                    <a:pt x="0" y="0"/>
                  </a:moveTo>
                  <a:lnTo>
                    <a:pt x="414" y="0"/>
                  </a:lnTo>
                  <a:lnTo>
                    <a:pt x="0" y="717"/>
                  </a:lnTo>
                  <a:lnTo>
                    <a:pt x="0" y="0"/>
                  </a:lnTo>
                  <a:close/>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0" name="直接连接符 424203">
              <a:extLst>
                <a:ext uri="{FF2B5EF4-FFF2-40B4-BE49-F238E27FC236}">
                  <a16:creationId xmlns:a16="http://schemas.microsoft.com/office/drawing/2014/main" id="{03234F22-DFA0-E250-8809-9FF2D97DCA15}"/>
                </a:ext>
              </a:extLst>
            </p:cNvPr>
            <p:cNvSpPr>
              <a:spLocks noChangeAspect="1"/>
            </p:cNvSpPr>
            <p:nvPr/>
          </p:nvSpPr>
          <p:spPr>
            <a:xfrm flipV="1">
              <a:off x="2937" y="3294"/>
              <a:ext cx="0" cy="205"/>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1" name="任意多边形 424204">
              <a:extLst>
                <a:ext uri="{FF2B5EF4-FFF2-40B4-BE49-F238E27FC236}">
                  <a16:creationId xmlns:a16="http://schemas.microsoft.com/office/drawing/2014/main" id="{25065E2B-BA89-8104-EFFB-7F3B9CB981CE}"/>
                </a:ext>
              </a:extLst>
            </p:cNvPr>
            <p:cNvSpPr>
              <a:spLocks noChangeAspect="1"/>
            </p:cNvSpPr>
            <p:nvPr/>
          </p:nvSpPr>
          <p:spPr>
            <a:xfrm>
              <a:off x="2866" y="3294"/>
              <a:ext cx="142" cy="123"/>
            </a:xfrm>
            <a:custGeom>
              <a:avLst/>
              <a:gdLst/>
              <a:ahLst/>
              <a:cxnLst/>
              <a:rect l="0" t="0" r="0" b="0"/>
              <a:pathLst>
                <a:path w="829" h="717">
                  <a:moveTo>
                    <a:pt x="829" y="0"/>
                  </a:moveTo>
                  <a:lnTo>
                    <a:pt x="0" y="0"/>
                  </a:lnTo>
                  <a:lnTo>
                    <a:pt x="415" y="717"/>
                  </a:lnTo>
                  <a:lnTo>
                    <a:pt x="829" y="0"/>
                  </a:lnTo>
                  <a:close/>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2" name="任意多边形 424205">
              <a:extLst>
                <a:ext uri="{FF2B5EF4-FFF2-40B4-BE49-F238E27FC236}">
                  <a16:creationId xmlns:a16="http://schemas.microsoft.com/office/drawing/2014/main" id="{0B0C98D3-9217-5914-8534-5C9634361023}"/>
                </a:ext>
              </a:extLst>
            </p:cNvPr>
            <p:cNvSpPr>
              <a:spLocks noChangeAspect="1"/>
            </p:cNvSpPr>
            <p:nvPr/>
          </p:nvSpPr>
          <p:spPr>
            <a:xfrm>
              <a:off x="2881" y="3648"/>
              <a:ext cx="14" cy="11"/>
            </a:xfrm>
            <a:custGeom>
              <a:avLst/>
              <a:gdLst/>
              <a:ahLst/>
              <a:cxnLst/>
              <a:rect l="0" t="0" r="0" b="0"/>
              <a:pathLst>
                <a:path w="82" h="66">
                  <a:moveTo>
                    <a:pt x="44" y="22"/>
                  </a:moveTo>
                  <a:lnTo>
                    <a:pt x="82" y="44"/>
                  </a:lnTo>
                  <a:lnTo>
                    <a:pt x="74" y="53"/>
                  </a:lnTo>
                  <a:lnTo>
                    <a:pt x="67" y="59"/>
                  </a:lnTo>
                  <a:lnTo>
                    <a:pt x="56" y="65"/>
                  </a:lnTo>
                  <a:lnTo>
                    <a:pt x="47" y="66"/>
                  </a:lnTo>
                  <a:lnTo>
                    <a:pt x="36" y="66"/>
                  </a:lnTo>
                  <a:lnTo>
                    <a:pt x="25" y="63"/>
                  </a:lnTo>
                  <a:lnTo>
                    <a:pt x="16" y="57"/>
                  </a:lnTo>
                  <a:lnTo>
                    <a:pt x="8" y="50"/>
                  </a:lnTo>
                  <a:lnTo>
                    <a:pt x="3" y="40"/>
                  </a:lnTo>
                  <a:lnTo>
                    <a:pt x="0" y="31"/>
                  </a:lnTo>
                  <a:lnTo>
                    <a:pt x="0" y="20"/>
                  </a:lnTo>
                  <a:lnTo>
                    <a:pt x="1" y="9"/>
                  </a:lnTo>
                  <a:lnTo>
                    <a:pt x="5" y="0"/>
                  </a:lnTo>
                  <a:lnTo>
                    <a:pt x="44" y="22"/>
                  </a:lnTo>
                  <a:close/>
                </a:path>
              </a:pathLst>
            </a:custGeom>
            <a:solidFill>
              <a:srgbClr val="000000"/>
            </a:solidFill>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3" name="任意多边形 424206">
              <a:extLst>
                <a:ext uri="{FF2B5EF4-FFF2-40B4-BE49-F238E27FC236}">
                  <a16:creationId xmlns:a16="http://schemas.microsoft.com/office/drawing/2014/main" id="{B05C8A67-D8C4-F133-7E30-1A7A0BD8BE1E}"/>
                </a:ext>
              </a:extLst>
            </p:cNvPr>
            <p:cNvSpPr>
              <a:spLocks noChangeAspect="1"/>
            </p:cNvSpPr>
            <p:nvPr/>
          </p:nvSpPr>
          <p:spPr>
            <a:xfrm>
              <a:off x="2881" y="3648"/>
              <a:ext cx="14" cy="11"/>
            </a:xfrm>
            <a:custGeom>
              <a:avLst/>
              <a:gdLst/>
              <a:ahLst/>
              <a:cxnLst/>
              <a:rect l="0" t="0" r="0" b="0"/>
              <a:pathLst>
                <a:path w="82" h="66">
                  <a:moveTo>
                    <a:pt x="82" y="44"/>
                  </a:moveTo>
                  <a:lnTo>
                    <a:pt x="74" y="53"/>
                  </a:lnTo>
                  <a:lnTo>
                    <a:pt x="67" y="59"/>
                  </a:lnTo>
                  <a:lnTo>
                    <a:pt x="56" y="65"/>
                  </a:lnTo>
                  <a:lnTo>
                    <a:pt x="47" y="66"/>
                  </a:lnTo>
                  <a:lnTo>
                    <a:pt x="36" y="66"/>
                  </a:lnTo>
                  <a:lnTo>
                    <a:pt x="25" y="63"/>
                  </a:lnTo>
                  <a:lnTo>
                    <a:pt x="16" y="57"/>
                  </a:lnTo>
                  <a:lnTo>
                    <a:pt x="8" y="50"/>
                  </a:lnTo>
                  <a:lnTo>
                    <a:pt x="3" y="40"/>
                  </a:lnTo>
                  <a:lnTo>
                    <a:pt x="0" y="31"/>
                  </a:lnTo>
                  <a:lnTo>
                    <a:pt x="0" y="20"/>
                  </a:lnTo>
                  <a:lnTo>
                    <a:pt x="1" y="9"/>
                  </a:lnTo>
                  <a:lnTo>
                    <a:pt x="5" y="0"/>
                  </a:lnTo>
                </a:path>
              </a:pathLst>
            </a:custGeom>
            <a:noFill/>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4" name="任意多边形 424207">
              <a:extLst>
                <a:ext uri="{FF2B5EF4-FFF2-40B4-BE49-F238E27FC236}">
                  <a16:creationId xmlns:a16="http://schemas.microsoft.com/office/drawing/2014/main" id="{623FA538-8F33-684E-C09C-E16AF19BC7DB}"/>
                </a:ext>
              </a:extLst>
            </p:cNvPr>
            <p:cNvSpPr>
              <a:spLocks noChangeAspect="1"/>
            </p:cNvSpPr>
            <p:nvPr/>
          </p:nvSpPr>
          <p:spPr>
            <a:xfrm>
              <a:off x="2881" y="3539"/>
              <a:ext cx="79" cy="115"/>
            </a:xfrm>
            <a:custGeom>
              <a:avLst/>
              <a:gdLst/>
              <a:ahLst/>
              <a:cxnLst/>
              <a:rect l="0" t="0" r="0" b="0"/>
              <a:pathLst>
                <a:path w="451" h="666">
                  <a:moveTo>
                    <a:pt x="0" y="622"/>
                  </a:moveTo>
                  <a:lnTo>
                    <a:pt x="39" y="644"/>
                  </a:lnTo>
                  <a:lnTo>
                    <a:pt x="77" y="666"/>
                  </a:lnTo>
                  <a:lnTo>
                    <a:pt x="451" y="45"/>
                  </a:lnTo>
                  <a:lnTo>
                    <a:pt x="412" y="22"/>
                  </a:lnTo>
                  <a:lnTo>
                    <a:pt x="374" y="0"/>
                  </a:lnTo>
                  <a:lnTo>
                    <a:pt x="0" y="622"/>
                  </a:lnTo>
                  <a:close/>
                </a:path>
              </a:pathLst>
            </a:custGeom>
            <a:solidFill>
              <a:srgbClr val="000000"/>
            </a:solidFill>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5" name="任意多边形 424208">
              <a:extLst>
                <a:ext uri="{FF2B5EF4-FFF2-40B4-BE49-F238E27FC236}">
                  <a16:creationId xmlns:a16="http://schemas.microsoft.com/office/drawing/2014/main" id="{E7F4331A-C0BE-E534-E153-F8CA433763AF}"/>
                </a:ext>
              </a:extLst>
            </p:cNvPr>
            <p:cNvSpPr>
              <a:spLocks noChangeAspect="1"/>
            </p:cNvSpPr>
            <p:nvPr/>
          </p:nvSpPr>
          <p:spPr>
            <a:xfrm>
              <a:off x="2946" y="3536"/>
              <a:ext cx="14" cy="8"/>
            </a:xfrm>
            <a:custGeom>
              <a:avLst/>
              <a:gdLst/>
              <a:ahLst/>
              <a:cxnLst/>
              <a:rect l="0" t="0" r="0" b="0"/>
              <a:pathLst>
                <a:path w="82" h="43">
                  <a:moveTo>
                    <a:pt x="38" y="43"/>
                  </a:moveTo>
                  <a:lnTo>
                    <a:pt x="0" y="21"/>
                  </a:lnTo>
                  <a:lnTo>
                    <a:pt x="3" y="16"/>
                  </a:lnTo>
                  <a:lnTo>
                    <a:pt x="7" y="11"/>
                  </a:lnTo>
                  <a:lnTo>
                    <a:pt x="12" y="8"/>
                  </a:lnTo>
                  <a:lnTo>
                    <a:pt x="16" y="5"/>
                  </a:lnTo>
                  <a:lnTo>
                    <a:pt x="21" y="3"/>
                  </a:lnTo>
                  <a:lnTo>
                    <a:pt x="26" y="1"/>
                  </a:lnTo>
                  <a:lnTo>
                    <a:pt x="32" y="0"/>
                  </a:lnTo>
                  <a:lnTo>
                    <a:pt x="37" y="0"/>
                  </a:lnTo>
                  <a:lnTo>
                    <a:pt x="42" y="0"/>
                  </a:lnTo>
                  <a:lnTo>
                    <a:pt x="48" y="1"/>
                  </a:lnTo>
                  <a:lnTo>
                    <a:pt x="53" y="2"/>
                  </a:lnTo>
                  <a:lnTo>
                    <a:pt x="58" y="4"/>
                  </a:lnTo>
                  <a:lnTo>
                    <a:pt x="64" y="7"/>
                  </a:lnTo>
                  <a:lnTo>
                    <a:pt x="68" y="10"/>
                  </a:lnTo>
                  <a:lnTo>
                    <a:pt x="71" y="15"/>
                  </a:lnTo>
                  <a:lnTo>
                    <a:pt x="74" y="19"/>
                  </a:lnTo>
                  <a:lnTo>
                    <a:pt x="78" y="23"/>
                  </a:lnTo>
                  <a:lnTo>
                    <a:pt x="80" y="29"/>
                  </a:lnTo>
                  <a:lnTo>
                    <a:pt x="82" y="34"/>
                  </a:lnTo>
                  <a:lnTo>
                    <a:pt x="82" y="40"/>
                  </a:lnTo>
                  <a:lnTo>
                    <a:pt x="38" y="43"/>
                  </a:lnTo>
                  <a:close/>
                </a:path>
              </a:pathLst>
            </a:custGeom>
            <a:solidFill>
              <a:srgbClr val="000000"/>
            </a:solidFill>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6" name="任意多边形 424209">
              <a:extLst>
                <a:ext uri="{FF2B5EF4-FFF2-40B4-BE49-F238E27FC236}">
                  <a16:creationId xmlns:a16="http://schemas.microsoft.com/office/drawing/2014/main" id="{5B21ABBF-C610-8783-F150-9261AFB7653A}"/>
                </a:ext>
              </a:extLst>
            </p:cNvPr>
            <p:cNvSpPr>
              <a:spLocks noChangeAspect="1"/>
            </p:cNvSpPr>
            <p:nvPr/>
          </p:nvSpPr>
          <p:spPr>
            <a:xfrm>
              <a:off x="2946" y="3536"/>
              <a:ext cx="14" cy="8"/>
            </a:xfrm>
            <a:custGeom>
              <a:avLst/>
              <a:gdLst/>
              <a:ahLst/>
              <a:cxnLst/>
              <a:rect l="0" t="0" r="0" b="0"/>
              <a:pathLst>
                <a:path w="82" h="40">
                  <a:moveTo>
                    <a:pt x="0" y="21"/>
                  </a:moveTo>
                  <a:lnTo>
                    <a:pt x="3" y="16"/>
                  </a:lnTo>
                  <a:lnTo>
                    <a:pt x="7" y="11"/>
                  </a:lnTo>
                  <a:lnTo>
                    <a:pt x="12" y="8"/>
                  </a:lnTo>
                  <a:lnTo>
                    <a:pt x="16" y="5"/>
                  </a:lnTo>
                  <a:lnTo>
                    <a:pt x="21" y="3"/>
                  </a:lnTo>
                  <a:lnTo>
                    <a:pt x="26" y="1"/>
                  </a:lnTo>
                  <a:lnTo>
                    <a:pt x="32" y="0"/>
                  </a:lnTo>
                  <a:lnTo>
                    <a:pt x="37" y="0"/>
                  </a:lnTo>
                  <a:lnTo>
                    <a:pt x="42" y="0"/>
                  </a:lnTo>
                  <a:lnTo>
                    <a:pt x="48" y="1"/>
                  </a:lnTo>
                  <a:lnTo>
                    <a:pt x="53" y="2"/>
                  </a:lnTo>
                  <a:lnTo>
                    <a:pt x="58" y="4"/>
                  </a:lnTo>
                  <a:lnTo>
                    <a:pt x="64" y="7"/>
                  </a:lnTo>
                  <a:lnTo>
                    <a:pt x="68" y="10"/>
                  </a:lnTo>
                  <a:lnTo>
                    <a:pt x="71" y="15"/>
                  </a:lnTo>
                  <a:lnTo>
                    <a:pt x="74" y="19"/>
                  </a:lnTo>
                  <a:lnTo>
                    <a:pt x="78" y="23"/>
                  </a:lnTo>
                  <a:lnTo>
                    <a:pt x="80" y="29"/>
                  </a:lnTo>
                  <a:lnTo>
                    <a:pt x="82" y="34"/>
                  </a:lnTo>
                  <a:lnTo>
                    <a:pt x="82" y="40"/>
                  </a:lnTo>
                </a:path>
              </a:pathLst>
            </a:custGeom>
            <a:noFill/>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7" name="任意多边形 424210">
              <a:extLst>
                <a:ext uri="{FF2B5EF4-FFF2-40B4-BE49-F238E27FC236}">
                  <a16:creationId xmlns:a16="http://schemas.microsoft.com/office/drawing/2014/main" id="{1489DFE2-7C9A-2C41-7AF6-914A93266CC6}"/>
                </a:ext>
              </a:extLst>
            </p:cNvPr>
            <p:cNvSpPr>
              <a:spLocks noChangeAspect="1"/>
            </p:cNvSpPr>
            <p:nvPr/>
          </p:nvSpPr>
          <p:spPr>
            <a:xfrm>
              <a:off x="2945" y="3544"/>
              <a:ext cx="23" cy="107"/>
            </a:xfrm>
            <a:custGeom>
              <a:avLst/>
              <a:gdLst/>
              <a:ahLst/>
              <a:cxnLst/>
              <a:rect l="0" t="0" r="0" b="0"/>
              <a:pathLst>
                <a:path w="127" h="628">
                  <a:moveTo>
                    <a:pt x="87" y="0"/>
                  </a:moveTo>
                  <a:lnTo>
                    <a:pt x="43" y="3"/>
                  </a:lnTo>
                  <a:lnTo>
                    <a:pt x="0" y="7"/>
                  </a:lnTo>
                  <a:lnTo>
                    <a:pt x="40" y="628"/>
                  </a:lnTo>
                  <a:lnTo>
                    <a:pt x="84" y="625"/>
                  </a:lnTo>
                  <a:lnTo>
                    <a:pt x="127" y="622"/>
                  </a:lnTo>
                  <a:lnTo>
                    <a:pt x="87" y="0"/>
                  </a:lnTo>
                  <a:close/>
                </a:path>
              </a:pathLst>
            </a:custGeom>
            <a:solidFill>
              <a:srgbClr val="000000"/>
            </a:solidFill>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8" name="任意多边形 424211">
              <a:extLst>
                <a:ext uri="{FF2B5EF4-FFF2-40B4-BE49-F238E27FC236}">
                  <a16:creationId xmlns:a16="http://schemas.microsoft.com/office/drawing/2014/main" id="{65062DCA-2175-B905-E35F-494BAB9FF15F}"/>
                </a:ext>
              </a:extLst>
            </p:cNvPr>
            <p:cNvSpPr>
              <a:spLocks noChangeAspect="1"/>
            </p:cNvSpPr>
            <p:nvPr/>
          </p:nvSpPr>
          <p:spPr>
            <a:xfrm>
              <a:off x="2952" y="3651"/>
              <a:ext cx="16" cy="8"/>
            </a:xfrm>
            <a:custGeom>
              <a:avLst/>
              <a:gdLst/>
              <a:ahLst/>
              <a:cxnLst/>
              <a:rect l="0" t="0" r="0" b="0"/>
              <a:pathLst>
                <a:path w="87" h="47">
                  <a:moveTo>
                    <a:pt x="44" y="3"/>
                  </a:moveTo>
                  <a:lnTo>
                    <a:pt x="87" y="0"/>
                  </a:lnTo>
                  <a:lnTo>
                    <a:pt x="87" y="11"/>
                  </a:lnTo>
                  <a:lnTo>
                    <a:pt x="84" y="21"/>
                  </a:lnTo>
                  <a:lnTo>
                    <a:pt x="79" y="30"/>
                  </a:lnTo>
                  <a:lnTo>
                    <a:pt x="71" y="38"/>
                  </a:lnTo>
                  <a:lnTo>
                    <a:pt x="62" y="44"/>
                  </a:lnTo>
                  <a:lnTo>
                    <a:pt x="52" y="47"/>
                  </a:lnTo>
                  <a:lnTo>
                    <a:pt x="42" y="47"/>
                  </a:lnTo>
                  <a:lnTo>
                    <a:pt x="31" y="46"/>
                  </a:lnTo>
                  <a:lnTo>
                    <a:pt x="21" y="41"/>
                  </a:lnTo>
                  <a:lnTo>
                    <a:pt x="13" y="34"/>
                  </a:lnTo>
                  <a:lnTo>
                    <a:pt x="6" y="27"/>
                  </a:lnTo>
                  <a:lnTo>
                    <a:pt x="1" y="17"/>
                  </a:lnTo>
                  <a:lnTo>
                    <a:pt x="0" y="6"/>
                  </a:lnTo>
                  <a:lnTo>
                    <a:pt x="44" y="3"/>
                  </a:lnTo>
                  <a:close/>
                </a:path>
              </a:pathLst>
            </a:custGeom>
            <a:solidFill>
              <a:srgbClr val="000000"/>
            </a:solidFill>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9" name="任意多边形 424212">
              <a:extLst>
                <a:ext uri="{FF2B5EF4-FFF2-40B4-BE49-F238E27FC236}">
                  <a16:creationId xmlns:a16="http://schemas.microsoft.com/office/drawing/2014/main" id="{826579ED-E0D8-D4CE-636D-ABB95825B546}"/>
                </a:ext>
              </a:extLst>
            </p:cNvPr>
            <p:cNvSpPr>
              <a:spLocks noChangeAspect="1"/>
            </p:cNvSpPr>
            <p:nvPr/>
          </p:nvSpPr>
          <p:spPr>
            <a:xfrm>
              <a:off x="2952" y="3651"/>
              <a:ext cx="16" cy="8"/>
            </a:xfrm>
            <a:custGeom>
              <a:avLst/>
              <a:gdLst/>
              <a:ahLst/>
              <a:cxnLst/>
              <a:rect l="0" t="0" r="0" b="0"/>
              <a:pathLst>
                <a:path w="87" h="47">
                  <a:moveTo>
                    <a:pt x="87" y="0"/>
                  </a:moveTo>
                  <a:lnTo>
                    <a:pt x="87" y="11"/>
                  </a:lnTo>
                  <a:lnTo>
                    <a:pt x="84" y="21"/>
                  </a:lnTo>
                  <a:lnTo>
                    <a:pt x="79" y="30"/>
                  </a:lnTo>
                  <a:lnTo>
                    <a:pt x="71" y="38"/>
                  </a:lnTo>
                  <a:lnTo>
                    <a:pt x="62" y="44"/>
                  </a:lnTo>
                  <a:lnTo>
                    <a:pt x="52" y="47"/>
                  </a:lnTo>
                  <a:lnTo>
                    <a:pt x="42" y="47"/>
                  </a:lnTo>
                  <a:lnTo>
                    <a:pt x="31" y="46"/>
                  </a:lnTo>
                  <a:lnTo>
                    <a:pt x="21" y="41"/>
                  </a:lnTo>
                  <a:lnTo>
                    <a:pt x="13" y="34"/>
                  </a:lnTo>
                  <a:lnTo>
                    <a:pt x="6" y="27"/>
                  </a:lnTo>
                  <a:lnTo>
                    <a:pt x="1" y="17"/>
                  </a:lnTo>
                  <a:lnTo>
                    <a:pt x="0" y="6"/>
                  </a:lnTo>
                </a:path>
              </a:pathLst>
            </a:custGeom>
            <a:noFill/>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0" name="任意多边形 424213">
              <a:extLst>
                <a:ext uri="{FF2B5EF4-FFF2-40B4-BE49-F238E27FC236}">
                  <a16:creationId xmlns:a16="http://schemas.microsoft.com/office/drawing/2014/main" id="{865F9F31-9CE2-AECE-232C-6C3973FB9355}"/>
                </a:ext>
              </a:extLst>
            </p:cNvPr>
            <p:cNvSpPr>
              <a:spLocks noChangeAspect="1"/>
            </p:cNvSpPr>
            <p:nvPr/>
          </p:nvSpPr>
          <p:spPr>
            <a:xfrm>
              <a:off x="2957" y="3614"/>
              <a:ext cx="8" cy="15"/>
            </a:xfrm>
            <a:custGeom>
              <a:avLst/>
              <a:gdLst/>
              <a:ahLst/>
              <a:cxnLst/>
              <a:rect l="0" t="0" r="0" b="0"/>
              <a:pathLst>
                <a:path w="43" h="88">
                  <a:moveTo>
                    <a:pt x="0" y="45"/>
                  </a:moveTo>
                  <a:lnTo>
                    <a:pt x="0" y="0"/>
                  </a:lnTo>
                  <a:lnTo>
                    <a:pt x="10" y="2"/>
                  </a:lnTo>
                  <a:lnTo>
                    <a:pt x="20" y="5"/>
                  </a:lnTo>
                  <a:lnTo>
                    <a:pt x="30" y="12"/>
                  </a:lnTo>
                  <a:lnTo>
                    <a:pt x="36" y="19"/>
                  </a:lnTo>
                  <a:lnTo>
                    <a:pt x="41" y="29"/>
                  </a:lnTo>
                  <a:lnTo>
                    <a:pt x="43" y="39"/>
                  </a:lnTo>
                  <a:lnTo>
                    <a:pt x="43" y="50"/>
                  </a:lnTo>
                  <a:lnTo>
                    <a:pt x="41" y="61"/>
                  </a:lnTo>
                  <a:lnTo>
                    <a:pt x="36" y="70"/>
                  </a:lnTo>
                  <a:lnTo>
                    <a:pt x="30" y="78"/>
                  </a:lnTo>
                  <a:lnTo>
                    <a:pt x="20" y="84"/>
                  </a:lnTo>
                  <a:lnTo>
                    <a:pt x="10" y="87"/>
                  </a:lnTo>
                  <a:lnTo>
                    <a:pt x="0" y="88"/>
                  </a:lnTo>
                  <a:lnTo>
                    <a:pt x="0" y="45"/>
                  </a:lnTo>
                  <a:close/>
                </a:path>
              </a:pathLst>
            </a:custGeom>
            <a:solidFill>
              <a:srgbClr val="000000"/>
            </a:solidFill>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1" name="任意多边形 424214">
              <a:extLst>
                <a:ext uri="{FF2B5EF4-FFF2-40B4-BE49-F238E27FC236}">
                  <a16:creationId xmlns:a16="http://schemas.microsoft.com/office/drawing/2014/main" id="{12AB4181-1330-AA2C-DC58-E640B1CE074E}"/>
                </a:ext>
              </a:extLst>
            </p:cNvPr>
            <p:cNvSpPr>
              <a:spLocks noChangeAspect="1"/>
            </p:cNvSpPr>
            <p:nvPr/>
          </p:nvSpPr>
          <p:spPr>
            <a:xfrm>
              <a:off x="2957" y="3614"/>
              <a:ext cx="8" cy="15"/>
            </a:xfrm>
            <a:custGeom>
              <a:avLst/>
              <a:gdLst/>
              <a:ahLst/>
              <a:cxnLst/>
              <a:rect l="0" t="0" r="0" b="0"/>
              <a:pathLst>
                <a:path w="43" h="88">
                  <a:moveTo>
                    <a:pt x="0" y="0"/>
                  </a:moveTo>
                  <a:lnTo>
                    <a:pt x="10" y="2"/>
                  </a:lnTo>
                  <a:lnTo>
                    <a:pt x="20" y="5"/>
                  </a:lnTo>
                  <a:lnTo>
                    <a:pt x="30" y="12"/>
                  </a:lnTo>
                  <a:lnTo>
                    <a:pt x="36" y="19"/>
                  </a:lnTo>
                  <a:lnTo>
                    <a:pt x="41" y="29"/>
                  </a:lnTo>
                  <a:lnTo>
                    <a:pt x="43" y="39"/>
                  </a:lnTo>
                  <a:lnTo>
                    <a:pt x="43" y="50"/>
                  </a:lnTo>
                  <a:lnTo>
                    <a:pt x="41" y="61"/>
                  </a:lnTo>
                  <a:lnTo>
                    <a:pt x="36" y="70"/>
                  </a:lnTo>
                  <a:lnTo>
                    <a:pt x="30" y="78"/>
                  </a:lnTo>
                  <a:lnTo>
                    <a:pt x="20" y="84"/>
                  </a:lnTo>
                  <a:lnTo>
                    <a:pt x="10" y="87"/>
                  </a:lnTo>
                  <a:lnTo>
                    <a:pt x="0" y="88"/>
                  </a:lnTo>
                </a:path>
              </a:pathLst>
            </a:custGeom>
            <a:noFill/>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2" name="任意多边形 424215">
              <a:extLst>
                <a:ext uri="{FF2B5EF4-FFF2-40B4-BE49-F238E27FC236}">
                  <a16:creationId xmlns:a16="http://schemas.microsoft.com/office/drawing/2014/main" id="{C9DB8D7D-421F-93F4-E52E-4273B2A5AEA7}"/>
                </a:ext>
              </a:extLst>
            </p:cNvPr>
            <p:cNvSpPr>
              <a:spLocks noChangeAspect="1"/>
            </p:cNvSpPr>
            <p:nvPr/>
          </p:nvSpPr>
          <p:spPr>
            <a:xfrm>
              <a:off x="2908" y="3614"/>
              <a:ext cx="49" cy="15"/>
            </a:xfrm>
            <a:custGeom>
              <a:avLst/>
              <a:gdLst/>
              <a:ahLst/>
              <a:cxnLst/>
              <a:rect l="0" t="0" r="0" b="0"/>
              <a:pathLst>
                <a:path w="294" h="88">
                  <a:moveTo>
                    <a:pt x="294" y="88"/>
                  </a:moveTo>
                  <a:lnTo>
                    <a:pt x="294" y="45"/>
                  </a:lnTo>
                  <a:lnTo>
                    <a:pt x="294" y="0"/>
                  </a:lnTo>
                  <a:lnTo>
                    <a:pt x="0" y="0"/>
                  </a:lnTo>
                  <a:lnTo>
                    <a:pt x="0" y="45"/>
                  </a:lnTo>
                  <a:lnTo>
                    <a:pt x="0" y="88"/>
                  </a:lnTo>
                  <a:lnTo>
                    <a:pt x="294" y="88"/>
                  </a:lnTo>
                  <a:close/>
                </a:path>
              </a:pathLst>
            </a:custGeom>
            <a:solidFill>
              <a:srgbClr val="000000"/>
            </a:solidFill>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3" name="任意多边形 424216">
              <a:extLst>
                <a:ext uri="{FF2B5EF4-FFF2-40B4-BE49-F238E27FC236}">
                  <a16:creationId xmlns:a16="http://schemas.microsoft.com/office/drawing/2014/main" id="{DF2A2396-5C06-A14E-5AD9-6A5E03C21571}"/>
                </a:ext>
              </a:extLst>
            </p:cNvPr>
            <p:cNvSpPr>
              <a:spLocks noChangeAspect="1"/>
            </p:cNvSpPr>
            <p:nvPr/>
          </p:nvSpPr>
          <p:spPr>
            <a:xfrm>
              <a:off x="2881" y="3539"/>
              <a:ext cx="79" cy="115"/>
            </a:xfrm>
            <a:custGeom>
              <a:avLst/>
              <a:gdLst/>
              <a:ahLst/>
              <a:cxnLst/>
              <a:rect l="0" t="0" r="0" b="0"/>
              <a:pathLst>
                <a:path w="451" h="666">
                  <a:moveTo>
                    <a:pt x="0" y="622"/>
                  </a:moveTo>
                  <a:lnTo>
                    <a:pt x="39" y="644"/>
                  </a:lnTo>
                  <a:lnTo>
                    <a:pt x="77" y="666"/>
                  </a:lnTo>
                  <a:lnTo>
                    <a:pt x="451" y="45"/>
                  </a:lnTo>
                  <a:lnTo>
                    <a:pt x="412" y="22"/>
                  </a:lnTo>
                  <a:lnTo>
                    <a:pt x="374" y="0"/>
                  </a:lnTo>
                  <a:lnTo>
                    <a:pt x="0" y="622"/>
                  </a:lnTo>
                  <a:close/>
                </a:path>
              </a:pathLst>
            </a:custGeom>
            <a:noFill/>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4" name="任意多边形 424217">
              <a:extLst>
                <a:ext uri="{FF2B5EF4-FFF2-40B4-BE49-F238E27FC236}">
                  <a16:creationId xmlns:a16="http://schemas.microsoft.com/office/drawing/2014/main" id="{CD618205-95FA-4314-693F-C0FB3DE707E7}"/>
                </a:ext>
              </a:extLst>
            </p:cNvPr>
            <p:cNvSpPr>
              <a:spLocks noChangeAspect="1"/>
            </p:cNvSpPr>
            <p:nvPr/>
          </p:nvSpPr>
          <p:spPr>
            <a:xfrm>
              <a:off x="2945" y="3544"/>
              <a:ext cx="23" cy="107"/>
            </a:xfrm>
            <a:custGeom>
              <a:avLst/>
              <a:gdLst/>
              <a:ahLst/>
              <a:cxnLst/>
              <a:rect l="0" t="0" r="0" b="0"/>
              <a:pathLst>
                <a:path w="127" h="628">
                  <a:moveTo>
                    <a:pt x="87" y="0"/>
                  </a:moveTo>
                  <a:lnTo>
                    <a:pt x="43" y="3"/>
                  </a:lnTo>
                  <a:lnTo>
                    <a:pt x="0" y="7"/>
                  </a:lnTo>
                  <a:lnTo>
                    <a:pt x="40" y="628"/>
                  </a:lnTo>
                  <a:lnTo>
                    <a:pt x="84" y="625"/>
                  </a:lnTo>
                  <a:lnTo>
                    <a:pt x="127" y="622"/>
                  </a:lnTo>
                  <a:lnTo>
                    <a:pt x="87" y="0"/>
                  </a:lnTo>
                  <a:close/>
                </a:path>
              </a:pathLst>
            </a:custGeom>
            <a:noFill/>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5" name="任意多边形 424218">
              <a:extLst>
                <a:ext uri="{FF2B5EF4-FFF2-40B4-BE49-F238E27FC236}">
                  <a16:creationId xmlns:a16="http://schemas.microsoft.com/office/drawing/2014/main" id="{EFE94396-4654-CC6C-3E6F-3F50154CB44A}"/>
                </a:ext>
              </a:extLst>
            </p:cNvPr>
            <p:cNvSpPr>
              <a:spLocks noChangeAspect="1"/>
            </p:cNvSpPr>
            <p:nvPr/>
          </p:nvSpPr>
          <p:spPr>
            <a:xfrm>
              <a:off x="2908" y="3614"/>
              <a:ext cx="49" cy="15"/>
            </a:xfrm>
            <a:custGeom>
              <a:avLst/>
              <a:gdLst/>
              <a:ahLst/>
              <a:cxnLst/>
              <a:rect l="0" t="0" r="0" b="0"/>
              <a:pathLst>
                <a:path w="294" h="88">
                  <a:moveTo>
                    <a:pt x="294" y="88"/>
                  </a:moveTo>
                  <a:lnTo>
                    <a:pt x="294" y="45"/>
                  </a:lnTo>
                  <a:lnTo>
                    <a:pt x="294" y="0"/>
                  </a:lnTo>
                  <a:lnTo>
                    <a:pt x="0" y="0"/>
                  </a:lnTo>
                  <a:lnTo>
                    <a:pt x="0" y="45"/>
                  </a:lnTo>
                  <a:lnTo>
                    <a:pt x="0" y="88"/>
                  </a:lnTo>
                  <a:lnTo>
                    <a:pt x="294" y="88"/>
                  </a:lnTo>
                  <a:close/>
                </a:path>
              </a:pathLst>
            </a:custGeom>
            <a:noFill/>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6" name="任意多边形 424219">
              <a:extLst>
                <a:ext uri="{FF2B5EF4-FFF2-40B4-BE49-F238E27FC236}">
                  <a16:creationId xmlns:a16="http://schemas.microsoft.com/office/drawing/2014/main" id="{BEE2601B-CD3D-1AFF-7DBA-32F58D396CA0}"/>
                </a:ext>
              </a:extLst>
            </p:cNvPr>
            <p:cNvSpPr>
              <a:spLocks noChangeAspect="1"/>
            </p:cNvSpPr>
            <p:nvPr/>
          </p:nvSpPr>
          <p:spPr>
            <a:xfrm>
              <a:off x="2900" y="3614"/>
              <a:ext cx="8" cy="15"/>
            </a:xfrm>
            <a:custGeom>
              <a:avLst/>
              <a:gdLst/>
              <a:ahLst/>
              <a:cxnLst/>
              <a:rect l="0" t="0" r="0" b="0"/>
              <a:pathLst>
                <a:path w="44" h="88">
                  <a:moveTo>
                    <a:pt x="44" y="45"/>
                  </a:moveTo>
                  <a:lnTo>
                    <a:pt x="44" y="88"/>
                  </a:lnTo>
                  <a:lnTo>
                    <a:pt x="33" y="87"/>
                  </a:lnTo>
                  <a:lnTo>
                    <a:pt x="24" y="84"/>
                  </a:lnTo>
                  <a:lnTo>
                    <a:pt x="14" y="78"/>
                  </a:lnTo>
                  <a:lnTo>
                    <a:pt x="8" y="70"/>
                  </a:lnTo>
                  <a:lnTo>
                    <a:pt x="2" y="61"/>
                  </a:lnTo>
                  <a:lnTo>
                    <a:pt x="0" y="50"/>
                  </a:lnTo>
                  <a:lnTo>
                    <a:pt x="0" y="39"/>
                  </a:lnTo>
                  <a:lnTo>
                    <a:pt x="2" y="29"/>
                  </a:lnTo>
                  <a:lnTo>
                    <a:pt x="8" y="19"/>
                  </a:lnTo>
                  <a:lnTo>
                    <a:pt x="14" y="12"/>
                  </a:lnTo>
                  <a:lnTo>
                    <a:pt x="24" y="5"/>
                  </a:lnTo>
                  <a:lnTo>
                    <a:pt x="33" y="2"/>
                  </a:lnTo>
                  <a:lnTo>
                    <a:pt x="44" y="0"/>
                  </a:lnTo>
                  <a:lnTo>
                    <a:pt x="44" y="45"/>
                  </a:lnTo>
                  <a:close/>
                </a:path>
              </a:pathLst>
            </a:custGeom>
            <a:solidFill>
              <a:srgbClr val="000000"/>
            </a:solidFill>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7" name="任意多边形 424220">
              <a:extLst>
                <a:ext uri="{FF2B5EF4-FFF2-40B4-BE49-F238E27FC236}">
                  <a16:creationId xmlns:a16="http://schemas.microsoft.com/office/drawing/2014/main" id="{9B99C889-ED5D-614A-751E-34BC00851169}"/>
                </a:ext>
              </a:extLst>
            </p:cNvPr>
            <p:cNvSpPr>
              <a:spLocks noChangeAspect="1"/>
            </p:cNvSpPr>
            <p:nvPr/>
          </p:nvSpPr>
          <p:spPr>
            <a:xfrm>
              <a:off x="2900" y="3614"/>
              <a:ext cx="8" cy="15"/>
            </a:xfrm>
            <a:custGeom>
              <a:avLst/>
              <a:gdLst/>
              <a:ahLst/>
              <a:cxnLst/>
              <a:rect l="0" t="0" r="0" b="0"/>
              <a:pathLst>
                <a:path w="44" h="88">
                  <a:moveTo>
                    <a:pt x="44" y="88"/>
                  </a:moveTo>
                  <a:lnTo>
                    <a:pt x="33" y="87"/>
                  </a:lnTo>
                  <a:lnTo>
                    <a:pt x="24" y="84"/>
                  </a:lnTo>
                  <a:lnTo>
                    <a:pt x="14" y="78"/>
                  </a:lnTo>
                  <a:lnTo>
                    <a:pt x="8" y="70"/>
                  </a:lnTo>
                  <a:lnTo>
                    <a:pt x="2" y="61"/>
                  </a:lnTo>
                  <a:lnTo>
                    <a:pt x="0" y="50"/>
                  </a:lnTo>
                  <a:lnTo>
                    <a:pt x="0" y="39"/>
                  </a:lnTo>
                  <a:lnTo>
                    <a:pt x="2" y="29"/>
                  </a:lnTo>
                  <a:lnTo>
                    <a:pt x="8" y="19"/>
                  </a:lnTo>
                  <a:lnTo>
                    <a:pt x="14" y="12"/>
                  </a:lnTo>
                  <a:lnTo>
                    <a:pt x="24" y="5"/>
                  </a:lnTo>
                  <a:lnTo>
                    <a:pt x="33" y="2"/>
                  </a:lnTo>
                  <a:lnTo>
                    <a:pt x="44" y="0"/>
                  </a:lnTo>
                </a:path>
              </a:pathLst>
            </a:custGeom>
            <a:noFill/>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288" name="组合 287">
            <a:extLst>
              <a:ext uri="{FF2B5EF4-FFF2-40B4-BE49-F238E27FC236}">
                <a16:creationId xmlns:a16="http://schemas.microsoft.com/office/drawing/2014/main" id="{31B9BE5B-356C-8E88-D64F-E4AA14441FC2}"/>
              </a:ext>
            </a:extLst>
          </p:cNvPr>
          <p:cNvGrpSpPr/>
          <p:nvPr/>
        </p:nvGrpSpPr>
        <p:grpSpPr>
          <a:xfrm>
            <a:off x="6762750" y="4306888"/>
            <a:ext cx="1136650" cy="366712"/>
            <a:chOff x="4260" y="2713"/>
            <a:chExt cx="716" cy="231"/>
          </a:xfrm>
        </p:grpSpPr>
        <p:sp>
          <p:nvSpPr>
            <p:cNvPr id="289" name="任意多边形 424222">
              <a:extLst>
                <a:ext uri="{FF2B5EF4-FFF2-40B4-BE49-F238E27FC236}">
                  <a16:creationId xmlns:a16="http://schemas.microsoft.com/office/drawing/2014/main" id="{22D9762E-15C6-0542-2549-167ABBA63E53}"/>
                </a:ext>
              </a:extLst>
            </p:cNvPr>
            <p:cNvSpPr/>
            <p:nvPr/>
          </p:nvSpPr>
          <p:spPr>
            <a:xfrm>
              <a:off x="4832" y="2785"/>
              <a:ext cx="82" cy="107"/>
            </a:xfrm>
            <a:custGeom>
              <a:avLst/>
              <a:gdLst/>
              <a:ahLst/>
              <a:cxnLst/>
              <a:rect l="0" t="0" r="0" b="0"/>
              <a:pathLst>
                <a:path w="570" h="748">
                  <a:moveTo>
                    <a:pt x="0" y="748"/>
                  </a:moveTo>
                  <a:lnTo>
                    <a:pt x="285" y="0"/>
                  </a:lnTo>
                  <a:lnTo>
                    <a:pt x="570" y="748"/>
                  </a:lnTo>
                </a:path>
              </a:pathLst>
            </a:custGeom>
            <a:noFill/>
            <a:ln w="19050" cap="flat" cmpd="sng">
              <a:solidFill>
                <a:srgbClr val="99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0" name="直接连接符 424223">
              <a:extLst>
                <a:ext uri="{FF2B5EF4-FFF2-40B4-BE49-F238E27FC236}">
                  <a16:creationId xmlns:a16="http://schemas.microsoft.com/office/drawing/2014/main" id="{9B8B2D31-2057-7177-CA62-39E5EFD505C5}"/>
                </a:ext>
              </a:extLst>
            </p:cNvPr>
            <p:cNvSpPr/>
            <p:nvPr/>
          </p:nvSpPr>
          <p:spPr>
            <a:xfrm>
              <a:off x="4848" y="2856"/>
              <a:ext cx="50"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1" name="文本框 424224">
              <a:extLst>
                <a:ext uri="{FF2B5EF4-FFF2-40B4-BE49-F238E27FC236}">
                  <a16:creationId xmlns:a16="http://schemas.microsoft.com/office/drawing/2014/main" id="{BC4DBEBD-591E-3857-B7A2-BEC8CF2CAE81}"/>
                </a:ext>
              </a:extLst>
            </p:cNvPr>
            <p:cNvSpPr txBox="1"/>
            <p:nvPr/>
          </p:nvSpPr>
          <p:spPr>
            <a:xfrm>
              <a:off x="4492" y="2713"/>
              <a:ext cx="296"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1" u="none" strike="noStrike" kern="0" cap="none" spc="0" normalizeH="0" baseline="0" noProof="0" dirty="0">
                  <a:ln>
                    <a:noFill/>
                  </a:ln>
                  <a:solidFill>
                    <a:srgbClr val="000000"/>
                  </a:solidFill>
                  <a:effectLst/>
                  <a:uLnTx/>
                  <a:uFillTx/>
                  <a:latin typeface="Times New Roman" panose="02020603050405020304" pitchFamily="18" charset="0"/>
                </a:rPr>
                <a:t>0.1</a:t>
              </a:r>
              <a:endParaRPr kumimoji="0" lang="en-US" altLang="zh-CN" sz="1800" b="1" i="1" u="none" strike="noStrike" kern="0" cap="none" spc="0" normalizeH="0" baseline="0" noProof="0">
                <a:ln>
                  <a:noFill/>
                </a:ln>
                <a:solidFill>
                  <a:srgbClr val="000000"/>
                </a:solidFill>
                <a:effectLst/>
                <a:uLnTx/>
                <a:uFillTx/>
                <a:latin typeface="Times New Roman" panose="02020603050405020304" pitchFamily="18" charset="0"/>
              </a:endParaRPr>
            </a:p>
          </p:txBody>
        </p:sp>
        <p:grpSp>
          <p:nvGrpSpPr>
            <p:cNvPr id="292" name="组合 424225">
              <a:extLst>
                <a:ext uri="{FF2B5EF4-FFF2-40B4-BE49-F238E27FC236}">
                  <a16:creationId xmlns:a16="http://schemas.microsoft.com/office/drawing/2014/main" id="{E6922BE2-B713-6E58-C1B2-100B35A24D16}"/>
                </a:ext>
              </a:extLst>
            </p:cNvPr>
            <p:cNvGrpSpPr/>
            <p:nvPr/>
          </p:nvGrpSpPr>
          <p:grpSpPr>
            <a:xfrm>
              <a:off x="4260" y="2728"/>
              <a:ext cx="716" cy="209"/>
              <a:chOff x="4260" y="2728"/>
              <a:chExt cx="716" cy="209"/>
            </a:xfrm>
          </p:grpSpPr>
          <p:sp>
            <p:nvSpPr>
              <p:cNvPr id="296" name="直接连接符 424226">
                <a:extLst>
                  <a:ext uri="{FF2B5EF4-FFF2-40B4-BE49-F238E27FC236}">
                    <a16:creationId xmlns:a16="http://schemas.microsoft.com/office/drawing/2014/main" id="{39D95E11-1D10-0DD2-0A0F-DD11016EC7DE}"/>
                  </a:ext>
                </a:extLst>
              </p:cNvPr>
              <p:cNvSpPr>
                <a:spLocks noChangeAspect="1"/>
              </p:cNvSpPr>
              <p:nvPr/>
            </p:nvSpPr>
            <p:spPr>
              <a:xfrm flipV="1">
                <a:off x="4264" y="2731"/>
                <a:ext cx="1" cy="204"/>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7" name="直接连接符 424227">
                <a:extLst>
                  <a:ext uri="{FF2B5EF4-FFF2-40B4-BE49-F238E27FC236}">
                    <a16:creationId xmlns:a16="http://schemas.microsoft.com/office/drawing/2014/main" id="{8600DE4D-0EC3-5EC2-6309-931767585A4D}"/>
                  </a:ext>
                </a:extLst>
              </p:cNvPr>
              <p:cNvSpPr/>
              <p:nvPr/>
            </p:nvSpPr>
            <p:spPr>
              <a:xfrm flipH="1">
                <a:off x="4260" y="2936"/>
                <a:ext cx="712" cy="1"/>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8" name="直接连接符 424228">
                <a:extLst>
                  <a:ext uri="{FF2B5EF4-FFF2-40B4-BE49-F238E27FC236}">
                    <a16:creationId xmlns:a16="http://schemas.microsoft.com/office/drawing/2014/main" id="{E0655A82-695E-149E-A559-E631E22C20C8}"/>
                  </a:ext>
                </a:extLst>
              </p:cNvPr>
              <p:cNvSpPr/>
              <p:nvPr/>
            </p:nvSpPr>
            <p:spPr>
              <a:xfrm>
                <a:off x="4264" y="2730"/>
                <a:ext cx="712" cy="1"/>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9" name="直接连接符 424229">
                <a:extLst>
                  <a:ext uri="{FF2B5EF4-FFF2-40B4-BE49-F238E27FC236}">
                    <a16:creationId xmlns:a16="http://schemas.microsoft.com/office/drawing/2014/main" id="{8FC94790-8DA7-5158-A3CA-E78D7EC129C3}"/>
                  </a:ext>
                </a:extLst>
              </p:cNvPr>
              <p:cNvSpPr>
                <a:spLocks noChangeAspect="1"/>
              </p:cNvSpPr>
              <p:nvPr/>
            </p:nvSpPr>
            <p:spPr>
              <a:xfrm flipV="1">
                <a:off x="4474" y="2730"/>
                <a:ext cx="1" cy="204"/>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0" name="直接连接符 424230">
                <a:extLst>
                  <a:ext uri="{FF2B5EF4-FFF2-40B4-BE49-F238E27FC236}">
                    <a16:creationId xmlns:a16="http://schemas.microsoft.com/office/drawing/2014/main" id="{399217EE-5BA8-098D-4F6E-B8EF11E4CE74}"/>
                  </a:ext>
                </a:extLst>
              </p:cNvPr>
              <p:cNvSpPr>
                <a:spLocks noChangeAspect="1"/>
              </p:cNvSpPr>
              <p:nvPr/>
            </p:nvSpPr>
            <p:spPr>
              <a:xfrm flipV="1">
                <a:off x="4792" y="2731"/>
                <a:ext cx="1" cy="204"/>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1" name="直接连接符 424231">
                <a:extLst>
                  <a:ext uri="{FF2B5EF4-FFF2-40B4-BE49-F238E27FC236}">
                    <a16:creationId xmlns:a16="http://schemas.microsoft.com/office/drawing/2014/main" id="{F490FC60-B63D-CD0E-A66E-3D22292A9E71}"/>
                  </a:ext>
                </a:extLst>
              </p:cNvPr>
              <p:cNvSpPr>
                <a:spLocks noChangeAspect="1"/>
              </p:cNvSpPr>
              <p:nvPr/>
            </p:nvSpPr>
            <p:spPr>
              <a:xfrm flipV="1">
                <a:off x="4973" y="2728"/>
                <a:ext cx="1" cy="204"/>
              </a:xfrm>
              <a:prstGeom prst="line">
                <a:avLst/>
              </a:prstGeom>
              <a:ln w="0"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293" name="组合 424232">
              <a:extLst>
                <a:ext uri="{FF2B5EF4-FFF2-40B4-BE49-F238E27FC236}">
                  <a16:creationId xmlns:a16="http://schemas.microsoft.com/office/drawing/2014/main" id="{73AFA0DF-DF1F-7366-432B-7F0A41759F53}"/>
                </a:ext>
              </a:extLst>
            </p:cNvPr>
            <p:cNvGrpSpPr>
              <a:grpSpLocks noChangeAspect="1"/>
            </p:cNvGrpSpPr>
            <p:nvPr/>
          </p:nvGrpSpPr>
          <p:grpSpPr>
            <a:xfrm>
              <a:off x="4304" y="2767"/>
              <a:ext cx="118" cy="135"/>
              <a:chOff x="3847" y="3612"/>
              <a:chExt cx="317" cy="362"/>
            </a:xfrm>
          </p:grpSpPr>
          <p:sp>
            <p:nvSpPr>
              <p:cNvPr id="294" name="直接连接符 424233">
                <a:extLst>
                  <a:ext uri="{FF2B5EF4-FFF2-40B4-BE49-F238E27FC236}">
                    <a16:creationId xmlns:a16="http://schemas.microsoft.com/office/drawing/2014/main" id="{CBDADD5C-C601-EC82-6F0C-B5B52077D65A}"/>
                  </a:ext>
                </a:extLst>
              </p:cNvPr>
              <p:cNvSpPr>
                <a:spLocks noChangeAspect="1"/>
              </p:cNvSpPr>
              <p:nvPr/>
            </p:nvSpPr>
            <p:spPr>
              <a:xfrm>
                <a:off x="4014" y="3612"/>
                <a:ext cx="0" cy="36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5" name="直接连接符 424234">
                <a:extLst>
                  <a:ext uri="{FF2B5EF4-FFF2-40B4-BE49-F238E27FC236}">
                    <a16:creationId xmlns:a16="http://schemas.microsoft.com/office/drawing/2014/main" id="{58F72F29-24FF-5C77-B309-439DFD10FE03}"/>
                  </a:ext>
                </a:extLst>
              </p:cNvPr>
              <p:cNvSpPr>
                <a:spLocks noChangeAspect="1"/>
              </p:cNvSpPr>
              <p:nvPr/>
            </p:nvSpPr>
            <p:spPr>
              <a:xfrm>
                <a:off x="3847" y="3974"/>
                <a:ext cx="317" cy="0"/>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sp>
        <p:nvSpPr>
          <p:cNvPr id="302" name="矩形 301">
            <a:extLst>
              <a:ext uri="{FF2B5EF4-FFF2-40B4-BE49-F238E27FC236}">
                <a16:creationId xmlns:a16="http://schemas.microsoft.com/office/drawing/2014/main" id="{23C88510-B8C7-CD5D-DD71-DF96600A82CB}"/>
              </a:ext>
            </a:extLst>
          </p:cNvPr>
          <p:cNvSpPr/>
          <p:nvPr/>
        </p:nvSpPr>
        <p:spPr>
          <a:xfrm>
            <a:off x="395288" y="258296"/>
            <a:ext cx="5616575" cy="523220"/>
          </a:xfrm>
          <a:prstGeom prst="rect">
            <a:avLst/>
          </a:prstGeom>
          <a:noFill/>
          <a:ln w="9525">
            <a:noFill/>
          </a:ln>
        </p:spPr>
        <p:txBody>
          <a:bodyPr anchor="ctr" anchorCtr="0">
            <a:spAutoFit/>
          </a:bodyPr>
          <a:lstStyle/>
          <a:p>
            <a:pPr>
              <a:defRPr/>
            </a:pPr>
            <a:r>
              <a:rPr lang="zh-CN" altLang="en-US" sz="2800" b="1" dirty="0">
                <a:solidFill>
                  <a:srgbClr val="FF0000"/>
                </a:solidFill>
                <a:latin typeface="+mn-ea"/>
                <a:ea typeface="+mn-ea"/>
                <a:cs typeface="宋体" panose="02010600030101010101" pitchFamily="2" charset="-122"/>
              </a:rPr>
              <a:t>③几何公差标注示例</a:t>
            </a:r>
          </a:p>
        </p:txBody>
      </p:sp>
    </p:spTree>
    <p:extLst>
      <p:ext uri="{BB962C8B-B14F-4D97-AF65-F5344CB8AC3E}">
        <p14:creationId xmlns:p14="http://schemas.microsoft.com/office/powerpoint/2010/main" val="4091325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down)">
                                      <p:cBhvr>
                                        <p:cTn id="7" dur="500"/>
                                        <p:tgtEl>
                                          <p:spTgt spid="30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strips(downRight)">
                                      <p:cBhvr>
                                        <p:cTn id="12" dur="500"/>
                                        <p:tgtEl>
                                          <p:spTgt spid="52"/>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260"/>
                                        </p:tgtEl>
                                        <p:attrNameLst>
                                          <p:attrName>style.visibility</p:attrName>
                                        </p:attrNameLst>
                                      </p:cBhvr>
                                      <p:to>
                                        <p:strVal val="visible"/>
                                      </p:to>
                                    </p:set>
                                    <p:animEffect transition="in" filter="wipe(left)">
                                      <p:cBhvr>
                                        <p:cTn id="16" dur="500"/>
                                        <p:tgtEl>
                                          <p:spTgt spid="26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down)">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left)">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252"/>
                                        </p:tgtEl>
                                        <p:attrNameLst>
                                          <p:attrName>style.visibility</p:attrName>
                                        </p:attrNameLst>
                                      </p:cBhvr>
                                      <p:to>
                                        <p:strVal val="visible"/>
                                      </p:to>
                                    </p:set>
                                    <p:animEffect transition="in" filter="wipe(up)">
                                      <p:cBhvr>
                                        <p:cTn id="36" dur="500"/>
                                        <p:tgtEl>
                                          <p:spTgt spid="25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55"/>
                                        </p:tgtEl>
                                        <p:attrNameLst>
                                          <p:attrName>style.visibility</p:attrName>
                                        </p:attrNameLst>
                                      </p:cBhvr>
                                      <p:to>
                                        <p:strVal val="visible"/>
                                      </p:to>
                                    </p:set>
                                    <p:animEffect transition="in" filter="wipe(left)">
                                      <p:cBhvr>
                                        <p:cTn id="41" dur="500"/>
                                        <p:tgtEl>
                                          <p:spTgt spid="25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256"/>
                                        </p:tgtEl>
                                        <p:attrNameLst>
                                          <p:attrName>style.visibility</p:attrName>
                                        </p:attrNameLst>
                                      </p:cBhvr>
                                      <p:to>
                                        <p:strVal val="visible"/>
                                      </p:to>
                                    </p:set>
                                    <p:animEffect transition="in" filter="wipe(down)">
                                      <p:cBhvr>
                                        <p:cTn id="46" dur="500"/>
                                        <p:tgtEl>
                                          <p:spTgt spid="25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59"/>
                                        </p:tgtEl>
                                        <p:attrNameLst>
                                          <p:attrName>style.visibility</p:attrName>
                                        </p:attrNameLst>
                                      </p:cBhvr>
                                      <p:to>
                                        <p:strVal val="visible"/>
                                      </p:to>
                                    </p:set>
                                    <p:animEffect transition="in" filter="wipe(left)">
                                      <p:cBhvr>
                                        <p:cTn id="51" dur="500"/>
                                        <p:tgtEl>
                                          <p:spTgt spid="259"/>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left)">
                                      <p:cBhvr>
                                        <p:cTn id="56" dur="500"/>
                                        <p:tgtEl>
                                          <p:spTgt spid="20"/>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left)">
                                      <p:cBhvr>
                                        <p:cTn id="61" dur="500"/>
                                        <p:tgtEl>
                                          <p:spTgt spid="15"/>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288"/>
                                        </p:tgtEl>
                                        <p:attrNameLst>
                                          <p:attrName>style.visibility</p:attrName>
                                        </p:attrNameLst>
                                      </p:cBhvr>
                                      <p:to>
                                        <p:strVal val="visible"/>
                                      </p:to>
                                    </p:set>
                                    <p:animEffect transition="in" filter="wipe(left)">
                                      <p:cBhvr>
                                        <p:cTn id="66" dur="500"/>
                                        <p:tgtEl>
                                          <p:spTgt spid="288"/>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wipe(left)">
                                      <p:cBhvr>
                                        <p:cTn id="71" dur="500"/>
                                        <p:tgtEl>
                                          <p:spTgt spid="27"/>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10"/>
                                        </p:tgtEl>
                                        <p:attrNameLst>
                                          <p:attrName>style.visibility</p:attrName>
                                        </p:attrNameLst>
                                      </p:cBhvr>
                                      <p:to>
                                        <p:strVal val="visible"/>
                                      </p:to>
                                    </p:set>
                                    <p:animEffect transition="in" filter="wipe(left)">
                                      <p:cBhvr>
                                        <p:cTn id="76" dur="500"/>
                                        <p:tgtEl>
                                          <p:spTgt spid="10"/>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wipe(left)">
                                      <p:cBhvr>
                                        <p:cTn id="81" dur="500"/>
                                        <p:tgtEl>
                                          <p:spTgt spid="28"/>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left)">
                                      <p:cBhvr>
                                        <p:cTn id="8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0" grpId="0"/>
      <p:bldP spid="27" grpId="0"/>
      <p:bldP spid="255" grpId="0"/>
      <p:bldP spid="259" grpId="0"/>
      <p:bldP spid="30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a:extLst>
              <a:ext uri="{FF2B5EF4-FFF2-40B4-BE49-F238E27FC236}">
                <a16:creationId xmlns:a16="http://schemas.microsoft.com/office/drawing/2014/main" id="{A8D9E34C-264B-B0DA-55D0-DB1C06E1B123}"/>
              </a:ext>
            </a:extLst>
          </p:cNvPr>
          <p:cNvSpPr txBox="1"/>
          <p:nvPr/>
        </p:nvSpPr>
        <p:spPr>
          <a:xfrm>
            <a:off x="467544" y="166550"/>
            <a:ext cx="4572000" cy="523220"/>
          </a:xfrm>
          <a:prstGeom prst="rect">
            <a:avLst/>
          </a:prstGeom>
          <a:noFill/>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9pPr>
          </a:lstStyle>
          <a:p>
            <a:r>
              <a:rPr kumimoji="0" lang="en-US" altLang="zh-CN"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3.</a:t>
            </a:r>
            <a:r>
              <a:rPr kumimoji="0" lang="zh-CN" altLang="en-US"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表面粗糙度</a:t>
            </a:r>
            <a:endParaRPr lang="zh-CN" altLang="en-US" sz="2800" dirty="0">
              <a:solidFill>
                <a:srgbClr val="C00000"/>
              </a:solidFill>
            </a:endParaRPr>
          </a:p>
        </p:txBody>
      </p:sp>
      <p:sp>
        <p:nvSpPr>
          <p:cNvPr id="3" name="矩形 529410">
            <a:extLst>
              <a:ext uri="{FF2B5EF4-FFF2-40B4-BE49-F238E27FC236}">
                <a16:creationId xmlns:a16="http://schemas.microsoft.com/office/drawing/2014/main" id="{1CAED5B6-1B1E-7C7C-B26D-A461EBC9FD63}"/>
              </a:ext>
            </a:extLst>
          </p:cNvPr>
          <p:cNvSpPr/>
          <p:nvPr/>
        </p:nvSpPr>
        <p:spPr>
          <a:xfrm>
            <a:off x="467544" y="707939"/>
            <a:ext cx="3126177" cy="461665"/>
          </a:xfrm>
          <a:prstGeom prst="rect">
            <a:avLst/>
          </a:prstGeom>
          <a:noFill/>
          <a:ln w="9525">
            <a:noFill/>
          </a:ln>
        </p:spPr>
        <p:txBody>
          <a:bodyPr wrap="none" anchor="ctr" anchorCtr="0">
            <a:spAutoFit/>
          </a:bodyPr>
          <a:lstStyle/>
          <a:p>
            <a:pPr>
              <a:defRPr/>
            </a:pPr>
            <a:r>
              <a:rPr lang="zh-CN" altLang="en-US" sz="2400" b="1" dirty="0">
                <a:solidFill>
                  <a:schemeClr val="accent6"/>
                </a:solidFill>
                <a:latin typeface="等线" panose="02010600030101010101" pitchFamily="2" charset="-122"/>
                <a:ea typeface="等线" panose="02010600030101010101" pitchFamily="2" charset="-122"/>
                <a:cs typeface="楷体" panose="02010609060101010101" charset="-122"/>
              </a:rPr>
              <a:t>（</a:t>
            </a:r>
            <a:r>
              <a:rPr lang="en-US" altLang="zh-CN" sz="2400" b="1" dirty="0">
                <a:solidFill>
                  <a:schemeClr val="accent6"/>
                </a:solidFill>
                <a:latin typeface="等线" panose="02010600030101010101" pitchFamily="2" charset="-122"/>
                <a:ea typeface="等线" panose="02010600030101010101" pitchFamily="2" charset="-122"/>
                <a:cs typeface="楷体" panose="02010609060101010101" charset="-122"/>
              </a:rPr>
              <a:t>1</a:t>
            </a:r>
            <a:r>
              <a:rPr lang="zh-CN" altLang="en-US" sz="2400" b="1" dirty="0">
                <a:solidFill>
                  <a:schemeClr val="accent6"/>
                </a:solidFill>
                <a:latin typeface="等线" panose="02010600030101010101" pitchFamily="2" charset="-122"/>
                <a:ea typeface="等线" panose="02010600030101010101" pitchFamily="2" charset="-122"/>
                <a:cs typeface="楷体" panose="02010609060101010101" charset="-122"/>
              </a:rPr>
              <a:t>）表面轮廓的定义</a:t>
            </a:r>
            <a:endParaRPr lang="en-US" altLang="zh-CN" sz="2400" b="1" dirty="0">
              <a:solidFill>
                <a:schemeClr val="accent6"/>
              </a:solidFill>
              <a:latin typeface="等线" panose="02010600030101010101" pitchFamily="2" charset="-122"/>
              <a:ea typeface="等线" panose="02010600030101010101" pitchFamily="2" charset="-122"/>
              <a:cs typeface="楷体" panose="02010609060101010101" charset="-122"/>
            </a:endParaRPr>
          </a:p>
        </p:txBody>
      </p:sp>
      <p:sp>
        <p:nvSpPr>
          <p:cNvPr id="4" name="文本框 3">
            <a:extLst>
              <a:ext uri="{FF2B5EF4-FFF2-40B4-BE49-F238E27FC236}">
                <a16:creationId xmlns:a16="http://schemas.microsoft.com/office/drawing/2014/main" id="{A7457DFB-1F08-285C-5D4F-0A0D374AF854}"/>
              </a:ext>
            </a:extLst>
          </p:cNvPr>
          <p:cNvSpPr txBox="1"/>
          <p:nvPr/>
        </p:nvSpPr>
        <p:spPr>
          <a:xfrm>
            <a:off x="683307" y="1152307"/>
            <a:ext cx="6688361" cy="892552"/>
          </a:xfrm>
          <a:prstGeom prst="rect">
            <a:avLst/>
          </a:prstGeom>
          <a:noFill/>
          <a:ln w="9525">
            <a:noFill/>
          </a:ln>
        </p:spPr>
        <p:txBody>
          <a:bodyPr wrap="square" anchor="t" anchorCtr="0">
            <a:spAutoFit/>
          </a:bodyPr>
          <a:lstStyle/>
          <a:p>
            <a:pPr>
              <a:defRPr/>
            </a:pPr>
            <a:r>
              <a:rPr lang="zh-CN" altLang="en-US" sz="2400" b="1" dirty="0">
                <a:solidFill>
                  <a:srgbClr val="FF0000"/>
                </a:solidFill>
                <a:latin typeface="+mn-ea"/>
                <a:ea typeface="+mn-ea"/>
              </a:rPr>
              <a:t>①实际表面 </a:t>
            </a:r>
            <a:endParaRPr lang="zh-CN" altLang="en-US" sz="2400" dirty="0">
              <a:solidFill>
                <a:srgbClr val="FF0000"/>
              </a:solidFill>
              <a:latin typeface="+mn-ea"/>
              <a:ea typeface="+mn-ea"/>
            </a:endParaRPr>
          </a:p>
          <a:p>
            <a:pPr>
              <a:defRPr/>
            </a:pPr>
            <a:r>
              <a:rPr lang="zh-CN" altLang="en-US" sz="2800" b="1" dirty="0">
                <a:solidFill>
                  <a:srgbClr val="000000"/>
                </a:solidFill>
                <a:latin typeface="楷体_GB2312" pitchFamily="49" charset="-122"/>
                <a:ea typeface="楷体_GB2312" pitchFamily="49" charset="-122"/>
              </a:rPr>
              <a:t>   </a:t>
            </a:r>
            <a:r>
              <a:rPr lang="zh-CN" altLang="en-US" sz="2400" dirty="0">
                <a:solidFill>
                  <a:srgbClr val="000000"/>
                </a:solidFill>
                <a:latin typeface="隶书" panose="02010509060101010101" pitchFamily="49" charset="-122"/>
                <a:ea typeface="隶书" panose="02010509060101010101" pitchFamily="49" charset="-122"/>
              </a:rPr>
              <a:t>实际表面是物体与周围介质分离的表面。</a:t>
            </a:r>
          </a:p>
        </p:txBody>
      </p:sp>
      <p:sp>
        <p:nvSpPr>
          <p:cNvPr id="5" name="文本框 4">
            <a:extLst>
              <a:ext uri="{FF2B5EF4-FFF2-40B4-BE49-F238E27FC236}">
                <a16:creationId xmlns:a16="http://schemas.microsoft.com/office/drawing/2014/main" id="{8AED971A-1ED9-7A94-E120-5BBCF293D752}"/>
              </a:ext>
            </a:extLst>
          </p:cNvPr>
          <p:cNvSpPr txBox="1"/>
          <p:nvPr/>
        </p:nvSpPr>
        <p:spPr>
          <a:xfrm>
            <a:off x="699464" y="2091897"/>
            <a:ext cx="8056563" cy="830997"/>
          </a:xfrm>
          <a:prstGeom prst="rect">
            <a:avLst/>
          </a:prstGeom>
          <a:noFill/>
          <a:ln w="9525">
            <a:noFill/>
          </a:ln>
        </p:spPr>
        <p:txBody>
          <a:bodyPr anchor="t" anchorCtr="0">
            <a:spAutoFit/>
          </a:bodyPr>
          <a:lstStyle/>
          <a:p>
            <a:pPr>
              <a:defRPr/>
            </a:pPr>
            <a:r>
              <a:rPr lang="zh-CN" altLang="en-US" sz="2400" b="1" dirty="0">
                <a:solidFill>
                  <a:srgbClr val="FF0000"/>
                </a:solidFill>
                <a:latin typeface="+mn-ea"/>
                <a:ea typeface="+mn-ea"/>
              </a:rPr>
              <a:t>②实际表面轮廓 </a:t>
            </a:r>
          </a:p>
          <a:p>
            <a:pPr>
              <a:defRPr/>
            </a:pPr>
            <a:r>
              <a:rPr lang="zh-CN" altLang="en-US" sz="2400" dirty="0">
                <a:solidFill>
                  <a:srgbClr val="000000"/>
                </a:solidFill>
                <a:latin typeface="隶书" panose="02010509060101010101" pitchFamily="49" charset="-122"/>
                <a:ea typeface="隶书" panose="02010509060101010101" pitchFamily="49" charset="-122"/>
              </a:rPr>
              <a:t>  由理想平面与实际表面相交所得的轮廓。 </a:t>
            </a:r>
          </a:p>
        </p:txBody>
      </p:sp>
      <p:pic>
        <p:nvPicPr>
          <p:cNvPr id="6" name="图片 5">
            <a:extLst>
              <a:ext uri="{FF2B5EF4-FFF2-40B4-BE49-F238E27FC236}">
                <a16:creationId xmlns:a16="http://schemas.microsoft.com/office/drawing/2014/main" id="{9A50033C-C53E-D92B-E80A-9DF294CFC7A7}"/>
              </a:ext>
            </a:extLst>
          </p:cNvPr>
          <p:cNvPicPr>
            <a:picLocks noChangeAspect="1"/>
          </p:cNvPicPr>
          <p:nvPr/>
        </p:nvPicPr>
        <p:blipFill>
          <a:blip r:embed="rId3">
            <a:clrChange>
              <a:clrFrom>
                <a:srgbClr val="F8F8F8"/>
              </a:clrFrom>
              <a:clrTo>
                <a:srgbClr val="F8F8F8">
                  <a:alpha val="0"/>
                </a:srgbClr>
              </a:clrTo>
            </a:clrChange>
          </a:blip>
          <a:stretch>
            <a:fillRect/>
          </a:stretch>
        </p:blipFill>
        <p:spPr>
          <a:xfrm>
            <a:off x="339725" y="3846513"/>
            <a:ext cx="3646488" cy="2581275"/>
          </a:xfrm>
          <a:prstGeom prst="rect">
            <a:avLst/>
          </a:prstGeom>
          <a:noFill/>
          <a:ln w="9525">
            <a:solidFill>
              <a:srgbClr val="C00000"/>
            </a:solidFill>
          </a:ln>
        </p:spPr>
      </p:pic>
      <p:graphicFrame>
        <p:nvGraphicFramePr>
          <p:cNvPr id="9" name="内容占位符 529416">
            <a:extLst>
              <a:ext uri="{FF2B5EF4-FFF2-40B4-BE49-F238E27FC236}">
                <a16:creationId xmlns:a16="http://schemas.microsoft.com/office/drawing/2014/main" id="{B8B3FFFE-A76E-855D-3D14-A050049E6C18}"/>
              </a:ext>
            </a:extLst>
          </p:cNvPr>
          <p:cNvGraphicFramePr>
            <a:graphicFrameLocks/>
          </p:cNvGraphicFramePr>
          <p:nvPr>
            <p:extLst>
              <p:ext uri="{D42A27DB-BD31-4B8C-83A1-F6EECF244321}">
                <p14:modId xmlns:p14="http://schemas.microsoft.com/office/powerpoint/2010/main" val="3157913083"/>
              </p:ext>
            </p:extLst>
          </p:nvPr>
        </p:nvGraphicFramePr>
        <p:xfrm>
          <a:off x="4041775" y="5626100"/>
          <a:ext cx="4038600" cy="611188"/>
        </p:xfrm>
        <a:graphic>
          <a:graphicData uri="http://schemas.openxmlformats.org/presentationml/2006/ole">
            <mc:AlternateContent xmlns:mc="http://schemas.openxmlformats.org/markup-compatibility/2006">
              <mc:Choice xmlns:v="urn:schemas-microsoft-com:vml" Requires="v">
                <p:oleObj r:id="rId4" imgW="7303135" imgH="1116330" progId="Visio.Drawing.6">
                  <p:embed/>
                </p:oleObj>
              </mc:Choice>
              <mc:Fallback>
                <p:oleObj r:id="rId4" imgW="7303135" imgH="1116330" progId="Visio.Drawing.6">
                  <p:embed/>
                  <p:pic>
                    <p:nvPicPr>
                      <p:cNvPr id="529417" name="内容占位符 529416"/>
                      <p:cNvPicPr/>
                      <p:nvPr/>
                    </p:nvPicPr>
                    <p:blipFill>
                      <a:blip r:embed="rId5"/>
                      <a:stretch>
                        <a:fillRect/>
                      </a:stretch>
                    </p:blipFill>
                    <p:spPr>
                      <a:xfrm>
                        <a:off x="4041775" y="5626100"/>
                        <a:ext cx="4038600" cy="611188"/>
                      </a:xfrm>
                      <a:prstGeom prst="rect">
                        <a:avLst/>
                      </a:prstGeom>
                      <a:solidFill>
                        <a:srgbClr val="FFFFFF"/>
                      </a:solidFill>
                      <a:ln w="38100">
                        <a:miter/>
                      </a:ln>
                    </p:spPr>
                  </p:pic>
                </p:oleObj>
              </mc:Fallback>
            </mc:AlternateContent>
          </a:graphicData>
        </a:graphic>
      </p:graphicFrame>
      <p:sp>
        <p:nvSpPr>
          <p:cNvPr id="12" name="文本框 11">
            <a:extLst>
              <a:ext uri="{FF2B5EF4-FFF2-40B4-BE49-F238E27FC236}">
                <a16:creationId xmlns:a16="http://schemas.microsoft.com/office/drawing/2014/main" id="{3BF965A4-03E0-0E5F-96FE-AAEED8E3EA09}"/>
              </a:ext>
            </a:extLst>
          </p:cNvPr>
          <p:cNvSpPr txBox="1"/>
          <p:nvPr/>
        </p:nvSpPr>
        <p:spPr>
          <a:xfrm>
            <a:off x="7971578" y="5509837"/>
            <a:ext cx="1196975" cy="830997"/>
          </a:xfrm>
          <a:prstGeom prst="rect">
            <a:avLst/>
          </a:prstGeom>
          <a:noFill/>
          <a:ln w="9525">
            <a:noFill/>
          </a:ln>
        </p:spPr>
        <p:txBody>
          <a:bodyPr anchor="t" anchorCtr="0">
            <a:spAutoFit/>
          </a:bodyPr>
          <a:lstStyle/>
          <a:p>
            <a:pPr algn="ctr">
              <a:spcBef>
                <a:spcPct val="50000"/>
              </a:spcBef>
              <a:defRPr/>
            </a:pPr>
            <a:r>
              <a:rPr lang="zh-CN" altLang="en-US" sz="2400" dirty="0">
                <a:solidFill>
                  <a:schemeClr val="accent6"/>
                </a:solidFill>
                <a:latin typeface="Times New Roman" panose="02020603050405020304" pitchFamily="18" charset="0"/>
                <a:ea typeface="华文新魏" pitchFamily="2" charset="-122"/>
              </a:rPr>
              <a:t>粗糙度轮廓</a:t>
            </a:r>
          </a:p>
        </p:txBody>
      </p:sp>
      <p:sp>
        <p:nvSpPr>
          <p:cNvPr id="13" name="线形标注 2 1">
            <a:extLst>
              <a:ext uri="{FF2B5EF4-FFF2-40B4-BE49-F238E27FC236}">
                <a16:creationId xmlns:a16="http://schemas.microsoft.com/office/drawing/2014/main" id="{72BABB92-6B89-43E9-C7BC-9297AC375E0E}"/>
              </a:ext>
            </a:extLst>
          </p:cNvPr>
          <p:cNvSpPr/>
          <p:nvPr/>
        </p:nvSpPr>
        <p:spPr>
          <a:xfrm>
            <a:off x="250825" y="4745038"/>
            <a:ext cx="1049338" cy="446088"/>
          </a:xfrm>
          <a:prstGeom prst="borderCallout2">
            <a:avLst>
              <a:gd name="adj1" fmla="val 99572"/>
              <a:gd name="adj2" fmla="val 71731"/>
              <a:gd name="adj3" fmla="val 162767"/>
              <a:gd name="adj4" fmla="val 126876"/>
              <a:gd name="adj5" fmla="val 167393"/>
              <a:gd name="adj6" fmla="val 128263"/>
            </a:avLst>
          </a:prstGeom>
          <a:solidFill>
            <a:srgbClr val="FFFFFF">
              <a:lumMod val="20000"/>
              <a:lumOff val="80000"/>
            </a:srgbClr>
          </a:solidFill>
          <a:ln w="28575"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1">
                <a:ln>
                  <a:noFill/>
                </a:ln>
                <a:solidFill>
                  <a:srgbClr val="FF0000"/>
                </a:solidFill>
                <a:effectLst/>
                <a:uLnTx/>
                <a:uFillTx/>
                <a:latin typeface="Times New Roman"/>
                <a:ea typeface="宋体"/>
                <a:cs typeface="+mn-cs"/>
              </a:rPr>
              <a:t>实际表面</a:t>
            </a:r>
          </a:p>
        </p:txBody>
      </p:sp>
      <p:sp>
        <p:nvSpPr>
          <p:cNvPr id="14" name="流程图: 过程 13">
            <a:extLst>
              <a:ext uri="{FF2B5EF4-FFF2-40B4-BE49-F238E27FC236}">
                <a16:creationId xmlns:a16="http://schemas.microsoft.com/office/drawing/2014/main" id="{DAF7ABA8-E8FB-A462-DA34-2276A1F17731}"/>
              </a:ext>
            </a:extLst>
          </p:cNvPr>
          <p:cNvSpPr/>
          <p:nvPr/>
        </p:nvSpPr>
        <p:spPr>
          <a:xfrm>
            <a:off x="3079750" y="5346700"/>
            <a:ext cx="727075" cy="388938"/>
          </a:xfrm>
          <a:prstGeom prst="flowChartProcess">
            <a:avLst/>
          </a:prstGeom>
          <a:noFill/>
          <a:ln w="28575" cap="flat" cmpd="sng" algn="ctr">
            <a:solidFill>
              <a:srgbClr val="FF0000"/>
            </a:solidFill>
            <a:prstDash val="solid"/>
            <a:miter lim="800000"/>
          </a:ln>
          <a:effectLst/>
          <a:extLst>
            <a:ext uri="{909E8E84-426E-40DD-AFC4-6F175D3DCCD1}">
              <a14:hiddenFill xmlns:a14="http://schemas.microsoft.com/office/drawing/2010/main">
                <a:solidFill>
                  <a:schemeClr val="accent1"/>
                </a:solidFill>
              </a14:hiddenFill>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srgbClr val="FFFFFF"/>
              </a:solidFill>
              <a:effectLst/>
              <a:uLnTx/>
              <a:uFillTx/>
              <a:latin typeface="Times New Roman"/>
              <a:ea typeface="宋体"/>
              <a:cs typeface="+mn-cs"/>
            </a:endParaRPr>
          </a:p>
        </p:txBody>
      </p:sp>
      <p:pic>
        <p:nvPicPr>
          <p:cNvPr id="15" name="图片 14">
            <a:extLst>
              <a:ext uri="{FF2B5EF4-FFF2-40B4-BE49-F238E27FC236}">
                <a16:creationId xmlns:a16="http://schemas.microsoft.com/office/drawing/2014/main" id="{6C8396E2-28DE-D805-53B1-0E77D9D35F4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6516216" y="673474"/>
            <a:ext cx="2468593" cy="2019757"/>
          </a:xfrm>
          <a:prstGeom prst="rect">
            <a:avLst/>
          </a:prstGeom>
          <a:ln>
            <a:solidFill>
              <a:srgbClr val="C00000"/>
            </a:solidFill>
          </a:ln>
        </p:spPr>
      </p:pic>
      <p:sp>
        <p:nvSpPr>
          <p:cNvPr id="16" name="矩形 15">
            <a:extLst>
              <a:ext uri="{FF2B5EF4-FFF2-40B4-BE49-F238E27FC236}">
                <a16:creationId xmlns:a16="http://schemas.microsoft.com/office/drawing/2014/main" id="{31E80C21-3186-B200-897D-25E973191A54}"/>
              </a:ext>
            </a:extLst>
          </p:cNvPr>
          <p:cNvSpPr/>
          <p:nvPr/>
        </p:nvSpPr>
        <p:spPr>
          <a:xfrm>
            <a:off x="4139953" y="3048884"/>
            <a:ext cx="4780508" cy="2308324"/>
          </a:xfrm>
          <a:prstGeom prst="rect">
            <a:avLst/>
          </a:prstGeom>
          <a:noFill/>
          <a:ln w="9525">
            <a:noFill/>
          </a:ln>
        </p:spPr>
        <p:txBody>
          <a:bodyPr wrap="square" anchor="ctr" anchorCtr="0">
            <a:spAutoFit/>
          </a:bodyPr>
          <a:lstStyle/>
          <a:p>
            <a:pPr lvl="0" indent="266700" fontAlgn="auto">
              <a:spcBef>
                <a:spcPts val="0"/>
              </a:spcBef>
              <a:spcAft>
                <a:spcPts val="0"/>
              </a:spcAft>
              <a:defRPr/>
            </a:pPr>
            <a:r>
              <a:rPr kumimoji="0" lang="zh-CN" altLang="en-US" sz="2400" i="0" u="none" strike="noStrike" kern="0" cap="none" spc="0" normalizeH="0" baseline="0" noProof="0" dirty="0">
                <a:ln>
                  <a:noFill/>
                </a:ln>
                <a:effectLst/>
                <a:uLnTx/>
                <a:uFillTx/>
                <a:latin typeface="隶书" panose="02010509060101010101" pitchFamily="49" charset="-122"/>
                <a:ea typeface="隶书" panose="02010509060101010101" pitchFamily="49" charset="-122"/>
              </a:rPr>
              <a:t>  零件表面无论加工的多么光滑，放在显微镜下观察，加工表面会留下高低不平的加工痕迹。这种加工表面上具有的较小间距（</a:t>
            </a:r>
            <a:r>
              <a:rPr lang="en-US" altLang="zh-CN" sz="2400" b="1" dirty="0">
                <a:solidFill>
                  <a:srgbClr val="D907D9"/>
                </a:solidFill>
                <a:latin typeface="Times New Roman" panose="02020603050405020304" pitchFamily="18" charset="0"/>
              </a:rPr>
              <a:t> λ&lt;1mm </a:t>
            </a:r>
            <a:r>
              <a:rPr kumimoji="0" lang="zh-CN" altLang="en-US" sz="2400" i="0" u="none" strike="noStrike" kern="0" cap="none" spc="0" normalizeH="0" baseline="0" noProof="0" dirty="0">
                <a:ln>
                  <a:noFill/>
                </a:ln>
                <a:effectLst/>
                <a:uLnTx/>
                <a:uFillTx/>
                <a:latin typeface="隶书" panose="02010509060101010101" pitchFamily="49" charset="-122"/>
                <a:ea typeface="隶书" panose="02010509060101010101" pitchFamily="49" charset="-122"/>
              </a:rPr>
              <a:t>）的</a:t>
            </a:r>
            <a:r>
              <a:rPr kumimoji="0" lang="zh-CN" altLang="en-US" sz="24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波峰</a:t>
            </a:r>
            <a:r>
              <a:rPr kumimoji="0" lang="zh-CN" altLang="en-US" sz="2400" i="0" u="none" strike="noStrike" kern="0" cap="none" spc="0" normalizeH="0" baseline="0" noProof="0" dirty="0">
                <a:ln>
                  <a:noFill/>
                </a:ln>
                <a:effectLst/>
                <a:uLnTx/>
                <a:uFillTx/>
                <a:latin typeface="隶书" panose="02010509060101010101" pitchFamily="49" charset="-122"/>
                <a:ea typeface="隶书" panose="02010509060101010101" pitchFamily="49" charset="-122"/>
              </a:rPr>
              <a:t>和</a:t>
            </a:r>
            <a:r>
              <a:rPr kumimoji="0" lang="zh-CN" altLang="en-US" sz="24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波谷</a:t>
            </a:r>
            <a:r>
              <a:rPr kumimoji="0" lang="zh-CN" altLang="en-US" sz="2400" i="0" u="none" strike="noStrike" kern="0" cap="none" spc="0" normalizeH="0" baseline="0" noProof="0" dirty="0">
                <a:ln>
                  <a:noFill/>
                </a:ln>
                <a:effectLst/>
                <a:uLnTx/>
                <a:uFillTx/>
                <a:latin typeface="隶书" panose="02010509060101010101" pitchFamily="49" charset="-122"/>
                <a:ea typeface="隶书" panose="02010509060101010101" pitchFamily="49" charset="-122"/>
              </a:rPr>
              <a:t>组成的微观几何形状特征称为</a:t>
            </a:r>
            <a:r>
              <a:rPr kumimoji="0" lang="zh-CN" altLang="en-US" sz="2400" i="0" u="none" strike="noStrike" kern="0" cap="none" spc="0" normalizeH="0" baseline="0" noProof="0" dirty="0">
                <a:ln>
                  <a:noFill/>
                </a:ln>
                <a:solidFill>
                  <a:srgbClr val="C00000"/>
                </a:solidFill>
                <a:effectLst/>
                <a:uLnTx/>
                <a:uFillTx/>
                <a:latin typeface="隶书" panose="02010509060101010101" pitchFamily="49" charset="-122"/>
                <a:ea typeface="隶书" panose="02010509060101010101" pitchFamily="49" charset="-122"/>
              </a:rPr>
              <a:t>表面粗糙度</a:t>
            </a:r>
            <a:r>
              <a:rPr kumimoji="0" lang="zh-CN" altLang="en-US" sz="2400" i="0" u="none" strike="noStrike" kern="0" cap="none" spc="0" normalizeH="0" baseline="0" noProof="0" dirty="0">
                <a:ln>
                  <a:noFill/>
                </a:ln>
                <a:solidFill>
                  <a:srgbClr val="660066"/>
                </a:solidFill>
                <a:effectLst/>
                <a:uLnTx/>
                <a:uFillTx/>
                <a:latin typeface="隶书" panose="02010509060101010101" pitchFamily="49" charset="-122"/>
                <a:ea typeface="隶书" panose="02010509060101010101" pitchFamily="49" charset="-122"/>
              </a:rPr>
              <a:t>。</a:t>
            </a:r>
          </a:p>
        </p:txBody>
      </p:sp>
      <p:sp>
        <p:nvSpPr>
          <p:cNvPr id="17" name="矩形 16">
            <a:extLst>
              <a:ext uri="{FF2B5EF4-FFF2-40B4-BE49-F238E27FC236}">
                <a16:creationId xmlns:a16="http://schemas.microsoft.com/office/drawing/2014/main" id="{75A83ACA-6B03-C933-AC83-045744FB2F88}"/>
              </a:ext>
            </a:extLst>
          </p:cNvPr>
          <p:cNvSpPr/>
          <p:nvPr/>
        </p:nvSpPr>
        <p:spPr>
          <a:xfrm>
            <a:off x="711674" y="2972405"/>
            <a:ext cx="2040943" cy="461665"/>
          </a:xfrm>
          <a:prstGeom prst="rect">
            <a:avLst/>
          </a:prstGeom>
          <a:noFill/>
          <a:ln w="9525">
            <a:noFill/>
          </a:ln>
        </p:spPr>
        <p:txBody>
          <a:bodyPr wrap="none" anchor="ctr" anchorCtr="0">
            <a:spAutoFit/>
          </a:bodyPr>
          <a:lstStyle/>
          <a:p>
            <a:pPr>
              <a:defRPr/>
            </a:pPr>
            <a:r>
              <a:rPr lang="zh-CN" altLang="en-US" sz="2400" b="1" dirty="0">
                <a:solidFill>
                  <a:srgbClr val="FF0000"/>
                </a:solidFill>
                <a:latin typeface="+mn-ea"/>
                <a:ea typeface="+mn-ea"/>
                <a:cs typeface="楷体" panose="02010609060101010101" charset="-122"/>
              </a:rPr>
              <a:t>③表面粗糙度</a:t>
            </a:r>
          </a:p>
        </p:txBody>
      </p:sp>
    </p:spTree>
    <p:extLst>
      <p:ext uri="{BB962C8B-B14F-4D97-AF65-F5344CB8AC3E}">
        <p14:creationId xmlns:p14="http://schemas.microsoft.com/office/powerpoint/2010/main" val="4211872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heel(1)">
                                      <p:cBhvr>
                                        <p:cTn id="42" dur="20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blinds(horizontal)">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32" fill="hold" grpId="0" nodeType="clickEffect">
                                  <p:stCondLst>
                                    <p:cond delay="0"/>
                                  </p:stCondLst>
                                  <p:iterate type="lt">
                                    <p:tmAbs val="0"/>
                                  </p:iterate>
                                  <p:childTnLst>
                                    <p:set>
                                      <p:cBhvr>
                                        <p:cTn id="56" dur="1" fill="hold">
                                          <p:stCondLst>
                                            <p:cond delay="0"/>
                                          </p:stCondLst>
                                        </p:cTn>
                                        <p:tgtEl>
                                          <p:spTgt spid="12"/>
                                        </p:tgtEl>
                                        <p:attrNameLst>
                                          <p:attrName>style.visibility</p:attrName>
                                        </p:attrNameLst>
                                      </p:cBhvr>
                                      <p:to>
                                        <p:strVal val="visible"/>
                                      </p:to>
                                    </p:set>
                                    <p:animEffect transition="in" filter="box(out)">
                                      <p:cBhvr>
                                        <p:cTn id="57" dur="1000"/>
                                        <p:tgtEl>
                                          <p:spTgt spid="12"/>
                                        </p:tgtEl>
                                      </p:cBhvr>
                                    </p:animEffect>
                                  </p:childTnLst>
                                </p:cTn>
                              </p:par>
                            </p:childTnLst>
                          </p:cTn>
                        </p:par>
                        <p:par>
                          <p:cTn id="58" fill="hold">
                            <p:stCondLst>
                              <p:cond delay="1000"/>
                            </p:stCondLst>
                            <p:childTnLst>
                              <p:par>
                                <p:cTn id="59" presetID="34" presetClass="emph" presetSubtype="0" repeatCount="2000" fill="hold" grpId="1" nodeType="afterEffect">
                                  <p:stCondLst>
                                    <p:cond delay="0"/>
                                  </p:stCondLst>
                                  <p:iterate type="lt">
                                    <p:tmPct val="10000"/>
                                  </p:iterate>
                                  <p:childTnLst>
                                    <p:animMotion origin="layout" path="M 0.0 0.0 L 0.0 -0.07213" pathEditMode="relative">
                                      <p:cBhvr>
                                        <p:cTn id="60" dur="250" accel="50000" decel="50000" autoRev="1" fill="hold">
                                          <p:stCondLst>
                                            <p:cond delay="0"/>
                                          </p:stCondLst>
                                        </p:cTn>
                                        <p:tgtEl>
                                          <p:spTgt spid="12"/>
                                        </p:tgtEl>
                                        <p:attrNameLst>
                                          <p:attrName>ppt_x</p:attrName>
                                          <p:attrName>ppt_y</p:attrName>
                                        </p:attrNameLst>
                                      </p:cBhvr>
                                    </p:animMotion>
                                    <p:animRot by="1500000">
                                      <p:cBhvr>
                                        <p:cTn id="61" dur="125" fill="hold">
                                          <p:stCondLst>
                                            <p:cond delay="0"/>
                                          </p:stCondLst>
                                        </p:cTn>
                                        <p:tgtEl>
                                          <p:spTgt spid="12"/>
                                        </p:tgtEl>
                                        <p:attrNameLst>
                                          <p:attrName>r</p:attrName>
                                        </p:attrNameLst>
                                      </p:cBhvr>
                                    </p:animRot>
                                    <p:animRot by="-1500000">
                                      <p:cBhvr>
                                        <p:cTn id="62" dur="125" fill="hold">
                                          <p:stCondLst>
                                            <p:cond delay="125"/>
                                          </p:stCondLst>
                                        </p:cTn>
                                        <p:tgtEl>
                                          <p:spTgt spid="12"/>
                                        </p:tgtEl>
                                        <p:attrNameLst>
                                          <p:attrName>r</p:attrName>
                                        </p:attrNameLst>
                                      </p:cBhvr>
                                    </p:animRot>
                                    <p:animRot by="-1500000">
                                      <p:cBhvr>
                                        <p:cTn id="63" dur="125" fill="hold">
                                          <p:stCondLst>
                                            <p:cond delay="250"/>
                                          </p:stCondLst>
                                        </p:cTn>
                                        <p:tgtEl>
                                          <p:spTgt spid="12"/>
                                        </p:tgtEl>
                                        <p:attrNameLst>
                                          <p:attrName>r</p:attrName>
                                        </p:attrNameLst>
                                      </p:cBhvr>
                                    </p:animRot>
                                    <p:animRot by="1500000">
                                      <p:cBhvr>
                                        <p:cTn id="64" dur="125" fill="hold">
                                          <p:stCondLst>
                                            <p:cond delay="375"/>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2" grpId="0"/>
      <p:bldP spid="12" grpId="1"/>
      <p:bldP spid="13" grpId="0" bldLvl="0" animBg="1"/>
      <p:bldP spid="14" grpId="0" bldLvl="0" animBg="1"/>
      <p:bldP spid="16" grpId="0"/>
      <p:bldP spid="1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529410">
            <a:extLst>
              <a:ext uri="{FF2B5EF4-FFF2-40B4-BE49-F238E27FC236}">
                <a16:creationId xmlns:a16="http://schemas.microsoft.com/office/drawing/2014/main" id="{94757D09-D9B5-1FB5-1ECF-197B40C0880E}"/>
              </a:ext>
            </a:extLst>
          </p:cNvPr>
          <p:cNvSpPr/>
          <p:nvPr/>
        </p:nvSpPr>
        <p:spPr>
          <a:xfrm>
            <a:off x="251520" y="51791"/>
            <a:ext cx="4049507" cy="461665"/>
          </a:xfrm>
          <a:prstGeom prst="rect">
            <a:avLst/>
          </a:prstGeom>
          <a:noFill/>
          <a:ln w="9525">
            <a:noFill/>
          </a:ln>
        </p:spPr>
        <p:txBody>
          <a:bodyPr wrap="none" anchor="ctr" anchorCtr="0">
            <a:spAutoFit/>
          </a:bodyPr>
          <a:lstStyle/>
          <a:p>
            <a:pPr>
              <a:defRPr/>
            </a:pPr>
            <a:r>
              <a:rPr lang="zh-CN" altLang="en-US" sz="2400" b="1" dirty="0">
                <a:solidFill>
                  <a:schemeClr val="accent6"/>
                </a:solidFill>
                <a:latin typeface="等线" panose="02010600030101010101" pitchFamily="2" charset="-122"/>
                <a:ea typeface="等线" panose="02010600030101010101" pitchFamily="2" charset="-122"/>
                <a:cs typeface="楷体" panose="02010609060101010101" charset="-122"/>
              </a:rPr>
              <a:t>（</a:t>
            </a:r>
            <a:r>
              <a:rPr lang="en-US" altLang="zh-CN" sz="2400" b="1" dirty="0">
                <a:solidFill>
                  <a:schemeClr val="accent6"/>
                </a:solidFill>
                <a:latin typeface="等线" panose="02010600030101010101" pitchFamily="2" charset="-122"/>
                <a:ea typeface="等线" panose="02010600030101010101" pitchFamily="2" charset="-122"/>
                <a:cs typeface="楷体" panose="02010609060101010101" charset="-122"/>
              </a:rPr>
              <a:t>2</a:t>
            </a:r>
            <a:r>
              <a:rPr lang="zh-CN" altLang="en-US" sz="2400" b="1" dirty="0">
                <a:solidFill>
                  <a:schemeClr val="accent6"/>
                </a:solidFill>
                <a:latin typeface="等线" panose="02010600030101010101" pitchFamily="2" charset="-122"/>
                <a:ea typeface="等线" panose="02010600030101010101" pitchFamily="2" charset="-122"/>
                <a:cs typeface="楷体" panose="02010609060101010101" charset="-122"/>
              </a:rPr>
              <a:t>）表面粗糙度的有关参数</a:t>
            </a:r>
            <a:endParaRPr lang="en-US" altLang="zh-CN" sz="2400" b="1" dirty="0">
              <a:solidFill>
                <a:schemeClr val="accent6"/>
              </a:solidFill>
              <a:latin typeface="等线" panose="02010600030101010101" pitchFamily="2" charset="-122"/>
              <a:ea typeface="等线" panose="02010600030101010101" pitchFamily="2" charset="-122"/>
              <a:cs typeface="楷体" panose="02010609060101010101" charset="-122"/>
            </a:endParaRPr>
          </a:p>
        </p:txBody>
      </p:sp>
      <p:sp>
        <p:nvSpPr>
          <p:cNvPr id="5" name="矩形 4">
            <a:extLst>
              <a:ext uri="{FF2B5EF4-FFF2-40B4-BE49-F238E27FC236}">
                <a16:creationId xmlns:a16="http://schemas.microsoft.com/office/drawing/2014/main" id="{E80FB9CD-247A-BA73-2720-FB5F7F3EC1ED}"/>
              </a:ext>
            </a:extLst>
          </p:cNvPr>
          <p:cNvSpPr/>
          <p:nvPr/>
        </p:nvSpPr>
        <p:spPr>
          <a:xfrm>
            <a:off x="374332" y="901730"/>
            <a:ext cx="8518148" cy="1569660"/>
          </a:xfrm>
          <a:prstGeom prst="rect">
            <a:avLst/>
          </a:prstGeom>
          <a:noFill/>
          <a:ln w="9525">
            <a:noFill/>
          </a:ln>
        </p:spPr>
        <p:txBody>
          <a:bodyPr wrap="square" anchor="ctr" anchorCtr="0">
            <a:spAutoFit/>
          </a:bodyPr>
          <a:lstStyle/>
          <a:p>
            <a:pPr>
              <a:defRPr/>
            </a:pPr>
            <a:r>
              <a:rPr lang="en-US" altLang="zh-CN" dirty="0">
                <a:solidFill>
                  <a:srgbClr val="0000CC"/>
                </a:solidFill>
                <a:latin typeface="仿宋_GB2312" pitchFamily="49" charset="-122"/>
                <a:ea typeface="仿宋_GB2312" pitchFamily="49" charset="-122"/>
              </a:rPr>
              <a:t>       </a:t>
            </a:r>
            <a:r>
              <a:rPr lang="zh-CN" altLang="en-US" sz="2400" dirty="0">
                <a:latin typeface="隶书" panose="02010509060101010101" pitchFamily="49" charset="-122"/>
                <a:ea typeface="隶书" panose="02010509060101010101" pitchFamily="49" charset="-122"/>
              </a:rPr>
              <a:t>由于测量结果与测量段的长度密切相关。若测量段过短，则不同位置测量的结果会产生很大差异；若测量段过长，则测得的高度值将不可避免地包含表面波纹度的幅值。因此，需在</a:t>
            </a:r>
            <a:r>
              <a:rPr lang="en-US" altLang="zh-CN" sz="2400" i="1" dirty="0">
                <a:latin typeface="隶书" panose="02010509060101010101" pitchFamily="49" charset="-122"/>
                <a:ea typeface="隶书" panose="02010509060101010101" pitchFamily="49" charset="-122"/>
              </a:rPr>
              <a:t>X</a:t>
            </a:r>
            <a:r>
              <a:rPr lang="zh-CN" altLang="en-US" sz="2400" dirty="0">
                <a:latin typeface="隶书" panose="02010509060101010101" pitchFamily="49" charset="-122"/>
                <a:ea typeface="隶书" panose="02010509060101010101" pitchFamily="49" charset="-122"/>
              </a:rPr>
              <a:t>轴上选取一段适当长度进行测量，该长度称为</a:t>
            </a:r>
            <a:r>
              <a:rPr lang="zh-CN" altLang="en-US" sz="2400" dirty="0">
                <a:solidFill>
                  <a:srgbClr val="FF0000"/>
                </a:solidFill>
                <a:latin typeface="隶书" panose="02010509060101010101" pitchFamily="49" charset="-122"/>
                <a:ea typeface="隶书" panose="02010509060101010101" pitchFamily="49" charset="-122"/>
              </a:rPr>
              <a:t>取样长度</a:t>
            </a:r>
            <a:r>
              <a:rPr lang="en-US" altLang="zh-CN" sz="2400" i="1" dirty="0">
                <a:solidFill>
                  <a:srgbClr val="FF0000"/>
                </a:solidFill>
                <a:latin typeface="+mj-lt"/>
                <a:ea typeface="等线" panose="02010600030101010101" pitchFamily="2" charset="-122"/>
              </a:rPr>
              <a:t>lr</a:t>
            </a:r>
            <a:r>
              <a:rPr lang="zh-CN" altLang="en-US" sz="2400" dirty="0">
                <a:solidFill>
                  <a:srgbClr val="FF0000"/>
                </a:solidFill>
                <a:latin typeface="+mj-lt"/>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 </a:t>
            </a:r>
          </a:p>
        </p:txBody>
      </p:sp>
      <p:sp>
        <p:nvSpPr>
          <p:cNvPr id="6" name="矩形 5">
            <a:extLst>
              <a:ext uri="{FF2B5EF4-FFF2-40B4-BE49-F238E27FC236}">
                <a16:creationId xmlns:a16="http://schemas.microsoft.com/office/drawing/2014/main" id="{D2562AFF-8A16-B3F9-1CAE-F814C4DD3A29}"/>
              </a:ext>
            </a:extLst>
          </p:cNvPr>
          <p:cNvSpPr/>
          <p:nvPr/>
        </p:nvSpPr>
        <p:spPr>
          <a:xfrm>
            <a:off x="424815" y="519754"/>
            <a:ext cx="5940425" cy="407792"/>
          </a:xfrm>
          <a:prstGeom prst="rect">
            <a:avLst/>
          </a:prstGeom>
          <a:noFill/>
          <a:ln w="9525">
            <a:noFill/>
          </a:ln>
        </p:spPr>
        <p:txBody>
          <a:bodyPr tIns="25392" bIns="12696" anchor="ctr" anchorCtr="0">
            <a:spAutoFit/>
          </a:bodyPr>
          <a:lstStyle/>
          <a:p>
            <a:pPr>
              <a:buClr>
                <a:srgbClr val="6600CC"/>
              </a:buClr>
              <a:buFont typeface="Wingdings" panose="05000000000000000000" pitchFamily="2" charset="2"/>
              <a:buNone/>
              <a:defRPr/>
            </a:pPr>
            <a:r>
              <a:rPr lang="en-US" altLang="zh-CN" sz="2400" b="1" dirty="0">
                <a:solidFill>
                  <a:srgbClr val="FF0000"/>
                </a:solidFill>
                <a:latin typeface="+mn-ea"/>
                <a:ea typeface="+mn-ea"/>
                <a:cs typeface="楷体" panose="02010609060101010101" charset="-122"/>
              </a:rPr>
              <a:t>①</a:t>
            </a:r>
            <a:r>
              <a:rPr lang="zh-CN" altLang="en-US" sz="2400" b="1" dirty="0">
                <a:solidFill>
                  <a:srgbClr val="FF0000"/>
                </a:solidFill>
                <a:latin typeface="+mn-ea"/>
                <a:ea typeface="+mn-ea"/>
                <a:cs typeface="楷体" panose="02010609060101010101" charset="-122"/>
              </a:rPr>
              <a:t>取样长度（</a:t>
            </a:r>
            <a:r>
              <a:rPr lang="en-US" altLang="zh-CN" sz="2400" b="1" i="1" dirty="0">
                <a:solidFill>
                  <a:srgbClr val="FF0000"/>
                </a:solidFill>
                <a:latin typeface="+mj-lt"/>
                <a:ea typeface="+mn-ea"/>
                <a:cs typeface="楷体" panose="02010609060101010101" charset="-122"/>
              </a:rPr>
              <a:t>lr</a:t>
            </a:r>
            <a:r>
              <a:rPr lang="zh-CN" altLang="en-US" sz="2400" b="1" dirty="0">
                <a:solidFill>
                  <a:srgbClr val="FF0000"/>
                </a:solidFill>
                <a:latin typeface="+mn-ea"/>
                <a:ea typeface="+mn-ea"/>
                <a:cs typeface="楷体" panose="02010609060101010101" charset="-122"/>
              </a:rPr>
              <a:t>）和评定长度（</a:t>
            </a:r>
            <a:r>
              <a:rPr lang="en-US" altLang="zh-CN" sz="2400" b="1" i="1" dirty="0">
                <a:solidFill>
                  <a:srgbClr val="FF0000"/>
                </a:solidFill>
                <a:latin typeface="+mj-lt"/>
                <a:ea typeface="+mn-ea"/>
                <a:cs typeface="楷体" panose="02010609060101010101" charset="-122"/>
              </a:rPr>
              <a:t>ln</a:t>
            </a:r>
            <a:r>
              <a:rPr lang="zh-CN" altLang="en-US" sz="2400" b="1" dirty="0">
                <a:solidFill>
                  <a:srgbClr val="FF0000"/>
                </a:solidFill>
                <a:latin typeface="+mn-ea"/>
                <a:ea typeface="+mn-ea"/>
                <a:cs typeface="楷体" panose="02010609060101010101" charset="-122"/>
              </a:rPr>
              <a:t>）</a:t>
            </a:r>
          </a:p>
        </p:txBody>
      </p:sp>
      <p:pic>
        <p:nvPicPr>
          <p:cNvPr id="7" name="图片 6" descr="10-2">
            <a:extLst>
              <a:ext uri="{FF2B5EF4-FFF2-40B4-BE49-F238E27FC236}">
                <a16:creationId xmlns:a16="http://schemas.microsoft.com/office/drawing/2014/main" id="{30458673-C761-1E69-B739-CBB3D20D9F17}"/>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454390" y="2483986"/>
            <a:ext cx="6336183" cy="2498993"/>
          </a:xfrm>
          <a:prstGeom prst="rect">
            <a:avLst/>
          </a:prstGeom>
          <a:noFill/>
          <a:ln w="9525">
            <a:noFill/>
          </a:ln>
        </p:spPr>
      </p:pic>
      <p:sp>
        <p:nvSpPr>
          <p:cNvPr id="8" name="矩形 7">
            <a:extLst>
              <a:ext uri="{FF2B5EF4-FFF2-40B4-BE49-F238E27FC236}">
                <a16:creationId xmlns:a16="http://schemas.microsoft.com/office/drawing/2014/main" id="{AD8F9CEE-61C0-2E7D-944E-8341AE216388}"/>
              </a:ext>
            </a:extLst>
          </p:cNvPr>
          <p:cNvSpPr/>
          <p:nvPr/>
        </p:nvSpPr>
        <p:spPr>
          <a:xfrm>
            <a:off x="419118" y="4995575"/>
            <a:ext cx="8395335" cy="1631216"/>
          </a:xfrm>
          <a:prstGeom prst="rect">
            <a:avLst/>
          </a:prstGeom>
          <a:noFill/>
          <a:ln w="9525">
            <a:noFill/>
          </a:ln>
        </p:spPr>
        <p:txBody>
          <a:bodyPr wrap="square" anchor="ctr" anchorCtr="0">
            <a:spAutoFit/>
          </a:bodyPr>
          <a:lstStyle/>
          <a:p>
            <a:pPr>
              <a:tabLst>
                <a:tab pos="2501900" algn="ctr"/>
                <a:tab pos="5003800" algn="r"/>
              </a:tabLst>
              <a:defRPr/>
            </a:pPr>
            <a:r>
              <a:rPr lang="en-US" altLang="zh-CN" b="1" dirty="0">
                <a:solidFill>
                  <a:srgbClr val="000000"/>
                </a:solidFill>
                <a:latin typeface="仿宋_GB2312" pitchFamily="49" charset="-122"/>
                <a:ea typeface="仿宋_GB2312" pitchFamily="49" charset="-122"/>
              </a:rPr>
              <a:t>     </a:t>
            </a:r>
            <a:r>
              <a:rPr lang="zh-CN" altLang="en-US" dirty="0">
                <a:solidFill>
                  <a:srgbClr val="000000"/>
                </a:solidFill>
                <a:latin typeface="隶书" panose="02010509060101010101" pitchFamily="49" charset="-122"/>
                <a:ea typeface="隶书" panose="02010509060101010101" pitchFamily="49" charset="-122"/>
              </a:rPr>
              <a:t>但实际测量中，为取得表面粗糙度的可靠值，一般在</a:t>
            </a:r>
            <a:r>
              <a:rPr lang="en-US" altLang="zh-CN" i="1" dirty="0">
                <a:solidFill>
                  <a:srgbClr val="000000"/>
                </a:solidFill>
                <a:latin typeface="隶书" panose="02010509060101010101" pitchFamily="49" charset="-122"/>
                <a:ea typeface="隶书" panose="02010509060101010101" pitchFamily="49" charset="-122"/>
              </a:rPr>
              <a:t>X </a:t>
            </a:r>
            <a:r>
              <a:rPr lang="zh-CN" altLang="en-US" dirty="0">
                <a:solidFill>
                  <a:srgbClr val="000000"/>
                </a:solidFill>
                <a:latin typeface="隶书" panose="02010509060101010101" pitchFamily="49" charset="-122"/>
                <a:ea typeface="隶书" panose="02010509060101010101" pitchFamily="49" charset="-122"/>
              </a:rPr>
              <a:t>轴上取一段长度</a:t>
            </a:r>
            <a:r>
              <a:rPr lang="en-US" altLang="zh-CN" dirty="0">
                <a:solidFill>
                  <a:srgbClr val="000000"/>
                </a:solidFill>
                <a:latin typeface="隶书" panose="02010509060101010101" pitchFamily="49" charset="-122"/>
                <a:ea typeface="隶书" panose="02010509060101010101" pitchFamily="49" charset="-122"/>
              </a:rPr>
              <a:t>(</a:t>
            </a:r>
            <a:r>
              <a:rPr lang="zh-CN" altLang="en-US" dirty="0">
                <a:solidFill>
                  <a:srgbClr val="000000"/>
                </a:solidFill>
                <a:latin typeface="隶书" panose="02010509060101010101" pitchFamily="49" charset="-122"/>
                <a:ea typeface="隶书" panose="02010509060101010101" pitchFamily="49" charset="-122"/>
              </a:rPr>
              <a:t>其中包含几个连续的取样长度</a:t>
            </a:r>
            <a:r>
              <a:rPr lang="en-US" altLang="zh-CN" dirty="0">
                <a:solidFill>
                  <a:srgbClr val="000000"/>
                </a:solidFill>
                <a:latin typeface="隶书" panose="02010509060101010101" pitchFamily="49" charset="-122"/>
                <a:ea typeface="隶书" panose="02010509060101010101" pitchFamily="49" charset="-122"/>
              </a:rPr>
              <a:t>)</a:t>
            </a:r>
            <a:r>
              <a:rPr lang="zh-CN" altLang="en-US" dirty="0">
                <a:solidFill>
                  <a:srgbClr val="000000"/>
                </a:solidFill>
                <a:latin typeface="隶书" panose="02010509060101010101" pitchFamily="49" charset="-122"/>
                <a:ea typeface="隶书" panose="02010509060101010101" pitchFamily="49" charset="-122"/>
              </a:rPr>
              <a:t>进行测量，并以各取样长度内的测量值的平均值作为测量结果。</a:t>
            </a:r>
            <a:r>
              <a:rPr lang="zh-CN" altLang="en-US" dirty="0">
                <a:solidFill>
                  <a:srgbClr val="FF0066"/>
                </a:solidFill>
                <a:latin typeface="隶书" panose="02010509060101010101" pitchFamily="49" charset="-122"/>
                <a:ea typeface="隶书" panose="02010509060101010101" pitchFamily="49" charset="-122"/>
              </a:rPr>
              <a:t>这段包含几个连续的取样长度的</a:t>
            </a:r>
            <a:r>
              <a:rPr lang="zh-CN" altLang="en-US" dirty="0">
                <a:solidFill>
                  <a:srgbClr val="FF3300"/>
                </a:solidFill>
                <a:latin typeface="隶书" panose="02010509060101010101" pitchFamily="49" charset="-122"/>
                <a:ea typeface="隶书" panose="02010509060101010101" pitchFamily="49" charset="-122"/>
              </a:rPr>
              <a:t>测量段</a:t>
            </a:r>
            <a:r>
              <a:rPr lang="zh-CN" altLang="en-US" dirty="0">
                <a:solidFill>
                  <a:srgbClr val="FF0066"/>
                </a:solidFill>
                <a:latin typeface="隶书" panose="02010509060101010101" pitchFamily="49" charset="-122"/>
                <a:ea typeface="隶书" panose="02010509060101010101" pitchFamily="49" charset="-122"/>
              </a:rPr>
              <a:t>称为</a:t>
            </a:r>
            <a:r>
              <a:rPr lang="zh-CN" altLang="en-US" dirty="0">
                <a:solidFill>
                  <a:srgbClr val="6600FF"/>
                </a:solidFill>
                <a:latin typeface="隶书" panose="02010509060101010101" pitchFamily="49" charset="-122"/>
                <a:ea typeface="隶书" panose="02010509060101010101" pitchFamily="49" charset="-122"/>
              </a:rPr>
              <a:t>评定长度</a:t>
            </a:r>
            <a:r>
              <a:rPr lang="en-US" altLang="zh-CN" i="1" dirty="0">
                <a:solidFill>
                  <a:srgbClr val="6600FF"/>
                </a:solidFill>
                <a:latin typeface="+mj-lt"/>
                <a:ea typeface="隶书" panose="02010509060101010101" pitchFamily="49" charset="-122"/>
              </a:rPr>
              <a:t>ln</a:t>
            </a:r>
            <a:r>
              <a:rPr lang="zh-CN" altLang="en-US" dirty="0">
                <a:solidFill>
                  <a:srgbClr val="000000"/>
                </a:solidFill>
                <a:latin typeface="隶书" panose="02010509060101010101" pitchFamily="49" charset="-122"/>
                <a:ea typeface="隶书" panose="02010509060101010101" pitchFamily="49" charset="-122"/>
              </a:rPr>
              <a:t>。评定长度默认为</a:t>
            </a:r>
            <a:r>
              <a:rPr lang="en-US" altLang="zh-CN" dirty="0">
                <a:solidFill>
                  <a:srgbClr val="FF0000"/>
                </a:solidFill>
                <a:latin typeface="隶书" panose="02010509060101010101" pitchFamily="49" charset="-122"/>
                <a:ea typeface="隶书" panose="02010509060101010101" pitchFamily="49" charset="-122"/>
              </a:rPr>
              <a:t>5</a:t>
            </a:r>
            <a:r>
              <a:rPr lang="zh-CN" altLang="en-US" dirty="0">
                <a:solidFill>
                  <a:srgbClr val="000000"/>
                </a:solidFill>
                <a:latin typeface="隶书" panose="02010509060101010101" pitchFamily="49" charset="-122"/>
                <a:ea typeface="隶书" panose="02010509060101010101" pitchFamily="49" charset="-122"/>
              </a:rPr>
              <a:t>个取样长度，不是</a:t>
            </a:r>
            <a:r>
              <a:rPr lang="en-US" altLang="zh-CN" dirty="0">
                <a:solidFill>
                  <a:srgbClr val="000000"/>
                </a:solidFill>
                <a:latin typeface="隶书" panose="02010509060101010101" pitchFamily="49" charset="-122"/>
                <a:ea typeface="隶书" panose="02010509060101010101" pitchFamily="49" charset="-122"/>
              </a:rPr>
              <a:t>5</a:t>
            </a:r>
            <a:r>
              <a:rPr lang="zh-CN" altLang="en-US" dirty="0">
                <a:solidFill>
                  <a:srgbClr val="000000"/>
                </a:solidFill>
                <a:latin typeface="隶书" panose="02010509060101010101" pitchFamily="49" charset="-122"/>
                <a:ea typeface="隶书" panose="02010509060101010101" pitchFamily="49" charset="-122"/>
              </a:rPr>
              <a:t>个时应注明个数。</a:t>
            </a:r>
            <a:endParaRPr lang="en-US" altLang="zh-CN" dirty="0">
              <a:solidFill>
                <a:srgbClr val="000000"/>
              </a:solidFill>
              <a:latin typeface="隶书" panose="02010509060101010101" pitchFamily="49" charset="-122"/>
              <a:ea typeface="隶书" panose="02010509060101010101" pitchFamily="49" charset="-122"/>
            </a:endParaRPr>
          </a:p>
          <a:p>
            <a:pPr>
              <a:tabLst>
                <a:tab pos="2501900" algn="ctr"/>
                <a:tab pos="5003800" algn="r"/>
              </a:tabLst>
              <a:defRPr/>
            </a:pPr>
            <a:r>
              <a:rPr lang="zh-CN" altLang="en-US" dirty="0">
                <a:solidFill>
                  <a:srgbClr val="000000"/>
                </a:solidFill>
                <a:latin typeface="隶书" panose="02010509060101010101" pitchFamily="49" charset="-122"/>
                <a:ea typeface="隶书" panose="02010509060101010101" pitchFamily="49" charset="-122"/>
              </a:rPr>
              <a:t>例如：</a:t>
            </a:r>
            <a:r>
              <a:rPr lang="en-US" altLang="zh-CN" i="1" dirty="0">
                <a:solidFill>
                  <a:srgbClr val="000000"/>
                </a:solidFill>
                <a:latin typeface="+mj-lt"/>
                <a:ea typeface="隶书" panose="02010509060101010101" pitchFamily="49" charset="-122"/>
              </a:rPr>
              <a:t>Ra</a:t>
            </a:r>
            <a:r>
              <a:rPr lang="en-US" altLang="zh-CN" dirty="0">
                <a:solidFill>
                  <a:srgbClr val="000000"/>
                </a:solidFill>
                <a:latin typeface="+mj-lt"/>
                <a:ea typeface="隶书" panose="02010509060101010101" pitchFamily="49" charset="-122"/>
              </a:rPr>
              <a:t>3</a:t>
            </a:r>
            <a:r>
              <a:rPr lang="zh-CN" altLang="en-US" dirty="0">
                <a:solidFill>
                  <a:srgbClr val="000000"/>
                </a:solidFill>
                <a:latin typeface="隶书" panose="02010509060101010101" pitchFamily="49" charset="-122"/>
                <a:ea typeface="隶书" panose="02010509060101010101" pitchFamily="49" charset="-122"/>
              </a:rPr>
              <a:t>表示评定长度为</a:t>
            </a:r>
            <a:r>
              <a:rPr lang="en-US" altLang="zh-CN" dirty="0">
                <a:solidFill>
                  <a:srgbClr val="000000"/>
                </a:solidFill>
                <a:latin typeface="隶书" panose="02010509060101010101" pitchFamily="49" charset="-122"/>
                <a:ea typeface="隶书" panose="02010509060101010101" pitchFamily="49" charset="-122"/>
              </a:rPr>
              <a:t>3</a:t>
            </a:r>
            <a:r>
              <a:rPr lang="zh-CN" altLang="en-US" dirty="0">
                <a:solidFill>
                  <a:srgbClr val="000000"/>
                </a:solidFill>
                <a:latin typeface="隶书" panose="02010509060101010101" pitchFamily="49" charset="-122"/>
                <a:ea typeface="隶书" panose="02010509060101010101" pitchFamily="49" charset="-122"/>
              </a:rPr>
              <a:t>个取样长度。</a:t>
            </a:r>
          </a:p>
        </p:txBody>
      </p:sp>
      <p:sp>
        <p:nvSpPr>
          <p:cNvPr id="2" name="矩形 1">
            <a:extLst>
              <a:ext uri="{FF2B5EF4-FFF2-40B4-BE49-F238E27FC236}">
                <a16:creationId xmlns:a16="http://schemas.microsoft.com/office/drawing/2014/main" id="{98E99338-1D26-FF37-52E1-2C3783275EEB}"/>
              </a:ext>
            </a:extLst>
          </p:cNvPr>
          <p:cNvSpPr/>
          <p:nvPr/>
        </p:nvSpPr>
        <p:spPr>
          <a:xfrm>
            <a:off x="3419872" y="4581128"/>
            <a:ext cx="1224136" cy="36004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Tree>
    <p:extLst>
      <p:ext uri="{BB962C8B-B14F-4D97-AF65-F5344CB8AC3E}">
        <p14:creationId xmlns:p14="http://schemas.microsoft.com/office/powerpoint/2010/main" val="4164523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heel(1)">
                                      <p:cBhvr>
                                        <p:cTn id="27" dur="20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4C0D2F7F-7092-B930-5E0C-25A9560B182A}"/>
              </a:ext>
            </a:extLst>
          </p:cNvPr>
          <p:cNvSpPr/>
          <p:nvPr/>
        </p:nvSpPr>
        <p:spPr>
          <a:xfrm>
            <a:off x="683568" y="1010008"/>
            <a:ext cx="8353425" cy="461665"/>
          </a:xfrm>
          <a:prstGeom prst="rect">
            <a:avLst/>
          </a:prstGeom>
          <a:noFill/>
          <a:ln w="9525">
            <a:noFill/>
          </a:ln>
        </p:spPr>
        <p:txBody>
          <a:bodyPr wrap="square" anchor="ctr" anchorCtr="0">
            <a:spAutoFit/>
          </a:bodyPr>
          <a:lstStyle/>
          <a:p>
            <a:pPr>
              <a:defRPr/>
            </a:pPr>
            <a:r>
              <a:rPr lang="zh-CN" altLang="en-US" sz="2400" dirty="0">
                <a:solidFill>
                  <a:srgbClr val="000000"/>
                </a:solidFill>
                <a:latin typeface="隶书" panose="02010509060101010101" pitchFamily="49" charset="-122"/>
                <a:ea typeface="隶书" panose="02010509060101010101" pitchFamily="49" charset="-122"/>
              </a:rPr>
              <a:t>指在一个</a:t>
            </a:r>
            <a:r>
              <a:rPr lang="zh-CN" altLang="en-US" sz="2400" dirty="0">
                <a:solidFill>
                  <a:srgbClr val="9900CC"/>
                </a:solidFill>
                <a:latin typeface="隶书" panose="02010509060101010101" pitchFamily="49" charset="-122"/>
                <a:ea typeface="隶书" panose="02010509060101010101" pitchFamily="49" charset="-122"/>
              </a:rPr>
              <a:t>取样长度</a:t>
            </a:r>
            <a:r>
              <a:rPr lang="en-US" altLang="zh-CN" sz="2400" i="1" dirty="0" err="1">
                <a:solidFill>
                  <a:srgbClr val="9900CC"/>
                </a:solidFill>
                <a:latin typeface="+mj-lt"/>
                <a:ea typeface="隶书" panose="02010509060101010101" pitchFamily="49" charset="-122"/>
              </a:rPr>
              <a:t>lr</a:t>
            </a:r>
            <a:r>
              <a:rPr lang="zh-CN" altLang="en-US" sz="2400" dirty="0">
                <a:solidFill>
                  <a:srgbClr val="000000"/>
                </a:solidFill>
                <a:latin typeface="隶书" panose="02010509060101010101" pitchFamily="49" charset="-122"/>
                <a:ea typeface="隶书" panose="02010509060101010101" pitchFamily="49" charset="-122"/>
              </a:rPr>
              <a:t>内，纵坐标值</a:t>
            </a:r>
            <a:r>
              <a:rPr lang="en-US" altLang="zh-CN" sz="2400" i="1" dirty="0">
                <a:solidFill>
                  <a:srgbClr val="000000"/>
                </a:solidFill>
                <a:latin typeface="+mj-lt"/>
                <a:ea typeface="隶书" panose="02010509060101010101" pitchFamily="49" charset="-122"/>
              </a:rPr>
              <a:t>Z(x)</a:t>
            </a:r>
            <a:r>
              <a:rPr lang="zh-CN" altLang="en-US" sz="2400" dirty="0">
                <a:solidFill>
                  <a:srgbClr val="000000"/>
                </a:solidFill>
                <a:latin typeface="隶书" panose="02010509060101010101" pitchFamily="49" charset="-122"/>
                <a:ea typeface="隶书" panose="02010509060101010101" pitchFamily="49" charset="-122"/>
              </a:rPr>
              <a:t>绝对值的算术平均值。</a:t>
            </a:r>
          </a:p>
        </p:txBody>
      </p:sp>
      <p:sp>
        <p:nvSpPr>
          <p:cNvPr id="9" name="矩形 8">
            <a:extLst>
              <a:ext uri="{FF2B5EF4-FFF2-40B4-BE49-F238E27FC236}">
                <a16:creationId xmlns:a16="http://schemas.microsoft.com/office/drawing/2014/main" id="{3E8CCEFB-B137-6EBB-B261-7D29680C9115}"/>
              </a:ext>
            </a:extLst>
          </p:cNvPr>
          <p:cNvSpPr/>
          <p:nvPr/>
        </p:nvSpPr>
        <p:spPr>
          <a:xfrm>
            <a:off x="539552" y="299106"/>
            <a:ext cx="3328155" cy="461665"/>
          </a:xfrm>
          <a:prstGeom prst="rect">
            <a:avLst/>
          </a:prstGeom>
          <a:noFill/>
          <a:ln w="9525">
            <a:noFill/>
          </a:ln>
        </p:spPr>
        <p:txBody>
          <a:bodyPr wrap="none" anchor="t" anchorCtr="0">
            <a:spAutoFit/>
          </a:bodyPr>
          <a:lstStyle/>
          <a:p>
            <a:pPr>
              <a:defRPr/>
            </a:pPr>
            <a:r>
              <a:rPr lang="zh-CN" altLang="en-US" sz="2400" b="1" dirty="0">
                <a:solidFill>
                  <a:srgbClr val="FF0000"/>
                </a:solidFill>
                <a:latin typeface="+mn-ea"/>
                <a:ea typeface="+mn-ea"/>
              </a:rPr>
              <a:t>②轮廓算术平均偏差</a:t>
            </a:r>
            <a:r>
              <a:rPr lang="en-US" altLang="zh-CN" sz="2400" b="1" i="1" dirty="0">
                <a:solidFill>
                  <a:schemeClr val="accent2"/>
                </a:solidFill>
                <a:latin typeface="+mj-lt"/>
                <a:ea typeface="+mn-ea"/>
              </a:rPr>
              <a:t>Ra</a:t>
            </a:r>
            <a:endParaRPr lang="zh-CN" altLang="en-US" sz="2400" b="1" dirty="0">
              <a:solidFill>
                <a:schemeClr val="accent2"/>
              </a:solidFill>
              <a:latin typeface="+mj-lt"/>
              <a:ea typeface="+mn-ea"/>
            </a:endParaRPr>
          </a:p>
        </p:txBody>
      </p:sp>
      <p:pic>
        <p:nvPicPr>
          <p:cNvPr id="10" name="图片 9" descr="10-2">
            <a:extLst>
              <a:ext uri="{FF2B5EF4-FFF2-40B4-BE49-F238E27FC236}">
                <a16:creationId xmlns:a16="http://schemas.microsoft.com/office/drawing/2014/main" id="{03BEADD3-E2E7-4FBE-5253-F84D86AA3399}"/>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50825" y="1844675"/>
            <a:ext cx="8496300" cy="3351213"/>
          </a:xfrm>
          <a:prstGeom prst="rect">
            <a:avLst/>
          </a:prstGeom>
          <a:noFill/>
          <a:ln w="38100">
            <a:noFill/>
          </a:ln>
        </p:spPr>
      </p:pic>
      <p:sp>
        <p:nvSpPr>
          <p:cNvPr id="11" name="矩形 10">
            <a:extLst>
              <a:ext uri="{FF2B5EF4-FFF2-40B4-BE49-F238E27FC236}">
                <a16:creationId xmlns:a16="http://schemas.microsoft.com/office/drawing/2014/main" id="{8A402707-542B-F260-6CA4-BBFD1C4038E0}"/>
              </a:ext>
            </a:extLst>
          </p:cNvPr>
          <p:cNvSpPr/>
          <p:nvPr/>
        </p:nvSpPr>
        <p:spPr>
          <a:xfrm>
            <a:off x="827088" y="5734050"/>
            <a:ext cx="3455987" cy="457200"/>
          </a:xfrm>
          <a:prstGeom prst="rect">
            <a:avLst/>
          </a:prstGeom>
          <a:noFill/>
          <a:ln w="9525">
            <a:noFill/>
          </a:ln>
        </p:spPr>
        <p:txBody>
          <a:bodyPr anchor="ctr" anchorCtr="0">
            <a:spAutoFit/>
          </a:bodyPr>
          <a:lstStyle/>
          <a:p>
            <a:pPr>
              <a:defRPr/>
            </a:pPr>
            <a:r>
              <a:rPr lang="en-US" altLang="zh-CN" sz="2400" b="1" i="1" dirty="0">
                <a:solidFill>
                  <a:srgbClr val="FF3300"/>
                </a:solidFill>
                <a:latin typeface="Times New Roman" panose="02020603050405020304" pitchFamily="18" charset="0"/>
                <a:ea typeface="黑体" panose="02010609060101010101" pitchFamily="2" charset="-122"/>
              </a:rPr>
              <a:t>Ra</a:t>
            </a:r>
            <a:r>
              <a:rPr lang="zh-CN" altLang="en-US" sz="2400" b="1" dirty="0">
                <a:solidFill>
                  <a:srgbClr val="FF3300"/>
                </a:solidFill>
                <a:latin typeface="黑体" panose="02010609060101010101" pitchFamily="2" charset="-122"/>
                <a:ea typeface="黑体" panose="02010609060101010101" pitchFamily="2" charset="-122"/>
              </a:rPr>
              <a:t>可用公式表示如下：</a:t>
            </a:r>
            <a:endParaRPr lang="zh-CN" altLang="en-US" sz="4800" b="1" dirty="0">
              <a:solidFill>
                <a:srgbClr val="FF3300"/>
              </a:solidFill>
              <a:latin typeface="黑体" panose="02010609060101010101" pitchFamily="2" charset="-122"/>
              <a:ea typeface="黑体" panose="02010609060101010101" pitchFamily="2" charset="-122"/>
            </a:endParaRPr>
          </a:p>
        </p:txBody>
      </p:sp>
      <p:graphicFrame>
        <p:nvGraphicFramePr>
          <p:cNvPr id="12" name="对象 11">
            <a:extLst>
              <a:ext uri="{FF2B5EF4-FFF2-40B4-BE49-F238E27FC236}">
                <a16:creationId xmlns:a16="http://schemas.microsoft.com/office/drawing/2014/main" id="{9A5869DB-F674-AEA6-5B76-CA9C2715DA9D}"/>
              </a:ext>
            </a:extLst>
          </p:cNvPr>
          <p:cNvGraphicFramePr/>
          <p:nvPr/>
        </p:nvGraphicFramePr>
        <p:xfrm>
          <a:off x="4500563" y="5445125"/>
          <a:ext cx="3386137" cy="1079500"/>
        </p:xfrm>
        <a:graphic>
          <a:graphicData uri="http://schemas.openxmlformats.org/presentationml/2006/ole">
            <mc:AlternateContent xmlns:mc="http://schemas.openxmlformats.org/markup-compatibility/2006">
              <mc:Choice xmlns:v="urn:schemas-microsoft-com:vml" Requires="v">
                <p:oleObj r:id="rId3" imgW="1091565" imgH="355600" progId="Equation.3">
                  <p:embed/>
                </p:oleObj>
              </mc:Choice>
              <mc:Fallback>
                <p:oleObj r:id="rId3" imgW="1091565" imgH="355600" progId="Equation.3">
                  <p:embed/>
                  <p:pic>
                    <p:nvPicPr>
                      <p:cNvPr id="388102" name="对象 388101"/>
                      <p:cNvPicPr/>
                      <p:nvPr/>
                    </p:nvPicPr>
                    <p:blipFill>
                      <a:blip r:embed="rId4"/>
                      <a:stretch>
                        <a:fillRect/>
                      </a:stretch>
                    </p:blipFill>
                    <p:spPr>
                      <a:xfrm>
                        <a:off x="4500563" y="5445125"/>
                        <a:ext cx="3386137" cy="1079500"/>
                      </a:xfrm>
                      <a:prstGeom prst="rect">
                        <a:avLst/>
                      </a:prstGeom>
                      <a:noFill/>
                      <a:ln w="19050" cap="flat" cmpd="sng">
                        <a:solidFill>
                          <a:srgbClr val="FF3300"/>
                        </a:solidFill>
                        <a:prstDash val="solid"/>
                        <a:miter/>
                        <a:headEnd type="none" w="med" len="med"/>
                        <a:tailEnd type="none" w="med" len="med"/>
                      </a:ln>
                    </p:spPr>
                  </p:pic>
                </p:oleObj>
              </mc:Fallback>
            </mc:AlternateContent>
          </a:graphicData>
        </a:graphic>
      </p:graphicFrame>
      <p:cxnSp>
        <p:nvCxnSpPr>
          <p:cNvPr id="24" name="直接连接符 23">
            <a:extLst>
              <a:ext uri="{FF2B5EF4-FFF2-40B4-BE49-F238E27FC236}">
                <a16:creationId xmlns:a16="http://schemas.microsoft.com/office/drawing/2014/main" id="{747339A1-E862-D0A8-2E11-768415D35937}"/>
              </a:ext>
            </a:extLst>
          </p:cNvPr>
          <p:cNvCxnSpPr>
            <a:cxnSpLocks/>
          </p:cNvCxnSpPr>
          <p:nvPr/>
        </p:nvCxnSpPr>
        <p:spPr>
          <a:xfrm>
            <a:off x="755576" y="3068960"/>
            <a:ext cx="6984776"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id="{EAB57097-46E9-3AE2-23BD-F9500CD5801E}"/>
              </a:ext>
            </a:extLst>
          </p:cNvPr>
          <p:cNvSpPr/>
          <p:nvPr/>
        </p:nvSpPr>
        <p:spPr>
          <a:xfrm>
            <a:off x="107504" y="2636912"/>
            <a:ext cx="576064" cy="1296143"/>
          </a:xfrm>
          <a:prstGeom prst="rect">
            <a:avLst/>
          </a:prstGeom>
          <a:noFill/>
          <a:ln w="28575">
            <a:solidFill>
              <a:srgbClr val="FF66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82638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right)">
                                      <p:cBhvr>
                                        <p:cTn id="22" dur="20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heel(1)">
                                      <p:cBhvr>
                                        <p:cTn id="27" dur="20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2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F512C6D-934C-2979-BEFA-1F2F9AE4456C}"/>
              </a:ext>
            </a:extLst>
          </p:cNvPr>
          <p:cNvSpPr/>
          <p:nvPr/>
        </p:nvSpPr>
        <p:spPr>
          <a:xfrm>
            <a:off x="827088" y="285750"/>
            <a:ext cx="2675732" cy="461665"/>
          </a:xfrm>
          <a:prstGeom prst="rect">
            <a:avLst/>
          </a:prstGeom>
          <a:noFill/>
          <a:ln w="9525">
            <a:noFill/>
          </a:ln>
        </p:spPr>
        <p:txBody>
          <a:bodyPr wrap="none" anchor="t" anchorCtr="0">
            <a:spAutoFit/>
          </a:bodyPr>
          <a:lstStyle/>
          <a:p>
            <a:pPr>
              <a:defRPr/>
            </a:pPr>
            <a:r>
              <a:rPr lang="zh-CN" altLang="en-US" sz="2400" b="1" dirty="0">
                <a:solidFill>
                  <a:srgbClr val="FF0000"/>
                </a:solidFill>
                <a:latin typeface="+mn-ea"/>
                <a:ea typeface="+mn-ea"/>
              </a:rPr>
              <a:t>③轮廓最大高度</a:t>
            </a:r>
            <a:r>
              <a:rPr lang="en-US" altLang="zh-CN" sz="2400" b="1" i="1" dirty="0">
                <a:solidFill>
                  <a:schemeClr val="accent2"/>
                </a:solidFill>
                <a:latin typeface="+mj-lt"/>
                <a:ea typeface="+mn-ea"/>
              </a:rPr>
              <a:t>Rz</a:t>
            </a:r>
            <a:endParaRPr lang="zh-CN" altLang="en-US" sz="2400" b="1" dirty="0">
              <a:solidFill>
                <a:schemeClr val="accent2"/>
              </a:solidFill>
              <a:latin typeface="+mj-lt"/>
              <a:ea typeface="+mn-ea"/>
            </a:endParaRPr>
          </a:p>
        </p:txBody>
      </p:sp>
      <p:sp>
        <p:nvSpPr>
          <p:cNvPr id="5" name="矩形 4">
            <a:extLst>
              <a:ext uri="{FF2B5EF4-FFF2-40B4-BE49-F238E27FC236}">
                <a16:creationId xmlns:a16="http://schemas.microsoft.com/office/drawing/2014/main" id="{54B6E258-F618-1899-5CBD-F77413C01F45}"/>
              </a:ext>
            </a:extLst>
          </p:cNvPr>
          <p:cNvSpPr/>
          <p:nvPr/>
        </p:nvSpPr>
        <p:spPr>
          <a:xfrm>
            <a:off x="683568" y="921921"/>
            <a:ext cx="7991475" cy="1200329"/>
          </a:xfrm>
          <a:prstGeom prst="rect">
            <a:avLst/>
          </a:prstGeom>
          <a:noFill/>
          <a:ln w="9525">
            <a:noFill/>
          </a:ln>
        </p:spPr>
        <p:txBody>
          <a:bodyPr anchor="ctr" anchorCtr="0">
            <a:spAutoFit/>
          </a:bodyPr>
          <a:lstStyle/>
          <a:p>
            <a:pPr lvl="0" fontAlgn="auto">
              <a:spcBef>
                <a:spcPts val="0"/>
              </a:spcBef>
              <a:spcAft>
                <a:spcPts val="0"/>
              </a:spcAft>
              <a:defRPr/>
            </a:pPr>
            <a:r>
              <a:rPr kumimoji="0" lang="en-US" altLang="zh-CN" sz="2400" b="1" i="0" u="none" strike="noStrike" kern="0" cap="none" spc="0" normalizeH="0" baseline="0" noProof="0" dirty="0">
                <a:ln>
                  <a:noFill/>
                </a:ln>
                <a:solidFill>
                  <a:srgbClr val="000000"/>
                </a:solidFill>
                <a:effectLst/>
                <a:uLnTx/>
                <a:uFillTx/>
              </a:rPr>
              <a:t>   </a:t>
            </a:r>
            <a:r>
              <a:rPr kumimoji="0" lang="zh-CN" altLang="en-US" sz="2400" i="0" u="none" strike="noStrike" kern="0" cap="none" spc="0" normalizeH="0" baseline="0" noProof="0" dirty="0">
                <a:ln>
                  <a:noFill/>
                </a:ln>
                <a:effectLst/>
                <a:uLnTx/>
                <a:uFillTx/>
                <a:latin typeface="隶书" panose="02010509060101010101" pitchFamily="49" charset="-122"/>
                <a:ea typeface="隶书" panose="02010509060101010101" pitchFamily="49" charset="-122"/>
              </a:rPr>
              <a:t>指在一个取样长度</a:t>
            </a:r>
            <a:r>
              <a:rPr lang="en-US" altLang="zh-CN" sz="2400" i="1" kern="0" dirty="0" err="1">
                <a:solidFill>
                  <a:srgbClr val="FF0000"/>
                </a:solidFill>
                <a:latin typeface="+mj-lt"/>
                <a:ea typeface="隶书" panose="02010509060101010101" pitchFamily="49" charset="-122"/>
              </a:rPr>
              <a:t>lr</a:t>
            </a:r>
            <a:r>
              <a:rPr kumimoji="0" lang="zh-CN" altLang="en-US" sz="2400" i="0" u="none" strike="noStrike" kern="0" cap="none" spc="0" normalizeH="0" baseline="0" noProof="0" dirty="0">
                <a:ln>
                  <a:noFill/>
                </a:ln>
                <a:effectLst/>
                <a:uLnTx/>
                <a:uFillTx/>
                <a:latin typeface="隶书" panose="02010509060101010101" pitchFamily="49" charset="-122"/>
                <a:ea typeface="隶书" panose="02010509060101010101" pitchFamily="49" charset="-122"/>
              </a:rPr>
              <a:t>内，最大轮廓峰高和最大轮廓谷深之和。它对某些不允许出现较大的加工痕迹的零件表面有实用意义。</a:t>
            </a:r>
          </a:p>
        </p:txBody>
      </p:sp>
      <p:pic>
        <p:nvPicPr>
          <p:cNvPr id="6" name="图片 5" descr="10-2">
            <a:extLst>
              <a:ext uri="{FF2B5EF4-FFF2-40B4-BE49-F238E27FC236}">
                <a16:creationId xmlns:a16="http://schemas.microsoft.com/office/drawing/2014/main" id="{4F29F30A-45CE-CB9D-7DC3-A773AFE00168}"/>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323850" y="2442165"/>
            <a:ext cx="8496300" cy="3351213"/>
          </a:xfrm>
          <a:prstGeom prst="rect">
            <a:avLst/>
          </a:prstGeom>
          <a:noFill/>
          <a:ln w="9525">
            <a:noFill/>
          </a:ln>
        </p:spPr>
      </p:pic>
      <p:cxnSp>
        <p:nvCxnSpPr>
          <p:cNvPr id="12" name="直接连接符 11">
            <a:extLst>
              <a:ext uri="{FF2B5EF4-FFF2-40B4-BE49-F238E27FC236}">
                <a16:creationId xmlns:a16="http://schemas.microsoft.com/office/drawing/2014/main" id="{31DECE99-E634-2D54-6963-E059629938B6}"/>
              </a:ext>
            </a:extLst>
          </p:cNvPr>
          <p:cNvCxnSpPr/>
          <p:nvPr/>
        </p:nvCxnSpPr>
        <p:spPr>
          <a:xfrm>
            <a:off x="2555776" y="3212976"/>
            <a:ext cx="525658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1B50F8D4-DA99-1399-B950-606D7052948B}"/>
              </a:ext>
            </a:extLst>
          </p:cNvPr>
          <p:cNvCxnSpPr/>
          <p:nvPr/>
        </p:nvCxnSpPr>
        <p:spPr>
          <a:xfrm>
            <a:off x="6588224" y="4941168"/>
            <a:ext cx="122413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F8C35A1A-FA83-B338-2844-E9EBDD8686F6}"/>
              </a:ext>
            </a:extLst>
          </p:cNvPr>
          <p:cNvSpPr/>
          <p:nvPr/>
        </p:nvSpPr>
        <p:spPr>
          <a:xfrm>
            <a:off x="8331135" y="3212976"/>
            <a:ext cx="504056" cy="1728192"/>
          </a:xfrm>
          <a:prstGeom prst="rect">
            <a:avLst/>
          </a:prstGeom>
          <a:noFill/>
          <a:ln w="38100">
            <a:solidFill>
              <a:srgbClr val="FF66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91759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2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20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99B068B-BDB6-6A27-ABEA-B8EB3B7E8E9C}"/>
              </a:ext>
            </a:extLst>
          </p:cNvPr>
          <p:cNvSpPr txBox="1"/>
          <p:nvPr/>
        </p:nvSpPr>
        <p:spPr>
          <a:xfrm>
            <a:off x="627129" y="424391"/>
            <a:ext cx="4572000" cy="461665"/>
          </a:xfrm>
          <a:prstGeom prst="rect">
            <a:avLst/>
          </a:prstGeom>
          <a:noFill/>
        </p:spPr>
        <p:txBody>
          <a:bodyPr wrap="square">
            <a:spAutoFit/>
          </a:bodyPr>
          <a:lstStyle/>
          <a:p>
            <a:r>
              <a:rPr lang="en-US" altLang="zh-CN" sz="2400" b="1" kern="100" dirty="0">
                <a:solidFill>
                  <a:schemeClr val="accent2"/>
                </a:solidFill>
                <a:effectLst/>
                <a:latin typeface="黑体" panose="02010609060101010101" pitchFamily="49" charset="-122"/>
                <a:ea typeface="黑体" panose="02010609060101010101" pitchFamily="49" charset="-122"/>
                <a:cs typeface="Times New Roman" panose="02020603050405020304" pitchFamily="18" charset="0"/>
              </a:rPr>
              <a:t>2.</a:t>
            </a:r>
            <a:r>
              <a:rPr lang="zh-CN" altLang="zh-CN" sz="2400" b="1" kern="100" dirty="0">
                <a:solidFill>
                  <a:schemeClr val="accent2"/>
                </a:solidFill>
                <a:effectLst/>
                <a:latin typeface="黑体" panose="02010609060101010101" pitchFamily="49" charset="-122"/>
                <a:ea typeface="黑体" panose="02010609060101010101" pitchFamily="49" charset="-122"/>
                <a:cs typeface="Times New Roman" panose="02020603050405020304" pitchFamily="18" charset="0"/>
              </a:rPr>
              <a:t>零件</a:t>
            </a:r>
            <a:r>
              <a:rPr lang="zh-CN" altLang="en-US" sz="2400" b="1" kern="100" dirty="0">
                <a:solidFill>
                  <a:schemeClr val="accent2"/>
                </a:solidFill>
                <a:latin typeface="黑体" panose="02010609060101010101" pitchFamily="49" charset="-122"/>
                <a:ea typeface="黑体" panose="02010609060101010101" pitchFamily="49" charset="-122"/>
                <a:cs typeface="Times New Roman" panose="02020603050405020304" pitchFamily="18" charset="0"/>
              </a:rPr>
              <a:t>机械加工工艺</a:t>
            </a:r>
            <a:r>
              <a:rPr lang="zh-CN" altLang="zh-CN" sz="2400" b="1" kern="100" dirty="0">
                <a:solidFill>
                  <a:schemeClr val="accent2"/>
                </a:solidFill>
                <a:effectLst/>
                <a:latin typeface="黑体" panose="02010609060101010101" pitchFamily="49" charset="-122"/>
                <a:ea typeface="黑体" panose="02010609060101010101" pitchFamily="49" charset="-122"/>
                <a:cs typeface="Times New Roman" panose="02020603050405020304" pitchFamily="18" charset="0"/>
              </a:rPr>
              <a:t>结构</a:t>
            </a:r>
            <a:endParaRPr lang="zh-CN" altLang="en-US" sz="2400" b="1" dirty="0">
              <a:solidFill>
                <a:schemeClr val="accent2"/>
              </a:solidFill>
              <a:latin typeface="黑体" panose="02010609060101010101" pitchFamily="49" charset="-122"/>
              <a:ea typeface="黑体" panose="02010609060101010101" pitchFamily="49" charset="-122"/>
            </a:endParaRPr>
          </a:p>
        </p:txBody>
      </p:sp>
      <p:sp>
        <p:nvSpPr>
          <p:cNvPr id="5" name="矩形 4">
            <a:extLst>
              <a:ext uri="{FF2B5EF4-FFF2-40B4-BE49-F238E27FC236}">
                <a16:creationId xmlns:a16="http://schemas.microsoft.com/office/drawing/2014/main" id="{A3245AF4-D24A-FF9B-76E9-12A1BF8573D0}"/>
              </a:ext>
            </a:extLst>
          </p:cNvPr>
          <p:cNvSpPr/>
          <p:nvPr/>
        </p:nvSpPr>
        <p:spPr>
          <a:xfrm>
            <a:off x="466601" y="1129319"/>
            <a:ext cx="3889375" cy="433965"/>
          </a:xfrm>
          <a:prstGeom prst="rect">
            <a:avLst/>
          </a:prstGeom>
          <a:noFill/>
          <a:ln w="9525">
            <a:noFill/>
          </a:ln>
        </p:spPr>
        <p:txBody>
          <a:bodyPr anchor="t" anchorCtr="0">
            <a:spAutoFit/>
          </a:bodyPr>
          <a:lstStyle/>
          <a:p>
            <a:pPr fontAlgn="t">
              <a:lnSpc>
                <a:spcPct val="90000"/>
              </a:lnSpc>
            </a:pPr>
            <a:r>
              <a:rPr lang="zh-CN" altLang="en-US" sz="2400" b="1" dirty="0">
                <a:solidFill>
                  <a:srgbClr val="C00000"/>
                </a:solidFill>
                <a:latin typeface="等线" panose="02010600030101010101" pitchFamily="2" charset="-122"/>
                <a:ea typeface="等线" panose="02010600030101010101" pitchFamily="2" charset="-122"/>
              </a:rPr>
              <a:t>（</a:t>
            </a:r>
            <a:r>
              <a:rPr lang="en-US" altLang="zh-CN" sz="2400" b="1" dirty="0">
                <a:solidFill>
                  <a:srgbClr val="C00000"/>
                </a:solidFill>
                <a:latin typeface="等线" panose="02010600030101010101" pitchFamily="2" charset="-122"/>
                <a:ea typeface="等线" panose="02010600030101010101" pitchFamily="2" charset="-122"/>
              </a:rPr>
              <a:t>1</a:t>
            </a:r>
            <a:r>
              <a:rPr lang="zh-CN" altLang="en-US" sz="2400" b="1" dirty="0">
                <a:solidFill>
                  <a:srgbClr val="C00000"/>
                </a:solidFill>
                <a:latin typeface="等线" panose="02010600030101010101" pitchFamily="2" charset="-122"/>
                <a:ea typeface="等线" panose="02010600030101010101" pitchFamily="2" charset="-122"/>
              </a:rPr>
              <a:t>）</a:t>
            </a:r>
            <a:r>
              <a:rPr lang="zh-CN" altLang="en-US" sz="2400" b="1" dirty="0">
                <a:solidFill>
                  <a:srgbClr val="C00000"/>
                </a:solidFill>
                <a:latin typeface="等线" panose="02010600030101010101" pitchFamily="2" charset="-122"/>
                <a:ea typeface="等线" panose="02010600030101010101" pitchFamily="2" charset="-122"/>
                <a:hlinkClick r:id="rId2" action="ppaction://hlinkfile"/>
              </a:rPr>
              <a:t>倒角</a:t>
            </a:r>
            <a:r>
              <a:rPr lang="zh-CN" altLang="en-US" sz="2400" b="1" dirty="0">
                <a:solidFill>
                  <a:srgbClr val="C00000"/>
                </a:solidFill>
                <a:latin typeface="等线" panose="02010600030101010101" pitchFamily="2" charset="-122"/>
                <a:ea typeface="等线" panose="02010600030101010101" pitchFamily="2" charset="-122"/>
              </a:rPr>
              <a:t>和倒圆</a:t>
            </a:r>
          </a:p>
        </p:txBody>
      </p:sp>
      <p:sp>
        <p:nvSpPr>
          <p:cNvPr id="6" name="文本框 5">
            <a:extLst>
              <a:ext uri="{FF2B5EF4-FFF2-40B4-BE49-F238E27FC236}">
                <a16:creationId xmlns:a16="http://schemas.microsoft.com/office/drawing/2014/main" id="{28375B98-0C13-281A-6E94-A6FBEE7B553E}"/>
              </a:ext>
            </a:extLst>
          </p:cNvPr>
          <p:cNvSpPr txBox="1"/>
          <p:nvPr/>
        </p:nvSpPr>
        <p:spPr>
          <a:xfrm>
            <a:off x="659993" y="1552024"/>
            <a:ext cx="7905311" cy="1806264"/>
          </a:xfrm>
          <a:prstGeom prst="rect">
            <a:avLst/>
          </a:prstGeom>
          <a:noFill/>
          <a:ln w="9525" cap="flat" cmpd="sng">
            <a:solidFill>
              <a:srgbClr val="6600FF"/>
            </a:solidFill>
            <a:prstDash val="solid"/>
            <a:miter/>
            <a:headEnd type="none" w="med" len="med"/>
            <a:tailEnd type="none" w="med" len="med"/>
          </a:ln>
        </p:spPr>
        <p:txBody>
          <a:bodyPr wrap="square" anchor="t" anchorCtr="0">
            <a:spAutoFit/>
          </a:bodyPr>
          <a:lstStyle/>
          <a:p>
            <a:pPr>
              <a:lnSpc>
                <a:spcPct val="120000"/>
              </a:lnSpc>
            </a:pPr>
            <a:r>
              <a:rPr lang="zh-CN" altLang="en-US" sz="2400" dirty="0">
                <a:solidFill>
                  <a:srgbClr val="000000"/>
                </a:solidFill>
                <a:latin typeface="隶书" panose="02010509060101010101" pitchFamily="49" charset="-122"/>
                <a:ea typeface="隶书" panose="02010509060101010101" pitchFamily="49" charset="-122"/>
              </a:rPr>
              <a:t>    为了去除零件的毛刺、锐边和便于装配，将孔或轴的端部形成的尖角加工成</a:t>
            </a:r>
            <a:r>
              <a:rPr lang="zh-CN" altLang="en-US" sz="2400" dirty="0">
                <a:solidFill>
                  <a:srgbClr val="FF0000"/>
                </a:solidFill>
                <a:latin typeface="隶书" panose="02010509060101010101" pitchFamily="49" charset="-122"/>
                <a:ea typeface="隶书" panose="02010509060101010101" pitchFamily="49" charset="-122"/>
              </a:rPr>
              <a:t>倒角</a:t>
            </a:r>
            <a:r>
              <a:rPr lang="zh-CN" altLang="en-US" sz="2400" dirty="0">
                <a:solidFill>
                  <a:srgbClr val="000000"/>
                </a:solidFill>
                <a:latin typeface="隶书" panose="02010509060101010101" pitchFamily="49" charset="-122"/>
                <a:ea typeface="隶书" panose="02010509060101010101" pitchFamily="49" charset="-122"/>
              </a:rPr>
              <a:t>；为了避免因应力集中而产生裂纹，在轴肩处加工成圆角过渡的形式，称为</a:t>
            </a:r>
            <a:r>
              <a:rPr lang="zh-CN" altLang="en-US" sz="2400" dirty="0">
                <a:solidFill>
                  <a:srgbClr val="FF3300"/>
                </a:solidFill>
                <a:latin typeface="隶书" panose="02010509060101010101" pitchFamily="49" charset="-122"/>
                <a:ea typeface="隶书" panose="02010509060101010101" pitchFamily="49" charset="-122"/>
              </a:rPr>
              <a:t>倒圆</a:t>
            </a:r>
            <a:r>
              <a:rPr lang="zh-CN" altLang="en-US" sz="2400" dirty="0">
                <a:solidFill>
                  <a:srgbClr val="000000"/>
                </a:solidFill>
                <a:latin typeface="隶书" panose="02010509060101010101" pitchFamily="49" charset="-122"/>
                <a:ea typeface="隶书" panose="02010509060101010101" pitchFamily="49" charset="-122"/>
              </a:rPr>
              <a:t>。倒角和倒圆的尺寸系列查阅有关国家标准。</a:t>
            </a:r>
          </a:p>
        </p:txBody>
      </p:sp>
      <p:pic>
        <p:nvPicPr>
          <p:cNvPr id="52" name="图片 51" descr="图示, 工程绘图&#10;&#10;AI 生成的内容可能不正确。">
            <a:extLst>
              <a:ext uri="{FF2B5EF4-FFF2-40B4-BE49-F238E27FC236}">
                <a16:creationId xmlns:a16="http://schemas.microsoft.com/office/drawing/2014/main" id="{E02E8F84-6DF7-D649-E38D-8225D9D54A99}"/>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r="5502" b="10268"/>
          <a:stretch>
            <a:fillRect/>
          </a:stretch>
        </p:blipFill>
        <p:spPr>
          <a:xfrm>
            <a:off x="292168" y="3413829"/>
            <a:ext cx="8640960" cy="2182550"/>
          </a:xfrm>
          <a:prstGeom prst="rect">
            <a:avLst/>
          </a:prstGeom>
        </p:spPr>
      </p:pic>
      <p:sp>
        <p:nvSpPr>
          <p:cNvPr id="54" name="文本框 53">
            <a:extLst>
              <a:ext uri="{FF2B5EF4-FFF2-40B4-BE49-F238E27FC236}">
                <a16:creationId xmlns:a16="http://schemas.microsoft.com/office/drawing/2014/main" id="{41A56E8C-C3C7-45BC-F7DB-07862B05E9A5}"/>
              </a:ext>
            </a:extLst>
          </p:cNvPr>
          <p:cNvSpPr txBox="1"/>
          <p:nvPr/>
        </p:nvSpPr>
        <p:spPr>
          <a:xfrm>
            <a:off x="1907704" y="5676607"/>
            <a:ext cx="4896544" cy="707886"/>
          </a:xfrm>
          <a:prstGeom prst="rect">
            <a:avLst/>
          </a:prstGeom>
          <a:solidFill>
            <a:schemeClr val="accent5"/>
          </a:solidFill>
          <a:ln>
            <a:solidFill>
              <a:srgbClr val="6600CC"/>
            </a:solidFill>
          </a:ln>
        </p:spPr>
        <p:txBody>
          <a:bodyPr wrap="square">
            <a:spAutoFit/>
          </a:bodyPr>
          <a:lstStyle/>
          <a:p>
            <a:r>
              <a:rPr lang="zh-CN" altLang="zh-CN" b="1" kern="100" dirty="0">
                <a:solidFill>
                  <a:srgbClr val="FF0000"/>
                </a:solidFill>
                <a:effectLst/>
                <a:latin typeface="+mn-ea"/>
                <a:ea typeface="+mn-ea"/>
                <a:cs typeface="Times New Roman" panose="02020603050405020304" pitchFamily="18" charset="0"/>
              </a:rPr>
              <a:t>常用</a:t>
            </a:r>
            <a:r>
              <a:rPr lang="zh-CN" altLang="zh-CN" b="1" dirty="0">
                <a:solidFill>
                  <a:srgbClr val="FF0000"/>
                </a:solidFill>
                <a:effectLst/>
                <a:latin typeface="+mn-ea"/>
                <a:ea typeface="+mn-ea"/>
                <a:cs typeface="宋体" panose="02010600030101010101" pitchFamily="2" charset="-122"/>
              </a:rPr>
              <a:t>倒角为</a:t>
            </a:r>
            <a:r>
              <a:rPr lang="en-US" altLang="zh-CN" b="1" dirty="0">
                <a:solidFill>
                  <a:srgbClr val="FF0000"/>
                </a:solidFill>
                <a:effectLst/>
                <a:latin typeface="+mn-ea"/>
                <a:ea typeface="+mn-ea"/>
                <a:cs typeface="宋体" panose="02010600030101010101" pitchFamily="2" charset="-122"/>
              </a:rPr>
              <a:t>45</a:t>
            </a:r>
            <a:r>
              <a:rPr lang="zh-CN" altLang="zh-CN" sz="2400" b="1" baseline="30000" dirty="0">
                <a:solidFill>
                  <a:srgbClr val="FF0000"/>
                </a:solidFill>
                <a:effectLst/>
                <a:latin typeface="+mn-ea"/>
                <a:ea typeface="+mn-ea"/>
                <a:cs typeface="宋体" panose="02010600030101010101" pitchFamily="2" charset="-122"/>
              </a:rPr>
              <a:t>。</a:t>
            </a:r>
            <a:r>
              <a:rPr lang="zh-CN" altLang="zh-CN" b="1" kern="100" dirty="0">
                <a:solidFill>
                  <a:srgbClr val="FF0000"/>
                </a:solidFill>
                <a:effectLst/>
                <a:latin typeface="+mn-ea"/>
                <a:ea typeface="+mn-ea"/>
                <a:cs typeface="Times New Roman" panose="02020603050405020304" pitchFamily="18" charset="0"/>
              </a:rPr>
              <a:t>（用</a:t>
            </a:r>
            <a:r>
              <a:rPr lang="en-US" altLang="zh-CN" b="1" kern="100" dirty="0">
                <a:solidFill>
                  <a:srgbClr val="FF0000"/>
                </a:solidFill>
                <a:effectLst/>
                <a:latin typeface="+mn-ea"/>
                <a:ea typeface="+mn-ea"/>
                <a:cs typeface="Times New Roman" panose="02020603050405020304" pitchFamily="18" charset="0"/>
              </a:rPr>
              <a:t>C</a:t>
            </a:r>
            <a:r>
              <a:rPr lang="zh-CN" altLang="zh-CN" b="1" kern="100" dirty="0">
                <a:solidFill>
                  <a:srgbClr val="FF0000"/>
                </a:solidFill>
                <a:effectLst/>
                <a:latin typeface="+mn-ea"/>
                <a:ea typeface="+mn-ea"/>
                <a:cs typeface="Times New Roman" panose="02020603050405020304" pitchFamily="18" charset="0"/>
              </a:rPr>
              <a:t>表示），也有</a:t>
            </a:r>
            <a:r>
              <a:rPr lang="en-US" altLang="zh-CN" b="1" dirty="0">
                <a:solidFill>
                  <a:srgbClr val="FF0000"/>
                </a:solidFill>
                <a:effectLst/>
                <a:latin typeface="+mn-ea"/>
                <a:ea typeface="+mn-ea"/>
                <a:cs typeface="宋体" panose="02010600030101010101" pitchFamily="2" charset="-122"/>
              </a:rPr>
              <a:t>30</a:t>
            </a:r>
            <a:r>
              <a:rPr lang="zh-CN" altLang="zh-CN" sz="2400" b="1" baseline="30000" dirty="0">
                <a:solidFill>
                  <a:srgbClr val="FF0000"/>
                </a:solidFill>
                <a:effectLst/>
                <a:latin typeface="+mn-ea"/>
                <a:ea typeface="+mn-ea"/>
                <a:cs typeface="宋体" panose="02010600030101010101" pitchFamily="2" charset="-122"/>
              </a:rPr>
              <a:t>。</a:t>
            </a:r>
            <a:r>
              <a:rPr lang="zh-CN" altLang="zh-CN" b="1" kern="100" dirty="0">
                <a:solidFill>
                  <a:srgbClr val="FF0000"/>
                </a:solidFill>
                <a:effectLst/>
                <a:latin typeface="+mn-ea"/>
                <a:ea typeface="+mn-ea"/>
                <a:cs typeface="Times New Roman" panose="02020603050405020304" pitchFamily="18" charset="0"/>
              </a:rPr>
              <a:t>或</a:t>
            </a:r>
            <a:r>
              <a:rPr lang="en-US" altLang="zh-CN" b="1" dirty="0">
                <a:solidFill>
                  <a:srgbClr val="FF0000"/>
                </a:solidFill>
                <a:effectLst/>
                <a:latin typeface="+mn-ea"/>
                <a:ea typeface="+mn-ea"/>
                <a:cs typeface="宋体" panose="02010600030101010101" pitchFamily="2" charset="-122"/>
              </a:rPr>
              <a:t>60</a:t>
            </a:r>
            <a:r>
              <a:rPr lang="zh-CN" altLang="zh-CN" sz="2400" b="1" baseline="30000" dirty="0">
                <a:solidFill>
                  <a:srgbClr val="FF0000"/>
                </a:solidFill>
                <a:effectLst/>
                <a:latin typeface="+mn-ea"/>
                <a:ea typeface="+mn-ea"/>
                <a:cs typeface="宋体" panose="02010600030101010101" pitchFamily="2" charset="-122"/>
              </a:rPr>
              <a:t>。</a:t>
            </a:r>
            <a:r>
              <a:rPr lang="zh-CN" altLang="zh-CN" b="1" kern="100" dirty="0">
                <a:solidFill>
                  <a:srgbClr val="FF0000"/>
                </a:solidFill>
                <a:effectLst/>
                <a:latin typeface="+mn-ea"/>
                <a:ea typeface="+mn-ea"/>
                <a:cs typeface="Times New Roman" panose="02020603050405020304" pitchFamily="18" charset="0"/>
              </a:rPr>
              <a:t>的倒角，应分别注出宽度和角度</a:t>
            </a:r>
            <a:r>
              <a:rPr lang="zh-CN" altLang="en-US" b="1" kern="100" dirty="0">
                <a:solidFill>
                  <a:srgbClr val="FF0000"/>
                </a:solidFill>
                <a:effectLst/>
                <a:latin typeface="+mn-ea"/>
                <a:ea typeface="+mn-ea"/>
                <a:cs typeface="Times New Roman" panose="02020603050405020304" pitchFamily="18" charset="0"/>
              </a:rPr>
              <a:t>。</a:t>
            </a:r>
            <a:endParaRPr lang="zh-CN" altLang="en-US" b="1" dirty="0">
              <a:latin typeface="+mn-ea"/>
              <a:ea typeface="+mn-ea"/>
            </a:endParaRPr>
          </a:p>
        </p:txBody>
      </p:sp>
    </p:spTree>
    <p:extLst>
      <p:ext uri="{BB962C8B-B14F-4D97-AF65-F5344CB8AC3E}">
        <p14:creationId xmlns:p14="http://schemas.microsoft.com/office/powerpoint/2010/main" val="779875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lt">
                                    <p:tmPct val="100000"/>
                                  </p:iterate>
                                  <p:childTnLst>
                                    <p:set>
                                      <p:cBhvr>
                                        <p:cTn id="11" dur="1" fill="hold">
                                          <p:stCondLst>
                                            <p:cond delay="0"/>
                                          </p:stCondLst>
                                        </p:cTn>
                                        <p:tgtEl>
                                          <p:spTgt spid="5"/>
                                        </p:tgtEl>
                                        <p:attrNameLst>
                                          <p:attrName>style.visibility</p:attrName>
                                        </p:attrNameLst>
                                      </p:cBhvr>
                                      <p:to>
                                        <p:strVal val="visible"/>
                                      </p:to>
                                    </p:set>
                                    <p:animEffect transition="in" filter="wipe(left)">
                                      <p:cBhvr>
                                        <p:cTn id="12" dur="75"/>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wipe(left)">
                                      <p:cBhvr>
                                        <p:cTn id="22" dur="500"/>
                                        <p:tgtEl>
                                          <p:spTgt spid="5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down)">
                                      <p:cBhvr>
                                        <p:cTn id="2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bldLvl="0" animBg="1"/>
      <p:bldP spid="5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29410">
            <a:extLst>
              <a:ext uri="{FF2B5EF4-FFF2-40B4-BE49-F238E27FC236}">
                <a16:creationId xmlns:a16="http://schemas.microsoft.com/office/drawing/2014/main" id="{891E68E0-7F5C-87D5-012E-59A4271A0B4D}"/>
              </a:ext>
            </a:extLst>
          </p:cNvPr>
          <p:cNvSpPr/>
          <p:nvPr/>
        </p:nvSpPr>
        <p:spPr>
          <a:xfrm>
            <a:off x="323528" y="167126"/>
            <a:ext cx="4049507" cy="461665"/>
          </a:xfrm>
          <a:prstGeom prst="rect">
            <a:avLst/>
          </a:prstGeom>
          <a:noFill/>
          <a:ln w="9525">
            <a:noFill/>
          </a:ln>
        </p:spPr>
        <p:txBody>
          <a:bodyPr wrap="none" anchor="ctr" anchorCtr="0">
            <a:spAutoFit/>
          </a:bodyPr>
          <a:lstStyle/>
          <a:p>
            <a:pPr>
              <a:defRPr/>
            </a:pPr>
            <a:r>
              <a:rPr lang="zh-CN" altLang="en-US" sz="2400" b="1" dirty="0">
                <a:solidFill>
                  <a:schemeClr val="accent6"/>
                </a:solidFill>
                <a:latin typeface="等线" panose="02010600030101010101" pitchFamily="2" charset="-122"/>
                <a:ea typeface="等线" panose="02010600030101010101" pitchFamily="2" charset="-122"/>
                <a:cs typeface="楷体" panose="02010609060101010101" charset="-122"/>
              </a:rPr>
              <a:t>（</a:t>
            </a:r>
            <a:r>
              <a:rPr lang="en-US" altLang="zh-CN" sz="2400" b="1" dirty="0">
                <a:solidFill>
                  <a:schemeClr val="accent6"/>
                </a:solidFill>
                <a:latin typeface="等线" panose="02010600030101010101" pitchFamily="2" charset="-122"/>
                <a:ea typeface="等线" panose="02010600030101010101" pitchFamily="2" charset="-122"/>
                <a:cs typeface="楷体" panose="02010609060101010101" charset="-122"/>
              </a:rPr>
              <a:t>3</a:t>
            </a:r>
            <a:r>
              <a:rPr lang="zh-CN" altLang="en-US" sz="2400" b="1" dirty="0">
                <a:solidFill>
                  <a:schemeClr val="accent6"/>
                </a:solidFill>
                <a:latin typeface="等线" panose="02010600030101010101" pitchFamily="2" charset="-122"/>
                <a:ea typeface="等线" panose="02010600030101010101" pitchFamily="2" charset="-122"/>
                <a:cs typeface="楷体" panose="02010609060101010101" charset="-122"/>
              </a:rPr>
              <a:t>）表面粗糙度参数的选用</a:t>
            </a:r>
            <a:endParaRPr lang="en-US" altLang="zh-CN" sz="2400" b="1" dirty="0">
              <a:solidFill>
                <a:schemeClr val="accent6"/>
              </a:solidFill>
              <a:latin typeface="等线" panose="02010600030101010101" pitchFamily="2" charset="-122"/>
              <a:ea typeface="等线" panose="02010600030101010101" pitchFamily="2" charset="-122"/>
              <a:cs typeface="楷体" panose="02010609060101010101" charset="-122"/>
            </a:endParaRPr>
          </a:p>
        </p:txBody>
      </p:sp>
      <p:sp>
        <p:nvSpPr>
          <p:cNvPr id="5" name="文本框 4">
            <a:extLst>
              <a:ext uri="{FF2B5EF4-FFF2-40B4-BE49-F238E27FC236}">
                <a16:creationId xmlns:a16="http://schemas.microsoft.com/office/drawing/2014/main" id="{0FAED5ED-A6B9-45DF-D71B-8B050E28364F}"/>
              </a:ext>
            </a:extLst>
          </p:cNvPr>
          <p:cNvSpPr txBox="1"/>
          <p:nvPr/>
        </p:nvSpPr>
        <p:spPr>
          <a:xfrm>
            <a:off x="683568" y="650305"/>
            <a:ext cx="7920880" cy="1569660"/>
          </a:xfrm>
          <a:prstGeom prst="rect">
            <a:avLst/>
          </a:prstGeom>
          <a:noFill/>
        </p:spPr>
        <p:txBody>
          <a:bodyPr wrap="square">
            <a:spAutoFit/>
          </a:bodyPr>
          <a:lstStyle/>
          <a:p>
            <a:r>
              <a:rPr lang="zh-CN" altLang="en-US" dirty="0"/>
              <a:t>    </a:t>
            </a:r>
            <a:r>
              <a:rPr lang="zh-CN" altLang="en-US" sz="2400" dirty="0">
                <a:latin typeface="隶书" panose="02010509060101010101" pitchFamily="49" charset="-122"/>
                <a:ea typeface="隶书" panose="02010509060101010101" pitchFamily="49" charset="-122"/>
              </a:rPr>
              <a:t>表面粗糙度参数数值的选择，既要考虑表面</a:t>
            </a:r>
            <a:r>
              <a:rPr lang="zh-CN" altLang="en-US" sz="2400" dirty="0">
                <a:solidFill>
                  <a:srgbClr val="FF0000"/>
                </a:solidFill>
                <a:latin typeface="隶书" panose="02010509060101010101" pitchFamily="49" charset="-122"/>
                <a:ea typeface="隶书" panose="02010509060101010101" pitchFamily="49" charset="-122"/>
              </a:rPr>
              <a:t>功能</a:t>
            </a:r>
            <a:r>
              <a:rPr lang="zh-CN" altLang="en-US" sz="2400" dirty="0">
                <a:latin typeface="隶书" panose="02010509060101010101" pitchFamily="49" charset="-122"/>
                <a:ea typeface="隶书" panose="02010509060101010101" pitchFamily="49" charset="-122"/>
              </a:rPr>
              <a:t>的需要，也要考虑产品的加工</a:t>
            </a:r>
            <a:r>
              <a:rPr lang="zh-CN" altLang="en-US" sz="2400" dirty="0">
                <a:solidFill>
                  <a:srgbClr val="FF0000"/>
                </a:solidFill>
                <a:latin typeface="隶书" panose="02010509060101010101" pitchFamily="49" charset="-122"/>
                <a:ea typeface="隶书" panose="02010509060101010101" pitchFamily="49" charset="-122"/>
              </a:rPr>
              <a:t>成本</a:t>
            </a:r>
            <a:r>
              <a:rPr lang="zh-CN" altLang="en-US" sz="2400" dirty="0">
                <a:latin typeface="隶书" panose="02010509060101010101" pitchFamily="49" charset="-122"/>
                <a:ea typeface="隶书" panose="02010509060101010101" pitchFamily="49" charset="-122"/>
              </a:rPr>
              <a:t>。因此，应该在</a:t>
            </a:r>
            <a:r>
              <a:rPr lang="zh-CN" altLang="en-US" sz="2400" dirty="0">
                <a:solidFill>
                  <a:srgbClr val="FF0000"/>
                </a:solidFill>
                <a:latin typeface="隶书" panose="02010509060101010101" pitchFamily="49" charset="-122"/>
                <a:ea typeface="隶书" panose="02010509060101010101" pitchFamily="49" charset="-122"/>
              </a:rPr>
              <a:t>满足使用要求</a:t>
            </a:r>
            <a:r>
              <a:rPr lang="zh-CN" altLang="en-US" sz="2400" dirty="0">
                <a:latin typeface="隶书" panose="02010509060101010101" pitchFamily="49" charset="-122"/>
                <a:ea typeface="隶书" panose="02010509060101010101" pitchFamily="49" charset="-122"/>
              </a:rPr>
              <a:t>的前提下，根据零件的工作情况和要求，经济合理地确定表面粗糙度，</a:t>
            </a:r>
            <a:r>
              <a:rPr lang="zh-CN" altLang="en-US" sz="2400" dirty="0">
                <a:solidFill>
                  <a:srgbClr val="FF0000"/>
                </a:solidFill>
                <a:latin typeface="隶书" panose="02010509060101010101" pitchFamily="49" charset="-122"/>
                <a:ea typeface="隶书" panose="02010509060101010101" pitchFamily="49" charset="-122"/>
              </a:rPr>
              <a:t>尽量选用较大的表面粗糙度参数数值</a:t>
            </a:r>
            <a:r>
              <a:rPr lang="zh-CN" altLang="en-US" sz="2400" dirty="0">
                <a:latin typeface="隶书" panose="02010509060101010101" pitchFamily="49" charset="-122"/>
                <a:ea typeface="隶书" panose="02010509060101010101" pitchFamily="49" charset="-122"/>
              </a:rPr>
              <a:t>。</a:t>
            </a:r>
          </a:p>
        </p:txBody>
      </p:sp>
      <p:grpSp>
        <p:nvGrpSpPr>
          <p:cNvPr id="14" name="组合 13">
            <a:extLst>
              <a:ext uri="{FF2B5EF4-FFF2-40B4-BE49-F238E27FC236}">
                <a16:creationId xmlns:a16="http://schemas.microsoft.com/office/drawing/2014/main" id="{2A4A3E67-DBB1-41DB-FDCF-C201A313D805}"/>
              </a:ext>
            </a:extLst>
          </p:cNvPr>
          <p:cNvGrpSpPr/>
          <p:nvPr/>
        </p:nvGrpSpPr>
        <p:grpSpPr>
          <a:xfrm>
            <a:off x="179512" y="2175691"/>
            <a:ext cx="8784976" cy="4515183"/>
            <a:chOff x="179512" y="2175691"/>
            <a:chExt cx="8784976" cy="4515183"/>
          </a:xfrm>
        </p:grpSpPr>
        <p:pic>
          <p:nvPicPr>
            <p:cNvPr id="7" name="图片 6" descr="表格&#10;&#10;AI 生成的内容可能不正确。">
              <a:extLst>
                <a:ext uri="{FF2B5EF4-FFF2-40B4-BE49-F238E27FC236}">
                  <a16:creationId xmlns:a16="http://schemas.microsoft.com/office/drawing/2014/main" id="{600080FB-FFF7-E469-A372-D8D5F70603A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2175691"/>
              <a:ext cx="8784976" cy="4515183"/>
            </a:xfrm>
            <a:prstGeom prst="rect">
              <a:avLst/>
            </a:prstGeom>
            <a:noFill/>
            <a:ln>
              <a:solidFill>
                <a:schemeClr val="accent6"/>
              </a:solidFill>
            </a:ln>
          </p:spPr>
        </p:pic>
        <p:sp>
          <p:nvSpPr>
            <p:cNvPr id="10" name="矩形 9">
              <a:extLst>
                <a:ext uri="{FF2B5EF4-FFF2-40B4-BE49-F238E27FC236}">
                  <a16:creationId xmlns:a16="http://schemas.microsoft.com/office/drawing/2014/main" id="{614A208B-3A18-154E-FDF2-263AEF006F31}"/>
                </a:ext>
              </a:extLst>
            </p:cNvPr>
            <p:cNvSpPr/>
            <p:nvPr/>
          </p:nvSpPr>
          <p:spPr>
            <a:xfrm>
              <a:off x="2627784" y="5085184"/>
              <a:ext cx="504056" cy="1224136"/>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a:extLst>
                <a:ext uri="{FF2B5EF4-FFF2-40B4-BE49-F238E27FC236}">
                  <a16:creationId xmlns:a16="http://schemas.microsoft.com/office/drawing/2014/main" id="{55913786-DD2E-6381-8EA6-A84C2AFE1FF5}"/>
                </a:ext>
              </a:extLst>
            </p:cNvPr>
            <p:cNvSpPr/>
            <p:nvPr/>
          </p:nvSpPr>
          <p:spPr>
            <a:xfrm>
              <a:off x="6948264" y="3717032"/>
              <a:ext cx="504056" cy="1152128"/>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F345B9D5-0248-731A-FD0F-30353A82BFFB}"/>
                </a:ext>
              </a:extLst>
            </p:cNvPr>
            <p:cNvSpPr/>
            <p:nvPr/>
          </p:nvSpPr>
          <p:spPr>
            <a:xfrm>
              <a:off x="4788024" y="3933056"/>
              <a:ext cx="504056" cy="2088232"/>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1721146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a:extLst>
              <a:ext uri="{FF2B5EF4-FFF2-40B4-BE49-F238E27FC236}">
                <a16:creationId xmlns:a16="http://schemas.microsoft.com/office/drawing/2014/main" id="{13928EE1-0BA9-955C-8DBF-97F65A20F4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3081" y="981497"/>
            <a:ext cx="7877837" cy="5544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529410">
            <a:extLst>
              <a:ext uri="{FF2B5EF4-FFF2-40B4-BE49-F238E27FC236}">
                <a16:creationId xmlns:a16="http://schemas.microsoft.com/office/drawing/2014/main" id="{8608D0A2-0B9A-B1CD-16FB-E6CF534E372B}"/>
              </a:ext>
            </a:extLst>
          </p:cNvPr>
          <p:cNvSpPr/>
          <p:nvPr/>
        </p:nvSpPr>
        <p:spPr>
          <a:xfrm>
            <a:off x="323528" y="260648"/>
            <a:ext cx="4972836" cy="461665"/>
          </a:xfrm>
          <a:prstGeom prst="rect">
            <a:avLst/>
          </a:prstGeom>
          <a:noFill/>
          <a:ln w="9525">
            <a:noFill/>
          </a:ln>
        </p:spPr>
        <p:txBody>
          <a:bodyPr wrap="none" anchor="ctr" anchorCtr="0">
            <a:spAutoFit/>
          </a:bodyPr>
          <a:lstStyle/>
          <a:p>
            <a:pPr>
              <a:defRPr/>
            </a:pPr>
            <a:r>
              <a:rPr lang="zh-CN" altLang="en-US" sz="2400" b="1" dirty="0">
                <a:solidFill>
                  <a:schemeClr val="accent6"/>
                </a:solidFill>
                <a:latin typeface="等线" panose="02010600030101010101" pitchFamily="2" charset="-122"/>
                <a:ea typeface="等线" panose="02010600030101010101" pitchFamily="2" charset="-122"/>
                <a:cs typeface="楷体" panose="02010609060101010101" charset="-122"/>
              </a:rPr>
              <a:t>（</a:t>
            </a:r>
            <a:r>
              <a:rPr lang="en-US" altLang="zh-CN" sz="2400" b="1" dirty="0">
                <a:solidFill>
                  <a:schemeClr val="accent6"/>
                </a:solidFill>
                <a:latin typeface="等线" panose="02010600030101010101" pitchFamily="2" charset="-122"/>
                <a:ea typeface="等线" panose="02010600030101010101" pitchFamily="2" charset="-122"/>
                <a:cs typeface="楷体" panose="02010609060101010101" charset="-122"/>
              </a:rPr>
              <a:t>3</a:t>
            </a:r>
            <a:r>
              <a:rPr lang="zh-CN" altLang="en-US" sz="2400" b="1" dirty="0">
                <a:solidFill>
                  <a:schemeClr val="accent6"/>
                </a:solidFill>
                <a:latin typeface="等线" panose="02010600030101010101" pitchFamily="2" charset="-122"/>
                <a:ea typeface="等线" panose="02010600030101010101" pitchFamily="2" charset="-122"/>
                <a:cs typeface="楷体" panose="02010609060101010101" charset="-122"/>
              </a:rPr>
              <a:t>）表面粗糙度参数的选用（续）</a:t>
            </a:r>
            <a:endParaRPr lang="en-US" altLang="zh-CN" sz="2400" b="1" dirty="0">
              <a:solidFill>
                <a:schemeClr val="accent6"/>
              </a:solidFill>
              <a:latin typeface="等线" panose="02010600030101010101" pitchFamily="2" charset="-122"/>
              <a:ea typeface="等线" panose="02010600030101010101" pitchFamily="2" charset="-122"/>
              <a:cs typeface="楷体" panose="02010609060101010101" charset="-122"/>
            </a:endParaRPr>
          </a:p>
        </p:txBody>
      </p:sp>
    </p:spTree>
    <p:extLst>
      <p:ext uri="{BB962C8B-B14F-4D97-AF65-F5344CB8AC3E}">
        <p14:creationId xmlns:p14="http://schemas.microsoft.com/office/powerpoint/2010/main" val="1483846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29410">
            <a:extLst>
              <a:ext uri="{FF2B5EF4-FFF2-40B4-BE49-F238E27FC236}">
                <a16:creationId xmlns:a16="http://schemas.microsoft.com/office/drawing/2014/main" id="{DC6AA95C-BC42-4417-0687-85979129770A}"/>
              </a:ext>
            </a:extLst>
          </p:cNvPr>
          <p:cNvSpPr/>
          <p:nvPr/>
        </p:nvSpPr>
        <p:spPr>
          <a:xfrm>
            <a:off x="323528" y="260648"/>
            <a:ext cx="4972836" cy="461665"/>
          </a:xfrm>
          <a:prstGeom prst="rect">
            <a:avLst/>
          </a:prstGeom>
          <a:noFill/>
          <a:ln w="9525">
            <a:noFill/>
          </a:ln>
        </p:spPr>
        <p:txBody>
          <a:bodyPr wrap="none" anchor="ctr" anchorCtr="0">
            <a:spAutoFit/>
          </a:bodyPr>
          <a:lstStyle/>
          <a:p>
            <a:pPr>
              <a:defRPr/>
            </a:pPr>
            <a:r>
              <a:rPr lang="zh-CN" altLang="en-US" sz="2400" b="1" dirty="0">
                <a:solidFill>
                  <a:schemeClr val="accent6"/>
                </a:solidFill>
                <a:latin typeface="等线" panose="02010600030101010101" pitchFamily="2" charset="-122"/>
                <a:ea typeface="等线" panose="02010600030101010101" pitchFamily="2" charset="-122"/>
                <a:cs typeface="楷体" panose="02010609060101010101" charset="-122"/>
              </a:rPr>
              <a:t>（</a:t>
            </a:r>
            <a:r>
              <a:rPr lang="en-US" altLang="zh-CN" sz="2400" b="1" dirty="0">
                <a:solidFill>
                  <a:schemeClr val="accent6"/>
                </a:solidFill>
                <a:latin typeface="等线" panose="02010600030101010101" pitchFamily="2" charset="-122"/>
                <a:ea typeface="等线" panose="02010600030101010101" pitchFamily="2" charset="-122"/>
                <a:cs typeface="楷体" panose="02010609060101010101" charset="-122"/>
              </a:rPr>
              <a:t>4</a:t>
            </a:r>
            <a:r>
              <a:rPr lang="zh-CN" altLang="en-US" sz="2400" b="1" dirty="0">
                <a:solidFill>
                  <a:schemeClr val="accent6"/>
                </a:solidFill>
                <a:latin typeface="等线" panose="02010600030101010101" pitchFamily="2" charset="-122"/>
                <a:ea typeface="等线" panose="02010600030101010101" pitchFamily="2" charset="-122"/>
                <a:cs typeface="楷体" panose="02010609060101010101" charset="-122"/>
              </a:rPr>
              <a:t>）表面粗糙度的图形符号及含义</a:t>
            </a:r>
            <a:endParaRPr lang="en-US" altLang="zh-CN" sz="2400" b="1" dirty="0">
              <a:solidFill>
                <a:schemeClr val="accent6"/>
              </a:solidFill>
              <a:latin typeface="等线" panose="02010600030101010101" pitchFamily="2" charset="-122"/>
              <a:ea typeface="等线" panose="02010600030101010101" pitchFamily="2" charset="-122"/>
              <a:cs typeface="楷体" panose="02010609060101010101" charset="-122"/>
            </a:endParaRPr>
          </a:p>
        </p:txBody>
      </p:sp>
      <p:pic>
        <p:nvPicPr>
          <p:cNvPr id="5" name="图片 4" descr="表格&#10;&#10;AI 生成的内容可能不正确。">
            <a:extLst>
              <a:ext uri="{FF2B5EF4-FFF2-40B4-BE49-F238E27FC236}">
                <a16:creationId xmlns:a16="http://schemas.microsoft.com/office/drawing/2014/main" id="{8FD2E192-BA70-3987-D82C-9013F97133D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0087" y="980728"/>
            <a:ext cx="8563825" cy="5314465"/>
          </a:xfrm>
          <a:prstGeom prst="rect">
            <a:avLst/>
          </a:prstGeom>
          <a:ln>
            <a:solidFill>
              <a:schemeClr val="accent6"/>
            </a:solidFill>
          </a:ln>
        </p:spPr>
      </p:pic>
      <p:cxnSp>
        <p:nvCxnSpPr>
          <p:cNvPr id="7" name="直接连接符 6">
            <a:extLst>
              <a:ext uri="{FF2B5EF4-FFF2-40B4-BE49-F238E27FC236}">
                <a16:creationId xmlns:a16="http://schemas.microsoft.com/office/drawing/2014/main" id="{ED894035-F8F6-7793-16F4-704C862EC1A7}"/>
              </a:ext>
            </a:extLst>
          </p:cNvPr>
          <p:cNvCxnSpPr/>
          <p:nvPr/>
        </p:nvCxnSpPr>
        <p:spPr>
          <a:xfrm>
            <a:off x="5329957" y="2132856"/>
            <a:ext cx="194421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454A8503-41ED-3BB8-A216-D028A175FD0C}"/>
              </a:ext>
            </a:extLst>
          </p:cNvPr>
          <p:cNvCxnSpPr/>
          <p:nvPr/>
        </p:nvCxnSpPr>
        <p:spPr>
          <a:xfrm>
            <a:off x="5329957" y="2924944"/>
            <a:ext cx="23042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5959FBB9-45E3-04B7-F1F1-E4E731D79968}"/>
              </a:ext>
            </a:extLst>
          </p:cNvPr>
          <p:cNvCxnSpPr/>
          <p:nvPr/>
        </p:nvCxnSpPr>
        <p:spPr>
          <a:xfrm>
            <a:off x="5329957" y="3861048"/>
            <a:ext cx="259228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9684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DC74B2E8-FDB3-A847-F80E-7B3A9AC9A0D8}"/>
              </a:ext>
            </a:extLst>
          </p:cNvPr>
          <p:cNvSpPr/>
          <p:nvPr/>
        </p:nvSpPr>
        <p:spPr>
          <a:xfrm>
            <a:off x="119857" y="490990"/>
            <a:ext cx="5903913" cy="407792"/>
          </a:xfrm>
          <a:prstGeom prst="rect">
            <a:avLst/>
          </a:prstGeom>
          <a:noFill/>
          <a:ln w="9525">
            <a:noFill/>
          </a:ln>
        </p:spPr>
        <p:txBody>
          <a:bodyPr tIns="25392" bIns="12696" anchor="ctr" anchorCtr="0">
            <a:spAutoFit/>
          </a:bodyPr>
          <a:lstStyle/>
          <a:p>
            <a:pPr>
              <a:defRPr/>
            </a:pPr>
            <a:r>
              <a:rPr lang="zh-CN" altLang="en-US" sz="2400" b="1" dirty="0">
                <a:solidFill>
                  <a:schemeClr val="accent2"/>
                </a:solidFill>
                <a:latin typeface="等线" panose="02010600030101010101" pitchFamily="2" charset="-122"/>
                <a:ea typeface="等线" panose="02010600030101010101" pitchFamily="2" charset="-122"/>
                <a:cs typeface="楷体" panose="02010609060101010101" charset="-122"/>
              </a:rPr>
              <a:t>（</a:t>
            </a:r>
            <a:r>
              <a:rPr lang="en-US" altLang="zh-CN" sz="2400" b="1" dirty="0">
                <a:solidFill>
                  <a:schemeClr val="accent2"/>
                </a:solidFill>
                <a:latin typeface="等线" panose="02010600030101010101" pitchFamily="2" charset="-122"/>
                <a:ea typeface="等线" panose="02010600030101010101" pitchFamily="2" charset="-122"/>
                <a:cs typeface="楷体" panose="02010609060101010101" charset="-122"/>
              </a:rPr>
              <a:t>5</a:t>
            </a:r>
            <a:r>
              <a:rPr lang="zh-CN" altLang="en-US" sz="2400" b="1" dirty="0">
                <a:solidFill>
                  <a:schemeClr val="accent2"/>
                </a:solidFill>
                <a:latin typeface="等线" panose="02010600030101010101" pitchFamily="2" charset="-122"/>
                <a:ea typeface="等线" panose="02010600030101010101" pitchFamily="2" charset="-122"/>
                <a:cs typeface="楷体" panose="02010609060101010101" charset="-122"/>
              </a:rPr>
              <a:t>）参数代号和补充要求的注写位置</a:t>
            </a:r>
          </a:p>
        </p:txBody>
      </p:sp>
      <p:sp>
        <p:nvSpPr>
          <p:cNvPr id="5" name="矩形 4">
            <a:extLst>
              <a:ext uri="{FF2B5EF4-FFF2-40B4-BE49-F238E27FC236}">
                <a16:creationId xmlns:a16="http://schemas.microsoft.com/office/drawing/2014/main" id="{A8EA5118-F1F7-8E89-CAB6-2A00C1832771}"/>
              </a:ext>
            </a:extLst>
          </p:cNvPr>
          <p:cNvSpPr/>
          <p:nvPr/>
        </p:nvSpPr>
        <p:spPr>
          <a:xfrm>
            <a:off x="251460" y="992099"/>
            <a:ext cx="5717540" cy="1200329"/>
          </a:xfrm>
          <a:prstGeom prst="rect">
            <a:avLst/>
          </a:prstGeom>
          <a:noFill/>
          <a:ln w="9525">
            <a:noFill/>
          </a:ln>
        </p:spPr>
        <p:txBody>
          <a:bodyPr wrap="square"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000000"/>
                </a:solidFill>
                <a:effectLst/>
                <a:uLnTx/>
                <a:uFillTx/>
              </a:rPr>
              <a:t>   </a:t>
            </a:r>
            <a:r>
              <a:rPr kumimoji="0" lang="zh-CN" altLang="en-US" sz="2400" b="0" i="0" u="none" strike="noStrike" kern="0" cap="none" spc="0" normalizeH="0" baseline="0" noProof="0" dirty="0">
                <a:ln>
                  <a:noFill/>
                </a:ln>
                <a:solidFill>
                  <a:schemeClr val="accent6">
                    <a:lumMod val="50000"/>
                  </a:schemeClr>
                </a:solidFill>
                <a:effectLst/>
                <a:uLnTx/>
                <a:uFillTx/>
                <a:latin typeface="隶书" panose="02010509060101010101" pitchFamily="49" charset="-122"/>
                <a:ea typeface="隶书" panose="02010509060101010101" pitchFamily="49" charset="-122"/>
                <a:cs typeface="宋体" panose="02010600030101010101" pitchFamily="2" charset="-122"/>
              </a:rPr>
              <a:t>表面粗糙度代号中标注参数代号和补充要求说明时，应按图下图中</a:t>
            </a:r>
            <a:r>
              <a:rPr kumimoji="0" lang="en-US" altLang="zh-CN" sz="2400" b="0" i="0" u="none" strike="noStrike" kern="0" cap="none" spc="0" normalizeH="0" baseline="0" noProof="0" dirty="0">
                <a:ln>
                  <a:noFill/>
                </a:ln>
                <a:solidFill>
                  <a:schemeClr val="accent6">
                    <a:lumMod val="50000"/>
                  </a:schemeClr>
                </a:solidFill>
                <a:effectLst/>
                <a:uLnTx/>
                <a:uFillTx/>
                <a:latin typeface="+mj-lt"/>
                <a:ea typeface="隶书" panose="02010509060101010101" pitchFamily="49" charset="-122"/>
                <a:cs typeface="宋体" panose="02010600030101010101" pitchFamily="2" charset="-122"/>
              </a:rPr>
              <a:t>a</a:t>
            </a:r>
            <a:r>
              <a:rPr lang="zh-CN" altLang="en-US" sz="2400" kern="0" dirty="0">
                <a:solidFill>
                  <a:schemeClr val="accent6">
                    <a:lumMod val="50000"/>
                  </a:schemeClr>
                </a:solidFill>
                <a:latin typeface="+mj-ea"/>
                <a:ea typeface="+mj-ea"/>
                <a:cs typeface="宋体" panose="02010600030101010101" pitchFamily="2" charset="-122"/>
              </a:rPr>
              <a:t>～</a:t>
            </a:r>
            <a:r>
              <a:rPr kumimoji="0" lang="en-US" altLang="zh-CN" sz="2400" b="0" i="0" u="none" strike="noStrike" kern="0" cap="none" spc="0" normalizeH="0" baseline="0" noProof="0" dirty="0">
                <a:ln>
                  <a:noFill/>
                </a:ln>
                <a:solidFill>
                  <a:schemeClr val="accent6">
                    <a:lumMod val="50000"/>
                  </a:schemeClr>
                </a:solidFill>
                <a:effectLst/>
                <a:uLnTx/>
                <a:uFillTx/>
                <a:latin typeface="+mj-lt"/>
                <a:ea typeface="隶书" panose="02010509060101010101" pitchFamily="49" charset="-122"/>
                <a:cs typeface="宋体" panose="02010600030101010101" pitchFamily="2" charset="-122"/>
              </a:rPr>
              <a:t>e</a:t>
            </a:r>
            <a:r>
              <a:rPr kumimoji="0" lang="zh-CN" altLang="en-US" sz="2400" b="0" i="0" u="none" strike="noStrike" kern="0" cap="none" spc="0" normalizeH="0" baseline="0" noProof="0" dirty="0">
                <a:ln>
                  <a:noFill/>
                </a:ln>
                <a:solidFill>
                  <a:schemeClr val="accent6">
                    <a:lumMod val="50000"/>
                  </a:schemeClr>
                </a:solidFill>
                <a:effectLst/>
                <a:uLnTx/>
                <a:uFillTx/>
                <a:latin typeface="隶书" panose="02010509060101010101" pitchFamily="49" charset="-122"/>
                <a:ea typeface="隶书" panose="02010509060101010101" pitchFamily="49" charset="-122"/>
                <a:cs typeface="宋体" panose="02010600030101010101" pitchFamily="2" charset="-122"/>
              </a:rPr>
              <a:t>的位置分别标注，各位置应标注的内容见下表。</a:t>
            </a:r>
          </a:p>
        </p:txBody>
      </p:sp>
      <p:pic>
        <p:nvPicPr>
          <p:cNvPr id="6" name="图片 5" descr="10-3">
            <a:extLst>
              <a:ext uri="{FF2B5EF4-FFF2-40B4-BE49-F238E27FC236}">
                <a16:creationId xmlns:a16="http://schemas.microsoft.com/office/drawing/2014/main" id="{4B2C6AEA-43D2-0D8F-7786-08AB2C2D1021}"/>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827088" y="2276475"/>
            <a:ext cx="3960812" cy="2139950"/>
          </a:xfrm>
          <a:prstGeom prst="rect">
            <a:avLst/>
          </a:prstGeom>
          <a:noFill/>
          <a:ln w="9525">
            <a:noFill/>
          </a:ln>
        </p:spPr>
      </p:pic>
      <p:grpSp>
        <p:nvGrpSpPr>
          <p:cNvPr id="7" name="组合 6">
            <a:extLst>
              <a:ext uri="{FF2B5EF4-FFF2-40B4-BE49-F238E27FC236}">
                <a16:creationId xmlns:a16="http://schemas.microsoft.com/office/drawing/2014/main" id="{E86EADD6-7EBC-219D-6EFF-C413477FBAB4}"/>
              </a:ext>
            </a:extLst>
          </p:cNvPr>
          <p:cNvGrpSpPr/>
          <p:nvPr/>
        </p:nvGrpSpPr>
        <p:grpSpPr>
          <a:xfrm>
            <a:off x="58737" y="561975"/>
            <a:ext cx="9001125" cy="5938838"/>
            <a:chOff x="0" y="415"/>
            <a:chExt cx="5670" cy="3741"/>
          </a:xfrm>
        </p:grpSpPr>
        <p:grpSp>
          <p:nvGrpSpPr>
            <p:cNvPr id="8" name="组合 394244">
              <a:extLst>
                <a:ext uri="{FF2B5EF4-FFF2-40B4-BE49-F238E27FC236}">
                  <a16:creationId xmlns:a16="http://schemas.microsoft.com/office/drawing/2014/main" id="{4B4FE807-102D-3342-EF5A-39A7D2BFD921}"/>
                </a:ext>
              </a:extLst>
            </p:cNvPr>
            <p:cNvGrpSpPr/>
            <p:nvPr/>
          </p:nvGrpSpPr>
          <p:grpSpPr>
            <a:xfrm>
              <a:off x="0" y="415"/>
              <a:ext cx="5670" cy="3741"/>
              <a:chOff x="0" y="324"/>
              <a:chExt cx="5670" cy="3741"/>
            </a:xfrm>
          </p:grpSpPr>
          <p:pic>
            <p:nvPicPr>
              <p:cNvPr id="11" name="图片 394245">
                <a:extLst>
                  <a:ext uri="{FF2B5EF4-FFF2-40B4-BE49-F238E27FC236}">
                    <a16:creationId xmlns:a16="http://schemas.microsoft.com/office/drawing/2014/main" id="{42850A5C-A8AE-EB8C-1224-28ED6307C065}"/>
                  </a:ext>
                </a:extLst>
              </p:cNvPr>
              <p:cNvPicPr>
                <a:picLocks noChangeAspect="1"/>
              </p:cNvPicPr>
              <p:nvPr/>
            </p:nvPicPr>
            <p:blipFill>
              <a:blip r:embed="rId3"/>
              <a:srcRect l="8148" t="21404" r="10500" b="30615"/>
              <a:stretch>
                <a:fillRect/>
              </a:stretch>
            </p:blipFill>
            <p:spPr>
              <a:xfrm>
                <a:off x="0" y="1389"/>
                <a:ext cx="5670" cy="2676"/>
              </a:xfrm>
              <a:prstGeom prst="rect">
                <a:avLst/>
              </a:prstGeom>
              <a:noFill/>
              <a:ln w="9525">
                <a:solidFill>
                  <a:schemeClr val="accent6"/>
                </a:solidFill>
              </a:ln>
            </p:spPr>
          </p:pic>
          <p:pic>
            <p:nvPicPr>
              <p:cNvPr id="12" name="图片 394246" descr="10-3">
                <a:extLst>
                  <a:ext uri="{FF2B5EF4-FFF2-40B4-BE49-F238E27FC236}">
                    <a16:creationId xmlns:a16="http://schemas.microsoft.com/office/drawing/2014/main" id="{92DBE9C1-CB8C-4336-C60F-9545D6EFFD36}"/>
                  </a:ext>
                </a:extLst>
              </p:cNvPr>
              <p:cNvPicPr>
                <a:picLocks noChangeAspect="1"/>
              </p:cNvPicPr>
              <p:nvPr/>
            </p:nvPicPr>
            <p:blipFill>
              <a:blip r:embed="rId2"/>
              <a:stretch>
                <a:fillRect/>
              </a:stretch>
            </p:blipFill>
            <p:spPr>
              <a:xfrm>
                <a:off x="3788" y="324"/>
                <a:ext cx="1882" cy="1017"/>
              </a:xfrm>
              <a:prstGeom prst="rect">
                <a:avLst/>
              </a:prstGeom>
              <a:noFill/>
              <a:ln w="9525">
                <a:noFill/>
              </a:ln>
            </p:spPr>
          </p:pic>
        </p:grpSp>
        <p:sp>
          <p:nvSpPr>
            <p:cNvPr id="9" name="矩形 394247">
              <a:extLst>
                <a:ext uri="{FF2B5EF4-FFF2-40B4-BE49-F238E27FC236}">
                  <a16:creationId xmlns:a16="http://schemas.microsoft.com/office/drawing/2014/main" id="{A6DE98F3-0F76-7350-1903-CAF01BE74350}"/>
                </a:ext>
              </a:extLst>
            </p:cNvPr>
            <p:cNvSpPr/>
            <p:nvPr/>
          </p:nvSpPr>
          <p:spPr>
            <a:xfrm>
              <a:off x="1247" y="1480"/>
              <a:ext cx="363" cy="272"/>
            </a:xfrm>
            <a:prstGeom prst="rect">
              <a:avLst/>
            </a:prstGeom>
            <a:solidFill>
              <a:srgbClr val="FFFFFF"/>
            </a:solidFill>
            <a:ln w="9525">
              <a:noFill/>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 name="文本框 394248">
              <a:extLst>
                <a:ext uri="{FF2B5EF4-FFF2-40B4-BE49-F238E27FC236}">
                  <a16:creationId xmlns:a16="http://schemas.microsoft.com/office/drawing/2014/main" id="{CA2AE88C-FF2A-7357-8B63-734BE1F9249A}"/>
                </a:ext>
              </a:extLst>
            </p:cNvPr>
            <p:cNvSpPr txBox="1"/>
            <p:nvPr/>
          </p:nvSpPr>
          <p:spPr>
            <a:xfrm>
              <a:off x="1269" y="1481"/>
              <a:ext cx="375" cy="29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000000"/>
                  </a:solidFill>
                  <a:effectLst/>
                  <a:uLnTx/>
                  <a:uFillTx/>
                  <a:latin typeface="Times New Roman" panose="02020603050405020304" pitchFamily="18" charset="0"/>
                </a:rPr>
                <a:t>8-7</a:t>
              </a:r>
            </a:p>
          </p:txBody>
        </p:sp>
      </p:grpSp>
    </p:spTree>
    <p:extLst>
      <p:ext uri="{BB962C8B-B14F-4D97-AF65-F5344CB8AC3E}">
        <p14:creationId xmlns:p14="http://schemas.microsoft.com/office/powerpoint/2010/main" val="2475241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表格&#10;&#10;AI 生成的内容可能不正确。">
            <a:extLst>
              <a:ext uri="{FF2B5EF4-FFF2-40B4-BE49-F238E27FC236}">
                <a16:creationId xmlns:a16="http://schemas.microsoft.com/office/drawing/2014/main" id="{91345B17-E9C9-1822-1576-D07B7B7CB2C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7768" y="692696"/>
            <a:ext cx="8748464" cy="5650050"/>
          </a:xfrm>
          <a:prstGeom prst="rect">
            <a:avLst/>
          </a:prstGeom>
          <a:ln>
            <a:solidFill>
              <a:schemeClr val="accent6"/>
            </a:solidFill>
          </a:ln>
        </p:spPr>
      </p:pic>
      <p:sp>
        <p:nvSpPr>
          <p:cNvPr id="6" name="矩形 5">
            <a:extLst>
              <a:ext uri="{FF2B5EF4-FFF2-40B4-BE49-F238E27FC236}">
                <a16:creationId xmlns:a16="http://schemas.microsoft.com/office/drawing/2014/main" id="{F8664A94-58B8-DD17-B003-826F4D44A77E}"/>
              </a:ext>
            </a:extLst>
          </p:cNvPr>
          <p:cNvSpPr/>
          <p:nvPr/>
        </p:nvSpPr>
        <p:spPr>
          <a:xfrm>
            <a:off x="197768" y="136662"/>
            <a:ext cx="5903913" cy="407792"/>
          </a:xfrm>
          <a:prstGeom prst="rect">
            <a:avLst/>
          </a:prstGeom>
          <a:noFill/>
          <a:ln w="9525">
            <a:noFill/>
          </a:ln>
        </p:spPr>
        <p:txBody>
          <a:bodyPr tIns="25392" bIns="12696" anchor="ctr" anchorCtr="0">
            <a:spAutoFit/>
          </a:bodyPr>
          <a:lstStyle/>
          <a:p>
            <a:pPr>
              <a:defRPr/>
            </a:pPr>
            <a:r>
              <a:rPr lang="zh-CN" altLang="en-US" sz="2400" b="1" dirty="0">
                <a:solidFill>
                  <a:schemeClr val="accent2"/>
                </a:solidFill>
                <a:latin typeface="等线" panose="02010600030101010101" pitchFamily="2" charset="-122"/>
                <a:ea typeface="等线" panose="02010600030101010101" pitchFamily="2" charset="-122"/>
                <a:cs typeface="楷体" panose="02010609060101010101" charset="-122"/>
              </a:rPr>
              <a:t>（６）表面粗糙度代号及其含义示例</a:t>
            </a:r>
          </a:p>
        </p:txBody>
      </p:sp>
    </p:spTree>
    <p:extLst>
      <p:ext uri="{BB962C8B-B14F-4D97-AF65-F5344CB8AC3E}">
        <p14:creationId xmlns:p14="http://schemas.microsoft.com/office/powerpoint/2010/main" val="2574486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D9353A3-B7EC-9B1D-7EDF-705454BD9F3A}"/>
              </a:ext>
            </a:extLst>
          </p:cNvPr>
          <p:cNvSpPr/>
          <p:nvPr/>
        </p:nvSpPr>
        <p:spPr>
          <a:xfrm>
            <a:off x="251520" y="255621"/>
            <a:ext cx="6246440" cy="407792"/>
          </a:xfrm>
          <a:prstGeom prst="rect">
            <a:avLst/>
          </a:prstGeom>
          <a:noFill/>
          <a:ln w="9525">
            <a:noFill/>
          </a:ln>
        </p:spPr>
        <p:txBody>
          <a:bodyPr wrap="square" tIns="25392" bIns="12696" anchor="ctr" anchorCtr="0">
            <a:spAutoFit/>
          </a:bodyPr>
          <a:lstStyle/>
          <a:p>
            <a:pPr>
              <a:defRPr/>
            </a:pPr>
            <a:r>
              <a:rPr lang="zh-CN" altLang="en-US" sz="2400" b="1" dirty="0">
                <a:solidFill>
                  <a:schemeClr val="accent2"/>
                </a:solidFill>
                <a:latin typeface="等线" panose="02010600030101010101" pitchFamily="2" charset="-122"/>
                <a:ea typeface="等线" panose="02010600030101010101" pitchFamily="2" charset="-122"/>
                <a:cs typeface="楷体" panose="02010609060101010101" charset="-122"/>
              </a:rPr>
              <a:t>（７）表面粗糙度要求在图样中的标注方法</a:t>
            </a:r>
          </a:p>
        </p:txBody>
      </p:sp>
      <p:sp>
        <p:nvSpPr>
          <p:cNvPr id="6" name="文本框 5">
            <a:extLst>
              <a:ext uri="{FF2B5EF4-FFF2-40B4-BE49-F238E27FC236}">
                <a16:creationId xmlns:a16="http://schemas.microsoft.com/office/drawing/2014/main" id="{2325E12C-30F0-5670-20A5-3E1FBA7DD06E}"/>
              </a:ext>
            </a:extLst>
          </p:cNvPr>
          <p:cNvSpPr txBox="1"/>
          <p:nvPr/>
        </p:nvSpPr>
        <p:spPr>
          <a:xfrm>
            <a:off x="467544" y="856043"/>
            <a:ext cx="7560840" cy="461665"/>
          </a:xfrm>
          <a:prstGeom prst="rect">
            <a:avLst/>
          </a:prstGeom>
          <a:noFill/>
        </p:spPr>
        <p:txBody>
          <a:bodyPr wrap="square">
            <a:spAutoFit/>
          </a:bodyPr>
          <a:lstStyle/>
          <a:p>
            <a:r>
              <a:rPr lang="zh-CN" altLang="en-US" sz="2400" b="1" dirty="0">
                <a:solidFill>
                  <a:srgbClr val="FF0000"/>
                </a:solidFill>
                <a:latin typeface="+mn-ea"/>
                <a:ea typeface="+mn-ea"/>
                <a:cs typeface="楷体" panose="02010609060101010101" charset="-122"/>
              </a:rPr>
              <a:t>①表面粗糙度符号与代号在图样中标注的总体要求</a:t>
            </a:r>
            <a:endParaRPr lang="zh-CN" altLang="en-US" sz="2400" dirty="0">
              <a:solidFill>
                <a:srgbClr val="FF0000"/>
              </a:solidFill>
              <a:latin typeface="+mn-ea"/>
              <a:ea typeface="+mn-ea"/>
            </a:endParaRPr>
          </a:p>
        </p:txBody>
      </p:sp>
      <p:sp>
        <p:nvSpPr>
          <p:cNvPr id="8" name="文本框 7">
            <a:extLst>
              <a:ext uri="{FF2B5EF4-FFF2-40B4-BE49-F238E27FC236}">
                <a16:creationId xmlns:a16="http://schemas.microsoft.com/office/drawing/2014/main" id="{43EF18C0-3EC7-6733-D435-9F1AB560A738}"/>
              </a:ext>
            </a:extLst>
          </p:cNvPr>
          <p:cNvSpPr txBox="1"/>
          <p:nvPr/>
        </p:nvSpPr>
        <p:spPr>
          <a:xfrm>
            <a:off x="647564" y="1481055"/>
            <a:ext cx="7200800" cy="1569660"/>
          </a:xfrm>
          <a:prstGeom prst="rect">
            <a:avLst/>
          </a:prstGeom>
          <a:noFill/>
        </p:spPr>
        <p:txBody>
          <a:bodyPr wrap="square">
            <a:spAutoFit/>
          </a:bodyPr>
          <a:lstStyle/>
          <a:p>
            <a:r>
              <a:rPr lang="zh-CN" altLang="en-US" sz="2400" dirty="0">
                <a:latin typeface="隶书" panose="02010509060101010101" pitchFamily="49" charset="-122"/>
                <a:ea typeface="隶书" panose="02010509060101010101" pitchFamily="49" charset="-122"/>
              </a:rPr>
              <a:t>　　表面粗糙度要求对每一表面都要给定，</a:t>
            </a:r>
            <a:r>
              <a:rPr lang="zh-CN" altLang="en-US" sz="2400" dirty="0">
                <a:solidFill>
                  <a:srgbClr val="FF0000"/>
                </a:solidFill>
                <a:latin typeface="隶书" panose="02010509060101010101" pitchFamily="49" charset="-122"/>
                <a:ea typeface="隶书" panose="02010509060101010101" pitchFamily="49" charset="-122"/>
              </a:rPr>
              <a:t>同一表面一般只注一次</a:t>
            </a:r>
            <a:r>
              <a:rPr lang="zh-CN" altLang="en-US" sz="2400" dirty="0">
                <a:latin typeface="隶书" panose="02010509060101010101" pitchFamily="49" charset="-122"/>
                <a:ea typeface="隶书" panose="02010509060101010101" pitchFamily="49" charset="-122"/>
              </a:rPr>
              <a:t>，并尽可能注在相应的尺寸及其公差的同一视图上。除非另有说明，所标注的表面粗糙度要求是对完工零件表面的最终要求。 </a:t>
            </a:r>
          </a:p>
        </p:txBody>
      </p:sp>
      <p:sp>
        <p:nvSpPr>
          <p:cNvPr id="10" name="文本框 9">
            <a:extLst>
              <a:ext uri="{FF2B5EF4-FFF2-40B4-BE49-F238E27FC236}">
                <a16:creationId xmlns:a16="http://schemas.microsoft.com/office/drawing/2014/main" id="{8CFF0EA2-D200-8A36-60BA-C13969D6E4C7}"/>
              </a:ext>
            </a:extLst>
          </p:cNvPr>
          <p:cNvSpPr txBox="1"/>
          <p:nvPr/>
        </p:nvSpPr>
        <p:spPr>
          <a:xfrm>
            <a:off x="467544" y="3377409"/>
            <a:ext cx="8532440" cy="2221762"/>
          </a:xfrm>
          <a:prstGeom prst="rect">
            <a:avLst/>
          </a:prstGeom>
          <a:noFill/>
        </p:spPr>
        <p:txBody>
          <a:bodyPr wrap="square">
            <a:spAutoFit/>
          </a:bodyPr>
          <a:lstStyle/>
          <a:p>
            <a:pPr marL="342900" indent="-342900">
              <a:lnSpc>
                <a:spcPct val="150000"/>
              </a:lnSpc>
              <a:buFont typeface="Wingdings" panose="05000000000000000000" pitchFamily="2" charset="2"/>
              <a:buChar char="Ø"/>
            </a:pPr>
            <a:r>
              <a:rPr lang="zh-CN" altLang="en-US" sz="2400" b="1" dirty="0">
                <a:solidFill>
                  <a:schemeClr val="accent6"/>
                </a:solidFill>
                <a:latin typeface="宋体" panose="02010600030101010101" pitchFamily="2" charset="-122"/>
              </a:rPr>
              <a:t>符号与代号的注写和读取方向与尺寸的注写和读取方向一 致，否则应注在指引线上。</a:t>
            </a:r>
          </a:p>
          <a:p>
            <a:pPr marL="342900" indent="-342900">
              <a:lnSpc>
                <a:spcPct val="150000"/>
              </a:lnSpc>
              <a:buFont typeface="Wingdings" panose="05000000000000000000" pitchFamily="2" charset="2"/>
              <a:buChar char="Ø"/>
            </a:pPr>
            <a:r>
              <a:rPr lang="zh-CN" altLang="en-US" sz="2400" b="1" dirty="0">
                <a:solidFill>
                  <a:schemeClr val="accent6"/>
                </a:solidFill>
                <a:latin typeface="宋体" panose="02010600030101010101" pitchFamily="2" charset="-122"/>
              </a:rPr>
              <a:t>符号与代号的尖角应从材料外指向实体表面。</a:t>
            </a:r>
          </a:p>
          <a:p>
            <a:pPr marL="342900" indent="-342900">
              <a:lnSpc>
                <a:spcPct val="150000"/>
              </a:lnSpc>
              <a:buFont typeface="Wingdings" panose="05000000000000000000" pitchFamily="2" charset="2"/>
              <a:buChar char="Ø"/>
            </a:pPr>
            <a:r>
              <a:rPr lang="zh-CN" altLang="en-US" sz="2400" b="1" dirty="0">
                <a:solidFill>
                  <a:schemeClr val="accent6"/>
                </a:solidFill>
                <a:latin typeface="宋体" panose="02010600030101010101" pitchFamily="2" charset="-122"/>
              </a:rPr>
              <a:t>符号与代号通常应接触轮廓线、延长线、尺寸线或指引线。</a:t>
            </a:r>
          </a:p>
        </p:txBody>
      </p:sp>
    </p:spTree>
    <p:extLst>
      <p:ext uri="{BB962C8B-B14F-4D97-AF65-F5344CB8AC3E}">
        <p14:creationId xmlns:p14="http://schemas.microsoft.com/office/powerpoint/2010/main" val="2459913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wipe(left)">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wipe(left)">
                                      <p:cBhvr>
                                        <p:cTn id="27" dur="500"/>
                                        <p:tgtEl>
                                          <p:spTgt spid="10">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
                                            <p:txEl>
                                              <p:pRg st="2" end="2"/>
                                            </p:txEl>
                                          </p:spTgt>
                                        </p:tgtEl>
                                        <p:attrNameLst>
                                          <p:attrName>style.visibility</p:attrName>
                                        </p:attrNameLst>
                                      </p:cBhvr>
                                      <p:to>
                                        <p:strVal val="visible"/>
                                      </p:to>
                                    </p:set>
                                    <p:animEffect transition="in" filter="wipe(left)">
                                      <p:cBhvr>
                                        <p:cTn id="32"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86AC578B-4E7A-B0DF-D253-265B40955179}"/>
              </a:ext>
            </a:extLst>
          </p:cNvPr>
          <p:cNvSpPr txBox="1"/>
          <p:nvPr/>
        </p:nvSpPr>
        <p:spPr>
          <a:xfrm>
            <a:off x="611560" y="861985"/>
            <a:ext cx="7560840" cy="400110"/>
          </a:xfrm>
          <a:prstGeom prst="rect">
            <a:avLst/>
          </a:prstGeom>
          <a:noFill/>
        </p:spPr>
        <p:txBody>
          <a:bodyPr wrap="square">
            <a:spAutoFit/>
          </a:bodyPr>
          <a:lstStyle/>
          <a:p>
            <a:r>
              <a:rPr lang="zh-CN" altLang="en-US" b="1" dirty="0">
                <a:solidFill>
                  <a:srgbClr val="FF0000"/>
                </a:solidFill>
                <a:latin typeface="+mn-ea"/>
                <a:ea typeface="+mn-ea"/>
                <a:cs typeface="楷体" panose="02010609060101010101" charset="-122"/>
              </a:rPr>
              <a:t>②表面粗糙度符号与代号在图样中标注方法示例</a:t>
            </a:r>
            <a:endParaRPr lang="zh-CN" altLang="en-US" dirty="0">
              <a:solidFill>
                <a:srgbClr val="FF0000"/>
              </a:solidFill>
              <a:latin typeface="+mn-ea"/>
              <a:ea typeface="+mn-ea"/>
            </a:endParaRPr>
          </a:p>
        </p:txBody>
      </p:sp>
      <p:sp>
        <p:nvSpPr>
          <p:cNvPr id="5" name="矩形 4">
            <a:extLst>
              <a:ext uri="{FF2B5EF4-FFF2-40B4-BE49-F238E27FC236}">
                <a16:creationId xmlns:a16="http://schemas.microsoft.com/office/drawing/2014/main" id="{EB5F6DA3-1C77-ED67-303F-A03E580FDAA7}"/>
              </a:ext>
            </a:extLst>
          </p:cNvPr>
          <p:cNvSpPr/>
          <p:nvPr/>
        </p:nvSpPr>
        <p:spPr>
          <a:xfrm>
            <a:off x="251520" y="280110"/>
            <a:ext cx="6696744" cy="407792"/>
          </a:xfrm>
          <a:prstGeom prst="rect">
            <a:avLst/>
          </a:prstGeom>
          <a:noFill/>
          <a:ln w="9525">
            <a:noFill/>
          </a:ln>
        </p:spPr>
        <p:txBody>
          <a:bodyPr wrap="square" tIns="25392" bIns="12696" anchor="ctr" anchorCtr="0">
            <a:spAutoFit/>
          </a:bodyPr>
          <a:lstStyle/>
          <a:p>
            <a:pPr>
              <a:defRPr/>
            </a:pPr>
            <a:r>
              <a:rPr lang="zh-CN" altLang="en-US" sz="2400" b="1" dirty="0">
                <a:solidFill>
                  <a:schemeClr val="accent2"/>
                </a:solidFill>
                <a:latin typeface="等线" panose="02010600030101010101" pitchFamily="2" charset="-122"/>
                <a:ea typeface="等线" panose="02010600030101010101" pitchFamily="2" charset="-122"/>
                <a:cs typeface="楷体" panose="02010609060101010101" charset="-122"/>
              </a:rPr>
              <a:t>（７）表面粗糙度要求在图样中的标注方法（续）</a:t>
            </a:r>
          </a:p>
        </p:txBody>
      </p:sp>
      <p:pic>
        <p:nvPicPr>
          <p:cNvPr id="6" name="图片 5">
            <a:extLst>
              <a:ext uri="{FF2B5EF4-FFF2-40B4-BE49-F238E27FC236}">
                <a16:creationId xmlns:a16="http://schemas.microsoft.com/office/drawing/2014/main" id="{93DC725F-34CE-4FDC-DA8A-051169BC3D57}"/>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833905" y="1436179"/>
            <a:ext cx="7476190" cy="2323809"/>
          </a:xfrm>
          <a:prstGeom prst="rect">
            <a:avLst/>
          </a:prstGeom>
        </p:spPr>
      </p:pic>
      <p:pic>
        <p:nvPicPr>
          <p:cNvPr id="7" name="图片 6">
            <a:extLst>
              <a:ext uri="{FF2B5EF4-FFF2-40B4-BE49-F238E27FC236}">
                <a16:creationId xmlns:a16="http://schemas.microsoft.com/office/drawing/2014/main" id="{647F3D61-7093-E11E-2DE1-6613D6DD2DB9}"/>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327121" y="3952609"/>
            <a:ext cx="3047619" cy="2552381"/>
          </a:xfrm>
          <a:prstGeom prst="rect">
            <a:avLst/>
          </a:prstGeom>
        </p:spPr>
      </p:pic>
      <p:pic>
        <p:nvPicPr>
          <p:cNvPr id="8" name="图片 7">
            <a:extLst>
              <a:ext uri="{FF2B5EF4-FFF2-40B4-BE49-F238E27FC236}">
                <a16:creationId xmlns:a16="http://schemas.microsoft.com/office/drawing/2014/main" id="{20AA1869-432F-2A93-7C2E-E19FC5A09610}"/>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374740" y="3952609"/>
            <a:ext cx="5476190" cy="2523809"/>
          </a:xfrm>
          <a:prstGeom prst="rect">
            <a:avLst/>
          </a:prstGeom>
        </p:spPr>
      </p:pic>
      <p:sp>
        <p:nvSpPr>
          <p:cNvPr id="9" name="标注: 弯曲线形 8">
            <a:extLst>
              <a:ext uri="{FF2B5EF4-FFF2-40B4-BE49-F238E27FC236}">
                <a16:creationId xmlns:a16="http://schemas.microsoft.com/office/drawing/2014/main" id="{EFE2BF2A-AF33-DBE7-835E-B87337BB9BE4}"/>
              </a:ext>
            </a:extLst>
          </p:cNvPr>
          <p:cNvSpPr/>
          <p:nvPr/>
        </p:nvSpPr>
        <p:spPr>
          <a:xfrm>
            <a:off x="5724128" y="3888324"/>
            <a:ext cx="1034986" cy="612648"/>
          </a:xfrm>
          <a:prstGeom prst="borderCallout2">
            <a:avLst>
              <a:gd name="adj1" fmla="val 18750"/>
              <a:gd name="adj2" fmla="val -8333"/>
              <a:gd name="adj3" fmla="val 18750"/>
              <a:gd name="adj4" fmla="val -16667"/>
              <a:gd name="adj5" fmla="val 34698"/>
              <a:gd name="adj6" fmla="val -49343"/>
            </a:avLst>
          </a:prstGeom>
          <a:solidFill>
            <a:srgbClr val="FFFF99"/>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C00000"/>
                </a:solidFill>
              </a:rPr>
              <a:t>键槽侧面粗糙度</a:t>
            </a:r>
          </a:p>
        </p:txBody>
      </p:sp>
      <p:sp>
        <p:nvSpPr>
          <p:cNvPr id="10" name="标注: 弯曲线形 9">
            <a:extLst>
              <a:ext uri="{FF2B5EF4-FFF2-40B4-BE49-F238E27FC236}">
                <a16:creationId xmlns:a16="http://schemas.microsoft.com/office/drawing/2014/main" id="{210DCA6F-8F57-BBA1-1B93-B8553E74DC63}"/>
              </a:ext>
            </a:extLst>
          </p:cNvPr>
          <p:cNvSpPr/>
          <p:nvPr/>
        </p:nvSpPr>
        <p:spPr>
          <a:xfrm>
            <a:off x="5724128" y="4656518"/>
            <a:ext cx="1034986" cy="612648"/>
          </a:xfrm>
          <a:prstGeom prst="borderCallout2">
            <a:avLst>
              <a:gd name="adj1" fmla="val 18750"/>
              <a:gd name="adj2" fmla="val -8333"/>
              <a:gd name="adj3" fmla="val 18750"/>
              <a:gd name="adj4" fmla="val -16667"/>
              <a:gd name="adj5" fmla="val 28346"/>
              <a:gd name="adj6" fmla="val -47463"/>
            </a:avLst>
          </a:prstGeom>
          <a:solidFill>
            <a:srgbClr val="FFFF99"/>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C00000"/>
                </a:solidFill>
              </a:rPr>
              <a:t>键槽底面粗糙度</a:t>
            </a:r>
          </a:p>
        </p:txBody>
      </p:sp>
    </p:spTree>
    <p:extLst>
      <p:ext uri="{BB962C8B-B14F-4D97-AF65-F5344CB8AC3E}">
        <p14:creationId xmlns:p14="http://schemas.microsoft.com/office/powerpoint/2010/main" val="3089450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righ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right)">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animBg="1"/>
      <p:bldP spid="10"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18AB9F8-2101-36EF-7AFC-542C7CE1F156}"/>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066070" y="897400"/>
            <a:ext cx="7000000" cy="2714286"/>
          </a:xfrm>
          <a:prstGeom prst="rect">
            <a:avLst/>
          </a:prstGeom>
        </p:spPr>
      </p:pic>
      <p:pic>
        <p:nvPicPr>
          <p:cNvPr id="5" name="图片 4">
            <a:extLst>
              <a:ext uri="{FF2B5EF4-FFF2-40B4-BE49-F238E27FC236}">
                <a16:creationId xmlns:a16="http://schemas.microsoft.com/office/drawing/2014/main" id="{9A263F00-19FE-C620-0C9B-1B686DD984F1}"/>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923213" y="3611686"/>
            <a:ext cx="7285714" cy="3104762"/>
          </a:xfrm>
          <a:prstGeom prst="rect">
            <a:avLst/>
          </a:prstGeom>
        </p:spPr>
      </p:pic>
      <p:sp>
        <p:nvSpPr>
          <p:cNvPr id="6" name="文本框 5">
            <a:extLst>
              <a:ext uri="{FF2B5EF4-FFF2-40B4-BE49-F238E27FC236}">
                <a16:creationId xmlns:a16="http://schemas.microsoft.com/office/drawing/2014/main" id="{D86C0AB8-CC6A-D4AA-87CA-946EE11C5D3E}"/>
              </a:ext>
            </a:extLst>
          </p:cNvPr>
          <p:cNvSpPr txBox="1"/>
          <p:nvPr/>
        </p:nvSpPr>
        <p:spPr>
          <a:xfrm>
            <a:off x="611560" y="489608"/>
            <a:ext cx="7560840" cy="400110"/>
          </a:xfrm>
          <a:prstGeom prst="rect">
            <a:avLst/>
          </a:prstGeom>
          <a:noFill/>
        </p:spPr>
        <p:txBody>
          <a:bodyPr wrap="square">
            <a:spAutoFit/>
          </a:bodyPr>
          <a:lstStyle/>
          <a:p>
            <a:r>
              <a:rPr lang="zh-CN" altLang="en-US" b="1" dirty="0">
                <a:solidFill>
                  <a:srgbClr val="FF0000"/>
                </a:solidFill>
                <a:latin typeface="+mn-ea"/>
                <a:ea typeface="+mn-ea"/>
                <a:cs typeface="楷体" panose="02010609060101010101" charset="-122"/>
              </a:rPr>
              <a:t>②表面粗糙度符号与代号在图样中标注方法示例</a:t>
            </a:r>
            <a:endParaRPr lang="zh-CN" altLang="en-US" dirty="0">
              <a:solidFill>
                <a:srgbClr val="FF0000"/>
              </a:solidFill>
              <a:latin typeface="+mn-ea"/>
              <a:ea typeface="+mn-ea"/>
            </a:endParaRPr>
          </a:p>
        </p:txBody>
      </p:sp>
      <p:sp>
        <p:nvSpPr>
          <p:cNvPr id="7" name="矩形 6">
            <a:extLst>
              <a:ext uri="{FF2B5EF4-FFF2-40B4-BE49-F238E27FC236}">
                <a16:creationId xmlns:a16="http://schemas.microsoft.com/office/drawing/2014/main" id="{030B902F-3F89-79A2-5F73-8B00554CA644}"/>
              </a:ext>
            </a:extLst>
          </p:cNvPr>
          <p:cNvSpPr/>
          <p:nvPr/>
        </p:nvSpPr>
        <p:spPr>
          <a:xfrm>
            <a:off x="395536" y="103154"/>
            <a:ext cx="6912768" cy="407792"/>
          </a:xfrm>
          <a:prstGeom prst="rect">
            <a:avLst/>
          </a:prstGeom>
          <a:noFill/>
          <a:ln w="9525">
            <a:noFill/>
          </a:ln>
        </p:spPr>
        <p:txBody>
          <a:bodyPr wrap="square" tIns="25392" bIns="12696" anchor="ctr" anchorCtr="0">
            <a:spAutoFit/>
          </a:bodyPr>
          <a:lstStyle/>
          <a:p>
            <a:pPr>
              <a:defRPr/>
            </a:pPr>
            <a:r>
              <a:rPr lang="zh-CN" altLang="en-US" sz="2400" b="1" dirty="0">
                <a:solidFill>
                  <a:schemeClr val="accent2"/>
                </a:solidFill>
                <a:latin typeface="等线" panose="02010600030101010101" pitchFamily="2" charset="-122"/>
                <a:ea typeface="等线" panose="02010600030101010101" pitchFamily="2" charset="-122"/>
                <a:cs typeface="楷体" panose="02010609060101010101" charset="-122"/>
              </a:rPr>
              <a:t>（７）表面粗糙度要求在图样中的标注方法（续）</a:t>
            </a:r>
          </a:p>
        </p:txBody>
      </p:sp>
    </p:spTree>
    <p:extLst>
      <p:ext uri="{BB962C8B-B14F-4D97-AF65-F5344CB8AC3E}">
        <p14:creationId xmlns:p14="http://schemas.microsoft.com/office/powerpoint/2010/main" val="341345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42411F0-BF04-4EA7-0695-24BC012C32EE}"/>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581524" y="1500428"/>
            <a:ext cx="7980952" cy="3857143"/>
          </a:xfrm>
          <a:prstGeom prst="rect">
            <a:avLst/>
          </a:prstGeom>
        </p:spPr>
      </p:pic>
      <p:sp>
        <p:nvSpPr>
          <p:cNvPr id="5" name="文本框 4">
            <a:extLst>
              <a:ext uri="{FF2B5EF4-FFF2-40B4-BE49-F238E27FC236}">
                <a16:creationId xmlns:a16="http://schemas.microsoft.com/office/drawing/2014/main" id="{0408D01D-AE7A-0178-70C8-DA8E52443EEC}"/>
              </a:ext>
            </a:extLst>
          </p:cNvPr>
          <p:cNvSpPr txBox="1"/>
          <p:nvPr/>
        </p:nvSpPr>
        <p:spPr>
          <a:xfrm>
            <a:off x="581524" y="894110"/>
            <a:ext cx="7560840" cy="400110"/>
          </a:xfrm>
          <a:prstGeom prst="rect">
            <a:avLst/>
          </a:prstGeom>
          <a:noFill/>
        </p:spPr>
        <p:txBody>
          <a:bodyPr wrap="square">
            <a:spAutoFit/>
          </a:bodyPr>
          <a:lstStyle/>
          <a:p>
            <a:r>
              <a:rPr lang="zh-CN" altLang="en-US" b="1" dirty="0">
                <a:solidFill>
                  <a:srgbClr val="FF0000"/>
                </a:solidFill>
                <a:latin typeface="+mn-ea"/>
                <a:ea typeface="+mn-ea"/>
                <a:cs typeface="楷体" panose="02010609060101010101" charset="-122"/>
              </a:rPr>
              <a:t>②表面粗糙度符号与代号在图样中标注方法示例</a:t>
            </a:r>
            <a:endParaRPr lang="zh-CN" altLang="en-US" dirty="0">
              <a:solidFill>
                <a:srgbClr val="FF0000"/>
              </a:solidFill>
              <a:latin typeface="+mn-ea"/>
              <a:ea typeface="+mn-ea"/>
            </a:endParaRPr>
          </a:p>
        </p:txBody>
      </p:sp>
      <p:sp>
        <p:nvSpPr>
          <p:cNvPr id="6" name="矩形 5">
            <a:extLst>
              <a:ext uri="{FF2B5EF4-FFF2-40B4-BE49-F238E27FC236}">
                <a16:creationId xmlns:a16="http://schemas.microsoft.com/office/drawing/2014/main" id="{37422CB8-3CC3-ADEC-9234-73A54C6A42A6}"/>
              </a:ext>
            </a:extLst>
          </p:cNvPr>
          <p:cNvSpPr/>
          <p:nvPr/>
        </p:nvSpPr>
        <p:spPr>
          <a:xfrm>
            <a:off x="251520" y="280110"/>
            <a:ext cx="6912768" cy="407792"/>
          </a:xfrm>
          <a:prstGeom prst="rect">
            <a:avLst/>
          </a:prstGeom>
          <a:noFill/>
          <a:ln w="9525">
            <a:noFill/>
          </a:ln>
        </p:spPr>
        <p:txBody>
          <a:bodyPr wrap="square" tIns="25392" bIns="12696" anchor="ctr" anchorCtr="0">
            <a:spAutoFit/>
          </a:bodyPr>
          <a:lstStyle/>
          <a:p>
            <a:pPr>
              <a:defRPr/>
            </a:pPr>
            <a:r>
              <a:rPr lang="zh-CN" altLang="en-US" sz="2400" b="1" dirty="0">
                <a:solidFill>
                  <a:schemeClr val="accent2"/>
                </a:solidFill>
                <a:latin typeface="等线" panose="02010600030101010101" pitchFamily="2" charset="-122"/>
                <a:ea typeface="等线" panose="02010600030101010101" pitchFamily="2" charset="-122"/>
                <a:cs typeface="楷体" panose="02010609060101010101" charset="-122"/>
              </a:rPr>
              <a:t>（７）表面粗糙度要求在图样中的标注方法（续）</a:t>
            </a:r>
          </a:p>
        </p:txBody>
      </p:sp>
    </p:spTree>
    <p:extLst>
      <p:ext uri="{BB962C8B-B14F-4D97-AF65-F5344CB8AC3E}">
        <p14:creationId xmlns:p14="http://schemas.microsoft.com/office/powerpoint/2010/main" val="1020033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06255FC-9610-21BD-9068-68C11E459D3C}"/>
              </a:ext>
            </a:extLst>
          </p:cNvPr>
          <p:cNvSpPr/>
          <p:nvPr/>
        </p:nvSpPr>
        <p:spPr>
          <a:xfrm>
            <a:off x="2269823" y="404664"/>
            <a:ext cx="4604353" cy="523875"/>
          </a:xfrm>
          <a:prstGeom prst="rect">
            <a:avLst/>
          </a:prstGeom>
          <a:gradFill rotWithShape="0">
            <a:gsLst>
              <a:gs pos="0">
                <a:srgbClr val="FF9933"/>
              </a:gs>
              <a:gs pos="50000">
                <a:srgbClr val="FFFFFF"/>
              </a:gs>
              <a:gs pos="100000">
                <a:srgbClr val="FF9933"/>
              </a:gs>
            </a:gsLst>
            <a:lin ang="2700000" scaled="1"/>
            <a:tileRect/>
          </a:gradFill>
          <a:ln w="9525">
            <a:noFill/>
          </a:ln>
          <a:effectLst>
            <a:outerShdw sy="50000" kx="2453608" rotWithShape="0">
              <a:srgbClr val="808080"/>
            </a:outerShdw>
          </a:effectLst>
        </p:spPr>
        <p:txBody>
          <a:bodyPr wrap="square">
            <a:spAutoFit/>
          </a:bodyPr>
          <a:lstStyle/>
          <a:p>
            <a:pPr fontAlgn="auto">
              <a:spcBef>
                <a:spcPts val="0"/>
              </a:spcBef>
              <a:spcAft>
                <a:spcPts val="0"/>
              </a:spcAft>
              <a:defRPr/>
            </a:pPr>
            <a:r>
              <a:rPr lang="en-US" altLang="zh-CN" sz="2800" b="1" kern="0" dirty="0">
                <a:solidFill>
                  <a:srgbClr val="990099"/>
                </a:solidFill>
                <a:latin typeface="黑体" panose="02010609060101010101" pitchFamily="2" charset="-122"/>
                <a:ea typeface="黑体" panose="02010609060101010101" pitchFamily="2" charset="-122"/>
              </a:rPr>
              <a:t> 8.</a:t>
            </a:r>
            <a:r>
              <a:rPr lang="zh-CN" altLang="en-US" sz="2800" b="1" kern="0" dirty="0">
                <a:solidFill>
                  <a:srgbClr val="990099"/>
                </a:solidFill>
                <a:latin typeface="黑体" panose="02010609060101010101" pitchFamily="2" charset="-122"/>
                <a:ea typeface="黑体" panose="02010609060101010101" pitchFamily="2" charset="-122"/>
              </a:rPr>
              <a:t>４</a:t>
            </a:r>
            <a:r>
              <a:rPr lang="en-US" altLang="zh-CN" sz="2800" b="1" kern="0" dirty="0">
                <a:solidFill>
                  <a:srgbClr val="990099"/>
                </a:solidFill>
                <a:latin typeface="黑体" panose="02010609060101010101" pitchFamily="2" charset="-122"/>
                <a:ea typeface="黑体" panose="02010609060101010101" pitchFamily="2" charset="-122"/>
              </a:rPr>
              <a:t>  </a:t>
            </a:r>
            <a:r>
              <a:rPr lang="zh-CN" altLang="en-US" sz="2800" b="1" kern="0" dirty="0">
                <a:solidFill>
                  <a:srgbClr val="990099"/>
                </a:solidFill>
                <a:latin typeface="黑体" panose="02010609060101010101" pitchFamily="2" charset="-122"/>
                <a:ea typeface="黑体" panose="02010609060101010101" pitchFamily="2" charset="-122"/>
              </a:rPr>
              <a:t>零件图的尺寸标注</a:t>
            </a:r>
          </a:p>
        </p:txBody>
      </p:sp>
      <p:sp>
        <p:nvSpPr>
          <p:cNvPr id="6" name="文本框 5">
            <a:extLst>
              <a:ext uri="{FF2B5EF4-FFF2-40B4-BE49-F238E27FC236}">
                <a16:creationId xmlns:a16="http://schemas.microsoft.com/office/drawing/2014/main" id="{AB99B5D0-304A-A902-7468-E3CC18BB9E4C}"/>
              </a:ext>
            </a:extLst>
          </p:cNvPr>
          <p:cNvSpPr txBox="1"/>
          <p:nvPr/>
        </p:nvSpPr>
        <p:spPr>
          <a:xfrm>
            <a:off x="737572" y="1268760"/>
            <a:ext cx="7668853" cy="1938992"/>
          </a:xfrm>
          <a:prstGeom prst="rect">
            <a:avLst/>
          </a:prstGeom>
          <a:noFill/>
        </p:spPr>
        <p:txBody>
          <a:bodyPr wrap="square">
            <a:spAutoFit/>
          </a:bodyPr>
          <a:lstStyle/>
          <a:p>
            <a:r>
              <a:rPr lang="zh-CN" altLang="en-US" dirty="0"/>
              <a:t>　　</a:t>
            </a:r>
            <a:r>
              <a:rPr lang="zh-CN" altLang="en-US" sz="2400" dirty="0">
                <a:latin typeface="隶书" panose="02010509060101010101" pitchFamily="49" charset="-122"/>
                <a:ea typeface="隶书" panose="02010509060101010101" pitchFamily="49" charset="-122"/>
              </a:rPr>
              <a:t>零件的加工和检验是按零件图中所标注的尺寸进行的。零件图中标注的尺寸不仅要</a:t>
            </a:r>
            <a:r>
              <a:rPr lang="zh-CN" altLang="en-US" sz="2400" dirty="0">
                <a:solidFill>
                  <a:srgbClr val="FF0000"/>
                </a:solidFill>
                <a:latin typeface="隶书" panose="02010509060101010101" pitchFamily="49" charset="-122"/>
                <a:ea typeface="隶书" panose="02010509060101010101" pitchFamily="49" charset="-122"/>
              </a:rPr>
              <a:t>正确、完整、清晰</a:t>
            </a:r>
            <a:r>
              <a:rPr lang="zh-CN" altLang="en-US" sz="2400" dirty="0">
                <a:latin typeface="隶书" panose="02010509060101010101" pitchFamily="49" charset="-122"/>
                <a:ea typeface="隶书" panose="02010509060101010101" pitchFamily="49" charset="-122"/>
              </a:rPr>
              <a:t>，还应做到</a:t>
            </a:r>
            <a:r>
              <a:rPr lang="zh-CN" altLang="en-US" sz="2400" dirty="0">
                <a:solidFill>
                  <a:srgbClr val="FF0000"/>
                </a:solidFill>
                <a:latin typeface="隶书" panose="02010509060101010101" pitchFamily="49" charset="-122"/>
                <a:ea typeface="隶书" panose="02010509060101010101" pitchFamily="49" charset="-122"/>
              </a:rPr>
              <a:t>合理</a:t>
            </a:r>
            <a:r>
              <a:rPr lang="zh-CN" altLang="en-US" sz="2400" dirty="0">
                <a:latin typeface="隶书" panose="02010509060101010101" pitchFamily="49" charset="-122"/>
                <a:ea typeface="隶书" panose="02010509060101010101" pitchFamily="49" charset="-122"/>
              </a:rPr>
              <a:t>，所谓</a:t>
            </a:r>
            <a:r>
              <a:rPr lang="zh-CN" altLang="en-US" sz="2400" dirty="0">
                <a:solidFill>
                  <a:srgbClr val="FF0000"/>
                </a:solidFill>
                <a:latin typeface="隶书" panose="02010509060101010101" pitchFamily="49" charset="-122"/>
                <a:ea typeface="隶书" panose="02010509060101010101" pitchFamily="49" charset="-122"/>
              </a:rPr>
              <a:t>合理</a:t>
            </a:r>
            <a:r>
              <a:rPr lang="zh-CN" altLang="en-US" sz="2400" dirty="0">
                <a:latin typeface="隶书" panose="02010509060101010101" pitchFamily="49" charset="-122"/>
                <a:ea typeface="隶书" panose="02010509060101010101" pitchFamily="49" charset="-122"/>
              </a:rPr>
              <a:t>即所标注的尺寸一方面要满足零件的设计要求，另一方面又要符合制造工艺要求，便于加工、测量和检验。</a:t>
            </a:r>
          </a:p>
        </p:txBody>
      </p:sp>
      <p:sp>
        <p:nvSpPr>
          <p:cNvPr id="2" name="文本框 5">
            <a:extLst>
              <a:ext uri="{FF2B5EF4-FFF2-40B4-BE49-F238E27FC236}">
                <a16:creationId xmlns:a16="http://schemas.microsoft.com/office/drawing/2014/main" id="{565C9ED2-1DB6-AA10-E3A4-33FB04DBEC4F}"/>
              </a:ext>
            </a:extLst>
          </p:cNvPr>
          <p:cNvSpPr txBox="1"/>
          <p:nvPr/>
        </p:nvSpPr>
        <p:spPr>
          <a:xfrm>
            <a:off x="737572" y="3388639"/>
            <a:ext cx="4572000" cy="523220"/>
          </a:xfrm>
          <a:prstGeom prst="rect">
            <a:avLst/>
          </a:prstGeom>
          <a:noFill/>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9pPr>
          </a:lstStyle>
          <a:p>
            <a:r>
              <a:rPr kumimoji="0" lang="en-US" altLang="zh-CN"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1.</a:t>
            </a:r>
            <a:r>
              <a:rPr kumimoji="0" lang="zh-CN" altLang="en-US"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尺寸基准</a:t>
            </a:r>
            <a:endParaRPr lang="zh-CN" altLang="en-US" sz="2800" dirty="0">
              <a:solidFill>
                <a:srgbClr val="C00000"/>
              </a:solidFill>
            </a:endParaRPr>
          </a:p>
        </p:txBody>
      </p:sp>
      <p:sp>
        <p:nvSpPr>
          <p:cNvPr id="5" name="文本框 4">
            <a:extLst>
              <a:ext uri="{FF2B5EF4-FFF2-40B4-BE49-F238E27FC236}">
                <a16:creationId xmlns:a16="http://schemas.microsoft.com/office/drawing/2014/main" id="{31CAE295-3590-834C-2CD5-8C32A13C1FDF}"/>
              </a:ext>
            </a:extLst>
          </p:cNvPr>
          <p:cNvSpPr txBox="1"/>
          <p:nvPr/>
        </p:nvSpPr>
        <p:spPr>
          <a:xfrm>
            <a:off x="971600" y="4051770"/>
            <a:ext cx="7560840" cy="461665"/>
          </a:xfrm>
          <a:prstGeom prst="rect">
            <a:avLst/>
          </a:prstGeom>
          <a:noFill/>
        </p:spPr>
        <p:txBody>
          <a:bodyPr wrap="square">
            <a:spAutoFit/>
          </a:bodyPr>
          <a:lstStyle/>
          <a:p>
            <a:r>
              <a:rPr lang="zh-CN" altLang="en-US" sz="2400" dirty="0">
                <a:solidFill>
                  <a:srgbClr val="000000"/>
                </a:solidFill>
                <a:latin typeface="隶书" panose="02010509060101010101" pitchFamily="49" charset="-122"/>
                <a:ea typeface="隶书" panose="02010509060101010101" pitchFamily="49" charset="-122"/>
              </a:rPr>
              <a:t>标注和量度尺寸的起点，称为尺寸基准（简称基准）。</a:t>
            </a:r>
            <a:endParaRPr lang="zh-CN" altLang="en-US" sz="2400" dirty="0">
              <a:latin typeface="隶书" panose="02010509060101010101" pitchFamily="49" charset="-122"/>
              <a:ea typeface="隶书" panose="02010509060101010101" pitchFamily="49" charset="-122"/>
            </a:endParaRPr>
          </a:p>
        </p:txBody>
      </p:sp>
      <p:sp>
        <p:nvSpPr>
          <p:cNvPr id="8" name="文本框 7">
            <a:extLst>
              <a:ext uri="{FF2B5EF4-FFF2-40B4-BE49-F238E27FC236}">
                <a16:creationId xmlns:a16="http://schemas.microsoft.com/office/drawing/2014/main" id="{10A7630D-3984-1DBE-A9A1-D447BBE4481E}"/>
              </a:ext>
            </a:extLst>
          </p:cNvPr>
          <p:cNvSpPr txBox="1"/>
          <p:nvPr/>
        </p:nvSpPr>
        <p:spPr>
          <a:xfrm>
            <a:off x="539552" y="4653346"/>
            <a:ext cx="8244408" cy="1692771"/>
          </a:xfrm>
          <a:prstGeom prst="rect">
            <a:avLst/>
          </a:prstGeom>
          <a:noFill/>
        </p:spPr>
        <p:txBody>
          <a:bodyPr wrap="square">
            <a:spAutoFit/>
          </a:bodyPr>
          <a:lstStyle/>
          <a:p>
            <a:r>
              <a:rPr lang="zh-CN" altLang="en-US" sz="2400" dirty="0">
                <a:latin typeface="隶书" panose="02010509060101010101" pitchFamily="49" charset="-122"/>
                <a:ea typeface="隶书" panose="02010509060101010101" pitchFamily="49" charset="-122"/>
              </a:rPr>
              <a:t>常用的有：</a:t>
            </a:r>
            <a:endParaRPr lang="en-US" altLang="zh-CN" sz="2400" dirty="0">
              <a:latin typeface="隶书" panose="02010509060101010101" pitchFamily="49" charset="-122"/>
              <a:ea typeface="隶书" panose="02010509060101010101" pitchFamily="49" charset="-122"/>
            </a:endParaRPr>
          </a:p>
          <a:p>
            <a:endParaRPr lang="zh-CN" altLang="en-US" dirty="0"/>
          </a:p>
          <a:p>
            <a:pPr marL="342900" indent="-342900">
              <a:buFont typeface="Wingdings" panose="05000000000000000000" pitchFamily="2" charset="2"/>
              <a:buChar char="Ø"/>
            </a:pPr>
            <a:r>
              <a:rPr lang="zh-CN" altLang="en-US" b="1" dirty="0">
                <a:solidFill>
                  <a:srgbClr val="FF0000"/>
                </a:solidFill>
              </a:rPr>
              <a:t>基准面</a:t>
            </a:r>
            <a:r>
              <a:rPr lang="en-US" altLang="zh-CN" b="1" dirty="0">
                <a:solidFill>
                  <a:schemeClr val="accent6"/>
                </a:solidFill>
              </a:rPr>
              <a:t>—</a:t>
            </a:r>
            <a:r>
              <a:rPr lang="zh-CN" altLang="en-US" b="1" dirty="0">
                <a:solidFill>
                  <a:schemeClr val="accent6"/>
                </a:solidFill>
              </a:rPr>
              <a:t>底板的安装面，重要的端面，装配结合面，零件的对称面等；</a:t>
            </a:r>
            <a:endParaRPr lang="en-US" altLang="zh-CN" b="1" dirty="0">
              <a:solidFill>
                <a:schemeClr val="accent6"/>
              </a:solidFill>
            </a:endParaRPr>
          </a:p>
          <a:p>
            <a:r>
              <a:rPr lang="zh-CN" altLang="en-US" b="1" dirty="0">
                <a:solidFill>
                  <a:schemeClr val="accent6"/>
                </a:solidFill>
              </a:rPr>
              <a:t>      </a:t>
            </a:r>
          </a:p>
          <a:p>
            <a:pPr marL="342900" indent="-342900">
              <a:buFont typeface="Wingdings" panose="05000000000000000000" pitchFamily="2" charset="2"/>
              <a:buChar char="Ø"/>
            </a:pPr>
            <a:r>
              <a:rPr lang="zh-CN" altLang="en-US" b="1" dirty="0">
                <a:solidFill>
                  <a:srgbClr val="FF0000"/>
                </a:solidFill>
              </a:rPr>
              <a:t>基准线</a:t>
            </a:r>
            <a:r>
              <a:rPr lang="en-US" altLang="zh-CN" b="1" dirty="0">
                <a:solidFill>
                  <a:schemeClr val="accent6"/>
                </a:solidFill>
              </a:rPr>
              <a:t>—</a:t>
            </a:r>
            <a:r>
              <a:rPr lang="zh-CN" altLang="en-US" b="1" dirty="0">
                <a:solidFill>
                  <a:schemeClr val="accent6"/>
                </a:solidFill>
              </a:rPr>
              <a:t>回转体的轴线。</a:t>
            </a:r>
          </a:p>
        </p:txBody>
      </p:sp>
    </p:spTree>
    <p:extLst>
      <p:ext uri="{BB962C8B-B14F-4D97-AF65-F5344CB8AC3E}">
        <p14:creationId xmlns:p14="http://schemas.microsoft.com/office/powerpoint/2010/main" val="2644141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wipe(left)">
                                      <p:cBhvr>
                                        <p:cTn id="27" dur="500"/>
                                        <p:tgtEl>
                                          <p:spTgt spid="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
                                            <p:txEl>
                                              <p:pRg st="2" end="2"/>
                                            </p:txEl>
                                          </p:spTgt>
                                        </p:tgtEl>
                                        <p:attrNameLst>
                                          <p:attrName>style.visibility</p:attrName>
                                        </p:attrNameLst>
                                      </p:cBhvr>
                                      <p:to>
                                        <p:strVal val="visible"/>
                                      </p:to>
                                    </p:set>
                                    <p:animEffect transition="in" filter="wipe(left)">
                                      <p:cBhvr>
                                        <p:cTn id="32" dur="500"/>
                                        <p:tgtEl>
                                          <p:spTgt spid="8">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8">
                                            <p:txEl>
                                              <p:pRg st="4" end="4"/>
                                            </p:txEl>
                                          </p:spTgt>
                                        </p:tgtEl>
                                        <p:attrNameLst>
                                          <p:attrName>style.visibility</p:attrName>
                                        </p:attrNameLst>
                                      </p:cBhvr>
                                      <p:to>
                                        <p:strVal val="visible"/>
                                      </p:to>
                                    </p:set>
                                    <p:animEffect transition="in" filter="wipe(left)">
                                      <p:cBhvr>
                                        <p:cTn id="3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p:bldP spid="2"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E7FFEEB-22CA-6B69-0D7E-23E618F7120D}"/>
              </a:ext>
            </a:extLst>
          </p:cNvPr>
          <p:cNvSpPr/>
          <p:nvPr/>
        </p:nvSpPr>
        <p:spPr>
          <a:xfrm>
            <a:off x="683568" y="548680"/>
            <a:ext cx="4464496" cy="433965"/>
          </a:xfrm>
          <a:prstGeom prst="rect">
            <a:avLst/>
          </a:prstGeom>
          <a:noFill/>
          <a:ln w="9525">
            <a:noFill/>
          </a:ln>
        </p:spPr>
        <p:txBody>
          <a:bodyPr wrap="square" anchor="t" anchorCtr="0">
            <a:spAutoFit/>
          </a:bodyPr>
          <a:lstStyle/>
          <a:p>
            <a:pPr fontAlgn="t">
              <a:lnSpc>
                <a:spcPct val="90000"/>
              </a:lnSpc>
            </a:pPr>
            <a:r>
              <a:rPr lang="zh-CN" altLang="en-US" sz="2400" b="1" dirty="0">
                <a:solidFill>
                  <a:srgbClr val="C00000"/>
                </a:solidFill>
                <a:latin typeface="等线" panose="02010600030101010101" pitchFamily="2" charset="-122"/>
                <a:ea typeface="等线" panose="02010600030101010101" pitchFamily="2" charset="-122"/>
              </a:rPr>
              <a:t>（</a:t>
            </a:r>
            <a:r>
              <a:rPr lang="en-US" altLang="zh-CN" sz="2400" b="1" dirty="0">
                <a:solidFill>
                  <a:srgbClr val="C00000"/>
                </a:solidFill>
                <a:latin typeface="等线" panose="02010600030101010101" pitchFamily="2" charset="-122"/>
                <a:ea typeface="等线" panose="02010600030101010101" pitchFamily="2" charset="-122"/>
              </a:rPr>
              <a:t>2</a:t>
            </a:r>
            <a:r>
              <a:rPr lang="zh-CN" altLang="en-US" sz="2400" b="1" dirty="0">
                <a:solidFill>
                  <a:srgbClr val="C00000"/>
                </a:solidFill>
                <a:latin typeface="等线" panose="02010600030101010101" pitchFamily="2" charset="-122"/>
                <a:ea typeface="等线" panose="02010600030101010101" pitchFamily="2" charset="-122"/>
              </a:rPr>
              <a:t>）螺纹退刀槽和</a:t>
            </a:r>
            <a:r>
              <a:rPr lang="zh-CN" altLang="en-US" sz="2400" b="1" dirty="0">
                <a:solidFill>
                  <a:srgbClr val="C00000"/>
                </a:solidFill>
                <a:latin typeface="等线" panose="02010600030101010101" pitchFamily="2" charset="-122"/>
                <a:ea typeface="等线" panose="02010600030101010101" pitchFamily="2" charset="-122"/>
                <a:hlinkClick r:id="rId2" action="ppaction://hlinkfile"/>
              </a:rPr>
              <a:t>砂轮越程槽</a:t>
            </a:r>
            <a:endParaRPr lang="zh-CN" altLang="en-US" sz="2400" b="1" dirty="0">
              <a:solidFill>
                <a:srgbClr val="C00000"/>
              </a:solidFill>
              <a:latin typeface="等线" panose="02010600030101010101" pitchFamily="2" charset="-122"/>
              <a:ea typeface="等线" panose="02010600030101010101" pitchFamily="2" charset="-122"/>
            </a:endParaRPr>
          </a:p>
        </p:txBody>
      </p:sp>
      <p:sp>
        <p:nvSpPr>
          <p:cNvPr id="5" name="文本框 4">
            <a:extLst>
              <a:ext uri="{FF2B5EF4-FFF2-40B4-BE49-F238E27FC236}">
                <a16:creationId xmlns:a16="http://schemas.microsoft.com/office/drawing/2014/main" id="{0F87CA8E-59C7-521C-F9CC-C2B53928D07D}"/>
              </a:ext>
            </a:extLst>
          </p:cNvPr>
          <p:cNvSpPr txBox="1"/>
          <p:nvPr/>
        </p:nvSpPr>
        <p:spPr>
          <a:xfrm>
            <a:off x="411162" y="1169538"/>
            <a:ext cx="8321675" cy="1282787"/>
          </a:xfrm>
          <a:prstGeom prst="rect">
            <a:avLst/>
          </a:prstGeom>
          <a:noFill/>
          <a:ln w="9525" cap="flat" cmpd="sng">
            <a:solidFill>
              <a:srgbClr val="6600FF"/>
            </a:solidFill>
            <a:prstDash val="solid"/>
            <a:miter/>
            <a:headEnd type="none" w="med" len="med"/>
            <a:tailEnd type="none" w="med" len="med"/>
          </a:ln>
        </p:spPr>
        <p:txBody>
          <a:bodyPr anchor="t" anchorCtr="0">
            <a:spAutoFit/>
          </a:bodyPr>
          <a:lstStyle/>
          <a:p>
            <a:pPr>
              <a:lnSpc>
                <a:spcPct val="110000"/>
              </a:lnSpc>
            </a:pPr>
            <a:r>
              <a:rPr lang="en-US" altLang="zh-CN" sz="2400" dirty="0">
                <a:solidFill>
                  <a:srgbClr val="000000"/>
                </a:solidFill>
                <a:latin typeface="隶书" panose="02010509060101010101" pitchFamily="49" charset="-122"/>
                <a:ea typeface="隶书" panose="02010509060101010101" pitchFamily="49" charset="-122"/>
              </a:rPr>
              <a:t>    </a:t>
            </a:r>
            <a:r>
              <a:rPr lang="zh-CN" altLang="en-US" sz="2400" dirty="0">
                <a:solidFill>
                  <a:srgbClr val="000000"/>
                </a:solidFill>
                <a:latin typeface="隶书" panose="02010509060101010101" pitchFamily="49" charset="-122"/>
                <a:ea typeface="隶书" panose="02010509060101010101" pitchFamily="49" charset="-122"/>
              </a:rPr>
              <a:t>在切削加工中，为了便于退出刀具或使砂轮稍稍越过加工面，在零件待加工面的末端先车出</a:t>
            </a:r>
            <a:r>
              <a:rPr lang="zh-CN" altLang="en-US" sz="2400" dirty="0">
                <a:solidFill>
                  <a:srgbClr val="FF0000"/>
                </a:solidFill>
                <a:latin typeface="隶书" panose="02010509060101010101" pitchFamily="49" charset="-122"/>
                <a:ea typeface="隶书" panose="02010509060101010101" pitchFamily="49" charset="-122"/>
              </a:rPr>
              <a:t>螺纹退刀槽</a:t>
            </a:r>
            <a:r>
              <a:rPr lang="zh-CN" altLang="en-US" sz="2400" dirty="0">
                <a:solidFill>
                  <a:srgbClr val="000000"/>
                </a:solidFill>
                <a:latin typeface="隶书" panose="02010509060101010101" pitchFamily="49" charset="-122"/>
                <a:ea typeface="隶书" panose="02010509060101010101" pitchFamily="49" charset="-122"/>
              </a:rPr>
              <a:t>或</a:t>
            </a:r>
            <a:r>
              <a:rPr lang="zh-CN" altLang="en-US" sz="2400" dirty="0">
                <a:solidFill>
                  <a:srgbClr val="FF0000"/>
                </a:solidFill>
                <a:latin typeface="隶书" panose="02010509060101010101" pitchFamily="49" charset="-122"/>
                <a:ea typeface="隶书" panose="02010509060101010101" pitchFamily="49" charset="-122"/>
              </a:rPr>
              <a:t>砂轮越程槽</a:t>
            </a:r>
            <a:r>
              <a:rPr lang="zh-CN" altLang="en-US" sz="2400" dirty="0">
                <a:solidFill>
                  <a:srgbClr val="000000"/>
                </a:solidFill>
                <a:latin typeface="隶书" panose="02010509060101010101" pitchFamily="49" charset="-122"/>
                <a:ea typeface="隶书" panose="02010509060101010101" pitchFamily="49" charset="-122"/>
              </a:rPr>
              <a:t>。二者的尺寸系列</a:t>
            </a:r>
            <a:r>
              <a:rPr lang="zh-CN" altLang="en-US" sz="2400" dirty="0">
                <a:solidFill>
                  <a:srgbClr val="FF0000"/>
                </a:solidFill>
                <a:latin typeface="隶书" panose="02010509060101010101" pitchFamily="49" charset="-122"/>
                <a:ea typeface="隶书" panose="02010509060101010101" pitchFamily="49" charset="-122"/>
              </a:rPr>
              <a:t>查阅有关国家标准</a:t>
            </a:r>
            <a:r>
              <a:rPr lang="zh-CN" altLang="en-US" sz="2400" dirty="0">
                <a:solidFill>
                  <a:schemeClr val="accent6"/>
                </a:solidFill>
                <a:latin typeface="隶书" panose="02010509060101010101" pitchFamily="49" charset="-122"/>
                <a:ea typeface="隶书" panose="02010509060101010101" pitchFamily="49" charset="-122"/>
              </a:rPr>
              <a:t>。</a:t>
            </a:r>
          </a:p>
        </p:txBody>
      </p:sp>
      <p:sp>
        <p:nvSpPr>
          <p:cNvPr id="6" name="矩形 5">
            <a:extLst>
              <a:ext uri="{FF2B5EF4-FFF2-40B4-BE49-F238E27FC236}">
                <a16:creationId xmlns:a16="http://schemas.microsoft.com/office/drawing/2014/main" id="{2BF39D08-558E-C7E6-0CCE-EC5111AECF5C}"/>
              </a:ext>
            </a:extLst>
          </p:cNvPr>
          <p:cNvSpPr/>
          <p:nvPr/>
        </p:nvSpPr>
        <p:spPr>
          <a:xfrm>
            <a:off x="948018" y="5147220"/>
            <a:ext cx="2067874" cy="307777"/>
          </a:xfrm>
          <a:prstGeom prst="rect">
            <a:avLst/>
          </a:prstGeom>
          <a:noFill/>
          <a:ln w="9525">
            <a:noFill/>
          </a:ln>
        </p:spPr>
        <p:txBody>
          <a:bodyPr wrap="none" lIns="0" tIns="0" rIns="0" bIns="0" anchor="t" anchorCtr="0">
            <a:spAutoFit/>
          </a:bodyPr>
          <a:lstStyle/>
          <a:p>
            <a:r>
              <a:rPr lang="en-US" altLang="zh-CN" b="1" dirty="0">
                <a:solidFill>
                  <a:schemeClr val="accent6"/>
                </a:solidFill>
                <a:latin typeface="宋体" panose="02010600030101010101" pitchFamily="2" charset="-122"/>
              </a:rPr>
              <a:t>(a) </a:t>
            </a:r>
            <a:r>
              <a:rPr lang="zh-CN" altLang="en-US" b="1" dirty="0">
                <a:solidFill>
                  <a:schemeClr val="accent6"/>
                </a:solidFill>
                <a:latin typeface="宋体" panose="02010600030101010101" pitchFamily="2" charset="-122"/>
              </a:rPr>
              <a:t>外螺纹退刀槽</a:t>
            </a:r>
            <a:endParaRPr lang="zh-CN" altLang="en-US" b="1" dirty="0">
              <a:solidFill>
                <a:schemeClr val="accent6"/>
              </a:solidFill>
              <a:latin typeface="Times New Roman" panose="02020603050405020304" pitchFamily="18" charset="0"/>
            </a:endParaRPr>
          </a:p>
        </p:txBody>
      </p:sp>
      <p:sp>
        <p:nvSpPr>
          <p:cNvPr id="7" name="矩形 6">
            <a:extLst>
              <a:ext uri="{FF2B5EF4-FFF2-40B4-BE49-F238E27FC236}">
                <a16:creationId xmlns:a16="http://schemas.microsoft.com/office/drawing/2014/main" id="{FDC543EB-1228-EF5D-BAFC-987E9FCE172C}"/>
              </a:ext>
            </a:extLst>
          </p:cNvPr>
          <p:cNvSpPr/>
          <p:nvPr/>
        </p:nvSpPr>
        <p:spPr>
          <a:xfrm>
            <a:off x="6586257" y="5147220"/>
            <a:ext cx="1808187" cy="307777"/>
          </a:xfrm>
          <a:prstGeom prst="rect">
            <a:avLst/>
          </a:prstGeom>
          <a:noFill/>
          <a:ln w="9525">
            <a:noFill/>
          </a:ln>
        </p:spPr>
        <p:txBody>
          <a:bodyPr wrap="none" lIns="0" tIns="0" rIns="0" bIns="0" anchor="t" anchorCtr="0">
            <a:spAutoFit/>
          </a:bodyPr>
          <a:lstStyle/>
          <a:p>
            <a:r>
              <a:rPr lang="en-US" altLang="zh-CN" b="1" dirty="0">
                <a:solidFill>
                  <a:schemeClr val="accent6"/>
                </a:solidFill>
                <a:latin typeface="宋体" panose="02010600030101010101" pitchFamily="2" charset="-122"/>
              </a:rPr>
              <a:t>(c</a:t>
            </a:r>
            <a:r>
              <a:rPr lang="zh-CN" altLang="en-US" b="1" dirty="0">
                <a:solidFill>
                  <a:schemeClr val="accent6"/>
                </a:solidFill>
                <a:latin typeface="宋体" panose="02010600030101010101" pitchFamily="2" charset="-122"/>
              </a:rPr>
              <a:t>）砂轮越程槽</a:t>
            </a:r>
          </a:p>
        </p:txBody>
      </p:sp>
      <p:sp>
        <p:nvSpPr>
          <p:cNvPr id="8" name="矩形 7">
            <a:extLst>
              <a:ext uri="{FF2B5EF4-FFF2-40B4-BE49-F238E27FC236}">
                <a16:creationId xmlns:a16="http://schemas.microsoft.com/office/drawing/2014/main" id="{68D6929D-B671-8E77-B00F-F9EE1542E629}"/>
              </a:ext>
            </a:extLst>
          </p:cNvPr>
          <p:cNvSpPr/>
          <p:nvPr/>
        </p:nvSpPr>
        <p:spPr>
          <a:xfrm>
            <a:off x="3652836" y="5147220"/>
            <a:ext cx="2055050" cy="307777"/>
          </a:xfrm>
          <a:prstGeom prst="rect">
            <a:avLst/>
          </a:prstGeom>
          <a:noFill/>
          <a:ln w="9525">
            <a:noFill/>
          </a:ln>
        </p:spPr>
        <p:txBody>
          <a:bodyPr wrap="none" lIns="0" tIns="0" rIns="0" bIns="0" anchor="t" anchorCtr="0">
            <a:spAutoFit/>
          </a:bodyPr>
          <a:lstStyle/>
          <a:p>
            <a:r>
              <a:rPr lang="en-US" altLang="zh-CN" b="1" dirty="0">
                <a:solidFill>
                  <a:schemeClr val="accent6"/>
                </a:solidFill>
                <a:latin typeface="+mn-ea"/>
                <a:ea typeface="+mn-ea"/>
              </a:rPr>
              <a:t>(b) </a:t>
            </a:r>
            <a:r>
              <a:rPr lang="zh-CN" altLang="en-US" b="1" dirty="0">
                <a:solidFill>
                  <a:schemeClr val="accent6"/>
                </a:solidFill>
                <a:latin typeface="宋体" panose="02010600030101010101" pitchFamily="2" charset="-122"/>
              </a:rPr>
              <a:t>内螺纹退刀槽</a:t>
            </a:r>
          </a:p>
        </p:txBody>
      </p:sp>
      <p:grpSp>
        <p:nvGrpSpPr>
          <p:cNvPr id="9" name="组合 8">
            <a:extLst>
              <a:ext uri="{FF2B5EF4-FFF2-40B4-BE49-F238E27FC236}">
                <a16:creationId xmlns:a16="http://schemas.microsoft.com/office/drawing/2014/main" id="{BEBBFB20-D470-E888-EAD4-8DB2EEF5A86C}"/>
              </a:ext>
            </a:extLst>
          </p:cNvPr>
          <p:cNvGrpSpPr/>
          <p:nvPr/>
        </p:nvGrpSpPr>
        <p:grpSpPr>
          <a:xfrm>
            <a:off x="1169988" y="3454152"/>
            <a:ext cx="547687" cy="669925"/>
            <a:chOff x="857" y="3065"/>
            <a:chExt cx="345" cy="422"/>
          </a:xfrm>
        </p:grpSpPr>
        <p:sp>
          <p:nvSpPr>
            <p:cNvPr id="10" name="直接连接符 344117">
              <a:extLst>
                <a:ext uri="{FF2B5EF4-FFF2-40B4-BE49-F238E27FC236}">
                  <a16:creationId xmlns:a16="http://schemas.microsoft.com/office/drawing/2014/main" id="{083E92CB-98D9-3730-2974-442FDAFC597B}"/>
                </a:ext>
              </a:extLst>
            </p:cNvPr>
            <p:cNvSpPr/>
            <p:nvPr/>
          </p:nvSpPr>
          <p:spPr>
            <a:xfrm>
              <a:off x="1199" y="3103"/>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 name="直接连接符 344118">
              <a:extLst>
                <a:ext uri="{FF2B5EF4-FFF2-40B4-BE49-F238E27FC236}">
                  <a16:creationId xmlns:a16="http://schemas.microsoft.com/office/drawing/2014/main" id="{1E63F2B7-E322-3A60-43AF-032CE6A9F5B3}"/>
                </a:ext>
              </a:extLst>
            </p:cNvPr>
            <p:cNvSpPr/>
            <p:nvPr/>
          </p:nvSpPr>
          <p:spPr>
            <a:xfrm flipH="1">
              <a:off x="1069" y="3099"/>
              <a:ext cx="133"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 name="直接连接符 344119">
              <a:extLst>
                <a:ext uri="{FF2B5EF4-FFF2-40B4-BE49-F238E27FC236}">
                  <a16:creationId xmlns:a16="http://schemas.microsoft.com/office/drawing/2014/main" id="{0F78720B-FB53-EEE2-E67C-26C71CAC3A31}"/>
                </a:ext>
              </a:extLst>
            </p:cNvPr>
            <p:cNvSpPr/>
            <p:nvPr/>
          </p:nvSpPr>
          <p:spPr>
            <a:xfrm flipH="1">
              <a:off x="1069" y="3486"/>
              <a:ext cx="133"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3" name="组合 344120">
              <a:extLst>
                <a:ext uri="{FF2B5EF4-FFF2-40B4-BE49-F238E27FC236}">
                  <a16:creationId xmlns:a16="http://schemas.microsoft.com/office/drawing/2014/main" id="{C4532D50-6B94-A944-7CBA-0BF5DBF08E7B}"/>
                </a:ext>
              </a:extLst>
            </p:cNvPr>
            <p:cNvGrpSpPr/>
            <p:nvPr/>
          </p:nvGrpSpPr>
          <p:grpSpPr>
            <a:xfrm>
              <a:off x="857" y="3065"/>
              <a:ext cx="271" cy="422"/>
              <a:chOff x="857" y="3065"/>
              <a:chExt cx="271" cy="422"/>
            </a:xfrm>
          </p:grpSpPr>
          <p:grpSp>
            <p:nvGrpSpPr>
              <p:cNvPr id="14" name="组合 344121">
                <a:extLst>
                  <a:ext uri="{FF2B5EF4-FFF2-40B4-BE49-F238E27FC236}">
                    <a16:creationId xmlns:a16="http://schemas.microsoft.com/office/drawing/2014/main" id="{584AD950-F8E1-6057-786F-059560E42EDA}"/>
                  </a:ext>
                </a:extLst>
              </p:cNvPr>
              <p:cNvGrpSpPr/>
              <p:nvPr/>
            </p:nvGrpSpPr>
            <p:grpSpPr>
              <a:xfrm>
                <a:off x="1105" y="3103"/>
                <a:ext cx="23" cy="384"/>
                <a:chOff x="1105" y="3103"/>
                <a:chExt cx="23" cy="384"/>
              </a:xfrm>
            </p:grpSpPr>
            <p:sp>
              <p:nvSpPr>
                <p:cNvPr id="16" name="任意多边形 344122">
                  <a:extLst>
                    <a:ext uri="{FF2B5EF4-FFF2-40B4-BE49-F238E27FC236}">
                      <a16:creationId xmlns:a16="http://schemas.microsoft.com/office/drawing/2014/main" id="{6EA42487-34BF-9DD7-5889-8F6FA42F1D9A}"/>
                    </a:ext>
                  </a:extLst>
                </p:cNvPr>
                <p:cNvSpPr/>
                <p:nvPr/>
              </p:nvSpPr>
              <p:spPr>
                <a:xfrm>
                  <a:off x="1105" y="3103"/>
                  <a:ext cx="23" cy="69"/>
                </a:xfrm>
                <a:custGeom>
                  <a:avLst/>
                  <a:gdLst/>
                  <a:ahLst/>
                  <a:cxnLst/>
                  <a:rect l="0" t="0" r="0" b="0"/>
                  <a:pathLst>
                    <a:path w="161" h="483">
                      <a:moveTo>
                        <a:pt x="0" y="483"/>
                      </a:moveTo>
                      <a:lnTo>
                        <a:pt x="161" y="483"/>
                      </a:lnTo>
                      <a:lnTo>
                        <a:pt x="80" y="0"/>
                      </a:lnTo>
                      <a:lnTo>
                        <a:pt x="0" y="483"/>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 name="任意多边形 344123">
                  <a:extLst>
                    <a:ext uri="{FF2B5EF4-FFF2-40B4-BE49-F238E27FC236}">
                      <a16:creationId xmlns:a16="http://schemas.microsoft.com/office/drawing/2014/main" id="{1BC6DADD-A42D-5318-C60D-276E861D619C}"/>
                    </a:ext>
                  </a:extLst>
                </p:cNvPr>
                <p:cNvSpPr/>
                <p:nvPr/>
              </p:nvSpPr>
              <p:spPr>
                <a:xfrm>
                  <a:off x="1105" y="3417"/>
                  <a:ext cx="23" cy="69"/>
                </a:xfrm>
                <a:custGeom>
                  <a:avLst/>
                  <a:gdLst/>
                  <a:ahLst/>
                  <a:cxnLst/>
                  <a:rect l="0" t="0" r="0" b="0"/>
                  <a:pathLst>
                    <a:path w="161" h="483">
                      <a:moveTo>
                        <a:pt x="0" y="0"/>
                      </a:moveTo>
                      <a:lnTo>
                        <a:pt x="161" y="0"/>
                      </a:lnTo>
                      <a:lnTo>
                        <a:pt x="80" y="483"/>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8" name="组合 344124">
                  <a:extLst>
                    <a:ext uri="{FF2B5EF4-FFF2-40B4-BE49-F238E27FC236}">
                      <a16:creationId xmlns:a16="http://schemas.microsoft.com/office/drawing/2014/main" id="{FC581129-B8DA-DE5F-F4D5-9A80A115C770}"/>
                    </a:ext>
                  </a:extLst>
                </p:cNvPr>
                <p:cNvGrpSpPr/>
                <p:nvPr/>
              </p:nvGrpSpPr>
              <p:grpSpPr>
                <a:xfrm>
                  <a:off x="1105" y="3103"/>
                  <a:ext cx="23" cy="383"/>
                  <a:chOff x="1105" y="3103"/>
                  <a:chExt cx="23" cy="383"/>
                </a:xfrm>
              </p:grpSpPr>
              <p:sp>
                <p:nvSpPr>
                  <p:cNvPr id="20" name="直接连接符 344125">
                    <a:extLst>
                      <a:ext uri="{FF2B5EF4-FFF2-40B4-BE49-F238E27FC236}">
                        <a16:creationId xmlns:a16="http://schemas.microsoft.com/office/drawing/2014/main" id="{4459E1AA-84AE-367C-889B-FA1ECC483BA0}"/>
                      </a:ext>
                    </a:extLst>
                  </p:cNvPr>
                  <p:cNvSpPr/>
                  <p:nvPr/>
                </p:nvSpPr>
                <p:spPr>
                  <a:xfrm>
                    <a:off x="1116" y="3172"/>
                    <a:ext cx="1" cy="24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 name="任意多边形 344126">
                    <a:extLst>
                      <a:ext uri="{FF2B5EF4-FFF2-40B4-BE49-F238E27FC236}">
                        <a16:creationId xmlns:a16="http://schemas.microsoft.com/office/drawing/2014/main" id="{55B61978-F52D-2DD4-0720-155D0427EE3F}"/>
                      </a:ext>
                    </a:extLst>
                  </p:cNvPr>
                  <p:cNvSpPr/>
                  <p:nvPr/>
                </p:nvSpPr>
                <p:spPr>
                  <a:xfrm>
                    <a:off x="1105" y="3103"/>
                    <a:ext cx="23" cy="69"/>
                  </a:xfrm>
                  <a:custGeom>
                    <a:avLst/>
                    <a:gdLst/>
                    <a:ahLst/>
                    <a:cxnLst/>
                    <a:rect l="0" t="0" r="0" b="0"/>
                    <a:pathLst>
                      <a:path w="161" h="483">
                        <a:moveTo>
                          <a:pt x="0" y="483"/>
                        </a:moveTo>
                        <a:lnTo>
                          <a:pt x="161" y="483"/>
                        </a:lnTo>
                        <a:lnTo>
                          <a:pt x="80" y="0"/>
                        </a:lnTo>
                        <a:lnTo>
                          <a:pt x="0" y="483"/>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 name="任意多边形 344127">
                    <a:extLst>
                      <a:ext uri="{FF2B5EF4-FFF2-40B4-BE49-F238E27FC236}">
                        <a16:creationId xmlns:a16="http://schemas.microsoft.com/office/drawing/2014/main" id="{F16986C2-8657-039A-0927-0B30D81AEF3A}"/>
                      </a:ext>
                    </a:extLst>
                  </p:cNvPr>
                  <p:cNvSpPr/>
                  <p:nvPr/>
                </p:nvSpPr>
                <p:spPr>
                  <a:xfrm>
                    <a:off x="1105" y="3417"/>
                    <a:ext cx="23" cy="69"/>
                  </a:xfrm>
                  <a:custGeom>
                    <a:avLst/>
                    <a:gdLst/>
                    <a:ahLst/>
                    <a:cxnLst/>
                    <a:rect l="0" t="0" r="0" b="0"/>
                    <a:pathLst>
                      <a:path w="161" h="483">
                        <a:moveTo>
                          <a:pt x="0" y="0"/>
                        </a:moveTo>
                        <a:lnTo>
                          <a:pt x="161" y="0"/>
                        </a:lnTo>
                        <a:lnTo>
                          <a:pt x="80" y="48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9" name="直接连接符 344128">
                  <a:extLst>
                    <a:ext uri="{FF2B5EF4-FFF2-40B4-BE49-F238E27FC236}">
                      <a16:creationId xmlns:a16="http://schemas.microsoft.com/office/drawing/2014/main" id="{7E86C453-BD9C-A1E9-FBD6-470A3FE04E89}"/>
                    </a:ext>
                  </a:extLst>
                </p:cNvPr>
                <p:cNvSpPr/>
                <p:nvPr/>
              </p:nvSpPr>
              <p:spPr>
                <a:xfrm>
                  <a:off x="1116" y="3486"/>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5" name="文本框 344129">
                <a:extLst>
                  <a:ext uri="{FF2B5EF4-FFF2-40B4-BE49-F238E27FC236}">
                    <a16:creationId xmlns:a16="http://schemas.microsoft.com/office/drawing/2014/main" id="{9A795B29-CE5D-C8BE-5264-6FEC6D3ED98F}"/>
                  </a:ext>
                </a:extLst>
              </p:cNvPr>
              <p:cNvSpPr txBox="1"/>
              <p:nvPr/>
            </p:nvSpPr>
            <p:spPr>
              <a:xfrm rot="-5400000">
                <a:off x="775" y="3143"/>
                <a:ext cx="391" cy="231"/>
              </a:xfrm>
              <a:prstGeom prst="rect">
                <a:avLst/>
              </a:prstGeom>
              <a:noFill/>
              <a:ln w="9525">
                <a:noFill/>
              </a:ln>
            </p:spPr>
            <p:txBody>
              <a:bodyPr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1" u="none" strike="noStrike" kern="0" cap="none" spc="0" normalizeH="0" baseline="0" noProof="0" dirty="0">
                    <a:ln>
                      <a:noFill/>
                    </a:ln>
                    <a:solidFill>
                      <a:srgbClr val="000000"/>
                    </a:solidFill>
                    <a:effectLst/>
                    <a:uLnTx/>
                    <a:uFillTx/>
                  </a:rPr>
                  <a:t>d</a:t>
                </a:r>
                <a:endParaRPr kumimoji="0" lang="en-US" altLang="zh-CN" sz="1800" b="1" i="1" u="none" strike="noStrike" kern="0" cap="none" spc="0" normalizeH="0" baseline="-25000" noProof="0" dirty="0">
                  <a:ln>
                    <a:noFill/>
                  </a:ln>
                  <a:solidFill>
                    <a:srgbClr val="000000"/>
                  </a:solidFill>
                  <a:effectLst/>
                  <a:uLnTx/>
                  <a:uFillTx/>
                </a:endParaRPr>
              </a:p>
            </p:txBody>
          </p:sp>
        </p:grpSp>
      </p:grpSp>
      <p:grpSp>
        <p:nvGrpSpPr>
          <p:cNvPr id="23" name="组合 22">
            <a:extLst>
              <a:ext uri="{FF2B5EF4-FFF2-40B4-BE49-F238E27FC236}">
                <a16:creationId xmlns:a16="http://schemas.microsoft.com/office/drawing/2014/main" id="{83690C43-AD0E-8AB6-318D-769899A077A8}"/>
              </a:ext>
            </a:extLst>
          </p:cNvPr>
          <p:cNvGrpSpPr/>
          <p:nvPr/>
        </p:nvGrpSpPr>
        <p:grpSpPr>
          <a:xfrm>
            <a:off x="909638" y="3331914"/>
            <a:ext cx="2209800" cy="974725"/>
            <a:chOff x="693" y="3418"/>
            <a:chExt cx="1392" cy="614"/>
          </a:xfrm>
        </p:grpSpPr>
        <p:grpSp>
          <p:nvGrpSpPr>
            <p:cNvPr id="24" name="组合 344131">
              <a:extLst>
                <a:ext uri="{FF2B5EF4-FFF2-40B4-BE49-F238E27FC236}">
                  <a16:creationId xmlns:a16="http://schemas.microsoft.com/office/drawing/2014/main" id="{47EC740E-DCB3-4A83-FC0F-867B6F201C26}"/>
                </a:ext>
              </a:extLst>
            </p:cNvPr>
            <p:cNvGrpSpPr/>
            <p:nvPr/>
          </p:nvGrpSpPr>
          <p:grpSpPr>
            <a:xfrm>
              <a:off x="693" y="3727"/>
              <a:ext cx="1216" cy="1"/>
              <a:chOff x="648" y="3235"/>
              <a:chExt cx="1216" cy="1"/>
            </a:xfrm>
          </p:grpSpPr>
          <p:sp>
            <p:nvSpPr>
              <p:cNvPr id="59" name="直接连接符 344132">
                <a:extLst>
                  <a:ext uri="{FF2B5EF4-FFF2-40B4-BE49-F238E27FC236}">
                    <a16:creationId xmlns:a16="http://schemas.microsoft.com/office/drawing/2014/main" id="{28E42301-2F61-CCC5-2DCC-DEF55DE2BD57}"/>
                  </a:ext>
                </a:extLst>
              </p:cNvPr>
              <p:cNvSpPr/>
              <p:nvPr/>
            </p:nvSpPr>
            <p:spPr>
              <a:xfrm flipH="1">
                <a:off x="1723" y="3235"/>
                <a:ext cx="14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 name="直接连接符 344133">
                <a:extLst>
                  <a:ext uri="{FF2B5EF4-FFF2-40B4-BE49-F238E27FC236}">
                    <a16:creationId xmlns:a16="http://schemas.microsoft.com/office/drawing/2014/main" id="{B74D5FED-E502-4070-D4AD-9AAA6BDEC992}"/>
                  </a:ext>
                </a:extLst>
              </p:cNvPr>
              <p:cNvSpPr/>
              <p:nvPr/>
            </p:nvSpPr>
            <p:spPr>
              <a:xfrm flipH="1">
                <a:off x="1675" y="3235"/>
                <a:ext cx="2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 name="直接连接符 344134">
                <a:extLst>
                  <a:ext uri="{FF2B5EF4-FFF2-40B4-BE49-F238E27FC236}">
                    <a16:creationId xmlns:a16="http://schemas.microsoft.com/office/drawing/2014/main" id="{29E77B52-0E28-CADF-73A5-CD10F4FFBF7A}"/>
                  </a:ext>
                </a:extLst>
              </p:cNvPr>
              <p:cNvSpPr/>
              <p:nvPr/>
            </p:nvSpPr>
            <p:spPr>
              <a:xfrm flipH="1">
                <a:off x="1508" y="3235"/>
                <a:ext cx="143"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 name="直接连接符 344135">
                <a:extLst>
                  <a:ext uri="{FF2B5EF4-FFF2-40B4-BE49-F238E27FC236}">
                    <a16:creationId xmlns:a16="http://schemas.microsoft.com/office/drawing/2014/main" id="{3B21E6E7-45AB-0FAB-9469-640D73CD567F}"/>
                  </a:ext>
                </a:extLst>
              </p:cNvPr>
              <p:cNvSpPr/>
              <p:nvPr/>
            </p:nvSpPr>
            <p:spPr>
              <a:xfrm flipH="1">
                <a:off x="1460" y="3235"/>
                <a:ext cx="2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 name="直接连接符 344136">
                <a:extLst>
                  <a:ext uri="{FF2B5EF4-FFF2-40B4-BE49-F238E27FC236}">
                    <a16:creationId xmlns:a16="http://schemas.microsoft.com/office/drawing/2014/main" id="{0D17B1DD-BB76-E6A6-4AB7-0AFF06D2C180}"/>
                  </a:ext>
                </a:extLst>
              </p:cNvPr>
              <p:cNvSpPr/>
              <p:nvPr/>
            </p:nvSpPr>
            <p:spPr>
              <a:xfrm flipH="1">
                <a:off x="1292" y="3235"/>
                <a:ext cx="14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 name="直接连接符 344137">
                <a:extLst>
                  <a:ext uri="{FF2B5EF4-FFF2-40B4-BE49-F238E27FC236}">
                    <a16:creationId xmlns:a16="http://schemas.microsoft.com/office/drawing/2014/main" id="{35F446B1-F44E-299D-619B-2BE4CADEE379}"/>
                  </a:ext>
                </a:extLst>
              </p:cNvPr>
              <p:cNvSpPr/>
              <p:nvPr/>
            </p:nvSpPr>
            <p:spPr>
              <a:xfrm flipH="1">
                <a:off x="1244" y="3235"/>
                <a:ext cx="2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 name="直接连接符 344138">
                <a:extLst>
                  <a:ext uri="{FF2B5EF4-FFF2-40B4-BE49-F238E27FC236}">
                    <a16:creationId xmlns:a16="http://schemas.microsoft.com/office/drawing/2014/main" id="{69EBE417-A56A-F345-2956-F83427E4ED37}"/>
                  </a:ext>
                </a:extLst>
              </p:cNvPr>
              <p:cNvSpPr/>
              <p:nvPr/>
            </p:nvSpPr>
            <p:spPr>
              <a:xfrm flipH="1">
                <a:off x="1077" y="3235"/>
                <a:ext cx="143"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 name="直接连接符 344139">
                <a:extLst>
                  <a:ext uri="{FF2B5EF4-FFF2-40B4-BE49-F238E27FC236}">
                    <a16:creationId xmlns:a16="http://schemas.microsoft.com/office/drawing/2014/main" id="{ADD650A9-E737-9B4D-12BE-3A7E0A947E24}"/>
                  </a:ext>
                </a:extLst>
              </p:cNvPr>
              <p:cNvSpPr/>
              <p:nvPr/>
            </p:nvSpPr>
            <p:spPr>
              <a:xfrm flipH="1">
                <a:off x="1029" y="3235"/>
                <a:ext cx="2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 name="直接连接符 344140">
                <a:extLst>
                  <a:ext uri="{FF2B5EF4-FFF2-40B4-BE49-F238E27FC236}">
                    <a16:creationId xmlns:a16="http://schemas.microsoft.com/office/drawing/2014/main" id="{122FB5C0-D873-C1A3-246E-D8A4C209DAF8}"/>
                  </a:ext>
                </a:extLst>
              </p:cNvPr>
              <p:cNvSpPr/>
              <p:nvPr/>
            </p:nvSpPr>
            <p:spPr>
              <a:xfrm flipH="1">
                <a:off x="861" y="3235"/>
                <a:ext cx="14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endParaRPr>
              </a:p>
            </p:txBody>
          </p:sp>
          <p:sp>
            <p:nvSpPr>
              <p:cNvPr id="68" name="直接连接符 344141">
                <a:extLst>
                  <a:ext uri="{FF2B5EF4-FFF2-40B4-BE49-F238E27FC236}">
                    <a16:creationId xmlns:a16="http://schemas.microsoft.com/office/drawing/2014/main" id="{05F7967E-D7E2-4EBF-5B70-F862A95F6DDA}"/>
                  </a:ext>
                </a:extLst>
              </p:cNvPr>
              <p:cNvSpPr/>
              <p:nvPr/>
            </p:nvSpPr>
            <p:spPr>
              <a:xfrm flipH="1">
                <a:off x="813" y="3235"/>
                <a:ext cx="2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 name="直接连接符 344142">
                <a:extLst>
                  <a:ext uri="{FF2B5EF4-FFF2-40B4-BE49-F238E27FC236}">
                    <a16:creationId xmlns:a16="http://schemas.microsoft.com/office/drawing/2014/main" id="{C35803E1-34F4-6923-8345-94D6D4463E67}"/>
                  </a:ext>
                </a:extLst>
              </p:cNvPr>
              <p:cNvSpPr/>
              <p:nvPr/>
            </p:nvSpPr>
            <p:spPr>
              <a:xfrm flipH="1">
                <a:off x="648" y="3235"/>
                <a:ext cx="14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25" name="直接连接符 344143">
              <a:extLst>
                <a:ext uri="{FF2B5EF4-FFF2-40B4-BE49-F238E27FC236}">
                  <a16:creationId xmlns:a16="http://schemas.microsoft.com/office/drawing/2014/main" id="{55AEAE40-115B-52BA-99EB-781DF593545C}"/>
                </a:ext>
              </a:extLst>
            </p:cNvPr>
            <p:cNvSpPr/>
            <p:nvPr/>
          </p:nvSpPr>
          <p:spPr>
            <a:xfrm>
              <a:off x="1313" y="3533"/>
              <a:ext cx="537" cy="1"/>
            </a:xfrm>
            <a:prstGeom prst="line">
              <a:avLst/>
            </a:prstGeom>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 name="直接连接符 344144">
              <a:extLst>
                <a:ext uri="{FF2B5EF4-FFF2-40B4-BE49-F238E27FC236}">
                  <a16:creationId xmlns:a16="http://schemas.microsoft.com/office/drawing/2014/main" id="{202A6330-BA91-A81C-9FD0-D1071A2ADB10}"/>
                </a:ext>
              </a:extLst>
            </p:cNvPr>
            <p:cNvSpPr/>
            <p:nvPr/>
          </p:nvSpPr>
          <p:spPr>
            <a:xfrm>
              <a:off x="1313" y="3916"/>
              <a:ext cx="537" cy="1"/>
            </a:xfrm>
            <a:prstGeom prst="line">
              <a:avLst/>
            </a:prstGeom>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 name="直接连接符 344145">
              <a:extLst>
                <a:ext uri="{FF2B5EF4-FFF2-40B4-BE49-F238E27FC236}">
                  <a16:creationId xmlns:a16="http://schemas.microsoft.com/office/drawing/2014/main" id="{1E5CE553-2967-F23A-2287-D72E3DAA4762}"/>
                </a:ext>
              </a:extLst>
            </p:cNvPr>
            <p:cNvSpPr/>
            <p:nvPr/>
          </p:nvSpPr>
          <p:spPr>
            <a:xfrm>
              <a:off x="1371" y="3955"/>
              <a:ext cx="440"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 name="直接连接符 344146">
              <a:extLst>
                <a:ext uri="{FF2B5EF4-FFF2-40B4-BE49-F238E27FC236}">
                  <a16:creationId xmlns:a16="http://schemas.microsoft.com/office/drawing/2014/main" id="{CA5FB326-AC43-0A0B-F78F-3991C043B5FE}"/>
                </a:ext>
              </a:extLst>
            </p:cNvPr>
            <p:cNvSpPr/>
            <p:nvPr/>
          </p:nvSpPr>
          <p:spPr>
            <a:xfrm>
              <a:off x="1371" y="3495"/>
              <a:ext cx="440"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直接连接符 344147">
              <a:extLst>
                <a:ext uri="{FF2B5EF4-FFF2-40B4-BE49-F238E27FC236}">
                  <a16:creationId xmlns:a16="http://schemas.microsoft.com/office/drawing/2014/main" id="{B2C69E6D-BB21-5C7F-6258-BB8C035AECC2}"/>
                </a:ext>
              </a:extLst>
            </p:cNvPr>
            <p:cNvSpPr/>
            <p:nvPr/>
          </p:nvSpPr>
          <p:spPr>
            <a:xfrm flipV="1">
              <a:off x="1371" y="3501"/>
              <a:ext cx="1" cy="458"/>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 name="直接连接符 344148">
              <a:extLst>
                <a:ext uri="{FF2B5EF4-FFF2-40B4-BE49-F238E27FC236}">
                  <a16:creationId xmlns:a16="http://schemas.microsoft.com/office/drawing/2014/main" id="{01C9F7CC-63A7-60E3-8DE4-31A4884E5714}"/>
                </a:ext>
              </a:extLst>
            </p:cNvPr>
            <p:cNvSpPr/>
            <p:nvPr/>
          </p:nvSpPr>
          <p:spPr>
            <a:xfrm>
              <a:off x="1199" y="3916"/>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 name="任意多边形 344149">
              <a:extLst>
                <a:ext uri="{FF2B5EF4-FFF2-40B4-BE49-F238E27FC236}">
                  <a16:creationId xmlns:a16="http://schemas.microsoft.com/office/drawing/2014/main" id="{4B09BE38-25E2-31D3-015D-B76C67BDB73A}"/>
                </a:ext>
              </a:extLst>
            </p:cNvPr>
            <p:cNvSpPr/>
            <p:nvPr/>
          </p:nvSpPr>
          <p:spPr>
            <a:xfrm>
              <a:off x="760" y="3418"/>
              <a:ext cx="41" cy="613"/>
            </a:xfrm>
            <a:custGeom>
              <a:avLst/>
              <a:gdLst/>
              <a:ahLst/>
              <a:cxnLst/>
              <a:rect l="0" t="0" r="0" b="0"/>
              <a:pathLst>
                <a:path w="286" h="4294">
                  <a:moveTo>
                    <a:pt x="118" y="0"/>
                  </a:moveTo>
                  <a:lnTo>
                    <a:pt x="173" y="271"/>
                  </a:lnTo>
                  <a:lnTo>
                    <a:pt x="200" y="406"/>
                  </a:lnTo>
                  <a:lnTo>
                    <a:pt x="223" y="540"/>
                  </a:lnTo>
                  <a:lnTo>
                    <a:pt x="244" y="675"/>
                  </a:lnTo>
                  <a:lnTo>
                    <a:pt x="262" y="810"/>
                  </a:lnTo>
                  <a:lnTo>
                    <a:pt x="276" y="944"/>
                  </a:lnTo>
                  <a:lnTo>
                    <a:pt x="283" y="1078"/>
                  </a:lnTo>
                  <a:lnTo>
                    <a:pt x="286" y="1212"/>
                  </a:lnTo>
                  <a:lnTo>
                    <a:pt x="284" y="1279"/>
                  </a:lnTo>
                  <a:lnTo>
                    <a:pt x="282" y="1346"/>
                  </a:lnTo>
                  <a:lnTo>
                    <a:pt x="277" y="1413"/>
                  </a:lnTo>
                  <a:lnTo>
                    <a:pt x="270" y="1479"/>
                  </a:lnTo>
                  <a:lnTo>
                    <a:pt x="262" y="1546"/>
                  </a:lnTo>
                  <a:lnTo>
                    <a:pt x="252" y="1612"/>
                  </a:lnTo>
                  <a:lnTo>
                    <a:pt x="228" y="1744"/>
                  </a:lnTo>
                  <a:lnTo>
                    <a:pt x="200" y="1877"/>
                  </a:lnTo>
                  <a:lnTo>
                    <a:pt x="137" y="2142"/>
                  </a:lnTo>
                  <a:lnTo>
                    <a:pt x="105" y="2274"/>
                  </a:lnTo>
                  <a:lnTo>
                    <a:pt x="76" y="2407"/>
                  </a:lnTo>
                  <a:lnTo>
                    <a:pt x="49" y="2540"/>
                  </a:lnTo>
                  <a:lnTo>
                    <a:pt x="28" y="2673"/>
                  </a:lnTo>
                  <a:lnTo>
                    <a:pt x="13" y="2806"/>
                  </a:lnTo>
                  <a:lnTo>
                    <a:pt x="5" y="2940"/>
                  </a:lnTo>
                  <a:lnTo>
                    <a:pt x="0" y="3075"/>
                  </a:lnTo>
                  <a:lnTo>
                    <a:pt x="2" y="3209"/>
                  </a:lnTo>
                  <a:lnTo>
                    <a:pt x="7" y="3345"/>
                  </a:lnTo>
                  <a:lnTo>
                    <a:pt x="16" y="3480"/>
                  </a:lnTo>
                  <a:lnTo>
                    <a:pt x="28" y="3615"/>
                  </a:lnTo>
                  <a:lnTo>
                    <a:pt x="42" y="3751"/>
                  </a:lnTo>
                  <a:lnTo>
                    <a:pt x="60" y="3886"/>
                  </a:lnTo>
                  <a:lnTo>
                    <a:pt x="79" y="4023"/>
                  </a:lnTo>
                  <a:lnTo>
                    <a:pt x="118" y="4294"/>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 name="直接连接符 344150">
              <a:extLst>
                <a:ext uri="{FF2B5EF4-FFF2-40B4-BE49-F238E27FC236}">
                  <a16:creationId xmlns:a16="http://schemas.microsoft.com/office/drawing/2014/main" id="{61BFE13A-9881-FC97-8D7E-9441BB697431}"/>
                </a:ext>
              </a:extLst>
            </p:cNvPr>
            <p:cNvSpPr/>
            <p:nvPr/>
          </p:nvSpPr>
          <p:spPr>
            <a:xfrm>
              <a:off x="777" y="4031"/>
              <a:ext cx="422"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 name="直接连接符 344151">
              <a:extLst>
                <a:ext uri="{FF2B5EF4-FFF2-40B4-BE49-F238E27FC236}">
                  <a16:creationId xmlns:a16="http://schemas.microsoft.com/office/drawing/2014/main" id="{6A554745-1DEA-323D-20AB-BA26037B720F}"/>
                </a:ext>
              </a:extLst>
            </p:cNvPr>
            <p:cNvSpPr/>
            <p:nvPr/>
          </p:nvSpPr>
          <p:spPr>
            <a:xfrm>
              <a:off x="1313" y="3916"/>
              <a:ext cx="58" cy="3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 name="直接连接符 344152">
              <a:extLst>
                <a:ext uri="{FF2B5EF4-FFF2-40B4-BE49-F238E27FC236}">
                  <a16:creationId xmlns:a16="http://schemas.microsoft.com/office/drawing/2014/main" id="{EF31E962-F180-138E-4DE6-23383CA150F0}"/>
                </a:ext>
              </a:extLst>
            </p:cNvPr>
            <p:cNvSpPr/>
            <p:nvPr/>
          </p:nvSpPr>
          <p:spPr>
            <a:xfrm>
              <a:off x="1199" y="3916"/>
              <a:ext cx="114"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 name="直接连接符 344153">
              <a:extLst>
                <a:ext uri="{FF2B5EF4-FFF2-40B4-BE49-F238E27FC236}">
                  <a16:creationId xmlns:a16="http://schemas.microsoft.com/office/drawing/2014/main" id="{628C6E0E-200D-CA41-B844-172056503787}"/>
                </a:ext>
              </a:extLst>
            </p:cNvPr>
            <p:cNvSpPr/>
            <p:nvPr/>
          </p:nvSpPr>
          <p:spPr>
            <a:xfrm>
              <a:off x="1199" y="3418"/>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 name="直接连接符 344154">
              <a:extLst>
                <a:ext uri="{FF2B5EF4-FFF2-40B4-BE49-F238E27FC236}">
                  <a16:creationId xmlns:a16="http://schemas.microsoft.com/office/drawing/2014/main" id="{37EA57AD-CE6B-9FF4-9E28-BC6E09B424E3}"/>
                </a:ext>
              </a:extLst>
            </p:cNvPr>
            <p:cNvSpPr/>
            <p:nvPr/>
          </p:nvSpPr>
          <p:spPr>
            <a:xfrm>
              <a:off x="1313" y="3533"/>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 name="直接连接符 344155">
              <a:extLst>
                <a:ext uri="{FF2B5EF4-FFF2-40B4-BE49-F238E27FC236}">
                  <a16:creationId xmlns:a16="http://schemas.microsoft.com/office/drawing/2014/main" id="{EE6BA451-5C4D-EEA2-E8B4-E2258B42F882}"/>
                </a:ext>
              </a:extLst>
            </p:cNvPr>
            <p:cNvSpPr/>
            <p:nvPr/>
          </p:nvSpPr>
          <p:spPr>
            <a:xfrm>
              <a:off x="777" y="3418"/>
              <a:ext cx="422"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 name="直接连接符 344156">
              <a:extLst>
                <a:ext uri="{FF2B5EF4-FFF2-40B4-BE49-F238E27FC236}">
                  <a16:creationId xmlns:a16="http://schemas.microsoft.com/office/drawing/2014/main" id="{B7771AD5-9CAD-8EC3-ED3D-81D739B84DCD}"/>
                </a:ext>
              </a:extLst>
            </p:cNvPr>
            <p:cNvSpPr/>
            <p:nvPr/>
          </p:nvSpPr>
          <p:spPr>
            <a:xfrm flipV="1">
              <a:off x="1313" y="3495"/>
              <a:ext cx="58" cy="38"/>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 name="直接连接符 344157">
              <a:extLst>
                <a:ext uri="{FF2B5EF4-FFF2-40B4-BE49-F238E27FC236}">
                  <a16:creationId xmlns:a16="http://schemas.microsoft.com/office/drawing/2014/main" id="{38380583-011F-4E54-C7ED-A9F8D3D09580}"/>
                </a:ext>
              </a:extLst>
            </p:cNvPr>
            <p:cNvSpPr>
              <a:spLocks noChangeAspect="1"/>
            </p:cNvSpPr>
            <p:nvPr/>
          </p:nvSpPr>
          <p:spPr>
            <a:xfrm>
              <a:off x="1313" y="3533"/>
              <a:ext cx="1" cy="385"/>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 name="直接连接符 344158">
              <a:extLst>
                <a:ext uri="{FF2B5EF4-FFF2-40B4-BE49-F238E27FC236}">
                  <a16:creationId xmlns:a16="http://schemas.microsoft.com/office/drawing/2014/main" id="{DB116992-6364-1A06-F554-7A58CE0A014F}"/>
                </a:ext>
              </a:extLst>
            </p:cNvPr>
            <p:cNvSpPr/>
            <p:nvPr/>
          </p:nvSpPr>
          <p:spPr>
            <a:xfrm>
              <a:off x="1199" y="3418"/>
              <a:ext cx="1" cy="61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 name="直接连接符 344159">
              <a:extLst>
                <a:ext uri="{FF2B5EF4-FFF2-40B4-BE49-F238E27FC236}">
                  <a16:creationId xmlns:a16="http://schemas.microsoft.com/office/drawing/2014/main" id="{48F19E53-0A34-7F80-A87E-F412DD918857}"/>
                </a:ext>
              </a:extLst>
            </p:cNvPr>
            <p:cNvSpPr/>
            <p:nvPr/>
          </p:nvSpPr>
          <p:spPr>
            <a:xfrm>
              <a:off x="1199" y="3529"/>
              <a:ext cx="114"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 name="直接连接符 344160">
              <a:extLst>
                <a:ext uri="{FF2B5EF4-FFF2-40B4-BE49-F238E27FC236}">
                  <a16:creationId xmlns:a16="http://schemas.microsoft.com/office/drawing/2014/main" id="{75019F8F-CF97-3874-8CA8-4F6540ADCDE8}"/>
                </a:ext>
              </a:extLst>
            </p:cNvPr>
            <p:cNvSpPr/>
            <p:nvPr/>
          </p:nvSpPr>
          <p:spPr>
            <a:xfrm>
              <a:off x="1811" y="3495"/>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 name="直接连接符 344161">
              <a:extLst>
                <a:ext uri="{FF2B5EF4-FFF2-40B4-BE49-F238E27FC236}">
                  <a16:creationId xmlns:a16="http://schemas.microsoft.com/office/drawing/2014/main" id="{A49CFEA8-770F-EA3B-5642-5CB8074B95A9}"/>
                </a:ext>
              </a:extLst>
            </p:cNvPr>
            <p:cNvSpPr/>
            <p:nvPr/>
          </p:nvSpPr>
          <p:spPr>
            <a:xfrm>
              <a:off x="1811" y="3955"/>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 name="直接连接符 344162">
              <a:extLst>
                <a:ext uri="{FF2B5EF4-FFF2-40B4-BE49-F238E27FC236}">
                  <a16:creationId xmlns:a16="http://schemas.microsoft.com/office/drawing/2014/main" id="{5007202C-5104-F3A7-620D-D5687C11B91C}"/>
                </a:ext>
              </a:extLst>
            </p:cNvPr>
            <p:cNvSpPr/>
            <p:nvPr/>
          </p:nvSpPr>
          <p:spPr>
            <a:xfrm flipV="1">
              <a:off x="1811" y="3916"/>
              <a:ext cx="39" cy="3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 name="直接连接符 344163">
              <a:extLst>
                <a:ext uri="{FF2B5EF4-FFF2-40B4-BE49-F238E27FC236}">
                  <a16:creationId xmlns:a16="http://schemas.microsoft.com/office/drawing/2014/main" id="{4AF57A3E-5B0E-F285-B70E-4D0EACE6F0EC}"/>
                </a:ext>
              </a:extLst>
            </p:cNvPr>
            <p:cNvSpPr/>
            <p:nvPr/>
          </p:nvSpPr>
          <p:spPr>
            <a:xfrm>
              <a:off x="1850" y="3533"/>
              <a:ext cx="1" cy="385"/>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 name="直接连接符 344164">
              <a:extLst>
                <a:ext uri="{FF2B5EF4-FFF2-40B4-BE49-F238E27FC236}">
                  <a16:creationId xmlns:a16="http://schemas.microsoft.com/office/drawing/2014/main" id="{2EEAA72B-D47A-8AB9-0C2A-83A2BB14A734}"/>
                </a:ext>
              </a:extLst>
            </p:cNvPr>
            <p:cNvSpPr/>
            <p:nvPr/>
          </p:nvSpPr>
          <p:spPr>
            <a:xfrm>
              <a:off x="1814" y="3495"/>
              <a:ext cx="1" cy="458"/>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 name="直接连接符 344165">
              <a:extLst>
                <a:ext uri="{FF2B5EF4-FFF2-40B4-BE49-F238E27FC236}">
                  <a16:creationId xmlns:a16="http://schemas.microsoft.com/office/drawing/2014/main" id="{DD66EDAF-BEF9-0E12-006A-99499AF707BF}"/>
                </a:ext>
              </a:extLst>
            </p:cNvPr>
            <p:cNvSpPr/>
            <p:nvPr/>
          </p:nvSpPr>
          <p:spPr>
            <a:xfrm>
              <a:off x="1811" y="3495"/>
              <a:ext cx="39" cy="38"/>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48" name="组合 344166">
              <a:extLst>
                <a:ext uri="{FF2B5EF4-FFF2-40B4-BE49-F238E27FC236}">
                  <a16:creationId xmlns:a16="http://schemas.microsoft.com/office/drawing/2014/main" id="{D9206AE5-0DBC-BD5C-3F05-154788BC7674}"/>
                </a:ext>
              </a:extLst>
            </p:cNvPr>
            <p:cNvGrpSpPr/>
            <p:nvPr/>
          </p:nvGrpSpPr>
          <p:grpSpPr>
            <a:xfrm>
              <a:off x="1814" y="3495"/>
              <a:ext cx="271" cy="461"/>
              <a:chOff x="1814" y="2903"/>
              <a:chExt cx="271" cy="461"/>
            </a:xfrm>
          </p:grpSpPr>
          <p:sp>
            <p:nvSpPr>
              <p:cNvPr id="49" name="直接连接符 344167">
                <a:extLst>
                  <a:ext uri="{FF2B5EF4-FFF2-40B4-BE49-F238E27FC236}">
                    <a16:creationId xmlns:a16="http://schemas.microsoft.com/office/drawing/2014/main" id="{E6F5467B-377B-3BEA-95E8-3837C8F2E076}"/>
                  </a:ext>
                </a:extLst>
              </p:cNvPr>
              <p:cNvSpPr/>
              <p:nvPr/>
            </p:nvSpPr>
            <p:spPr>
              <a:xfrm>
                <a:off x="1814" y="2903"/>
                <a:ext cx="264"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 name="直接连接符 344168">
                <a:extLst>
                  <a:ext uri="{FF2B5EF4-FFF2-40B4-BE49-F238E27FC236}">
                    <a16:creationId xmlns:a16="http://schemas.microsoft.com/office/drawing/2014/main" id="{F342B3C9-79C4-6B3E-74D1-81301F156E81}"/>
                  </a:ext>
                </a:extLst>
              </p:cNvPr>
              <p:cNvSpPr/>
              <p:nvPr/>
            </p:nvSpPr>
            <p:spPr>
              <a:xfrm>
                <a:off x="1814" y="3363"/>
                <a:ext cx="264"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51" name="组合 344169">
                <a:extLst>
                  <a:ext uri="{FF2B5EF4-FFF2-40B4-BE49-F238E27FC236}">
                    <a16:creationId xmlns:a16="http://schemas.microsoft.com/office/drawing/2014/main" id="{0BE0DE6F-24E4-4F5A-4A92-B6535FD5E9D6}"/>
                  </a:ext>
                </a:extLst>
              </p:cNvPr>
              <p:cNvGrpSpPr/>
              <p:nvPr/>
            </p:nvGrpSpPr>
            <p:grpSpPr>
              <a:xfrm>
                <a:off x="2019" y="2903"/>
                <a:ext cx="23" cy="461"/>
                <a:chOff x="1995" y="3005"/>
                <a:chExt cx="23" cy="461"/>
              </a:xfrm>
            </p:grpSpPr>
            <p:sp>
              <p:nvSpPr>
                <p:cNvPr id="53" name="直接连接符 344170">
                  <a:extLst>
                    <a:ext uri="{FF2B5EF4-FFF2-40B4-BE49-F238E27FC236}">
                      <a16:creationId xmlns:a16="http://schemas.microsoft.com/office/drawing/2014/main" id="{7B2904AF-4B6A-61BB-3DFD-2CEF24052828}"/>
                    </a:ext>
                  </a:extLst>
                </p:cNvPr>
                <p:cNvSpPr/>
                <p:nvPr/>
              </p:nvSpPr>
              <p:spPr>
                <a:xfrm>
                  <a:off x="2006" y="3074"/>
                  <a:ext cx="1" cy="32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 name="任意多边形 344171">
                  <a:extLst>
                    <a:ext uri="{FF2B5EF4-FFF2-40B4-BE49-F238E27FC236}">
                      <a16:creationId xmlns:a16="http://schemas.microsoft.com/office/drawing/2014/main" id="{A3787E66-9A71-99EF-7489-AFBC8790DB45}"/>
                    </a:ext>
                  </a:extLst>
                </p:cNvPr>
                <p:cNvSpPr/>
                <p:nvPr/>
              </p:nvSpPr>
              <p:spPr>
                <a:xfrm>
                  <a:off x="1995" y="3005"/>
                  <a:ext cx="23" cy="69"/>
                </a:xfrm>
                <a:custGeom>
                  <a:avLst/>
                  <a:gdLst/>
                  <a:ahLst/>
                  <a:cxnLst/>
                  <a:rect l="0" t="0" r="0" b="0"/>
                  <a:pathLst>
                    <a:path w="161" h="483">
                      <a:moveTo>
                        <a:pt x="0" y="483"/>
                      </a:moveTo>
                      <a:lnTo>
                        <a:pt x="161" y="483"/>
                      </a:lnTo>
                      <a:lnTo>
                        <a:pt x="80" y="0"/>
                      </a:lnTo>
                      <a:lnTo>
                        <a:pt x="0" y="483"/>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 name="任意多边形 344172">
                  <a:extLst>
                    <a:ext uri="{FF2B5EF4-FFF2-40B4-BE49-F238E27FC236}">
                      <a16:creationId xmlns:a16="http://schemas.microsoft.com/office/drawing/2014/main" id="{87B4B035-1900-10CC-AC8B-D9ACA67F37AA}"/>
                    </a:ext>
                  </a:extLst>
                </p:cNvPr>
                <p:cNvSpPr/>
                <p:nvPr/>
              </p:nvSpPr>
              <p:spPr>
                <a:xfrm>
                  <a:off x="1995" y="3005"/>
                  <a:ext cx="23" cy="69"/>
                </a:xfrm>
                <a:custGeom>
                  <a:avLst/>
                  <a:gdLst/>
                  <a:ahLst/>
                  <a:cxnLst/>
                  <a:rect l="0" t="0" r="0" b="0"/>
                  <a:pathLst>
                    <a:path w="161" h="483">
                      <a:moveTo>
                        <a:pt x="0" y="483"/>
                      </a:moveTo>
                      <a:lnTo>
                        <a:pt x="161" y="483"/>
                      </a:lnTo>
                      <a:lnTo>
                        <a:pt x="80" y="0"/>
                      </a:lnTo>
                      <a:lnTo>
                        <a:pt x="0" y="483"/>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 name="任意多边形 344173">
                  <a:extLst>
                    <a:ext uri="{FF2B5EF4-FFF2-40B4-BE49-F238E27FC236}">
                      <a16:creationId xmlns:a16="http://schemas.microsoft.com/office/drawing/2014/main" id="{B0D8193E-BB67-396F-440B-15482E04B6E0}"/>
                    </a:ext>
                  </a:extLst>
                </p:cNvPr>
                <p:cNvSpPr/>
                <p:nvPr/>
              </p:nvSpPr>
              <p:spPr>
                <a:xfrm>
                  <a:off x="1995" y="3396"/>
                  <a:ext cx="23" cy="69"/>
                </a:xfrm>
                <a:custGeom>
                  <a:avLst/>
                  <a:gdLst/>
                  <a:ahLst/>
                  <a:cxnLst/>
                  <a:rect l="0" t="0" r="0" b="0"/>
                  <a:pathLst>
                    <a:path w="161" h="483">
                      <a:moveTo>
                        <a:pt x="0" y="0"/>
                      </a:moveTo>
                      <a:lnTo>
                        <a:pt x="161" y="0"/>
                      </a:lnTo>
                      <a:lnTo>
                        <a:pt x="80" y="483"/>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 name="任意多边形 344174">
                  <a:extLst>
                    <a:ext uri="{FF2B5EF4-FFF2-40B4-BE49-F238E27FC236}">
                      <a16:creationId xmlns:a16="http://schemas.microsoft.com/office/drawing/2014/main" id="{D52E23E5-A678-ABFA-4D36-6E6C091AC689}"/>
                    </a:ext>
                  </a:extLst>
                </p:cNvPr>
                <p:cNvSpPr/>
                <p:nvPr/>
              </p:nvSpPr>
              <p:spPr>
                <a:xfrm>
                  <a:off x="1995" y="3396"/>
                  <a:ext cx="23" cy="69"/>
                </a:xfrm>
                <a:custGeom>
                  <a:avLst/>
                  <a:gdLst/>
                  <a:ahLst/>
                  <a:cxnLst/>
                  <a:rect l="0" t="0" r="0" b="0"/>
                  <a:pathLst>
                    <a:path w="161" h="483">
                      <a:moveTo>
                        <a:pt x="0" y="0"/>
                      </a:moveTo>
                      <a:lnTo>
                        <a:pt x="161" y="0"/>
                      </a:lnTo>
                      <a:lnTo>
                        <a:pt x="80" y="48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 name="直接连接符 344175">
                  <a:extLst>
                    <a:ext uri="{FF2B5EF4-FFF2-40B4-BE49-F238E27FC236}">
                      <a16:creationId xmlns:a16="http://schemas.microsoft.com/office/drawing/2014/main" id="{A6B9B41A-A30B-1A08-8EA6-A9ECF91B81CB}"/>
                    </a:ext>
                  </a:extLst>
                </p:cNvPr>
                <p:cNvSpPr/>
                <p:nvPr/>
              </p:nvSpPr>
              <p:spPr>
                <a:xfrm>
                  <a:off x="2006" y="3465"/>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52" name="文本框 344176">
                <a:extLst>
                  <a:ext uri="{FF2B5EF4-FFF2-40B4-BE49-F238E27FC236}">
                    <a16:creationId xmlns:a16="http://schemas.microsoft.com/office/drawing/2014/main" id="{E72D1FDF-D2C0-350C-3F9A-DA434F6B62CC}"/>
                  </a:ext>
                </a:extLst>
              </p:cNvPr>
              <p:cNvSpPr txBox="1"/>
              <p:nvPr/>
            </p:nvSpPr>
            <p:spPr>
              <a:xfrm rot="-5400000">
                <a:off x="1849" y="3000"/>
                <a:ext cx="236" cy="231"/>
              </a:xfrm>
              <a:prstGeom prst="rect">
                <a:avLst/>
              </a:prstGeom>
              <a:noFill/>
              <a:ln w="9525">
                <a:noFill/>
              </a:ln>
            </p:spPr>
            <p:txBody>
              <a:bodyPr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1" u="none" strike="noStrike" kern="0" cap="none" spc="0" normalizeH="0" baseline="0" noProof="0" dirty="0">
                    <a:ln>
                      <a:noFill/>
                    </a:ln>
                    <a:solidFill>
                      <a:srgbClr val="3333CC"/>
                    </a:solidFill>
                    <a:effectLst/>
                    <a:uLnTx/>
                    <a:uFillTx/>
                    <a:latin typeface="Times New Roman" panose="02020603050405020304" pitchFamily="18" charset="0"/>
                  </a:rPr>
                  <a:t>M</a:t>
                </a:r>
                <a:endParaRPr kumimoji="0" lang="en-US" altLang="zh-CN" sz="1800" b="1" i="1" u="none" strike="noStrike" kern="0" cap="none" spc="0" normalizeH="0" baseline="-25000" noProof="0" dirty="0">
                  <a:ln>
                    <a:noFill/>
                  </a:ln>
                  <a:solidFill>
                    <a:srgbClr val="3333CC"/>
                  </a:solidFill>
                  <a:effectLst/>
                  <a:uLnTx/>
                  <a:uFillTx/>
                  <a:latin typeface="Times New Roman" panose="02020603050405020304" pitchFamily="18" charset="0"/>
                </a:endParaRPr>
              </a:p>
            </p:txBody>
          </p:sp>
        </p:grpSp>
      </p:grpSp>
      <p:grpSp>
        <p:nvGrpSpPr>
          <p:cNvPr id="70" name="组合 69">
            <a:extLst>
              <a:ext uri="{FF2B5EF4-FFF2-40B4-BE49-F238E27FC236}">
                <a16:creationId xmlns:a16="http://schemas.microsoft.com/office/drawing/2014/main" id="{E9831609-B621-795E-3018-B192E570F0E0}"/>
              </a:ext>
            </a:extLst>
          </p:cNvPr>
          <p:cNvGrpSpPr/>
          <p:nvPr/>
        </p:nvGrpSpPr>
        <p:grpSpPr>
          <a:xfrm>
            <a:off x="1493838" y="2735014"/>
            <a:ext cx="830262" cy="768350"/>
            <a:chOff x="1061" y="2612"/>
            <a:chExt cx="523" cy="484"/>
          </a:xfrm>
        </p:grpSpPr>
        <p:grpSp>
          <p:nvGrpSpPr>
            <p:cNvPr id="71" name="组合 344178">
              <a:extLst>
                <a:ext uri="{FF2B5EF4-FFF2-40B4-BE49-F238E27FC236}">
                  <a16:creationId xmlns:a16="http://schemas.microsoft.com/office/drawing/2014/main" id="{54BA8917-40FD-C1BA-6F1D-8BBB6A61C99F}"/>
                </a:ext>
              </a:extLst>
            </p:cNvPr>
            <p:cNvGrpSpPr/>
            <p:nvPr/>
          </p:nvGrpSpPr>
          <p:grpSpPr>
            <a:xfrm>
              <a:off x="1061" y="2826"/>
              <a:ext cx="390" cy="23"/>
              <a:chOff x="1061" y="2826"/>
              <a:chExt cx="390" cy="23"/>
            </a:xfrm>
          </p:grpSpPr>
          <p:sp>
            <p:nvSpPr>
              <p:cNvPr id="75" name="直接连接符 344179">
                <a:extLst>
                  <a:ext uri="{FF2B5EF4-FFF2-40B4-BE49-F238E27FC236}">
                    <a16:creationId xmlns:a16="http://schemas.microsoft.com/office/drawing/2014/main" id="{DEC3F233-86B6-943E-512E-3BD2DDFC5A37}"/>
                  </a:ext>
                </a:extLst>
              </p:cNvPr>
              <p:cNvSpPr/>
              <p:nvPr/>
            </p:nvSpPr>
            <p:spPr>
              <a:xfrm flipH="1">
                <a:off x="1061" y="2837"/>
                <a:ext cx="69"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 name="直接连接符 344180">
                <a:extLst>
                  <a:ext uri="{FF2B5EF4-FFF2-40B4-BE49-F238E27FC236}">
                    <a16:creationId xmlns:a16="http://schemas.microsoft.com/office/drawing/2014/main" id="{3FA3755E-F976-5EB8-B3EE-B03DC501EC38}"/>
                  </a:ext>
                </a:extLst>
              </p:cNvPr>
              <p:cNvSpPr/>
              <p:nvPr/>
            </p:nvSpPr>
            <p:spPr>
              <a:xfrm>
                <a:off x="1382" y="2837"/>
                <a:ext cx="69"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 name="直接连接符 344181">
                <a:extLst>
                  <a:ext uri="{FF2B5EF4-FFF2-40B4-BE49-F238E27FC236}">
                    <a16:creationId xmlns:a16="http://schemas.microsoft.com/office/drawing/2014/main" id="{D2E6E183-AFC5-3B02-D89F-3443972B532E}"/>
                  </a:ext>
                </a:extLst>
              </p:cNvPr>
              <p:cNvSpPr/>
              <p:nvPr/>
            </p:nvSpPr>
            <p:spPr>
              <a:xfrm>
                <a:off x="1199" y="2837"/>
                <a:ext cx="114"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 name="任意多边形 344182">
                <a:extLst>
                  <a:ext uri="{FF2B5EF4-FFF2-40B4-BE49-F238E27FC236}">
                    <a16:creationId xmlns:a16="http://schemas.microsoft.com/office/drawing/2014/main" id="{19CB23A1-D34E-4FB4-32C9-A46B4A7EBE2C}"/>
                  </a:ext>
                </a:extLst>
              </p:cNvPr>
              <p:cNvSpPr/>
              <p:nvPr/>
            </p:nvSpPr>
            <p:spPr>
              <a:xfrm>
                <a:off x="1130" y="2826"/>
                <a:ext cx="69" cy="23"/>
              </a:xfrm>
              <a:custGeom>
                <a:avLst/>
                <a:gdLst/>
                <a:ahLst/>
                <a:cxnLst/>
                <a:rect l="0" t="0" r="0" b="0"/>
                <a:pathLst>
                  <a:path w="483" h="161">
                    <a:moveTo>
                      <a:pt x="0" y="0"/>
                    </a:moveTo>
                    <a:lnTo>
                      <a:pt x="0" y="161"/>
                    </a:lnTo>
                    <a:lnTo>
                      <a:pt x="483" y="80"/>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 name="任意多边形 344183">
                <a:extLst>
                  <a:ext uri="{FF2B5EF4-FFF2-40B4-BE49-F238E27FC236}">
                    <a16:creationId xmlns:a16="http://schemas.microsoft.com/office/drawing/2014/main" id="{DC8E4E1B-23AF-F3EF-0D0F-C1C6FBE2886F}"/>
                  </a:ext>
                </a:extLst>
              </p:cNvPr>
              <p:cNvSpPr/>
              <p:nvPr/>
            </p:nvSpPr>
            <p:spPr>
              <a:xfrm>
                <a:off x="1130" y="2826"/>
                <a:ext cx="69" cy="23"/>
              </a:xfrm>
              <a:custGeom>
                <a:avLst/>
                <a:gdLst/>
                <a:ahLst/>
                <a:cxnLst/>
                <a:rect l="0" t="0" r="0" b="0"/>
                <a:pathLst>
                  <a:path w="483" h="161">
                    <a:moveTo>
                      <a:pt x="0" y="0"/>
                    </a:moveTo>
                    <a:lnTo>
                      <a:pt x="0" y="161"/>
                    </a:lnTo>
                    <a:lnTo>
                      <a:pt x="483" y="80"/>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 name="任意多边形 344184">
                <a:extLst>
                  <a:ext uri="{FF2B5EF4-FFF2-40B4-BE49-F238E27FC236}">
                    <a16:creationId xmlns:a16="http://schemas.microsoft.com/office/drawing/2014/main" id="{5D5F3B8C-DDC1-17E5-5ABD-2BA1F0F54E6F}"/>
                  </a:ext>
                </a:extLst>
              </p:cNvPr>
              <p:cNvSpPr/>
              <p:nvPr/>
            </p:nvSpPr>
            <p:spPr>
              <a:xfrm>
                <a:off x="1313" y="2826"/>
                <a:ext cx="69" cy="23"/>
              </a:xfrm>
              <a:custGeom>
                <a:avLst/>
                <a:gdLst/>
                <a:ahLst/>
                <a:cxnLst/>
                <a:rect l="0" t="0" r="0" b="0"/>
                <a:pathLst>
                  <a:path w="483" h="161">
                    <a:moveTo>
                      <a:pt x="483" y="0"/>
                    </a:moveTo>
                    <a:lnTo>
                      <a:pt x="483" y="161"/>
                    </a:lnTo>
                    <a:lnTo>
                      <a:pt x="0" y="80"/>
                    </a:lnTo>
                    <a:lnTo>
                      <a:pt x="483"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 name="任意多边形 344185">
                <a:extLst>
                  <a:ext uri="{FF2B5EF4-FFF2-40B4-BE49-F238E27FC236}">
                    <a16:creationId xmlns:a16="http://schemas.microsoft.com/office/drawing/2014/main" id="{EEDFE333-A934-E4DC-5820-31BAD93E818E}"/>
                  </a:ext>
                </a:extLst>
              </p:cNvPr>
              <p:cNvSpPr/>
              <p:nvPr/>
            </p:nvSpPr>
            <p:spPr>
              <a:xfrm>
                <a:off x="1313" y="2826"/>
                <a:ext cx="69" cy="23"/>
              </a:xfrm>
              <a:custGeom>
                <a:avLst/>
                <a:gdLst/>
                <a:ahLst/>
                <a:cxnLst/>
                <a:rect l="0" t="0" r="0" b="0"/>
                <a:pathLst>
                  <a:path w="483" h="161">
                    <a:moveTo>
                      <a:pt x="483" y="0"/>
                    </a:moveTo>
                    <a:lnTo>
                      <a:pt x="483" y="161"/>
                    </a:lnTo>
                    <a:lnTo>
                      <a:pt x="0" y="80"/>
                    </a:lnTo>
                    <a:lnTo>
                      <a:pt x="483"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 name="直接连接符 344186">
                <a:extLst>
                  <a:ext uri="{FF2B5EF4-FFF2-40B4-BE49-F238E27FC236}">
                    <a16:creationId xmlns:a16="http://schemas.microsoft.com/office/drawing/2014/main" id="{0AA773CB-F3B8-FD24-ED39-2E1C969CCECF}"/>
                  </a:ext>
                </a:extLst>
              </p:cNvPr>
              <p:cNvSpPr/>
              <p:nvPr/>
            </p:nvSpPr>
            <p:spPr>
              <a:xfrm>
                <a:off x="1313" y="2837"/>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72" name="直接连接符 344187">
              <a:extLst>
                <a:ext uri="{FF2B5EF4-FFF2-40B4-BE49-F238E27FC236}">
                  <a16:creationId xmlns:a16="http://schemas.microsoft.com/office/drawing/2014/main" id="{BD1975E7-F057-A48F-AA33-0D94DEBA1B29}"/>
                </a:ext>
              </a:extLst>
            </p:cNvPr>
            <p:cNvSpPr/>
            <p:nvPr/>
          </p:nvSpPr>
          <p:spPr>
            <a:xfrm flipV="1">
              <a:off x="1199" y="2792"/>
              <a:ext cx="1" cy="19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 name="直接连接符 344188">
              <a:extLst>
                <a:ext uri="{FF2B5EF4-FFF2-40B4-BE49-F238E27FC236}">
                  <a16:creationId xmlns:a16="http://schemas.microsoft.com/office/drawing/2014/main" id="{1E50E7C6-518A-9699-2886-0BC0B191B117}"/>
                </a:ext>
              </a:extLst>
            </p:cNvPr>
            <p:cNvSpPr/>
            <p:nvPr/>
          </p:nvSpPr>
          <p:spPr>
            <a:xfrm flipV="1">
              <a:off x="1313" y="2789"/>
              <a:ext cx="1" cy="30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 name="文本框 344189">
              <a:extLst>
                <a:ext uri="{FF2B5EF4-FFF2-40B4-BE49-F238E27FC236}">
                  <a16:creationId xmlns:a16="http://schemas.microsoft.com/office/drawing/2014/main" id="{B9AD842C-76A8-6078-1AB9-219BBBCAF33F}"/>
                </a:ext>
              </a:extLst>
            </p:cNvPr>
            <p:cNvSpPr txBox="1"/>
            <p:nvPr/>
          </p:nvSpPr>
          <p:spPr>
            <a:xfrm>
              <a:off x="1272" y="2612"/>
              <a:ext cx="312" cy="231"/>
            </a:xfrm>
            <a:prstGeom prst="rect">
              <a:avLst/>
            </a:prstGeom>
            <a:noFill/>
            <a:ln w="9525">
              <a:noFill/>
            </a:ln>
          </p:spPr>
          <p:txBody>
            <a:bodyPr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1" u="none" strike="noStrike" kern="0" cap="none" spc="0" normalizeH="0" baseline="0" noProof="0" dirty="0">
                  <a:ln>
                    <a:noFill/>
                  </a:ln>
                  <a:solidFill>
                    <a:srgbClr val="FF0000"/>
                  </a:solidFill>
                  <a:effectLst/>
                  <a:uLnTx/>
                  <a:uFillTx/>
                </a:rPr>
                <a:t>b</a:t>
              </a:r>
              <a:endParaRPr kumimoji="0" lang="en-US" altLang="zh-CN" sz="1800" b="1" i="1" u="none" strike="noStrike" kern="0" cap="none" spc="0" normalizeH="0" baseline="-25000" noProof="0" dirty="0">
                <a:ln>
                  <a:noFill/>
                </a:ln>
                <a:solidFill>
                  <a:srgbClr val="FF0000"/>
                </a:solidFill>
                <a:effectLst/>
                <a:uLnTx/>
                <a:uFillTx/>
                <a:latin typeface="Times New Roman" panose="02020603050405020304" pitchFamily="18" charset="0"/>
              </a:endParaRPr>
            </a:p>
          </p:txBody>
        </p:sp>
      </p:grpSp>
      <p:grpSp>
        <p:nvGrpSpPr>
          <p:cNvPr id="83" name="组合 82">
            <a:extLst>
              <a:ext uri="{FF2B5EF4-FFF2-40B4-BE49-F238E27FC236}">
                <a16:creationId xmlns:a16="http://schemas.microsoft.com/office/drawing/2014/main" id="{CCDC2323-73C5-FFD2-CF6A-9174499E0DE9}"/>
              </a:ext>
            </a:extLst>
          </p:cNvPr>
          <p:cNvGrpSpPr/>
          <p:nvPr/>
        </p:nvGrpSpPr>
        <p:grpSpPr>
          <a:xfrm>
            <a:off x="3914775" y="4222502"/>
            <a:ext cx="947738" cy="766762"/>
            <a:chOff x="2586" y="3387"/>
            <a:chExt cx="597" cy="483"/>
          </a:xfrm>
        </p:grpSpPr>
        <p:sp>
          <p:nvSpPr>
            <p:cNvPr id="84" name="直接连接符 344191">
              <a:extLst>
                <a:ext uri="{FF2B5EF4-FFF2-40B4-BE49-F238E27FC236}">
                  <a16:creationId xmlns:a16="http://schemas.microsoft.com/office/drawing/2014/main" id="{5F3D4DEB-9782-3A23-9B79-F44EF2A753E8}"/>
                </a:ext>
              </a:extLst>
            </p:cNvPr>
            <p:cNvSpPr/>
            <p:nvPr/>
          </p:nvSpPr>
          <p:spPr>
            <a:xfrm>
              <a:off x="2724" y="3387"/>
              <a:ext cx="1" cy="48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 name="直接连接符 344192">
              <a:extLst>
                <a:ext uri="{FF2B5EF4-FFF2-40B4-BE49-F238E27FC236}">
                  <a16:creationId xmlns:a16="http://schemas.microsoft.com/office/drawing/2014/main" id="{FB3FE604-CF81-9632-784D-DB5FAFAB435E}"/>
                </a:ext>
              </a:extLst>
            </p:cNvPr>
            <p:cNvSpPr/>
            <p:nvPr/>
          </p:nvSpPr>
          <p:spPr>
            <a:xfrm>
              <a:off x="2870" y="3387"/>
              <a:ext cx="1" cy="48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86" name="组合 344193">
              <a:extLst>
                <a:ext uri="{FF2B5EF4-FFF2-40B4-BE49-F238E27FC236}">
                  <a16:creationId xmlns:a16="http://schemas.microsoft.com/office/drawing/2014/main" id="{741FB5F0-985F-9C3A-722F-BD9AC57D04F3}"/>
                </a:ext>
              </a:extLst>
            </p:cNvPr>
            <p:cNvGrpSpPr/>
            <p:nvPr/>
          </p:nvGrpSpPr>
          <p:grpSpPr>
            <a:xfrm>
              <a:off x="2586" y="3609"/>
              <a:ext cx="597" cy="233"/>
              <a:chOff x="2586" y="3609"/>
              <a:chExt cx="597" cy="233"/>
            </a:xfrm>
          </p:grpSpPr>
          <p:grpSp>
            <p:nvGrpSpPr>
              <p:cNvPr id="87" name="组合 344194">
                <a:extLst>
                  <a:ext uri="{FF2B5EF4-FFF2-40B4-BE49-F238E27FC236}">
                    <a16:creationId xmlns:a16="http://schemas.microsoft.com/office/drawing/2014/main" id="{3FDCA29B-12E6-D71F-0242-52624F23A86C}"/>
                  </a:ext>
                </a:extLst>
              </p:cNvPr>
              <p:cNvGrpSpPr/>
              <p:nvPr/>
            </p:nvGrpSpPr>
            <p:grpSpPr>
              <a:xfrm>
                <a:off x="2586" y="3810"/>
                <a:ext cx="597" cy="23"/>
                <a:chOff x="2541" y="3912"/>
                <a:chExt cx="597" cy="23"/>
              </a:xfrm>
            </p:grpSpPr>
            <p:sp>
              <p:nvSpPr>
                <p:cNvPr id="89" name="直接连接符 344195">
                  <a:extLst>
                    <a:ext uri="{FF2B5EF4-FFF2-40B4-BE49-F238E27FC236}">
                      <a16:creationId xmlns:a16="http://schemas.microsoft.com/office/drawing/2014/main" id="{6F1D6C6A-94E5-7687-628D-299858AB98C2}"/>
                    </a:ext>
                  </a:extLst>
                </p:cNvPr>
                <p:cNvSpPr/>
                <p:nvPr/>
              </p:nvSpPr>
              <p:spPr>
                <a:xfrm flipH="1">
                  <a:off x="2541" y="3924"/>
                  <a:ext cx="69"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 name="直接连接符 344196">
                  <a:extLst>
                    <a:ext uri="{FF2B5EF4-FFF2-40B4-BE49-F238E27FC236}">
                      <a16:creationId xmlns:a16="http://schemas.microsoft.com/office/drawing/2014/main" id="{3D7501E4-0023-4B16-D7D2-8497C2053EB3}"/>
                    </a:ext>
                  </a:extLst>
                </p:cNvPr>
                <p:cNvSpPr/>
                <p:nvPr/>
              </p:nvSpPr>
              <p:spPr>
                <a:xfrm>
                  <a:off x="2894" y="3924"/>
                  <a:ext cx="244"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1" name="直接连接符 344197">
                  <a:extLst>
                    <a:ext uri="{FF2B5EF4-FFF2-40B4-BE49-F238E27FC236}">
                      <a16:creationId xmlns:a16="http://schemas.microsoft.com/office/drawing/2014/main" id="{A9163557-535C-0834-0743-729E2373BDDA}"/>
                    </a:ext>
                  </a:extLst>
                </p:cNvPr>
                <p:cNvSpPr/>
                <p:nvPr/>
              </p:nvSpPr>
              <p:spPr>
                <a:xfrm>
                  <a:off x="2679" y="3924"/>
                  <a:ext cx="146"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 name="任意多边形 344198">
                  <a:extLst>
                    <a:ext uri="{FF2B5EF4-FFF2-40B4-BE49-F238E27FC236}">
                      <a16:creationId xmlns:a16="http://schemas.microsoft.com/office/drawing/2014/main" id="{3892C9E2-B66B-F3D3-F3BF-D6BE9789D812}"/>
                    </a:ext>
                  </a:extLst>
                </p:cNvPr>
                <p:cNvSpPr/>
                <p:nvPr/>
              </p:nvSpPr>
              <p:spPr>
                <a:xfrm>
                  <a:off x="2610" y="3912"/>
                  <a:ext cx="69" cy="23"/>
                </a:xfrm>
                <a:custGeom>
                  <a:avLst/>
                  <a:gdLst/>
                  <a:ahLst/>
                  <a:cxnLst/>
                  <a:rect l="0" t="0" r="0" b="0"/>
                  <a:pathLst>
                    <a:path w="482" h="161">
                      <a:moveTo>
                        <a:pt x="0" y="0"/>
                      </a:moveTo>
                      <a:lnTo>
                        <a:pt x="0" y="161"/>
                      </a:lnTo>
                      <a:lnTo>
                        <a:pt x="482" y="81"/>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3" name="任意多边形 344199">
                  <a:extLst>
                    <a:ext uri="{FF2B5EF4-FFF2-40B4-BE49-F238E27FC236}">
                      <a16:creationId xmlns:a16="http://schemas.microsoft.com/office/drawing/2014/main" id="{7A3DCF89-6462-63D3-FB30-E78BDD07B2AF}"/>
                    </a:ext>
                  </a:extLst>
                </p:cNvPr>
                <p:cNvSpPr/>
                <p:nvPr/>
              </p:nvSpPr>
              <p:spPr>
                <a:xfrm>
                  <a:off x="2610" y="3912"/>
                  <a:ext cx="69" cy="23"/>
                </a:xfrm>
                <a:custGeom>
                  <a:avLst/>
                  <a:gdLst/>
                  <a:ahLst/>
                  <a:cxnLst/>
                  <a:rect l="0" t="0" r="0" b="0"/>
                  <a:pathLst>
                    <a:path w="482" h="161">
                      <a:moveTo>
                        <a:pt x="0" y="0"/>
                      </a:moveTo>
                      <a:lnTo>
                        <a:pt x="0" y="161"/>
                      </a:lnTo>
                      <a:lnTo>
                        <a:pt x="482" y="81"/>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4" name="任意多边形 344200">
                  <a:extLst>
                    <a:ext uri="{FF2B5EF4-FFF2-40B4-BE49-F238E27FC236}">
                      <a16:creationId xmlns:a16="http://schemas.microsoft.com/office/drawing/2014/main" id="{D6DDA148-0AF7-E0DB-C5EF-F4C382A051AD}"/>
                    </a:ext>
                  </a:extLst>
                </p:cNvPr>
                <p:cNvSpPr/>
                <p:nvPr/>
              </p:nvSpPr>
              <p:spPr>
                <a:xfrm>
                  <a:off x="2825" y="3912"/>
                  <a:ext cx="69" cy="23"/>
                </a:xfrm>
                <a:custGeom>
                  <a:avLst/>
                  <a:gdLst/>
                  <a:ahLst/>
                  <a:cxnLst/>
                  <a:rect l="0" t="0" r="0" b="0"/>
                  <a:pathLst>
                    <a:path w="483" h="161">
                      <a:moveTo>
                        <a:pt x="483" y="0"/>
                      </a:moveTo>
                      <a:lnTo>
                        <a:pt x="483" y="161"/>
                      </a:lnTo>
                      <a:lnTo>
                        <a:pt x="0" y="81"/>
                      </a:lnTo>
                      <a:lnTo>
                        <a:pt x="483"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5" name="任意多边形 344201">
                  <a:extLst>
                    <a:ext uri="{FF2B5EF4-FFF2-40B4-BE49-F238E27FC236}">
                      <a16:creationId xmlns:a16="http://schemas.microsoft.com/office/drawing/2014/main" id="{81C93170-3D4D-2C8A-1E0B-E4A42CC7DEB2}"/>
                    </a:ext>
                  </a:extLst>
                </p:cNvPr>
                <p:cNvSpPr/>
                <p:nvPr/>
              </p:nvSpPr>
              <p:spPr>
                <a:xfrm>
                  <a:off x="2825" y="3912"/>
                  <a:ext cx="69" cy="23"/>
                </a:xfrm>
                <a:custGeom>
                  <a:avLst/>
                  <a:gdLst/>
                  <a:ahLst/>
                  <a:cxnLst/>
                  <a:rect l="0" t="0" r="0" b="0"/>
                  <a:pathLst>
                    <a:path w="483" h="161">
                      <a:moveTo>
                        <a:pt x="483" y="0"/>
                      </a:moveTo>
                      <a:lnTo>
                        <a:pt x="483" y="161"/>
                      </a:lnTo>
                      <a:lnTo>
                        <a:pt x="0" y="81"/>
                      </a:lnTo>
                      <a:lnTo>
                        <a:pt x="483"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6" name="直接连接符 344202">
                  <a:extLst>
                    <a:ext uri="{FF2B5EF4-FFF2-40B4-BE49-F238E27FC236}">
                      <a16:creationId xmlns:a16="http://schemas.microsoft.com/office/drawing/2014/main" id="{D867ECA6-EA81-88C7-5D4F-36E8BC0DC022}"/>
                    </a:ext>
                  </a:extLst>
                </p:cNvPr>
                <p:cNvSpPr/>
                <p:nvPr/>
              </p:nvSpPr>
              <p:spPr>
                <a:xfrm>
                  <a:off x="2825" y="3924"/>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88" name="文本框 344203">
                <a:extLst>
                  <a:ext uri="{FF2B5EF4-FFF2-40B4-BE49-F238E27FC236}">
                    <a16:creationId xmlns:a16="http://schemas.microsoft.com/office/drawing/2014/main" id="{15DF117A-DA43-95FC-C80A-362224EE0F24}"/>
                  </a:ext>
                </a:extLst>
              </p:cNvPr>
              <p:cNvSpPr txBox="1"/>
              <p:nvPr/>
            </p:nvSpPr>
            <p:spPr>
              <a:xfrm>
                <a:off x="2963" y="3609"/>
                <a:ext cx="189" cy="233"/>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1" u="none" strike="noStrike" kern="0" cap="none" spc="0" normalizeH="0" baseline="0" noProof="0" dirty="0">
                    <a:ln>
                      <a:noFill/>
                    </a:ln>
                    <a:solidFill>
                      <a:srgbClr val="000000"/>
                    </a:solidFill>
                    <a:effectLst/>
                    <a:uLnTx/>
                    <a:uFillTx/>
                    <a:latin typeface="Times New Roman" panose="02020603050405020304" pitchFamily="18" charset="0"/>
                  </a:rPr>
                  <a:t>b</a:t>
                </a:r>
              </a:p>
            </p:txBody>
          </p:sp>
        </p:grpSp>
      </p:grpSp>
      <p:grpSp>
        <p:nvGrpSpPr>
          <p:cNvPr id="97" name="组合 96">
            <a:extLst>
              <a:ext uri="{FF2B5EF4-FFF2-40B4-BE49-F238E27FC236}">
                <a16:creationId xmlns:a16="http://schemas.microsoft.com/office/drawing/2014/main" id="{A5CBDF97-9AA6-939A-4378-0F7C64964769}"/>
              </a:ext>
            </a:extLst>
          </p:cNvPr>
          <p:cNvGrpSpPr/>
          <p:nvPr/>
        </p:nvGrpSpPr>
        <p:grpSpPr>
          <a:xfrm>
            <a:off x="3246438" y="3365252"/>
            <a:ext cx="957262" cy="915987"/>
            <a:chOff x="2165" y="2847"/>
            <a:chExt cx="603" cy="577"/>
          </a:xfrm>
        </p:grpSpPr>
        <p:grpSp>
          <p:nvGrpSpPr>
            <p:cNvPr id="98" name="组合 344205">
              <a:extLst>
                <a:ext uri="{FF2B5EF4-FFF2-40B4-BE49-F238E27FC236}">
                  <a16:creationId xmlns:a16="http://schemas.microsoft.com/office/drawing/2014/main" id="{9349D47E-3A4E-29B5-8DC0-86792022EF9E}"/>
                </a:ext>
              </a:extLst>
            </p:cNvPr>
            <p:cNvGrpSpPr/>
            <p:nvPr/>
          </p:nvGrpSpPr>
          <p:grpSpPr>
            <a:xfrm>
              <a:off x="2378" y="2848"/>
              <a:ext cx="23" cy="576"/>
              <a:chOff x="2333" y="2947"/>
              <a:chExt cx="23" cy="576"/>
            </a:xfrm>
          </p:grpSpPr>
          <p:sp>
            <p:nvSpPr>
              <p:cNvPr id="102" name="直接连接符 344206">
                <a:extLst>
                  <a:ext uri="{FF2B5EF4-FFF2-40B4-BE49-F238E27FC236}">
                    <a16:creationId xmlns:a16="http://schemas.microsoft.com/office/drawing/2014/main" id="{3645141B-831E-8F1B-A3DA-66C703B87052}"/>
                  </a:ext>
                </a:extLst>
              </p:cNvPr>
              <p:cNvSpPr/>
              <p:nvPr/>
            </p:nvSpPr>
            <p:spPr>
              <a:xfrm>
                <a:off x="2344" y="3016"/>
                <a:ext cx="1" cy="43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3" name="任意多边形 344207">
                <a:extLst>
                  <a:ext uri="{FF2B5EF4-FFF2-40B4-BE49-F238E27FC236}">
                    <a16:creationId xmlns:a16="http://schemas.microsoft.com/office/drawing/2014/main" id="{B4C7713E-3A0C-853A-B46D-5BB54EB8F485}"/>
                  </a:ext>
                </a:extLst>
              </p:cNvPr>
              <p:cNvSpPr/>
              <p:nvPr/>
            </p:nvSpPr>
            <p:spPr>
              <a:xfrm>
                <a:off x="2333" y="2947"/>
                <a:ext cx="23" cy="69"/>
              </a:xfrm>
              <a:custGeom>
                <a:avLst/>
                <a:gdLst/>
                <a:ahLst/>
                <a:cxnLst/>
                <a:rect l="0" t="0" r="0" b="0"/>
                <a:pathLst>
                  <a:path w="161" h="483">
                    <a:moveTo>
                      <a:pt x="0" y="483"/>
                    </a:moveTo>
                    <a:lnTo>
                      <a:pt x="161" y="483"/>
                    </a:lnTo>
                    <a:lnTo>
                      <a:pt x="80" y="0"/>
                    </a:lnTo>
                    <a:lnTo>
                      <a:pt x="0" y="483"/>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4" name="任意多边形 344208">
                <a:extLst>
                  <a:ext uri="{FF2B5EF4-FFF2-40B4-BE49-F238E27FC236}">
                    <a16:creationId xmlns:a16="http://schemas.microsoft.com/office/drawing/2014/main" id="{9E0AAE70-826A-5AA1-93B2-45ED9215C08A}"/>
                  </a:ext>
                </a:extLst>
              </p:cNvPr>
              <p:cNvSpPr/>
              <p:nvPr/>
            </p:nvSpPr>
            <p:spPr>
              <a:xfrm>
                <a:off x="2333" y="2947"/>
                <a:ext cx="23" cy="69"/>
              </a:xfrm>
              <a:custGeom>
                <a:avLst/>
                <a:gdLst/>
                <a:ahLst/>
                <a:cxnLst/>
                <a:rect l="0" t="0" r="0" b="0"/>
                <a:pathLst>
                  <a:path w="161" h="483">
                    <a:moveTo>
                      <a:pt x="0" y="483"/>
                    </a:moveTo>
                    <a:lnTo>
                      <a:pt x="161" y="483"/>
                    </a:lnTo>
                    <a:lnTo>
                      <a:pt x="80" y="0"/>
                    </a:lnTo>
                    <a:lnTo>
                      <a:pt x="0" y="483"/>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5" name="任意多边形 344209">
                <a:extLst>
                  <a:ext uri="{FF2B5EF4-FFF2-40B4-BE49-F238E27FC236}">
                    <a16:creationId xmlns:a16="http://schemas.microsoft.com/office/drawing/2014/main" id="{F5E03151-C79C-E9AE-0A9D-EDC63F49F677}"/>
                  </a:ext>
                </a:extLst>
              </p:cNvPr>
              <p:cNvSpPr/>
              <p:nvPr/>
            </p:nvSpPr>
            <p:spPr>
              <a:xfrm>
                <a:off x="2333" y="3453"/>
                <a:ext cx="23" cy="69"/>
              </a:xfrm>
              <a:custGeom>
                <a:avLst/>
                <a:gdLst/>
                <a:ahLst/>
                <a:cxnLst/>
                <a:rect l="0" t="0" r="0" b="0"/>
                <a:pathLst>
                  <a:path w="161" h="484">
                    <a:moveTo>
                      <a:pt x="0" y="0"/>
                    </a:moveTo>
                    <a:lnTo>
                      <a:pt x="161" y="0"/>
                    </a:lnTo>
                    <a:lnTo>
                      <a:pt x="80" y="484"/>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6" name="任意多边形 344210">
                <a:extLst>
                  <a:ext uri="{FF2B5EF4-FFF2-40B4-BE49-F238E27FC236}">
                    <a16:creationId xmlns:a16="http://schemas.microsoft.com/office/drawing/2014/main" id="{BA510208-2EAB-E88F-0109-72871B66FEFD}"/>
                  </a:ext>
                </a:extLst>
              </p:cNvPr>
              <p:cNvSpPr/>
              <p:nvPr/>
            </p:nvSpPr>
            <p:spPr>
              <a:xfrm>
                <a:off x="2333" y="3453"/>
                <a:ext cx="23" cy="69"/>
              </a:xfrm>
              <a:custGeom>
                <a:avLst/>
                <a:gdLst/>
                <a:ahLst/>
                <a:cxnLst/>
                <a:rect l="0" t="0" r="0" b="0"/>
                <a:pathLst>
                  <a:path w="161" h="484">
                    <a:moveTo>
                      <a:pt x="0" y="0"/>
                    </a:moveTo>
                    <a:lnTo>
                      <a:pt x="161" y="0"/>
                    </a:lnTo>
                    <a:lnTo>
                      <a:pt x="80" y="484"/>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7" name="直接连接符 344211">
                <a:extLst>
                  <a:ext uri="{FF2B5EF4-FFF2-40B4-BE49-F238E27FC236}">
                    <a16:creationId xmlns:a16="http://schemas.microsoft.com/office/drawing/2014/main" id="{D929B6EF-1B7D-1D80-1E72-0023ED71B6EB}"/>
                  </a:ext>
                </a:extLst>
              </p:cNvPr>
              <p:cNvSpPr/>
              <p:nvPr/>
            </p:nvSpPr>
            <p:spPr>
              <a:xfrm>
                <a:off x="2344" y="3522"/>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99" name="直接连接符 344212">
              <a:extLst>
                <a:ext uri="{FF2B5EF4-FFF2-40B4-BE49-F238E27FC236}">
                  <a16:creationId xmlns:a16="http://schemas.microsoft.com/office/drawing/2014/main" id="{C3111471-581F-E530-882D-30875CA0CCC4}"/>
                </a:ext>
              </a:extLst>
            </p:cNvPr>
            <p:cNvSpPr/>
            <p:nvPr/>
          </p:nvSpPr>
          <p:spPr>
            <a:xfrm flipH="1">
              <a:off x="2346" y="3423"/>
              <a:ext cx="419" cy="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0" name="文本框 344213">
              <a:extLst>
                <a:ext uri="{FF2B5EF4-FFF2-40B4-BE49-F238E27FC236}">
                  <a16:creationId xmlns:a16="http://schemas.microsoft.com/office/drawing/2014/main" id="{4A74D6F3-AC95-A374-1A18-192937B8D06C}"/>
                </a:ext>
              </a:extLst>
            </p:cNvPr>
            <p:cNvSpPr txBox="1"/>
            <p:nvPr/>
          </p:nvSpPr>
          <p:spPr>
            <a:xfrm rot="-5400000">
              <a:off x="2144" y="3034"/>
              <a:ext cx="268" cy="231"/>
            </a:xfrm>
            <a:prstGeom prst="rect">
              <a:avLst/>
            </a:prstGeom>
            <a:noFill/>
            <a:ln w="9525">
              <a:noFill/>
            </a:ln>
          </p:spPr>
          <p:txBody>
            <a:bodyPr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1" u="none" strike="noStrike" kern="0" cap="none" spc="0" normalizeH="0" baseline="0" noProof="0" dirty="0">
                  <a:ln>
                    <a:noFill/>
                  </a:ln>
                  <a:solidFill>
                    <a:srgbClr val="000000"/>
                  </a:solidFill>
                  <a:effectLst/>
                  <a:uLnTx/>
                  <a:uFillTx/>
                  <a:latin typeface="Times New Roman" panose="02020603050405020304" pitchFamily="18" charset="0"/>
                </a:rPr>
                <a:t>D</a:t>
              </a:r>
            </a:p>
          </p:txBody>
        </p:sp>
        <p:sp>
          <p:nvSpPr>
            <p:cNvPr id="101" name="直接连接符 344214">
              <a:extLst>
                <a:ext uri="{FF2B5EF4-FFF2-40B4-BE49-F238E27FC236}">
                  <a16:creationId xmlns:a16="http://schemas.microsoft.com/office/drawing/2014/main" id="{BAE6489E-8CC6-1CA2-4B21-4AA65B735A75}"/>
                </a:ext>
              </a:extLst>
            </p:cNvPr>
            <p:cNvSpPr/>
            <p:nvPr/>
          </p:nvSpPr>
          <p:spPr>
            <a:xfrm flipH="1">
              <a:off x="2349" y="2847"/>
              <a:ext cx="419" cy="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08" name="组合 107">
            <a:extLst>
              <a:ext uri="{FF2B5EF4-FFF2-40B4-BE49-F238E27FC236}">
                <a16:creationId xmlns:a16="http://schemas.microsoft.com/office/drawing/2014/main" id="{B08E7173-A7D5-0455-2311-59D5DB24EF46}"/>
              </a:ext>
            </a:extLst>
          </p:cNvPr>
          <p:cNvGrpSpPr/>
          <p:nvPr/>
        </p:nvGrpSpPr>
        <p:grpSpPr>
          <a:xfrm>
            <a:off x="3781425" y="3322389"/>
            <a:ext cx="635000" cy="409575"/>
            <a:chOff x="2502" y="2820"/>
            <a:chExt cx="400" cy="258"/>
          </a:xfrm>
        </p:grpSpPr>
        <p:grpSp>
          <p:nvGrpSpPr>
            <p:cNvPr id="109" name="组合 344216">
              <a:extLst>
                <a:ext uri="{FF2B5EF4-FFF2-40B4-BE49-F238E27FC236}">
                  <a16:creationId xmlns:a16="http://schemas.microsoft.com/office/drawing/2014/main" id="{9D4FB601-F6FE-3036-92DB-C0BD86390066}"/>
                </a:ext>
              </a:extLst>
            </p:cNvPr>
            <p:cNvGrpSpPr/>
            <p:nvPr/>
          </p:nvGrpSpPr>
          <p:grpSpPr>
            <a:xfrm rot="-287111">
              <a:off x="2589" y="2849"/>
              <a:ext cx="313" cy="229"/>
              <a:chOff x="2578" y="2966"/>
              <a:chExt cx="313" cy="229"/>
            </a:xfrm>
          </p:grpSpPr>
          <p:sp>
            <p:nvSpPr>
              <p:cNvPr id="111" name="任意多边形 344217">
                <a:extLst>
                  <a:ext uri="{FF2B5EF4-FFF2-40B4-BE49-F238E27FC236}">
                    <a16:creationId xmlns:a16="http://schemas.microsoft.com/office/drawing/2014/main" id="{77D1DFAC-8CA7-49B0-F734-4566F6ABB3EE}"/>
                  </a:ext>
                </a:extLst>
              </p:cNvPr>
              <p:cNvSpPr/>
              <p:nvPr/>
            </p:nvSpPr>
            <p:spPr>
              <a:xfrm>
                <a:off x="2816" y="2985"/>
                <a:ext cx="63" cy="49"/>
              </a:xfrm>
              <a:custGeom>
                <a:avLst/>
                <a:gdLst/>
                <a:ahLst/>
                <a:cxnLst/>
                <a:rect l="0" t="0" r="0" b="0"/>
                <a:pathLst>
                  <a:path w="442" h="342">
                    <a:moveTo>
                      <a:pt x="0" y="210"/>
                    </a:moveTo>
                    <a:lnTo>
                      <a:pt x="92" y="342"/>
                    </a:lnTo>
                    <a:lnTo>
                      <a:pt x="442" y="0"/>
                    </a:lnTo>
                    <a:lnTo>
                      <a:pt x="0" y="21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12" name="组合 344218">
                <a:extLst>
                  <a:ext uri="{FF2B5EF4-FFF2-40B4-BE49-F238E27FC236}">
                    <a16:creationId xmlns:a16="http://schemas.microsoft.com/office/drawing/2014/main" id="{227741E4-2332-7DDA-AB21-2116BEFBD5F4}"/>
                  </a:ext>
                </a:extLst>
              </p:cNvPr>
              <p:cNvGrpSpPr/>
              <p:nvPr/>
            </p:nvGrpSpPr>
            <p:grpSpPr>
              <a:xfrm>
                <a:off x="2578" y="2985"/>
                <a:ext cx="301" cy="210"/>
                <a:chOff x="2578" y="2985"/>
                <a:chExt cx="301" cy="210"/>
              </a:xfrm>
            </p:grpSpPr>
            <p:sp>
              <p:nvSpPr>
                <p:cNvPr id="118" name="直接连接符 344219">
                  <a:extLst>
                    <a:ext uri="{FF2B5EF4-FFF2-40B4-BE49-F238E27FC236}">
                      <a16:creationId xmlns:a16="http://schemas.microsoft.com/office/drawing/2014/main" id="{C42BBCA8-F20D-AD78-7D25-518326939C0F}"/>
                    </a:ext>
                  </a:extLst>
                </p:cNvPr>
                <p:cNvSpPr/>
                <p:nvPr/>
              </p:nvSpPr>
              <p:spPr>
                <a:xfrm flipV="1">
                  <a:off x="2578" y="3024"/>
                  <a:ext cx="245" cy="17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9" name="任意多边形 344220">
                  <a:extLst>
                    <a:ext uri="{FF2B5EF4-FFF2-40B4-BE49-F238E27FC236}">
                      <a16:creationId xmlns:a16="http://schemas.microsoft.com/office/drawing/2014/main" id="{2C63CB4C-6330-33A1-C27A-BB5D0B40969C}"/>
                    </a:ext>
                  </a:extLst>
                </p:cNvPr>
                <p:cNvSpPr/>
                <p:nvPr/>
              </p:nvSpPr>
              <p:spPr>
                <a:xfrm>
                  <a:off x="2816" y="2985"/>
                  <a:ext cx="63" cy="49"/>
                </a:xfrm>
                <a:custGeom>
                  <a:avLst/>
                  <a:gdLst/>
                  <a:ahLst/>
                  <a:cxnLst/>
                  <a:rect l="0" t="0" r="0" b="0"/>
                  <a:pathLst>
                    <a:path w="442" h="342">
                      <a:moveTo>
                        <a:pt x="0" y="210"/>
                      </a:moveTo>
                      <a:lnTo>
                        <a:pt x="92" y="342"/>
                      </a:lnTo>
                      <a:lnTo>
                        <a:pt x="442" y="0"/>
                      </a:lnTo>
                      <a:lnTo>
                        <a:pt x="0" y="21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13" name="直接连接符 344221">
                <a:extLst>
                  <a:ext uri="{FF2B5EF4-FFF2-40B4-BE49-F238E27FC236}">
                    <a16:creationId xmlns:a16="http://schemas.microsoft.com/office/drawing/2014/main" id="{11CBB18F-F842-E59C-1CD2-FB6C6811FC1B}"/>
                  </a:ext>
                </a:extLst>
              </p:cNvPr>
              <p:cNvSpPr/>
              <p:nvPr/>
            </p:nvSpPr>
            <p:spPr>
              <a:xfrm>
                <a:off x="2879" y="2985"/>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4" name="直接连接符 344222">
                <a:extLst>
                  <a:ext uri="{FF2B5EF4-FFF2-40B4-BE49-F238E27FC236}">
                    <a16:creationId xmlns:a16="http://schemas.microsoft.com/office/drawing/2014/main" id="{F7BD8319-A513-4C57-4E19-D18BF3596B97}"/>
                  </a:ext>
                </a:extLst>
              </p:cNvPr>
              <p:cNvSpPr/>
              <p:nvPr/>
            </p:nvSpPr>
            <p:spPr>
              <a:xfrm>
                <a:off x="2802" y="303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5" name="直接连接符 344223">
                <a:extLst>
                  <a:ext uri="{FF2B5EF4-FFF2-40B4-BE49-F238E27FC236}">
                    <a16:creationId xmlns:a16="http://schemas.microsoft.com/office/drawing/2014/main" id="{DF244E76-D6CF-F04C-E078-893480647E66}"/>
                  </a:ext>
                </a:extLst>
              </p:cNvPr>
              <p:cNvSpPr/>
              <p:nvPr/>
            </p:nvSpPr>
            <p:spPr>
              <a:xfrm>
                <a:off x="2890" y="3005"/>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6" name="直接连接符 344224">
                <a:extLst>
                  <a:ext uri="{FF2B5EF4-FFF2-40B4-BE49-F238E27FC236}">
                    <a16:creationId xmlns:a16="http://schemas.microsoft.com/office/drawing/2014/main" id="{98EA0B7D-A8BB-9AD4-BE1C-5EE9B2F71F31}"/>
                  </a:ext>
                </a:extLst>
              </p:cNvPr>
              <p:cNvSpPr/>
              <p:nvPr/>
            </p:nvSpPr>
            <p:spPr>
              <a:xfrm>
                <a:off x="2862" y="2966"/>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7" name="直接连接符 344225">
                <a:extLst>
                  <a:ext uri="{FF2B5EF4-FFF2-40B4-BE49-F238E27FC236}">
                    <a16:creationId xmlns:a16="http://schemas.microsoft.com/office/drawing/2014/main" id="{ECBC8E39-CEEB-394D-7C85-28B2AD201D24}"/>
                  </a:ext>
                </a:extLst>
              </p:cNvPr>
              <p:cNvSpPr/>
              <p:nvPr/>
            </p:nvSpPr>
            <p:spPr>
              <a:xfrm>
                <a:off x="2825" y="3005"/>
                <a:ext cx="5" cy="1"/>
              </a:xfrm>
              <a:prstGeom prst="line">
                <a:avLst/>
              </a:prstGeom>
              <a:ln w="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10" name="文本框 344226">
              <a:extLst>
                <a:ext uri="{FF2B5EF4-FFF2-40B4-BE49-F238E27FC236}">
                  <a16:creationId xmlns:a16="http://schemas.microsoft.com/office/drawing/2014/main" id="{2919CE79-6DF3-2D37-2C38-DEDA8C2F6A0A}"/>
                </a:ext>
              </a:extLst>
            </p:cNvPr>
            <p:cNvSpPr txBox="1"/>
            <p:nvPr/>
          </p:nvSpPr>
          <p:spPr>
            <a:xfrm rot="-1992393">
              <a:off x="2502" y="2820"/>
              <a:ext cx="220"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1" u="none" strike="noStrike" kern="0" cap="none" spc="0" normalizeH="0" baseline="0" noProof="0">
                  <a:ln>
                    <a:noFill/>
                  </a:ln>
                  <a:solidFill>
                    <a:srgbClr val="000000"/>
                  </a:solidFill>
                  <a:effectLst/>
                  <a:uLnTx/>
                  <a:uFillTx/>
                  <a:latin typeface="Times New Roman" panose="02020603050405020304" pitchFamily="18" charset="0"/>
                </a:rPr>
                <a:t>r</a:t>
              </a:r>
              <a:r>
                <a:rPr kumimoji="0" lang="en-US" altLang="zh-CN" sz="1800" b="1" i="1" u="none" strike="noStrike" kern="0" cap="none" spc="0" normalizeH="0" baseline="-25000" noProof="0">
                  <a:ln>
                    <a:noFill/>
                  </a:ln>
                  <a:solidFill>
                    <a:srgbClr val="000000"/>
                  </a:solidFill>
                  <a:effectLst/>
                  <a:uLnTx/>
                  <a:uFillTx/>
                  <a:latin typeface="Times New Roman" panose="02020603050405020304" pitchFamily="18" charset="0"/>
                </a:rPr>
                <a:t>1</a:t>
              </a:r>
              <a:endParaRPr kumimoji="0" lang="en-US" altLang="zh-CN" sz="1800" b="1" i="1" u="none" strike="noStrike" kern="0" cap="none" spc="0" normalizeH="0" baseline="0" noProof="0">
                <a:ln>
                  <a:noFill/>
                </a:ln>
                <a:solidFill>
                  <a:srgbClr val="000000"/>
                </a:solidFill>
                <a:effectLst/>
                <a:uLnTx/>
                <a:uFillTx/>
                <a:latin typeface="Times New Roman" panose="02020603050405020304" pitchFamily="18" charset="0"/>
              </a:endParaRPr>
            </a:p>
          </p:txBody>
        </p:sp>
      </p:grpSp>
      <p:grpSp>
        <p:nvGrpSpPr>
          <p:cNvPr id="120" name="组合 119">
            <a:extLst>
              <a:ext uri="{FF2B5EF4-FFF2-40B4-BE49-F238E27FC236}">
                <a16:creationId xmlns:a16="http://schemas.microsoft.com/office/drawing/2014/main" id="{C24C9C06-BB02-F37D-0017-F6209294EBA9}"/>
              </a:ext>
            </a:extLst>
          </p:cNvPr>
          <p:cNvGrpSpPr/>
          <p:nvPr/>
        </p:nvGrpSpPr>
        <p:grpSpPr>
          <a:xfrm>
            <a:off x="3683000" y="2996952"/>
            <a:ext cx="1778000" cy="1646237"/>
            <a:chOff x="2440" y="2615"/>
            <a:chExt cx="1120" cy="1037"/>
          </a:xfrm>
        </p:grpSpPr>
        <p:grpSp>
          <p:nvGrpSpPr>
            <p:cNvPr id="121" name="组合 344228">
              <a:extLst>
                <a:ext uri="{FF2B5EF4-FFF2-40B4-BE49-F238E27FC236}">
                  <a16:creationId xmlns:a16="http://schemas.microsoft.com/office/drawing/2014/main" id="{E0C99530-DAEC-D495-87BF-16359E1EB85B}"/>
                </a:ext>
              </a:extLst>
            </p:cNvPr>
            <p:cNvGrpSpPr/>
            <p:nvPr/>
          </p:nvGrpSpPr>
          <p:grpSpPr>
            <a:xfrm>
              <a:off x="3322" y="2858"/>
              <a:ext cx="238" cy="551"/>
              <a:chOff x="3322" y="2858"/>
              <a:chExt cx="238" cy="551"/>
            </a:xfrm>
          </p:grpSpPr>
          <p:sp>
            <p:nvSpPr>
              <p:cNvPr id="194" name="直接连接符 344229">
                <a:extLst>
                  <a:ext uri="{FF2B5EF4-FFF2-40B4-BE49-F238E27FC236}">
                    <a16:creationId xmlns:a16="http://schemas.microsoft.com/office/drawing/2014/main" id="{94219288-B0AF-405A-6BED-4F953C0B91C3}"/>
                  </a:ext>
                </a:extLst>
              </p:cNvPr>
              <p:cNvSpPr/>
              <p:nvPr/>
            </p:nvSpPr>
            <p:spPr>
              <a:xfrm>
                <a:off x="3337" y="3408"/>
                <a:ext cx="220"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95" name="组合 344230">
                <a:extLst>
                  <a:ext uri="{FF2B5EF4-FFF2-40B4-BE49-F238E27FC236}">
                    <a16:creationId xmlns:a16="http://schemas.microsoft.com/office/drawing/2014/main" id="{1460F0CA-00EC-5BE0-5706-1C9D3B2F5960}"/>
                  </a:ext>
                </a:extLst>
              </p:cNvPr>
              <p:cNvGrpSpPr/>
              <p:nvPr/>
            </p:nvGrpSpPr>
            <p:grpSpPr>
              <a:xfrm>
                <a:off x="3506" y="2859"/>
                <a:ext cx="23" cy="550"/>
                <a:chOff x="3477" y="2961"/>
                <a:chExt cx="23" cy="550"/>
              </a:xfrm>
            </p:grpSpPr>
            <p:sp>
              <p:nvSpPr>
                <p:cNvPr id="198" name="直接连接符 344231">
                  <a:extLst>
                    <a:ext uri="{FF2B5EF4-FFF2-40B4-BE49-F238E27FC236}">
                      <a16:creationId xmlns:a16="http://schemas.microsoft.com/office/drawing/2014/main" id="{33BC3CF8-AEBF-9C03-C4D2-144D73D268C5}"/>
                    </a:ext>
                  </a:extLst>
                </p:cNvPr>
                <p:cNvSpPr/>
                <p:nvPr/>
              </p:nvSpPr>
              <p:spPr>
                <a:xfrm>
                  <a:off x="3488" y="3030"/>
                  <a:ext cx="1" cy="41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9" name="任意多边形 344232">
                  <a:extLst>
                    <a:ext uri="{FF2B5EF4-FFF2-40B4-BE49-F238E27FC236}">
                      <a16:creationId xmlns:a16="http://schemas.microsoft.com/office/drawing/2014/main" id="{99DF488D-E36E-183C-463C-B7043638AA4E}"/>
                    </a:ext>
                  </a:extLst>
                </p:cNvPr>
                <p:cNvSpPr/>
                <p:nvPr/>
              </p:nvSpPr>
              <p:spPr>
                <a:xfrm>
                  <a:off x="3477" y="2961"/>
                  <a:ext cx="23" cy="69"/>
                </a:xfrm>
                <a:custGeom>
                  <a:avLst/>
                  <a:gdLst/>
                  <a:ahLst/>
                  <a:cxnLst/>
                  <a:rect l="0" t="0" r="0" b="0"/>
                  <a:pathLst>
                    <a:path w="161" h="484">
                      <a:moveTo>
                        <a:pt x="0" y="484"/>
                      </a:moveTo>
                      <a:lnTo>
                        <a:pt x="161" y="484"/>
                      </a:lnTo>
                      <a:lnTo>
                        <a:pt x="80" y="0"/>
                      </a:lnTo>
                      <a:lnTo>
                        <a:pt x="0" y="484"/>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0" name="任意多边形 344233">
                  <a:extLst>
                    <a:ext uri="{FF2B5EF4-FFF2-40B4-BE49-F238E27FC236}">
                      <a16:creationId xmlns:a16="http://schemas.microsoft.com/office/drawing/2014/main" id="{8EAB2533-3FD1-AA2A-0065-0FA8BDFC6E59}"/>
                    </a:ext>
                  </a:extLst>
                </p:cNvPr>
                <p:cNvSpPr/>
                <p:nvPr/>
              </p:nvSpPr>
              <p:spPr>
                <a:xfrm>
                  <a:off x="3477" y="2961"/>
                  <a:ext cx="23" cy="69"/>
                </a:xfrm>
                <a:custGeom>
                  <a:avLst/>
                  <a:gdLst/>
                  <a:ahLst/>
                  <a:cxnLst/>
                  <a:rect l="0" t="0" r="0" b="0"/>
                  <a:pathLst>
                    <a:path w="161" h="484">
                      <a:moveTo>
                        <a:pt x="0" y="484"/>
                      </a:moveTo>
                      <a:lnTo>
                        <a:pt x="161" y="484"/>
                      </a:lnTo>
                      <a:lnTo>
                        <a:pt x="80" y="0"/>
                      </a:lnTo>
                      <a:lnTo>
                        <a:pt x="0" y="484"/>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1" name="任意多边形 344234">
                  <a:extLst>
                    <a:ext uri="{FF2B5EF4-FFF2-40B4-BE49-F238E27FC236}">
                      <a16:creationId xmlns:a16="http://schemas.microsoft.com/office/drawing/2014/main" id="{83C22CB0-AECE-E5A6-5760-1A120483FAA5}"/>
                    </a:ext>
                  </a:extLst>
                </p:cNvPr>
                <p:cNvSpPr/>
                <p:nvPr/>
              </p:nvSpPr>
              <p:spPr>
                <a:xfrm>
                  <a:off x="3477" y="3441"/>
                  <a:ext cx="23" cy="69"/>
                </a:xfrm>
                <a:custGeom>
                  <a:avLst/>
                  <a:gdLst/>
                  <a:ahLst/>
                  <a:cxnLst/>
                  <a:rect l="0" t="0" r="0" b="0"/>
                  <a:pathLst>
                    <a:path w="161" h="483">
                      <a:moveTo>
                        <a:pt x="0" y="0"/>
                      </a:moveTo>
                      <a:lnTo>
                        <a:pt x="161" y="0"/>
                      </a:lnTo>
                      <a:lnTo>
                        <a:pt x="80" y="483"/>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2" name="任意多边形 344235">
                  <a:extLst>
                    <a:ext uri="{FF2B5EF4-FFF2-40B4-BE49-F238E27FC236}">
                      <a16:creationId xmlns:a16="http://schemas.microsoft.com/office/drawing/2014/main" id="{E7F5B681-2FF9-93CA-0843-8348C0758527}"/>
                    </a:ext>
                  </a:extLst>
                </p:cNvPr>
                <p:cNvSpPr/>
                <p:nvPr/>
              </p:nvSpPr>
              <p:spPr>
                <a:xfrm>
                  <a:off x="3477" y="3441"/>
                  <a:ext cx="23" cy="69"/>
                </a:xfrm>
                <a:custGeom>
                  <a:avLst/>
                  <a:gdLst/>
                  <a:ahLst/>
                  <a:cxnLst/>
                  <a:rect l="0" t="0" r="0" b="0"/>
                  <a:pathLst>
                    <a:path w="161" h="483">
                      <a:moveTo>
                        <a:pt x="0" y="0"/>
                      </a:moveTo>
                      <a:lnTo>
                        <a:pt x="161" y="0"/>
                      </a:lnTo>
                      <a:lnTo>
                        <a:pt x="80" y="483"/>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3" name="直接连接符 344236">
                  <a:extLst>
                    <a:ext uri="{FF2B5EF4-FFF2-40B4-BE49-F238E27FC236}">
                      <a16:creationId xmlns:a16="http://schemas.microsoft.com/office/drawing/2014/main" id="{7D2F2C1E-E569-A1ED-5681-DB3BD8E91550}"/>
                    </a:ext>
                  </a:extLst>
                </p:cNvPr>
                <p:cNvSpPr/>
                <p:nvPr/>
              </p:nvSpPr>
              <p:spPr>
                <a:xfrm>
                  <a:off x="3488" y="3510"/>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96" name="文本框 344237">
                <a:extLst>
                  <a:ext uri="{FF2B5EF4-FFF2-40B4-BE49-F238E27FC236}">
                    <a16:creationId xmlns:a16="http://schemas.microsoft.com/office/drawing/2014/main" id="{F8110A77-EEEC-35B3-D6E7-616CC4C9FADD}"/>
                  </a:ext>
                </a:extLst>
              </p:cNvPr>
              <p:cNvSpPr txBox="1"/>
              <p:nvPr/>
            </p:nvSpPr>
            <p:spPr>
              <a:xfrm rot="16200000">
                <a:off x="3292" y="2989"/>
                <a:ext cx="292" cy="231"/>
              </a:xfrm>
              <a:prstGeom prst="rect">
                <a:avLst/>
              </a:prstGeom>
              <a:noFill/>
              <a:ln w="9525">
                <a:noFill/>
              </a:ln>
            </p:spPr>
            <p:txBody>
              <a:bodyPr wrap="squar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1" u="none" strike="noStrike" kern="0" cap="none" spc="0" normalizeH="0" baseline="0" noProof="0" dirty="0">
                    <a:ln>
                      <a:noFill/>
                    </a:ln>
                    <a:solidFill>
                      <a:srgbClr val="3333CC"/>
                    </a:solidFill>
                    <a:effectLst/>
                    <a:uLnTx/>
                    <a:uFillTx/>
                    <a:latin typeface="Times New Roman" panose="02020603050405020304" pitchFamily="18" charset="0"/>
                  </a:rPr>
                  <a:t>M</a:t>
                </a:r>
              </a:p>
            </p:txBody>
          </p:sp>
          <p:sp>
            <p:nvSpPr>
              <p:cNvPr id="197" name="直接连接符 344238">
                <a:extLst>
                  <a:ext uri="{FF2B5EF4-FFF2-40B4-BE49-F238E27FC236}">
                    <a16:creationId xmlns:a16="http://schemas.microsoft.com/office/drawing/2014/main" id="{A3E3A4A1-437A-390A-068B-D802A8963BC1}"/>
                  </a:ext>
                </a:extLst>
              </p:cNvPr>
              <p:cNvSpPr/>
              <p:nvPr/>
            </p:nvSpPr>
            <p:spPr>
              <a:xfrm>
                <a:off x="3340" y="2858"/>
                <a:ext cx="220"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22" name="组合 344239">
              <a:extLst>
                <a:ext uri="{FF2B5EF4-FFF2-40B4-BE49-F238E27FC236}">
                  <a16:creationId xmlns:a16="http://schemas.microsoft.com/office/drawing/2014/main" id="{17D9A376-824B-96D0-BAE4-A6D42FAE93CE}"/>
                </a:ext>
              </a:extLst>
            </p:cNvPr>
            <p:cNvGrpSpPr/>
            <p:nvPr/>
          </p:nvGrpSpPr>
          <p:grpSpPr>
            <a:xfrm>
              <a:off x="2440" y="2615"/>
              <a:ext cx="948" cy="1037"/>
              <a:chOff x="2440" y="2615"/>
              <a:chExt cx="948" cy="1037"/>
            </a:xfrm>
          </p:grpSpPr>
          <p:grpSp>
            <p:nvGrpSpPr>
              <p:cNvPr id="123" name="组合 344240">
                <a:extLst>
                  <a:ext uri="{FF2B5EF4-FFF2-40B4-BE49-F238E27FC236}">
                    <a16:creationId xmlns:a16="http://schemas.microsoft.com/office/drawing/2014/main" id="{527D850E-E703-4FAC-1E88-E6B080F6F86E}"/>
                  </a:ext>
                </a:extLst>
              </p:cNvPr>
              <p:cNvGrpSpPr/>
              <p:nvPr/>
            </p:nvGrpSpPr>
            <p:grpSpPr>
              <a:xfrm>
                <a:off x="2440" y="3126"/>
                <a:ext cx="948" cy="1"/>
                <a:chOff x="2395" y="3235"/>
                <a:chExt cx="948" cy="1"/>
              </a:xfrm>
            </p:grpSpPr>
            <p:sp>
              <p:nvSpPr>
                <p:cNvPr id="185" name="直接连接符 344241">
                  <a:extLst>
                    <a:ext uri="{FF2B5EF4-FFF2-40B4-BE49-F238E27FC236}">
                      <a16:creationId xmlns:a16="http://schemas.microsoft.com/office/drawing/2014/main" id="{ACD68B90-9897-8D09-193F-8A623E0A783D}"/>
                    </a:ext>
                  </a:extLst>
                </p:cNvPr>
                <p:cNvSpPr/>
                <p:nvPr/>
              </p:nvSpPr>
              <p:spPr>
                <a:xfrm>
                  <a:off x="2395" y="3235"/>
                  <a:ext cx="115"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6" name="直接连接符 344242">
                  <a:extLst>
                    <a:ext uri="{FF2B5EF4-FFF2-40B4-BE49-F238E27FC236}">
                      <a16:creationId xmlns:a16="http://schemas.microsoft.com/office/drawing/2014/main" id="{0B4759E0-856A-A845-41DF-BA8FE2BB2B30}"/>
                    </a:ext>
                  </a:extLst>
                </p:cNvPr>
                <p:cNvSpPr/>
                <p:nvPr/>
              </p:nvSpPr>
              <p:spPr>
                <a:xfrm>
                  <a:off x="2534" y="3235"/>
                  <a:ext cx="2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7" name="直接连接符 344243">
                  <a:extLst>
                    <a:ext uri="{FF2B5EF4-FFF2-40B4-BE49-F238E27FC236}">
                      <a16:creationId xmlns:a16="http://schemas.microsoft.com/office/drawing/2014/main" id="{A7C9A065-7108-0760-5694-233AB6A6D75D}"/>
                    </a:ext>
                  </a:extLst>
                </p:cNvPr>
                <p:cNvSpPr/>
                <p:nvPr/>
              </p:nvSpPr>
              <p:spPr>
                <a:xfrm>
                  <a:off x="2582" y="3235"/>
                  <a:ext cx="143"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8" name="直接连接符 344244">
                  <a:extLst>
                    <a:ext uri="{FF2B5EF4-FFF2-40B4-BE49-F238E27FC236}">
                      <a16:creationId xmlns:a16="http://schemas.microsoft.com/office/drawing/2014/main" id="{8A66D095-C3AA-1AAB-6159-EC5DAF0DF4F6}"/>
                    </a:ext>
                  </a:extLst>
                </p:cNvPr>
                <p:cNvSpPr/>
                <p:nvPr/>
              </p:nvSpPr>
              <p:spPr>
                <a:xfrm>
                  <a:off x="2749" y="3235"/>
                  <a:ext cx="2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9" name="直接连接符 344245">
                  <a:extLst>
                    <a:ext uri="{FF2B5EF4-FFF2-40B4-BE49-F238E27FC236}">
                      <a16:creationId xmlns:a16="http://schemas.microsoft.com/office/drawing/2014/main" id="{F57C3C65-B97E-3864-E199-D1A4B2B5659D}"/>
                    </a:ext>
                  </a:extLst>
                </p:cNvPr>
                <p:cNvSpPr/>
                <p:nvPr/>
              </p:nvSpPr>
              <p:spPr>
                <a:xfrm>
                  <a:off x="2797" y="3235"/>
                  <a:ext cx="14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0" name="直接连接符 344246">
                  <a:extLst>
                    <a:ext uri="{FF2B5EF4-FFF2-40B4-BE49-F238E27FC236}">
                      <a16:creationId xmlns:a16="http://schemas.microsoft.com/office/drawing/2014/main" id="{40D740A7-061A-756E-8C91-564CBBDA00A3}"/>
                    </a:ext>
                  </a:extLst>
                </p:cNvPr>
                <p:cNvSpPr/>
                <p:nvPr/>
              </p:nvSpPr>
              <p:spPr>
                <a:xfrm>
                  <a:off x="2965" y="3235"/>
                  <a:ext cx="2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1" name="直接连接符 344247">
                  <a:extLst>
                    <a:ext uri="{FF2B5EF4-FFF2-40B4-BE49-F238E27FC236}">
                      <a16:creationId xmlns:a16="http://schemas.microsoft.com/office/drawing/2014/main" id="{40E9EDA2-0EC2-2319-0BEF-B600D1B70A56}"/>
                    </a:ext>
                  </a:extLst>
                </p:cNvPr>
                <p:cNvSpPr/>
                <p:nvPr/>
              </p:nvSpPr>
              <p:spPr>
                <a:xfrm>
                  <a:off x="3013" y="3235"/>
                  <a:ext cx="143"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2" name="直接连接符 344248">
                  <a:extLst>
                    <a:ext uri="{FF2B5EF4-FFF2-40B4-BE49-F238E27FC236}">
                      <a16:creationId xmlns:a16="http://schemas.microsoft.com/office/drawing/2014/main" id="{67F51F01-C419-BB0D-39C2-C4B56E03B564}"/>
                    </a:ext>
                  </a:extLst>
                </p:cNvPr>
                <p:cNvSpPr/>
                <p:nvPr/>
              </p:nvSpPr>
              <p:spPr>
                <a:xfrm>
                  <a:off x="3180" y="3235"/>
                  <a:ext cx="2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3" name="直接连接符 344249">
                  <a:extLst>
                    <a:ext uri="{FF2B5EF4-FFF2-40B4-BE49-F238E27FC236}">
                      <a16:creationId xmlns:a16="http://schemas.microsoft.com/office/drawing/2014/main" id="{F0213AA2-51D5-9D02-A190-DCE3D22CA0C2}"/>
                    </a:ext>
                  </a:extLst>
                </p:cNvPr>
                <p:cNvSpPr/>
                <p:nvPr/>
              </p:nvSpPr>
              <p:spPr>
                <a:xfrm>
                  <a:off x="3228" y="3235"/>
                  <a:ext cx="115"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24" name="直接连接符 344250">
                <a:extLst>
                  <a:ext uri="{FF2B5EF4-FFF2-40B4-BE49-F238E27FC236}">
                    <a16:creationId xmlns:a16="http://schemas.microsoft.com/office/drawing/2014/main" id="{E15A4076-309B-52C1-2D85-1939904BEDFE}"/>
                  </a:ext>
                </a:extLst>
              </p:cNvPr>
              <p:cNvSpPr>
                <a:spLocks noChangeAspect="1"/>
              </p:cNvSpPr>
              <p:nvPr/>
            </p:nvSpPr>
            <p:spPr>
              <a:xfrm>
                <a:off x="2897" y="3408"/>
                <a:ext cx="442" cy="1"/>
              </a:xfrm>
              <a:prstGeom prst="line">
                <a:avLst/>
              </a:prstGeom>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5" name="直接连接符 344251">
                <a:extLst>
                  <a:ext uri="{FF2B5EF4-FFF2-40B4-BE49-F238E27FC236}">
                    <a16:creationId xmlns:a16="http://schemas.microsoft.com/office/drawing/2014/main" id="{43EF14CA-25D8-BE3D-4D9C-E40CA9E61E02}"/>
                  </a:ext>
                </a:extLst>
              </p:cNvPr>
              <p:cNvSpPr/>
              <p:nvPr/>
            </p:nvSpPr>
            <p:spPr>
              <a:xfrm flipV="1">
                <a:off x="2533" y="2615"/>
                <a:ext cx="70" cy="7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6" name="直接连接符 344252">
                <a:extLst>
                  <a:ext uri="{FF2B5EF4-FFF2-40B4-BE49-F238E27FC236}">
                    <a16:creationId xmlns:a16="http://schemas.microsoft.com/office/drawing/2014/main" id="{48E888E9-A01D-B9AA-D953-DA7785B0AEBE}"/>
                  </a:ext>
                </a:extLst>
              </p:cNvPr>
              <p:cNvSpPr/>
              <p:nvPr/>
            </p:nvSpPr>
            <p:spPr>
              <a:xfrm flipV="1">
                <a:off x="2533" y="2615"/>
                <a:ext cx="156" cy="15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7" name="直接连接符 344253">
                <a:extLst>
                  <a:ext uri="{FF2B5EF4-FFF2-40B4-BE49-F238E27FC236}">
                    <a16:creationId xmlns:a16="http://schemas.microsoft.com/office/drawing/2014/main" id="{61BA7562-3ABD-FBC8-71EA-30B42384D180}"/>
                  </a:ext>
                </a:extLst>
              </p:cNvPr>
              <p:cNvSpPr/>
              <p:nvPr/>
            </p:nvSpPr>
            <p:spPr>
              <a:xfrm flipV="1">
                <a:off x="2533" y="2615"/>
                <a:ext cx="242" cy="24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8" name="直接连接符 344254">
                <a:extLst>
                  <a:ext uri="{FF2B5EF4-FFF2-40B4-BE49-F238E27FC236}">
                    <a16:creationId xmlns:a16="http://schemas.microsoft.com/office/drawing/2014/main" id="{5F64AF78-5478-59C1-5733-46EED412B6DB}"/>
                  </a:ext>
                </a:extLst>
              </p:cNvPr>
              <p:cNvSpPr/>
              <p:nvPr/>
            </p:nvSpPr>
            <p:spPr>
              <a:xfrm flipV="1">
                <a:off x="2574" y="2615"/>
                <a:ext cx="287" cy="28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9" name="直接连接符 344255">
                <a:extLst>
                  <a:ext uri="{FF2B5EF4-FFF2-40B4-BE49-F238E27FC236}">
                    <a16:creationId xmlns:a16="http://schemas.microsoft.com/office/drawing/2014/main" id="{4CE571FC-B73D-7150-35A5-38BB90474FA5}"/>
                  </a:ext>
                </a:extLst>
              </p:cNvPr>
              <p:cNvSpPr/>
              <p:nvPr/>
            </p:nvSpPr>
            <p:spPr>
              <a:xfrm flipV="1">
                <a:off x="2660" y="2615"/>
                <a:ext cx="287" cy="28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0" name="直接连接符 344256">
                <a:extLst>
                  <a:ext uri="{FF2B5EF4-FFF2-40B4-BE49-F238E27FC236}">
                    <a16:creationId xmlns:a16="http://schemas.microsoft.com/office/drawing/2014/main" id="{382ABAD4-548D-37C5-D3FC-7D00E1F59F05}"/>
                  </a:ext>
                </a:extLst>
              </p:cNvPr>
              <p:cNvSpPr/>
              <p:nvPr/>
            </p:nvSpPr>
            <p:spPr>
              <a:xfrm flipV="1">
                <a:off x="2804" y="2615"/>
                <a:ext cx="229" cy="23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1" name="直接连接符 344257">
                <a:extLst>
                  <a:ext uri="{FF2B5EF4-FFF2-40B4-BE49-F238E27FC236}">
                    <a16:creationId xmlns:a16="http://schemas.microsoft.com/office/drawing/2014/main" id="{2DD02902-B74A-2AFA-06A6-BE8718197B6D}"/>
                  </a:ext>
                </a:extLst>
              </p:cNvPr>
              <p:cNvSpPr/>
              <p:nvPr/>
            </p:nvSpPr>
            <p:spPr>
              <a:xfrm flipV="1">
                <a:off x="2885" y="2615"/>
                <a:ext cx="234" cy="23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2" name="直接连接符 344258">
                <a:extLst>
                  <a:ext uri="{FF2B5EF4-FFF2-40B4-BE49-F238E27FC236}">
                    <a16:creationId xmlns:a16="http://schemas.microsoft.com/office/drawing/2014/main" id="{1E9299C2-6CE5-E280-1D08-35DF6B4B21FD}"/>
                  </a:ext>
                </a:extLst>
              </p:cNvPr>
              <p:cNvSpPr/>
              <p:nvPr/>
            </p:nvSpPr>
            <p:spPr>
              <a:xfrm flipV="1">
                <a:off x="2930" y="2615"/>
                <a:ext cx="275" cy="27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3" name="直接连接符 344259">
                <a:extLst>
                  <a:ext uri="{FF2B5EF4-FFF2-40B4-BE49-F238E27FC236}">
                    <a16:creationId xmlns:a16="http://schemas.microsoft.com/office/drawing/2014/main" id="{30B82D7D-BD4D-EC01-7E6E-9F34ECB90EC6}"/>
                  </a:ext>
                </a:extLst>
              </p:cNvPr>
              <p:cNvSpPr/>
              <p:nvPr/>
            </p:nvSpPr>
            <p:spPr>
              <a:xfrm flipV="1">
                <a:off x="2533" y="3363"/>
                <a:ext cx="11" cy="1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4" name="直接连接符 344260">
                <a:extLst>
                  <a:ext uri="{FF2B5EF4-FFF2-40B4-BE49-F238E27FC236}">
                    <a16:creationId xmlns:a16="http://schemas.microsoft.com/office/drawing/2014/main" id="{C0F0D1FC-8914-D2F1-A7A4-1C03E0E3E047}"/>
                  </a:ext>
                </a:extLst>
              </p:cNvPr>
              <p:cNvSpPr/>
              <p:nvPr/>
            </p:nvSpPr>
            <p:spPr>
              <a:xfrm flipV="1">
                <a:off x="3004" y="2615"/>
                <a:ext cx="287" cy="28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5" name="直接连接符 344261">
                <a:extLst>
                  <a:ext uri="{FF2B5EF4-FFF2-40B4-BE49-F238E27FC236}">
                    <a16:creationId xmlns:a16="http://schemas.microsoft.com/office/drawing/2014/main" id="{B125CB8C-1FF8-9977-6171-777796CF253B}"/>
                  </a:ext>
                </a:extLst>
              </p:cNvPr>
              <p:cNvSpPr/>
              <p:nvPr/>
            </p:nvSpPr>
            <p:spPr>
              <a:xfrm flipV="1">
                <a:off x="2533" y="3363"/>
                <a:ext cx="97" cy="9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6" name="直接连接符 344262">
                <a:extLst>
                  <a:ext uri="{FF2B5EF4-FFF2-40B4-BE49-F238E27FC236}">
                    <a16:creationId xmlns:a16="http://schemas.microsoft.com/office/drawing/2014/main" id="{A905AE88-03B5-964F-2C68-CB5BF3609C45}"/>
                  </a:ext>
                </a:extLst>
              </p:cNvPr>
              <p:cNvSpPr/>
              <p:nvPr/>
            </p:nvSpPr>
            <p:spPr>
              <a:xfrm flipV="1">
                <a:off x="3090" y="2655"/>
                <a:ext cx="247" cy="24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7" name="直接连接符 344263">
                <a:extLst>
                  <a:ext uri="{FF2B5EF4-FFF2-40B4-BE49-F238E27FC236}">
                    <a16:creationId xmlns:a16="http://schemas.microsoft.com/office/drawing/2014/main" id="{315DAF06-D78E-01C3-CE37-FCF5243846DB}"/>
                  </a:ext>
                </a:extLst>
              </p:cNvPr>
              <p:cNvSpPr/>
              <p:nvPr/>
            </p:nvSpPr>
            <p:spPr>
              <a:xfrm flipV="1">
                <a:off x="2533" y="3363"/>
                <a:ext cx="183" cy="18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8" name="直接连接符 344264">
                <a:extLst>
                  <a:ext uri="{FF2B5EF4-FFF2-40B4-BE49-F238E27FC236}">
                    <a16:creationId xmlns:a16="http://schemas.microsoft.com/office/drawing/2014/main" id="{F5A23924-D8FB-FE77-4E6F-CE36C52E1974}"/>
                  </a:ext>
                </a:extLst>
              </p:cNvPr>
              <p:cNvSpPr/>
              <p:nvPr/>
            </p:nvSpPr>
            <p:spPr>
              <a:xfrm flipV="1">
                <a:off x="3176" y="2741"/>
                <a:ext cx="161" cy="1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9" name="直接连接符 344265">
                <a:extLst>
                  <a:ext uri="{FF2B5EF4-FFF2-40B4-BE49-F238E27FC236}">
                    <a16:creationId xmlns:a16="http://schemas.microsoft.com/office/drawing/2014/main" id="{EF39CEBE-ED68-D08D-829A-68D192031A11}"/>
                  </a:ext>
                </a:extLst>
              </p:cNvPr>
              <p:cNvSpPr/>
              <p:nvPr/>
            </p:nvSpPr>
            <p:spPr>
              <a:xfrm flipV="1">
                <a:off x="2533" y="3417"/>
                <a:ext cx="215" cy="21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0" name="直接连接符 344266">
                <a:extLst>
                  <a:ext uri="{FF2B5EF4-FFF2-40B4-BE49-F238E27FC236}">
                    <a16:creationId xmlns:a16="http://schemas.microsoft.com/office/drawing/2014/main" id="{94A35258-71BE-103B-5134-4BED7403246A}"/>
                  </a:ext>
                </a:extLst>
              </p:cNvPr>
              <p:cNvSpPr/>
              <p:nvPr/>
            </p:nvSpPr>
            <p:spPr>
              <a:xfrm flipV="1">
                <a:off x="3262" y="2827"/>
                <a:ext cx="75" cy="7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1" name="直接连接符 344267">
                <a:extLst>
                  <a:ext uri="{FF2B5EF4-FFF2-40B4-BE49-F238E27FC236}">
                    <a16:creationId xmlns:a16="http://schemas.microsoft.com/office/drawing/2014/main" id="{FDAAF1FF-C84F-C564-12E0-6742223A7554}"/>
                  </a:ext>
                </a:extLst>
              </p:cNvPr>
              <p:cNvSpPr/>
              <p:nvPr/>
            </p:nvSpPr>
            <p:spPr>
              <a:xfrm flipV="1">
                <a:off x="2601" y="3420"/>
                <a:ext cx="230" cy="23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2" name="直接连接符 344268">
                <a:extLst>
                  <a:ext uri="{FF2B5EF4-FFF2-40B4-BE49-F238E27FC236}">
                    <a16:creationId xmlns:a16="http://schemas.microsoft.com/office/drawing/2014/main" id="{2DCFD21E-483E-EE98-DB6F-B43AECFFB07D}"/>
                  </a:ext>
                </a:extLst>
              </p:cNvPr>
              <p:cNvSpPr/>
              <p:nvPr/>
            </p:nvSpPr>
            <p:spPr>
              <a:xfrm flipV="1">
                <a:off x="2687" y="3363"/>
                <a:ext cx="287" cy="28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3" name="直接连接符 344269">
                <a:extLst>
                  <a:ext uri="{FF2B5EF4-FFF2-40B4-BE49-F238E27FC236}">
                    <a16:creationId xmlns:a16="http://schemas.microsoft.com/office/drawing/2014/main" id="{FF5067C9-A65B-7A63-06C3-B4169DDE8C0C}"/>
                  </a:ext>
                </a:extLst>
              </p:cNvPr>
              <p:cNvSpPr/>
              <p:nvPr/>
            </p:nvSpPr>
            <p:spPr>
              <a:xfrm flipV="1">
                <a:off x="2773" y="3363"/>
                <a:ext cx="287" cy="28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4" name="直接连接符 344270">
                <a:extLst>
                  <a:ext uri="{FF2B5EF4-FFF2-40B4-BE49-F238E27FC236}">
                    <a16:creationId xmlns:a16="http://schemas.microsoft.com/office/drawing/2014/main" id="{EDFD40AF-A9D1-BCF8-11D3-DE8DE78C53D1}"/>
                  </a:ext>
                </a:extLst>
              </p:cNvPr>
              <p:cNvSpPr/>
              <p:nvPr/>
            </p:nvSpPr>
            <p:spPr>
              <a:xfrm flipV="1">
                <a:off x="2859" y="3363"/>
                <a:ext cx="287" cy="28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5" name="直接连接符 344271">
                <a:extLst>
                  <a:ext uri="{FF2B5EF4-FFF2-40B4-BE49-F238E27FC236}">
                    <a16:creationId xmlns:a16="http://schemas.microsoft.com/office/drawing/2014/main" id="{27FA8654-F813-01FA-6AF4-5C00B6766DA5}"/>
                  </a:ext>
                </a:extLst>
              </p:cNvPr>
              <p:cNvSpPr/>
              <p:nvPr/>
            </p:nvSpPr>
            <p:spPr>
              <a:xfrm flipV="1">
                <a:off x="2945" y="3363"/>
                <a:ext cx="287" cy="28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6" name="直接连接符 344272">
                <a:extLst>
                  <a:ext uri="{FF2B5EF4-FFF2-40B4-BE49-F238E27FC236}">
                    <a16:creationId xmlns:a16="http://schemas.microsoft.com/office/drawing/2014/main" id="{A28EE51F-80CB-EA5F-F31C-15B9EE6EF3A5}"/>
                  </a:ext>
                </a:extLst>
              </p:cNvPr>
              <p:cNvSpPr/>
              <p:nvPr/>
            </p:nvSpPr>
            <p:spPr>
              <a:xfrm flipV="1">
                <a:off x="3031" y="3363"/>
                <a:ext cx="287" cy="28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7" name="直接连接符 344273">
                <a:extLst>
                  <a:ext uri="{FF2B5EF4-FFF2-40B4-BE49-F238E27FC236}">
                    <a16:creationId xmlns:a16="http://schemas.microsoft.com/office/drawing/2014/main" id="{9544F467-009A-8B1D-3F05-35BC4A466352}"/>
                  </a:ext>
                </a:extLst>
              </p:cNvPr>
              <p:cNvSpPr/>
              <p:nvPr/>
            </p:nvSpPr>
            <p:spPr>
              <a:xfrm flipV="1">
                <a:off x="3117" y="3430"/>
                <a:ext cx="220" cy="22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8" name="直接连接符 344274">
                <a:extLst>
                  <a:ext uri="{FF2B5EF4-FFF2-40B4-BE49-F238E27FC236}">
                    <a16:creationId xmlns:a16="http://schemas.microsoft.com/office/drawing/2014/main" id="{A7E40C77-D228-4AA3-C189-469502E78790}"/>
                  </a:ext>
                </a:extLst>
              </p:cNvPr>
              <p:cNvSpPr/>
              <p:nvPr/>
            </p:nvSpPr>
            <p:spPr>
              <a:xfrm flipV="1">
                <a:off x="3203" y="3516"/>
                <a:ext cx="134" cy="13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9" name="直接连接符 344275">
                <a:extLst>
                  <a:ext uri="{FF2B5EF4-FFF2-40B4-BE49-F238E27FC236}">
                    <a16:creationId xmlns:a16="http://schemas.microsoft.com/office/drawing/2014/main" id="{DD95841D-2297-74EF-498D-1FE5A4109721}"/>
                  </a:ext>
                </a:extLst>
              </p:cNvPr>
              <p:cNvSpPr/>
              <p:nvPr/>
            </p:nvSpPr>
            <p:spPr>
              <a:xfrm flipV="1">
                <a:off x="3289" y="3602"/>
                <a:ext cx="48" cy="4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0" name="直接连接符 344276">
                <a:extLst>
                  <a:ext uri="{FF2B5EF4-FFF2-40B4-BE49-F238E27FC236}">
                    <a16:creationId xmlns:a16="http://schemas.microsoft.com/office/drawing/2014/main" id="{92E3ECDF-CA72-6AE3-6482-F7E5A8D33009}"/>
                  </a:ext>
                </a:extLst>
              </p:cNvPr>
              <p:cNvSpPr/>
              <p:nvPr/>
            </p:nvSpPr>
            <p:spPr>
              <a:xfrm>
                <a:off x="2724" y="3363"/>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1" name="直接连接符 344277">
                <a:extLst>
                  <a:ext uri="{FF2B5EF4-FFF2-40B4-BE49-F238E27FC236}">
                    <a16:creationId xmlns:a16="http://schemas.microsoft.com/office/drawing/2014/main" id="{30FC3A95-5E39-7093-4486-7F0874E0BBFD}"/>
                  </a:ext>
                </a:extLst>
              </p:cNvPr>
              <p:cNvSpPr/>
              <p:nvPr/>
            </p:nvSpPr>
            <p:spPr>
              <a:xfrm>
                <a:off x="2870" y="3363"/>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2" name="直接连接符 344278">
                <a:extLst>
                  <a:ext uri="{FF2B5EF4-FFF2-40B4-BE49-F238E27FC236}">
                    <a16:creationId xmlns:a16="http://schemas.microsoft.com/office/drawing/2014/main" id="{1CEB639B-77F3-EA1D-8E0C-05FD65CA31D0}"/>
                  </a:ext>
                </a:extLst>
              </p:cNvPr>
              <p:cNvSpPr/>
              <p:nvPr/>
            </p:nvSpPr>
            <p:spPr>
              <a:xfrm>
                <a:off x="2533" y="3363"/>
                <a:ext cx="191"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3" name="直接连接符 344279">
                <a:extLst>
                  <a:ext uri="{FF2B5EF4-FFF2-40B4-BE49-F238E27FC236}">
                    <a16:creationId xmlns:a16="http://schemas.microsoft.com/office/drawing/2014/main" id="{9D18F914-34A1-8E2A-C03B-DEDD0DF79978}"/>
                  </a:ext>
                </a:extLst>
              </p:cNvPr>
              <p:cNvSpPr/>
              <p:nvPr/>
            </p:nvSpPr>
            <p:spPr>
              <a:xfrm>
                <a:off x="2763" y="3420"/>
                <a:ext cx="107" cy="1"/>
              </a:xfrm>
              <a:prstGeom prst="line">
                <a:avLst/>
              </a:prstGeom>
              <a:ln w="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4" name="直接连接符 344280">
                <a:extLst>
                  <a:ext uri="{FF2B5EF4-FFF2-40B4-BE49-F238E27FC236}">
                    <a16:creationId xmlns:a16="http://schemas.microsoft.com/office/drawing/2014/main" id="{118CBA4A-B463-96C6-5645-406B6CF51A97}"/>
                  </a:ext>
                </a:extLst>
              </p:cNvPr>
              <p:cNvSpPr/>
              <p:nvPr/>
            </p:nvSpPr>
            <p:spPr>
              <a:xfrm>
                <a:off x="2748" y="3417"/>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5" name="任意多边形 344281">
                <a:extLst>
                  <a:ext uri="{FF2B5EF4-FFF2-40B4-BE49-F238E27FC236}">
                    <a16:creationId xmlns:a16="http://schemas.microsoft.com/office/drawing/2014/main" id="{C48D5FC9-DC34-7F7E-C12B-FC0619393BF8}"/>
                  </a:ext>
                </a:extLst>
              </p:cNvPr>
              <p:cNvSpPr/>
              <p:nvPr/>
            </p:nvSpPr>
            <p:spPr>
              <a:xfrm>
                <a:off x="2724" y="3382"/>
                <a:ext cx="39" cy="38"/>
              </a:xfrm>
              <a:custGeom>
                <a:avLst/>
                <a:gdLst/>
                <a:ahLst/>
                <a:cxnLst/>
                <a:rect l="0" t="0" r="0" b="0"/>
                <a:pathLst>
                  <a:path w="269" h="268">
                    <a:moveTo>
                      <a:pt x="0" y="0"/>
                    </a:moveTo>
                    <a:lnTo>
                      <a:pt x="4" y="37"/>
                    </a:lnTo>
                    <a:lnTo>
                      <a:pt x="12" y="75"/>
                    </a:lnTo>
                    <a:lnTo>
                      <a:pt x="25" y="111"/>
                    </a:lnTo>
                    <a:lnTo>
                      <a:pt x="43" y="145"/>
                    </a:lnTo>
                    <a:lnTo>
                      <a:pt x="67" y="175"/>
                    </a:lnTo>
                    <a:lnTo>
                      <a:pt x="94" y="202"/>
                    </a:lnTo>
                    <a:lnTo>
                      <a:pt x="124" y="225"/>
                    </a:lnTo>
                    <a:lnTo>
                      <a:pt x="158" y="244"/>
                    </a:lnTo>
                    <a:lnTo>
                      <a:pt x="194" y="257"/>
                    </a:lnTo>
                    <a:lnTo>
                      <a:pt x="231" y="265"/>
                    </a:lnTo>
                    <a:lnTo>
                      <a:pt x="269" y="268"/>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6" name="直接连接符 344282">
                <a:extLst>
                  <a:ext uri="{FF2B5EF4-FFF2-40B4-BE49-F238E27FC236}">
                    <a16:creationId xmlns:a16="http://schemas.microsoft.com/office/drawing/2014/main" id="{F81FEB20-E980-860B-9A3B-B6D5B37D32CA}"/>
                  </a:ext>
                </a:extLst>
              </p:cNvPr>
              <p:cNvSpPr/>
              <p:nvPr/>
            </p:nvSpPr>
            <p:spPr>
              <a:xfrm>
                <a:off x="2533" y="2903"/>
                <a:ext cx="191"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7" name="直接连接符 344283">
                <a:extLst>
                  <a:ext uri="{FF2B5EF4-FFF2-40B4-BE49-F238E27FC236}">
                    <a16:creationId xmlns:a16="http://schemas.microsoft.com/office/drawing/2014/main" id="{2B8A293F-1652-F9E6-FE2C-D106820B226D}"/>
                  </a:ext>
                </a:extLst>
              </p:cNvPr>
              <p:cNvSpPr/>
              <p:nvPr/>
            </p:nvSpPr>
            <p:spPr>
              <a:xfrm>
                <a:off x="2533" y="2903"/>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58" name="组合 344284">
                <a:extLst>
                  <a:ext uri="{FF2B5EF4-FFF2-40B4-BE49-F238E27FC236}">
                    <a16:creationId xmlns:a16="http://schemas.microsoft.com/office/drawing/2014/main" id="{6255358C-AEEF-3414-44F6-586F6447F678}"/>
                  </a:ext>
                </a:extLst>
              </p:cNvPr>
              <p:cNvGrpSpPr/>
              <p:nvPr/>
            </p:nvGrpSpPr>
            <p:grpSpPr>
              <a:xfrm>
                <a:off x="2934" y="2903"/>
                <a:ext cx="1" cy="460"/>
                <a:chOff x="2890" y="3005"/>
                <a:chExt cx="1" cy="460"/>
              </a:xfrm>
            </p:grpSpPr>
            <p:sp>
              <p:nvSpPr>
                <p:cNvPr id="183" name="直接连接符 344285">
                  <a:extLst>
                    <a:ext uri="{FF2B5EF4-FFF2-40B4-BE49-F238E27FC236}">
                      <a16:creationId xmlns:a16="http://schemas.microsoft.com/office/drawing/2014/main" id="{D4BEDE74-B2C9-D91E-1AF0-C7F4A72B0C40}"/>
                    </a:ext>
                  </a:extLst>
                </p:cNvPr>
                <p:cNvSpPr/>
                <p:nvPr/>
              </p:nvSpPr>
              <p:spPr>
                <a:xfrm>
                  <a:off x="2890" y="3235"/>
                  <a:ext cx="1" cy="230"/>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4" name="直接连接符 344286">
                  <a:extLst>
                    <a:ext uri="{FF2B5EF4-FFF2-40B4-BE49-F238E27FC236}">
                      <a16:creationId xmlns:a16="http://schemas.microsoft.com/office/drawing/2014/main" id="{6F14DFA2-B8DE-BF66-A842-5AFCB5B72019}"/>
                    </a:ext>
                  </a:extLst>
                </p:cNvPr>
                <p:cNvSpPr/>
                <p:nvPr/>
              </p:nvSpPr>
              <p:spPr>
                <a:xfrm flipV="1">
                  <a:off x="2890" y="3005"/>
                  <a:ext cx="1" cy="230"/>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59" name="组合 344287">
                <a:extLst>
                  <a:ext uri="{FF2B5EF4-FFF2-40B4-BE49-F238E27FC236}">
                    <a16:creationId xmlns:a16="http://schemas.microsoft.com/office/drawing/2014/main" id="{B7CE26D9-6479-5DAB-B058-43DEBDA90E95}"/>
                  </a:ext>
                </a:extLst>
              </p:cNvPr>
              <p:cNvGrpSpPr/>
              <p:nvPr/>
            </p:nvGrpSpPr>
            <p:grpSpPr>
              <a:xfrm>
                <a:off x="2870" y="2845"/>
                <a:ext cx="1" cy="575"/>
                <a:chOff x="2825" y="2947"/>
                <a:chExt cx="1" cy="575"/>
              </a:xfrm>
            </p:grpSpPr>
            <p:sp>
              <p:nvSpPr>
                <p:cNvPr id="181" name="直接连接符 344288">
                  <a:extLst>
                    <a:ext uri="{FF2B5EF4-FFF2-40B4-BE49-F238E27FC236}">
                      <a16:creationId xmlns:a16="http://schemas.microsoft.com/office/drawing/2014/main" id="{CB15176A-A709-E60B-B5D1-7E21ABADC3AE}"/>
                    </a:ext>
                  </a:extLst>
                </p:cNvPr>
                <p:cNvSpPr/>
                <p:nvPr/>
              </p:nvSpPr>
              <p:spPr>
                <a:xfrm>
                  <a:off x="2825" y="3235"/>
                  <a:ext cx="1" cy="287"/>
                </a:xfrm>
                <a:prstGeom prst="line">
                  <a:avLst/>
                </a:prstGeom>
                <a:ln w="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2" name="直接连接符 344289">
                  <a:extLst>
                    <a:ext uri="{FF2B5EF4-FFF2-40B4-BE49-F238E27FC236}">
                      <a16:creationId xmlns:a16="http://schemas.microsoft.com/office/drawing/2014/main" id="{041F6628-8A53-A004-BFCD-C725E7055CDC}"/>
                    </a:ext>
                  </a:extLst>
                </p:cNvPr>
                <p:cNvSpPr/>
                <p:nvPr/>
              </p:nvSpPr>
              <p:spPr>
                <a:xfrm flipV="1">
                  <a:off x="2825" y="2947"/>
                  <a:ext cx="1" cy="288"/>
                </a:xfrm>
                <a:prstGeom prst="line">
                  <a:avLst/>
                </a:prstGeom>
                <a:ln w="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60" name="直接连接符 344290">
                <a:extLst>
                  <a:ext uri="{FF2B5EF4-FFF2-40B4-BE49-F238E27FC236}">
                    <a16:creationId xmlns:a16="http://schemas.microsoft.com/office/drawing/2014/main" id="{DB2974DD-B87F-29EE-047E-BF833F0BCAC7}"/>
                  </a:ext>
                </a:extLst>
              </p:cNvPr>
              <p:cNvSpPr/>
              <p:nvPr/>
            </p:nvSpPr>
            <p:spPr>
              <a:xfrm>
                <a:off x="3335" y="285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1" name="直接连接符 344291">
                <a:extLst>
                  <a:ext uri="{FF2B5EF4-FFF2-40B4-BE49-F238E27FC236}">
                    <a16:creationId xmlns:a16="http://schemas.microsoft.com/office/drawing/2014/main" id="{EEB79822-6633-21A4-3BCF-EDCA50DE3093}"/>
                  </a:ext>
                </a:extLst>
              </p:cNvPr>
              <p:cNvSpPr/>
              <p:nvPr/>
            </p:nvSpPr>
            <p:spPr>
              <a:xfrm>
                <a:off x="3337" y="3408"/>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2" name="直接连接符 344292">
                <a:extLst>
                  <a:ext uri="{FF2B5EF4-FFF2-40B4-BE49-F238E27FC236}">
                    <a16:creationId xmlns:a16="http://schemas.microsoft.com/office/drawing/2014/main" id="{70709AD1-3E96-AD6B-40BC-053C3EB9D69B}"/>
                  </a:ext>
                </a:extLst>
              </p:cNvPr>
              <p:cNvSpPr/>
              <p:nvPr/>
            </p:nvSpPr>
            <p:spPr>
              <a:xfrm>
                <a:off x="3337" y="2903"/>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63" name="组合 344293">
                <a:extLst>
                  <a:ext uri="{FF2B5EF4-FFF2-40B4-BE49-F238E27FC236}">
                    <a16:creationId xmlns:a16="http://schemas.microsoft.com/office/drawing/2014/main" id="{8E27C357-86C6-BC7E-5AE0-0FF3F20B1780}"/>
                  </a:ext>
                </a:extLst>
              </p:cNvPr>
              <p:cNvGrpSpPr>
                <a:grpSpLocks noChangeAspect="1"/>
              </p:cNvGrpSpPr>
              <p:nvPr/>
            </p:nvGrpSpPr>
            <p:grpSpPr>
              <a:xfrm>
                <a:off x="2765" y="2847"/>
                <a:ext cx="172" cy="573"/>
                <a:chOff x="2437" y="880"/>
                <a:chExt cx="667" cy="2226"/>
              </a:xfrm>
            </p:grpSpPr>
            <p:sp>
              <p:nvSpPr>
                <p:cNvPr id="173" name="直接连接符 344294">
                  <a:extLst>
                    <a:ext uri="{FF2B5EF4-FFF2-40B4-BE49-F238E27FC236}">
                      <a16:creationId xmlns:a16="http://schemas.microsoft.com/office/drawing/2014/main" id="{2E416BAF-84E0-7669-A457-FC6CAB88BF9E}"/>
                    </a:ext>
                  </a:extLst>
                </p:cNvPr>
                <p:cNvSpPr>
                  <a:spLocks noChangeAspect="1"/>
                </p:cNvSpPr>
                <p:nvPr/>
              </p:nvSpPr>
              <p:spPr>
                <a:xfrm>
                  <a:off x="2852" y="1992"/>
                  <a:ext cx="1" cy="1113"/>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4" name="直接连接符 344295">
                  <a:extLst>
                    <a:ext uri="{FF2B5EF4-FFF2-40B4-BE49-F238E27FC236}">
                      <a16:creationId xmlns:a16="http://schemas.microsoft.com/office/drawing/2014/main" id="{47A5C1A7-9435-117B-305E-90327F5F1C42}"/>
                    </a:ext>
                  </a:extLst>
                </p:cNvPr>
                <p:cNvSpPr>
                  <a:spLocks noChangeAspect="1"/>
                </p:cNvSpPr>
                <p:nvPr/>
              </p:nvSpPr>
              <p:spPr>
                <a:xfrm>
                  <a:off x="2437" y="3105"/>
                  <a:ext cx="384"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5" name="直接连接符 344296">
                  <a:extLst>
                    <a:ext uri="{FF2B5EF4-FFF2-40B4-BE49-F238E27FC236}">
                      <a16:creationId xmlns:a16="http://schemas.microsoft.com/office/drawing/2014/main" id="{6FF63837-0EA8-8C41-3834-E9724117DC9A}"/>
                    </a:ext>
                  </a:extLst>
                </p:cNvPr>
                <p:cNvSpPr>
                  <a:spLocks noChangeAspect="1"/>
                </p:cNvSpPr>
                <p:nvPr/>
              </p:nvSpPr>
              <p:spPr>
                <a:xfrm flipV="1">
                  <a:off x="2852" y="880"/>
                  <a:ext cx="1" cy="111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6" name="直接连接符 344297">
                  <a:extLst>
                    <a:ext uri="{FF2B5EF4-FFF2-40B4-BE49-F238E27FC236}">
                      <a16:creationId xmlns:a16="http://schemas.microsoft.com/office/drawing/2014/main" id="{8A1C44D4-48DF-CE7A-F286-0A582A5E590D}"/>
                    </a:ext>
                  </a:extLst>
                </p:cNvPr>
                <p:cNvSpPr>
                  <a:spLocks noChangeAspect="1"/>
                </p:cNvSpPr>
                <p:nvPr/>
              </p:nvSpPr>
              <p:spPr>
                <a:xfrm>
                  <a:off x="2437" y="880"/>
                  <a:ext cx="384"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7" name="直接连接符 344298">
                  <a:extLst>
                    <a:ext uri="{FF2B5EF4-FFF2-40B4-BE49-F238E27FC236}">
                      <a16:creationId xmlns:a16="http://schemas.microsoft.com/office/drawing/2014/main" id="{91B8DA42-E67D-D259-5F05-059CBE047351}"/>
                    </a:ext>
                  </a:extLst>
                </p:cNvPr>
                <p:cNvSpPr>
                  <a:spLocks noChangeAspect="1"/>
                </p:cNvSpPr>
                <p:nvPr/>
              </p:nvSpPr>
              <p:spPr>
                <a:xfrm flipH="1">
                  <a:off x="2926" y="2882"/>
                  <a:ext cx="178" cy="17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8" name="直接连接符 344299">
                  <a:extLst>
                    <a:ext uri="{FF2B5EF4-FFF2-40B4-BE49-F238E27FC236}">
                      <a16:creationId xmlns:a16="http://schemas.microsoft.com/office/drawing/2014/main" id="{7598CCD9-E9AD-C98D-B067-7022B4E0E915}"/>
                    </a:ext>
                  </a:extLst>
                </p:cNvPr>
                <p:cNvSpPr>
                  <a:spLocks noChangeAspect="1"/>
                </p:cNvSpPr>
                <p:nvPr/>
              </p:nvSpPr>
              <p:spPr>
                <a:xfrm flipH="1" flipV="1">
                  <a:off x="2926" y="923"/>
                  <a:ext cx="178" cy="17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9" name="任意多边形 344300">
                  <a:extLst>
                    <a:ext uri="{FF2B5EF4-FFF2-40B4-BE49-F238E27FC236}">
                      <a16:creationId xmlns:a16="http://schemas.microsoft.com/office/drawing/2014/main" id="{A09805C9-96D5-F806-0C11-74A85D318FC0}"/>
                    </a:ext>
                  </a:extLst>
                </p:cNvPr>
                <p:cNvSpPr>
                  <a:spLocks noChangeAspect="1"/>
                </p:cNvSpPr>
                <p:nvPr/>
              </p:nvSpPr>
              <p:spPr>
                <a:xfrm>
                  <a:off x="2821" y="880"/>
                  <a:ext cx="105" cy="43"/>
                </a:xfrm>
                <a:custGeom>
                  <a:avLst/>
                  <a:gdLst/>
                  <a:ahLst/>
                  <a:cxnLst/>
                  <a:rect l="0" t="0" r="0" b="0"/>
                  <a:pathLst>
                    <a:path w="734" h="304">
                      <a:moveTo>
                        <a:pt x="734" y="304"/>
                      </a:moveTo>
                      <a:lnTo>
                        <a:pt x="713" y="284"/>
                      </a:lnTo>
                      <a:lnTo>
                        <a:pt x="690" y="264"/>
                      </a:lnTo>
                      <a:lnTo>
                        <a:pt x="669" y="245"/>
                      </a:lnTo>
                      <a:lnTo>
                        <a:pt x="646" y="226"/>
                      </a:lnTo>
                      <a:lnTo>
                        <a:pt x="624" y="208"/>
                      </a:lnTo>
                      <a:lnTo>
                        <a:pt x="599" y="191"/>
                      </a:lnTo>
                      <a:lnTo>
                        <a:pt x="576" y="175"/>
                      </a:lnTo>
                      <a:lnTo>
                        <a:pt x="552" y="159"/>
                      </a:lnTo>
                      <a:lnTo>
                        <a:pt x="527" y="144"/>
                      </a:lnTo>
                      <a:lnTo>
                        <a:pt x="501" y="129"/>
                      </a:lnTo>
                      <a:lnTo>
                        <a:pt x="476" y="116"/>
                      </a:lnTo>
                      <a:lnTo>
                        <a:pt x="450" y="102"/>
                      </a:lnTo>
                      <a:lnTo>
                        <a:pt x="423" y="91"/>
                      </a:lnTo>
                      <a:lnTo>
                        <a:pt x="396" y="79"/>
                      </a:lnTo>
                      <a:lnTo>
                        <a:pt x="370" y="68"/>
                      </a:lnTo>
                      <a:lnTo>
                        <a:pt x="342" y="58"/>
                      </a:lnTo>
                      <a:lnTo>
                        <a:pt x="315" y="49"/>
                      </a:lnTo>
                      <a:lnTo>
                        <a:pt x="287" y="40"/>
                      </a:lnTo>
                      <a:lnTo>
                        <a:pt x="259" y="32"/>
                      </a:lnTo>
                      <a:lnTo>
                        <a:pt x="231" y="26"/>
                      </a:lnTo>
                      <a:lnTo>
                        <a:pt x="202" y="19"/>
                      </a:lnTo>
                      <a:lnTo>
                        <a:pt x="174" y="15"/>
                      </a:lnTo>
                      <a:lnTo>
                        <a:pt x="144" y="10"/>
                      </a:lnTo>
                      <a:lnTo>
                        <a:pt x="115" y="7"/>
                      </a:lnTo>
                      <a:lnTo>
                        <a:pt x="87" y="3"/>
                      </a:lnTo>
                      <a:lnTo>
                        <a:pt x="58" y="2"/>
                      </a:lnTo>
                      <a:lnTo>
                        <a:pt x="29" y="1"/>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0" name="任意多边形 344301">
                  <a:extLst>
                    <a:ext uri="{FF2B5EF4-FFF2-40B4-BE49-F238E27FC236}">
                      <a16:creationId xmlns:a16="http://schemas.microsoft.com/office/drawing/2014/main" id="{4DC837E1-ABCF-1F6E-65B2-D481904A3E6F}"/>
                    </a:ext>
                  </a:extLst>
                </p:cNvPr>
                <p:cNvSpPr>
                  <a:spLocks noChangeAspect="1"/>
                </p:cNvSpPr>
                <p:nvPr/>
              </p:nvSpPr>
              <p:spPr>
                <a:xfrm>
                  <a:off x="2821" y="3061"/>
                  <a:ext cx="105" cy="44"/>
                </a:xfrm>
                <a:custGeom>
                  <a:avLst/>
                  <a:gdLst/>
                  <a:ahLst/>
                  <a:cxnLst/>
                  <a:rect l="0" t="0" r="0" b="0"/>
                  <a:pathLst>
                    <a:path w="734" h="305">
                      <a:moveTo>
                        <a:pt x="0" y="305"/>
                      </a:moveTo>
                      <a:lnTo>
                        <a:pt x="29" y="304"/>
                      </a:lnTo>
                      <a:lnTo>
                        <a:pt x="58" y="302"/>
                      </a:lnTo>
                      <a:lnTo>
                        <a:pt x="87" y="301"/>
                      </a:lnTo>
                      <a:lnTo>
                        <a:pt x="115" y="298"/>
                      </a:lnTo>
                      <a:lnTo>
                        <a:pt x="144" y="294"/>
                      </a:lnTo>
                      <a:lnTo>
                        <a:pt x="174" y="290"/>
                      </a:lnTo>
                      <a:lnTo>
                        <a:pt x="202" y="285"/>
                      </a:lnTo>
                      <a:lnTo>
                        <a:pt x="231" y="278"/>
                      </a:lnTo>
                      <a:lnTo>
                        <a:pt x="259" y="272"/>
                      </a:lnTo>
                      <a:lnTo>
                        <a:pt x="287" y="264"/>
                      </a:lnTo>
                      <a:lnTo>
                        <a:pt x="315" y="256"/>
                      </a:lnTo>
                      <a:lnTo>
                        <a:pt x="342" y="246"/>
                      </a:lnTo>
                      <a:lnTo>
                        <a:pt x="370" y="236"/>
                      </a:lnTo>
                      <a:lnTo>
                        <a:pt x="396" y="225"/>
                      </a:lnTo>
                      <a:lnTo>
                        <a:pt x="423" y="214"/>
                      </a:lnTo>
                      <a:lnTo>
                        <a:pt x="450" y="202"/>
                      </a:lnTo>
                      <a:lnTo>
                        <a:pt x="476" y="188"/>
                      </a:lnTo>
                      <a:lnTo>
                        <a:pt x="501" y="175"/>
                      </a:lnTo>
                      <a:lnTo>
                        <a:pt x="527" y="160"/>
                      </a:lnTo>
                      <a:lnTo>
                        <a:pt x="552" y="145"/>
                      </a:lnTo>
                      <a:lnTo>
                        <a:pt x="576" y="130"/>
                      </a:lnTo>
                      <a:lnTo>
                        <a:pt x="599" y="113"/>
                      </a:lnTo>
                      <a:lnTo>
                        <a:pt x="624" y="96"/>
                      </a:lnTo>
                      <a:lnTo>
                        <a:pt x="646" y="78"/>
                      </a:lnTo>
                      <a:lnTo>
                        <a:pt x="669" y="60"/>
                      </a:lnTo>
                      <a:lnTo>
                        <a:pt x="690" y="40"/>
                      </a:lnTo>
                      <a:lnTo>
                        <a:pt x="713" y="21"/>
                      </a:lnTo>
                      <a:lnTo>
                        <a:pt x="734"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64" name="直接连接符 344302">
                <a:extLst>
                  <a:ext uri="{FF2B5EF4-FFF2-40B4-BE49-F238E27FC236}">
                    <a16:creationId xmlns:a16="http://schemas.microsoft.com/office/drawing/2014/main" id="{02321B5E-DACB-069C-207F-262058FB7913}"/>
                  </a:ext>
                </a:extLst>
              </p:cNvPr>
              <p:cNvSpPr/>
              <p:nvPr/>
            </p:nvSpPr>
            <p:spPr>
              <a:xfrm>
                <a:off x="2533" y="2615"/>
                <a:ext cx="804"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5" name="直接连接符 344303">
                <a:extLst>
                  <a:ext uri="{FF2B5EF4-FFF2-40B4-BE49-F238E27FC236}">
                    <a16:creationId xmlns:a16="http://schemas.microsoft.com/office/drawing/2014/main" id="{A22EA20F-3AA7-D527-8F62-4BFA431A7CF1}"/>
                  </a:ext>
                </a:extLst>
              </p:cNvPr>
              <p:cNvSpPr/>
              <p:nvPr/>
            </p:nvSpPr>
            <p:spPr>
              <a:xfrm>
                <a:off x="2529" y="2618"/>
                <a:ext cx="1" cy="1034"/>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6" name="直接连接符 344304">
                <a:extLst>
                  <a:ext uri="{FF2B5EF4-FFF2-40B4-BE49-F238E27FC236}">
                    <a16:creationId xmlns:a16="http://schemas.microsoft.com/office/drawing/2014/main" id="{350335E4-20A1-5B5E-1475-D5BA76E75CA2}"/>
                  </a:ext>
                </a:extLst>
              </p:cNvPr>
              <p:cNvSpPr/>
              <p:nvPr/>
            </p:nvSpPr>
            <p:spPr>
              <a:xfrm>
                <a:off x="2533" y="3650"/>
                <a:ext cx="804"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7" name="直接连接符 344305">
                <a:extLst>
                  <a:ext uri="{FF2B5EF4-FFF2-40B4-BE49-F238E27FC236}">
                    <a16:creationId xmlns:a16="http://schemas.microsoft.com/office/drawing/2014/main" id="{969ACD64-CDAA-E483-7650-C82A4407C97E}"/>
                  </a:ext>
                </a:extLst>
              </p:cNvPr>
              <p:cNvSpPr/>
              <p:nvPr/>
            </p:nvSpPr>
            <p:spPr>
              <a:xfrm>
                <a:off x="2935" y="3363"/>
                <a:ext cx="402"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8" name="直接连接符 344306">
                <a:extLst>
                  <a:ext uri="{FF2B5EF4-FFF2-40B4-BE49-F238E27FC236}">
                    <a16:creationId xmlns:a16="http://schemas.microsoft.com/office/drawing/2014/main" id="{DC2590C4-4E05-254D-1603-E247F57F16B8}"/>
                  </a:ext>
                </a:extLst>
              </p:cNvPr>
              <p:cNvSpPr/>
              <p:nvPr/>
            </p:nvSpPr>
            <p:spPr>
              <a:xfrm>
                <a:off x="2935" y="2903"/>
                <a:ext cx="402"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9" name="直接连接符 344307">
                <a:extLst>
                  <a:ext uri="{FF2B5EF4-FFF2-40B4-BE49-F238E27FC236}">
                    <a16:creationId xmlns:a16="http://schemas.microsoft.com/office/drawing/2014/main" id="{E4936FAD-7FCF-5825-6253-A470061BAE5A}"/>
                  </a:ext>
                </a:extLst>
              </p:cNvPr>
              <p:cNvSpPr>
                <a:spLocks noChangeAspect="1"/>
              </p:cNvSpPr>
              <p:nvPr/>
            </p:nvSpPr>
            <p:spPr>
              <a:xfrm>
                <a:off x="2900" y="2859"/>
                <a:ext cx="442" cy="1"/>
              </a:xfrm>
              <a:prstGeom prst="line">
                <a:avLst/>
              </a:prstGeom>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0" name="直接连接符 344308">
                <a:extLst>
                  <a:ext uri="{FF2B5EF4-FFF2-40B4-BE49-F238E27FC236}">
                    <a16:creationId xmlns:a16="http://schemas.microsoft.com/office/drawing/2014/main" id="{B8CEAE85-7605-81A7-CE65-49258F1CFE10}"/>
                  </a:ext>
                </a:extLst>
              </p:cNvPr>
              <p:cNvSpPr/>
              <p:nvPr/>
            </p:nvSpPr>
            <p:spPr>
              <a:xfrm>
                <a:off x="3335" y="2618"/>
                <a:ext cx="1" cy="1034"/>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1" name="直接连接符 344309">
                <a:extLst>
                  <a:ext uri="{FF2B5EF4-FFF2-40B4-BE49-F238E27FC236}">
                    <a16:creationId xmlns:a16="http://schemas.microsoft.com/office/drawing/2014/main" id="{0AE7BA50-BD0B-7B17-2779-CBE8C8264B9D}"/>
                  </a:ext>
                </a:extLst>
              </p:cNvPr>
              <p:cNvSpPr/>
              <p:nvPr/>
            </p:nvSpPr>
            <p:spPr>
              <a:xfrm flipV="1">
                <a:off x="2724" y="2883"/>
                <a:ext cx="1" cy="52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2" name="任意多边形 344310">
                <a:extLst>
                  <a:ext uri="{FF2B5EF4-FFF2-40B4-BE49-F238E27FC236}">
                    <a16:creationId xmlns:a16="http://schemas.microsoft.com/office/drawing/2014/main" id="{374EACB4-7013-0A52-4FA3-1434319244BD}"/>
                  </a:ext>
                </a:extLst>
              </p:cNvPr>
              <p:cNvSpPr/>
              <p:nvPr/>
            </p:nvSpPr>
            <p:spPr>
              <a:xfrm flipV="1">
                <a:off x="2724" y="2847"/>
                <a:ext cx="39" cy="38"/>
              </a:xfrm>
              <a:custGeom>
                <a:avLst/>
                <a:gdLst/>
                <a:ahLst/>
                <a:cxnLst/>
                <a:rect l="0" t="0" r="0" b="0"/>
                <a:pathLst>
                  <a:path w="269" h="268">
                    <a:moveTo>
                      <a:pt x="0" y="0"/>
                    </a:moveTo>
                    <a:lnTo>
                      <a:pt x="4" y="37"/>
                    </a:lnTo>
                    <a:lnTo>
                      <a:pt x="12" y="75"/>
                    </a:lnTo>
                    <a:lnTo>
                      <a:pt x="25" y="111"/>
                    </a:lnTo>
                    <a:lnTo>
                      <a:pt x="43" y="145"/>
                    </a:lnTo>
                    <a:lnTo>
                      <a:pt x="67" y="175"/>
                    </a:lnTo>
                    <a:lnTo>
                      <a:pt x="94" y="202"/>
                    </a:lnTo>
                    <a:lnTo>
                      <a:pt x="124" y="225"/>
                    </a:lnTo>
                    <a:lnTo>
                      <a:pt x="158" y="244"/>
                    </a:lnTo>
                    <a:lnTo>
                      <a:pt x="194" y="257"/>
                    </a:lnTo>
                    <a:lnTo>
                      <a:pt x="231" y="265"/>
                    </a:lnTo>
                    <a:lnTo>
                      <a:pt x="269" y="268"/>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grpSp>
        <p:nvGrpSpPr>
          <p:cNvPr id="204" name="组合 203">
            <a:extLst>
              <a:ext uri="{FF2B5EF4-FFF2-40B4-BE49-F238E27FC236}">
                <a16:creationId xmlns:a16="http://schemas.microsoft.com/office/drawing/2014/main" id="{4A65959E-C7AA-18AE-2439-062F57607BC9}"/>
              </a:ext>
            </a:extLst>
          </p:cNvPr>
          <p:cNvGrpSpPr/>
          <p:nvPr/>
        </p:nvGrpSpPr>
        <p:grpSpPr>
          <a:xfrm>
            <a:off x="4067175" y="3755777"/>
            <a:ext cx="366713" cy="500062"/>
            <a:chOff x="2682" y="3093"/>
            <a:chExt cx="231" cy="315"/>
          </a:xfrm>
        </p:grpSpPr>
        <p:grpSp>
          <p:nvGrpSpPr>
            <p:cNvPr id="205" name="组合 344312">
              <a:extLst>
                <a:ext uri="{FF2B5EF4-FFF2-40B4-BE49-F238E27FC236}">
                  <a16:creationId xmlns:a16="http://schemas.microsoft.com/office/drawing/2014/main" id="{DBFA424E-E81D-197F-4778-9D52FEBED627}"/>
                </a:ext>
              </a:extLst>
            </p:cNvPr>
            <p:cNvGrpSpPr/>
            <p:nvPr/>
          </p:nvGrpSpPr>
          <p:grpSpPr>
            <a:xfrm>
              <a:off x="2736" y="3260"/>
              <a:ext cx="142" cy="148"/>
              <a:chOff x="2736" y="3260"/>
              <a:chExt cx="142" cy="148"/>
            </a:xfrm>
          </p:grpSpPr>
          <p:sp>
            <p:nvSpPr>
              <p:cNvPr id="207" name="任意多边形 344313">
                <a:extLst>
                  <a:ext uri="{FF2B5EF4-FFF2-40B4-BE49-F238E27FC236}">
                    <a16:creationId xmlns:a16="http://schemas.microsoft.com/office/drawing/2014/main" id="{2707016C-E72B-F7F3-5C6F-788A3C300FDC}"/>
                  </a:ext>
                </a:extLst>
              </p:cNvPr>
              <p:cNvSpPr/>
              <p:nvPr/>
            </p:nvSpPr>
            <p:spPr>
              <a:xfrm>
                <a:off x="2736" y="3356"/>
                <a:ext cx="50" cy="51"/>
              </a:xfrm>
              <a:custGeom>
                <a:avLst/>
                <a:gdLst/>
                <a:ahLst/>
                <a:cxnLst/>
                <a:rect l="0" t="0" r="0" b="0"/>
                <a:pathLst>
                  <a:path w="349" h="356">
                    <a:moveTo>
                      <a:pt x="246" y="0"/>
                    </a:moveTo>
                    <a:lnTo>
                      <a:pt x="349" y="99"/>
                    </a:lnTo>
                    <a:lnTo>
                      <a:pt x="0" y="356"/>
                    </a:lnTo>
                    <a:lnTo>
                      <a:pt x="246"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208" name="组合 344314">
                <a:extLst>
                  <a:ext uri="{FF2B5EF4-FFF2-40B4-BE49-F238E27FC236}">
                    <a16:creationId xmlns:a16="http://schemas.microsoft.com/office/drawing/2014/main" id="{60223E98-CF9A-69AD-16EC-C57AAA0CBB9B}"/>
                  </a:ext>
                </a:extLst>
              </p:cNvPr>
              <p:cNvGrpSpPr/>
              <p:nvPr/>
            </p:nvGrpSpPr>
            <p:grpSpPr>
              <a:xfrm>
                <a:off x="2736" y="3260"/>
                <a:ext cx="142" cy="147"/>
                <a:chOff x="2736" y="3260"/>
                <a:chExt cx="142" cy="147"/>
              </a:xfrm>
            </p:grpSpPr>
            <p:sp>
              <p:nvSpPr>
                <p:cNvPr id="211" name="直接连接符 344315">
                  <a:extLst>
                    <a:ext uri="{FF2B5EF4-FFF2-40B4-BE49-F238E27FC236}">
                      <a16:creationId xmlns:a16="http://schemas.microsoft.com/office/drawing/2014/main" id="{18209D04-A2B4-5725-4B72-525AA81CDEA1}"/>
                    </a:ext>
                  </a:extLst>
                </p:cNvPr>
                <p:cNvSpPr/>
                <p:nvPr/>
              </p:nvSpPr>
              <p:spPr>
                <a:xfrm flipH="1">
                  <a:off x="2779" y="3260"/>
                  <a:ext cx="99" cy="10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2" name="任意多边形 344316">
                  <a:extLst>
                    <a:ext uri="{FF2B5EF4-FFF2-40B4-BE49-F238E27FC236}">
                      <a16:creationId xmlns:a16="http://schemas.microsoft.com/office/drawing/2014/main" id="{4C5DE647-7DCF-EAFE-4663-C818AB6A8266}"/>
                    </a:ext>
                  </a:extLst>
                </p:cNvPr>
                <p:cNvSpPr/>
                <p:nvPr/>
              </p:nvSpPr>
              <p:spPr>
                <a:xfrm>
                  <a:off x="2736" y="3356"/>
                  <a:ext cx="50" cy="51"/>
                </a:xfrm>
                <a:custGeom>
                  <a:avLst/>
                  <a:gdLst/>
                  <a:ahLst/>
                  <a:cxnLst/>
                  <a:rect l="0" t="0" r="0" b="0"/>
                  <a:pathLst>
                    <a:path w="349" h="356">
                      <a:moveTo>
                        <a:pt x="246" y="0"/>
                      </a:moveTo>
                      <a:lnTo>
                        <a:pt x="349" y="99"/>
                      </a:lnTo>
                      <a:lnTo>
                        <a:pt x="0" y="356"/>
                      </a:lnTo>
                      <a:lnTo>
                        <a:pt x="246"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209" name="直接连接符 344317">
                <a:extLst>
                  <a:ext uri="{FF2B5EF4-FFF2-40B4-BE49-F238E27FC236}">
                    <a16:creationId xmlns:a16="http://schemas.microsoft.com/office/drawing/2014/main" id="{99F8A607-6CB2-F499-C05D-C8FE5AB23E06}"/>
                  </a:ext>
                </a:extLst>
              </p:cNvPr>
              <p:cNvSpPr/>
              <p:nvPr/>
            </p:nvSpPr>
            <p:spPr>
              <a:xfrm>
                <a:off x="2736" y="3407"/>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0" name="直接连接符 344318">
                <a:extLst>
                  <a:ext uri="{FF2B5EF4-FFF2-40B4-BE49-F238E27FC236}">
                    <a16:creationId xmlns:a16="http://schemas.microsoft.com/office/drawing/2014/main" id="{92E8F1D5-F45E-C1DF-3719-2ED8F804C7C7}"/>
                  </a:ext>
                </a:extLst>
              </p:cNvPr>
              <p:cNvSpPr/>
              <p:nvPr/>
            </p:nvSpPr>
            <p:spPr>
              <a:xfrm>
                <a:off x="2765" y="3377"/>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206" name="文本框 344319">
              <a:extLst>
                <a:ext uri="{FF2B5EF4-FFF2-40B4-BE49-F238E27FC236}">
                  <a16:creationId xmlns:a16="http://schemas.microsoft.com/office/drawing/2014/main" id="{AC5A3E99-4792-B7F9-EDAB-1E2AB5B723BC}"/>
                </a:ext>
              </a:extLst>
            </p:cNvPr>
            <p:cNvSpPr txBox="1"/>
            <p:nvPr/>
          </p:nvSpPr>
          <p:spPr>
            <a:xfrm rot="-2946776">
              <a:off x="2665" y="3105"/>
              <a:ext cx="260"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1" u="none" strike="noStrike" kern="0" cap="none" spc="0" normalizeH="0" baseline="0" noProof="0">
                  <a:ln>
                    <a:noFill/>
                  </a:ln>
                  <a:solidFill>
                    <a:srgbClr val="000000"/>
                  </a:solidFill>
                  <a:effectLst/>
                  <a:uLnTx/>
                  <a:uFillTx/>
                  <a:latin typeface="Times New Roman" panose="02020603050405020304" pitchFamily="18" charset="0"/>
                </a:rPr>
                <a:t>R</a:t>
              </a:r>
              <a:r>
                <a:rPr kumimoji="0" lang="en-US" altLang="zh-CN" sz="1800" b="1" i="1" u="none" strike="noStrike" kern="0" cap="none" spc="0" normalizeH="0" baseline="-25000" noProof="0">
                  <a:ln>
                    <a:noFill/>
                  </a:ln>
                  <a:solidFill>
                    <a:srgbClr val="000000"/>
                  </a:solidFill>
                  <a:effectLst/>
                  <a:uLnTx/>
                  <a:uFillTx/>
                  <a:latin typeface="Times New Roman" panose="02020603050405020304" pitchFamily="18" charset="0"/>
                </a:rPr>
                <a:t>1</a:t>
              </a:r>
              <a:endParaRPr kumimoji="0" lang="en-US" altLang="zh-CN" sz="1800" b="1" i="1" u="none" strike="noStrike" kern="0" cap="none" spc="0" normalizeH="0" baseline="0" noProof="0">
                <a:ln>
                  <a:noFill/>
                </a:ln>
                <a:solidFill>
                  <a:srgbClr val="000000"/>
                </a:solidFill>
                <a:effectLst/>
                <a:uLnTx/>
                <a:uFillTx/>
                <a:latin typeface="Times New Roman" panose="02020603050405020304" pitchFamily="18" charset="0"/>
              </a:endParaRPr>
            </a:p>
          </p:txBody>
        </p:sp>
      </p:grpSp>
      <p:grpSp>
        <p:nvGrpSpPr>
          <p:cNvPr id="213" name="组合 212">
            <a:extLst>
              <a:ext uri="{FF2B5EF4-FFF2-40B4-BE49-F238E27FC236}">
                <a16:creationId xmlns:a16="http://schemas.microsoft.com/office/drawing/2014/main" id="{6ED4DD4F-CE79-67A8-8E15-AB13312FB3AD}"/>
              </a:ext>
            </a:extLst>
          </p:cNvPr>
          <p:cNvGrpSpPr/>
          <p:nvPr/>
        </p:nvGrpSpPr>
        <p:grpSpPr>
          <a:xfrm>
            <a:off x="6692900" y="2812802"/>
            <a:ext cx="1030288" cy="677862"/>
            <a:chOff x="4439" y="2572"/>
            <a:chExt cx="649" cy="427"/>
          </a:xfrm>
        </p:grpSpPr>
        <p:grpSp>
          <p:nvGrpSpPr>
            <p:cNvPr id="214" name="组合 344321">
              <a:extLst>
                <a:ext uri="{FF2B5EF4-FFF2-40B4-BE49-F238E27FC236}">
                  <a16:creationId xmlns:a16="http://schemas.microsoft.com/office/drawing/2014/main" id="{5DEBA708-8F36-801E-AAF2-2D561F7BFB2B}"/>
                </a:ext>
              </a:extLst>
            </p:cNvPr>
            <p:cNvGrpSpPr/>
            <p:nvPr/>
          </p:nvGrpSpPr>
          <p:grpSpPr>
            <a:xfrm>
              <a:off x="4439" y="2736"/>
              <a:ext cx="649" cy="263"/>
              <a:chOff x="4439" y="2736"/>
              <a:chExt cx="649" cy="263"/>
            </a:xfrm>
          </p:grpSpPr>
          <p:sp>
            <p:nvSpPr>
              <p:cNvPr id="216" name="直接连接符 344322">
                <a:extLst>
                  <a:ext uri="{FF2B5EF4-FFF2-40B4-BE49-F238E27FC236}">
                    <a16:creationId xmlns:a16="http://schemas.microsoft.com/office/drawing/2014/main" id="{4EB33761-DA76-568E-C097-52A15701CE88}"/>
                  </a:ext>
                </a:extLst>
              </p:cNvPr>
              <p:cNvSpPr>
                <a:spLocks noChangeAspect="1"/>
              </p:cNvSpPr>
              <p:nvPr/>
            </p:nvSpPr>
            <p:spPr>
              <a:xfrm flipV="1">
                <a:off x="4663" y="2736"/>
                <a:ext cx="2" cy="17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7" name="直接连接符 344323">
                <a:extLst>
                  <a:ext uri="{FF2B5EF4-FFF2-40B4-BE49-F238E27FC236}">
                    <a16:creationId xmlns:a16="http://schemas.microsoft.com/office/drawing/2014/main" id="{C8FD1D4B-A476-ED61-DB8D-9F53E0B117B6}"/>
                  </a:ext>
                </a:extLst>
              </p:cNvPr>
              <p:cNvSpPr>
                <a:spLocks noChangeAspect="1"/>
              </p:cNvSpPr>
              <p:nvPr/>
            </p:nvSpPr>
            <p:spPr>
              <a:xfrm flipV="1">
                <a:off x="4864" y="2736"/>
                <a:ext cx="1" cy="26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8" name="直接连接符 344324">
                <a:extLst>
                  <a:ext uri="{FF2B5EF4-FFF2-40B4-BE49-F238E27FC236}">
                    <a16:creationId xmlns:a16="http://schemas.microsoft.com/office/drawing/2014/main" id="{B3E4A4F0-5045-F262-1792-0392B1483016}"/>
                  </a:ext>
                </a:extLst>
              </p:cNvPr>
              <p:cNvSpPr>
                <a:spLocks noChangeAspect="1"/>
              </p:cNvSpPr>
              <p:nvPr/>
            </p:nvSpPr>
            <p:spPr>
              <a:xfrm flipH="1">
                <a:off x="4439" y="2764"/>
                <a:ext cx="112"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9" name="直接连接符 344325">
                <a:extLst>
                  <a:ext uri="{FF2B5EF4-FFF2-40B4-BE49-F238E27FC236}">
                    <a16:creationId xmlns:a16="http://schemas.microsoft.com/office/drawing/2014/main" id="{E4236E73-3725-2B33-A8F4-65BB9DC1927F}"/>
                  </a:ext>
                </a:extLst>
              </p:cNvPr>
              <p:cNvSpPr>
                <a:spLocks noChangeAspect="1"/>
              </p:cNvSpPr>
              <p:nvPr/>
            </p:nvSpPr>
            <p:spPr>
              <a:xfrm>
                <a:off x="4976" y="2764"/>
                <a:ext cx="112"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0" name="直接连接符 344326">
                <a:extLst>
                  <a:ext uri="{FF2B5EF4-FFF2-40B4-BE49-F238E27FC236}">
                    <a16:creationId xmlns:a16="http://schemas.microsoft.com/office/drawing/2014/main" id="{DE5570ED-BBB0-6587-3ADC-7091B149627B}"/>
                  </a:ext>
                </a:extLst>
              </p:cNvPr>
              <p:cNvSpPr>
                <a:spLocks noChangeAspect="1"/>
              </p:cNvSpPr>
              <p:nvPr/>
            </p:nvSpPr>
            <p:spPr>
              <a:xfrm>
                <a:off x="4663" y="2764"/>
                <a:ext cx="201"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1" name="任意多边形 344327">
                <a:extLst>
                  <a:ext uri="{FF2B5EF4-FFF2-40B4-BE49-F238E27FC236}">
                    <a16:creationId xmlns:a16="http://schemas.microsoft.com/office/drawing/2014/main" id="{27C66ECD-3890-E5F0-46F0-37C4CA65EEDE}"/>
                  </a:ext>
                </a:extLst>
              </p:cNvPr>
              <p:cNvSpPr>
                <a:spLocks noChangeAspect="1"/>
              </p:cNvSpPr>
              <p:nvPr/>
            </p:nvSpPr>
            <p:spPr>
              <a:xfrm>
                <a:off x="4551" y="2745"/>
                <a:ext cx="112" cy="38"/>
              </a:xfrm>
              <a:custGeom>
                <a:avLst/>
                <a:gdLst/>
                <a:ahLst/>
                <a:cxnLst/>
                <a:rect l="0" t="0" r="0" b="0"/>
                <a:pathLst>
                  <a:path w="648" h="216">
                    <a:moveTo>
                      <a:pt x="0" y="0"/>
                    </a:moveTo>
                    <a:lnTo>
                      <a:pt x="0" y="216"/>
                    </a:lnTo>
                    <a:lnTo>
                      <a:pt x="648" y="108"/>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2" name="任意多边形 344328">
                <a:extLst>
                  <a:ext uri="{FF2B5EF4-FFF2-40B4-BE49-F238E27FC236}">
                    <a16:creationId xmlns:a16="http://schemas.microsoft.com/office/drawing/2014/main" id="{B0D55E6B-EA9F-CA85-FAE0-BEED338ACF3B}"/>
                  </a:ext>
                </a:extLst>
              </p:cNvPr>
              <p:cNvSpPr>
                <a:spLocks noChangeAspect="1"/>
              </p:cNvSpPr>
              <p:nvPr/>
            </p:nvSpPr>
            <p:spPr>
              <a:xfrm>
                <a:off x="4551" y="2745"/>
                <a:ext cx="112" cy="38"/>
              </a:xfrm>
              <a:custGeom>
                <a:avLst/>
                <a:gdLst/>
                <a:ahLst/>
                <a:cxnLst/>
                <a:rect l="0" t="0" r="0" b="0"/>
                <a:pathLst>
                  <a:path w="648" h="216">
                    <a:moveTo>
                      <a:pt x="0" y="0"/>
                    </a:moveTo>
                    <a:lnTo>
                      <a:pt x="0" y="216"/>
                    </a:lnTo>
                    <a:lnTo>
                      <a:pt x="648" y="108"/>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3" name="任意多边形 344329">
                <a:extLst>
                  <a:ext uri="{FF2B5EF4-FFF2-40B4-BE49-F238E27FC236}">
                    <a16:creationId xmlns:a16="http://schemas.microsoft.com/office/drawing/2014/main" id="{900111FB-8EDC-73C0-9D2C-20638E40AFB1}"/>
                  </a:ext>
                </a:extLst>
              </p:cNvPr>
              <p:cNvSpPr>
                <a:spLocks noChangeAspect="1"/>
              </p:cNvSpPr>
              <p:nvPr/>
            </p:nvSpPr>
            <p:spPr>
              <a:xfrm>
                <a:off x="4864" y="2745"/>
                <a:ext cx="112" cy="38"/>
              </a:xfrm>
              <a:custGeom>
                <a:avLst/>
                <a:gdLst/>
                <a:ahLst/>
                <a:cxnLst/>
                <a:rect l="0" t="0" r="0" b="0"/>
                <a:pathLst>
                  <a:path w="648" h="216">
                    <a:moveTo>
                      <a:pt x="648" y="0"/>
                    </a:moveTo>
                    <a:lnTo>
                      <a:pt x="648" y="216"/>
                    </a:lnTo>
                    <a:lnTo>
                      <a:pt x="0" y="108"/>
                    </a:lnTo>
                    <a:lnTo>
                      <a:pt x="648"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4" name="任意多边形 344330">
                <a:extLst>
                  <a:ext uri="{FF2B5EF4-FFF2-40B4-BE49-F238E27FC236}">
                    <a16:creationId xmlns:a16="http://schemas.microsoft.com/office/drawing/2014/main" id="{837F2D55-CEFC-44AE-DE19-3CBA180EC727}"/>
                  </a:ext>
                </a:extLst>
              </p:cNvPr>
              <p:cNvSpPr>
                <a:spLocks noChangeAspect="1"/>
              </p:cNvSpPr>
              <p:nvPr/>
            </p:nvSpPr>
            <p:spPr>
              <a:xfrm>
                <a:off x="4864" y="2745"/>
                <a:ext cx="112" cy="38"/>
              </a:xfrm>
              <a:custGeom>
                <a:avLst/>
                <a:gdLst/>
                <a:ahLst/>
                <a:cxnLst/>
                <a:rect l="0" t="0" r="0" b="0"/>
                <a:pathLst>
                  <a:path w="648" h="216">
                    <a:moveTo>
                      <a:pt x="648" y="0"/>
                    </a:moveTo>
                    <a:lnTo>
                      <a:pt x="648" y="216"/>
                    </a:lnTo>
                    <a:lnTo>
                      <a:pt x="0" y="108"/>
                    </a:lnTo>
                    <a:lnTo>
                      <a:pt x="648"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5" name="直接连接符 344331">
                <a:extLst>
                  <a:ext uri="{FF2B5EF4-FFF2-40B4-BE49-F238E27FC236}">
                    <a16:creationId xmlns:a16="http://schemas.microsoft.com/office/drawing/2014/main" id="{34422433-5A1D-E1AC-B084-A249EBB55B27}"/>
                  </a:ext>
                </a:extLst>
              </p:cNvPr>
              <p:cNvSpPr>
                <a:spLocks noChangeAspect="1"/>
              </p:cNvSpPr>
              <p:nvPr/>
            </p:nvSpPr>
            <p:spPr>
              <a:xfrm>
                <a:off x="4864" y="2764"/>
                <a:ext cx="1"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215" name="文本框 344332">
              <a:extLst>
                <a:ext uri="{FF2B5EF4-FFF2-40B4-BE49-F238E27FC236}">
                  <a16:creationId xmlns:a16="http://schemas.microsoft.com/office/drawing/2014/main" id="{8AC1FD36-FEC9-D807-FAAD-F7A812879937}"/>
                </a:ext>
              </a:extLst>
            </p:cNvPr>
            <p:cNvSpPr txBox="1"/>
            <p:nvPr/>
          </p:nvSpPr>
          <p:spPr>
            <a:xfrm>
              <a:off x="4676" y="2572"/>
              <a:ext cx="188"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1" u="none" strike="noStrike" kern="0" cap="none" spc="0" normalizeH="0" baseline="0" noProof="0" dirty="0">
                  <a:ln>
                    <a:noFill/>
                  </a:ln>
                  <a:solidFill>
                    <a:srgbClr val="000000"/>
                  </a:solidFill>
                  <a:effectLst/>
                  <a:uLnTx/>
                  <a:uFillTx/>
                  <a:latin typeface="Times New Roman" panose="02020603050405020304" pitchFamily="18" charset="0"/>
                </a:rPr>
                <a:t>b</a:t>
              </a:r>
            </a:p>
          </p:txBody>
        </p:sp>
      </p:grpSp>
      <p:sp>
        <p:nvSpPr>
          <p:cNvPr id="226" name="文本框 225">
            <a:extLst>
              <a:ext uri="{FF2B5EF4-FFF2-40B4-BE49-F238E27FC236}">
                <a16:creationId xmlns:a16="http://schemas.microsoft.com/office/drawing/2014/main" id="{9203605E-46CA-9CC8-E2E4-554D36C5A3A1}"/>
              </a:ext>
            </a:extLst>
          </p:cNvPr>
          <p:cNvSpPr txBox="1"/>
          <p:nvPr/>
        </p:nvSpPr>
        <p:spPr>
          <a:xfrm rot="-210558">
            <a:off x="7227888" y="4393952"/>
            <a:ext cx="336550" cy="366712"/>
          </a:xfrm>
          <a:prstGeom prst="rect">
            <a:avLst/>
          </a:prstGeom>
          <a:noFill/>
          <a:ln w="9525">
            <a:noFill/>
          </a:ln>
        </p:spPr>
        <p:txBody>
          <a:bodyPr wrap="none" anchor="t" anchorCtr="0">
            <a:spAutoFit/>
          </a:bodyPr>
          <a:lstStyle/>
          <a:p>
            <a:r>
              <a:rPr lang="en-US" altLang="zh-CN" sz="1800" b="1" i="1">
                <a:solidFill>
                  <a:srgbClr val="000000"/>
                </a:solidFill>
                <a:latin typeface="Times New Roman" panose="02020603050405020304" pitchFamily="18" charset="0"/>
              </a:rPr>
              <a:t>R</a:t>
            </a:r>
          </a:p>
        </p:txBody>
      </p:sp>
      <p:grpSp>
        <p:nvGrpSpPr>
          <p:cNvPr id="227" name="组合 226">
            <a:extLst>
              <a:ext uri="{FF2B5EF4-FFF2-40B4-BE49-F238E27FC236}">
                <a16:creationId xmlns:a16="http://schemas.microsoft.com/office/drawing/2014/main" id="{638906D3-E6AA-491F-201D-7F7AD091886D}"/>
              </a:ext>
            </a:extLst>
          </p:cNvPr>
          <p:cNvGrpSpPr/>
          <p:nvPr/>
        </p:nvGrpSpPr>
        <p:grpSpPr>
          <a:xfrm>
            <a:off x="7646988" y="3490664"/>
            <a:ext cx="366712" cy="857250"/>
            <a:chOff x="5040" y="2999"/>
            <a:chExt cx="231" cy="540"/>
          </a:xfrm>
        </p:grpSpPr>
        <p:sp>
          <p:nvSpPr>
            <p:cNvPr id="228" name="直接连接符 344335">
              <a:extLst>
                <a:ext uri="{FF2B5EF4-FFF2-40B4-BE49-F238E27FC236}">
                  <a16:creationId xmlns:a16="http://schemas.microsoft.com/office/drawing/2014/main" id="{31C38421-AA32-D92A-2E4B-9186420769B0}"/>
                </a:ext>
              </a:extLst>
            </p:cNvPr>
            <p:cNvSpPr>
              <a:spLocks noChangeAspect="1"/>
            </p:cNvSpPr>
            <p:nvPr/>
          </p:nvSpPr>
          <p:spPr>
            <a:xfrm>
              <a:off x="5233" y="3111"/>
              <a:ext cx="1" cy="31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9" name="任意多边形 344336">
              <a:extLst>
                <a:ext uri="{FF2B5EF4-FFF2-40B4-BE49-F238E27FC236}">
                  <a16:creationId xmlns:a16="http://schemas.microsoft.com/office/drawing/2014/main" id="{EE1A9D7E-002A-B6DC-731C-A7ADD2AC92AB}"/>
                </a:ext>
              </a:extLst>
            </p:cNvPr>
            <p:cNvSpPr>
              <a:spLocks noChangeAspect="1"/>
            </p:cNvSpPr>
            <p:nvPr/>
          </p:nvSpPr>
          <p:spPr>
            <a:xfrm>
              <a:off x="5214" y="2999"/>
              <a:ext cx="37" cy="112"/>
            </a:xfrm>
            <a:custGeom>
              <a:avLst/>
              <a:gdLst/>
              <a:ahLst/>
              <a:cxnLst/>
              <a:rect l="0" t="0" r="0" b="0"/>
              <a:pathLst>
                <a:path w="216" h="648">
                  <a:moveTo>
                    <a:pt x="0" y="648"/>
                  </a:moveTo>
                  <a:lnTo>
                    <a:pt x="216" y="648"/>
                  </a:lnTo>
                  <a:lnTo>
                    <a:pt x="108" y="0"/>
                  </a:lnTo>
                  <a:lnTo>
                    <a:pt x="0" y="648"/>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0" name="任意多边形 344337">
              <a:extLst>
                <a:ext uri="{FF2B5EF4-FFF2-40B4-BE49-F238E27FC236}">
                  <a16:creationId xmlns:a16="http://schemas.microsoft.com/office/drawing/2014/main" id="{9316197A-9A74-F6DE-4A78-959624113DB8}"/>
                </a:ext>
              </a:extLst>
            </p:cNvPr>
            <p:cNvSpPr>
              <a:spLocks noChangeAspect="1"/>
            </p:cNvSpPr>
            <p:nvPr/>
          </p:nvSpPr>
          <p:spPr>
            <a:xfrm>
              <a:off x="5214" y="2999"/>
              <a:ext cx="37" cy="112"/>
            </a:xfrm>
            <a:custGeom>
              <a:avLst/>
              <a:gdLst/>
              <a:ahLst/>
              <a:cxnLst/>
              <a:rect l="0" t="0" r="0" b="0"/>
              <a:pathLst>
                <a:path w="216" h="648">
                  <a:moveTo>
                    <a:pt x="0" y="648"/>
                  </a:moveTo>
                  <a:lnTo>
                    <a:pt x="216" y="648"/>
                  </a:lnTo>
                  <a:lnTo>
                    <a:pt x="108" y="0"/>
                  </a:lnTo>
                  <a:lnTo>
                    <a:pt x="0" y="648"/>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1" name="任意多边形 344338">
              <a:extLst>
                <a:ext uri="{FF2B5EF4-FFF2-40B4-BE49-F238E27FC236}">
                  <a16:creationId xmlns:a16="http://schemas.microsoft.com/office/drawing/2014/main" id="{6C627911-575C-E22B-E0A9-E48D01F9AE29}"/>
                </a:ext>
              </a:extLst>
            </p:cNvPr>
            <p:cNvSpPr>
              <a:spLocks noChangeAspect="1"/>
            </p:cNvSpPr>
            <p:nvPr/>
          </p:nvSpPr>
          <p:spPr>
            <a:xfrm>
              <a:off x="5214" y="3424"/>
              <a:ext cx="37" cy="114"/>
            </a:xfrm>
            <a:custGeom>
              <a:avLst/>
              <a:gdLst/>
              <a:ahLst/>
              <a:cxnLst/>
              <a:rect l="0" t="0" r="0" b="0"/>
              <a:pathLst>
                <a:path w="216" h="649">
                  <a:moveTo>
                    <a:pt x="0" y="0"/>
                  </a:moveTo>
                  <a:lnTo>
                    <a:pt x="216" y="0"/>
                  </a:lnTo>
                  <a:lnTo>
                    <a:pt x="108" y="649"/>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2" name="任意多边形 344339">
              <a:extLst>
                <a:ext uri="{FF2B5EF4-FFF2-40B4-BE49-F238E27FC236}">
                  <a16:creationId xmlns:a16="http://schemas.microsoft.com/office/drawing/2014/main" id="{10C7756F-DEFD-509F-6594-3E3B9F0FF3F5}"/>
                </a:ext>
              </a:extLst>
            </p:cNvPr>
            <p:cNvSpPr>
              <a:spLocks noChangeAspect="1"/>
            </p:cNvSpPr>
            <p:nvPr/>
          </p:nvSpPr>
          <p:spPr>
            <a:xfrm>
              <a:off x="5214" y="3424"/>
              <a:ext cx="37" cy="114"/>
            </a:xfrm>
            <a:custGeom>
              <a:avLst/>
              <a:gdLst/>
              <a:ahLst/>
              <a:cxnLst/>
              <a:rect l="0" t="0" r="0" b="0"/>
              <a:pathLst>
                <a:path w="216" h="649">
                  <a:moveTo>
                    <a:pt x="0" y="0"/>
                  </a:moveTo>
                  <a:lnTo>
                    <a:pt x="216" y="0"/>
                  </a:lnTo>
                  <a:lnTo>
                    <a:pt x="108" y="649"/>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3" name="直接连接符 344340">
              <a:extLst>
                <a:ext uri="{FF2B5EF4-FFF2-40B4-BE49-F238E27FC236}">
                  <a16:creationId xmlns:a16="http://schemas.microsoft.com/office/drawing/2014/main" id="{222D551D-47E3-2E8F-6A24-29B23C2B92D0}"/>
                </a:ext>
              </a:extLst>
            </p:cNvPr>
            <p:cNvSpPr>
              <a:spLocks noChangeAspect="1"/>
            </p:cNvSpPr>
            <p:nvPr/>
          </p:nvSpPr>
          <p:spPr>
            <a:xfrm>
              <a:off x="5233" y="3538"/>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4" name="文本框 344341">
              <a:extLst>
                <a:ext uri="{FF2B5EF4-FFF2-40B4-BE49-F238E27FC236}">
                  <a16:creationId xmlns:a16="http://schemas.microsoft.com/office/drawing/2014/main" id="{3FB7DF4C-D2DA-44F5-E419-50596A56ADA9}"/>
                </a:ext>
              </a:extLst>
            </p:cNvPr>
            <p:cNvSpPr txBox="1"/>
            <p:nvPr/>
          </p:nvSpPr>
          <p:spPr>
            <a:xfrm rot="-5497958">
              <a:off x="5059" y="3195"/>
              <a:ext cx="188"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1" u="none" strike="noStrike" kern="0" cap="none" spc="0" normalizeH="0" baseline="0" noProof="0" dirty="0">
                  <a:ln>
                    <a:noFill/>
                  </a:ln>
                  <a:solidFill>
                    <a:srgbClr val="000000"/>
                  </a:solidFill>
                  <a:effectLst/>
                  <a:uLnTx/>
                  <a:uFillTx/>
                  <a:latin typeface="Times New Roman" panose="02020603050405020304" pitchFamily="18" charset="0"/>
                </a:rPr>
                <a:t>d</a:t>
              </a:r>
            </a:p>
          </p:txBody>
        </p:sp>
      </p:grpSp>
      <p:grpSp>
        <p:nvGrpSpPr>
          <p:cNvPr id="235" name="组合 234">
            <a:extLst>
              <a:ext uri="{FF2B5EF4-FFF2-40B4-BE49-F238E27FC236}">
                <a16:creationId xmlns:a16="http://schemas.microsoft.com/office/drawing/2014/main" id="{8072F17F-B45E-8344-8041-16623E131C29}"/>
              </a:ext>
            </a:extLst>
          </p:cNvPr>
          <p:cNvGrpSpPr/>
          <p:nvPr/>
        </p:nvGrpSpPr>
        <p:grpSpPr>
          <a:xfrm>
            <a:off x="7054850" y="4243139"/>
            <a:ext cx="474663" cy="447675"/>
            <a:chOff x="4667" y="3473"/>
            <a:chExt cx="299" cy="282"/>
          </a:xfrm>
        </p:grpSpPr>
        <p:sp>
          <p:nvSpPr>
            <p:cNvPr id="236" name="直接连接符 344343">
              <a:extLst>
                <a:ext uri="{FF2B5EF4-FFF2-40B4-BE49-F238E27FC236}">
                  <a16:creationId xmlns:a16="http://schemas.microsoft.com/office/drawing/2014/main" id="{4D49DB4E-9F88-3F98-7C51-B025A8724D0A}"/>
                </a:ext>
              </a:extLst>
            </p:cNvPr>
            <p:cNvSpPr>
              <a:spLocks noChangeAspect="1"/>
            </p:cNvSpPr>
            <p:nvPr/>
          </p:nvSpPr>
          <p:spPr>
            <a:xfrm flipH="1">
              <a:off x="4772" y="3473"/>
              <a:ext cx="86" cy="26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7" name="直接连接符 344344">
              <a:extLst>
                <a:ext uri="{FF2B5EF4-FFF2-40B4-BE49-F238E27FC236}">
                  <a16:creationId xmlns:a16="http://schemas.microsoft.com/office/drawing/2014/main" id="{F05BE759-0E69-F90E-10F4-EA48A5895BCB}"/>
                </a:ext>
              </a:extLst>
            </p:cNvPr>
            <p:cNvSpPr>
              <a:spLocks noChangeAspect="1"/>
            </p:cNvSpPr>
            <p:nvPr/>
          </p:nvSpPr>
          <p:spPr>
            <a:xfrm>
              <a:off x="4667" y="3477"/>
              <a:ext cx="112" cy="27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8" name="直接连接符 344345">
              <a:extLst>
                <a:ext uri="{FF2B5EF4-FFF2-40B4-BE49-F238E27FC236}">
                  <a16:creationId xmlns:a16="http://schemas.microsoft.com/office/drawing/2014/main" id="{5BE671F5-8DE5-64DD-41D1-46F472529085}"/>
                </a:ext>
              </a:extLst>
            </p:cNvPr>
            <p:cNvSpPr>
              <a:spLocks noChangeAspect="1"/>
            </p:cNvSpPr>
            <p:nvPr/>
          </p:nvSpPr>
          <p:spPr>
            <a:xfrm>
              <a:off x="4775" y="3751"/>
              <a:ext cx="191"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239" name="组合 238">
            <a:extLst>
              <a:ext uri="{FF2B5EF4-FFF2-40B4-BE49-F238E27FC236}">
                <a16:creationId xmlns:a16="http://schemas.microsoft.com/office/drawing/2014/main" id="{5C8A6920-0226-DE9B-CB84-97B0E75C0564}"/>
              </a:ext>
            </a:extLst>
          </p:cNvPr>
          <p:cNvGrpSpPr/>
          <p:nvPr/>
        </p:nvGrpSpPr>
        <p:grpSpPr>
          <a:xfrm>
            <a:off x="6057900" y="3347789"/>
            <a:ext cx="2309813" cy="1141413"/>
            <a:chOff x="3936" y="2998"/>
            <a:chExt cx="1455" cy="719"/>
          </a:xfrm>
        </p:grpSpPr>
        <p:sp>
          <p:nvSpPr>
            <p:cNvPr id="240" name="任意多边形 344347">
              <a:extLst>
                <a:ext uri="{FF2B5EF4-FFF2-40B4-BE49-F238E27FC236}">
                  <a16:creationId xmlns:a16="http://schemas.microsoft.com/office/drawing/2014/main" id="{719811B5-07C2-4D64-4A54-CF8227BA8CB2}"/>
                </a:ext>
              </a:extLst>
            </p:cNvPr>
            <p:cNvSpPr>
              <a:spLocks noChangeAspect="1"/>
            </p:cNvSpPr>
            <p:nvPr/>
          </p:nvSpPr>
          <p:spPr>
            <a:xfrm>
              <a:off x="4046" y="2998"/>
              <a:ext cx="47" cy="717"/>
            </a:xfrm>
            <a:custGeom>
              <a:avLst/>
              <a:gdLst/>
              <a:ahLst/>
              <a:cxnLst/>
              <a:rect l="0" t="0" r="0" b="0"/>
              <a:pathLst>
                <a:path w="272" h="4149">
                  <a:moveTo>
                    <a:pt x="112" y="0"/>
                  </a:moveTo>
                  <a:lnTo>
                    <a:pt x="272" y="1042"/>
                  </a:lnTo>
                  <a:lnTo>
                    <a:pt x="131" y="2069"/>
                  </a:lnTo>
                  <a:lnTo>
                    <a:pt x="0" y="3100"/>
                  </a:lnTo>
                  <a:lnTo>
                    <a:pt x="112" y="4149"/>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1" name="直接连接符 344348">
              <a:extLst>
                <a:ext uri="{FF2B5EF4-FFF2-40B4-BE49-F238E27FC236}">
                  <a16:creationId xmlns:a16="http://schemas.microsoft.com/office/drawing/2014/main" id="{E42EF7E9-6060-381F-EA73-7A79BD4709AD}"/>
                </a:ext>
              </a:extLst>
            </p:cNvPr>
            <p:cNvSpPr>
              <a:spLocks noChangeAspect="1"/>
            </p:cNvSpPr>
            <p:nvPr/>
          </p:nvSpPr>
          <p:spPr>
            <a:xfrm>
              <a:off x="4067" y="3715"/>
              <a:ext cx="493" cy="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2" name="直接连接符 344349">
              <a:extLst>
                <a:ext uri="{FF2B5EF4-FFF2-40B4-BE49-F238E27FC236}">
                  <a16:creationId xmlns:a16="http://schemas.microsoft.com/office/drawing/2014/main" id="{1298B759-43BE-0737-7B56-AC636FE0D139}"/>
                </a:ext>
              </a:extLst>
            </p:cNvPr>
            <p:cNvSpPr>
              <a:spLocks noChangeAspect="1"/>
            </p:cNvSpPr>
            <p:nvPr/>
          </p:nvSpPr>
          <p:spPr>
            <a:xfrm flipH="1">
              <a:off x="5182" y="3357"/>
              <a:ext cx="209"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3" name="直接连接符 344350">
              <a:extLst>
                <a:ext uri="{FF2B5EF4-FFF2-40B4-BE49-F238E27FC236}">
                  <a16:creationId xmlns:a16="http://schemas.microsoft.com/office/drawing/2014/main" id="{4F95163A-6470-221C-5127-452CC2F433A7}"/>
                </a:ext>
              </a:extLst>
            </p:cNvPr>
            <p:cNvSpPr>
              <a:spLocks noChangeAspect="1"/>
            </p:cNvSpPr>
            <p:nvPr/>
          </p:nvSpPr>
          <p:spPr>
            <a:xfrm flipH="1">
              <a:off x="5092" y="3357"/>
              <a:ext cx="45"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4" name="直接连接符 344351">
              <a:extLst>
                <a:ext uri="{FF2B5EF4-FFF2-40B4-BE49-F238E27FC236}">
                  <a16:creationId xmlns:a16="http://schemas.microsoft.com/office/drawing/2014/main" id="{EBC64DE2-84F5-2AE1-0000-00B6FA3A1369}"/>
                </a:ext>
              </a:extLst>
            </p:cNvPr>
            <p:cNvSpPr>
              <a:spLocks noChangeAspect="1"/>
            </p:cNvSpPr>
            <p:nvPr/>
          </p:nvSpPr>
          <p:spPr>
            <a:xfrm flipH="1">
              <a:off x="4778" y="3357"/>
              <a:ext cx="269"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5" name="直接连接符 344352">
              <a:extLst>
                <a:ext uri="{FF2B5EF4-FFF2-40B4-BE49-F238E27FC236}">
                  <a16:creationId xmlns:a16="http://schemas.microsoft.com/office/drawing/2014/main" id="{8ADA2F58-45FD-BF88-DD71-24640ED92B46}"/>
                </a:ext>
              </a:extLst>
            </p:cNvPr>
            <p:cNvSpPr>
              <a:spLocks noChangeAspect="1"/>
            </p:cNvSpPr>
            <p:nvPr/>
          </p:nvSpPr>
          <p:spPr>
            <a:xfrm flipH="1">
              <a:off x="4689" y="3357"/>
              <a:ext cx="44"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6" name="直接连接符 344353">
              <a:extLst>
                <a:ext uri="{FF2B5EF4-FFF2-40B4-BE49-F238E27FC236}">
                  <a16:creationId xmlns:a16="http://schemas.microsoft.com/office/drawing/2014/main" id="{15EB7949-54E5-5977-9586-58061C9E0706}"/>
                </a:ext>
              </a:extLst>
            </p:cNvPr>
            <p:cNvSpPr>
              <a:spLocks noChangeAspect="1"/>
            </p:cNvSpPr>
            <p:nvPr/>
          </p:nvSpPr>
          <p:spPr>
            <a:xfrm flipH="1">
              <a:off x="4434" y="3357"/>
              <a:ext cx="210"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7" name="直接连接符 344354">
              <a:extLst>
                <a:ext uri="{FF2B5EF4-FFF2-40B4-BE49-F238E27FC236}">
                  <a16:creationId xmlns:a16="http://schemas.microsoft.com/office/drawing/2014/main" id="{07728C6A-93FD-3EDE-1C1A-568B386D702A}"/>
                </a:ext>
              </a:extLst>
            </p:cNvPr>
            <p:cNvSpPr>
              <a:spLocks noChangeAspect="1"/>
            </p:cNvSpPr>
            <p:nvPr/>
          </p:nvSpPr>
          <p:spPr>
            <a:xfrm>
              <a:off x="4761" y="3627"/>
              <a:ext cx="493"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8" name="直接连接符 344355">
              <a:extLst>
                <a:ext uri="{FF2B5EF4-FFF2-40B4-BE49-F238E27FC236}">
                  <a16:creationId xmlns:a16="http://schemas.microsoft.com/office/drawing/2014/main" id="{70FA25FB-1204-CFEE-9FD7-A7E318E6F2F1}"/>
                </a:ext>
              </a:extLst>
            </p:cNvPr>
            <p:cNvSpPr>
              <a:spLocks noChangeAspect="1"/>
            </p:cNvSpPr>
            <p:nvPr/>
          </p:nvSpPr>
          <p:spPr>
            <a:xfrm>
              <a:off x="4761" y="3088"/>
              <a:ext cx="493" cy="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9" name="直接连接符 344356">
              <a:extLst>
                <a:ext uri="{FF2B5EF4-FFF2-40B4-BE49-F238E27FC236}">
                  <a16:creationId xmlns:a16="http://schemas.microsoft.com/office/drawing/2014/main" id="{7F39EBFA-0BDD-713E-7D55-C653C0D70C67}"/>
                </a:ext>
              </a:extLst>
            </p:cNvPr>
            <p:cNvSpPr>
              <a:spLocks noChangeAspect="1"/>
            </p:cNvSpPr>
            <p:nvPr/>
          </p:nvSpPr>
          <p:spPr>
            <a:xfrm>
              <a:off x="4067" y="2998"/>
              <a:ext cx="493"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0" name="直接连接符 344357">
              <a:extLst>
                <a:ext uri="{FF2B5EF4-FFF2-40B4-BE49-F238E27FC236}">
                  <a16:creationId xmlns:a16="http://schemas.microsoft.com/office/drawing/2014/main" id="{4186E0BC-4BFD-0228-79C0-934FC2D3FE60}"/>
                </a:ext>
              </a:extLst>
            </p:cNvPr>
            <p:cNvSpPr>
              <a:spLocks noChangeAspect="1"/>
            </p:cNvSpPr>
            <p:nvPr/>
          </p:nvSpPr>
          <p:spPr>
            <a:xfrm flipH="1">
              <a:off x="3936" y="3357"/>
              <a:ext cx="297"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1" name="直接连接符 344358">
              <a:extLst>
                <a:ext uri="{FF2B5EF4-FFF2-40B4-BE49-F238E27FC236}">
                  <a16:creationId xmlns:a16="http://schemas.microsoft.com/office/drawing/2014/main" id="{8925C14F-F043-DC44-9D78-13D0A4D3E508}"/>
                </a:ext>
              </a:extLst>
            </p:cNvPr>
            <p:cNvSpPr>
              <a:spLocks noChangeAspect="1"/>
            </p:cNvSpPr>
            <p:nvPr/>
          </p:nvSpPr>
          <p:spPr>
            <a:xfrm>
              <a:off x="4560" y="2998"/>
              <a:ext cx="2" cy="35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2" name="直接连接符 344359">
              <a:extLst>
                <a:ext uri="{FF2B5EF4-FFF2-40B4-BE49-F238E27FC236}">
                  <a16:creationId xmlns:a16="http://schemas.microsoft.com/office/drawing/2014/main" id="{51C2115B-28CB-5E9E-9041-9CA97C0BAC25}"/>
                </a:ext>
              </a:extLst>
            </p:cNvPr>
            <p:cNvSpPr>
              <a:spLocks noChangeAspect="1"/>
            </p:cNvSpPr>
            <p:nvPr/>
          </p:nvSpPr>
          <p:spPr>
            <a:xfrm>
              <a:off x="4560" y="3147"/>
              <a:ext cx="201" cy="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3" name="直接连接符 344360">
              <a:extLst>
                <a:ext uri="{FF2B5EF4-FFF2-40B4-BE49-F238E27FC236}">
                  <a16:creationId xmlns:a16="http://schemas.microsoft.com/office/drawing/2014/main" id="{FD374B30-2385-D22E-2703-5ED4FC888EB3}"/>
                </a:ext>
              </a:extLst>
            </p:cNvPr>
            <p:cNvSpPr>
              <a:spLocks noChangeAspect="1"/>
            </p:cNvSpPr>
            <p:nvPr/>
          </p:nvSpPr>
          <p:spPr>
            <a:xfrm>
              <a:off x="5254" y="3088"/>
              <a:ext cx="2" cy="26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4" name="直接连接符 344361">
              <a:extLst>
                <a:ext uri="{FF2B5EF4-FFF2-40B4-BE49-F238E27FC236}">
                  <a16:creationId xmlns:a16="http://schemas.microsoft.com/office/drawing/2014/main" id="{AE7F5E2F-F075-56B7-5669-D2F38AF6D8F8}"/>
                </a:ext>
              </a:extLst>
            </p:cNvPr>
            <p:cNvSpPr>
              <a:spLocks noChangeAspect="1"/>
            </p:cNvSpPr>
            <p:nvPr/>
          </p:nvSpPr>
          <p:spPr>
            <a:xfrm>
              <a:off x="5254" y="3088"/>
              <a:ext cx="45" cy="44"/>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5" name="直接连接符 344362">
              <a:extLst>
                <a:ext uri="{FF2B5EF4-FFF2-40B4-BE49-F238E27FC236}">
                  <a16:creationId xmlns:a16="http://schemas.microsoft.com/office/drawing/2014/main" id="{84C6D568-8658-BFC2-853B-7A8442D0359B}"/>
                </a:ext>
              </a:extLst>
            </p:cNvPr>
            <p:cNvSpPr>
              <a:spLocks noChangeAspect="1"/>
            </p:cNvSpPr>
            <p:nvPr/>
          </p:nvSpPr>
          <p:spPr>
            <a:xfrm flipV="1">
              <a:off x="5299" y="3357"/>
              <a:ext cx="2" cy="224"/>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6" name="直接连接符 344363">
              <a:extLst>
                <a:ext uri="{FF2B5EF4-FFF2-40B4-BE49-F238E27FC236}">
                  <a16:creationId xmlns:a16="http://schemas.microsoft.com/office/drawing/2014/main" id="{031762D0-E34D-2BDA-E8AD-5D576117AE0D}"/>
                </a:ext>
              </a:extLst>
            </p:cNvPr>
            <p:cNvSpPr>
              <a:spLocks noChangeAspect="1"/>
            </p:cNvSpPr>
            <p:nvPr/>
          </p:nvSpPr>
          <p:spPr>
            <a:xfrm flipV="1">
              <a:off x="5254" y="3357"/>
              <a:ext cx="2" cy="270"/>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7" name="直接连接符 344364">
              <a:extLst>
                <a:ext uri="{FF2B5EF4-FFF2-40B4-BE49-F238E27FC236}">
                  <a16:creationId xmlns:a16="http://schemas.microsoft.com/office/drawing/2014/main" id="{B7DB5EE7-30D0-89DF-FCEC-4AB3194D1C7A}"/>
                </a:ext>
              </a:extLst>
            </p:cNvPr>
            <p:cNvSpPr>
              <a:spLocks noChangeAspect="1"/>
            </p:cNvSpPr>
            <p:nvPr/>
          </p:nvSpPr>
          <p:spPr>
            <a:xfrm flipV="1">
              <a:off x="5254" y="3581"/>
              <a:ext cx="45" cy="46"/>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8" name="直接连接符 344365">
              <a:extLst>
                <a:ext uri="{FF2B5EF4-FFF2-40B4-BE49-F238E27FC236}">
                  <a16:creationId xmlns:a16="http://schemas.microsoft.com/office/drawing/2014/main" id="{0409A45F-3C9F-C6E2-3FB7-48FA89B16AA4}"/>
                </a:ext>
              </a:extLst>
            </p:cNvPr>
            <p:cNvSpPr>
              <a:spLocks noChangeAspect="1"/>
            </p:cNvSpPr>
            <p:nvPr/>
          </p:nvSpPr>
          <p:spPr>
            <a:xfrm>
              <a:off x="5299" y="3132"/>
              <a:ext cx="2" cy="225"/>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9" name="直接连接符 344366">
              <a:extLst>
                <a:ext uri="{FF2B5EF4-FFF2-40B4-BE49-F238E27FC236}">
                  <a16:creationId xmlns:a16="http://schemas.microsoft.com/office/drawing/2014/main" id="{CAB64200-219A-EE86-E0EC-F57D8F02928F}"/>
                </a:ext>
              </a:extLst>
            </p:cNvPr>
            <p:cNvSpPr>
              <a:spLocks noChangeAspect="1"/>
            </p:cNvSpPr>
            <p:nvPr/>
          </p:nvSpPr>
          <p:spPr>
            <a:xfrm>
              <a:off x="4560" y="2998"/>
              <a:ext cx="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0" name="直接连接符 344367">
              <a:extLst>
                <a:ext uri="{FF2B5EF4-FFF2-40B4-BE49-F238E27FC236}">
                  <a16:creationId xmlns:a16="http://schemas.microsoft.com/office/drawing/2014/main" id="{41D45145-0DA6-AA4F-6F52-5A7AAFD2DFC0}"/>
                </a:ext>
              </a:extLst>
            </p:cNvPr>
            <p:cNvSpPr>
              <a:spLocks noChangeAspect="1"/>
            </p:cNvSpPr>
            <p:nvPr/>
          </p:nvSpPr>
          <p:spPr>
            <a:xfrm>
              <a:off x="4761" y="3088"/>
              <a:ext cx="1"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1" name="直接连接符 344368">
              <a:extLst>
                <a:ext uri="{FF2B5EF4-FFF2-40B4-BE49-F238E27FC236}">
                  <a16:creationId xmlns:a16="http://schemas.microsoft.com/office/drawing/2014/main" id="{CA149C18-C138-715E-5777-2B91EEF74F1B}"/>
                </a:ext>
              </a:extLst>
            </p:cNvPr>
            <p:cNvSpPr>
              <a:spLocks noChangeAspect="1"/>
            </p:cNvSpPr>
            <p:nvPr/>
          </p:nvSpPr>
          <p:spPr>
            <a:xfrm>
              <a:off x="4560" y="3566"/>
              <a:ext cx="201"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2" name="直接连接符 344369">
              <a:extLst>
                <a:ext uri="{FF2B5EF4-FFF2-40B4-BE49-F238E27FC236}">
                  <a16:creationId xmlns:a16="http://schemas.microsoft.com/office/drawing/2014/main" id="{563A64FF-9157-DBBF-63DD-EC06E0706C0F}"/>
                </a:ext>
              </a:extLst>
            </p:cNvPr>
            <p:cNvSpPr>
              <a:spLocks noChangeAspect="1"/>
            </p:cNvSpPr>
            <p:nvPr/>
          </p:nvSpPr>
          <p:spPr>
            <a:xfrm flipV="1">
              <a:off x="4871" y="3225"/>
              <a:ext cx="19" cy="1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3" name="直接连接符 344370">
              <a:extLst>
                <a:ext uri="{FF2B5EF4-FFF2-40B4-BE49-F238E27FC236}">
                  <a16:creationId xmlns:a16="http://schemas.microsoft.com/office/drawing/2014/main" id="{98B28598-DB8B-20A8-2DDA-705A8DFA6D23}"/>
                </a:ext>
              </a:extLst>
            </p:cNvPr>
            <p:cNvSpPr>
              <a:spLocks noChangeAspect="1"/>
            </p:cNvSpPr>
            <p:nvPr/>
          </p:nvSpPr>
          <p:spPr>
            <a:xfrm>
              <a:off x="5254" y="3088"/>
              <a:ext cx="2"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4" name="直接连接符 344371">
              <a:extLst>
                <a:ext uri="{FF2B5EF4-FFF2-40B4-BE49-F238E27FC236}">
                  <a16:creationId xmlns:a16="http://schemas.microsoft.com/office/drawing/2014/main" id="{D2442732-FCFF-6BB1-60E4-134E32869244}"/>
                </a:ext>
              </a:extLst>
            </p:cNvPr>
            <p:cNvSpPr>
              <a:spLocks noChangeAspect="1"/>
            </p:cNvSpPr>
            <p:nvPr/>
          </p:nvSpPr>
          <p:spPr>
            <a:xfrm>
              <a:off x="5254" y="3627"/>
              <a:ext cx="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5" name="直接连接符 344372">
              <a:extLst>
                <a:ext uri="{FF2B5EF4-FFF2-40B4-BE49-F238E27FC236}">
                  <a16:creationId xmlns:a16="http://schemas.microsoft.com/office/drawing/2014/main" id="{BA3031DF-7C0F-793F-A234-336916207E79}"/>
                </a:ext>
              </a:extLst>
            </p:cNvPr>
            <p:cNvSpPr>
              <a:spLocks noChangeAspect="1"/>
            </p:cNvSpPr>
            <p:nvPr/>
          </p:nvSpPr>
          <p:spPr>
            <a:xfrm>
              <a:off x="4761" y="3088"/>
              <a:ext cx="1" cy="53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6" name="直接连接符 344373">
              <a:extLst>
                <a:ext uri="{FF2B5EF4-FFF2-40B4-BE49-F238E27FC236}">
                  <a16:creationId xmlns:a16="http://schemas.microsoft.com/office/drawing/2014/main" id="{D33FD9C2-FF83-177B-6A54-E21BAFA14BCF}"/>
                </a:ext>
              </a:extLst>
            </p:cNvPr>
            <p:cNvSpPr>
              <a:spLocks noChangeAspect="1"/>
            </p:cNvSpPr>
            <p:nvPr/>
          </p:nvSpPr>
          <p:spPr>
            <a:xfrm flipV="1">
              <a:off x="4560" y="3357"/>
              <a:ext cx="2" cy="358"/>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267" name="组合 266">
            <a:extLst>
              <a:ext uri="{FF2B5EF4-FFF2-40B4-BE49-F238E27FC236}">
                <a16:creationId xmlns:a16="http://schemas.microsoft.com/office/drawing/2014/main" id="{85035960-3FB4-8DCD-4997-B03E70B09ADA}"/>
              </a:ext>
            </a:extLst>
          </p:cNvPr>
          <p:cNvGrpSpPr/>
          <p:nvPr/>
        </p:nvGrpSpPr>
        <p:grpSpPr>
          <a:xfrm>
            <a:off x="7292975" y="3135064"/>
            <a:ext cx="433388" cy="820738"/>
            <a:chOff x="4714" y="2864"/>
            <a:chExt cx="273" cy="517"/>
          </a:xfrm>
        </p:grpSpPr>
        <p:sp>
          <p:nvSpPr>
            <p:cNvPr id="268" name="直接连接符 344375">
              <a:extLst>
                <a:ext uri="{FF2B5EF4-FFF2-40B4-BE49-F238E27FC236}">
                  <a16:creationId xmlns:a16="http://schemas.microsoft.com/office/drawing/2014/main" id="{E7A18ACF-7119-F751-D3AB-4383777D995E}"/>
                </a:ext>
              </a:extLst>
            </p:cNvPr>
            <p:cNvSpPr>
              <a:spLocks noChangeAspect="1"/>
            </p:cNvSpPr>
            <p:nvPr/>
          </p:nvSpPr>
          <p:spPr>
            <a:xfrm>
              <a:off x="4752" y="3140"/>
              <a:ext cx="235"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9" name="直接连接符 344376">
              <a:extLst>
                <a:ext uri="{FF2B5EF4-FFF2-40B4-BE49-F238E27FC236}">
                  <a16:creationId xmlns:a16="http://schemas.microsoft.com/office/drawing/2014/main" id="{45DFE17C-7D4E-F1DF-6C6C-09E78F0CB5EB}"/>
                </a:ext>
              </a:extLst>
            </p:cNvPr>
            <p:cNvSpPr>
              <a:spLocks noChangeAspect="1"/>
            </p:cNvSpPr>
            <p:nvPr/>
          </p:nvSpPr>
          <p:spPr>
            <a:xfrm flipV="1">
              <a:off x="4940" y="2864"/>
              <a:ext cx="1" cy="11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0" name="直接连接符 344377">
              <a:extLst>
                <a:ext uri="{FF2B5EF4-FFF2-40B4-BE49-F238E27FC236}">
                  <a16:creationId xmlns:a16="http://schemas.microsoft.com/office/drawing/2014/main" id="{DCC1599E-DF20-E84C-4A2F-DEF3DDBC1BB5}"/>
                </a:ext>
              </a:extLst>
            </p:cNvPr>
            <p:cNvSpPr>
              <a:spLocks noChangeAspect="1"/>
            </p:cNvSpPr>
            <p:nvPr/>
          </p:nvSpPr>
          <p:spPr>
            <a:xfrm>
              <a:off x="4940" y="3259"/>
              <a:ext cx="1" cy="12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1" name="直接连接符 344378">
              <a:extLst>
                <a:ext uri="{FF2B5EF4-FFF2-40B4-BE49-F238E27FC236}">
                  <a16:creationId xmlns:a16="http://schemas.microsoft.com/office/drawing/2014/main" id="{6657E5AA-3D03-1996-270E-E59AF3575D40}"/>
                </a:ext>
              </a:extLst>
            </p:cNvPr>
            <p:cNvSpPr>
              <a:spLocks noChangeAspect="1"/>
            </p:cNvSpPr>
            <p:nvPr/>
          </p:nvSpPr>
          <p:spPr>
            <a:xfrm>
              <a:off x="4940" y="3088"/>
              <a:ext cx="1" cy="5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2" name="任意多边形 344379">
              <a:extLst>
                <a:ext uri="{FF2B5EF4-FFF2-40B4-BE49-F238E27FC236}">
                  <a16:creationId xmlns:a16="http://schemas.microsoft.com/office/drawing/2014/main" id="{52741585-BF66-D747-5452-A9BD55AAD0EE}"/>
                </a:ext>
              </a:extLst>
            </p:cNvPr>
            <p:cNvSpPr>
              <a:spLocks noChangeAspect="1"/>
            </p:cNvSpPr>
            <p:nvPr/>
          </p:nvSpPr>
          <p:spPr>
            <a:xfrm>
              <a:off x="4921" y="2976"/>
              <a:ext cx="37" cy="112"/>
            </a:xfrm>
            <a:custGeom>
              <a:avLst/>
              <a:gdLst/>
              <a:ahLst/>
              <a:cxnLst/>
              <a:rect l="0" t="0" r="0" b="0"/>
              <a:pathLst>
                <a:path w="216" h="648">
                  <a:moveTo>
                    <a:pt x="0" y="0"/>
                  </a:moveTo>
                  <a:lnTo>
                    <a:pt x="216" y="0"/>
                  </a:lnTo>
                  <a:lnTo>
                    <a:pt x="108" y="648"/>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3" name="任意多边形 344380">
              <a:extLst>
                <a:ext uri="{FF2B5EF4-FFF2-40B4-BE49-F238E27FC236}">
                  <a16:creationId xmlns:a16="http://schemas.microsoft.com/office/drawing/2014/main" id="{F89E8728-4D31-FC5A-7C52-1209F9C39349}"/>
                </a:ext>
              </a:extLst>
            </p:cNvPr>
            <p:cNvSpPr>
              <a:spLocks noChangeAspect="1"/>
            </p:cNvSpPr>
            <p:nvPr/>
          </p:nvSpPr>
          <p:spPr>
            <a:xfrm>
              <a:off x="4921" y="2976"/>
              <a:ext cx="37" cy="112"/>
            </a:xfrm>
            <a:custGeom>
              <a:avLst/>
              <a:gdLst/>
              <a:ahLst/>
              <a:cxnLst/>
              <a:rect l="0" t="0" r="0" b="0"/>
              <a:pathLst>
                <a:path w="216" h="648">
                  <a:moveTo>
                    <a:pt x="0" y="0"/>
                  </a:moveTo>
                  <a:lnTo>
                    <a:pt x="216" y="0"/>
                  </a:lnTo>
                  <a:lnTo>
                    <a:pt x="108" y="648"/>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4" name="任意多边形 344381">
              <a:extLst>
                <a:ext uri="{FF2B5EF4-FFF2-40B4-BE49-F238E27FC236}">
                  <a16:creationId xmlns:a16="http://schemas.microsoft.com/office/drawing/2014/main" id="{CD2CB8D0-7D5E-6D63-78CF-16361E979B28}"/>
                </a:ext>
              </a:extLst>
            </p:cNvPr>
            <p:cNvSpPr>
              <a:spLocks noChangeAspect="1"/>
            </p:cNvSpPr>
            <p:nvPr/>
          </p:nvSpPr>
          <p:spPr>
            <a:xfrm>
              <a:off x="4921" y="3147"/>
              <a:ext cx="37" cy="112"/>
            </a:xfrm>
            <a:custGeom>
              <a:avLst/>
              <a:gdLst/>
              <a:ahLst/>
              <a:cxnLst/>
              <a:rect l="0" t="0" r="0" b="0"/>
              <a:pathLst>
                <a:path w="216" h="648">
                  <a:moveTo>
                    <a:pt x="0" y="648"/>
                  </a:moveTo>
                  <a:lnTo>
                    <a:pt x="216" y="648"/>
                  </a:lnTo>
                  <a:lnTo>
                    <a:pt x="108" y="0"/>
                  </a:lnTo>
                  <a:lnTo>
                    <a:pt x="0" y="648"/>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5" name="任意多边形 344382">
              <a:extLst>
                <a:ext uri="{FF2B5EF4-FFF2-40B4-BE49-F238E27FC236}">
                  <a16:creationId xmlns:a16="http://schemas.microsoft.com/office/drawing/2014/main" id="{08D9F002-E5B7-98C9-67FE-AAF425FCE888}"/>
                </a:ext>
              </a:extLst>
            </p:cNvPr>
            <p:cNvSpPr>
              <a:spLocks noChangeAspect="1"/>
            </p:cNvSpPr>
            <p:nvPr/>
          </p:nvSpPr>
          <p:spPr>
            <a:xfrm>
              <a:off x="4921" y="3147"/>
              <a:ext cx="37" cy="112"/>
            </a:xfrm>
            <a:custGeom>
              <a:avLst/>
              <a:gdLst/>
              <a:ahLst/>
              <a:cxnLst/>
              <a:rect l="0" t="0" r="0" b="0"/>
              <a:pathLst>
                <a:path w="216" h="648">
                  <a:moveTo>
                    <a:pt x="0" y="648"/>
                  </a:moveTo>
                  <a:lnTo>
                    <a:pt x="216" y="648"/>
                  </a:lnTo>
                  <a:lnTo>
                    <a:pt x="108" y="0"/>
                  </a:lnTo>
                  <a:lnTo>
                    <a:pt x="0" y="648"/>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6" name="文本框 344383">
              <a:extLst>
                <a:ext uri="{FF2B5EF4-FFF2-40B4-BE49-F238E27FC236}">
                  <a16:creationId xmlns:a16="http://schemas.microsoft.com/office/drawing/2014/main" id="{AC680D46-9CA6-1288-7CDF-F170582ECF95}"/>
                </a:ext>
              </a:extLst>
            </p:cNvPr>
            <p:cNvSpPr txBox="1"/>
            <p:nvPr/>
          </p:nvSpPr>
          <p:spPr>
            <a:xfrm rot="-5400000">
              <a:off x="4741" y="3151"/>
              <a:ext cx="196"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1" u="none" strike="noStrike" kern="0" cap="none" spc="0" normalizeH="0" baseline="0" noProof="0" dirty="0">
                  <a:ln>
                    <a:noFill/>
                  </a:ln>
                  <a:solidFill>
                    <a:srgbClr val="000000"/>
                  </a:solidFill>
                  <a:effectLst/>
                  <a:uLnTx/>
                  <a:uFillTx/>
                  <a:latin typeface="Times New Roman" panose="02020603050405020304" pitchFamily="18" charset="0"/>
                </a:rPr>
                <a:t>a</a:t>
              </a:r>
            </a:p>
          </p:txBody>
        </p:sp>
      </p:grpSp>
      <p:grpSp>
        <p:nvGrpSpPr>
          <p:cNvPr id="277" name="组合 276">
            <a:extLst>
              <a:ext uri="{FF2B5EF4-FFF2-40B4-BE49-F238E27FC236}">
                <a16:creationId xmlns:a16="http://schemas.microsoft.com/office/drawing/2014/main" id="{B6D74109-86D2-3C76-DE30-874BC750E908}"/>
              </a:ext>
            </a:extLst>
          </p:cNvPr>
          <p:cNvGrpSpPr/>
          <p:nvPr/>
        </p:nvGrpSpPr>
        <p:grpSpPr>
          <a:xfrm>
            <a:off x="4473575" y="3412877"/>
            <a:ext cx="692150" cy="469900"/>
            <a:chOff x="2938" y="3039"/>
            <a:chExt cx="436" cy="296"/>
          </a:xfrm>
        </p:grpSpPr>
        <p:sp>
          <p:nvSpPr>
            <p:cNvPr id="278" name="直接连接符 344385">
              <a:extLst>
                <a:ext uri="{FF2B5EF4-FFF2-40B4-BE49-F238E27FC236}">
                  <a16:creationId xmlns:a16="http://schemas.microsoft.com/office/drawing/2014/main" id="{4423E586-FDF4-6C7F-4EAA-35483082DC74}"/>
                </a:ext>
              </a:extLst>
            </p:cNvPr>
            <p:cNvSpPr>
              <a:spLocks noChangeAspect="1"/>
            </p:cNvSpPr>
            <p:nvPr/>
          </p:nvSpPr>
          <p:spPr>
            <a:xfrm>
              <a:off x="2938" y="3073"/>
              <a:ext cx="261" cy="2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279" name="组合 344386">
              <a:extLst>
                <a:ext uri="{FF2B5EF4-FFF2-40B4-BE49-F238E27FC236}">
                  <a16:creationId xmlns:a16="http://schemas.microsoft.com/office/drawing/2014/main" id="{6C73CAE9-998C-B8E1-7E83-FB722AD42E37}"/>
                </a:ext>
              </a:extLst>
            </p:cNvPr>
            <p:cNvGrpSpPr>
              <a:grpSpLocks noChangeAspect="1"/>
            </p:cNvGrpSpPr>
            <p:nvPr/>
          </p:nvGrpSpPr>
          <p:grpSpPr>
            <a:xfrm>
              <a:off x="3183" y="3069"/>
              <a:ext cx="113" cy="254"/>
              <a:chOff x="3127" y="3064"/>
              <a:chExt cx="89" cy="200"/>
            </a:xfrm>
          </p:grpSpPr>
          <p:sp>
            <p:nvSpPr>
              <p:cNvPr id="281" name="任意多边形 344387">
                <a:extLst>
                  <a:ext uri="{FF2B5EF4-FFF2-40B4-BE49-F238E27FC236}">
                    <a16:creationId xmlns:a16="http://schemas.microsoft.com/office/drawing/2014/main" id="{98DAA8E9-43C5-7726-A4EF-CF452A6CDDD4}"/>
                  </a:ext>
                </a:extLst>
              </p:cNvPr>
              <p:cNvSpPr>
                <a:spLocks noChangeAspect="1"/>
              </p:cNvSpPr>
              <p:nvPr/>
            </p:nvSpPr>
            <p:spPr>
              <a:xfrm>
                <a:off x="3127" y="3064"/>
                <a:ext cx="83" cy="200"/>
              </a:xfrm>
              <a:custGeom>
                <a:avLst/>
                <a:gdLst/>
                <a:ahLst/>
                <a:cxnLst/>
                <a:rect l="0" t="0" r="0" b="0"/>
                <a:pathLst>
                  <a:path w="2262" h="5467">
                    <a:moveTo>
                      <a:pt x="0" y="5467"/>
                    </a:moveTo>
                    <a:lnTo>
                      <a:pt x="56" y="5410"/>
                    </a:lnTo>
                    <a:lnTo>
                      <a:pt x="111" y="5353"/>
                    </a:lnTo>
                    <a:lnTo>
                      <a:pt x="167" y="5295"/>
                    </a:lnTo>
                    <a:lnTo>
                      <a:pt x="221" y="5236"/>
                    </a:lnTo>
                    <a:lnTo>
                      <a:pt x="274" y="5178"/>
                    </a:lnTo>
                    <a:lnTo>
                      <a:pt x="328" y="5117"/>
                    </a:lnTo>
                    <a:lnTo>
                      <a:pt x="380" y="5058"/>
                    </a:lnTo>
                    <a:lnTo>
                      <a:pt x="432" y="4997"/>
                    </a:lnTo>
                    <a:lnTo>
                      <a:pt x="483" y="4935"/>
                    </a:lnTo>
                    <a:lnTo>
                      <a:pt x="534" y="4874"/>
                    </a:lnTo>
                    <a:lnTo>
                      <a:pt x="583" y="4812"/>
                    </a:lnTo>
                    <a:lnTo>
                      <a:pt x="634" y="4749"/>
                    </a:lnTo>
                    <a:lnTo>
                      <a:pt x="683" y="4686"/>
                    </a:lnTo>
                    <a:lnTo>
                      <a:pt x="730" y="4622"/>
                    </a:lnTo>
                    <a:lnTo>
                      <a:pt x="777" y="4557"/>
                    </a:lnTo>
                    <a:lnTo>
                      <a:pt x="824" y="4493"/>
                    </a:lnTo>
                    <a:lnTo>
                      <a:pt x="870" y="4428"/>
                    </a:lnTo>
                    <a:lnTo>
                      <a:pt x="916" y="4361"/>
                    </a:lnTo>
                    <a:lnTo>
                      <a:pt x="960" y="4296"/>
                    </a:lnTo>
                    <a:lnTo>
                      <a:pt x="1005" y="4230"/>
                    </a:lnTo>
                    <a:lnTo>
                      <a:pt x="1048" y="4162"/>
                    </a:lnTo>
                    <a:lnTo>
                      <a:pt x="1090" y="4094"/>
                    </a:lnTo>
                    <a:lnTo>
                      <a:pt x="1132" y="4027"/>
                    </a:lnTo>
                    <a:lnTo>
                      <a:pt x="1174" y="3958"/>
                    </a:lnTo>
                    <a:lnTo>
                      <a:pt x="1213" y="3889"/>
                    </a:lnTo>
                    <a:lnTo>
                      <a:pt x="1253" y="3820"/>
                    </a:lnTo>
                    <a:lnTo>
                      <a:pt x="1293" y="3750"/>
                    </a:lnTo>
                    <a:lnTo>
                      <a:pt x="1331" y="3680"/>
                    </a:lnTo>
                    <a:lnTo>
                      <a:pt x="1369" y="3610"/>
                    </a:lnTo>
                    <a:lnTo>
                      <a:pt x="1406" y="3539"/>
                    </a:lnTo>
                    <a:lnTo>
                      <a:pt x="1442" y="3468"/>
                    </a:lnTo>
                    <a:lnTo>
                      <a:pt x="1477" y="3397"/>
                    </a:lnTo>
                    <a:lnTo>
                      <a:pt x="1512" y="3324"/>
                    </a:lnTo>
                    <a:lnTo>
                      <a:pt x="1546" y="3252"/>
                    </a:lnTo>
                    <a:lnTo>
                      <a:pt x="1579" y="3180"/>
                    </a:lnTo>
                    <a:lnTo>
                      <a:pt x="1611" y="3106"/>
                    </a:lnTo>
                    <a:lnTo>
                      <a:pt x="1643" y="3033"/>
                    </a:lnTo>
                    <a:lnTo>
                      <a:pt x="1674" y="2959"/>
                    </a:lnTo>
                    <a:lnTo>
                      <a:pt x="1705" y="2886"/>
                    </a:lnTo>
                    <a:lnTo>
                      <a:pt x="1734" y="2811"/>
                    </a:lnTo>
                    <a:lnTo>
                      <a:pt x="1762" y="2736"/>
                    </a:lnTo>
                    <a:lnTo>
                      <a:pt x="1790" y="2662"/>
                    </a:lnTo>
                    <a:lnTo>
                      <a:pt x="1817" y="2587"/>
                    </a:lnTo>
                    <a:lnTo>
                      <a:pt x="1843" y="2511"/>
                    </a:lnTo>
                    <a:lnTo>
                      <a:pt x="1869" y="2435"/>
                    </a:lnTo>
                    <a:lnTo>
                      <a:pt x="1894" y="2359"/>
                    </a:lnTo>
                    <a:lnTo>
                      <a:pt x="1918" y="2284"/>
                    </a:lnTo>
                    <a:lnTo>
                      <a:pt x="1941" y="2207"/>
                    </a:lnTo>
                    <a:lnTo>
                      <a:pt x="1964" y="2130"/>
                    </a:lnTo>
                    <a:lnTo>
                      <a:pt x="1985" y="2053"/>
                    </a:lnTo>
                    <a:lnTo>
                      <a:pt x="2006" y="1976"/>
                    </a:lnTo>
                    <a:lnTo>
                      <a:pt x="2025" y="1899"/>
                    </a:lnTo>
                    <a:lnTo>
                      <a:pt x="2045" y="1822"/>
                    </a:lnTo>
                    <a:lnTo>
                      <a:pt x="2063" y="1743"/>
                    </a:lnTo>
                    <a:lnTo>
                      <a:pt x="2080" y="1665"/>
                    </a:lnTo>
                    <a:lnTo>
                      <a:pt x="2098" y="1587"/>
                    </a:lnTo>
                    <a:lnTo>
                      <a:pt x="2114" y="1509"/>
                    </a:lnTo>
                    <a:lnTo>
                      <a:pt x="2129" y="1431"/>
                    </a:lnTo>
                    <a:lnTo>
                      <a:pt x="2143" y="1353"/>
                    </a:lnTo>
                    <a:lnTo>
                      <a:pt x="2156" y="1273"/>
                    </a:lnTo>
                    <a:lnTo>
                      <a:pt x="2169" y="1194"/>
                    </a:lnTo>
                    <a:lnTo>
                      <a:pt x="2182" y="1116"/>
                    </a:lnTo>
                    <a:lnTo>
                      <a:pt x="2192" y="1036"/>
                    </a:lnTo>
                    <a:lnTo>
                      <a:pt x="2203" y="957"/>
                    </a:lnTo>
                    <a:lnTo>
                      <a:pt x="2212" y="878"/>
                    </a:lnTo>
                    <a:lnTo>
                      <a:pt x="2220" y="798"/>
                    </a:lnTo>
                    <a:lnTo>
                      <a:pt x="2228" y="719"/>
                    </a:lnTo>
                    <a:lnTo>
                      <a:pt x="2235" y="640"/>
                    </a:lnTo>
                    <a:lnTo>
                      <a:pt x="2241" y="559"/>
                    </a:lnTo>
                    <a:lnTo>
                      <a:pt x="2247" y="480"/>
                    </a:lnTo>
                    <a:lnTo>
                      <a:pt x="2252" y="401"/>
                    </a:lnTo>
                    <a:lnTo>
                      <a:pt x="2255" y="320"/>
                    </a:lnTo>
                    <a:lnTo>
                      <a:pt x="2259" y="241"/>
                    </a:lnTo>
                    <a:lnTo>
                      <a:pt x="2260" y="160"/>
                    </a:lnTo>
                    <a:lnTo>
                      <a:pt x="2261" y="81"/>
                    </a:lnTo>
                    <a:lnTo>
                      <a:pt x="2262"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2" name="任意多边形 344388">
                <a:extLst>
                  <a:ext uri="{FF2B5EF4-FFF2-40B4-BE49-F238E27FC236}">
                    <a16:creationId xmlns:a16="http://schemas.microsoft.com/office/drawing/2014/main" id="{DEEF4AFB-C858-3F7E-F4F6-D1B13F64F425}"/>
                  </a:ext>
                </a:extLst>
              </p:cNvPr>
              <p:cNvSpPr>
                <a:spLocks noChangeAspect="1"/>
              </p:cNvSpPr>
              <p:nvPr/>
            </p:nvSpPr>
            <p:spPr>
              <a:xfrm>
                <a:off x="3127" y="3213"/>
                <a:ext cx="47" cy="51"/>
              </a:xfrm>
              <a:custGeom>
                <a:avLst/>
                <a:gdLst/>
                <a:ahLst/>
                <a:cxnLst/>
                <a:rect l="0" t="0" r="0" b="0"/>
                <a:pathLst>
                  <a:path w="1278" h="1402">
                    <a:moveTo>
                      <a:pt x="1278" y="358"/>
                    </a:moveTo>
                    <a:lnTo>
                      <a:pt x="870" y="0"/>
                    </a:lnTo>
                    <a:lnTo>
                      <a:pt x="0" y="1402"/>
                    </a:lnTo>
                    <a:lnTo>
                      <a:pt x="1278" y="358"/>
                    </a:lnTo>
                    <a:close/>
                  </a:path>
                </a:pathLst>
              </a:custGeom>
              <a:solidFill>
                <a:srgbClr val="FF0000"/>
              </a:solidFill>
              <a:ln w="952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3" name="任意多边形 344389">
                <a:extLst>
                  <a:ext uri="{FF2B5EF4-FFF2-40B4-BE49-F238E27FC236}">
                    <a16:creationId xmlns:a16="http://schemas.microsoft.com/office/drawing/2014/main" id="{98A3AA78-3EEA-9944-EDFB-F5033B950CD2}"/>
                  </a:ext>
                </a:extLst>
              </p:cNvPr>
              <p:cNvSpPr>
                <a:spLocks noChangeAspect="1"/>
              </p:cNvSpPr>
              <p:nvPr/>
            </p:nvSpPr>
            <p:spPr>
              <a:xfrm>
                <a:off x="3127" y="3213"/>
                <a:ext cx="47" cy="51"/>
              </a:xfrm>
              <a:custGeom>
                <a:avLst/>
                <a:gdLst/>
                <a:ahLst/>
                <a:cxnLst/>
                <a:rect l="0" t="0" r="0" b="0"/>
                <a:pathLst>
                  <a:path w="1278" h="1402">
                    <a:moveTo>
                      <a:pt x="1278" y="358"/>
                    </a:moveTo>
                    <a:lnTo>
                      <a:pt x="870" y="0"/>
                    </a:lnTo>
                    <a:lnTo>
                      <a:pt x="0" y="1402"/>
                    </a:lnTo>
                    <a:lnTo>
                      <a:pt x="1278" y="358"/>
                    </a:lnTo>
                  </a:path>
                </a:pathLst>
              </a:custGeom>
              <a:solidFill>
                <a:srgbClr val="000000"/>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4" name="任意多边形 344390">
                <a:extLst>
                  <a:ext uri="{FF2B5EF4-FFF2-40B4-BE49-F238E27FC236}">
                    <a16:creationId xmlns:a16="http://schemas.microsoft.com/office/drawing/2014/main" id="{8EA72084-EE85-1044-0D27-F47C0C8C3145}"/>
                  </a:ext>
                </a:extLst>
              </p:cNvPr>
              <p:cNvSpPr>
                <a:spLocks noChangeAspect="1"/>
              </p:cNvSpPr>
              <p:nvPr/>
            </p:nvSpPr>
            <p:spPr>
              <a:xfrm>
                <a:off x="3196" y="3064"/>
                <a:ext cx="20" cy="60"/>
              </a:xfrm>
              <a:custGeom>
                <a:avLst/>
                <a:gdLst/>
                <a:ahLst/>
                <a:cxnLst/>
                <a:rect l="0" t="0" r="0" b="0"/>
                <a:pathLst>
                  <a:path w="541" h="1643">
                    <a:moveTo>
                      <a:pt x="0" y="1608"/>
                    </a:moveTo>
                    <a:lnTo>
                      <a:pt x="541" y="1643"/>
                    </a:lnTo>
                    <a:lnTo>
                      <a:pt x="375" y="0"/>
                    </a:lnTo>
                    <a:lnTo>
                      <a:pt x="0" y="1608"/>
                    </a:lnTo>
                    <a:close/>
                  </a:path>
                </a:pathLst>
              </a:custGeom>
              <a:solidFill>
                <a:srgbClr val="FF0000"/>
              </a:solidFill>
              <a:ln w="952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5" name="任意多边形 344391">
                <a:extLst>
                  <a:ext uri="{FF2B5EF4-FFF2-40B4-BE49-F238E27FC236}">
                    <a16:creationId xmlns:a16="http://schemas.microsoft.com/office/drawing/2014/main" id="{FEC6D1CE-40FB-D548-0475-CBBAF1D047BE}"/>
                  </a:ext>
                </a:extLst>
              </p:cNvPr>
              <p:cNvSpPr>
                <a:spLocks noChangeAspect="1"/>
              </p:cNvSpPr>
              <p:nvPr/>
            </p:nvSpPr>
            <p:spPr>
              <a:xfrm>
                <a:off x="3196" y="3064"/>
                <a:ext cx="20" cy="60"/>
              </a:xfrm>
              <a:custGeom>
                <a:avLst/>
                <a:gdLst/>
                <a:ahLst/>
                <a:cxnLst/>
                <a:rect l="0" t="0" r="0" b="0"/>
                <a:pathLst>
                  <a:path w="541" h="1643">
                    <a:moveTo>
                      <a:pt x="0" y="1608"/>
                    </a:moveTo>
                    <a:lnTo>
                      <a:pt x="541" y="1643"/>
                    </a:lnTo>
                    <a:lnTo>
                      <a:pt x="375" y="0"/>
                    </a:lnTo>
                    <a:lnTo>
                      <a:pt x="0" y="1608"/>
                    </a:lnTo>
                  </a:path>
                </a:pathLst>
              </a:custGeom>
              <a:solidFill>
                <a:srgbClr val="000000"/>
              </a:solid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280" name="文本框 344392">
              <a:extLst>
                <a:ext uri="{FF2B5EF4-FFF2-40B4-BE49-F238E27FC236}">
                  <a16:creationId xmlns:a16="http://schemas.microsoft.com/office/drawing/2014/main" id="{33C67253-0EC2-218C-FBBD-519E601ADB5C}"/>
                </a:ext>
              </a:extLst>
            </p:cNvPr>
            <p:cNvSpPr txBox="1"/>
            <p:nvPr/>
          </p:nvSpPr>
          <p:spPr>
            <a:xfrm>
              <a:off x="3001" y="3039"/>
              <a:ext cx="373" cy="21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1" i="1" u="none" strike="noStrike" kern="0" cap="none" spc="0" normalizeH="0" baseline="0" noProof="0" dirty="0">
                  <a:ln>
                    <a:noFill/>
                  </a:ln>
                  <a:solidFill>
                    <a:srgbClr val="000000"/>
                  </a:solidFill>
                  <a:effectLst/>
                  <a:uLnTx/>
                  <a:uFillTx/>
                  <a:latin typeface="Times New Roman" panose="02020603050405020304" pitchFamily="18" charset="0"/>
                </a:rPr>
                <a:t>45°</a:t>
              </a:r>
              <a:endParaRPr kumimoji="0" lang="en-US" altLang="zh-CN" sz="1600" b="1" i="1" u="none" strike="noStrike" kern="0" cap="none" spc="0" normalizeH="0" baseline="0" noProof="0">
                <a:ln>
                  <a:noFill/>
                </a:ln>
                <a:solidFill>
                  <a:srgbClr val="000000"/>
                </a:solidFill>
                <a:effectLst/>
                <a:uLnTx/>
                <a:uFillTx/>
                <a:latin typeface="Times New Roman" panose="02020603050405020304" pitchFamily="18" charset="0"/>
              </a:endParaRPr>
            </a:p>
          </p:txBody>
        </p:sp>
      </p:grpSp>
      <p:sp>
        <p:nvSpPr>
          <p:cNvPr id="286" name="文本框 285">
            <a:extLst>
              <a:ext uri="{FF2B5EF4-FFF2-40B4-BE49-F238E27FC236}">
                <a16:creationId xmlns:a16="http://schemas.microsoft.com/office/drawing/2014/main" id="{C55E143E-01CE-17B2-0BCE-8F5BEF72F8D1}"/>
              </a:ext>
            </a:extLst>
          </p:cNvPr>
          <p:cNvSpPr txBox="1"/>
          <p:nvPr/>
        </p:nvSpPr>
        <p:spPr>
          <a:xfrm>
            <a:off x="7575346" y="2780928"/>
            <a:ext cx="1011815" cy="400110"/>
          </a:xfrm>
          <a:prstGeom prst="rect">
            <a:avLst/>
          </a:prstGeom>
          <a:noFill/>
        </p:spPr>
        <p:txBody>
          <a:bodyPr wrap="none" rtlCol="0">
            <a:spAutoFit/>
          </a:bodyPr>
          <a:lstStyle/>
          <a:p>
            <a:r>
              <a:rPr lang="en-US" altLang="zh-CN" b="1" dirty="0">
                <a:solidFill>
                  <a:srgbClr val="009900"/>
                </a:solidFill>
                <a:latin typeface="+mj-lt"/>
              </a:rPr>
              <a:t>(</a:t>
            </a:r>
            <a:r>
              <a:rPr lang="zh-CN" altLang="en-US" b="1" dirty="0">
                <a:solidFill>
                  <a:srgbClr val="009900"/>
                </a:solidFill>
                <a:latin typeface="+mj-lt"/>
              </a:rPr>
              <a:t>或</a:t>
            </a:r>
            <a:r>
              <a:rPr lang="en-US" altLang="zh-CN" b="1" i="1" dirty="0" err="1">
                <a:solidFill>
                  <a:srgbClr val="009900"/>
                </a:solidFill>
                <a:latin typeface="+mj-lt"/>
              </a:rPr>
              <a:t>b</a:t>
            </a:r>
            <a:r>
              <a:rPr lang="en-US" altLang="zh-CN" b="1" i="1" dirty="0" err="1">
                <a:solidFill>
                  <a:srgbClr val="009900"/>
                </a:solidFill>
                <a:latin typeface="+mn-ea"/>
                <a:ea typeface="+mn-ea"/>
              </a:rPr>
              <a:t>x</a:t>
            </a:r>
            <a:r>
              <a:rPr lang="en-US" altLang="zh-CN" b="1" i="1" dirty="0" err="1">
                <a:solidFill>
                  <a:srgbClr val="009900"/>
                </a:solidFill>
                <a:latin typeface="+mj-lt"/>
              </a:rPr>
              <a:t>a</a:t>
            </a:r>
            <a:r>
              <a:rPr lang="en-US" altLang="zh-CN" b="1" dirty="0">
                <a:solidFill>
                  <a:srgbClr val="009900"/>
                </a:solidFill>
                <a:latin typeface="+mj-lt"/>
              </a:rPr>
              <a:t>)</a:t>
            </a:r>
            <a:endParaRPr lang="zh-CN" altLang="en-US" b="1" dirty="0">
              <a:solidFill>
                <a:srgbClr val="009900"/>
              </a:solidFill>
              <a:latin typeface="+mj-lt"/>
            </a:endParaRPr>
          </a:p>
        </p:txBody>
      </p:sp>
      <p:sp>
        <p:nvSpPr>
          <p:cNvPr id="287" name="文本框 286">
            <a:extLst>
              <a:ext uri="{FF2B5EF4-FFF2-40B4-BE49-F238E27FC236}">
                <a16:creationId xmlns:a16="http://schemas.microsoft.com/office/drawing/2014/main" id="{E3BBA64B-F91E-0C79-46ED-1CBA6DA98034}"/>
              </a:ext>
            </a:extLst>
          </p:cNvPr>
          <p:cNvSpPr txBox="1"/>
          <p:nvPr/>
        </p:nvSpPr>
        <p:spPr>
          <a:xfrm>
            <a:off x="2123728" y="2780928"/>
            <a:ext cx="1011815" cy="400110"/>
          </a:xfrm>
          <a:prstGeom prst="rect">
            <a:avLst/>
          </a:prstGeom>
          <a:noFill/>
        </p:spPr>
        <p:txBody>
          <a:bodyPr wrap="none" rtlCol="0">
            <a:spAutoFit/>
          </a:bodyPr>
          <a:lstStyle/>
          <a:p>
            <a:r>
              <a:rPr lang="en-US" altLang="zh-CN" b="1" dirty="0">
                <a:solidFill>
                  <a:srgbClr val="009900"/>
                </a:solidFill>
                <a:latin typeface="+mj-lt"/>
              </a:rPr>
              <a:t>(</a:t>
            </a:r>
            <a:r>
              <a:rPr lang="zh-CN" altLang="en-US" b="1" dirty="0">
                <a:solidFill>
                  <a:srgbClr val="009900"/>
                </a:solidFill>
                <a:latin typeface="+mj-lt"/>
              </a:rPr>
              <a:t>或</a:t>
            </a:r>
            <a:r>
              <a:rPr lang="en-US" altLang="zh-CN" b="1" i="1" dirty="0" err="1">
                <a:solidFill>
                  <a:srgbClr val="009900"/>
                </a:solidFill>
                <a:latin typeface="+mj-lt"/>
              </a:rPr>
              <a:t>b</a:t>
            </a:r>
            <a:r>
              <a:rPr lang="en-US" altLang="zh-CN" b="1" i="1" dirty="0" err="1">
                <a:solidFill>
                  <a:srgbClr val="009900"/>
                </a:solidFill>
                <a:latin typeface="+mn-ea"/>
                <a:ea typeface="+mn-ea"/>
              </a:rPr>
              <a:t>x</a:t>
            </a:r>
            <a:r>
              <a:rPr lang="en-US" altLang="zh-CN" b="1" i="1" dirty="0" err="1">
                <a:solidFill>
                  <a:srgbClr val="009900"/>
                </a:solidFill>
                <a:latin typeface="+mj-lt"/>
              </a:rPr>
              <a:t>d</a:t>
            </a:r>
            <a:r>
              <a:rPr lang="en-US" altLang="zh-CN" b="1" dirty="0">
                <a:solidFill>
                  <a:srgbClr val="009900"/>
                </a:solidFill>
                <a:latin typeface="+mj-lt"/>
              </a:rPr>
              <a:t>)</a:t>
            </a:r>
            <a:endParaRPr lang="zh-CN" altLang="en-US" b="1" dirty="0">
              <a:solidFill>
                <a:srgbClr val="009900"/>
              </a:solidFill>
              <a:latin typeface="+mj-lt"/>
            </a:endParaRPr>
          </a:p>
        </p:txBody>
      </p:sp>
      <p:sp>
        <p:nvSpPr>
          <p:cNvPr id="289" name="文本框 285">
            <a:extLst>
              <a:ext uri="{FF2B5EF4-FFF2-40B4-BE49-F238E27FC236}">
                <a16:creationId xmlns:a16="http://schemas.microsoft.com/office/drawing/2014/main" id="{C55E143E-01CE-17B2-0BCE-8F5BEF72F8D1}"/>
              </a:ext>
            </a:extLst>
          </p:cNvPr>
          <p:cNvSpPr txBox="1"/>
          <p:nvPr/>
        </p:nvSpPr>
        <p:spPr>
          <a:xfrm>
            <a:off x="4788024" y="4577308"/>
            <a:ext cx="1056700" cy="400110"/>
          </a:xfrm>
          <a:prstGeom prst="rect">
            <a:avLst/>
          </a:prstGeom>
          <a:noFill/>
        </p:spPr>
        <p:txBody>
          <a:bodyPr wrap="none" rtlCol="0">
            <a:spAutoFit/>
          </a:bodyPr>
          <a:lstStyle>
            <a:defPPr>
              <a:defRPr lang="zh-CN"/>
            </a:defPPr>
            <a:lvl1pPr marL="0" lvl="0"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9pPr>
          </a:lstStyle>
          <a:p>
            <a:r>
              <a:rPr lang="en-US" altLang="zh-CN" b="1" dirty="0">
                <a:solidFill>
                  <a:srgbClr val="009900"/>
                </a:solidFill>
                <a:latin typeface="+mj-lt"/>
              </a:rPr>
              <a:t>(</a:t>
            </a:r>
            <a:r>
              <a:rPr lang="zh-CN" altLang="en-US" b="1" dirty="0">
                <a:solidFill>
                  <a:srgbClr val="009900"/>
                </a:solidFill>
                <a:latin typeface="+mj-lt"/>
              </a:rPr>
              <a:t>或</a:t>
            </a:r>
            <a:r>
              <a:rPr lang="en-US" altLang="zh-CN" b="1" i="1" dirty="0" err="1">
                <a:solidFill>
                  <a:srgbClr val="009900"/>
                </a:solidFill>
                <a:latin typeface="+mj-lt"/>
              </a:rPr>
              <a:t>b</a:t>
            </a:r>
            <a:r>
              <a:rPr lang="en-US" altLang="zh-CN" b="1" i="1" dirty="0" err="1">
                <a:solidFill>
                  <a:srgbClr val="009900"/>
                </a:solidFill>
                <a:latin typeface="+mn-ea"/>
                <a:ea typeface="+mn-ea"/>
              </a:rPr>
              <a:t>x</a:t>
            </a:r>
            <a:r>
              <a:rPr lang="en-US" altLang="zh-CN" b="1" i="1" dirty="0" err="1">
                <a:solidFill>
                  <a:srgbClr val="009900"/>
                </a:solidFill>
                <a:latin typeface="+mj-lt"/>
              </a:rPr>
              <a:t>D</a:t>
            </a:r>
            <a:r>
              <a:rPr lang="en-US" altLang="zh-CN" b="1" dirty="0">
                <a:solidFill>
                  <a:srgbClr val="009900"/>
                </a:solidFill>
                <a:latin typeface="+mj-lt"/>
              </a:rPr>
              <a:t>)</a:t>
            </a:r>
            <a:endParaRPr lang="zh-CN" altLang="en-US" b="1" dirty="0">
              <a:solidFill>
                <a:srgbClr val="009900"/>
              </a:solidFill>
              <a:latin typeface="+mj-lt"/>
            </a:endParaRPr>
          </a:p>
        </p:txBody>
      </p:sp>
    </p:spTree>
    <p:extLst>
      <p:ext uri="{BB962C8B-B14F-4D97-AF65-F5344CB8AC3E}">
        <p14:creationId xmlns:p14="http://schemas.microsoft.com/office/powerpoint/2010/main" val="734573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10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75"/>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7" presetClass="entr" presetSubtype="4"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ppt_x</p:attrName>
                                        </p:attrNameLst>
                                      </p:cBhvr>
                                      <p:tavLst>
                                        <p:tav tm="0">
                                          <p:val>
                                            <p:strVal val="#ppt_x"/>
                                          </p:val>
                                        </p:tav>
                                        <p:tav tm="100000">
                                          <p:val>
                                            <p:strVal val="#ppt_x"/>
                                          </p:val>
                                        </p:tav>
                                      </p:tavLst>
                                    </p:anim>
                                    <p:anim calcmode="lin" valueType="num">
                                      <p:cBhvr>
                                        <p:cTn id="28" dur="500" fill="hold"/>
                                        <p:tgtEl>
                                          <p:spTgt spid="9"/>
                                        </p:tgtEl>
                                        <p:attrNameLst>
                                          <p:attrName>ppt_y</p:attrName>
                                        </p:attrNameLst>
                                      </p:cBhvr>
                                      <p:tavLst>
                                        <p:tav tm="0">
                                          <p:val>
                                            <p:strVal val="#ppt_y+#ppt_h/2"/>
                                          </p:val>
                                        </p:tav>
                                        <p:tav tm="100000">
                                          <p:val>
                                            <p:strVal val="#ppt_y"/>
                                          </p:val>
                                        </p:tav>
                                      </p:tavLst>
                                    </p:anim>
                                    <p:anim calcmode="lin" valueType="num">
                                      <p:cBhvr>
                                        <p:cTn id="29" dur="500" fill="hold"/>
                                        <p:tgtEl>
                                          <p:spTgt spid="9"/>
                                        </p:tgtEl>
                                        <p:attrNameLst>
                                          <p:attrName>ppt_w</p:attrName>
                                        </p:attrNameLst>
                                      </p:cBhvr>
                                      <p:tavLst>
                                        <p:tav tm="0">
                                          <p:val>
                                            <p:strVal val="#ppt_w"/>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wipe(left)">
                                      <p:cBhvr>
                                        <p:cTn id="35" dur="500"/>
                                        <p:tgtEl>
                                          <p:spTgt spid="7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287"/>
                                        </p:tgtEl>
                                        <p:attrNameLst>
                                          <p:attrName>style.visibility</p:attrName>
                                        </p:attrNameLst>
                                      </p:cBhvr>
                                      <p:to>
                                        <p:strVal val="visible"/>
                                      </p:to>
                                    </p:set>
                                    <p:animEffect transition="in" filter="wipe(down)">
                                      <p:cBhvr>
                                        <p:cTn id="40" dur="500"/>
                                        <p:tgtEl>
                                          <p:spTgt spid="28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120"/>
                                        </p:tgtEl>
                                        <p:attrNameLst>
                                          <p:attrName>style.visibility</p:attrName>
                                        </p:attrNameLst>
                                      </p:cBhvr>
                                      <p:to>
                                        <p:strVal val="visible"/>
                                      </p:to>
                                    </p:set>
                                    <p:animEffect transition="in" filter="wipe(up)">
                                      <p:cBhvr>
                                        <p:cTn id="45" dur="500"/>
                                        <p:tgtEl>
                                          <p:spTgt spid="12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97"/>
                                        </p:tgtEl>
                                        <p:attrNameLst>
                                          <p:attrName>style.visibility</p:attrName>
                                        </p:attrNameLst>
                                      </p:cBhvr>
                                      <p:to>
                                        <p:strVal val="visible"/>
                                      </p:to>
                                    </p:set>
                                    <p:animEffect transition="in" filter="wipe(up)">
                                      <p:cBhvr>
                                        <p:cTn id="55" dur="500"/>
                                        <p:tgtEl>
                                          <p:spTgt spid="97"/>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83"/>
                                        </p:tgtEl>
                                        <p:attrNameLst>
                                          <p:attrName>style.visibility</p:attrName>
                                        </p:attrNameLst>
                                      </p:cBhvr>
                                      <p:to>
                                        <p:strVal val="visible"/>
                                      </p:to>
                                    </p:set>
                                    <p:animEffect transition="in" filter="wipe(up)">
                                      <p:cBhvr>
                                        <p:cTn id="60" dur="500"/>
                                        <p:tgtEl>
                                          <p:spTgt spid="83"/>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108"/>
                                        </p:tgtEl>
                                        <p:attrNameLst>
                                          <p:attrName>style.visibility</p:attrName>
                                        </p:attrNameLst>
                                      </p:cBhvr>
                                      <p:to>
                                        <p:strVal val="visible"/>
                                      </p:to>
                                    </p:set>
                                    <p:animEffect transition="in" filter="wipe(left)">
                                      <p:cBhvr>
                                        <p:cTn id="65" dur="500"/>
                                        <p:tgtEl>
                                          <p:spTgt spid="108"/>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204"/>
                                        </p:tgtEl>
                                        <p:attrNameLst>
                                          <p:attrName>style.visibility</p:attrName>
                                        </p:attrNameLst>
                                      </p:cBhvr>
                                      <p:to>
                                        <p:strVal val="visible"/>
                                      </p:to>
                                    </p:set>
                                    <p:animEffect transition="in" filter="wipe(left)">
                                      <p:cBhvr>
                                        <p:cTn id="70" dur="500"/>
                                        <p:tgtEl>
                                          <p:spTgt spid="204"/>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nodeType="clickEffect">
                                  <p:stCondLst>
                                    <p:cond delay="0"/>
                                  </p:stCondLst>
                                  <p:childTnLst>
                                    <p:set>
                                      <p:cBhvr>
                                        <p:cTn id="74" dur="1" fill="hold">
                                          <p:stCondLst>
                                            <p:cond delay="0"/>
                                          </p:stCondLst>
                                        </p:cTn>
                                        <p:tgtEl>
                                          <p:spTgt spid="277"/>
                                        </p:tgtEl>
                                        <p:attrNameLst>
                                          <p:attrName>style.visibility</p:attrName>
                                        </p:attrNameLst>
                                      </p:cBhvr>
                                      <p:to>
                                        <p:strVal val="visible"/>
                                      </p:to>
                                    </p:set>
                                    <p:animEffect transition="in" filter="blinds(horizontal)">
                                      <p:cBhvr>
                                        <p:cTn id="75" dur="500"/>
                                        <p:tgtEl>
                                          <p:spTgt spid="277"/>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289"/>
                                        </p:tgtEl>
                                        <p:attrNameLst>
                                          <p:attrName>style.visibility</p:attrName>
                                        </p:attrNameLst>
                                      </p:cBhvr>
                                      <p:to>
                                        <p:strVal val="visible"/>
                                      </p:to>
                                    </p:set>
                                    <p:animEffect transition="in" filter="wipe(down)">
                                      <p:cBhvr>
                                        <p:cTn id="80" dur="500"/>
                                        <p:tgtEl>
                                          <p:spTgt spid="289"/>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7"/>
                                        </p:tgtEl>
                                        <p:attrNameLst>
                                          <p:attrName>style.visibility</p:attrName>
                                        </p:attrNameLst>
                                      </p:cBhvr>
                                      <p:to>
                                        <p:strVal val="visible"/>
                                      </p:to>
                                    </p:set>
                                    <p:animEffect transition="in" filter="wipe(left)">
                                      <p:cBhvr>
                                        <p:cTn id="85" dur="500"/>
                                        <p:tgtEl>
                                          <p:spTgt spid="7"/>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239"/>
                                        </p:tgtEl>
                                        <p:attrNameLst>
                                          <p:attrName>style.visibility</p:attrName>
                                        </p:attrNameLst>
                                      </p:cBhvr>
                                      <p:to>
                                        <p:strVal val="visible"/>
                                      </p:to>
                                    </p:set>
                                    <p:animEffect transition="in" filter="wipe(left)">
                                      <p:cBhvr>
                                        <p:cTn id="90" dur="500"/>
                                        <p:tgtEl>
                                          <p:spTgt spid="239"/>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nodeType="clickEffect">
                                  <p:stCondLst>
                                    <p:cond delay="0"/>
                                  </p:stCondLst>
                                  <p:childTnLst>
                                    <p:set>
                                      <p:cBhvr>
                                        <p:cTn id="94" dur="1" fill="hold">
                                          <p:stCondLst>
                                            <p:cond delay="0"/>
                                          </p:stCondLst>
                                        </p:cTn>
                                        <p:tgtEl>
                                          <p:spTgt spid="227"/>
                                        </p:tgtEl>
                                        <p:attrNameLst>
                                          <p:attrName>style.visibility</p:attrName>
                                        </p:attrNameLst>
                                      </p:cBhvr>
                                      <p:to>
                                        <p:strVal val="visible"/>
                                      </p:to>
                                    </p:set>
                                    <p:animEffect transition="in" filter="wipe(up)">
                                      <p:cBhvr>
                                        <p:cTn id="95" dur="500"/>
                                        <p:tgtEl>
                                          <p:spTgt spid="227"/>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1" fill="hold" nodeType="clickEffect">
                                  <p:stCondLst>
                                    <p:cond delay="0"/>
                                  </p:stCondLst>
                                  <p:childTnLst>
                                    <p:set>
                                      <p:cBhvr>
                                        <p:cTn id="99" dur="1" fill="hold">
                                          <p:stCondLst>
                                            <p:cond delay="0"/>
                                          </p:stCondLst>
                                        </p:cTn>
                                        <p:tgtEl>
                                          <p:spTgt spid="213"/>
                                        </p:tgtEl>
                                        <p:attrNameLst>
                                          <p:attrName>style.visibility</p:attrName>
                                        </p:attrNameLst>
                                      </p:cBhvr>
                                      <p:to>
                                        <p:strVal val="visible"/>
                                      </p:to>
                                    </p:set>
                                    <p:animEffect transition="in" filter="wipe(up)">
                                      <p:cBhvr>
                                        <p:cTn id="100" dur="500"/>
                                        <p:tgtEl>
                                          <p:spTgt spid="213"/>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1" fill="hold" nodeType="clickEffect">
                                  <p:stCondLst>
                                    <p:cond delay="0"/>
                                  </p:stCondLst>
                                  <p:childTnLst>
                                    <p:set>
                                      <p:cBhvr>
                                        <p:cTn id="104" dur="1" fill="hold">
                                          <p:stCondLst>
                                            <p:cond delay="0"/>
                                          </p:stCondLst>
                                        </p:cTn>
                                        <p:tgtEl>
                                          <p:spTgt spid="267"/>
                                        </p:tgtEl>
                                        <p:attrNameLst>
                                          <p:attrName>style.visibility</p:attrName>
                                        </p:attrNameLst>
                                      </p:cBhvr>
                                      <p:to>
                                        <p:strVal val="visible"/>
                                      </p:to>
                                    </p:set>
                                    <p:animEffect transition="in" filter="wipe(up)">
                                      <p:cBhvr>
                                        <p:cTn id="105" dur="500"/>
                                        <p:tgtEl>
                                          <p:spTgt spid="267"/>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1" fill="hold" nodeType="clickEffect">
                                  <p:stCondLst>
                                    <p:cond delay="0"/>
                                  </p:stCondLst>
                                  <p:childTnLst>
                                    <p:set>
                                      <p:cBhvr>
                                        <p:cTn id="109" dur="1" fill="hold">
                                          <p:stCondLst>
                                            <p:cond delay="0"/>
                                          </p:stCondLst>
                                        </p:cTn>
                                        <p:tgtEl>
                                          <p:spTgt spid="235"/>
                                        </p:tgtEl>
                                        <p:attrNameLst>
                                          <p:attrName>style.visibility</p:attrName>
                                        </p:attrNameLst>
                                      </p:cBhvr>
                                      <p:to>
                                        <p:strVal val="visible"/>
                                      </p:to>
                                    </p:set>
                                    <p:animEffect transition="in" filter="wipe(up)">
                                      <p:cBhvr>
                                        <p:cTn id="110" dur="500"/>
                                        <p:tgtEl>
                                          <p:spTgt spid="235"/>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grpId="0" nodeType="clickEffect">
                                  <p:stCondLst>
                                    <p:cond delay="0"/>
                                  </p:stCondLst>
                                  <p:childTnLst>
                                    <p:set>
                                      <p:cBhvr>
                                        <p:cTn id="114" dur="1" fill="hold">
                                          <p:stCondLst>
                                            <p:cond delay="0"/>
                                          </p:stCondLst>
                                        </p:cTn>
                                        <p:tgtEl>
                                          <p:spTgt spid="226"/>
                                        </p:tgtEl>
                                        <p:attrNameLst>
                                          <p:attrName>style.visibility</p:attrName>
                                        </p:attrNameLst>
                                      </p:cBhvr>
                                      <p:to>
                                        <p:strVal val="visible"/>
                                      </p:to>
                                    </p:set>
                                    <p:animEffect transition="in" filter="wipe(left)">
                                      <p:cBhvr>
                                        <p:cTn id="115" dur="500"/>
                                        <p:tgtEl>
                                          <p:spTgt spid="226"/>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4" fill="hold" grpId="0" nodeType="clickEffect">
                                  <p:stCondLst>
                                    <p:cond delay="0"/>
                                  </p:stCondLst>
                                  <p:childTnLst>
                                    <p:set>
                                      <p:cBhvr>
                                        <p:cTn id="119" dur="1" fill="hold">
                                          <p:stCondLst>
                                            <p:cond delay="0"/>
                                          </p:stCondLst>
                                        </p:cTn>
                                        <p:tgtEl>
                                          <p:spTgt spid="286"/>
                                        </p:tgtEl>
                                        <p:attrNameLst>
                                          <p:attrName>style.visibility</p:attrName>
                                        </p:attrNameLst>
                                      </p:cBhvr>
                                      <p:to>
                                        <p:strVal val="visible"/>
                                      </p:to>
                                    </p:set>
                                    <p:animEffect transition="in" filter="wipe(down)">
                                      <p:cBhvr>
                                        <p:cTn id="120" dur="500"/>
                                        <p:tgtEl>
                                          <p:spTgt spid="2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6" grpId="0"/>
      <p:bldP spid="7" grpId="0"/>
      <p:bldP spid="8" grpId="0"/>
      <p:bldP spid="226" grpId="0"/>
      <p:bldP spid="286" grpId="0"/>
      <p:bldP spid="287" grpId="0"/>
      <p:bldP spid="28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a:extLst>
              <a:ext uri="{FF2B5EF4-FFF2-40B4-BE49-F238E27FC236}">
                <a16:creationId xmlns:a16="http://schemas.microsoft.com/office/drawing/2014/main" id="{619FE296-7D39-0095-B958-A35BE40646B7}"/>
              </a:ext>
            </a:extLst>
          </p:cNvPr>
          <p:cNvSpPr txBox="1">
            <a:spLocks noChangeArrowheads="1"/>
          </p:cNvSpPr>
          <p:nvPr/>
        </p:nvSpPr>
        <p:spPr bwMode="auto">
          <a:xfrm>
            <a:off x="532584" y="798766"/>
            <a:ext cx="1905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kumimoji="1" lang="en-US" altLang="zh-CN" sz="2400" b="1" dirty="0">
                <a:solidFill>
                  <a:srgbClr val="FF0000"/>
                </a:solidFill>
                <a:latin typeface="+mn-ea"/>
                <a:ea typeface="+mn-ea"/>
              </a:rPr>
              <a:t>①</a:t>
            </a:r>
            <a:r>
              <a:rPr kumimoji="1" lang="zh-CN" altLang="en-US" sz="2400" b="1" dirty="0">
                <a:solidFill>
                  <a:srgbClr val="FF0000"/>
                </a:solidFill>
                <a:latin typeface="+mn-ea"/>
                <a:ea typeface="+mn-ea"/>
              </a:rPr>
              <a:t>设计基准  </a:t>
            </a:r>
          </a:p>
        </p:txBody>
      </p:sp>
      <p:grpSp>
        <p:nvGrpSpPr>
          <p:cNvPr id="6" name="Group 4">
            <a:extLst>
              <a:ext uri="{FF2B5EF4-FFF2-40B4-BE49-F238E27FC236}">
                <a16:creationId xmlns:a16="http://schemas.microsoft.com/office/drawing/2014/main" id="{5456C556-6DE9-9DCD-BB4F-E54A83AE60C5}"/>
              </a:ext>
            </a:extLst>
          </p:cNvPr>
          <p:cNvGrpSpPr>
            <a:grpSpLocks/>
          </p:cNvGrpSpPr>
          <p:nvPr/>
        </p:nvGrpSpPr>
        <p:grpSpPr bwMode="auto">
          <a:xfrm>
            <a:off x="2513741" y="654842"/>
            <a:ext cx="6419851" cy="879475"/>
            <a:chOff x="1477" y="1238"/>
            <a:chExt cx="4044" cy="554"/>
          </a:xfrm>
        </p:grpSpPr>
        <p:sp>
          <p:nvSpPr>
            <p:cNvPr id="7" name="Text Box 5">
              <a:extLst>
                <a:ext uri="{FF2B5EF4-FFF2-40B4-BE49-F238E27FC236}">
                  <a16:creationId xmlns:a16="http://schemas.microsoft.com/office/drawing/2014/main" id="{320C9CD1-7911-95EA-2B7D-044D1BD636AB}"/>
                </a:ext>
              </a:extLst>
            </p:cNvPr>
            <p:cNvSpPr txBox="1">
              <a:spLocks noChangeArrowheads="1"/>
            </p:cNvSpPr>
            <p:nvPr/>
          </p:nvSpPr>
          <p:spPr bwMode="auto">
            <a:xfrm>
              <a:off x="1536" y="1238"/>
              <a:ext cx="3985" cy="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0000"/>
                </a:lnSpc>
                <a:spcBef>
                  <a:spcPct val="50000"/>
                </a:spcBef>
                <a:defRPr/>
              </a:pPr>
              <a:r>
                <a:rPr kumimoji="1" lang="zh-CN" altLang="en-US" sz="2400" dirty="0">
                  <a:latin typeface="隶书" panose="02010509060101010101" pitchFamily="49" charset="-122"/>
                  <a:ea typeface="隶书" panose="02010509060101010101" pitchFamily="49" charset="-122"/>
                </a:rPr>
                <a:t>从设计角度考虑，为满足零件在机器或部件中对其结构、性能要求而选定的一些基准。</a:t>
              </a:r>
              <a:r>
                <a:rPr kumimoji="1" lang="en-US" altLang="zh-CN" sz="2400" dirty="0">
                  <a:latin typeface="隶书" panose="02010509060101010101" pitchFamily="49" charset="-122"/>
                  <a:ea typeface="隶书" panose="02010509060101010101" pitchFamily="49" charset="-122"/>
                </a:rPr>
                <a:t> </a:t>
              </a:r>
            </a:p>
          </p:txBody>
        </p:sp>
        <p:sp>
          <p:nvSpPr>
            <p:cNvPr id="8" name="AutoShape 6">
              <a:extLst>
                <a:ext uri="{FF2B5EF4-FFF2-40B4-BE49-F238E27FC236}">
                  <a16:creationId xmlns:a16="http://schemas.microsoft.com/office/drawing/2014/main" id="{166DDAD8-5DC9-65DC-0A4C-FD475EE0E315}"/>
                </a:ext>
              </a:extLst>
            </p:cNvPr>
            <p:cNvSpPr>
              <a:spLocks noChangeArrowheads="1"/>
            </p:cNvSpPr>
            <p:nvPr/>
          </p:nvSpPr>
          <p:spPr bwMode="auto">
            <a:xfrm>
              <a:off x="1477" y="1264"/>
              <a:ext cx="4033" cy="528"/>
            </a:xfrm>
            <a:prstGeom prst="flowChartAlternateProcess">
              <a:avLst/>
            </a:prstGeom>
            <a:noFill/>
            <a:ln w="9525">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800">
                <a:solidFill>
                  <a:srgbClr val="000000"/>
                </a:solidFill>
                <a:latin typeface="Arial" panose="020B0604020202020204" pitchFamily="34" charset="0"/>
                <a:ea typeface="楷体_GB2312" pitchFamily="49" charset="-122"/>
              </a:endParaRPr>
            </a:p>
          </p:txBody>
        </p:sp>
      </p:grpSp>
      <p:sp>
        <p:nvSpPr>
          <p:cNvPr id="9" name="Text Box 7">
            <a:extLst>
              <a:ext uri="{FF2B5EF4-FFF2-40B4-BE49-F238E27FC236}">
                <a16:creationId xmlns:a16="http://schemas.microsoft.com/office/drawing/2014/main" id="{4017DFA1-60A5-D60F-EC52-2E1DB875CCC4}"/>
              </a:ext>
            </a:extLst>
          </p:cNvPr>
          <p:cNvSpPr txBox="1">
            <a:spLocks noChangeArrowheads="1"/>
          </p:cNvSpPr>
          <p:nvPr/>
        </p:nvSpPr>
        <p:spPr bwMode="auto">
          <a:xfrm>
            <a:off x="6172200" y="2743200"/>
            <a:ext cx="2743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kumimoji="1" lang="en-US" altLang="zh-CN" b="1" dirty="0">
                <a:solidFill>
                  <a:srgbClr val="FF3300"/>
                </a:solidFill>
                <a:latin typeface="Times New Roman" panose="02020603050405020304" pitchFamily="18" charset="0"/>
                <a:ea typeface="华文行楷" panose="02010800040101010101" pitchFamily="2" charset="-122"/>
              </a:rPr>
              <a:t>B---</a:t>
            </a:r>
            <a:r>
              <a:rPr kumimoji="1" lang="zh-CN" altLang="en-US" b="1" dirty="0">
                <a:solidFill>
                  <a:srgbClr val="FF3300"/>
                </a:solidFill>
                <a:latin typeface="Times New Roman" panose="02020603050405020304" pitchFamily="18" charset="0"/>
                <a:ea typeface="华文行楷" panose="02010800040101010101" pitchFamily="2" charset="-122"/>
              </a:rPr>
              <a:t>高度方向设计基准</a:t>
            </a:r>
          </a:p>
        </p:txBody>
      </p:sp>
      <p:sp>
        <p:nvSpPr>
          <p:cNvPr id="10" name="Text Box 8">
            <a:extLst>
              <a:ext uri="{FF2B5EF4-FFF2-40B4-BE49-F238E27FC236}">
                <a16:creationId xmlns:a16="http://schemas.microsoft.com/office/drawing/2014/main" id="{E816675A-40B4-80A3-6177-E2DCE2828033}"/>
              </a:ext>
            </a:extLst>
          </p:cNvPr>
          <p:cNvSpPr txBox="1">
            <a:spLocks noChangeArrowheads="1"/>
          </p:cNvSpPr>
          <p:nvPr/>
        </p:nvSpPr>
        <p:spPr bwMode="auto">
          <a:xfrm>
            <a:off x="6172200" y="3276600"/>
            <a:ext cx="2667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kumimoji="1" lang="en-US" altLang="zh-CN" b="1">
                <a:solidFill>
                  <a:srgbClr val="0000FF"/>
                </a:solidFill>
                <a:latin typeface="Times New Roman" panose="02020603050405020304" pitchFamily="18" charset="0"/>
                <a:ea typeface="华文行楷" panose="02010800040101010101" pitchFamily="2" charset="-122"/>
              </a:rPr>
              <a:t>C---</a:t>
            </a:r>
            <a:r>
              <a:rPr kumimoji="1" lang="zh-CN" altLang="en-US" b="1">
                <a:solidFill>
                  <a:srgbClr val="0000FF"/>
                </a:solidFill>
                <a:latin typeface="Times New Roman" panose="02020603050405020304" pitchFamily="18" charset="0"/>
                <a:ea typeface="华文行楷" panose="02010800040101010101" pitchFamily="2" charset="-122"/>
              </a:rPr>
              <a:t>长度方向设计基准</a:t>
            </a:r>
          </a:p>
        </p:txBody>
      </p:sp>
      <p:sp>
        <p:nvSpPr>
          <p:cNvPr id="11" name="Text Box 9">
            <a:extLst>
              <a:ext uri="{FF2B5EF4-FFF2-40B4-BE49-F238E27FC236}">
                <a16:creationId xmlns:a16="http://schemas.microsoft.com/office/drawing/2014/main" id="{F0FD1AB7-5802-900B-EE8A-7FE242A9BEB2}"/>
              </a:ext>
            </a:extLst>
          </p:cNvPr>
          <p:cNvSpPr txBox="1">
            <a:spLocks noChangeArrowheads="1"/>
          </p:cNvSpPr>
          <p:nvPr/>
        </p:nvSpPr>
        <p:spPr bwMode="auto">
          <a:xfrm>
            <a:off x="6172200" y="3810000"/>
            <a:ext cx="2667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kumimoji="1" lang="en-US" altLang="zh-CN" b="1">
                <a:solidFill>
                  <a:srgbClr val="FF00FF"/>
                </a:solidFill>
                <a:latin typeface="Times New Roman" panose="02020603050405020304" pitchFamily="18" charset="0"/>
                <a:ea typeface="华文行楷" panose="02010800040101010101" pitchFamily="2" charset="-122"/>
              </a:rPr>
              <a:t>D---</a:t>
            </a:r>
            <a:r>
              <a:rPr kumimoji="1" lang="zh-CN" altLang="en-US" b="1">
                <a:solidFill>
                  <a:srgbClr val="FF00FF"/>
                </a:solidFill>
                <a:latin typeface="Times New Roman" panose="02020603050405020304" pitchFamily="18" charset="0"/>
                <a:ea typeface="华文行楷" panose="02010800040101010101" pitchFamily="2" charset="-122"/>
              </a:rPr>
              <a:t>宽度方向设计基准</a:t>
            </a:r>
          </a:p>
        </p:txBody>
      </p:sp>
      <p:pic>
        <p:nvPicPr>
          <p:cNvPr id="12" name="Picture 10">
            <a:extLst>
              <a:ext uri="{FF2B5EF4-FFF2-40B4-BE49-F238E27FC236}">
                <a16:creationId xmlns:a16="http://schemas.microsoft.com/office/drawing/2014/main" id="{7400BDB8-62A4-9D01-47DE-ECDE5DF332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767" y="1617419"/>
            <a:ext cx="6781800" cy="4810125"/>
          </a:xfrm>
          <a:prstGeom prst="rect">
            <a:avLst/>
          </a:prstGeom>
          <a:noFill/>
          <a:ln>
            <a:noFill/>
          </a:ln>
          <a:effectLst/>
          <a:extLst>
            <a:ext uri="{909E8E84-426E-40DD-AFC4-6F175D3DCCD1}">
              <a14:hiddenFill xmlns:a14="http://schemas.microsoft.com/office/drawing/2010/main">
                <a:gradFill rotWithShape="0">
                  <a:gsLst>
                    <a:gs pos="0">
                      <a:srgbClr val="66CCFF">
                        <a:gamma/>
                        <a:shade val="46275"/>
                        <a:invGamma/>
                      </a:srgbClr>
                    </a:gs>
                    <a:gs pos="50000">
                      <a:srgbClr val="66CCFF"/>
                    </a:gs>
                    <a:gs pos="100000">
                      <a:srgbClr val="66CCFF">
                        <a:gamma/>
                        <a:shade val="46275"/>
                        <a:invGamma/>
                      </a:srgb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4" name="Object 12">
            <a:extLst>
              <a:ext uri="{FF2B5EF4-FFF2-40B4-BE49-F238E27FC236}">
                <a16:creationId xmlns:a16="http://schemas.microsoft.com/office/drawing/2014/main" id="{C55B62A1-DAA6-E471-0785-EFB0C6AEFF8A}"/>
              </a:ext>
            </a:extLst>
          </p:cNvPr>
          <p:cNvGraphicFramePr>
            <a:graphicFrameLocks noChangeAspect="1"/>
          </p:cNvGraphicFramePr>
          <p:nvPr>
            <p:extLst>
              <p:ext uri="{D42A27DB-BD31-4B8C-83A1-F6EECF244321}">
                <p14:modId xmlns:p14="http://schemas.microsoft.com/office/powerpoint/2010/main" val="4093083536"/>
              </p:ext>
            </p:extLst>
          </p:nvPr>
        </p:nvGraphicFramePr>
        <p:xfrm>
          <a:off x="5220072" y="4479681"/>
          <a:ext cx="2514600" cy="2084388"/>
        </p:xfrm>
        <a:graphic>
          <a:graphicData uri="http://schemas.openxmlformats.org/presentationml/2006/ole">
            <mc:AlternateContent xmlns:mc="http://schemas.openxmlformats.org/markup-compatibility/2006">
              <mc:Choice xmlns:v="urn:schemas-microsoft-com:vml" Requires="v">
                <p:oleObj name="图像文档" r:id="rId3" imgW="9001080" imgH="5619600" progId="图像.文件">
                  <p:embed/>
                </p:oleObj>
              </mc:Choice>
              <mc:Fallback>
                <p:oleObj name="图像文档" r:id="rId3" imgW="9001080" imgH="5619600" progId="图像.文件">
                  <p:embed/>
                  <p:pic>
                    <p:nvPicPr>
                      <p:cNvPr id="244748" name="Object 12">
                        <a:extLst>
                          <a:ext uri="{FF2B5EF4-FFF2-40B4-BE49-F238E27FC236}">
                            <a16:creationId xmlns:a16="http://schemas.microsoft.com/office/drawing/2014/main" id="{809326A3-6B6C-D357-0574-4B27180216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9524" t="17458" r="21217" b="3899"/>
                      <a:stretch>
                        <a:fillRect/>
                      </a:stretch>
                    </p:blipFill>
                    <p:spPr bwMode="auto">
                      <a:xfrm>
                        <a:off x="5220072" y="4479681"/>
                        <a:ext cx="2514600" cy="2084388"/>
                      </a:xfrm>
                      <a:prstGeom prst="rect">
                        <a:avLst/>
                      </a:prstGeom>
                      <a:noFill/>
                      <a:ln>
                        <a:noFill/>
                      </a:ln>
                      <a:effectLst/>
                      <a:extLst>
                        <a:ext uri="{909E8E84-426E-40DD-AFC4-6F175D3DCCD1}">
                          <a14:hiddenFill xmlns:a14="http://schemas.microsoft.com/office/drawing/2010/main">
                            <a:solidFill>
                              <a:srgbClr val="339966"/>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 name="矩形 529410">
            <a:extLst>
              <a:ext uri="{FF2B5EF4-FFF2-40B4-BE49-F238E27FC236}">
                <a16:creationId xmlns:a16="http://schemas.microsoft.com/office/drawing/2014/main" id="{28DF863B-23CE-9F48-7968-FEBCFB881CFB}"/>
              </a:ext>
            </a:extLst>
          </p:cNvPr>
          <p:cNvSpPr/>
          <p:nvPr/>
        </p:nvSpPr>
        <p:spPr>
          <a:xfrm>
            <a:off x="323528" y="152400"/>
            <a:ext cx="3126177" cy="461665"/>
          </a:xfrm>
          <a:prstGeom prst="rect">
            <a:avLst/>
          </a:prstGeom>
          <a:noFill/>
          <a:ln w="9525">
            <a:noFill/>
          </a:ln>
        </p:spPr>
        <p:txBody>
          <a:bodyPr wrap="none" anchor="ctr" anchorCtr="0">
            <a:spAutoFit/>
          </a:bodyPr>
          <a:lstStyle/>
          <a:p>
            <a:pPr>
              <a:defRPr/>
            </a:pPr>
            <a:r>
              <a:rPr lang="zh-CN" altLang="en-US" sz="2400" b="1" dirty="0">
                <a:solidFill>
                  <a:schemeClr val="accent6"/>
                </a:solidFill>
                <a:latin typeface="等线" panose="02010600030101010101" pitchFamily="2" charset="-122"/>
                <a:ea typeface="等线" panose="02010600030101010101" pitchFamily="2" charset="-122"/>
                <a:cs typeface="楷体" panose="02010609060101010101" charset="-122"/>
              </a:rPr>
              <a:t>（</a:t>
            </a:r>
            <a:r>
              <a:rPr lang="en-US" altLang="zh-CN" sz="2400" b="1" dirty="0">
                <a:solidFill>
                  <a:schemeClr val="accent6"/>
                </a:solidFill>
                <a:latin typeface="等线" panose="02010600030101010101" pitchFamily="2" charset="-122"/>
                <a:ea typeface="等线" panose="02010600030101010101" pitchFamily="2" charset="-122"/>
                <a:cs typeface="楷体" panose="02010609060101010101" charset="-122"/>
              </a:rPr>
              <a:t>1</a:t>
            </a:r>
            <a:r>
              <a:rPr lang="zh-CN" altLang="en-US" sz="2400" b="1" dirty="0">
                <a:solidFill>
                  <a:schemeClr val="accent6"/>
                </a:solidFill>
                <a:latin typeface="等线" panose="02010600030101010101" pitchFamily="2" charset="-122"/>
                <a:ea typeface="等线" panose="02010600030101010101" pitchFamily="2" charset="-122"/>
                <a:cs typeface="楷体" panose="02010609060101010101" charset="-122"/>
              </a:rPr>
              <a:t>）尺寸基准的分类</a:t>
            </a:r>
            <a:endParaRPr lang="en-US" altLang="zh-CN" sz="2400" b="1" dirty="0">
              <a:solidFill>
                <a:schemeClr val="accent6"/>
              </a:solidFill>
              <a:latin typeface="等线" panose="02010600030101010101" pitchFamily="2" charset="-122"/>
              <a:ea typeface="等线" panose="02010600030101010101" pitchFamily="2" charset="-122"/>
              <a:cs typeface="楷体" panose="02010609060101010101" charset="-122"/>
            </a:endParaRPr>
          </a:p>
        </p:txBody>
      </p:sp>
      <p:sp>
        <p:nvSpPr>
          <p:cNvPr id="16" name="椭圆 15">
            <a:extLst>
              <a:ext uri="{FF2B5EF4-FFF2-40B4-BE49-F238E27FC236}">
                <a16:creationId xmlns:a16="http://schemas.microsoft.com/office/drawing/2014/main" id="{D9C0C7BA-2091-DD8B-AE59-5C3F0D6092DF}"/>
              </a:ext>
            </a:extLst>
          </p:cNvPr>
          <p:cNvSpPr/>
          <p:nvPr/>
        </p:nvSpPr>
        <p:spPr>
          <a:xfrm>
            <a:off x="882885" y="1700808"/>
            <a:ext cx="288032" cy="504056"/>
          </a:xfrm>
          <a:prstGeom prst="ellipse">
            <a:avLst/>
          </a:prstGeom>
          <a:noFill/>
          <a:ln w="28575">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5415EBB7-7530-1F2E-9824-2957DF950AE6}"/>
              </a:ext>
            </a:extLst>
          </p:cNvPr>
          <p:cNvSpPr/>
          <p:nvPr/>
        </p:nvSpPr>
        <p:spPr>
          <a:xfrm>
            <a:off x="4283968" y="1617419"/>
            <a:ext cx="288032" cy="504056"/>
          </a:xfrm>
          <a:prstGeom prst="ellipse">
            <a:avLst/>
          </a:prstGeom>
          <a:noFill/>
          <a:ln w="28575">
            <a:solidFill>
              <a:srgbClr val="FF66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71109EF1-210E-D274-1386-4965DECD3E8D}"/>
              </a:ext>
            </a:extLst>
          </p:cNvPr>
          <p:cNvSpPr/>
          <p:nvPr/>
        </p:nvSpPr>
        <p:spPr>
          <a:xfrm>
            <a:off x="3358635" y="4206875"/>
            <a:ext cx="288032" cy="504056"/>
          </a:xfrm>
          <a:prstGeom prst="ellipse">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34549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37"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outVertic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1+#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heel(1)">
                                      <p:cBhvr>
                                        <p:cTn id="35" dur="20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1+#ppt_w/2"/>
                                          </p:val>
                                        </p:tav>
                                        <p:tav tm="100000">
                                          <p:val>
                                            <p:strVal val="#ppt_x"/>
                                          </p:val>
                                        </p:tav>
                                      </p:tavLst>
                                    </p:anim>
                                    <p:anim calcmode="lin" valueType="num">
                                      <p:cBhvr additive="base">
                                        <p:cTn id="41"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1" presetClass="entr" presetSubtype="1"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heel(1)">
                                      <p:cBhvr>
                                        <p:cTn id="46" dur="20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1+#ppt_w/2"/>
                                          </p:val>
                                        </p:tav>
                                        <p:tav tm="100000">
                                          <p:val>
                                            <p:strVal val="#ppt_x"/>
                                          </p:val>
                                        </p:tav>
                                      </p:tavLst>
                                    </p:anim>
                                    <p:anim calcmode="lin" valueType="num">
                                      <p:cBhvr additive="base">
                                        <p:cTn id="5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1" presetClass="entr" presetSubtype="1"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heel(1)">
                                      <p:cBhvr>
                                        <p:cTn id="57" dur="20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499"/>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9" grpId="0" autoUpdateAnimBg="0"/>
      <p:bldP spid="10" grpId="0" autoUpdateAnimBg="0"/>
      <p:bldP spid="11" grpId="0" autoUpdateAnimBg="0"/>
      <p:bldP spid="15" grpId="0"/>
      <p:bldP spid="16" grpId="0" animBg="1"/>
      <p:bldP spid="17" grpId="0" animBg="1"/>
      <p:bldP spid="19"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BF9E352-912A-10D4-836C-60565734AD1B}"/>
              </a:ext>
            </a:extLst>
          </p:cNvPr>
          <p:cNvSpPr txBox="1">
            <a:spLocks noChangeArrowheads="1"/>
          </p:cNvSpPr>
          <p:nvPr/>
        </p:nvSpPr>
        <p:spPr bwMode="auto">
          <a:xfrm>
            <a:off x="426187" y="919930"/>
            <a:ext cx="1905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kumimoji="1" lang="en-US" altLang="zh-CN" sz="2400" b="1" dirty="0">
                <a:solidFill>
                  <a:srgbClr val="FF0000"/>
                </a:solidFill>
                <a:latin typeface="+mn-ea"/>
                <a:ea typeface="+mn-ea"/>
              </a:rPr>
              <a:t>②</a:t>
            </a:r>
            <a:r>
              <a:rPr kumimoji="1" lang="zh-CN" altLang="en-US" sz="2400" b="1" dirty="0">
                <a:solidFill>
                  <a:srgbClr val="FF0000"/>
                </a:solidFill>
                <a:latin typeface="+mn-ea"/>
                <a:ea typeface="+mn-ea"/>
              </a:rPr>
              <a:t>工艺基准  </a:t>
            </a:r>
          </a:p>
        </p:txBody>
      </p:sp>
      <p:grpSp>
        <p:nvGrpSpPr>
          <p:cNvPr id="5" name="Group 3">
            <a:extLst>
              <a:ext uri="{FF2B5EF4-FFF2-40B4-BE49-F238E27FC236}">
                <a16:creationId xmlns:a16="http://schemas.microsoft.com/office/drawing/2014/main" id="{8B7CEBE2-8796-B2D2-2305-EADF627BB206}"/>
              </a:ext>
            </a:extLst>
          </p:cNvPr>
          <p:cNvGrpSpPr>
            <a:grpSpLocks/>
          </p:cNvGrpSpPr>
          <p:nvPr/>
        </p:nvGrpSpPr>
        <p:grpSpPr bwMode="auto">
          <a:xfrm>
            <a:off x="2310882" y="713023"/>
            <a:ext cx="6543514" cy="873125"/>
            <a:chOff x="1458" y="1238"/>
            <a:chExt cx="4033" cy="550"/>
          </a:xfrm>
        </p:grpSpPr>
        <p:sp>
          <p:nvSpPr>
            <p:cNvPr id="6" name="Text Box 4">
              <a:extLst>
                <a:ext uri="{FF2B5EF4-FFF2-40B4-BE49-F238E27FC236}">
                  <a16:creationId xmlns:a16="http://schemas.microsoft.com/office/drawing/2014/main" id="{65A70C84-3A05-724E-E9F9-ED97A8F6A669}"/>
                </a:ext>
              </a:extLst>
            </p:cNvPr>
            <p:cNvSpPr txBox="1">
              <a:spLocks noChangeArrowheads="1"/>
            </p:cNvSpPr>
            <p:nvPr/>
          </p:nvSpPr>
          <p:spPr bwMode="auto">
            <a:xfrm>
              <a:off x="1536" y="1238"/>
              <a:ext cx="3955" cy="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0000"/>
                </a:lnSpc>
                <a:spcBef>
                  <a:spcPct val="50000"/>
                </a:spcBef>
                <a:defRPr/>
              </a:pPr>
              <a:r>
                <a:rPr kumimoji="1" lang="zh-CN" altLang="en-US" sz="2400" dirty="0">
                  <a:latin typeface="隶书" panose="02010509060101010101" pitchFamily="49" charset="-122"/>
                  <a:ea typeface="隶书" panose="02010509060101010101" pitchFamily="49" charset="-122"/>
                </a:rPr>
                <a:t>从加工工艺的角度考虑，为便于零件的加工、测量而选定的一些基准，称为工艺基准。</a:t>
              </a:r>
            </a:p>
          </p:txBody>
        </p:sp>
        <p:sp>
          <p:nvSpPr>
            <p:cNvPr id="7" name="AutoShape 5">
              <a:extLst>
                <a:ext uri="{FF2B5EF4-FFF2-40B4-BE49-F238E27FC236}">
                  <a16:creationId xmlns:a16="http://schemas.microsoft.com/office/drawing/2014/main" id="{FE8E60A6-2B96-247A-2319-BF2E2A0B6A7C}"/>
                </a:ext>
              </a:extLst>
            </p:cNvPr>
            <p:cNvSpPr>
              <a:spLocks noChangeArrowheads="1"/>
            </p:cNvSpPr>
            <p:nvPr/>
          </p:nvSpPr>
          <p:spPr bwMode="auto">
            <a:xfrm>
              <a:off x="1458" y="1260"/>
              <a:ext cx="3888" cy="528"/>
            </a:xfrm>
            <a:prstGeom prst="flowChartAlternateProcess">
              <a:avLst/>
            </a:prstGeom>
            <a:noFill/>
            <a:ln w="9525">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800">
                <a:solidFill>
                  <a:srgbClr val="000000"/>
                </a:solidFill>
                <a:latin typeface="Arial" panose="020B0604020202020204" pitchFamily="34" charset="0"/>
                <a:ea typeface="楷体_GB2312" pitchFamily="49" charset="-122"/>
              </a:endParaRPr>
            </a:p>
          </p:txBody>
        </p:sp>
      </p:grpSp>
      <p:sp>
        <p:nvSpPr>
          <p:cNvPr id="8" name="Text Box 6">
            <a:extLst>
              <a:ext uri="{FF2B5EF4-FFF2-40B4-BE49-F238E27FC236}">
                <a16:creationId xmlns:a16="http://schemas.microsoft.com/office/drawing/2014/main" id="{7933DA4D-66E9-FB69-1E0A-CE745384541E}"/>
              </a:ext>
            </a:extLst>
          </p:cNvPr>
          <p:cNvSpPr txBox="1">
            <a:spLocks noChangeArrowheads="1"/>
          </p:cNvSpPr>
          <p:nvPr/>
        </p:nvSpPr>
        <p:spPr bwMode="auto">
          <a:xfrm>
            <a:off x="3131840" y="5353993"/>
            <a:ext cx="2057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kumimoji="1" lang="en-US" altLang="zh-CN" b="1" dirty="0">
                <a:solidFill>
                  <a:srgbClr val="FF3300"/>
                </a:solidFill>
                <a:latin typeface="Times New Roman" panose="02020603050405020304" pitchFamily="18" charset="0"/>
                <a:ea typeface="华文行楷" panose="02010800040101010101" pitchFamily="2" charset="-122"/>
              </a:rPr>
              <a:t>F---</a:t>
            </a:r>
            <a:r>
              <a:rPr kumimoji="1" lang="zh-CN" altLang="en-US" b="1" dirty="0">
                <a:solidFill>
                  <a:srgbClr val="FF3300"/>
                </a:solidFill>
                <a:latin typeface="Times New Roman" panose="02020603050405020304" pitchFamily="18" charset="0"/>
                <a:ea typeface="华文行楷" panose="02010800040101010101" pitchFamily="2" charset="-122"/>
              </a:rPr>
              <a:t>工艺基准</a:t>
            </a:r>
          </a:p>
        </p:txBody>
      </p:sp>
      <p:sp>
        <p:nvSpPr>
          <p:cNvPr id="9" name="Text Box 7">
            <a:extLst>
              <a:ext uri="{FF2B5EF4-FFF2-40B4-BE49-F238E27FC236}">
                <a16:creationId xmlns:a16="http://schemas.microsoft.com/office/drawing/2014/main" id="{2B402BDC-6D0C-84D8-359D-DCB5A5DCFC1D}"/>
              </a:ext>
            </a:extLst>
          </p:cNvPr>
          <p:cNvSpPr txBox="1">
            <a:spLocks noChangeArrowheads="1"/>
          </p:cNvSpPr>
          <p:nvPr/>
        </p:nvSpPr>
        <p:spPr bwMode="auto">
          <a:xfrm>
            <a:off x="1378687" y="4679950"/>
            <a:ext cx="1219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kumimoji="1" lang="zh-CN" altLang="en-US" b="1" dirty="0">
                <a:solidFill>
                  <a:srgbClr val="FF00FF"/>
                </a:solidFill>
                <a:latin typeface="Times New Roman" panose="02020603050405020304" pitchFamily="18" charset="0"/>
                <a:ea typeface="华文新魏" panose="02010800040101010101" pitchFamily="2" charset="-122"/>
              </a:rPr>
              <a:t>零件图</a:t>
            </a:r>
          </a:p>
        </p:txBody>
      </p:sp>
      <p:pic>
        <p:nvPicPr>
          <p:cNvPr id="10" name="Picture 8">
            <a:extLst>
              <a:ext uri="{FF2B5EF4-FFF2-40B4-BE49-F238E27FC236}">
                <a16:creationId xmlns:a16="http://schemas.microsoft.com/office/drawing/2014/main" id="{D3B4180C-09D1-7B78-3339-842941CA2D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787" y="2564904"/>
            <a:ext cx="3429000" cy="1984375"/>
          </a:xfrm>
          <a:prstGeom prst="rect">
            <a:avLst/>
          </a:prstGeom>
          <a:noFill/>
          <a:ln>
            <a:noFill/>
          </a:ln>
          <a:effectLst/>
          <a:extLst>
            <a:ext uri="{909E8E84-426E-40DD-AFC4-6F175D3DCCD1}">
              <a14:hiddenFill xmlns:a14="http://schemas.microsoft.com/office/drawing/2010/main">
                <a:gradFill rotWithShape="0">
                  <a:gsLst>
                    <a:gs pos="0">
                      <a:srgbClr val="66CCFF">
                        <a:gamma/>
                        <a:shade val="46275"/>
                        <a:invGamma/>
                      </a:srgbClr>
                    </a:gs>
                    <a:gs pos="50000">
                      <a:srgbClr val="66CCFF"/>
                    </a:gs>
                    <a:gs pos="100000">
                      <a:srgbClr val="66CCFF">
                        <a:gamma/>
                        <a:shade val="46275"/>
                        <a:invGamma/>
                      </a:srgb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9">
            <a:extLst>
              <a:ext uri="{FF2B5EF4-FFF2-40B4-BE49-F238E27FC236}">
                <a16:creationId xmlns:a16="http://schemas.microsoft.com/office/drawing/2014/main" id="{B660CC7D-F385-2B3F-F614-01EFB1A758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2234995"/>
            <a:ext cx="4724400" cy="2470150"/>
          </a:xfrm>
          <a:prstGeom prst="rect">
            <a:avLst/>
          </a:prstGeom>
          <a:noFill/>
          <a:ln>
            <a:noFill/>
          </a:ln>
          <a:effectLst/>
          <a:extLst>
            <a:ext uri="{909E8E84-426E-40DD-AFC4-6F175D3DCCD1}">
              <a14:hiddenFill xmlns:a14="http://schemas.microsoft.com/office/drawing/2010/main">
                <a:gradFill rotWithShape="0">
                  <a:gsLst>
                    <a:gs pos="0">
                      <a:srgbClr val="66CCFF">
                        <a:gamma/>
                        <a:shade val="46275"/>
                        <a:invGamma/>
                      </a:srgbClr>
                    </a:gs>
                    <a:gs pos="50000">
                      <a:srgbClr val="66CCFF"/>
                    </a:gs>
                    <a:gs pos="100000">
                      <a:srgbClr val="66CCFF">
                        <a:gamma/>
                        <a:shade val="46275"/>
                        <a:invGamma/>
                      </a:srgb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 Box 7">
            <a:extLst>
              <a:ext uri="{FF2B5EF4-FFF2-40B4-BE49-F238E27FC236}">
                <a16:creationId xmlns:a16="http://schemas.microsoft.com/office/drawing/2014/main" id="{0D3825F0-9ACD-DC5D-07BC-AFCFA14979DC}"/>
              </a:ext>
            </a:extLst>
          </p:cNvPr>
          <p:cNvSpPr txBox="1">
            <a:spLocks noChangeArrowheads="1"/>
          </p:cNvSpPr>
          <p:nvPr/>
        </p:nvSpPr>
        <p:spPr bwMode="auto">
          <a:xfrm>
            <a:off x="6228184" y="4743146"/>
            <a:ext cx="1219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kumimoji="1" lang="zh-CN" altLang="en-US" b="1" dirty="0">
                <a:solidFill>
                  <a:srgbClr val="FF00FF"/>
                </a:solidFill>
                <a:latin typeface="Times New Roman" panose="02020603050405020304" pitchFamily="18" charset="0"/>
                <a:ea typeface="华文新魏" panose="02010800040101010101" pitchFamily="2" charset="-122"/>
              </a:rPr>
              <a:t>工序图</a:t>
            </a:r>
          </a:p>
        </p:txBody>
      </p:sp>
      <p:sp>
        <p:nvSpPr>
          <p:cNvPr id="13" name="椭圆 12">
            <a:extLst>
              <a:ext uri="{FF2B5EF4-FFF2-40B4-BE49-F238E27FC236}">
                <a16:creationId xmlns:a16="http://schemas.microsoft.com/office/drawing/2014/main" id="{93507FF3-240F-FF66-1CB1-B202486158D6}"/>
              </a:ext>
            </a:extLst>
          </p:cNvPr>
          <p:cNvSpPr/>
          <p:nvPr/>
        </p:nvSpPr>
        <p:spPr>
          <a:xfrm>
            <a:off x="3491880" y="2434233"/>
            <a:ext cx="288032" cy="504056"/>
          </a:xfrm>
          <a:prstGeom prst="ellipse">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43376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1+#ppt_w/2"/>
                                          </p:val>
                                        </p:tav>
                                        <p:tav tm="100000">
                                          <p:val>
                                            <p:strVal val="#ppt_x"/>
                                          </p:val>
                                        </p:tav>
                                      </p:tavLst>
                                    </p:anim>
                                    <p:anim calcmode="lin" valueType="num">
                                      <p:cBhvr additive="base">
                                        <p:cTn id="31"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heel(1)">
                                      <p:cBhvr>
                                        <p:cTn id="36" dur="20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right)">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8" grpId="0" autoUpdateAnimBg="0"/>
      <p:bldP spid="9" grpId="0" autoUpdateAnimBg="0"/>
      <p:bldP spid="12" grpId="0" autoUpdateAnimBg="0"/>
      <p:bldP spid="13"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a:extLst>
              <a:ext uri="{FF2B5EF4-FFF2-40B4-BE49-F238E27FC236}">
                <a16:creationId xmlns:a16="http://schemas.microsoft.com/office/drawing/2014/main" id="{45FC3761-12A8-FC60-987C-920F32DBA225}"/>
              </a:ext>
            </a:extLst>
          </p:cNvPr>
          <p:cNvSpPr txBox="1">
            <a:spLocks noChangeArrowheads="1"/>
          </p:cNvSpPr>
          <p:nvPr/>
        </p:nvSpPr>
        <p:spPr bwMode="auto">
          <a:xfrm>
            <a:off x="740246" y="1416968"/>
            <a:ext cx="1905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kumimoji="1" lang="en-US" altLang="zh-CN" sz="2400" b="1" dirty="0">
                <a:solidFill>
                  <a:srgbClr val="FF3300"/>
                </a:solidFill>
                <a:latin typeface="+mn-ea"/>
                <a:ea typeface="+mn-ea"/>
              </a:rPr>
              <a:t>①</a:t>
            </a:r>
            <a:r>
              <a:rPr kumimoji="1" lang="zh-CN" altLang="en-US" sz="2400" b="1" dirty="0">
                <a:solidFill>
                  <a:srgbClr val="FF3300"/>
                </a:solidFill>
                <a:latin typeface="+mn-ea"/>
                <a:ea typeface="+mn-ea"/>
              </a:rPr>
              <a:t>选择原则</a:t>
            </a:r>
            <a:r>
              <a:rPr kumimoji="1" lang="zh-CN" altLang="en-US" sz="2400" b="1" dirty="0">
                <a:solidFill>
                  <a:srgbClr val="000000"/>
                </a:solidFill>
                <a:latin typeface="+mn-ea"/>
                <a:ea typeface="+mn-ea"/>
              </a:rPr>
              <a:t> </a:t>
            </a:r>
          </a:p>
        </p:txBody>
      </p:sp>
      <p:grpSp>
        <p:nvGrpSpPr>
          <p:cNvPr id="5" name="Group 4">
            <a:extLst>
              <a:ext uri="{FF2B5EF4-FFF2-40B4-BE49-F238E27FC236}">
                <a16:creationId xmlns:a16="http://schemas.microsoft.com/office/drawing/2014/main" id="{F8556A8E-E5C4-ED64-D71D-8D9A91D26822}"/>
              </a:ext>
            </a:extLst>
          </p:cNvPr>
          <p:cNvGrpSpPr>
            <a:grpSpLocks/>
          </p:cNvGrpSpPr>
          <p:nvPr/>
        </p:nvGrpSpPr>
        <p:grpSpPr bwMode="auto">
          <a:xfrm>
            <a:off x="2694809" y="1189806"/>
            <a:ext cx="5627687" cy="915988"/>
            <a:chOff x="1465" y="1056"/>
            <a:chExt cx="3509" cy="577"/>
          </a:xfrm>
        </p:grpSpPr>
        <p:sp>
          <p:nvSpPr>
            <p:cNvPr id="6" name="Text Box 5">
              <a:extLst>
                <a:ext uri="{FF2B5EF4-FFF2-40B4-BE49-F238E27FC236}">
                  <a16:creationId xmlns:a16="http://schemas.microsoft.com/office/drawing/2014/main" id="{1F83A8D8-398D-BCF5-A20F-651E50FABBDE}"/>
                </a:ext>
              </a:extLst>
            </p:cNvPr>
            <p:cNvSpPr txBox="1">
              <a:spLocks noChangeArrowheads="1"/>
            </p:cNvSpPr>
            <p:nvPr/>
          </p:nvSpPr>
          <p:spPr bwMode="auto">
            <a:xfrm>
              <a:off x="1540" y="1094"/>
              <a:ext cx="3356" cy="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spcBef>
                  <a:spcPct val="50000"/>
                </a:spcBef>
                <a:defRPr/>
              </a:pPr>
              <a:r>
                <a:rPr kumimoji="1" lang="zh-CN" altLang="en-US" sz="2400" b="1" dirty="0">
                  <a:solidFill>
                    <a:srgbClr val="FF3300"/>
                  </a:solidFill>
                  <a:latin typeface="+mn-ea"/>
                  <a:ea typeface="+mn-ea"/>
                </a:rPr>
                <a:t>    </a:t>
              </a:r>
              <a:r>
                <a:rPr kumimoji="1" lang="zh-CN" altLang="en-US" sz="2400" dirty="0">
                  <a:solidFill>
                    <a:srgbClr val="FF3300"/>
                  </a:solidFill>
                  <a:latin typeface="隶书" panose="02010509060101010101" pitchFamily="49" charset="-122"/>
                  <a:ea typeface="隶书" panose="02010509060101010101" pitchFamily="49" charset="-122"/>
                </a:rPr>
                <a:t>应尽量使设计基准与工艺基准重合，以减少尺寸误差，保证产品质量。</a:t>
              </a:r>
            </a:p>
          </p:txBody>
        </p:sp>
        <p:sp>
          <p:nvSpPr>
            <p:cNvPr id="7" name="AutoShape 6">
              <a:extLst>
                <a:ext uri="{FF2B5EF4-FFF2-40B4-BE49-F238E27FC236}">
                  <a16:creationId xmlns:a16="http://schemas.microsoft.com/office/drawing/2014/main" id="{FC7F2002-1FBE-A9DD-0F42-2B6975CE1DD9}"/>
                </a:ext>
              </a:extLst>
            </p:cNvPr>
            <p:cNvSpPr>
              <a:spLocks noChangeArrowheads="1"/>
            </p:cNvSpPr>
            <p:nvPr/>
          </p:nvSpPr>
          <p:spPr bwMode="auto">
            <a:xfrm>
              <a:off x="1465" y="1056"/>
              <a:ext cx="3509" cy="576"/>
            </a:xfrm>
            <a:prstGeom prst="flowChartAlternateProcess">
              <a:avLst/>
            </a:prstGeom>
            <a:noFill/>
            <a:ln w="9525">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800">
                <a:solidFill>
                  <a:srgbClr val="000000"/>
                </a:solidFill>
                <a:latin typeface="Arial" panose="020B0604020202020204" pitchFamily="34" charset="0"/>
                <a:ea typeface="楷体_GB2312" pitchFamily="49" charset="-122"/>
              </a:endParaRPr>
            </a:p>
          </p:txBody>
        </p:sp>
      </p:grpSp>
      <p:sp>
        <p:nvSpPr>
          <p:cNvPr id="8" name="Text Box 7">
            <a:extLst>
              <a:ext uri="{FF2B5EF4-FFF2-40B4-BE49-F238E27FC236}">
                <a16:creationId xmlns:a16="http://schemas.microsoft.com/office/drawing/2014/main" id="{4688D86B-FEAD-E50E-1586-CFDC4BBE3B11}"/>
              </a:ext>
            </a:extLst>
          </p:cNvPr>
          <p:cNvSpPr txBox="1">
            <a:spLocks noChangeArrowheads="1"/>
          </p:cNvSpPr>
          <p:nvPr/>
        </p:nvSpPr>
        <p:spPr bwMode="auto">
          <a:xfrm>
            <a:off x="740246" y="2712368"/>
            <a:ext cx="1905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kumimoji="1" lang="en-US" altLang="zh-CN" sz="2400" b="1" dirty="0">
                <a:solidFill>
                  <a:srgbClr val="0000FF"/>
                </a:solidFill>
                <a:latin typeface="+mn-ea"/>
                <a:ea typeface="+mn-ea"/>
              </a:rPr>
              <a:t>②</a:t>
            </a:r>
            <a:r>
              <a:rPr kumimoji="1" lang="zh-CN" altLang="en-US" sz="2400" b="1" dirty="0">
                <a:solidFill>
                  <a:srgbClr val="0000FF"/>
                </a:solidFill>
                <a:latin typeface="+mn-ea"/>
                <a:ea typeface="+mn-ea"/>
              </a:rPr>
              <a:t>三方基准</a:t>
            </a:r>
            <a:r>
              <a:rPr kumimoji="1" lang="zh-CN" altLang="en-US" sz="2400" b="1" dirty="0">
                <a:solidFill>
                  <a:srgbClr val="000000"/>
                </a:solidFill>
                <a:latin typeface="+mn-ea"/>
                <a:ea typeface="+mn-ea"/>
              </a:rPr>
              <a:t> </a:t>
            </a:r>
          </a:p>
        </p:txBody>
      </p:sp>
      <p:grpSp>
        <p:nvGrpSpPr>
          <p:cNvPr id="9" name="Group 8">
            <a:extLst>
              <a:ext uri="{FF2B5EF4-FFF2-40B4-BE49-F238E27FC236}">
                <a16:creationId xmlns:a16="http://schemas.microsoft.com/office/drawing/2014/main" id="{6B8C8ADA-130E-9E44-654F-E1D69A6B46B5}"/>
              </a:ext>
            </a:extLst>
          </p:cNvPr>
          <p:cNvGrpSpPr>
            <a:grpSpLocks/>
          </p:cNvGrpSpPr>
          <p:nvPr/>
        </p:nvGrpSpPr>
        <p:grpSpPr bwMode="auto">
          <a:xfrm>
            <a:off x="2659534" y="2407568"/>
            <a:ext cx="5624512" cy="1371600"/>
            <a:chOff x="1449" y="1968"/>
            <a:chExt cx="3543" cy="768"/>
          </a:xfrm>
        </p:grpSpPr>
        <p:sp>
          <p:nvSpPr>
            <p:cNvPr id="10" name="Text Box 9">
              <a:extLst>
                <a:ext uri="{FF2B5EF4-FFF2-40B4-BE49-F238E27FC236}">
                  <a16:creationId xmlns:a16="http://schemas.microsoft.com/office/drawing/2014/main" id="{9B35A378-DF5F-11AF-22BE-274807F75EDF}"/>
                </a:ext>
              </a:extLst>
            </p:cNvPr>
            <p:cNvSpPr txBox="1">
              <a:spLocks noChangeArrowheads="1"/>
            </p:cNvSpPr>
            <p:nvPr/>
          </p:nvSpPr>
          <p:spPr bwMode="auto">
            <a:xfrm>
              <a:off x="1471" y="2006"/>
              <a:ext cx="3377" cy="7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spcBef>
                  <a:spcPct val="50000"/>
                </a:spcBef>
                <a:defRPr/>
              </a:pPr>
              <a:r>
                <a:rPr kumimoji="1" lang="en-US" altLang="zh-CN" b="1" dirty="0">
                  <a:solidFill>
                    <a:srgbClr val="0000FF"/>
                  </a:solidFill>
                  <a:latin typeface="宋体" panose="02010600030101010101" pitchFamily="2" charset="-122"/>
                </a:rPr>
                <a:t>     </a:t>
              </a:r>
              <a:r>
                <a:rPr kumimoji="1" lang="zh-CN" altLang="en-US" sz="2400" dirty="0">
                  <a:solidFill>
                    <a:srgbClr val="0000FF"/>
                  </a:solidFill>
                  <a:latin typeface="隶书" panose="02010509060101010101" pitchFamily="49" charset="-122"/>
                  <a:ea typeface="隶书" panose="02010509060101010101" pitchFamily="49" charset="-122"/>
                </a:rPr>
                <a:t>任何一个零件都有长、宽、高三个方向的尺寸。因此，每一个零件也应有三个方向的尺寸基准。</a:t>
              </a:r>
            </a:p>
          </p:txBody>
        </p:sp>
        <p:sp>
          <p:nvSpPr>
            <p:cNvPr id="11" name="AutoShape 10">
              <a:extLst>
                <a:ext uri="{FF2B5EF4-FFF2-40B4-BE49-F238E27FC236}">
                  <a16:creationId xmlns:a16="http://schemas.microsoft.com/office/drawing/2014/main" id="{151E1325-7292-167A-A9B5-9258A35AB95A}"/>
                </a:ext>
              </a:extLst>
            </p:cNvPr>
            <p:cNvSpPr>
              <a:spLocks noChangeArrowheads="1"/>
            </p:cNvSpPr>
            <p:nvPr/>
          </p:nvSpPr>
          <p:spPr bwMode="auto">
            <a:xfrm>
              <a:off x="1449" y="1968"/>
              <a:ext cx="3543" cy="768"/>
            </a:xfrm>
            <a:prstGeom prst="flowChartAlternateProcess">
              <a:avLst/>
            </a:prstGeom>
            <a:noFill/>
            <a:ln w="9525">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800">
                <a:solidFill>
                  <a:srgbClr val="000000"/>
                </a:solidFill>
                <a:latin typeface="Arial" panose="020B0604020202020204" pitchFamily="34" charset="0"/>
                <a:ea typeface="楷体_GB2312" pitchFamily="49" charset="-122"/>
              </a:endParaRPr>
            </a:p>
          </p:txBody>
        </p:sp>
      </p:grpSp>
      <p:sp>
        <p:nvSpPr>
          <p:cNvPr id="12" name="Text Box 11">
            <a:extLst>
              <a:ext uri="{FF2B5EF4-FFF2-40B4-BE49-F238E27FC236}">
                <a16:creationId xmlns:a16="http://schemas.microsoft.com/office/drawing/2014/main" id="{004B6157-ECA3-3FCD-BCF2-FE0E170D5B79}"/>
              </a:ext>
            </a:extLst>
          </p:cNvPr>
          <p:cNvSpPr txBox="1">
            <a:spLocks noChangeArrowheads="1"/>
          </p:cNvSpPr>
          <p:nvPr/>
        </p:nvSpPr>
        <p:spPr bwMode="auto">
          <a:xfrm>
            <a:off x="740246" y="4769768"/>
            <a:ext cx="1905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kumimoji="1" lang="en-US" altLang="zh-CN" sz="2400" b="1" dirty="0">
                <a:solidFill>
                  <a:srgbClr val="FF00FF"/>
                </a:solidFill>
                <a:latin typeface="+mn-ea"/>
                <a:ea typeface="+mn-ea"/>
              </a:rPr>
              <a:t>③</a:t>
            </a:r>
            <a:r>
              <a:rPr kumimoji="1" lang="zh-CN" altLang="en-US" sz="2400" b="1" dirty="0">
                <a:solidFill>
                  <a:srgbClr val="FF00FF"/>
                </a:solidFill>
                <a:latin typeface="+mn-ea"/>
                <a:ea typeface="+mn-ea"/>
              </a:rPr>
              <a:t>主辅基准</a:t>
            </a:r>
            <a:r>
              <a:rPr kumimoji="1" lang="zh-CN" altLang="en-US" sz="2400" b="1" dirty="0">
                <a:solidFill>
                  <a:srgbClr val="000000"/>
                </a:solidFill>
                <a:latin typeface="+mn-ea"/>
                <a:ea typeface="+mn-ea"/>
              </a:rPr>
              <a:t> </a:t>
            </a:r>
          </a:p>
        </p:txBody>
      </p:sp>
      <p:grpSp>
        <p:nvGrpSpPr>
          <p:cNvPr id="13" name="Group 12">
            <a:extLst>
              <a:ext uri="{FF2B5EF4-FFF2-40B4-BE49-F238E27FC236}">
                <a16:creationId xmlns:a16="http://schemas.microsoft.com/office/drawing/2014/main" id="{0B3B9BE6-2659-52DF-8449-ED61590382FB}"/>
              </a:ext>
            </a:extLst>
          </p:cNvPr>
          <p:cNvGrpSpPr>
            <a:grpSpLocks/>
          </p:cNvGrpSpPr>
          <p:nvPr/>
        </p:nvGrpSpPr>
        <p:grpSpPr bwMode="auto">
          <a:xfrm>
            <a:off x="2645246" y="4007768"/>
            <a:ext cx="5638800" cy="2133600"/>
            <a:chOff x="1440" y="2736"/>
            <a:chExt cx="3552" cy="1344"/>
          </a:xfrm>
        </p:grpSpPr>
        <p:sp>
          <p:nvSpPr>
            <p:cNvPr id="14" name="AutoShape 13">
              <a:extLst>
                <a:ext uri="{FF2B5EF4-FFF2-40B4-BE49-F238E27FC236}">
                  <a16:creationId xmlns:a16="http://schemas.microsoft.com/office/drawing/2014/main" id="{FBE532ED-802A-1D54-A4BF-D65D602F0D21}"/>
                </a:ext>
              </a:extLst>
            </p:cNvPr>
            <p:cNvSpPr>
              <a:spLocks noChangeArrowheads="1"/>
            </p:cNvSpPr>
            <p:nvPr/>
          </p:nvSpPr>
          <p:spPr bwMode="auto">
            <a:xfrm>
              <a:off x="1440" y="2736"/>
              <a:ext cx="3552" cy="1344"/>
            </a:xfrm>
            <a:prstGeom prst="flowChartAlternateProcess">
              <a:avLst/>
            </a:prstGeom>
            <a:noFill/>
            <a:ln w="9525">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15" name="Rectangle 14">
              <a:extLst>
                <a:ext uri="{FF2B5EF4-FFF2-40B4-BE49-F238E27FC236}">
                  <a16:creationId xmlns:a16="http://schemas.microsoft.com/office/drawing/2014/main" id="{953D53F3-B83D-0368-DE84-97B2198AD0D0}"/>
                </a:ext>
              </a:extLst>
            </p:cNvPr>
            <p:cNvSpPr>
              <a:spLocks noChangeArrowheads="1"/>
            </p:cNvSpPr>
            <p:nvPr/>
          </p:nvSpPr>
          <p:spPr bwMode="auto">
            <a:xfrm>
              <a:off x="1536" y="2736"/>
              <a:ext cx="3360" cy="1323"/>
            </a:xfrm>
            <a:prstGeom prst="rect">
              <a:avLst/>
            </a:prstGeom>
            <a:noFill/>
            <a:ln>
              <a:noFill/>
            </a:ln>
            <a:effectLst/>
            <a:extLst>
              <a:ext uri="{909E8E84-426E-40DD-AFC4-6F175D3DCCD1}">
                <a14:hiddenFill xmlns:a14="http://schemas.microsoft.com/office/drawing/2010/main">
                  <a:gradFill rotWithShape="0">
                    <a:gsLst>
                      <a:gs pos="0">
                        <a:srgbClr val="66CCFF">
                          <a:gamma/>
                          <a:shade val="46275"/>
                          <a:invGamma/>
                        </a:srgbClr>
                      </a:gs>
                      <a:gs pos="50000">
                        <a:srgbClr val="66CCFF"/>
                      </a:gs>
                      <a:gs pos="100000">
                        <a:srgbClr val="66CCFF">
                          <a:gamma/>
                          <a:shade val="46275"/>
                          <a:invGamma/>
                        </a:srgb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5" rIns="91430" bIns="45715">
              <a:spAutoFit/>
            </a:bodyPr>
            <a:lstStyle/>
            <a:p>
              <a:pPr>
                <a:lnSpc>
                  <a:spcPct val="110000"/>
                </a:lnSpc>
                <a:spcBef>
                  <a:spcPct val="50000"/>
                </a:spcBef>
                <a:defRPr/>
              </a:pPr>
              <a:r>
                <a:rPr kumimoji="1" lang="en-US" altLang="zh-CN" b="1" dirty="0">
                  <a:solidFill>
                    <a:srgbClr val="FF00FF"/>
                  </a:solidFill>
                  <a:latin typeface="宋体" panose="02010600030101010101" pitchFamily="2" charset="-122"/>
                </a:rPr>
                <a:t>     </a:t>
              </a:r>
              <a:r>
                <a:rPr kumimoji="1" lang="zh-CN" altLang="en-US" sz="2400" dirty="0">
                  <a:solidFill>
                    <a:srgbClr val="FF00FF"/>
                  </a:solidFill>
                  <a:latin typeface="隶书" panose="02010509060101010101" pitchFamily="49" charset="-122"/>
                  <a:ea typeface="隶书" panose="02010509060101010101" pitchFamily="49" charset="-122"/>
                </a:rPr>
                <a:t>零件的某个方向可能会有两个或两个以上的基准。一般只有一个是主要基准，其它为次要基准，或称辅助基准。应选择零件上重要几何要素作为主要基准。</a:t>
              </a:r>
            </a:p>
          </p:txBody>
        </p:sp>
      </p:grpSp>
      <p:sp>
        <p:nvSpPr>
          <p:cNvPr id="17" name="矩形 529410">
            <a:extLst>
              <a:ext uri="{FF2B5EF4-FFF2-40B4-BE49-F238E27FC236}">
                <a16:creationId xmlns:a16="http://schemas.microsoft.com/office/drawing/2014/main" id="{5A27385C-173D-B06E-B32C-A0227A6A70CF}"/>
              </a:ext>
            </a:extLst>
          </p:cNvPr>
          <p:cNvSpPr/>
          <p:nvPr/>
        </p:nvSpPr>
        <p:spPr>
          <a:xfrm>
            <a:off x="539552" y="475754"/>
            <a:ext cx="3126177" cy="461665"/>
          </a:xfrm>
          <a:prstGeom prst="rect">
            <a:avLst/>
          </a:prstGeom>
          <a:noFill/>
          <a:ln w="9525">
            <a:noFill/>
          </a:ln>
        </p:spPr>
        <p:txBody>
          <a:bodyPr wrap="none" anchor="ctr" anchorCtr="0">
            <a:spAutoFit/>
          </a:bodyPr>
          <a:lstStyle/>
          <a:p>
            <a:pPr>
              <a:defRPr/>
            </a:pPr>
            <a:r>
              <a:rPr lang="zh-CN" altLang="en-US" sz="2400" b="1" dirty="0">
                <a:solidFill>
                  <a:schemeClr val="accent6"/>
                </a:solidFill>
                <a:latin typeface="等线" panose="02010600030101010101" pitchFamily="2" charset="-122"/>
                <a:ea typeface="等线" panose="02010600030101010101" pitchFamily="2" charset="-122"/>
                <a:cs typeface="楷体" panose="02010609060101010101" charset="-122"/>
              </a:rPr>
              <a:t>（</a:t>
            </a:r>
            <a:r>
              <a:rPr lang="en-US" altLang="zh-CN" sz="2400" b="1" dirty="0">
                <a:solidFill>
                  <a:schemeClr val="accent6"/>
                </a:solidFill>
                <a:latin typeface="等线" panose="02010600030101010101" pitchFamily="2" charset="-122"/>
                <a:ea typeface="等线" panose="02010600030101010101" pitchFamily="2" charset="-122"/>
                <a:cs typeface="楷体" panose="02010609060101010101" charset="-122"/>
              </a:rPr>
              <a:t>2</a:t>
            </a:r>
            <a:r>
              <a:rPr lang="zh-CN" altLang="en-US" sz="2400" b="1" dirty="0">
                <a:solidFill>
                  <a:schemeClr val="accent6"/>
                </a:solidFill>
                <a:latin typeface="等线" panose="02010600030101010101" pitchFamily="2" charset="-122"/>
                <a:ea typeface="等线" panose="02010600030101010101" pitchFamily="2" charset="-122"/>
                <a:cs typeface="楷体" panose="02010609060101010101" charset="-122"/>
              </a:rPr>
              <a:t>）尺寸基准的选择</a:t>
            </a:r>
            <a:endParaRPr lang="en-US" altLang="zh-CN" sz="2400" b="1" dirty="0">
              <a:solidFill>
                <a:schemeClr val="accent6"/>
              </a:solidFill>
              <a:latin typeface="等线" panose="02010600030101010101" pitchFamily="2" charset="-122"/>
              <a:ea typeface="等线" panose="02010600030101010101" pitchFamily="2" charset="-122"/>
              <a:cs typeface="楷体" panose="02010609060101010101" charset="-122"/>
            </a:endParaRPr>
          </a:p>
        </p:txBody>
      </p:sp>
    </p:spTree>
    <p:extLst>
      <p:ext uri="{BB962C8B-B14F-4D97-AF65-F5344CB8AC3E}">
        <p14:creationId xmlns:p14="http://schemas.microsoft.com/office/powerpoint/2010/main" val="2747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0-#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1+#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0-#ppt_w/2"/>
                                          </p:val>
                                        </p:tav>
                                        <p:tav tm="100000">
                                          <p:val>
                                            <p:strVal val="#ppt_x"/>
                                          </p:val>
                                        </p:tav>
                                      </p:tavLst>
                                    </p:anim>
                                    <p:anim calcmode="lin" valueType="num">
                                      <p:cBhvr additive="base">
                                        <p:cTn id="37"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1+#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8" grpId="0" autoUpdateAnimBg="0"/>
      <p:bldP spid="12" grpId="0" autoUpdateAnimBg="0"/>
      <p:bldP spid="1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932DBD64-9375-98CD-853C-1AE8A3CF6A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1121417"/>
            <a:ext cx="4896544" cy="37289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 Box 11">
            <a:extLst>
              <a:ext uri="{FF2B5EF4-FFF2-40B4-BE49-F238E27FC236}">
                <a16:creationId xmlns:a16="http://schemas.microsoft.com/office/drawing/2014/main" id="{1FAA9579-32CB-D91D-E231-68FA77AF9B0E}"/>
              </a:ext>
            </a:extLst>
          </p:cNvPr>
          <p:cNvSpPr txBox="1">
            <a:spLocks noChangeArrowheads="1"/>
          </p:cNvSpPr>
          <p:nvPr/>
        </p:nvSpPr>
        <p:spPr bwMode="auto">
          <a:xfrm>
            <a:off x="3627698" y="5274918"/>
            <a:ext cx="217663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defRPr/>
            </a:pPr>
            <a:r>
              <a:rPr kumimoji="1" lang="zh-CN" altLang="en-US" sz="2400" b="1" dirty="0">
                <a:solidFill>
                  <a:srgbClr val="009900"/>
                </a:solidFill>
                <a:latin typeface="+mn-ea"/>
                <a:ea typeface="+mn-ea"/>
              </a:rPr>
              <a:t>主辅基准选择 </a:t>
            </a:r>
          </a:p>
        </p:txBody>
      </p:sp>
      <p:sp>
        <p:nvSpPr>
          <p:cNvPr id="6" name="标注: 弯曲线形 5">
            <a:extLst>
              <a:ext uri="{FF2B5EF4-FFF2-40B4-BE49-F238E27FC236}">
                <a16:creationId xmlns:a16="http://schemas.microsoft.com/office/drawing/2014/main" id="{3B573D83-309E-8917-0B94-D616B2E9F6E9}"/>
              </a:ext>
            </a:extLst>
          </p:cNvPr>
          <p:cNvSpPr/>
          <p:nvPr/>
        </p:nvSpPr>
        <p:spPr>
          <a:xfrm>
            <a:off x="179512" y="2276872"/>
            <a:ext cx="1634480" cy="612648"/>
          </a:xfrm>
          <a:prstGeom prst="borderCallout2">
            <a:avLst>
              <a:gd name="adj1" fmla="val 52094"/>
              <a:gd name="adj2" fmla="val 100178"/>
              <a:gd name="adj3" fmla="val 52094"/>
              <a:gd name="adj4" fmla="val 120593"/>
              <a:gd name="adj5" fmla="val 125203"/>
              <a:gd name="adj6" fmla="val 133561"/>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800" b="1" dirty="0">
                <a:solidFill>
                  <a:srgbClr val="C00000"/>
                </a:solidFill>
                <a:latin typeface="+mn-ea"/>
              </a:rPr>
              <a:t>D</a:t>
            </a:r>
            <a:r>
              <a:rPr lang="zh-CN" altLang="en-US" sz="1800" b="1" dirty="0">
                <a:solidFill>
                  <a:srgbClr val="C00000"/>
                </a:solidFill>
                <a:latin typeface="+mn-ea"/>
              </a:rPr>
              <a:t>尺寸不合理，无法测量</a:t>
            </a:r>
          </a:p>
        </p:txBody>
      </p:sp>
      <p:sp>
        <p:nvSpPr>
          <p:cNvPr id="7" name="椭圆 6">
            <a:extLst>
              <a:ext uri="{FF2B5EF4-FFF2-40B4-BE49-F238E27FC236}">
                <a16:creationId xmlns:a16="http://schemas.microsoft.com/office/drawing/2014/main" id="{7208FF2B-81BF-DCDF-3ADC-71331AB7E069}"/>
              </a:ext>
            </a:extLst>
          </p:cNvPr>
          <p:cNvSpPr/>
          <p:nvPr/>
        </p:nvSpPr>
        <p:spPr>
          <a:xfrm>
            <a:off x="3059832" y="1556792"/>
            <a:ext cx="432048" cy="936104"/>
          </a:xfrm>
          <a:prstGeom prst="ellipse">
            <a:avLst/>
          </a:prstGeom>
          <a:noFill/>
          <a:ln w="28575">
            <a:solidFill>
              <a:srgbClr val="FF66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23031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C8AEA2DB-E378-6B83-1B00-3D74F495F0E0}"/>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39652" y="476672"/>
            <a:ext cx="6264696" cy="54521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矩形 529410">
            <a:extLst>
              <a:ext uri="{FF2B5EF4-FFF2-40B4-BE49-F238E27FC236}">
                <a16:creationId xmlns:a16="http://schemas.microsoft.com/office/drawing/2014/main" id="{E4097528-2552-3D89-6F28-A8F0EB568A15}"/>
              </a:ext>
            </a:extLst>
          </p:cNvPr>
          <p:cNvSpPr/>
          <p:nvPr/>
        </p:nvSpPr>
        <p:spPr>
          <a:xfrm>
            <a:off x="3131840" y="6150495"/>
            <a:ext cx="2339102" cy="461665"/>
          </a:xfrm>
          <a:prstGeom prst="rect">
            <a:avLst/>
          </a:prstGeom>
          <a:noFill/>
          <a:ln w="9525">
            <a:noFill/>
          </a:ln>
        </p:spPr>
        <p:txBody>
          <a:bodyPr wrap="none" anchor="ctr" anchorCtr="0">
            <a:spAutoFit/>
          </a:bodyPr>
          <a:lstStyle/>
          <a:p>
            <a:pPr>
              <a:defRPr/>
            </a:pPr>
            <a:r>
              <a:rPr lang="zh-CN" altLang="en-US" sz="2400" b="1" dirty="0">
                <a:solidFill>
                  <a:srgbClr val="009900"/>
                </a:solidFill>
                <a:latin typeface="等线" panose="02010600030101010101" pitchFamily="2" charset="-122"/>
                <a:ea typeface="等线" panose="02010600030101010101" pitchFamily="2" charset="-122"/>
                <a:cs typeface="楷体" panose="02010609060101010101" charset="-122"/>
              </a:rPr>
              <a:t>装配图基准分析</a:t>
            </a:r>
            <a:endParaRPr lang="en-US" altLang="zh-CN" sz="2400" b="1" dirty="0">
              <a:solidFill>
                <a:srgbClr val="009900"/>
              </a:solidFill>
              <a:latin typeface="等线" panose="02010600030101010101" pitchFamily="2" charset="-122"/>
              <a:ea typeface="等线" panose="02010600030101010101" pitchFamily="2" charset="-122"/>
              <a:cs typeface="楷体" panose="02010609060101010101" charset="-122"/>
            </a:endParaRPr>
          </a:p>
        </p:txBody>
      </p:sp>
      <p:sp>
        <p:nvSpPr>
          <p:cNvPr id="8" name="矩形: 圆角 7">
            <a:extLst>
              <a:ext uri="{FF2B5EF4-FFF2-40B4-BE49-F238E27FC236}">
                <a16:creationId xmlns:a16="http://schemas.microsoft.com/office/drawing/2014/main" id="{43A30886-BB19-02A0-B3F4-3B6D0F9791FA}"/>
              </a:ext>
            </a:extLst>
          </p:cNvPr>
          <p:cNvSpPr/>
          <p:nvPr/>
        </p:nvSpPr>
        <p:spPr>
          <a:xfrm>
            <a:off x="6084168" y="1412776"/>
            <a:ext cx="1620180" cy="432048"/>
          </a:xfrm>
          <a:prstGeom prst="roundRect">
            <a:avLst/>
          </a:prstGeom>
          <a:noFill/>
          <a:ln w="28575">
            <a:solidFill>
              <a:srgbClr val="6600C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067FF480-5323-C500-C6FE-5B087B8F7FF3}"/>
              </a:ext>
            </a:extLst>
          </p:cNvPr>
          <p:cNvSpPr/>
          <p:nvPr/>
        </p:nvSpPr>
        <p:spPr>
          <a:xfrm>
            <a:off x="5470942" y="2128665"/>
            <a:ext cx="1620180" cy="432048"/>
          </a:xfrm>
          <a:prstGeom prst="roundRect">
            <a:avLst/>
          </a:prstGeom>
          <a:noFill/>
          <a:ln w="28575">
            <a:solidFill>
              <a:srgbClr val="6600C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FDD9E9E8-D7A1-7B99-E034-A2EAE555BD06}"/>
              </a:ext>
            </a:extLst>
          </p:cNvPr>
          <p:cNvSpPr/>
          <p:nvPr/>
        </p:nvSpPr>
        <p:spPr>
          <a:xfrm>
            <a:off x="4616388" y="4644753"/>
            <a:ext cx="1620180" cy="432048"/>
          </a:xfrm>
          <a:prstGeom prst="roundRect">
            <a:avLst/>
          </a:prstGeom>
          <a:noFill/>
          <a:ln w="28575">
            <a:solidFill>
              <a:srgbClr val="6600C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08014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1)">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heel(1)">
                                      <p:cBhvr>
                                        <p:cTn id="1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a:extLst>
              <a:ext uri="{FF2B5EF4-FFF2-40B4-BE49-F238E27FC236}">
                <a16:creationId xmlns:a16="http://schemas.microsoft.com/office/drawing/2014/main" id="{C28D3973-1262-6789-2F01-2C873D9DB224}"/>
              </a:ext>
            </a:extLst>
          </p:cNvPr>
          <p:cNvSpPr txBox="1"/>
          <p:nvPr/>
        </p:nvSpPr>
        <p:spPr>
          <a:xfrm>
            <a:off x="539552" y="332656"/>
            <a:ext cx="4572000" cy="523220"/>
          </a:xfrm>
          <a:prstGeom prst="rect">
            <a:avLst/>
          </a:prstGeom>
          <a:noFill/>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9pPr>
          </a:lstStyle>
          <a:p>
            <a:r>
              <a:rPr kumimoji="0" lang="en-US" altLang="zh-CN"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2.</a:t>
            </a:r>
            <a:r>
              <a:rPr kumimoji="0" lang="zh-CN" altLang="en-US"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标注尺寸应注意的问题</a:t>
            </a:r>
            <a:endParaRPr lang="zh-CN" altLang="en-US" sz="2800" dirty="0">
              <a:solidFill>
                <a:srgbClr val="C00000"/>
              </a:solidFill>
            </a:endParaRPr>
          </a:p>
        </p:txBody>
      </p:sp>
      <p:grpSp>
        <p:nvGrpSpPr>
          <p:cNvPr id="5" name="Group 3">
            <a:extLst>
              <a:ext uri="{FF2B5EF4-FFF2-40B4-BE49-F238E27FC236}">
                <a16:creationId xmlns:a16="http://schemas.microsoft.com/office/drawing/2014/main" id="{DE81F5F9-3AC9-DB6C-7AD8-8B1853E9F2FF}"/>
              </a:ext>
            </a:extLst>
          </p:cNvPr>
          <p:cNvGrpSpPr>
            <a:grpSpLocks/>
          </p:cNvGrpSpPr>
          <p:nvPr/>
        </p:nvGrpSpPr>
        <p:grpSpPr bwMode="auto">
          <a:xfrm>
            <a:off x="655637" y="1583465"/>
            <a:ext cx="7832725" cy="1295400"/>
            <a:chOff x="629" y="826"/>
            <a:chExt cx="4934" cy="816"/>
          </a:xfrm>
        </p:grpSpPr>
        <p:sp>
          <p:nvSpPr>
            <p:cNvPr id="6" name="AutoShape 4">
              <a:extLst>
                <a:ext uri="{FF2B5EF4-FFF2-40B4-BE49-F238E27FC236}">
                  <a16:creationId xmlns:a16="http://schemas.microsoft.com/office/drawing/2014/main" id="{830915AC-39FF-39BD-F814-7167355F5152}"/>
                </a:ext>
              </a:extLst>
            </p:cNvPr>
            <p:cNvSpPr>
              <a:spLocks noChangeArrowheads="1"/>
            </p:cNvSpPr>
            <p:nvPr/>
          </p:nvSpPr>
          <p:spPr bwMode="auto">
            <a:xfrm>
              <a:off x="648" y="826"/>
              <a:ext cx="4848" cy="816"/>
            </a:xfrm>
            <a:prstGeom prst="flowChartAlternateProcess">
              <a:avLst/>
            </a:prstGeom>
            <a:noFill/>
            <a:ln w="9525">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800">
                <a:solidFill>
                  <a:srgbClr val="000000"/>
                </a:solidFill>
                <a:latin typeface="Arial" panose="020B0604020202020204" pitchFamily="34" charset="0"/>
                <a:ea typeface="楷体_GB2312" pitchFamily="49" charset="-122"/>
              </a:endParaRPr>
            </a:p>
          </p:txBody>
        </p:sp>
        <p:sp>
          <p:nvSpPr>
            <p:cNvPr id="7" name="Text Box 5">
              <a:extLst>
                <a:ext uri="{FF2B5EF4-FFF2-40B4-BE49-F238E27FC236}">
                  <a16:creationId xmlns:a16="http://schemas.microsoft.com/office/drawing/2014/main" id="{5A7F4BF6-871A-854C-EC68-AF2F57338CCB}"/>
                </a:ext>
              </a:extLst>
            </p:cNvPr>
            <p:cNvSpPr txBox="1">
              <a:spLocks noChangeArrowheads="1"/>
            </p:cNvSpPr>
            <p:nvPr/>
          </p:nvSpPr>
          <p:spPr bwMode="auto">
            <a:xfrm>
              <a:off x="629" y="826"/>
              <a:ext cx="4934" cy="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kumimoji="1" lang="en-US" altLang="zh-CN" b="1" dirty="0">
                  <a:solidFill>
                    <a:srgbClr val="FF0000"/>
                  </a:solidFill>
                  <a:latin typeface="华文楷体" panose="02010600040101010101" pitchFamily="2" charset="-122"/>
                  <a:ea typeface="华文楷体" panose="02010600040101010101" pitchFamily="2" charset="-122"/>
                </a:rPr>
                <a:t>         </a:t>
              </a:r>
              <a:r>
                <a:rPr kumimoji="1" lang="zh-CN" altLang="en-US" sz="2400" dirty="0">
                  <a:latin typeface="隶书" panose="02010509060101010101" pitchFamily="49" charset="-122"/>
                  <a:ea typeface="隶书" panose="02010509060101010101" pitchFamily="49" charset="-122"/>
                </a:rPr>
                <a:t>零件上凡是影响产品性能、工作精度和互换性的重要尺 寸（</a:t>
              </a:r>
              <a:r>
                <a:rPr kumimoji="1" lang="zh-CN" altLang="en-US" sz="2400" dirty="0">
                  <a:solidFill>
                    <a:srgbClr val="FF0000"/>
                  </a:solidFill>
                  <a:latin typeface="隶书" panose="02010509060101010101" pitchFamily="49" charset="-122"/>
                  <a:ea typeface="隶书" panose="02010509060101010101" pitchFamily="49" charset="-122"/>
                </a:rPr>
                <a:t>规格性能尺寸、配合尺寸、安装尺寸、定位的尺寸</a:t>
              </a:r>
              <a:r>
                <a:rPr kumimoji="1" lang="zh-CN" altLang="en-US" sz="2400" dirty="0">
                  <a:latin typeface="隶书" panose="02010509060101010101" pitchFamily="49" charset="-122"/>
                  <a:ea typeface="隶书" panose="02010509060101010101" pitchFamily="49" charset="-122"/>
                </a:rPr>
                <a:t>），都必须从设计基准直接注出。 </a:t>
              </a:r>
            </a:p>
          </p:txBody>
        </p:sp>
      </p:grpSp>
      <p:sp>
        <p:nvSpPr>
          <p:cNvPr id="8" name="Text Box 6">
            <a:extLst>
              <a:ext uri="{FF2B5EF4-FFF2-40B4-BE49-F238E27FC236}">
                <a16:creationId xmlns:a16="http://schemas.microsoft.com/office/drawing/2014/main" id="{F6BFA7C5-6DEF-C7D6-FB20-22EB80B21DA1}"/>
              </a:ext>
            </a:extLst>
          </p:cNvPr>
          <p:cNvSpPr txBox="1">
            <a:spLocks noChangeArrowheads="1"/>
          </p:cNvSpPr>
          <p:nvPr/>
        </p:nvSpPr>
        <p:spPr bwMode="auto">
          <a:xfrm>
            <a:off x="738520" y="5854265"/>
            <a:ext cx="3124200" cy="406400"/>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defRPr/>
            </a:pPr>
            <a:r>
              <a:rPr kumimoji="1" lang="en-US" altLang="zh-CN" b="1">
                <a:solidFill>
                  <a:srgbClr val="FF00FF"/>
                </a:solidFill>
                <a:latin typeface="Times New Roman" panose="02020603050405020304" pitchFamily="18" charset="0"/>
                <a:ea typeface="华文行楷" panose="02010800040101010101" pitchFamily="2" charset="-122"/>
              </a:rPr>
              <a:t>L</a:t>
            </a:r>
            <a:r>
              <a:rPr kumimoji="1" lang="zh-CN" altLang="en-US" b="1">
                <a:solidFill>
                  <a:srgbClr val="000000"/>
                </a:solidFill>
                <a:latin typeface="Times New Roman" panose="02020603050405020304" pitchFamily="18" charset="0"/>
                <a:ea typeface="华文行楷" panose="02010800040101010101" pitchFamily="2" charset="-122"/>
              </a:rPr>
              <a:t>、</a:t>
            </a:r>
            <a:r>
              <a:rPr kumimoji="1" lang="en-US" altLang="zh-CN" b="1">
                <a:solidFill>
                  <a:srgbClr val="FF3300"/>
                </a:solidFill>
                <a:latin typeface="Times New Roman" panose="02020603050405020304" pitchFamily="18" charset="0"/>
                <a:ea typeface="华文行楷" panose="02010800040101010101" pitchFamily="2" charset="-122"/>
              </a:rPr>
              <a:t>A</a:t>
            </a:r>
            <a:r>
              <a:rPr kumimoji="1" lang="zh-CN" altLang="en-US" b="1">
                <a:solidFill>
                  <a:srgbClr val="FF3300"/>
                </a:solidFill>
                <a:latin typeface="Times New Roman" panose="02020603050405020304" pitchFamily="18" charset="0"/>
                <a:ea typeface="仿宋_GB2312" pitchFamily="49" charset="-122"/>
              </a:rPr>
              <a:t>为正确的标注形式</a:t>
            </a:r>
          </a:p>
        </p:txBody>
      </p:sp>
      <p:sp>
        <p:nvSpPr>
          <p:cNvPr id="9" name="Text Box 7">
            <a:extLst>
              <a:ext uri="{FF2B5EF4-FFF2-40B4-BE49-F238E27FC236}">
                <a16:creationId xmlns:a16="http://schemas.microsoft.com/office/drawing/2014/main" id="{200038D7-CA01-D866-B7E6-CD815F652C8F}"/>
              </a:ext>
            </a:extLst>
          </p:cNvPr>
          <p:cNvSpPr txBox="1">
            <a:spLocks noChangeArrowheads="1"/>
          </p:cNvSpPr>
          <p:nvPr/>
        </p:nvSpPr>
        <p:spPr bwMode="auto">
          <a:xfrm>
            <a:off x="4679875" y="5852479"/>
            <a:ext cx="3352800" cy="406400"/>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defRPr/>
            </a:pPr>
            <a:r>
              <a:rPr kumimoji="1" lang="en-US" altLang="zh-CN" b="1" dirty="0">
                <a:solidFill>
                  <a:srgbClr val="FF00FF"/>
                </a:solidFill>
                <a:latin typeface="Times New Roman" panose="02020603050405020304" pitchFamily="18" charset="0"/>
                <a:ea typeface="华文行楷" panose="02010800040101010101" pitchFamily="2" charset="-122"/>
              </a:rPr>
              <a:t>E</a:t>
            </a:r>
            <a:r>
              <a:rPr kumimoji="1" lang="zh-CN" altLang="en-US" b="1" dirty="0">
                <a:solidFill>
                  <a:srgbClr val="000000"/>
                </a:solidFill>
                <a:latin typeface="Times New Roman" panose="02020603050405020304" pitchFamily="18" charset="0"/>
                <a:ea typeface="华文行楷" panose="02010800040101010101" pitchFamily="2" charset="-122"/>
              </a:rPr>
              <a:t>、</a:t>
            </a:r>
            <a:r>
              <a:rPr kumimoji="1" lang="en-US" altLang="zh-CN" b="1" dirty="0">
                <a:solidFill>
                  <a:srgbClr val="FF3300"/>
                </a:solidFill>
                <a:latin typeface="Times New Roman" panose="02020603050405020304" pitchFamily="18" charset="0"/>
                <a:ea typeface="华文行楷" panose="02010800040101010101" pitchFamily="2" charset="-122"/>
              </a:rPr>
              <a:t>B</a:t>
            </a:r>
            <a:r>
              <a:rPr kumimoji="1" lang="zh-CN" altLang="en-US" b="1" dirty="0">
                <a:solidFill>
                  <a:srgbClr val="FF3300"/>
                </a:solidFill>
                <a:latin typeface="Times New Roman" panose="02020603050405020304" pitchFamily="18" charset="0"/>
                <a:ea typeface="华文行楷" panose="02010800040101010101" pitchFamily="2" charset="-122"/>
              </a:rPr>
              <a:t>、</a:t>
            </a:r>
            <a:r>
              <a:rPr kumimoji="1" lang="en-US" altLang="zh-CN" b="1" dirty="0">
                <a:solidFill>
                  <a:srgbClr val="FF3300"/>
                </a:solidFill>
                <a:latin typeface="Times New Roman" panose="02020603050405020304" pitchFamily="18" charset="0"/>
                <a:ea typeface="华文行楷" panose="02010800040101010101" pitchFamily="2" charset="-122"/>
              </a:rPr>
              <a:t>C</a:t>
            </a:r>
            <a:r>
              <a:rPr kumimoji="1" lang="zh-CN" altLang="en-US" b="1" dirty="0">
                <a:solidFill>
                  <a:srgbClr val="000000"/>
                </a:solidFill>
                <a:latin typeface="Times New Roman" panose="02020603050405020304" pitchFamily="18" charset="0"/>
                <a:ea typeface="仿宋_GB2312" pitchFamily="49" charset="-122"/>
              </a:rPr>
              <a:t>为错误的标注形式</a:t>
            </a:r>
          </a:p>
        </p:txBody>
      </p:sp>
      <p:pic>
        <p:nvPicPr>
          <p:cNvPr id="10" name="Picture 8">
            <a:extLst>
              <a:ext uri="{FF2B5EF4-FFF2-40B4-BE49-F238E27FC236}">
                <a16:creationId xmlns:a16="http://schemas.microsoft.com/office/drawing/2014/main" id="{FE56F17D-BBE4-A32B-89BA-91BEFA6A4C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7976" y="3192934"/>
            <a:ext cx="3200400" cy="2457450"/>
          </a:xfrm>
          <a:prstGeom prst="rect">
            <a:avLst/>
          </a:prstGeom>
          <a:noFill/>
          <a:ln>
            <a:noFill/>
          </a:ln>
          <a:effectLst/>
          <a:extLst>
            <a:ext uri="{909E8E84-426E-40DD-AFC4-6F175D3DCCD1}">
              <a14:hiddenFill xmlns:a14="http://schemas.microsoft.com/office/drawing/2010/main">
                <a:gradFill rotWithShape="0">
                  <a:gsLst>
                    <a:gs pos="0">
                      <a:srgbClr val="66CCFF">
                        <a:gamma/>
                        <a:shade val="46275"/>
                        <a:invGamma/>
                      </a:srgbClr>
                    </a:gs>
                    <a:gs pos="50000">
                      <a:srgbClr val="66CCFF"/>
                    </a:gs>
                    <a:gs pos="100000">
                      <a:srgbClr val="66CCFF">
                        <a:gamma/>
                        <a:shade val="46275"/>
                        <a:invGamma/>
                      </a:srgb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9">
            <a:extLst>
              <a:ext uri="{FF2B5EF4-FFF2-40B4-BE49-F238E27FC236}">
                <a16:creationId xmlns:a16="http://schemas.microsoft.com/office/drawing/2014/main" id="{07B9B114-3A22-D6C2-5A6F-C39D9A8275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1776" y="3229447"/>
            <a:ext cx="3200400" cy="2446337"/>
          </a:xfrm>
          <a:prstGeom prst="rect">
            <a:avLst/>
          </a:prstGeom>
          <a:noFill/>
          <a:ln>
            <a:noFill/>
          </a:ln>
          <a:effectLst/>
          <a:extLst>
            <a:ext uri="{909E8E84-426E-40DD-AFC4-6F175D3DCCD1}">
              <a14:hiddenFill xmlns:a14="http://schemas.microsoft.com/office/drawing/2010/main">
                <a:gradFill rotWithShape="0">
                  <a:gsLst>
                    <a:gs pos="0">
                      <a:srgbClr val="66CCFF">
                        <a:gamma/>
                        <a:shade val="46275"/>
                        <a:invGamma/>
                      </a:srgbClr>
                    </a:gs>
                    <a:gs pos="50000">
                      <a:srgbClr val="66CCFF"/>
                    </a:gs>
                    <a:gs pos="100000">
                      <a:srgbClr val="66CCFF">
                        <a:gamma/>
                        <a:shade val="46275"/>
                        <a:invGamma/>
                      </a:srgb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矩形 529410">
            <a:extLst>
              <a:ext uri="{FF2B5EF4-FFF2-40B4-BE49-F238E27FC236}">
                <a16:creationId xmlns:a16="http://schemas.microsoft.com/office/drawing/2014/main" id="{94EA60A1-4A30-FD1E-63B5-4173009A2E2D}"/>
              </a:ext>
            </a:extLst>
          </p:cNvPr>
          <p:cNvSpPr/>
          <p:nvPr/>
        </p:nvSpPr>
        <p:spPr>
          <a:xfrm>
            <a:off x="653563" y="988838"/>
            <a:ext cx="4049507" cy="461665"/>
          </a:xfrm>
          <a:prstGeom prst="rect">
            <a:avLst/>
          </a:prstGeom>
          <a:noFill/>
          <a:ln w="9525">
            <a:noFill/>
          </a:ln>
        </p:spPr>
        <p:txBody>
          <a:bodyPr wrap="none" anchor="ctr" anchorCtr="0">
            <a:spAutoFit/>
          </a:bodyPr>
          <a:lstStyle/>
          <a:p>
            <a:pPr>
              <a:defRPr/>
            </a:pPr>
            <a:r>
              <a:rPr lang="zh-CN" altLang="en-US" sz="2400" b="1" dirty="0">
                <a:solidFill>
                  <a:schemeClr val="accent6"/>
                </a:solidFill>
                <a:latin typeface="等线" panose="02010600030101010101" pitchFamily="2" charset="-122"/>
                <a:ea typeface="等线" panose="02010600030101010101" pitchFamily="2" charset="-122"/>
                <a:cs typeface="楷体" panose="02010609060101010101" charset="-122"/>
              </a:rPr>
              <a:t>（</a:t>
            </a:r>
            <a:r>
              <a:rPr lang="en-US" altLang="zh-CN" sz="2400" b="1" dirty="0">
                <a:solidFill>
                  <a:schemeClr val="accent6"/>
                </a:solidFill>
                <a:latin typeface="等线" panose="02010600030101010101" pitchFamily="2" charset="-122"/>
                <a:ea typeface="等线" panose="02010600030101010101" pitchFamily="2" charset="-122"/>
                <a:cs typeface="楷体" panose="02010609060101010101" charset="-122"/>
              </a:rPr>
              <a:t>1</a:t>
            </a:r>
            <a:r>
              <a:rPr lang="zh-CN" altLang="en-US" sz="2400" b="1" dirty="0">
                <a:solidFill>
                  <a:schemeClr val="accent6"/>
                </a:solidFill>
                <a:latin typeface="等线" panose="02010600030101010101" pitchFamily="2" charset="-122"/>
                <a:ea typeface="等线" panose="02010600030101010101" pitchFamily="2" charset="-122"/>
                <a:cs typeface="楷体" panose="02010609060101010101" charset="-122"/>
              </a:rPr>
              <a:t>）功能尺寸必须直接标注</a:t>
            </a:r>
            <a:endParaRPr lang="en-US" altLang="zh-CN" sz="2400" b="1" dirty="0">
              <a:solidFill>
                <a:schemeClr val="accent6"/>
              </a:solidFill>
              <a:latin typeface="等线" panose="02010600030101010101" pitchFamily="2" charset="-122"/>
              <a:ea typeface="等线" panose="02010600030101010101" pitchFamily="2" charset="-122"/>
              <a:cs typeface="楷体" panose="02010609060101010101" charset="-122"/>
            </a:endParaRPr>
          </a:p>
        </p:txBody>
      </p:sp>
    </p:spTree>
    <p:extLst>
      <p:ext uri="{BB962C8B-B14F-4D97-AF65-F5344CB8AC3E}">
        <p14:creationId xmlns:p14="http://schemas.microsoft.com/office/powerpoint/2010/main" val="1132434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0-#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1+#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autoUpdateAnimBg="0"/>
      <p:bldP spid="9" grpId="0" animBg="1" autoUpdateAnimBg="0"/>
      <p:bldP spid="1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529410">
            <a:extLst>
              <a:ext uri="{FF2B5EF4-FFF2-40B4-BE49-F238E27FC236}">
                <a16:creationId xmlns:a16="http://schemas.microsoft.com/office/drawing/2014/main" id="{28309F3D-BBE3-66B4-E70A-4D792038A07F}"/>
              </a:ext>
            </a:extLst>
          </p:cNvPr>
          <p:cNvSpPr/>
          <p:nvPr/>
        </p:nvSpPr>
        <p:spPr>
          <a:xfrm>
            <a:off x="323528" y="404664"/>
            <a:ext cx="3741730" cy="461665"/>
          </a:xfrm>
          <a:prstGeom prst="rect">
            <a:avLst/>
          </a:prstGeom>
          <a:noFill/>
          <a:ln w="9525">
            <a:noFill/>
          </a:ln>
        </p:spPr>
        <p:txBody>
          <a:bodyPr wrap="none" anchor="ctr" anchorCtr="0">
            <a:spAutoFit/>
          </a:bodyPr>
          <a:lstStyle/>
          <a:p>
            <a:pPr>
              <a:defRPr/>
            </a:pPr>
            <a:r>
              <a:rPr lang="zh-CN" altLang="en-US" sz="2400" b="1" dirty="0">
                <a:solidFill>
                  <a:schemeClr val="accent6"/>
                </a:solidFill>
                <a:latin typeface="等线" panose="02010600030101010101" pitchFamily="2" charset="-122"/>
                <a:ea typeface="等线" panose="02010600030101010101" pitchFamily="2" charset="-122"/>
                <a:cs typeface="楷体" panose="02010609060101010101" charset="-122"/>
              </a:rPr>
              <a:t>（</a:t>
            </a:r>
            <a:r>
              <a:rPr lang="en-US" altLang="zh-CN" sz="2400" b="1" dirty="0">
                <a:solidFill>
                  <a:schemeClr val="accent6"/>
                </a:solidFill>
                <a:latin typeface="等线" panose="02010600030101010101" pitchFamily="2" charset="-122"/>
                <a:ea typeface="等线" panose="02010600030101010101" pitchFamily="2" charset="-122"/>
                <a:cs typeface="楷体" panose="02010609060101010101" charset="-122"/>
              </a:rPr>
              <a:t>2</a:t>
            </a:r>
            <a:r>
              <a:rPr lang="zh-CN" altLang="en-US" sz="2400" b="1" dirty="0">
                <a:solidFill>
                  <a:schemeClr val="accent6"/>
                </a:solidFill>
                <a:latin typeface="等线" panose="02010600030101010101" pitchFamily="2" charset="-122"/>
                <a:ea typeface="等线" panose="02010600030101010101" pitchFamily="2" charset="-122"/>
                <a:cs typeface="楷体" panose="02010609060101010101" charset="-122"/>
              </a:rPr>
              <a:t>）尺寸标注的工艺要求</a:t>
            </a:r>
            <a:endParaRPr lang="en-US" altLang="zh-CN" sz="2400" b="1" dirty="0">
              <a:solidFill>
                <a:schemeClr val="accent6"/>
              </a:solidFill>
              <a:latin typeface="等线" panose="02010600030101010101" pitchFamily="2" charset="-122"/>
              <a:ea typeface="等线" panose="02010600030101010101" pitchFamily="2" charset="-122"/>
              <a:cs typeface="楷体" panose="02010609060101010101" charset="-122"/>
            </a:endParaRPr>
          </a:p>
        </p:txBody>
      </p:sp>
      <p:pic>
        <p:nvPicPr>
          <p:cNvPr id="5" name="Picture 3">
            <a:extLst>
              <a:ext uri="{FF2B5EF4-FFF2-40B4-BE49-F238E27FC236}">
                <a16:creationId xmlns:a16="http://schemas.microsoft.com/office/drawing/2014/main" id="{1DE81FC6-D288-7AB5-DC45-7EB360C99AB8}"/>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5280" t="15605" r="3662" b="5020"/>
          <a:stretch>
            <a:fillRect/>
          </a:stretch>
        </p:blipFill>
        <p:spPr bwMode="auto">
          <a:xfrm>
            <a:off x="1033997" y="1708214"/>
            <a:ext cx="7200800" cy="4641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 Box 3">
            <a:extLst>
              <a:ext uri="{FF2B5EF4-FFF2-40B4-BE49-F238E27FC236}">
                <a16:creationId xmlns:a16="http://schemas.microsoft.com/office/drawing/2014/main" id="{DB35E5B7-29F8-A795-642F-E83F596981A5}"/>
              </a:ext>
            </a:extLst>
          </p:cNvPr>
          <p:cNvSpPr txBox="1">
            <a:spLocks noChangeArrowheads="1"/>
          </p:cNvSpPr>
          <p:nvPr/>
        </p:nvSpPr>
        <p:spPr bwMode="auto">
          <a:xfrm>
            <a:off x="1043608" y="1056439"/>
            <a:ext cx="295232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defRPr/>
            </a:pPr>
            <a:r>
              <a:rPr kumimoji="1" lang="en-US" altLang="zh-CN" sz="2400" b="1" dirty="0">
                <a:solidFill>
                  <a:srgbClr val="FF3300"/>
                </a:solidFill>
                <a:latin typeface="+mn-ea"/>
                <a:ea typeface="+mn-ea"/>
              </a:rPr>
              <a:t>①</a:t>
            </a:r>
            <a:r>
              <a:rPr kumimoji="1" lang="zh-CN" altLang="en-US" sz="2400" b="1" dirty="0">
                <a:solidFill>
                  <a:srgbClr val="FF3300"/>
                </a:solidFill>
                <a:latin typeface="+mn-ea"/>
                <a:ea typeface="+mn-ea"/>
              </a:rPr>
              <a:t>符合</a:t>
            </a:r>
            <a:r>
              <a:rPr kumimoji="1" lang="zh-CN" altLang="en-US" sz="2400" b="1" dirty="0">
                <a:solidFill>
                  <a:srgbClr val="FF3300"/>
                </a:solidFill>
                <a:latin typeface="+mn-ea"/>
                <a:ea typeface="+mn-ea"/>
                <a:hlinkClick r:id="rId3" action="ppaction://hlinkfile"/>
              </a:rPr>
              <a:t>加工顺序</a:t>
            </a:r>
            <a:endParaRPr kumimoji="1" lang="zh-CN" altLang="en-US" sz="2400" b="1" dirty="0">
              <a:solidFill>
                <a:srgbClr val="000000"/>
              </a:solidFill>
              <a:latin typeface="+mn-ea"/>
              <a:ea typeface="+mn-ea"/>
            </a:endParaRPr>
          </a:p>
        </p:txBody>
      </p:sp>
    </p:spTree>
    <p:extLst>
      <p:ext uri="{BB962C8B-B14F-4D97-AF65-F5344CB8AC3E}">
        <p14:creationId xmlns:p14="http://schemas.microsoft.com/office/powerpoint/2010/main" val="20130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circle(in)">
                                      <p:cBhvr>
                                        <p:cTn id="1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a:extLst>
              <a:ext uri="{FF2B5EF4-FFF2-40B4-BE49-F238E27FC236}">
                <a16:creationId xmlns:a16="http://schemas.microsoft.com/office/drawing/2014/main" id="{54349F2E-F348-E58B-E75B-980B9DBAB1BE}"/>
              </a:ext>
            </a:extLst>
          </p:cNvPr>
          <p:cNvSpPr txBox="1">
            <a:spLocks noChangeArrowheads="1"/>
          </p:cNvSpPr>
          <p:nvPr/>
        </p:nvSpPr>
        <p:spPr bwMode="auto">
          <a:xfrm>
            <a:off x="899592" y="608351"/>
            <a:ext cx="295232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defRPr/>
            </a:pPr>
            <a:r>
              <a:rPr kumimoji="1" lang="en-US" altLang="zh-CN" sz="2400" b="1" dirty="0">
                <a:solidFill>
                  <a:srgbClr val="FF3300"/>
                </a:solidFill>
                <a:latin typeface="黑体" panose="02010609060101010101" pitchFamily="49" charset="-122"/>
                <a:ea typeface="黑体" panose="02010609060101010101" pitchFamily="49" charset="-122"/>
              </a:rPr>
              <a:t>②</a:t>
            </a:r>
            <a:r>
              <a:rPr kumimoji="1" lang="zh-CN" altLang="en-US" sz="2400" b="1" dirty="0">
                <a:solidFill>
                  <a:srgbClr val="FF3300"/>
                </a:solidFill>
                <a:latin typeface="+mn-ea"/>
                <a:ea typeface="+mn-ea"/>
              </a:rPr>
              <a:t>符合加工方法</a:t>
            </a:r>
            <a:endParaRPr kumimoji="1" lang="zh-CN" altLang="en-US" sz="2400" b="1" dirty="0">
              <a:solidFill>
                <a:srgbClr val="000000"/>
              </a:solidFill>
              <a:latin typeface="+mn-ea"/>
              <a:ea typeface="+mn-ea"/>
            </a:endParaRPr>
          </a:p>
        </p:txBody>
      </p:sp>
      <p:pic>
        <p:nvPicPr>
          <p:cNvPr id="6" name="图片 5" descr="图示, 工程绘图&#10;&#10;AI 生成的内容可能不正确。">
            <a:extLst>
              <a:ext uri="{FF2B5EF4-FFF2-40B4-BE49-F238E27FC236}">
                <a16:creationId xmlns:a16="http://schemas.microsoft.com/office/drawing/2014/main" id="{67C613A2-03D9-0093-407C-1AA0E6E67148}"/>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51520" y="1700808"/>
            <a:ext cx="4608139" cy="2894856"/>
          </a:xfrm>
          <a:prstGeom prst="rect">
            <a:avLst/>
          </a:prstGeom>
        </p:spPr>
      </p:pic>
      <p:pic>
        <p:nvPicPr>
          <p:cNvPr id="8" name="图片 7" descr="图示, 工程绘图&#10;&#10;AI 生成的内容可能不正确。">
            <a:extLst>
              <a:ext uri="{FF2B5EF4-FFF2-40B4-BE49-F238E27FC236}">
                <a16:creationId xmlns:a16="http://schemas.microsoft.com/office/drawing/2014/main" id="{441CE5BA-7FE3-E5AF-ADD5-642055D4263A}"/>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076056" y="2667555"/>
            <a:ext cx="3960440" cy="1928109"/>
          </a:xfrm>
          <a:prstGeom prst="rect">
            <a:avLst/>
          </a:prstGeom>
        </p:spPr>
      </p:pic>
      <p:sp>
        <p:nvSpPr>
          <p:cNvPr id="10" name="文本框 9">
            <a:extLst>
              <a:ext uri="{FF2B5EF4-FFF2-40B4-BE49-F238E27FC236}">
                <a16:creationId xmlns:a16="http://schemas.microsoft.com/office/drawing/2014/main" id="{9BA72493-C09D-EA1F-102F-B57423273D2D}"/>
              </a:ext>
            </a:extLst>
          </p:cNvPr>
          <p:cNvSpPr txBox="1"/>
          <p:nvPr/>
        </p:nvSpPr>
        <p:spPr>
          <a:xfrm>
            <a:off x="395536" y="5076200"/>
            <a:ext cx="4464123" cy="707886"/>
          </a:xfrm>
          <a:prstGeom prst="rect">
            <a:avLst/>
          </a:prstGeom>
          <a:noFill/>
        </p:spPr>
        <p:txBody>
          <a:bodyPr wrap="square">
            <a:spAutoFit/>
          </a:bodyPr>
          <a:lstStyle/>
          <a:p>
            <a:r>
              <a:rPr lang="zh-CN" altLang="en-US" dirty="0">
                <a:solidFill>
                  <a:srgbClr val="FF0000"/>
                </a:solidFill>
                <a:latin typeface="隶书" panose="02010509060101010101" pitchFamily="49" charset="-122"/>
                <a:ea typeface="隶书" panose="02010509060101010101" pitchFamily="49" charset="-122"/>
              </a:rPr>
              <a:t>轴承盖的半圆孔</a:t>
            </a:r>
            <a:r>
              <a:rPr lang="zh-CN" altLang="en-US" dirty="0">
                <a:latin typeface="隶书" panose="02010509060101010101" pitchFamily="49" charset="-122"/>
                <a:ea typeface="隶书" panose="02010509060101010101" pitchFamily="49" charset="-122"/>
              </a:rPr>
              <a:t>是将其和轴承座装配后再一起加工而成，所以要</a:t>
            </a:r>
            <a:r>
              <a:rPr lang="zh-CN" altLang="en-US" dirty="0">
                <a:solidFill>
                  <a:srgbClr val="FF0000"/>
                </a:solidFill>
                <a:latin typeface="隶书" panose="02010509060101010101" pitchFamily="49" charset="-122"/>
                <a:ea typeface="隶书" panose="02010509060101010101" pitchFamily="49" charset="-122"/>
              </a:rPr>
              <a:t>标注直径</a:t>
            </a:r>
            <a:r>
              <a:rPr lang="zh-CN" altLang="en-US" dirty="0">
                <a:latin typeface="隶书" panose="02010509060101010101" pitchFamily="49" charset="-122"/>
                <a:ea typeface="隶书" panose="02010509060101010101" pitchFamily="49" charset="-122"/>
              </a:rPr>
              <a:t>。</a:t>
            </a:r>
          </a:p>
        </p:txBody>
      </p:sp>
      <p:sp>
        <p:nvSpPr>
          <p:cNvPr id="12" name="文本框 11">
            <a:extLst>
              <a:ext uri="{FF2B5EF4-FFF2-40B4-BE49-F238E27FC236}">
                <a16:creationId xmlns:a16="http://schemas.microsoft.com/office/drawing/2014/main" id="{6C1F0878-5A32-47E0-230B-108064A5A703}"/>
              </a:ext>
            </a:extLst>
          </p:cNvPr>
          <p:cNvSpPr txBox="1"/>
          <p:nvPr/>
        </p:nvSpPr>
        <p:spPr>
          <a:xfrm>
            <a:off x="4679876" y="1833076"/>
            <a:ext cx="4464124" cy="707886"/>
          </a:xfrm>
          <a:prstGeom prst="rect">
            <a:avLst/>
          </a:prstGeom>
          <a:noFill/>
        </p:spPr>
        <p:txBody>
          <a:bodyPr wrap="square">
            <a:spAutoFit/>
          </a:bodyPr>
          <a:lstStyle/>
          <a:p>
            <a:r>
              <a:rPr lang="zh-CN" altLang="en-US" dirty="0">
                <a:solidFill>
                  <a:srgbClr val="FF0000"/>
                </a:solidFill>
                <a:latin typeface="隶书" panose="02010509060101010101" pitchFamily="49" charset="-122"/>
                <a:ea typeface="隶书" panose="02010509060101010101" pitchFamily="49" charset="-122"/>
              </a:rPr>
              <a:t>半圆键的键槽</a:t>
            </a:r>
            <a:r>
              <a:rPr lang="zh-CN" altLang="en-US" dirty="0">
                <a:latin typeface="隶书" panose="02010509060101010101" pitchFamily="49" charset="-122"/>
                <a:ea typeface="隶书" panose="02010509060101010101" pitchFamily="49" charset="-122"/>
              </a:rPr>
              <a:t>是用盘形铣刀加工，为方便选择铣刀，键槽直径要</a:t>
            </a:r>
            <a:r>
              <a:rPr lang="zh-CN" altLang="en-US" dirty="0">
                <a:solidFill>
                  <a:srgbClr val="FF0000"/>
                </a:solidFill>
                <a:latin typeface="隶书" panose="02010509060101010101" pitchFamily="49" charset="-122"/>
                <a:ea typeface="隶书" panose="02010509060101010101" pitchFamily="49" charset="-122"/>
              </a:rPr>
              <a:t>标注直径</a:t>
            </a:r>
            <a:r>
              <a:rPr lang="zh-CN" altLang="en-US" dirty="0">
                <a:latin typeface="隶书" panose="02010509060101010101" pitchFamily="49" charset="-122"/>
                <a:ea typeface="隶书" panose="02010509060101010101" pitchFamily="49" charset="-122"/>
              </a:rPr>
              <a:t>。</a:t>
            </a:r>
          </a:p>
        </p:txBody>
      </p:sp>
      <p:sp>
        <p:nvSpPr>
          <p:cNvPr id="13" name="矩形: 圆角 12">
            <a:extLst>
              <a:ext uri="{FF2B5EF4-FFF2-40B4-BE49-F238E27FC236}">
                <a16:creationId xmlns:a16="http://schemas.microsoft.com/office/drawing/2014/main" id="{F173AE3E-93BA-3854-EBBD-5A8E677A11A9}"/>
              </a:ext>
            </a:extLst>
          </p:cNvPr>
          <p:cNvSpPr/>
          <p:nvPr/>
        </p:nvSpPr>
        <p:spPr>
          <a:xfrm>
            <a:off x="4723905" y="1763450"/>
            <a:ext cx="4284341" cy="876433"/>
          </a:xfrm>
          <a:prstGeom prst="roundRect">
            <a:avLst/>
          </a:prstGeom>
          <a:noFill/>
          <a:ln>
            <a:solidFill>
              <a:srgbClr val="FF66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id="{1FCEB7AA-1730-773A-0DA6-6B1770B5FC4A}"/>
              </a:ext>
            </a:extLst>
          </p:cNvPr>
          <p:cNvSpPr/>
          <p:nvPr/>
        </p:nvSpPr>
        <p:spPr>
          <a:xfrm>
            <a:off x="423403" y="4991926"/>
            <a:ext cx="4284341" cy="876433"/>
          </a:xfrm>
          <a:prstGeom prst="roundRect">
            <a:avLst/>
          </a:prstGeom>
          <a:noFill/>
          <a:ln>
            <a:solidFill>
              <a:srgbClr val="FF66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92544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1)">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up)">
                                      <p:cBhvr>
                                        <p:cTn id="18" dur="500"/>
                                        <p:tgtEl>
                                          <p:spTgt spid="10"/>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up)">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10" grpId="0"/>
      <p:bldP spid="12" grpId="0"/>
      <p:bldP spid="13" grpId="0" animBg="1"/>
      <p:bldP spid="1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a:extLst>
              <a:ext uri="{FF2B5EF4-FFF2-40B4-BE49-F238E27FC236}">
                <a16:creationId xmlns:a16="http://schemas.microsoft.com/office/drawing/2014/main" id="{13845874-2D63-C513-2A6B-6B9EF96014D4}"/>
              </a:ext>
            </a:extLst>
          </p:cNvPr>
          <p:cNvSpPr txBox="1">
            <a:spLocks noChangeArrowheads="1"/>
          </p:cNvSpPr>
          <p:nvPr/>
        </p:nvSpPr>
        <p:spPr bwMode="auto">
          <a:xfrm>
            <a:off x="899592" y="608351"/>
            <a:ext cx="655272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defRPr/>
            </a:pPr>
            <a:r>
              <a:rPr kumimoji="1" lang="en-US" altLang="zh-CN" sz="2400" b="1" dirty="0">
                <a:solidFill>
                  <a:srgbClr val="FF3300"/>
                </a:solidFill>
                <a:latin typeface="黑体" panose="02010609060101010101" pitchFamily="49" charset="-122"/>
                <a:ea typeface="黑体" panose="02010609060101010101" pitchFamily="49" charset="-122"/>
              </a:rPr>
              <a:t>③</a:t>
            </a:r>
            <a:r>
              <a:rPr kumimoji="1" lang="zh-CN" altLang="en-US" sz="2400" b="1" dirty="0">
                <a:solidFill>
                  <a:srgbClr val="FF3300"/>
                </a:solidFill>
                <a:latin typeface="+mn-ea"/>
                <a:ea typeface="+mn-ea"/>
              </a:rPr>
              <a:t> 注意同一方向加工面与毛坯面间的尺寸标注</a:t>
            </a:r>
            <a:endParaRPr kumimoji="1" lang="zh-CN" altLang="en-US" sz="2400" b="1" dirty="0">
              <a:solidFill>
                <a:srgbClr val="000000"/>
              </a:solidFill>
              <a:latin typeface="+mn-ea"/>
              <a:ea typeface="+mn-ea"/>
            </a:endParaRPr>
          </a:p>
        </p:txBody>
      </p:sp>
      <p:pic>
        <p:nvPicPr>
          <p:cNvPr id="6" name="图片 5" descr="图示&#10;&#10;AI 生成的内容可能不正确。">
            <a:extLst>
              <a:ext uri="{FF2B5EF4-FFF2-40B4-BE49-F238E27FC236}">
                <a16:creationId xmlns:a16="http://schemas.microsoft.com/office/drawing/2014/main" id="{1D78214A-13A1-5FCE-5367-54DE300DE57D}"/>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73193" y="2731710"/>
            <a:ext cx="8671103" cy="2682427"/>
          </a:xfrm>
          <a:prstGeom prst="rect">
            <a:avLst/>
          </a:prstGeom>
        </p:spPr>
      </p:pic>
      <p:sp>
        <p:nvSpPr>
          <p:cNvPr id="8" name="文本框 7">
            <a:extLst>
              <a:ext uri="{FF2B5EF4-FFF2-40B4-BE49-F238E27FC236}">
                <a16:creationId xmlns:a16="http://schemas.microsoft.com/office/drawing/2014/main" id="{5E5413A1-314B-D157-B691-A08248507EAC}"/>
              </a:ext>
            </a:extLst>
          </p:cNvPr>
          <p:cNvSpPr txBox="1"/>
          <p:nvPr/>
        </p:nvSpPr>
        <p:spPr>
          <a:xfrm>
            <a:off x="885366" y="1346476"/>
            <a:ext cx="7397185" cy="830997"/>
          </a:xfrm>
          <a:prstGeom prst="rect">
            <a:avLst/>
          </a:prstGeom>
          <a:noFill/>
        </p:spPr>
        <p:txBody>
          <a:bodyPr wrap="square">
            <a:spAutoFit/>
          </a:bodyPr>
          <a:lstStyle/>
          <a:p>
            <a:r>
              <a:rPr lang="zh-CN" altLang="en-US" dirty="0"/>
              <a:t>  </a:t>
            </a:r>
            <a:r>
              <a:rPr lang="zh-CN" altLang="en-US" sz="2400" dirty="0">
                <a:latin typeface="隶书" panose="02010509060101010101" pitchFamily="49" charset="-122"/>
                <a:ea typeface="隶书" panose="02010509060101010101" pitchFamily="49" charset="-122"/>
              </a:rPr>
              <a:t>若同一方向有多个毛面，一般只能有一个毛面与加工面有联系尺寸，避免同时保证多个联系尺寸的精度。</a:t>
            </a:r>
          </a:p>
        </p:txBody>
      </p:sp>
      <p:sp>
        <p:nvSpPr>
          <p:cNvPr id="9" name="矩形: 圆角 8">
            <a:extLst>
              <a:ext uri="{FF2B5EF4-FFF2-40B4-BE49-F238E27FC236}">
                <a16:creationId xmlns:a16="http://schemas.microsoft.com/office/drawing/2014/main" id="{D2344963-45A9-6D42-243C-BF6873F896A5}"/>
              </a:ext>
            </a:extLst>
          </p:cNvPr>
          <p:cNvSpPr/>
          <p:nvPr/>
        </p:nvSpPr>
        <p:spPr>
          <a:xfrm>
            <a:off x="3419872" y="4293096"/>
            <a:ext cx="360040" cy="648072"/>
          </a:xfrm>
          <a:prstGeom prst="roundRect">
            <a:avLst/>
          </a:prstGeom>
          <a:noFill/>
          <a:ln w="28575">
            <a:solidFill>
              <a:srgbClr val="FF66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D62E272C-2456-A4D7-EC01-0475E0C885A2}"/>
              </a:ext>
            </a:extLst>
          </p:cNvPr>
          <p:cNvSpPr/>
          <p:nvPr/>
        </p:nvSpPr>
        <p:spPr>
          <a:xfrm>
            <a:off x="8028384" y="4317192"/>
            <a:ext cx="360040" cy="648072"/>
          </a:xfrm>
          <a:prstGeom prst="roundRect">
            <a:avLst/>
          </a:prstGeom>
          <a:noFill/>
          <a:ln w="28575">
            <a:solidFill>
              <a:srgbClr val="FF66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CF41B47D-1814-46C8-C1D3-BAC530CA3174}"/>
              </a:ext>
            </a:extLst>
          </p:cNvPr>
          <p:cNvSpPr/>
          <p:nvPr/>
        </p:nvSpPr>
        <p:spPr>
          <a:xfrm>
            <a:off x="8270592" y="3628328"/>
            <a:ext cx="360040" cy="648072"/>
          </a:xfrm>
          <a:prstGeom prst="roundRect">
            <a:avLst/>
          </a:prstGeom>
          <a:noFill/>
          <a:ln w="28575">
            <a:solidFill>
              <a:srgbClr val="FF66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C6228BAE-CCC6-FD80-877C-F9B2118AC007}"/>
              </a:ext>
            </a:extLst>
          </p:cNvPr>
          <p:cNvSpPr/>
          <p:nvPr/>
        </p:nvSpPr>
        <p:spPr>
          <a:xfrm>
            <a:off x="683568" y="1238854"/>
            <a:ext cx="7587024" cy="1077815"/>
          </a:xfrm>
          <a:prstGeom prst="roundRect">
            <a:avLst/>
          </a:prstGeom>
          <a:noFill/>
          <a:ln>
            <a:solidFill>
              <a:srgbClr val="FF66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对话气泡: 圆角矩形 13">
            <a:extLst>
              <a:ext uri="{FF2B5EF4-FFF2-40B4-BE49-F238E27FC236}">
                <a16:creationId xmlns:a16="http://schemas.microsoft.com/office/drawing/2014/main" id="{9FF5AC83-CDEB-B1DC-0ED2-08E6372636B2}"/>
              </a:ext>
            </a:extLst>
          </p:cNvPr>
          <p:cNvSpPr/>
          <p:nvPr/>
        </p:nvSpPr>
        <p:spPr>
          <a:xfrm>
            <a:off x="2699792" y="5414137"/>
            <a:ext cx="2376264" cy="679159"/>
          </a:xfrm>
          <a:prstGeom prst="wedgeRoundRectCallout">
            <a:avLst>
              <a:gd name="adj1" fmla="val -12373"/>
              <a:gd name="adj2" fmla="val -117971"/>
              <a:gd name="adj3" fmla="val 16667"/>
            </a:avLst>
          </a:prstGeom>
          <a:solidFill>
            <a:srgbClr val="FFFF99"/>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隶书" panose="02010509060101010101" pitchFamily="49" charset="-122"/>
                <a:ea typeface="隶书" panose="02010509060101010101" pitchFamily="49" charset="-122"/>
              </a:rPr>
              <a:t>只有一个毛面与加工面有尺寸联系</a:t>
            </a:r>
            <a:endParaRPr lang="zh-CN" altLang="en-US" dirty="0">
              <a:solidFill>
                <a:srgbClr val="FF0000"/>
              </a:solidFill>
            </a:endParaRPr>
          </a:p>
        </p:txBody>
      </p:sp>
      <p:pic>
        <p:nvPicPr>
          <p:cNvPr id="16" name="图片 15">
            <a:extLst>
              <a:ext uri="{FF2B5EF4-FFF2-40B4-BE49-F238E27FC236}">
                <a16:creationId xmlns:a16="http://schemas.microsoft.com/office/drawing/2014/main" id="{9F9E81D4-767B-D89B-33AA-D64DA5695ADA}"/>
              </a:ext>
            </a:extLst>
          </p:cNvPr>
          <p:cNvPicPr>
            <a:picLocks noChangeAspect="1"/>
          </p:cNvPicPr>
          <p:nvPr/>
        </p:nvPicPr>
        <p:blipFill>
          <a:blip r:embed="rId3"/>
          <a:stretch>
            <a:fillRect/>
          </a:stretch>
        </p:blipFill>
        <p:spPr>
          <a:xfrm>
            <a:off x="233229" y="5322115"/>
            <a:ext cx="1926503" cy="1444877"/>
          </a:xfrm>
          <a:prstGeom prst="rect">
            <a:avLst/>
          </a:prstGeom>
        </p:spPr>
      </p:pic>
      <p:sp>
        <p:nvSpPr>
          <p:cNvPr id="17" name="AutoShape 101">
            <a:extLst>
              <a:ext uri="{FF2B5EF4-FFF2-40B4-BE49-F238E27FC236}">
                <a16:creationId xmlns:a16="http://schemas.microsoft.com/office/drawing/2014/main" id="{7CF88894-FA55-7627-CFC5-81A27B76952A}"/>
              </a:ext>
            </a:extLst>
          </p:cNvPr>
          <p:cNvSpPr>
            <a:spLocks noChangeArrowheads="1"/>
          </p:cNvSpPr>
          <p:nvPr/>
        </p:nvSpPr>
        <p:spPr bwMode="auto">
          <a:xfrm>
            <a:off x="370368" y="4892787"/>
            <a:ext cx="1058447" cy="376418"/>
          </a:xfrm>
          <a:prstGeom prst="wedgeRoundRectCallout">
            <a:avLst>
              <a:gd name="adj1" fmla="val 47816"/>
              <a:gd name="adj2" fmla="val -99342"/>
              <a:gd name="adj3" fmla="val 16667"/>
            </a:avLst>
          </a:prstGeom>
          <a:solidFill>
            <a:srgbClr val="FFFF99"/>
          </a:solidFill>
          <a:ln w="9525" algn="ctr">
            <a:solidFill>
              <a:schemeClr val="accent1"/>
            </a:solidFill>
            <a:miter lim="800000"/>
            <a:headEnd/>
            <a:tailEnd/>
          </a:ln>
          <a:effectLst/>
        </p:spPr>
        <p:txBody>
          <a:bodyPr anchor="ctr"/>
          <a:lstStyle/>
          <a:p>
            <a:pPr algn="ctr">
              <a:defRPr/>
            </a:pPr>
            <a:r>
              <a:rPr lang="zh-CN" altLang="en-US" dirty="0">
                <a:solidFill>
                  <a:srgbClr val="FF0000"/>
                </a:solidFill>
                <a:latin typeface="隶书" panose="02010509060101010101" pitchFamily="49" charset="-122"/>
                <a:ea typeface="隶书" panose="02010509060101010101" pitchFamily="49" charset="-122"/>
              </a:rPr>
              <a:t>加工面</a:t>
            </a:r>
          </a:p>
        </p:txBody>
      </p:sp>
      <p:sp>
        <p:nvSpPr>
          <p:cNvPr id="18" name="AutoShape 101">
            <a:extLst>
              <a:ext uri="{FF2B5EF4-FFF2-40B4-BE49-F238E27FC236}">
                <a16:creationId xmlns:a16="http://schemas.microsoft.com/office/drawing/2014/main" id="{7F65D10D-29E8-AA18-A433-DAB4184CA628}"/>
              </a:ext>
            </a:extLst>
          </p:cNvPr>
          <p:cNvSpPr>
            <a:spLocks noChangeArrowheads="1"/>
          </p:cNvSpPr>
          <p:nvPr/>
        </p:nvSpPr>
        <p:spPr bwMode="auto">
          <a:xfrm>
            <a:off x="344183" y="2666891"/>
            <a:ext cx="1058447" cy="376418"/>
          </a:xfrm>
          <a:prstGeom prst="wedgeRoundRectCallout">
            <a:avLst>
              <a:gd name="adj1" fmla="val 79064"/>
              <a:gd name="adj2" fmla="val 76388"/>
              <a:gd name="adj3" fmla="val 16667"/>
            </a:avLst>
          </a:prstGeom>
          <a:solidFill>
            <a:srgbClr val="FFFF99"/>
          </a:solidFill>
          <a:ln w="9525" algn="ctr">
            <a:solidFill>
              <a:schemeClr val="accent1"/>
            </a:solidFill>
            <a:miter lim="800000"/>
            <a:headEnd/>
            <a:tailEnd/>
          </a:ln>
          <a:effectLst/>
        </p:spPr>
        <p:txBody>
          <a:bodyPr anchor="ctr"/>
          <a:lstStyle/>
          <a:p>
            <a:pPr algn="ctr">
              <a:defRPr/>
            </a:pPr>
            <a:r>
              <a:rPr lang="zh-CN" altLang="en-US" dirty="0">
                <a:solidFill>
                  <a:srgbClr val="FF0000"/>
                </a:solidFill>
                <a:latin typeface="隶书" panose="02010509060101010101" pitchFamily="49" charset="-122"/>
                <a:ea typeface="隶书" panose="02010509060101010101" pitchFamily="49" charset="-122"/>
              </a:rPr>
              <a:t>加工面</a:t>
            </a:r>
          </a:p>
        </p:txBody>
      </p:sp>
      <p:sp>
        <p:nvSpPr>
          <p:cNvPr id="21" name="对话气泡: 圆角矩形 20">
            <a:extLst>
              <a:ext uri="{FF2B5EF4-FFF2-40B4-BE49-F238E27FC236}">
                <a16:creationId xmlns:a16="http://schemas.microsoft.com/office/drawing/2014/main" id="{F0F9D382-7354-AEF7-4DF0-9CA1173AFCDF}"/>
              </a:ext>
            </a:extLst>
          </p:cNvPr>
          <p:cNvSpPr/>
          <p:nvPr/>
        </p:nvSpPr>
        <p:spPr>
          <a:xfrm>
            <a:off x="5810535" y="5570490"/>
            <a:ext cx="2832656" cy="679159"/>
          </a:xfrm>
          <a:prstGeom prst="wedgeRoundRectCallout">
            <a:avLst>
              <a:gd name="adj1" fmla="val 38615"/>
              <a:gd name="adj2" fmla="val -142321"/>
              <a:gd name="adj3" fmla="val 16667"/>
            </a:avLst>
          </a:prstGeom>
          <a:solidFill>
            <a:srgbClr val="FFFF99"/>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dirty="0">
                <a:solidFill>
                  <a:srgbClr val="FF0000"/>
                </a:solidFill>
                <a:latin typeface="隶书" panose="02010509060101010101" pitchFamily="49" charset="-122"/>
                <a:ea typeface="隶书" panose="02010509060101010101" pitchFamily="49" charset="-122"/>
              </a:rPr>
              <a:t>加工面与多个不加工面之间注有尺寸。</a:t>
            </a:r>
            <a:r>
              <a:rPr lang="zh-CN" altLang="en-US" dirty="0">
                <a:solidFill>
                  <a:schemeClr val="tx1"/>
                </a:solidFill>
                <a:latin typeface="隶书" panose="02010509060101010101" pitchFamily="49" charset="-122"/>
                <a:ea typeface="隶书" panose="02010509060101010101" pitchFamily="49" charset="-122"/>
              </a:rPr>
              <a:t>不合理</a:t>
            </a:r>
          </a:p>
        </p:txBody>
      </p:sp>
      <p:sp>
        <p:nvSpPr>
          <p:cNvPr id="23" name="AutoShape 101">
            <a:extLst>
              <a:ext uri="{FF2B5EF4-FFF2-40B4-BE49-F238E27FC236}">
                <a16:creationId xmlns:a16="http://schemas.microsoft.com/office/drawing/2014/main" id="{F93352EB-74AC-F6D6-FEBE-9CCE3EF4FCC9}"/>
              </a:ext>
            </a:extLst>
          </p:cNvPr>
          <p:cNvSpPr>
            <a:spLocks noChangeArrowheads="1"/>
          </p:cNvSpPr>
          <p:nvPr/>
        </p:nvSpPr>
        <p:spPr bwMode="auto">
          <a:xfrm>
            <a:off x="3155024" y="2555410"/>
            <a:ext cx="1058447" cy="376418"/>
          </a:xfrm>
          <a:prstGeom prst="wedgeRoundRectCallout">
            <a:avLst>
              <a:gd name="adj1" fmla="val -75336"/>
              <a:gd name="adj2" fmla="val 45377"/>
              <a:gd name="adj3" fmla="val 16667"/>
            </a:avLst>
          </a:prstGeom>
          <a:solidFill>
            <a:schemeClr val="accent2">
              <a:lumMod val="20000"/>
              <a:lumOff val="80000"/>
            </a:schemeClr>
          </a:solidFill>
          <a:ln w="9525" algn="ctr">
            <a:solidFill>
              <a:schemeClr val="accent1"/>
            </a:solidFill>
            <a:miter lim="800000"/>
            <a:headEnd/>
            <a:tailEnd/>
          </a:ln>
          <a:effectLst/>
        </p:spPr>
        <p:txBody>
          <a:bodyPr anchor="ctr"/>
          <a:lstStyle/>
          <a:p>
            <a:pPr algn="ctr">
              <a:defRPr/>
            </a:pPr>
            <a:r>
              <a:rPr lang="zh-CN" altLang="en-US" dirty="0">
                <a:solidFill>
                  <a:srgbClr val="FF0000"/>
                </a:solidFill>
                <a:latin typeface="隶书" panose="02010509060101010101" pitchFamily="49" charset="-122"/>
                <a:ea typeface="隶书" panose="02010509060101010101" pitchFamily="49" charset="-122"/>
              </a:rPr>
              <a:t>毛面</a:t>
            </a:r>
          </a:p>
        </p:txBody>
      </p:sp>
      <p:sp>
        <p:nvSpPr>
          <p:cNvPr id="24" name="AutoShape 101">
            <a:extLst>
              <a:ext uri="{FF2B5EF4-FFF2-40B4-BE49-F238E27FC236}">
                <a16:creationId xmlns:a16="http://schemas.microsoft.com/office/drawing/2014/main" id="{F2694EBF-4A07-3000-0663-581B4FD3C63C}"/>
              </a:ext>
            </a:extLst>
          </p:cNvPr>
          <p:cNvSpPr>
            <a:spLocks noChangeArrowheads="1"/>
          </p:cNvSpPr>
          <p:nvPr/>
        </p:nvSpPr>
        <p:spPr bwMode="auto">
          <a:xfrm>
            <a:off x="1430209" y="4072923"/>
            <a:ext cx="1058447" cy="376418"/>
          </a:xfrm>
          <a:prstGeom prst="wedgeRoundRectCallout">
            <a:avLst>
              <a:gd name="adj1" fmla="val -49603"/>
              <a:gd name="adj2" fmla="val -104511"/>
              <a:gd name="adj3" fmla="val 16667"/>
            </a:avLst>
          </a:prstGeom>
          <a:solidFill>
            <a:schemeClr val="accent2">
              <a:lumMod val="20000"/>
              <a:lumOff val="80000"/>
            </a:schemeClr>
          </a:solidFill>
          <a:ln w="9525" algn="ctr">
            <a:solidFill>
              <a:schemeClr val="accent1"/>
            </a:solidFill>
            <a:miter lim="800000"/>
            <a:headEnd/>
            <a:tailEnd/>
          </a:ln>
          <a:effectLst/>
        </p:spPr>
        <p:txBody>
          <a:bodyPr anchor="ctr"/>
          <a:lstStyle/>
          <a:p>
            <a:pPr algn="ctr">
              <a:defRPr/>
            </a:pPr>
            <a:r>
              <a:rPr lang="zh-CN" altLang="en-US" dirty="0">
                <a:solidFill>
                  <a:srgbClr val="FF0000"/>
                </a:solidFill>
                <a:latin typeface="隶书" panose="02010509060101010101" pitchFamily="49" charset="-122"/>
                <a:ea typeface="隶书" panose="02010509060101010101" pitchFamily="49" charset="-122"/>
              </a:rPr>
              <a:t>毛面</a:t>
            </a:r>
          </a:p>
        </p:txBody>
      </p:sp>
      <p:sp>
        <p:nvSpPr>
          <p:cNvPr id="25" name="AutoShape 101">
            <a:extLst>
              <a:ext uri="{FF2B5EF4-FFF2-40B4-BE49-F238E27FC236}">
                <a16:creationId xmlns:a16="http://schemas.microsoft.com/office/drawing/2014/main" id="{C602A8E1-5309-8F02-3D48-88D2AA529C42}"/>
              </a:ext>
            </a:extLst>
          </p:cNvPr>
          <p:cNvSpPr>
            <a:spLocks noChangeArrowheads="1"/>
          </p:cNvSpPr>
          <p:nvPr/>
        </p:nvSpPr>
        <p:spPr bwMode="auto">
          <a:xfrm>
            <a:off x="2839644" y="3428999"/>
            <a:ext cx="781252" cy="328307"/>
          </a:xfrm>
          <a:prstGeom prst="wedgeRoundRectCallout">
            <a:avLst>
              <a:gd name="adj1" fmla="val -628"/>
              <a:gd name="adj2" fmla="val 112568"/>
              <a:gd name="adj3" fmla="val 16667"/>
            </a:avLst>
          </a:prstGeom>
          <a:solidFill>
            <a:schemeClr val="accent2">
              <a:lumMod val="20000"/>
              <a:lumOff val="80000"/>
            </a:schemeClr>
          </a:solidFill>
          <a:ln w="9525" algn="ctr">
            <a:solidFill>
              <a:schemeClr val="accent1"/>
            </a:solidFill>
            <a:miter lim="800000"/>
            <a:headEnd/>
            <a:tailEnd/>
          </a:ln>
          <a:effectLst/>
        </p:spPr>
        <p:txBody>
          <a:bodyPr anchor="ctr"/>
          <a:lstStyle/>
          <a:p>
            <a:pPr algn="ctr">
              <a:defRPr/>
            </a:pPr>
            <a:r>
              <a:rPr lang="zh-CN" altLang="en-US" dirty="0">
                <a:solidFill>
                  <a:srgbClr val="FF0000"/>
                </a:solidFill>
                <a:latin typeface="隶书" panose="02010509060101010101" pitchFamily="49" charset="-122"/>
                <a:ea typeface="隶书" panose="02010509060101010101" pitchFamily="49" charset="-122"/>
              </a:rPr>
              <a:t>毛面</a:t>
            </a:r>
          </a:p>
        </p:txBody>
      </p:sp>
    </p:spTree>
    <p:extLst>
      <p:ext uri="{BB962C8B-B14F-4D97-AF65-F5344CB8AC3E}">
        <p14:creationId xmlns:p14="http://schemas.microsoft.com/office/powerpoint/2010/main" val="1670402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circle(in)">
                                      <p:cBhvr>
                                        <p:cTn id="26" dur="20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up)">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right)">
                                      <p:cBhvr>
                                        <p:cTn id="41" dur="5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up)">
                                      <p:cBhvr>
                                        <p:cTn id="46" dur="500"/>
                                        <p:tgtEl>
                                          <p:spTgt spid="2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down)">
                                      <p:cBhvr>
                                        <p:cTn id="51" dur="500"/>
                                        <p:tgtEl>
                                          <p:spTgt spid="24"/>
                                        </p:tgtEl>
                                      </p:cBhvr>
                                    </p:animEffect>
                                  </p:childTnLst>
                                </p:cTn>
                              </p:par>
                            </p:childTnLst>
                          </p:cTn>
                        </p:par>
                      </p:childTnLst>
                    </p:cTn>
                  </p:par>
                  <p:par>
                    <p:cTn id="52" fill="hold">
                      <p:stCondLst>
                        <p:cond delay="indefinite"/>
                      </p:stCondLst>
                      <p:childTnLst>
                        <p:par>
                          <p:cTn id="53" fill="hold">
                            <p:stCondLst>
                              <p:cond delay="0"/>
                            </p:stCondLst>
                            <p:childTnLst>
                              <p:par>
                                <p:cTn id="54" presetID="21" presetClass="entr" presetSubtype="1"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heel(1)">
                                      <p:cBhvr>
                                        <p:cTn id="56" dur="2000"/>
                                        <p:tgtEl>
                                          <p:spTgt spid="9"/>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down)">
                                      <p:cBhvr>
                                        <p:cTn id="61" dur="500"/>
                                        <p:tgtEl>
                                          <p:spTgt spid="14"/>
                                        </p:tgtEl>
                                      </p:cBhvr>
                                    </p:animEffect>
                                  </p:childTnLst>
                                </p:cTn>
                              </p:par>
                            </p:childTnLst>
                          </p:cTn>
                        </p:par>
                      </p:childTnLst>
                    </p:cTn>
                  </p:par>
                  <p:par>
                    <p:cTn id="62" fill="hold">
                      <p:stCondLst>
                        <p:cond delay="indefinite"/>
                      </p:stCondLst>
                      <p:childTnLst>
                        <p:par>
                          <p:cTn id="63" fill="hold">
                            <p:stCondLst>
                              <p:cond delay="0"/>
                            </p:stCondLst>
                            <p:childTnLst>
                              <p:par>
                                <p:cTn id="64" presetID="21" presetClass="entr" presetSubtype="1" fill="hold" grpId="0" nodeType="click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wheel(1)">
                                      <p:cBhvr>
                                        <p:cTn id="66" dur="2000"/>
                                        <p:tgtEl>
                                          <p:spTgt spid="11"/>
                                        </p:tgtEl>
                                      </p:cBhvr>
                                    </p:animEffect>
                                  </p:childTnLst>
                                </p:cTn>
                              </p:par>
                            </p:childTnLst>
                          </p:cTn>
                        </p:par>
                      </p:childTnLst>
                    </p:cTn>
                  </p:par>
                  <p:par>
                    <p:cTn id="67" fill="hold">
                      <p:stCondLst>
                        <p:cond delay="indefinite"/>
                      </p:stCondLst>
                      <p:childTnLst>
                        <p:par>
                          <p:cTn id="68" fill="hold">
                            <p:stCondLst>
                              <p:cond delay="0"/>
                            </p:stCondLst>
                            <p:childTnLst>
                              <p:par>
                                <p:cTn id="69" presetID="21" presetClass="entr" presetSubtype="1" fill="hold" grpId="0" nodeType="click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wheel(1)">
                                      <p:cBhvr>
                                        <p:cTn id="71" dur="2000"/>
                                        <p:tgtEl>
                                          <p:spTgt spid="12"/>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down)">
                                      <p:cBhvr>
                                        <p:cTn id="7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8" grpId="0"/>
      <p:bldP spid="9" grpId="0" animBg="1"/>
      <p:bldP spid="11" grpId="0" animBg="1"/>
      <p:bldP spid="12" grpId="0" animBg="1"/>
      <p:bldP spid="13" grpId="0" animBg="1"/>
      <p:bldP spid="14" grpId="0" animBg="1"/>
      <p:bldP spid="17" grpId="0" animBg="1"/>
      <p:bldP spid="18" grpId="0" animBg="1"/>
      <p:bldP spid="21" grpId="0" animBg="1"/>
      <p:bldP spid="23" grpId="0" animBg="1"/>
      <p:bldP spid="24" grpId="0" animBg="1"/>
      <p:bldP spid="25"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a:extLst>
              <a:ext uri="{FF2B5EF4-FFF2-40B4-BE49-F238E27FC236}">
                <a16:creationId xmlns:a16="http://schemas.microsoft.com/office/drawing/2014/main" id="{8796E7B9-FF96-0AEB-2596-3FC3219E5C6B}"/>
              </a:ext>
            </a:extLst>
          </p:cNvPr>
          <p:cNvSpPr txBox="1">
            <a:spLocks noChangeArrowheads="1"/>
          </p:cNvSpPr>
          <p:nvPr/>
        </p:nvSpPr>
        <p:spPr bwMode="auto">
          <a:xfrm>
            <a:off x="611560" y="476672"/>
            <a:ext cx="655272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defRPr/>
            </a:pPr>
            <a:r>
              <a:rPr kumimoji="1" lang="en-US" altLang="zh-CN" sz="2400" b="1" dirty="0">
                <a:solidFill>
                  <a:srgbClr val="FF3300"/>
                </a:solidFill>
                <a:latin typeface="宋体" panose="02010600030101010101" pitchFamily="2" charset="-122"/>
              </a:rPr>
              <a:t>④</a:t>
            </a:r>
            <a:r>
              <a:rPr lang="zh-CN" altLang="en-US" sz="2400" b="1" dirty="0">
                <a:solidFill>
                  <a:srgbClr val="FF0000"/>
                </a:solidFill>
                <a:latin typeface="+mn-ea"/>
                <a:ea typeface="+mn-ea"/>
              </a:rPr>
              <a:t>一般应避免注成封闭尺寸链</a:t>
            </a:r>
            <a:endParaRPr kumimoji="1" lang="zh-CN" altLang="en-US" sz="2400" b="1" dirty="0">
              <a:solidFill>
                <a:srgbClr val="FF0000"/>
              </a:solidFill>
              <a:latin typeface="+mn-ea"/>
              <a:ea typeface="+mn-ea"/>
            </a:endParaRPr>
          </a:p>
        </p:txBody>
      </p:sp>
      <p:pic>
        <p:nvPicPr>
          <p:cNvPr id="5" name="Picture 2">
            <a:extLst>
              <a:ext uri="{FF2B5EF4-FFF2-40B4-BE49-F238E27FC236}">
                <a16:creationId xmlns:a16="http://schemas.microsoft.com/office/drawing/2014/main" id="{D7D4B051-66D3-D8F0-4AF6-3FB5587B39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744" y="2496344"/>
            <a:ext cx="2590800" cy="2065338"/>
          </a:xfrm>
          <a:prstGeom prst="rect">
            <a:avLst/>
          </a:prstGeom>
          <a:noFill/>
          <a:ln>
            <a:noFill/>
          </a:ln>
          <a:effectLst/>
          <a:extLst>
            <a:ext uri="{909E8E84-426E-40DD-AFC4-6F175D3DCCD1}">
              <a14:hiddenFill xmlns:a14="http://schemas.microsoft.com/office/drawing/2010/main">
                <a:gradFill rotWithShape="0">
                  <a:gsLst>
                    <a:gs pos="0">
                      <a:srgbClr val="66CCFF">
                        <a:gamma/>
                        <a:shade val="46275"/>
                        <a:invGamma/>
                      </a:srgbClr>
                    </a:gs>
                    <a:gs pos="50000">
                      <a:srgbClr val="66CCFF"/>
                    </a:gs>
                    <a:gs pos="100000">
                      <a:srgbClr val="66CCFF">
                        <a:gamma/>
                        <a:shade val="46275"/>
                        <a:invGamma/>
                      </a:srgb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 4">
            <a:extLst>
              <a:ext uri="{FF2B5EF4-FFF2-40B4-BE49-F238E27FC236}">
                <a16:creationId xmlns:a16="http://schemas.microsoft.com/office/drawing/2014/main" id="{2AAF8EB5-1936-50A3-B6D4-42A06591568E}"/>
              </a:ext>
            </a:extLst>
          </p:cNvPr>
          <p:cNvGrpSpPr>
            <a:grpSpLocks/>
          </p:cNvGrpSpPr>
          <p:nvPr/>
        </p:nvGrpSpPr>
        <p:grpSpPr bwMode="auto">
          <a:xfrm>
            <a:off x="323007" y="1261269"/>
            <a:ext cx="3792538" cy="3368675"/>
            <a:chOff x="11" y="854"/>
            <a:chExt cx="2389" cy="2122"/>
          </a:xfrm>
        </p:grpSpPr>
        <p:sp>
          <p:nvSpPr>
            <p:cNvPr id="7" name="AutoShape 5">
              <a:extLst>
                <a:ext uri="{FF2B5EF4-FFF2-40B4-BE49-F238E27FC236}">
                  <a16:creationId xmlns:a16="http://schemas.microsoft.com/office/drawing/2014/main" id="{67429EFD-C6D1-1552-47FB-6AF36DC02AA4}"/>
                </a:ext>
              </a:extLst>
            </p:cNvPr>
            <p:cNvSpPr>
              <a:spLocks noChangeArrowheads="1"/>
            </p:cNvSpPr>
            <p:nvPr/>
          </p:nvSpPr>
          <p:spPr bwMode="auto">
            <a:xfrm>
              <a:off x="768" y="2352"/>
              <a:ext cx="1632" cy="624"/>
            </a:xfrm>
            <a:prstGeom prst="roundRect">
              <a:avLst>
                <a:gd name="adj" fmla="val 16667"/>
              </a:avLst>
            </a:prstGeom>
            <a:noFill/>
            <a:ln w="28575">
              <a:solidFill>
                <a:srgbClr val="00B05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800">
                <a:solidFill>
                  <a:srgbClr val="000000"/>
                </a:solidFill>
                <a:latin typeface="Arial" panose="020B0604020202020204" pitchFamily="34" charset="0"/>
                <a:ea typeface="楷体_GB2312" pitchFamily="49" charset="-122"/>
              </a:endParaRPr>
            </a:p>
          </p:txBody>
        </p:sp>
        <p:grpSp>
          <p:nvGrpSpPr>
            <p:cNvPr id="8" name="Group 6">
              <a:extLst>
                <a:ext uri="{FF2B5EF4-FFF2-40B4-BE49-F238E27FC236}">
                  <a16:creationId xmlns:a16="http://schemas.microsoft.com/office/drawing/2014/main" id="{CD576AD1-87C7-18C4-17E4-CC1C3B57A7AA}"/>
                </a:ext>
              </a:extLst>
            </p:cNvPr>
            <p:cNvGrpSpPr>
              <a:grpSpLocks/>
            </p:cNvGrpSpPr>
            <p:nvPr/>
          </p:nvGrpSpPr>
          <p:grpSpPr bwMode="auto">
            <a:xfrm>
              <a:off x="11" y="854"/>
              <a:ext cx="1429" cy="565"/>
              <a:chOff x="11" y="854"/>
              <a:chExt cx="1429" cy="565"/>
            </a:xfrm>
          </p:grpSpPr>
          <p:sp>
            <p:nvSpPr>
              <p:cNvPr id="9" name="Text Box 7">
                <a:extLst>
                  <a:ext uri="{FF2B5EF4-FFF2-40B4-BE49-F238E27FC236}">
                    <a16:creationId xmlns:a16="http://schemas.microsoft.com/office/drawing/2014/main" id="{F293A82F-D9D0-AA06-96A0-F6EB71DFDF93}"/>
                  </a:ext>
                </a:extLst>
              </p:cNvPr>
              <p:cNvSpPr txBox="1">
                <a:spLocks noChangeArrowheads="1"/>
              </p:cNvSpPr>
              <p:nvPr/>
            </p:nvSpPr>
            <p:spPr bwMode="auto">
              <a:xfrm>
                <a:off x="11" y="912"/>
                <a:ext cx="1429" cy="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80000"/>
                  </a:lnSpc>
                  <a:defRPr/>
                </a:pPr>
                <a:r>
                  <a:rPr kumimoji="1" lang="zh-CN" altLang="en-US" dirty="0">
                    <a:solidFill>
                      <a:srgbClr val="000000"/>
                    </a:solidFill>
                    <a:latin typeface="隶书" panose="02010509060101010101" pitchFamily="49" charset="-122"/>
                    <a:ea typeface="隶书" panose="02010509060101010101" pitchFamily="49" charset="-122"/>
                  </a:rPr>
                  <a:t>首尾相连的链状尺寸组称为</a:t>
                </a:r>
                <a:r>
                  <a:rPr kumimoji="1" lang="zh-CN" altLang="en-US" dirty="0">
                    <a:solidFill>
                      <a:srgbClr val="FF3300"/>
                    </a:solidFill>
                    <a:latin typeface="隶书" panose="02010509060101010101" pitchFamily="49" charset="-122"/>
                    <a:ea typeface="隶书" panose="02010509060101010101" pitchFamily="49" charset="-122"/>
                  </a:rPr>
                  <a:t>尺寸链</a:t>
                </a:r>
                <a:r>
                  <a:rPr kumimoji="1" lang="zh-CN" altLang="en-US" sz="3200" dirty="0">
                    <a:solidFill>
                      <a:srgbClr val="000000"/>
                    </a:solidFill>
                    <a:latin typeface="隶书" panose="02010509060101010101" pitchFamily="49" charset="-122"/>
                    <a:ea typeface="隶书" panose="02010509060101010101" pitchFamily="49" charset="-122"/>
                  </a:rPr>
                  <a:t> </a:t>
                </a:r>
              </a:p>
            </p:txBody>
          </p:sp>
          <p:sp>
            <p:nvSpPr>
              <p:cNvPr id="10" name="AutoShape 8">
                <a:extLst>
                  <a:ext uri="{FF2B5EF4-FFF2-40B4-BE49-F238E27FC236}">
                    <a16:creationId xmlns:a16="http://schemas.microsoft.com/office/drawing/2014/main" id="{6D53D0FF-D5FD-B153-1ECB-C26E165A7C77}"/>
                  </a:ext>
                </a:extLst>
              </p:cNvPr>
              <p:cNvSpPr>
                <a:spLocks noChangeArrowheads="1"/>
              </p:cNvSpPr>
              <p:nvPr/>
            </p:nvSpPr>
            <p:spPr bwMode="auto">
              <a:xfrm>
                <a:off x="11" y="854"/>
                <a:ext cx="1361" cy="565"/>
              </a:xfrm>
              <a:prstGeom prst="wedgeRoundRectCallout">
                <a:avLst>
                  <a:gd name="adj1" fmla="val 33553"/>
                  <a:gd name="adj2" fmla="val 216780"/>
                  <a:gd name="adj3" fmla="val 16667"/>
                </a:avLst>
              </a:prstGeom>
              <a:noFill/>
              <a:ln w="9525">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defRPr/>
                </a:pPr>
                <a:endParaRPr kumimoji="1" lang="zh-CN" altLang="zh-CN" sz="3200" b="1">
                  <a:solidFill>
                    <a:srgbClr val="000000"/>
                  </a:solidFill>
                  <a:latin typeface="Times New Roman" panose="02020603050405020304" pitchFamily="18" charset="0"/>
                  <a:ea typeface="华文行楷" panose="02010800040101010101" pitchFamily="2" charset="-122"/>
                </a:endParaRPr>
              </a:p>
            </p:txBody>
          </p:sp>
        </p:grpSp>
      </p:grpSp>
      <p:grpSp>
        <p:nvGrpSpPr>
          <p:cNvPr id="11" name="Group 9">
            <a:extLst>
              <a:ext uri="{FF2B5EF4-FFF2-40B4-BE49-F238E27FC236}">
                <a16:creationId xmlns:a16="http://schemas.microsoft.com/office/drawing/2014/main" id="{D2E23485-EB73-2279-1E13-00D8FC54C87A}"/>
              </a:ext>
            </a:extLst>
          </p:cNvPr>
          <p:cNvGrpSpPr>
            <a:grpSpLocks/>
          </p:cNvGrpSpPr>
          <p:nvPr/>
        </p:nvGrpSpPr>
        <p:grpSpPr bwMode="auto">
          <a:xfrm>
            <a:off x="618281" y="5164932"/>
            <a:ext cx="1814513" cy="1016000"/>
            <a:chOff x="197" y="3313"/>
            <a:chExt cx="1143" cy="640"/>
          </a:xfrm>
        </p:grpSpPr>
        <p:sp>
          <p:nvSpPr>
            <p:cNvPr id="12" name="AutoShape 10">
              <a:extLst>
                <a:ext uri="{FF2B5EF4-FFF2-40B4-BE49-F238E27FC236}">
                  <a16:creationId xmlns:a16="http://schemas.microsoft.com/office/drawing/2014/main" id="{ACF3B8D3-B37D-7235-D39E-41F702DAC7F9}"/>
                </a:ext>
              </a:extLst>
            </p:cNvPr>
            <p:cNvSpPr>
              <a:spLocks noChangeArrowheads="1"/>
            </p:cNvSpPr>
            <p:nvPr/>
          </p:nvSpPr>
          <p:spPr bwMode="auto">
            <a:xfrm>
              <a:off x="240" y="3313"/>
              <a:ext cx="1015" cy="640"/>
            </a:xfrm>
            <a:prstGeom prst="wedgeRoundRectCallout">
              <a:avLst>
                <a:gd name="adj1" fmla="val 50109"/>
                <a:gd name="adj2" fmla="val -127251"/>
                <a:gd name="adj3" fmla="val 16667"/>
              </a:avLst>
            </a:prstGeom>
            <a:noFill/>
            <a:ln w="9525">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defRPr/>
              </a:pPr>
              <a:endParaRPr kumimoji="1" lang="zh-CN" altLang="zh-CN" sz="3200" b="1">
                <a:solidFill>
                  <a:srgbClr val="000000"/>
                </a:solidFill>
                <a:latin typeface="Times New Roman" panose="02020603050405020304" pitchFamily="18" charset="0"/>
                <a:ea typeface="华文行楷" panose="02010800040101010101" pitchFamily="2" charset="-122"/>
              </a:endParaRPr>
            </a:p>
          </p:txBody>
        </p:sp>
        <p:sp>
          <p:nvSpPr>
            <p:cNvPr id="13" name="Text Box 11">
              <a:extLst>
                <a:ext uri="{FF2B5EF4-FFF2-40B4-BE49-F238E27FC236}">
                  <a16:creationId xmlns:a16="http://schemas.microsoft.com/office/drawing/2014/main" id="{123F65AB-D511-6167-7BF6-57C973EA586C}"/>
                </a:ext>
              </a:extLst>
            </p:cNvPr>
            <p:cNvSpPr txBox="1">
              <a:spLocks noChangeArrowheads="1"/>
            </p:cNvSpPr>
            <p:nvPr/>
          </p:nvSpPr>
          <p:spPr bwMode="auto">
            <a:xfrm>
              <a:off x="197" y="3313"/>
              <a:ext cx="1143" cy="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defRPr/>
              </a:pPr>
              <a:r>
                <a:rPr kumimoji="1" lang="zh-CN" altLang="en-US" dirty="0">
                  <a:solidFill>
                    <a:srgbClr val="000000"/>
                  </a:solidFill>
                  <a:latin typeface="隶书" panose="02010509060101010101" pitchFamily="49" charset="-122"/>
                  <a:ea typeface="隶书" panose="02010509060101010101" pitchFamily="49" charset="-122"/>
                </a:rPr>
                <a:t>组成尺寸链的每一个尺寸称为尺寸链的</a:t>
              </a:r>
              <a:r>
                <a:rPr kumimoji="1" lang="zh-CN" altLang="en-US" dirty="0">
                  <a:solidFill>
                    <a:srgbClr val="FF3300"/>
                  </a:solidFill>
                  <a:latin typeface="隶书" panose="02010509060101010101" pitchFamily="49" charset="-122"/>
                  <a:ea typeface="隶书" panose="02010509060101010101" pitchFamily="49" charset="-122"/>
                </a:rPr>
                <a:t>环</a:t>
              </a:r>
              <a:r>
                <a:rPr kumimoji="1" lang="zh-CN" altLang="en-US" dirty="0">
                  <a:solidFill>
                    <a:srgbClr val="000000"/>
                  </a:solidFill>
                  <a:latin typeface="隶书" panose="02010509060101010101" pitchFamily="49" charset="-122"/>
                  <a:ea typeface="隶书" panose="02010509060101010101" pitchFamily="49" charset="-122"/>
                </a:rPr>
                <a:t> </a:t>
              </a:r>
            </a:p>
          </p:txBody>
        </p:sp>
      </p:grpSp>
      <p:grpSp>
        <p:nvGrpSpPr>
          <p:cNvPr id="14" name="Group 12">
            <a:extLst>
              <a:ext uri="{FF2B5EF4-FFF2-40B4-BE49-F238E27FC236}">
                <a16:creationId xmlns:a16="http://schemas.microsoft.com/office/drawing/2014/main" id="{2255DAED-535C-9E5B-E111-897E151E8080}"/>
              </a:ext>
            </a:extLst>
          </p:cNvPr>
          <p:cNvGrpSpPr>
            <a:grpSpLocks/>
          </p:cNvGrpSpPr>
          <p:nvPr/>
        </p:nvGrpSpPr>
        <p:grpSpPr bwMode="auto">
          <a:xfrm>
            <a:off x="2879940" y="1246983"/>
            <a:ext cx="2759604" cy="1033463"/>
            <a:chOff x="1620" y="845"/>
            <a:chExt cx="1788" cy="651"/>
          </a:xfrm>
        </p:grpSpPr>
        <p:sp>
          <p:nvSpPr>
            <p:cNvPr id="15" name="AutoShape 13">
              <a:extLst>
                <a:ext uri="{FF2B5EF4-FFF2-40B4-BE49-F238E27FC236}">
                  <a16:creationId xmlns:a16="http://schemas.microsoft.com/office/drawing/2014/main" id="{0BFC849E-787C-928D-3D5B-16C1DD1BE05D}"/>
                </a:ext>
              </a:extLst>
            </p:cNvPr>
            <p:cNvSpPr>
              <a:spLocks noChangeArrowheads="1"/>
            </p:cNvSpPr>
            <p:nvPr/>
          </p:nvSpPr>
          <p:spPr bwMode="auto">
            <a:xfrm>
              <a:off x="1620" y="845"/>
              <a:ext cx="1680" cy="651"/>
            </a:xfrm>
            <a:prstGeom prst="wedgeRoundRectCallout">
              <a:avLst>
                <a:gd name="adj1" fmla="val -46213"/>
                <a:gd name="adj2" fmla="val 210150"/>
                <a:gd name="adj3" fmla="val 16667"/>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defRPr/>
              </a:pPr>
              <a:endParaRPr kumimoji="1" lang="zh-CN" altLang="zh-CN" sz="3200" b="1">
                <a:solidFill>
                  <a:srgbClr val="000000"/>
                </a:solidFill>
                <a:latin typeface="Times New Roman" panose="02020603050405020304" pitchFamily="18" charset="0"/>
                <a:ea typeface="华文行楷" panose="02010800040101010101" pitchFamily="2" charset="-122"/>
              </a:endParaRPr>
            </a:p>
          </p:txBody>
        </p:sp>
        <p:sp>
          <p:nvSpPr>
            <p:cNvPr id="16" name="Text Box 14">
              <a:extLst>
                <a:ext uri="{FF2B5EF4-FFF2-40B4-BE49-F238E27FC236}">
                  <a16:creationId xmlns:a16="http://schemas.microsoft.com/office/drawing/2014/main" id="{6DF9DA1C-20E1-227E-B859-2F8D2BBE92B5}"/>
                </a:ext>
              </a:extLst>
            </p:cNvPr>
            <p:cNvSpPr txBox="1">
              <a:spLocks noChangeArrowheads="1"/>
            </p:cNvSpPr>
            <p:nvPr/>
          </p:nvSpPr>
          <p:spPr bwMode="auto">
            <a:xfrm>
              <a:off x="1680" y="854"/>
              <a:ext cx="1728" cy="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kumimoji="1" lang="zh-CN" altLang="en-US" dirty="0">
                  <a:solidFill>
                    <a:srgbClr val="000000"/>
                  </a:solidFill>
                  <a:latin typeface="隶书" panose="02010509060101010101" pitchFamily="49" charset="-122"/>
                  <a:ea typeface="隶书" panose="02010509060101010101" pitchFamily="49" charset="-122"/>
                </a:rPr>
                <a:t>其它尺寸都加工完后自然得到的尺寸</a:t>
              </a:r>
              <a:r>
                <a:rPr kumimoji="1" lang="en-US" altLang="zh-CN" dirty="0">
                  <a:solidFill>
                    <a:srgbClr val="000000"/>
                  </a:solidFill>
                  <a:latin typeface="隶书" panose="02010509060101010101" pitchFamily="49" charset="-122"/>
                  <a:ea typeface="隶书" panose="02010509060101010101" pitchFamily="49" charset="-122"/>
                </a:rPr>
                <a:t>——</a:t>
              </a:r>
              <a:r>
                <a:rPr kumimoji="1" lang="zh-CN" altLang="en-US" dirty="0">
                  <a:solidFill>
                    <a:srgbClr val="000000"/>
                  </a:solidFill>
                  <a:latin typeface="隶书" panose="02010509060101010101" pitchFamily="49" charset="-122"/>
                  <a:ea typeface="隶书" panose="02010509060101010101" pitchFamily="49" charset="-122"/>
                </a:rPr>
                <a:t>尺寸链的</a:t>
              </a:r>
              <a:r>
                <a:rPr kumimoji="1" lang="zh-CN" altLang="en-US" dirty="0">
                  <a:solidFill>
                    <a:srgbClr val="FF3300"/>
                  </a:solidFill>
                  <a:latin typeface="隶书" panose="02010509060101010101" pitchFamily="49" charset="-122"/>
                  <a:ea typeface="隶书" panose="02010509060101010101" pitchFamily="49" charset="-122"/>
                </a:rPr>
                <a:t>封闭环</a:t>
              </a:r>
              <a:r>
                <a:rPr kumimoji="1" lang="zh-CN" altLang="en-US" dirty="0">
                  <a:solidFill>
                    <a:srgbClr val="000000"/>
                  </a:solidFill>
                  <a:latin typeface="隶书" panose="02010509060101010101" pitchFamily="49" charset="-122"/>
                  <a:ea typeface="隶书" panose="02010509060101010101" pitchFamily="49" charset="-122"/>
                </a:rPr>
                <a:t> </a:t>
              </a:r>
            </a:p>
          </p:txBody>
        </p:sp>
      </p:grpSp>
      <p:grpSp>
        <p:nvGrpSpPr>
          <p:cNvPr id="17" name="Group 15">
            <a:extLst>
              <a:ext uri="{FF2B5EF4-FFF2-40B4-BE49-F238E27FC236}">
                <a16:creationId xmlns:a16="http://schemas.microsoft.com/office/drawing/2014/main" id="{5D5771E0-F937-AF3D-34A3-2FB7D7AF08EA}"/>
              </a:ext>
            </a:extLst>
          </p:cNvPr>
          <p:cNvGrpSpPr>
            <a:grpSpLocks/>
          </p:cNvGrpSpPr>
          <p:nvPr/>
        </p:nvGrpSpPr>
        <p:grpSpPr bwMode="auto">
          <a:xfrm>
            <a:off x="2787692" y="5250658"/>
            <a:ext cx="3276600" cy="930273"/>
            <a:chOff x="1440" y="3168"/>
            <a:chExt cx="2064" cy="1008"/>
          </a:xfrm>
        </p:grpSpPr>
        <p:sp>
          <p:nvSpPr>
            <p:cNvPr id="18" name="AutoShape 16">
              <a:extLst>
                <a:ext uri="{FF2B5EF4-FFF2-40B4-BE49-F238E27FC236}">
                  <a16:creationId xmlns:a16="http://schemas.microsoft.com/office/drawing/2014/main" id="{D4EFB3FE-D1A9-95C3-65B1-4360E8BA1858}"/>
                </a:ext>
              </a:extLst>
            </p:cNvPr>
            <p:cNvSpPr>
              <a:spLocks noChangeArrowheads="1"/>
            </p:cNvSpPr>
            <p:nvPr/>
          </p:nvSpPr>
          <p:spPr bwMode="auto">
            <a:xfrm>
              <a:off x="1440" y="3168"/>
              <a:ext cx="1920" cy="1008"/>
            </a:xfrm>
            <a:prstGeom prst="wedgeRoundRectCallout">
              <a:avLst>
                <a:gd name="adj1" fmla="val -38178"/>
                <a:gd name="adj2" fmla="val -114155"/>
                <a:gd name="adj3" fmla="val 16667"/>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defRPr/>
              </a:pPr>
              <a:endParaRPr kumimoji="1" lang="zh-CN" altLang="zh-CN" sz="3200" b="1">
                <a:solidFill>
                  <a:srgbClr val="000000"/>
                </a:solidFill>
                <a:latin typeface="Times New Roman" panose="02020603050405020304" pitchFamily="18" charset="0"/>
                <a:ea typeface="华文行楷" panose="02010800040101010101" pitchFamily="2" charset="-122"/>
              </a:endParaRPr>
            </a:p>
          </p:txBody>
        </p:sp>
        <p:sp>
          <p:nvSpPr>
            <p:cNvPr id="19" name="Text Box 17">
              <a:extLst>
                <a:ext uri="{FF2B5EF4-FFF2-40B4-BE49-F238E27FC236}">
                  <a16:creationId xmlns:a16="http://schemas.microsoft.com/office/drawing/2014/main" id="{6F867B25-C24E-FAFC-D379-12B22BAAF3DD}"/>
                </a:ext>
              </a:extLst>
            </p:cNvPr>
            <p:cNvSpPr txBox="1">
              <a:spLocks noChangeArrowheads="1"/>
            </p:cNvSpPr>
            <p:nvPr/>
          </p:nvSpPr>
          <p:spPr bwMode="auto">
            <a:xfrm>
              <a:off x="1488" y="3264"/>
              <a:ext cx="2016" cy="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defRPr/>
              </a:pPr>
              <a:r>
                <a:rPr kumimoji="1" lang="zh-CN" altLang="en-US" dirty="0">
                  <a:solidFill>
                    <a:srgbClr val="000000"/>
                  </a:solidFill>
                  <a:latin typeface="隶书" panose="02010509060101010101" pitchFamily="49" charset="-122"/>
                  <a:ea typeface="隶书" panose="02010509060101010101" pitchFamily="49" charset="-122"/>
                </a:rPr>
                <a:t>尺寸链中所有环都注上尺寸的尺寸链称</a:t>
              </a:r>
              <a:r>
                <a:rPr kumimoji="1" lang="zh-CN" altLang="en-US" dirty="0">
                  <a:solidFill>
                    <a:srgbClr val="FF3300"/>
                  </a:solidFill>
                  <a:latin typeface="隶书" panose="02010509060101010101" pitchFamily="49" charset="-122"/>
                  <a:ea typeface="隶书" panose="02010509060101010101" pitchFamily="49" charset="-122"/>
                </a:rPr>
                <a:t>封闭尺寸链</a:t>
              </a:r>
            </a:p>
          </p:txBody>
        </p:sp>
      </p:grpSp>
      <p:grpSp>
        <p:nvGrpSpPr>
          <p:cNvPr id="20" name="Group 18">
            <a:extLst>
              <a:ext uri="{FF2B5EF4-FFF2-40B4-BE49-F238E27FC236}">
                <a16:creationId xmlns:a16="http://schemas.microsoft.com/office/drawing/2014/main" id="{309D6E44-9784-78BE-561E-E2DD7E28A98E}"/>
              </a:ext>
            </a:extLst>
          </p:cNvPr>
          <p:cNvGrpSpPr>
            <a:grpSpLocks/>
          </p:cNvGrpSpPr>
          <p:nvPr/>
        </p:nvGrpSpPr>
        <p:grpSpPr bwMode="auto">
          <a:xfrm>
            <a:off x="5868144" y="1261269"/>
            <a:ext cx="2819400" cy="1019175"/>
            <a:chOff x="3504" y="854"/>
            <a:chExt cx="1776" cy="642"/>
          </a:xfrm>
        </p:grpSpPr>
        <p:sp>
          <p:nvSpPr>
            <p:cNvPr id="21" name="AutoShape 19">
              <a:extLst>
                <a:ext uri="{FF2B5EF4-FFF2-40B4-BE49-F238E27FC236}">
                  <a16:creationId xmlns:a16="http://schemas.microsoft.com/office/drawing/2014/main" id="{E6FB762A-A9D2-47A8-ECB8-55F3C47766A5}"/>
                </a:ext>
              </a:extLst>
            </p:cNvPr>
            <p:cNvSpPr>
              <a:spLocks noChangeArrowheads="1"/>
            </p:cNvSpPr>
            <p:nvPr/>
          </p:nvSpPr>
          <p:spPr bwMode="auto">
            <a:xfrm>
              <a:off x="3504" y="854"/>
              <a:ext cx="1776" cy="642"/>
            </a:xfrm>
            <a:prstGeom prst="wedgeRoundRectCallout">
              <a:avLst>
                <a:gd name="adj1" fmla="val -2891"/>
                <a:gd name="adj2" fmla="val 216304"/>
                <a:gd name="adj3" fmla="val 16667"/>
              </a:avLst>
            </a:prstGeom>
            <a:noFill/>
            <a:ln w="9525">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defRPr/>
              </a:pPr>
              <a:endParaRPr kumimoji="1" lang="zh-CN" altLang="zh-CN" sz="3200" b="1">
                <a:solidFill>
                  <a:srgbClr val="000000"/>
                </a:solidFill>
                <a:latin typeface="Times New Roman" panose="02020603050405020304" pitchFamily="18" charset="0"/>
                <a:ea typeface="华文行楷" panose="02010800040101010101" pitchFamily="2" charset="-122"/>
              </a:endParaRPr>
            </a:p>
          </p:txBody>
        </p:sp>
        <p:sp>
          <p:nvSpPr>
            <p:cNvPr id="22" name="Text Box 20">
              <a:extLst>
                <a:ext uri="{FF2B5EF4-FFF2-40B4-BE49-F238E27FC236}">
                  <a16:creationId xmlns:a16="http://schemas.microsoft.com/office/drawing/2014/main" id="{D6875868-3D6A-A2F8-8956-66679618B8F5}"/>
                </a:ext>
              </a:extLst>
            </p:cNvPr>
            <p:cNvSpPr txBox="1">
              <a:spLocks noChangeArrowheads="1"/>
            </p:cNvSpPr>
            <p:nvPr/>
          </p:nvSpPr>
          <p:spPr bwMode="auto">
            <a:xfrm>
              <a:off x="3552" y="854"/>
              <a:ext cx="1728" cy="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kumimoji="1" lang="zh-CN" altLang="en-US" dirty="0">
                  <a:solidFill>
                    <a:srgbClr val="0000FF"/>
                  </a:solidFill>
                  <a:latin typeface="隶书" panose="02010509060101010101" pitchFamily="49" charset="-122"/>
                  <a:ea typeface="隶书" panose="02010509060101010101" pitchFamily="49" charset="-122"/>
                </a:rPr>
                <a:t>将尺寸链中最不重要的那个尺寸作为封闭环</a:t>
              </a:r>
              <a:r>
                <a:rPr kumimoji="1" lang="en-US" altLang="zh-CN" dirty="0">
                  <a:solidFill>
                    <a:srgbClr val="0000FF"/>
                  </a:solidFill>
                  <a:latin typeface="隶书" panose="02010509060101010101" pitchFamily="49" charset="-122"/>
                  <a:ea typeface="隶书" panose="02010509060101010101" pitchFamily="49" charset="-122"/>
                </a:rPr>
                <a:t>--</a:t>
              </a:r>
              <a:r>
                <a:rPr kumimoji="1" lang="zh-CN" altLang="en-US" dirty="0">
                  <a:solidFill>
                    <a:srgbClr val="FF3300"/>
                  </a:solidFill>
                  <a:latin typeface="隶书" panose="02010509060101010101" pitchFamily="49" charset="-122"/>
                  <a:ea typeface="隶书" panose="02010509060101010101" pitchFamily="49" charset="-122"/>
                </a:rPr>
                <a:t>不注写尺寸</a:t>
              </a:r>
              <a:r>
                <a:rPr kumimoji="1" lang="zh-CN" altLang="en-US" dirty="0">
                  <a:solidFill>
                    <a:srgbClr val="0000FF"/>
                  </a:solidFill>
                  <a:latin typeface="隶书" panose="02010509060101010101" pitchFamily="49" charset="-122"/>
                  <a:ea typeface="隶书" panose="02010509060101010101" pitchFamily="49" charset="-122"/>
                </a:rPr>
                <a:t> </a:t>
              </a:r>
            </a:p>
          </p:txBody>
        </p:sp>
      </p:grpSp>
      <p:grpSp>
        <p:nvGrpSpPr>
          <p:cNvPr id="23" name="Group 21">
            <a:extLst>
              <a:ext uri="{FF2B5EF4-FFF2-40B4-BE49-F238E27FC236}">
                <a16:creationId xmlns:a16="http://schemas.microsoft.com/office/drawing/2014/main" id="{E38559B2-933C-B26B-31EF-9312B4FF234B}"/>
              </a:ext>
            </a:extLst>
          </p:cNvPr>
          <p:cNvGrpSpPr>
            <a:grpSpLocks/>
          </p:cNvGrpSpPr>
          <p:nvPr/>
        </p:nvGrpSpPr>
        <p:grpSpPr bwMode="auto">
          <a:xfrm>
            <a:off x="5868144" y="3639345"/>
            <a:ext cx="2952750" cy="2493963"/>
            <a:chOff x="3504" y="2352"/>
            <a:chExt cx="1860" cy="1571"/>
          </a:xfrm>
        </p:grpSpPr>
        <p:grpSp>
          <p:nvGrpSpPr>
            <p:cNvPr id="24" name="Group 22">
              <a:extLst>
                <a:ext uri="{FF2B5EF4-FFF2-40B4-BE49-F238E27FC236}">
                  <a16:creationId xmlns:a16="http://schemas.microsoft.com/office/drawing/2014/main" id="{93EE46B4-CC12-984F-EC72-04F1D71D6642}"/>
                </a:ext>
              </a:extLst>
            </p:cNvPr>
            <p:cNvGrpSpPr>
              <a:grpSpLocks/>
            </p:cNvGrpSpPr>
            <p:nvPr/>
          </p:nvGrpSpPr>
          <p:grpSpPr bwMode="auto">
            <a:xfrm>
              <a:off x="3792" y="3367"/>
              <a:ext cx="1572" cy="556"/>
              <a:chOff x="3792" y="3367"/>
              <a:chExt cx="1572" cy="556"/>
            </a:xfrm>
          </p:grpSpPr>
          <p:sp>
            <p:nvSpPr>
              <p:cNvPr id="26" name="AutoShape 23">
                <a:extLst>
                  <a:ext uri="{FF2B5EF4-FFF2-40B4-BE49-F238E27FC236}">
                    <a16:creationId xmlns:a16="http://schemas.microsoft.com/office/drawing/2014/main" id="{58B659E8-F116-3F29-58F5-385059954721}"/>
                  </a:ext>
                </a:extLst>
              </p:cNvPr>
              <p:cNvSpPr>
                <a:spLocks noChangeArrowheads="1"/>
              </p:cNvSpPr>
              <p:nvPr/>
            </p:nvSpPr>
            <p:spPr bwMode="auto">
              <a:xfrm>
                <a:off x="3792" y="3367"/>
                <a:ext cx="1572" cy="556"/>
              </a:xfrm>
              <a:prstGeom prst="wedgeRoundRectCallout">
                <a:avLst>
                  <a:gd name="adj1" fmla="val -11140"/>
                  <a:gd name="adj2" fmla="val -119831"/>
                  <a:gd name="adj3" fmla="val 16667"/>
                </a:avLst>
              </a:prstGeom>
              <a:noFill/>
              <a:ln w="9525">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defRPr/>
                </a:pPr>
                <a:endParaRPr kumimoji="1" lang="zh-CN" altLang="zh-CN" sz="3200" b="1">
                  <a:solidFill>
                    <a:srgbClr val="000000"/>
                  </a:solidFill>
                  <a:latin typeface="Times New Roman" panose="02020603050405020304" pitchFamily="18" charset="0"/>
                  <a:ea typeface="华文行楷" panose="02010800040101010101" pitchFamily="2" charset="-122"/>
                </a:endParaRPr>
              </a:p>
            </p:txBody>
          </p:sp>
          <p:sp>
            <p:nvSpPr>
              <p:cNvPr id="27" name="Text Box 24">
                <a:extLst>
                  <a:ext uri="{FF2B5EF4-FFF2-40B4-BE49-F238E27FC236}">
                    <a16:creationId xmlns:a16="http://schemas.microsoft.com/office/drawing/2014/main" id="{37FA0A49-B878-AB02-3D15-9BB8E0DFD4DA}"/>
                  </a:ext>
                </a:extLst>
              </p:cNvPr>
              <p:cNvSpPr txBox="1">
                <a:spLocks noChangeArrowheads="1"/>
              </p:cNvSpPr>
              <p:nvPr/>
            </p:nvSpPr>
            <p:spPr bwMode="auto">
              <a:xfrm>
                <a:off x="3852" y="3422"/>
                <a:ext cx="1512" cy="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defRPr/>
                </a:pPr>
                <a:r>
                  <a:rPr kumimoji="1" lang="zh-CN" altLang="en-US" dirty="0">
                    <a:solidFill>
                      <a:srgbClr val="000000"/>
                    </a:solidFill>
                    <a:latin typeface="隶书" panose="02010509060101010101" pitchFamily="49" charset="-122"/>
                    <a:ea typeface="隶书" panose="02010509060101010101" pitchFamily="49" charset="-122"/>
                  </a:rPr>
                  <a:t>一般应这样标注</a:t>
                </a:r>
                <a:r>
                  <a:rPr kumimoji="1" lang="en-US" altLang="zh-CN" dirty="0">
                    <a:solidFill>
                      <a:srgbClr val="000000"/>
                    </a:solidFill>
                    <a:latin typeface="隶书" panose="02010509060101010101" pitchFamily="49" charset="-122"/>
                    <a:ea typeface="隶书" panose="02010509060101010101" pitchFamily="49" charset="-122"/>
                  </a:rPr>
                  <a:t>:</a:t>
                </a:r>
                <a:r>
                  <a:rPr kumimoji="1" lang="zh-CN" altLang="en-US" dirty="0">
                    <a:solidFill>
                      <a:srgbClr val="FF3300"/>
                    </a:solidFill>
                    <a:latin typeface="隶书" panose="02010509060101010101" pitchFamily="49" charset="-122"/>
                    <a:ea typeface="隶书" panose="02010509060101010101" pitchFamily="49" charset="-122"/>
                  </a:rPr>
                  <a:t>避免注成封闭尺寸链 </a:t>
                </a:r>
              </a:p>
            </p:txBody>
          </p:sp>
        </p:grpSp>
        <p:sp>
          <p:nvSpPr>
            <p:cNvPr id="25" name="AutoShape 25">
              <a:extLst>
                <a:ext uri="{FF2B5EF4-FFF2-40B4-BE49-F238E27FC236}">
                  <a16:creationId xmlns:a16="http://schemas.microsoft.com/office/drawing/2014/main" id="{C9581091-7BB9-BB76-0D2C-CCBC13A82452}"/>
                </a:ext>
              </a:extLst>
            </p:cNvPr>
            <p:cNvSpPr>
              <a:spLocks noChangeArrowheads="1"/>
            </p:cNvSpPr>
            <p:nvPr/>
          </p:nvSpPr>
          <p:spPr bwMode="auto">
            <a:xfrm>
              <a:off x="3504" y="2352"/>
              <a:ext cx="1632" cy="624"/>
            </a:xfrm>
            <a:prstGeom prst="roundRect">
              <a:avLst>
                <a:gd name="adj" fmla="val 16667"/>
              </a:avLst>
            </a:prstGeom>
            <a:noFill/>
            <a:ln w="28575">
              <a:solidFill>
                <a:srgbClr val="00B05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800">
                <a:solidFill>
                  <a:srgbClr val="000000"/>
                </a:solidFill>
                <a:latin typeface="Arial" panose="020B0604020202020204" pitchFamily="34" charset="0"/>
                <a:ea typeface="楷体_GB2312" pitchFamily="49" charset="-122"/>
              </a:endParaRPr>
            </a:p>
          </p:txBody>
        </p:sp>
      </p:grpSp>
      <p:pic>
        <p:nvPicPr>
          <p:cNvPr id="28" name="Picture 26">
            <a:extLst>
              <a:ext uri="{FF2B5EF4-FFF2-40B4-BE49-F238E27FC236}">
                <a16:creationId xmlns:a16="http://schemas.microsoft.com/office/drawing/2014/main" id="{764DD81C-1E02-1683-F405-035B39D9B9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8144" y="2518569"/>
            <a:ext cx="2503488" cy="1987550"/>
          </a:xfrm>
          <a:prstGeom prst="rect">
            <a:avLst/>
          </a:prstGeom>
          <a:noFill/>
          <a:ln>
            <a:noFill/>
          </a:ln>
          <a:effectLst/>
          <a:extLst>
            <a:ext uri="{909E8E84-426E-40DD-AFC4-6F175D3DCCD1}">
              <a14:hiddenFill xmlns:a14="http://schemas.microsoft.com/office/drawing/2010/main">
                <a:gradFill rotWithShape="0">
                  <a:gsLst>
                    <a:gs pos="0">
                      <a:srgbClr val="66CCFF">
                        <a:gamma/>
                        <a:shade val="46275"/>
                        <a:invGamma/>
                      </a:srgbClr>
                    </a:gs>
                    <a:gs pos="50000">
                      <a:srgbClr val="66CCFF"/>
                    </a:gs>
                    <a:gs pos="100000">
                      <a:srgbClr val="66CCFF">
                        <a:gamma/>
                        <a:shade val="46275"/>
                        <a:invGamma/>
                      </a:srgb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6196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499"/>
                                          </p:stCondLst>
                                        </p:cTn>
                                        <p:tgtEl>
                                          <p:spTgt spid="2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3" presetClass="entr" presetSubtype="16"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nodeType="click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ppt_w</p:attrName>
                                        </p:attrNameLst>
                                      </p:cBhvr>
                                      <p:tavLst>
                                        <p:tav tm="0">
                                          <p:val>
                                            <p:fltVal val="0"/>
                                          </p:val>
                                        </p:tav>
                                        <p:tav tm="100000">
                                          <p:val>
                                            <p:strVal val="#ppt_w"/>
                                          </p:val>
                                        </p:tav>
                                      </p:tavLst>
                                    </p:anim>
                                    <p:anim calcmode="lin" valueType="num">
                                      <p:cBhvr>
                                        <p:cTn id="54" dur="500" fill="hold"/>
                                        <p:tgtEl>
                                          <p:spTgt spid="2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0C4A57CB-D376-0D97-13DF-F3D07DCE0FD0}"/>
              </a:ext>
            </a:extLst>
          </p:cNvPr>
          <p:cNvSpPr/>
          <p:nvPr/>
        </p:nvSpPr>
        <p:spPr>
          <a:xfrm>
            <a:off x="551302" y="186663"/>
            <a:ext cx="2505814" cy="433965"/>
          </a:xfrm>
          <a:prstGeom prst="rect">
            <a:avLst/>
          </a:prstGeom>
          <a:noFill/>
          <a:ln w="9525">
            <a:noFill/>
          </a:ln>
        </p:spPr>
        <p:txBody>
          <a:bodyPr wrap="none" anchor="t" anchorCtr="0">
            <a:spAutoFit/>
          </a:bodyPr>
          <a:lstStyle/>
          <a:p>
            <a:pPr fontAlgn="t">
              <a:lnSpc>
                <a:spcPct val="90000"/>
              </a:lnSpc>
            </a:pPr>
            <a:r>
              <a:rPr lang="zh-CN" altLang="en-US" sz="2400" b="1" dirty="0">
                <a:solidFill>
                  <a:srgbClr val="C00000"/>
                </a:solidFill>
                <a:latin typeface="等线" panose="02010600030101010101" pitchFamily="2" charset="-122"/>
                <a:ea typeface="等线" panose="02010600030101010101" pitchFamily="2" charset="-122"/>
              </a:rPr>
              <a:t>（</a:t>
            </a:r>
            <a:r>
              <a:rPr lang="en-US" altLang="zh-CN" sz="2400" b="1" dirty="0">
                <a:solidFill>
                  <a:srgbClr val="C00000"/>
                </a:solidFill>
                <a:latin typeface="等线" panose="02010600030101010101" pitchFamily="2" charset="-122"/>
                <a:ea typeface="等线" panose="02010600030101010101" pitchFamily="2" charset="-122"/>
              </a:rPr>
              <a:t>3</a:t>
            </a:r>
            <a:r>
              <a:rPr lang="zh-CN" altLang="en-US" sz="2400" b="1" dirty="0">
                <a:solidFill>
                  <a:srgbClr val="C00000"/>
                </a:solidFill>
                <a:latin typeface="等线" panose="02010600030101010101" pitchFamily="2" charset="-122"/>
                <a:ea typeface="等线" panose="02010600030101010101" pitchFamily="2" charset="-122"/>
              </a:rPr>
              <a:t>）凸台和凹坑</a:t>
            </a:r>
          </a:p>
        </p:txBody>
      </p:sp>
      <p:sp>
        <p:nvSpPr>
          <p:cNvPr id="5" name="文本框 4">
            <a:extLst>
              <a:ext uri="{FF2B5EF4-FFF2-40B4-BE49-F238E27FC236}">
                <a16:creationId xmlns:a16="http://schemas.microsoft.com/office/drawing/2014/main" id="{ABE59E42-9215-E457-5497-0A07C38F4CB5}"/>
              </a:ext>
            </a:extLst>
          </p:cNvPr>
          <p:cNvSpPr txBox="1"/>
          <p:nvPr/>
        </p:nvSpPr>
        <p:spPr>
          <a:xfrm>
            <a:off x="446336" y="735216"/>
            <a:ext cx="3733800" cy="2677656"/>
          </a:xfrm>
          <a:prstGeom prst="rect">
            <a:avLst/>
          </a:prstGeom>
          <a:noFill/>
          <a:ln w="9525" cap="flat" cmpd="sng">
            <a:solidFill>
              <a:srgbClr val="FF0000"/>
            </a:solidFill>
            <a:prstDash val="solid"/>
            <a:miter/>
            <a:headEnd type="none" w="med" len="med"/>
            <a:tailEnd type="none" w="med" len="med"/>
          </a:ln>
        </p:spPr>
        <p:txBody>
          <a:bodyPr anchor="t" anchorCtr="0">
            <a:spAutoFit/>
          </a:bodyPr>
          <a:lstStyle/>
          <a:p>
            <a:r>
              <a:rPr lang="en-US" altLang="zh-CN" sz="2400" dirty="0">
                <a:solidFill>
                  <a:srgbClr val="000000"/>
                </a:solidFill>
                <a:latin typeface="隶书" panose="02010509060101010101" pitchFamily="49" charset="-122"/>
                <a:ea typeface="隶书" panose="02010509060101010101" pitchFamily="49" charset="-122"/>
              </a:rPr>
              <a:t>    </a:t>
            </a:r>
            <a:r>
              <a:rPr lang="zh-CN" altLang="en-US" sz="2400" dirty="0">
                <a:solidFill>
                  <a:srgbClr val="000000"/>
                </a:solidFill>
                <a:latin typeface="隶书" panose="02010509060101010101" pitchFamily="49" charset="-122"/>
                <a:ea typeface="隶书" panose="02010509060101010101" pitchFamily="49" charset="-122"/>
              </a:rPr>
              <a:t>零件与其它零件的接触面，一般都需要加工，为了减少零件表面的加工面积，保证零件表面之间的良好接触，常常在铸件表面设计</a:t>
            </a:r>
            <a:r>
              <a:rPr lang="zh-CN" altLang="en-US" sz="2400" dirty="0">
                <a:solidFill>
                  <a:srgbClr val="FF0000"/>
                </a:solidFill>
                <a:latin typeface="隶书" panose="02010509060101010101" pitchFamily="49" charset="-122"/>
                <a:ea typeface="隶书" panose="02010509060101010101" pitchFamily="49" charset="-122"/>
              </a:rPr>
              <a:t>凸台、凹坑、凹槽、凹腔</a:t>
            </a:r>
            <a:r>
              <a:rPr lang="zh-CN" altLang="en-US" sz="2400" dirty="0">
                <a:solidFill>
                  <a:srgbClr val="000000"/>
                </a:solidFill>
                <a:latin typeface="隶书" panose="02010509060101010101" pitchFamily="49" charset="-122"/>
                <a:ea typeface="隶书" panose="02010509060101010101" pitchFamily="49" charset="-122"/>
              </a:rPr>
              <a:t>等结构。</a:t>
            </a:r>
          </a:p>
        </p:txBody>
      </p:sp>
      <p:sp>
        <p:nvSpPr>
          <p:cNvPr id="11" name="矩形 10">
            <a:extLst>
              <a:ext uri="{FF2B5EF4-FFF2-40B4-BE49-F238E27FC236}">
                <a16:creationId xmlns:a16="http://schemas.microsoft.com/office/drawing/2014/main" id="{8018BAF1-E611-E60C-B843-09C95263FED9}"/>
              </a:ext>
            </a:extLst>
          </p:cNvPr>
          <p:cNvSpPr>
            <a:spLocks noChangeAspect="1"/>
          </p:cNvSpPr>
          <p:nvPr/>
        </p:nvSpPr>
        <p:spPr>
          <a:xfrm>
            <a:off x="5337175" y="687388"/>
            <a:ext cx="487313" cy="292388"/>
          </a:xfrm>
          <a:prstGeom prst="rect">
            <a:avLst/>
          </a:prstGeom>
          <a:noFill/>
          <a:ln w="9525">
            <a:noFill/>
          </a:ln>
        </p:spPr>
        <p:txBody>
          <a:bodyPr wrap="none" lIns="0" tIns="0" rIns="0" bIns="0" anchor="t" anchorCtr="0">
            <a:spAutoFit/>
          </a:bodyPr>
          <a:lstStyle/>
          <a:p>
            <a:r>
              <a:rPr lang="zh-CN" altLang="en-US" sz="1900" b="1" dirty="0">
                <a:solidFill>
                  <a:srgbClr val="3333CC"/>
                </a:solidFill>
                <a:latin typeface="等线" panose="02010600030101010101" pitchFamily="2" charset="-122"/>
                <a:ea typeface="等线" panose="02010600030101010101" pitchFamily="2" charset="-122"/>
              </a:rPr>
              <a:t>凸台</a:t>
            </a:r>
            <a:endParaRPr lang="zh-CN" altLang="en-US" sz="1800" b="1" dirty="0">
              <a:solidFill>
                <a:srgbClr val="3333CC"/>
              </a:solidFill>
              <a:latin typeface="等线" panose="02010600030101010101" pitchFamily="2" charset="-122"/>
              <a:ea typeface="等线" panose="02010600030101010101" pitchFamily="2" charset="-122"/>
            </a:endParaRPr>
          </a:p>
        </p:txBody>
      </p:sp>
      <p:sp>
        <p:nvSpPr>
          <p:cNvPr id="12" name="矩形 11">
            <a:extLst>
              <a:ext uri="{FF2B5EF4-FFF2-40B4-BE49-F238E27FC236}">
                <a16:creationId xmlns:a16="http://schemas.microsoft.com/office/drawing/2014/main" id="{96C93A00-FD74-B677-7263-A152E1D0D209}"/>
              </a:ext>
            </a:extLst>
          </p:cNvPr>
          <p:cNvSpPr>
            <a:spLocks noChangeAspect="1"/>
          </p:cNvSpPr>
          <p:nvPr/>
        </p:nvSpPr>
        <p:spPr>
          <a:xfrm>
            <a:off x="8353425" y="661988"/>
            <a:ext cx="487313" cy="292388"/>
          </a:xfrm>
          <a:prstGeom prst="rect">
            <a:avLst/>
          </a:prstGeom>
          <a:noFill/>
          <a:ln w="9525">
            <a:noFill/>
          </a:ln>
        </p:spPr>
        <p:txBody>
          <a:bodyPr wrap="none" lIns="0" tIns="0" rIns="0" bIns="0" anchor="t" anchorCtr="0">
            <a:spAutoFit/>
          </a:bodyPr>
          <a:lstStyle/>
          <a:p>
            <a:r>
              <a:rPr lang="zh-CN" altLang="en-US" sz="1900" b="1" dirty="0">
                <a:solidFill>
                  <a:srgbClr val="3333CC"/>
                </a:solidFill>
                <a:latin typeface="等线" panose="02010600030101010101" pitchFamily="2" charset="-122"/>
                <a:ea typeface="等线" panose="02010600030101010101" pitchFamily="2" charset="-122"/>
              </a:rPr>
              <a:t>凹坑</a:t>
            </a:r>
            <a:endParaRPr lang="zh-CN" altLang="en-US" sz="1800" b="1" dirty="0">
              <a:solidFill>
                <a:srgbClr val="3333CC"/>
              </a:solidFill>
              <a:latin typeface="等线" panose="02010600030101010101" pitchFamily="2" charset="-122"/>
              <a:ea typeface="等线" panose="02010600030101010101" pitchFamily="2" charset="-122"/>
            </a:endParaRPr>
          </a:p>
        </p:txBody>
      </p:sp>
      <p:grpSp>
        <p:nvGrpSpPr>
          <p:cNvPr id="13" name="组合 12">
            <a:extLst>
              <a:ext uri="{FF2B5EF4-FFF2-40B4-BE49-F238E27FC236}">
                <a16:creationId xmlns:a16="http://schemas.microsoft.com/office/drawing/2014/main" id="{221BB473-807E-8477-4D5B-79AFB9848D9E}"/>
              </a:ext>
            </a:extLst>
          </p:cNvPr>
          <p:cNvGrpSpPr/>
          <p:nvPr/>
        </p:nvGrpSpPr>
        <p:grpSpPr>
          <a:xfrm>
            <a:off x="5106988" y="966788"/>
            <a:ext cx="636587" cy="357187"/>
            <a:chOff x="3217" y="609"/>
            <a:chExt cx="401" cy="225"/>
          </a:xfrm>
        </p:grpSpPr>
        <p:sp>
          <p:nvSpPr>
            <p:cNvPr id="14" name="直接连接符 346123">
              <a:extLst>
                <a:ext uri="{FF2B5EF4-FFF2-40B4-BE49-F238E27FC236}">
                  <a16:creationId xmlns:a16="http://schemas.microsoft.com/office/drawing/2014/main" id="{C4B06547-8D7C-4D5F-8D11-468694624AF2}"/>
                </a:ext>
              </a:extLst>
            </p:cNvPr>
            <p:cNvSpPr>
              <a:spLocks noChangeAspect="1"/>
            </p:cNvSpPr>
            <p:nvPr/>
          </p:nvSpPr>
          <p:spPr>
            <a:xfrm flipV="1">
              <a:off x="3217" y="609"/>
              <a:ext cx="153" cy="22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 name="直接连接符 346124">
              <a:extLst>
                <a:ext uri="{FF2B5EF4-FFF2-40B4-BE49-F238E27FC236}">
                  <a16:creationId xmlns:a16="http://schemas.microsoft.com/office/drawing/2014/main" id="{6FDBACC3-8708-DB41-09C1-0BCB86613D7A}"/>
                </a:ext>
              </a:extLst>
            </p:cNvPr>
            <p:cNvSpPr>
              <a:spLocks noChangeAspect="1"/>
            </p:cNvSpPr>
            <p:nvPr/>
          </p:nvSpPr>
          <p:spPr>
            <a:xfrm>
              <a:off x="3370" y="609"/>
              <a:ext cx="248"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6" name="组合 15">
            <a:extLst>
              <a:ext uri="{FF2B5EF4-FFF2-40B4-BE49-F238E27FC236}">
                <a16:creationId xmlns:a16="http://schemas.microsoft.com/office/drawing/2014/main" id="{A40DB80E-1A70-F62E-7033-23F97E181F69}"/>
              </a:ext>
            </a:extLst>
          </p:cNvPr>
          <p:cNvGrpSpPr/>
          <p:nvPr/>
        </p:nvGrpSpPr>
        <p:grpSpPr>
          <a:xfrm>
            <a:off x="8050213" y="966788"/>
            <a:ext cx="712787" cy="466725"/>
            <a:chOff x="5071" y="609"/>
            <a:chExt cx="449" cy="294"/>
          </a:xfrm>
        </p:grpSpPr>
        <p:sp>
          <p:nvSpPr>
            <p:cNvPr id="17" name="直接连接符 346126">
              <a:extLst>
                <a:ext uri="{FF2B5EF4-FFF2-40B4-BE49-F238E27FC236}">
                  <a16:creationId xmlns:a16="http://schemas.microsoft.com/office/drawing/2014/main" id="{159DE70D-10D4-204F-9984-9B0EA6857324}"/>
                </a:ext>
              </a:extLst>
            </p:cNvPr>
            <p:cNvSpPr>
              <a:spLocks noChangeAspect="1"/>
            </p:cNvSpPr>
            <p:nvPr/>
          </p:nvSpPr>
          <p:spPr>
            <a:xfrm flipV="1">
              <a:off x="5071" y="609"/>
              <a:ext cx="201" cy="29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 name="直接连接符 346127">
              <a:extLst>
                <a:ext uri="{FF2B5EF4-FFF2-40B4-BE49-F238E27FC236}">
                  <a16:creationId xmlns:a16="http://schemas.microsoft.com/office/drawing/2014/main" id="{1B827CC0-EA1D-7553-B688-5ABEF6A9F42E}"/>
                </a:ext>
              </a:extLst>
            </p:cNvPr>
            <p:cNvSpPr>
              <a:spLocks noChangeAspect="1"/>
            </p:cNvSpPr>
            <p:nvPr/>
          </p:nvSpPr>
          <p:spPr>
            <a:xfrm>
              <a:off x="5272" y="609"/>
              <a:ext cx="248"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9" name="组合 18">
            <a:extLst>
              <a:ext uri="{FF2B5EF4-FFF2-40B4-BE49-F238E27FC236}">
                <a16:creationId xmlns:a16="http://schemas.microsoft.com/office/drawing/2014/main" id="{F090E853-13BD-1D07-8182-F806725A5D00}"/>
              </a:ext>
            </a:extLst>
          </p:cNvPr>
          <p:cNvGrpSpPr/>
          <p:nvPr/>
        </p:nvGrpSpPr>
        <p:grpSpPr>
          <a:xfrm>
            <a:off x="6657975" y="1169988"/>
            <a:ext cx="2165350" cy="2792412"/>
            <a:chOff x="4194" y="737"/>
            <a:chExt cx="1364" cy="1759"/>
          </a:xfrm>
        </p:grpSpPr>
        <p:grpSp>
          <p:nvGrpSpPr>
            <p:cNvPr id="20" name="组合 346129">
              <a:extLst>
                <a:ext uri="{FF2B5EF4-FFF2-40B4-BE49-F238E27FC236}">
                  <a16:creationId xmlns:a16="http://schemas.microsoft.com/office/drawing/2014/main" id="{17278EBA-BA3A-8A87-95BB-488E7F855FA7}"/>
                </a:ext>
              </a:extLst>
            </p:cNvPr>
            <p:cNvGrpSpPr>
              <a:grpSpLocks noChangeAspect="1"/>
            </p:cNvGrpSpPr>
            <p:nvPr/>
          </p:nvGrpSpPr>
          <p:grpSpPr>
            <a:xfrm>
              <a:off x="4194" y="1880"/>
              <a:ext cx="1364" cy="1"/>
              <a:chOff x="3875" y="3282"/>
              <a:chExt cx="1554" cy="1"/>
            </a:xfrm>
          </p:grpSpPr>
          <p:sp>
            <p:nvSpPr>
              <p:cNvPr id="80" name="直接连接符 346130">
                <a:extLst>
                  <a:ext uri="{FF2B5EF4-FFF2-40B4-BE49-F238E27FC236}">
                    <a16:creationId xmlns:a16="http://schemas.microsoft.com/office/drawing/2014/main" id="{742304B0-BA36-C102-13FC-F89B4A879553}"/>
                  </a:ext>
                </a:extLst>
              </p:cNvPr>
              <p:cNvSpPr>
                <a:spLocks noChangeAspect="1"/>
              </p:cNvSpPr>
              <p:nvPr/>
            </p:nvSpPr>
            <p:spPr>
              <a:xfrm>
                <a:off x="3875" y="3282"/>
                <a:ext cx="315"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 name="直接连接符 346131">
                <a:extLst>
                  <a:ext uri="{FF2B5EF4-FFF2-40B4-BE49-F238E27FC236}">
                    <a16:creationId xmlns:a16="http://schemas.microsoft.com/office/drawing/2014/main" id="{F1EDAEC0-3D04-6F55-A81A-405BBDEC4BF4}"/>
                  </a:ext>
                </a:extLst>
              </p:cNvPr>
              <p:cNvSpPr>
                <a:spLocks noChangeAspect="1"/>
              </p:cNvSpPr>
              <p:nvPr/>
            </p:nvSpPr>
            <p:spPr>
              <a:xfrm>
                <a:off x="4235" y="3282"/>
                <a:ext cx="43"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 name="直接连接符 346132">
                <a:extLst>
                  <a:ext uri="{FF2B5EF4-FFF2-40B4-BE49-F238E27FC236}">
                    <a16:creationId xmlns:a16="http://schemas.microsoft.com/office/drawing/2014/main" id="{B568B3CA-A670-EFBA-D8CF-A63DA8C3EF66}"/>
                  </a:ext>
                </a:extLst>
              </p:cNvPr>
              <p:cNvSpPr>
                <a:spLocks noChangeAspect="1"/>
              </p:cNvSpPr>
              <p:nvPr/>
            </p:nvSpPr>
            <p:spPr>
              <a:xfrm>
                <a:off x="4322" y="3282"/>
                <a:ext cx="26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 name="直接连接符 346133">
                <a:extLst>
                  <a:ext uri="{FF2B5EF4-FFF2-40B4-BE49-F238E27FC236}">
                    <a16:creationId xmlns:a16="http://schemas.microsoft.com/office/drawing/2014/main" id="{ED0B7033-FC6E-E53A-F91E-99E973BC3E0E}"/>
                  </a:ext>
                </a:extLst>
              </p:cNvPr>
              <p:cNvSpPr>
                <a:spLocks noChangeAspect="1"/>
              </p:cNvSpPr>
              <p:nvPr/>
            </p:nvSpPr>
            <p:spPr>
              <a:xfrm>
                <a:off x="4630" y="3282"/>
                <a:ext cx="43"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 name="直接连接符 346134">
                <a:extLst>
                  <a:ext uri="{FF2B5EF4-FFF2-40B4-BE49-F238E27FC236}">
                    <a16:creationId xmlns:a16="http://schemas.microsoft.com/office/drawing/2014/main" id="{672259E6-0B3E-DEE8-ED38-4F25220CFBCD}"/>
                  </a:ext>
                </a:extLst>
              </p:cNvPr>
              <p:cNvSpPr>
                <a:spLocks noChangeAspect="1"/>
              </p:cNvSpPr>
              <p:nvPr/>
            </p:nvSpPr>
            <p:spPr>
              <a:xfrm>
                <a:off x="4718" y="3282"/>
                <a:ext cx="263"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 name="直接连接符 346135">
                <a:extLst>
                  <a:ext uri="{FF2B5EF4-FFF2-40B4-BE49-F238E27FC236}">
                    <a16:creationId xmlns:a16="http://schemas.microsoft.com/office/drawing/2014/main" id="{1186D8E3-831B-3621-1C00-AA68FBA2C83F}"/>
                  </a:ext>
                </a:extLst>
              </p:cNvPr>
              <p:cNvSpPr>
                <a:spLocks noChangeAspect="1"/>
              </p:cNvSpPr>
              <p:nvPr/>
            </p:nvSpPr>
            <p:spPr>
              <a:xfrm>
                <a:off x="5026" y="3282"/>
                <a:ext cx="45"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 name="直接连接符 346136">
                <a:extLst>
                  <a:ext uri="{FF2B5EF4-FFF2-40B4-BE49-F238E27FC236}">
                    <a16:creationId xmlns:a16="http://schemas.microsoft.com/office/drawing/2014/main" id="{ECDCCDCC-7DC1-24B6-FDE1-EA1C66ABAFA2}"/>
                  </a:ext>
                </a:extLst>
              </p:cNvPr>
              <p:cNvSpPr>
                <a:spLocks noChangeAspect="1"/>
              </p:cNvSpPr>
              <p:nvPr/>
            </p:nvSpPr>
            <p:spPr>
              <a:xfrm>
                <a:off x="5113" y="3282"/>
                <a:ext cx="316"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21" name="组合 346137">
              <a:extLst>
                <a:ext uri="{FF2B5EF4-FFF2-40B4-BE49-F238E27FC236}">
                  <a16:creationId xmlns:a16="http://schemas.microsoft.com/office/drawing/2014/main" id="{88539769-9DF1-8A32-24FE-5C49BB6B6802}"/>
                </a:ext>
              </a:extLst>
            </p:cNvPr>
            <p:cNvGrpSpPr/>
            <p:nvPr/>
          </p:nvGrpSpPr>
          <p:grpSpPr>
            <a:xfrm>
              <a:off x="4296" y="737"/>
              <a:ext cx="1141" cy="1759"/>
              <a:chOff x="4296" y="737"/>
              <a:chExt cx="1141" cy="1759"/>
            </a:xfrm>
          </p:grpSpPr>
          <p:sp>
            <p:nvSpPr>
              <p:cNvPr id="22" name="直接连接符 346138">
                <a:extLst>
                  <a:ext uri="{FF2B5EF4-FFF2-40B4-BE49-F238E27FC236}">
                    <a16:creationId xmlns:a16="http://schemas.microsoft.com/office/drawing/2014/main" id="{794E19EC-43B2-5A63-236F-CFEC03295F41}"/>
                  </a:ext>
                </a:extLst>
              </p:cNvPr>
              <p:cNvSpPr>
                <a:spLocks noChangeAspect="1"/>
              </p:cNvSpPr>
              <p:nvPr/>
            </p:nvSpPr>
            <p:spPr>
              <a:xfrm flipV="1">
                <a:off x="4528" y="737"/>
                <a:ext cx="1" cy="58"/>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 name="任意多边形 346139">
                <a:extLst>
                  <a:ext uri="{FF2B5EF4-FFF2-40B4-BE49-F238E27FC236}">
                    <a16:creationId xmlns:a16="http://schemas.microsoft.com/office/drawing/2014/main" id="{7E3603C5-E776-73AA-0DFB-D40FC58BD96E}"/>
                  </a:ext>
                </a:extLst>
              </p:cNvPr>
              <p:cNvSpPr>
                <a:spLocks noChangeAspect="1"/>
              </p:cNvSpPr>
              <p:nvPr/>
            </p:nvSpPr>
            <p:spPr>
              <a:xfrm>
                <a:off x="4296" y="1416"/>
                <a:ext cx="68" cy="927"/>
              </a:xfrm>
              <a:custGeom>
                <a:avLst/>
                <a:gdLst/>
                <a:ahLst/>
                <a:cxnLst/>
                <a:rect l="0" t="0" r="0" b="0"/>
                <a:pathLst>
                  <a:path w="668" h="9027">
                    <a:moveTo>
                      <a:pt x="641" y="0"/>
                    </a:moveTo>
                    <a:lnTo>
                      <a:pt x="588" y="137"/>
                    </a:lnTo>
                    <a:lnTo>
                      <a:pt x="534" y="273"/>
                    </a:lnTo>
                    <a:lnTo>
                      <a:pt x="508" y="341"/>
                    </a:lnTo>
                    <a:lnTo>
                      <a:pt x="482" y="410"/>
                    </a:lnTo>
                    <a:lnTo>
                      <a:pt x="456" y="477"/>
                    </a:lnTo>
                    <a:lnTo>
                      <a:pt x="430" y="546"/>
                    </a:lnTo>
                    <a:lnTo>
                      <a:pt x="405" y="614"/>
                    </a:lnTo>
                    <a:lnTo>
                      <a:pt x="380" y="683"/>
                    </a:lnTo>
                    <a:lnTo>
                      <a:pt x="356" y="752"/>
                    </a:lnTo>
                    <a:lnTo>
                      <a:pt x="331" y="819"/>
                    </a:lnTo>
                    <a:lnTo>
                      <a:pt x="308" y="888"/>
                    </a:lnTo>
                    <a:lnTo>
                      <a:pt x="284" y="956"/>
                    </a:lnTo>
                    <a:lnTo>
                      <a:pt x="262" y="1025"/>
                    </a:lnTo>
                    <a:lnTo>
                      <a:pt x="240" y="1093"/>
                    </a:lnTo>
                    <a:lnTo>
                      <a:pt x="219" y="1162"/>
                    </a:lnTo>
                    <a:lnTo>
                      <a:pt x="199" y="1230"/>
                    </a:lnTo>
                    <a:lnTo>
                      <a:pt x="179" y="1299"/>
                    </a:lnTo>
                    <a:lnTo>
                      <a:pt x="161" y="1368"/>
                    </a:lnTo>
                    <a:lnTo>
                      <a:pt x="151" y="1403"/>
                    </a:lnTo>
                    <a:lnTo>
                      <a:pt x="142" y="1436"/>
                    </a:lnTo>
                    <a:lnTo>
                      <a:pt x="134" y="1471"/>
                    </a:lnTo>
                    <a:lnTo>
                      <a:pt x="126" y="1505"/>
                    </a:lnTo>
                    <a:lnTo>
                      <a:pt x="118" y="1540"/>
                    </a:lnTo>
                    <a:lnTo>
                      <a:pt x="109" y="1574"/>
                    </a:lnTo>
                    <a:lnTo>
                      <a:pt x="101" y="1609"/>
                    </a:lnTo>
                    <a:lnTo>
                      <a:pt x="94" y="1643"/>
                    </a:lnTo>
                    <a:lnTo>
                      <a:pt x="86" y="1678"/>
                    </a:lnTo>
                    <a:lnTo>
                      <a:pt x="79" y="1712"/>
                    </a:lnTo>
                    <a:lnTo>
                      <a:pt x="73" y="1747"/>
                    </a:lnTo>
                    <a:lnTo>
                      <a:pt x="66" y="1781"/>
                    </a:lnTo>
                    <a:lnTo>
                      <a:pt x="60" y="1816"/>
                    </a:lnTo>
                    <a:lnTo>
                      <a:pt x="55" y="1851"/>
                    </a:lnTo>
                    <a:lnTo>
                      <a:pt x="49" y="1884"/>
                    </a:lnTo>
                    <a:lnTo>
                      <a:pt x="43" y="1919"/>
                    </a:lnTo>
                    <a:lnTo>
                      <a:pt x="38" y="1954"/>
                    </a:lnTo>
                    <a:lnTo>
                      <a:pt x="34" y="1988"/>
                    </a:lnTo>
                    <a:lnTo>
                      <a:pt x="29" y="2023"/>
                    </a:lnTo>
                    <a:lnTo>
                      <a:pt x="25" y="2058"/>
                    </a:lnTo>
                    <a:lnTo>
                      <a:pt x="21" y="2092"/>
                    </a:lnTo>
                    <a:lnTo>
                      <a:pt x="17" y="2127"/>
                    </a:lnTo>
                    <a:lnTo>
                      <a:pt x="15" y="2162"/>
                    </a:lnTo>
                    <a:lnTo>
                      <a:pt x="11" y="2197"/>
                    </a:lnTo>
                    <a:lnTo>
                      <a:pt x="9" y="2232"/>
                    </a:lnTo>
                    <a:lnTo>
                      <a:pt x="7" y="2266"/>
                    </a:lnTo>
                    <a:lnTo>
                      <a:pt x="4" y="2301"/>
                    </a:lnTo>
                    <a:lnTo>
                      <a:pt x="3" y="2336"/>
                    </a:lnTo>
                    <a:lnTo>
                      <a:pt x="2" y="2371"/>
                    </a:lnTo>
                    <a:lnTo>
                      <a:pt x="1" y="2406"/>
                    </a:lnTo>
                    <a:lnTo>
                      <a:pt x="0" y="2441"/>
                    </a:lnTo>
                    <a:lnTo>
                      <a:pt x="0" y="2476"/>
                    </a:lnTo>
                    <a:lnTo>
                      <a:pt x="0" y="2511"/>
                    </a:lnTo>
                    <a:lnTo>
                      <a:pt x="0" y="2546"/>
                    </a:lnTo>
                    <a:lnTo>
                      <a:pt x="0" y="2581"/>
                    </a:lnTo>
                    <a:lnTo>
                      <a:pt x="0" y="2615"/>
                    </a:lnTo>
                    <a:lnTo>
                      <a:pt x="1" y="2650"/>
                    </a:lnTo>
                    <a:lnTo>
                      <a:pt x="2" y="2685"/>
                    </a:lnTo>
                    <a:lnTo>
                      <a:pt x="3" y="2721"/>
                    </a:lnTo>
                    <a:lnTo>
                      <a:pt x="6" y="2756"/>
                    </a:lnTo>
                    <a:lnTo>
                      <a:pt x="7" y="2791"/>
                    </a:lnTo>
                    <a:lnTo>
                      <a:pt x="9" y="2826"/>
                    </a:lnTo>
                    <a:lnTo>
                      <a:pt x="11" y="2861"/>
                    </a:lnTo>
                    <a:lnTo>
                      <a:pt x="14" y="2896"/>
                    </a:lnTo>
                    <a:lnTo>
                      <a:pt x="16" y="2931"/>
                    </a:lnTo>
                    <a:lnTo>
                      <a:pt x="20" y="2966"/>
                    </a:lnTo>
                    <a:lnTo>
                      <a:pt x="27" y="3036"/>
                    </a:lnTo>
                    <a:lnTo>
                      <a:pt x="34" y="3107"/>
                    </a:lnTo>
                    <a:lnTo>
                      <a:pt x="42" y="3177"/>
                    </a:lnTo>
                    <a:lnTo>
                      <a:pt x="50" y="3247"/>
                    </a:lnTo>
                    <a:lnTo>
                      <a:pt x="60" y="3318"/>
                    </a:lnTo>
                    <a:lnTo>
                      <a:pt x="70" y="3388"/>
                    </a:lnTo>
                    <a:lnTo>
                      <a:pt x="81" y="3459"/>
                    </a:lnTo>
                    <a:lnTo>
                      <a:pt x="92" y="3531"/>
                    </a:lnTo>
                    <a:lnTo>
                      <a:pt x="105" y="3601"/>
                    </a:lnTo>
                    <a:lnTo>
                      <a:pt x="116" y="3672"/>
                    </a:lnTo>
                    <a:lnTo>
                      <a:pt x="130" y="3743"/>
                    </a:lnTo>
                    <a:lnTo>
                      <a:pt x="143" y="3814"/>
                    </a:lnTo>
                    <a:lnTo>
                      <a:pt x="157" y="3884"/>
                    </a:lnTo>
                    <a:lnTo>
                      <a:pt x="171" y="3955"/>
                    </a:lnTo>
                    <a:lnTo>
                      <a:pt x="185" y="4026"/>
                    </a:lnTo>
                    <a:lnTo>
                      <a:pt x="200" y="4098"/>
                    </a:lnTo>
                    <a:lnTo>
                      <a:pt x="216" y="4169"/>
                    </a:lnTo>
                    <a:lnTo>
                      <a:pt x="246" y="4311"/>
                    </a:lnTo>
                    <a:lnTo>
                      <a:pt x="277" y="4453"/>
                    </a:lnTo>
                    <a:lnTo>
                      <a:pt x="340" y="4738"/>
                    </a:lnTo>
                    <a:lnTo>
                      <a:pt x="372" y="4882"/>
                    </a:lnTo>
                    <a:lnTo>
                      <a:pt x="402" y="5024"/>
                    </a:lnTo>
                    <a:lnTo>
                      <a:pt x="417" y="5095"/>
                    </a:lnTo>
                    <a:lnTo>
                      <a:pt x="433" y="5166"/>
                    </a:lnTo>
                    <a:lnTo>
                      <a:pt x="447" y="5239"/>
                    </a:lnTo>
                    <a:lnTo>
                      <a:pt x="462" y="5310"/>
                    </a:lnTo>
                    <a:lnTo>
                      <a:pt x="475" y="5381"/>
                    </a:lnTo>
                    <a:lnTo>
                      <a:pt x="489" y="5452"/>
                    </a:lnTo>
                    <a:lnTo>
                      <a:pt x="501" y="5524"/>
                    </a:lnTo>
                    <a:lnTo>
                      <a:pt x="514" y="5596"/>
                    </a:lnTo>
                    <a:lnTo>
                      <a:pt x="526" y="5667"/>
                    </a:lnTo>
                    <a:lnTo>
                      <a:pt x="536" y="5739"/>
                    </a:lnTo>
                    <a:lnTo>
                      <a:pt x="548" y="5810"/>
                    </a:lnTo>
                    <a:lnTo>
                      <a:pt x="557" y="5881"/>
                    </a:lnTo>
                    <a:lnTo>
                      <a:pt x="568" y="5953"/>
                    </a:lnTo>
                    <a:lnTo>
                      <a:pt x="577" y="6025"/>
                    </a:lnTo>
                    <a:lnTo>
                      <a:pt x="585" y="6096"/>
                    </a:lnTo>
                    <a:lnTo>
                      <a:pt x="594" y="6167"/>
                    </a:lnTo>
                    <a:lnTo>
                      <a:pt x="601" y="6238"/>
                    </a:lnTo>
                    <a:lnTo>
                      <a:pt x="609" y="6311"/>
                    </a:lnTo>
                    <a:lnTo>
                      <a:pt x="615" y="6382"/>
                    </a:lnTo>
                    <a:lnTo>
                      <a:pt x="622" y="6453"/>
                    </a:lnTo>
                    <a:lnTo>
                      <a:pt x="626" y="6525"/>
                    </a:lnTo>
                    <a:lnTo>
                      <a:pt x="632" y="6597"/>
                    </a:lnTo>
                    <a:lnTo>
                      <a:pt x="637" y="6668"/>
                    </a:lnTo>
                    <a:lnTo>
                      <a:pt x="641" y="6739"/>
                    </a:lnTo>
                    <a:lnTo>
                      <a:pt x="646" y="6811"/>
                    </a:lnTo>
                    <a:lnTo>
                      <a:pt x="650" y="6882"/>
                    </a:lnTo>
                    <a:lnTo>
                      <a:pt x="652" y="6954"/>
                    </a:lnTo>
                    <a:lnTo>
                      <a:pt x="655" y="7025"/>
                    </a:lnTo>
                    <a:lnTo>
                      <a:pt x="658" y="7097"/>
                    </a:lnTo>
                    <a:lnTo>
                      <a:pt x="660" y="7168"/>
                    </a:lnTo>
                    <a:lnTo>
                      <a:pt x="662" y="7239"/>
                    </a:lnTo>
                    <a:lnTo>
                      <a:pt x="664" y="7311"/>
                    </a:lnTo>
                    <a:lnTo>
                      <a:pt x="665" y="7383"/>
                    </a:lnTo>
                    <a:lnTo>
                      <a:pt x="666" y="7454"/>
                    </a:lnTo>
                    <a:lnTo>
                      <a:pt x="667" y="7525"/>
                    </a:lnTo>
                    <a:lnTo>
                      <a:pt x="667" y="7598"/>
                    </a:lnTo>
                    <a:lnTo>
                      <a:pt x="668" y="7669"/>
                    </a:lnTo>
                    <a:lnTo>
                      <a:pt x="668" y="7740"/>
                    </a:lnTo>
                    <a:lnTo>
                      <a:pt x="667" y="7811"/>
                    </a:lnTo>
                    <a:lnTo>
                      <a:pt x="667" y="7883"/>
                    </a:lnTo>
                    <a:lnTo>
                      <a:pt x="666" y="8026"/>
                    </a:lnTo>
                    <a:lnTo>
                      <a:pt x="664" y="8169"/>
                    </a:lnTo>
                    <a:lnTo>
                      <a:pt x="661" y="8312"/>
                    </a:lnTo>
                    <a:lnTo>
                      <a:pt x="658" y="8455"/>
                    </a:lnTo>
                    <a:lnTo>
                      <a:pt x="654" y="8597"/>
                    </a:lnTo>
                    <a:lnTo>
                      <a:pt x="650" y="8741"/>
                    </a:lnTo>
                    <a:lnTo>
                      <a:pt x="641" y="9027"/>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 name="直接连接符 346140">
                <a:extLst>
                  <a:ext uri="{FF2B5EF4-FFF2-40B4-BE49-F238E27FC236}">
                    <a16:creationId xmlns:a16="http://schemas.microsoft.com/office/drawing/2014/main" id="{2E9BBA05-0B77-1D41-9897-19BA96EAADBB}"/>
                  </a:ext>
                </a:extLst>
              </p:cNvPr>
              <p:cNvSpPr>
                <a:spLocks noChangeAspect="1"/>
              </p:cNvSpPr>
              <p:nvPr/>
            </p:nvSpPr>
            <p:spPr>
              <a:xfrm>
                <a:off x="4972" y="1161"/>
                <a:ext cx="463" cy="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 name="任意多边形 346141">
                <a:extLst>
                  <a:ext uri="{FF2B5EF4-FFF2-40B4-BE49-F238E27FC236}">
                    <a16:creationId xmlns:a16="http://schemas.microsoft.com/office/drawing/2014/main" id="{3CF150F3-A01E-021A-5176-C5B302E90F8D}"/>
                  </a:ext>
                </a:extLst>
              </p:cNvPr>
              <p:cNvSpPr>
                <a:spLocks noChangeAspect="1"/>
              </p:cNvSpPr>
              <p:nvPr/>
            </p:nvSpPr>
            <p:spPr>
              <a:xfrm>
                <a:off x="4972" y="1416"/>
                <a:ext cx="463" cy="927"/>
              </a:xfrm>
              <a:custGeom>
                <a:avLst/>
                <a:gdLst/>
                <a:ahLst/>
                <a:cxnLst/>
                <a:rect l="0" t="0" r="0" b="0"/>
                <a:pathLst>
                  <a:path w="4511" h="9027">
                    <a:moveTo>
                      <a:pt x="0" y="9027"/>
                    </a:moveTo>
                    <a:lnTo>
                      <a:pt x="62" y="9027"/>
                    </a:lnTo>
                    <a:lnTo>
                      <a:pt x="124" y="9026"/>
                    </a:lnTo>
                    <a:lnTo>
                      <a:pt x="185" y="9023"/>
                    </a:lnTo>
                    <a:lnTo>
                      <a:pt x="247" y="9020"/>
                    </a:lnTo>
                    <a:lnTo>
                      <a:pt x="308" y="9016"/>
                    </a:lnTo>
                    <a:lnTo>
                      <a:pt x="370" y="9012"/>
                    </a:lnTo>
                    <a:lnTo>
                      <a:pt x="431" y="9006"/>
                    </a:lnTo>
                    <a:lnTo>
                      <a:pt x="493" y="9000"/>
                    </a:lnTo>
                    <a:lnTo>
                      <a:pt x="553" y="8993"/>
                    </a:lnTo>
                    <a:lnTo>
                      <a:pt x="614" y="8985"/>
                    </a:lnTo>
                    <a:lnTo>
                      <a:pt x="676" y="8975"/>
                    </a:lnTo>
                    <a:lnTo>
                      <a:pt x="737" y="8966"/>
                    </a:lnTo>
                    <a:lnTo>
                      <a:pt x="797" y="8956"/>
                    </a:lnTo>
                    <a:lnTo>
                      <a:pt x="858" y="8944"/>
                    </a:lnTo>
                    <a:lnTo>
                      <a:pt x="919" y="8932"/>
                    </a:lnTo>
                    <a:lnTo>
                      <a:pt x="978" y="8919"/>
                    </a:lnTo>
                    <a:lnTo>
                      <a:pt x="1039" y="8905"/>
                    </a:lnTo>
                    <a:lnTo>
                      <a:pt x="1098" y="8891"/>
                    </a:lnTo>
                    <a:lnTo>
                      <a:pt x="1158" y="8875"/>
                    </a:lnTo>
                    <a:lnTo>
                      <a:pt x="1217" y="8859"/>
                    </a:lnTo>
                    <a:lnTo>
                      <a:pt x="1277" y="8842"/>
                    </a:lnTo>
                    <a:lnTo>
                      <a:pt x="1335" y="8825"/>
                    </a:lnTo>
                    <a:lnTo>
                      <a:pt x="1395" y="8806"/>
                    </a:lnTo>
                    <a:lnTo>
                      <a:pt x="1453" y="8786"/>
                    </a:lnTo>
                    <a:lnTo>
                      <a:pt x="1511" y="8767"/>
                    </a:lnTo>
                    <a:lnTo>
                      <a:pt x="1568" y="8746"/>
                    </a:lnTo>
                    <a:lnTo>
                      <a:pt x="1627" y="8723"/>
                    </a:lnTo>
                    <a:lnTo>
                      <a:pt x="1684" y="8700"/>
                    </a:lnTo>
                    <a:lnTo>
                      <a:pt x="1741" y="8677"/>
                    </a:lnTo>
                    <a:lnTo>
                      <a:pt x="1797" y="8653"/>
                    </a:lnTo>
                    <a:lnTo>
                      <a:pt x="1853" y="8628"/>
                    </a:lnTo>
                    <a:lnTo>
                      <a:pt x="1909" y="8602"/>
                    </a:lnTo>
                    <a:lnTo>
                      <a:pt x="1965" y="8576"/>
                    </a:lnTo>
                    <a:lnTo>
                      <a:pt x="2020" y="8548"/>
                    </a:lnTo>
                    <a:lnTo>
                      <a:pt x="2075" y="8520"/>
                    </a:lnTo>
                    <a:lnTo>
                      <a:pt x="2130" y="8492"/>
                    </a:lnTo>
                    <a:lnTo>
                      <a:pt x="2184" y="8462"/>
                    </a:lnTo>
                    <a:lnTo>
                      <a:pt x="2238" y="8432"/>
                    </a:lnTo>
                    <a:lnTo>
                      <a:pt x="2291" y="8401"/>
                    </a:lnTo>
                    <a:lnTo>
                      <a:pt x="2344" y="8370"/>
                    </a:lnTo>
                    <a:lnTo>
                      <a:pt x="2396" y="8337"/>
                    </a:lnTo>
                    <a:lnTo>
                      <a:pt x="2448" y="8305"/>
                    </a:lnTo>
                    <a:lnTo>
                      <a:pt x="2499" y="8271"/>
                    </a:lnTo>
                    <a:lnTo>
                      <a:pt x="2551" y="8236"/>
                    </a:lnTo>
                    <a:lnTo>
                      <a:pt x="2601" y="8201"/>
                    </a:lnTo>
                    <a:lnTo>
                      <a:pt x="2651" y="8165"/>
                    </a:lnTo>
                    <a:lnTo>
                      <a:pt x="2701" y="8128"/>
                    </a:lnTo>
                    <a:lnTo>
                      <a:pt x="2750" y="8091"/>
                    </a:lnTo>
                    <a:lnTo>
                      <a:pt x="2798" y="8053"/>
                    </a:lnTo>
                    <a:lnTo>
                      <a:pt x="2847" y="8014"/>
                    </a:lnTo>
                    <a:lnTo>
                      <a:pt x="2894" y="7976"/>
                    </a:lnTo>
                    <a:lnTo>
                      <a:pt x="2942" y="7936"/>
                    </a:lnTo>
                    <a:lnTo>
                      <a:pt x="2987" y="7895"/>
                    </a:lnTo>
                    <a:lnTo>
                      <a:pt x="3034" y="7854"/>
                    </a:lnTo>
                    <a:lnTo>
                      <a:pt x="3079" y="7812"/>
                    </a:lnTo>
                    <a:lnTo>
                      <a:pt x="3124" y="7769"/>
                    </a:lnTo>
                    <a:lnTo>
                      <a:pt x="3168" y="7727"/>
                    </a:lnTo>
                    <a:lnTo>
                      <a:pt x="3211" y="7683"/>
                    </a:lnTo>
                    <a:lnTo>
                      <a:pt x="3254" y="7638"/>
                    </a:lnTo>
                    <a:lnTo>
                      <a:pt x="3296" y="7594"/>
                    </a:lnTo>
                    <a:lnTo>
                      <a:pt x="3338" y="7549"/>
                    </a:lnTo>
                    <a:lnTo>
                      <a:pt x="3379" y="7503"/>
                    </a:lnTo>
                    <a:lnTo>
                      <a:pt x="3420" y="7456"/>
                    </a:lnTo>
                    <a:lnTo>
                      <a:pt x="3460" y="7410"/>
                    </a:lnTo>
                    <a:lnTo>
                      <a:pt x="3499" y="7362"/>
                    </a:lnTo>
                    <a:lnTo>
                      <a:pt x="3538" y="7314"/>
                    </a:lnTo>
                    <a:lnTo>
                      <a:pt x="3575" y="7265"/>
                    </a:lnTo>
                    <a:lnTo>
                      <a:pt x="3612" y="7216"/>
                    </a:lnTo>
                    <a:lnTo>
                      <a:pt x="3649" y="7166"/>
                    </a:lnTo>
                    <a:lnTo>
                      <a:pt x="3685" y="7116"/>
                    </a:lnTo>
                    <a:lnTo>
                      <a:pt x="3720" y="7066"/>
                    </a:lnTo>
                    <a:lnTo>
                      <a:pt x="3755" y="7014"/>
                    </a:lnTo>
                    <a:lnTo>
                      <a:pt x="3789" y="6963"/>
                    </a:lnTo>
                    <a:lnTo>
                      <a:pt x="3821" y="6910"/>
                    </a:lnTo>
                    <a:lnTo>
                      <a:pt x="3854" y="6859"/>
                    </a:lnTo>
                    <a:lnTo>
                      <a:pt x="3885" y="6805"/>
                    </a:lnTo>
                    <a:lnTo>
                      <a:pt x="3916" y="6752"/>
                    </a:lnTo>
                    <a:lnTo>
                      <a:pt x="3946" y="6698"/>
                    </a:lnTo>
                    <a:lnTo>
                      <a:pt x="3976" y="6644"/>
                    </a:lnTo>
                    <a:lnTo>
                      <a:pt x="4004" y="6590"/>
                    </a:lnTo>
                    <a:lnTo>
                      <a:pt x="4032" y="6535"/>
                    </a:lnTo>
                    <a:lnTo>
                      <a:pt x="4060" y="6480"/>
                    </a:lnTo>
                    <a:lnTo>
                      <a:pt x="4086" y="6424"/>
                    </a:lnTo>
                    <a:lnTo>
                      <a:pt x="4112" y="6368"/>
                    </a:lnTo>
                    <a:lnTo>
                      <a:pt x="4137" y="6312"/>
                    </a:lnTo>
                    <a:lnTo>
                      <a:pt x="4161" y="6255"/>
                    </a:lnTo>
                    <a:lnTo>
                      <a:pt x="4184" y="6198"/>
                    </a:lnTo>
                    <a:lnTo>
                      <a:pt x="4207" y="6140"/>
                    </a:lnTo>
                    <a:lnTo>
                      <a:pt x="4228" y="6083"/>
                    </a:lnTo>
                    <a:lnTo>
                      <a:pt x="4249" y="6025"/>
                    </a:lnTo>
                    <a:lnTo>
                      <a:pt x="4270" y="5967"/>
                    </a:lnTo>
                    <a:lnTo>
                      <a:pt x="4289" y="5908"/>
                    </a:lnTo>
                    <a:lnTo>
                      <a:pt x="4308" y="5850"/>
                    </a:lnTo>
                    <a:lnTo>
                      <a:pt x="4326" y="5790"/>
                    </a:lnTo>
                    <a:lnTo>
                      <a:pt x="4343" y="5731"/>
                    </a:lnTo>
                    <a:lnTo>
                      <a:pt x="4359" y="5671"/>
                    </a:lnTo>
                    <a:lnTo>
                      <a:pt x="4374" y="5612"/>
                    </a:lnTo>
                    <a:lnTo>
                      <a:pt x="4389" y="5552"/>
                    </a:lnTo>
                    <a:lnTo>
                      <a:pt x="4403" y="5492"/>
                    </a:lnTo>
                    <a:lnTo>
                      <a:pt x="4416" y="5432"/>
                    </a:lnTo>
                    <a:lnTo>
                      <a:pt x="4428" y="5372"/>
                    </a:lnTo>
                    <a:lnTo>
                      <a:pt x="4440" y="5311"/>
                    </a:lnTo>
                    <a:lnTo>
                      <a:pt x="4450" y="5250"/>
                    </a:lnTo>
                    <a:lnTo>
                      <a:pt x="4459" y="5190"/>
                    </a:lnTo>
                    <a:lnTo>
                      <a:pt x="4469" y="5128"/>
                    </a:lnTo>
                    <a:lnTo>
                      <a:pt x="4476" y="5067"/>
                    </a:lnTo>
                    <a:lnTo>
                      <a:pt x="4484" y="5005"/>
                    </a:lnTo>
                    <a:lnTo>
                      <a:pt x="4490" y="4945"/>
                    </a:lnTo>
                    <a:lnTo>
                      <a:pt x="4496" y="4883"/>
                    </a:lnTo>
                    <a:lnTo>
                      <a:pt x="4500" y="4822"/>
                    </a:lnTo>
                    <a:lnTo>
                      <a:pt x="4504" y="4760"/>
                    </a:lnTo>
                    <a:lnTo>
                      <a:pt x="4506" y="4698"/>
                    </a:lnTo>
                    <a:lnTo>
                      <a:pt x="4508" y="4637"/>
                    </a:lnTo>
                    <a:lnTo>
                      <a:pt x="4510" y="4575"/>
                    </a:lnTo>
                    <a:lnTo>
                      <a:pt x="4511" y="4514"/>
                    </a:lnTo>
                    <a:lnTo>
                      <a:pt x="4510" y="4452"/>
                    </a:lnTo>
                    <a:lnTo>
                      <a:pt x="4508" y="4390"/>
                    </a:lnTo>
                    <a:lnTo>
                      <a:pt x="4506" y="4329"/>
                    </a:lnTo>
                    <a:lnTo>
                      <a:pt x="4504" y="4267"/>
                    </a:lnTo>
                    <a:lnTo>
                      <a:pt x="4500" y="4206"/>
                    </a:lnTo>
                    <a:lnTo>
                      <a:pt x="4496" y="4144"/>
                    </a:lnTo>
                    <a:lnTo>
                      <a:pt x="4490" y="4082"/>
                    </a:lnTo>
                    <a:lnTo>
                      <a:pt x="4484" y="4022"/>
                    </a:lnTo>
                    <a:lnTo>
                      <a:pt x="4476" y="3960"/>
                    </a:lnTo>
                    <a:lnTo>
                      <a:pt x="4469" y="3899"/>
                    </a:lnTo>
                    <a:lnTo>
                      <a:pt x="4459" y="3839"/>
                    </a:lnTo>
                    <a:lnTo>
                      <a:pt x="4450" y="3777"/>
                    </a:lnTo>
                    <a:lnTo>
                      <a:pt x="4440" y="3716"/>
                    </a:lnTo>
                    <a:lnTo>
                      <a:pt x="4428" y="3655"/>
                    </a:lnTo>
                    <a:lnTo>
                      <a:pt x="4416" y="3596"/>
                    </a:lnTo>
                    <a:lnTo>
                      <a:pt x="4403" y="3535"/>
                    </a:lnTo>
                    <a:lnTo>
                      <a:pt x="4389" y="3475"/>
                    </a:lnTo>
                    <a:lnTo>
                      <a:pt x="4374" y="3415"/>
                    </a:lnTo>
                    <a:lnTo>
                      <a:pt x="4359" y="3356"/>
                    </a:lnTo>
                    <a:lnTo>
                      <a:pt x="4343" y="3296"/>
                    </a:lnTo>
                    <a:lnTo>
                      <a:pt x="4326" y="3237"/>
                    </a:lnTo>
                    <a:lnTo>
                      <a:pt x="4308" y="3178"/>
                    </a:lnTo>
                    <a:lnTo>
                      <a:pt x="4289" y="3119"/>
                    </a:lnTo>
                    <a:lnTo>
                      <a:pt x="4270" y="3060"/>
                    </a:lnTo>
                    <a:lnTo>
                      <a:pt x="4249" y="3002"/>
                    </a:lnTo>
                    <a:lnTo>
                      <a:pt x="4228" y="2944"/>
                    </a:lnTo>
                    <a:lnTo>
                      <a:pt x="4207" y="2887"/>
                    </a:lnTo>
                    <a:lnTo>
                      <a:pt x="4184" y="2829"/>
                    </a:lnTo>
                    <a:lnTo>
                      <a:pt x="4161" y="2772"/>
                    </a:lnTo>
                    <a:lnTo>
                      <a:pt x="4137" y="2715"/>
                    </a:lnTo>
                    <a:lnTo>
                      <a:pt x="4112" y="2659"/>
                    </a:lnTo>
                    <a:lnTo>
                      <a:pt x="4086" y="2603"/>
                    </a:lnTo>
                    <a:lnTo>
                      <a:pt x="4060" y="2547"/>
                    </a:lnTo>
                    <a:lnTo>
                      <a:pt x="4032" y="2492"/>
                    </a:lnTo>
                    <a:lnTo>
                      <a:pt x="4004" y="2437"/>
                    </a:lnTo>
                    <a:lnTo>
                      <a:pt x="3976" y="2383"/>
                    </a:lnTo>
                    <a:lnTo>
                      <a:pt x="3946" y="2329"/>
                    </a:lnTo>
                    <a:lnTo>
                      <a:pt x="3916" y="2275"/>
                    </a:lnTo>
                    <a:lnTo>
                      <a:pt x="3885" y="2222"/>
                    </a:lnTo>
                    <a:lnTo>
                      <a:pt x="3854" y="2169"/>
                    </a:lnTo>
                    <a:lnTo>
                      <a:pt x="3821" y="2117"/>
                    </a:lnTo>
                    <a:lnTo>
                      <a:pt x="3789" y="2064"/>
                    </a:lnTo>
                    <a:lnTo>
                      <a:pt x="3755" y="2013"/>
                    </a:lnTo>
                    <a:lnTo>
                      <a:pt x="3720" y="1961"/>
                    </a:lnTo>
                    <a:lnTo>
                      <a:pt x="3685" y="1911"/>
                    </a:lnTo>
                    <a:lnTo>
                      <a:pt x="3649" y="1861"/>
                    </a:lnTo>
                    <a:lnTo>
                      <a:pt x="3612" y="1811"/>
                    </a:lnTo>
                    <a:lnTo>
                      <a:pt x="3575" y="1762"/>
                    </a:lnTo>
                    <a:lnTo>
                      <a:pt x="3538" y="1713"/>
                    </a:lnTo>
                    <a:lnTo>
                      <a:pt x="3499" y="1665"/>
                    </a:lnTo>
                    <a:lnTo>
                      <a:pt x="3460" y="1618"/>
                    </a:lnTo>
                    <a:lnTo>
                      <a:pt x="3420" y="1571"/>
                    </a:lnTo>
                    <a:lnTo>
                      <a:pt x="3379" y="1524"/>
                    </a:lnTo>
                    <a:lnTo>
                      <a:pt x="3338" y="1478"/>
                    </a:lnTo>
                    <a:lnTo>
                      <a:pt x="3296" y="1433"/>
                    </a:lnTo>
                    <a:lnTo>
                      <a:pt x="3254" y="1389"/>
                    </a:lnTo>
                    <a:lnTo>
                      <a:pt x="3211" y="1344"/>
                    </a:lnTo>
                    <a:lnTo>
                      <a:pt x="3168" y="1301"/>
                    </a:lnTo>
                    <a:lnTo>
                      <a:pt x="3124" y="1258"/>
                    </a:lnTo>
                    <a:lnTo>
                      <a:pt x="3079" y="1215"/>
                    </a:lnTo>
                    <a:lnTo>
                      <a:pt x="3034" y="1174"/>
                    </a:lnTo>
                    <a:lnTo>
                      <a:pt x="2987" y="1132"/>
                    </a:lnTo>
                    <a:lnTo>
                      <a:pt x="2942" y="1092"/>
                    </a:lnTo>
                    <a:lnTo>
                      <a:pt x="2894" y="1051"/>
                    </a:lnTo>
                    <a:lnTo>
                      <a:pt x="2847" y="1013"/>
                    </a:lnTo>
                    <a:lnTo>
                      <a:pt x="2798" y="974"/>
                    </a:lnTo>
                    <a:lnTo>
                      <a:pt x="2750" y="936"/>
                    </a:lnTo>
                    <a:lnTo>
                      <a:pt x="2701" y="899"/>
                    </a:lnTo>
                    <a:lnTo>
                      <a:pt x="2651" y="862"/>
                    </a:lnTo>
                    <a:lnTo>
                      <a:pt x="2601" y="826"/>
                    </a:lnTo>
                    <a:lnTo>
                      <a:pt x="2551" y="791"/>
                    </a:lnTo>
                    <a:lnTo>
                      <a:pt x="2499" y="756"/>
                    </a:lnTo>
                    <a:lnTo>
                      <a:pt x="2448" y="722"/>
                    </a:lnTo>
                    <a:lnTo>
                      <a:pt x="2396" y="690"/>
                    </a:lnTo>
                    <a:lnTo>
                      <a:pt x="2344" y="657"/>
                    </a:lnTo>
                    <a:lnTo>
                      <a:pt x="2291" y="626"/>
                    </a:lnTo>
                    <a:lnTo>
                      <a:pt x="2238" y="595"/>
                    </a:lnTo>
                    <a:lnTo>
                      <a:pt x="2184" y="565"/>
                    </a:lnTo>
                    <a:lnTo>
                      <a:pt x="2130" y="536"/>
                    </a:lnTo>
                    <a:lnTo>
                      <a:pt x="2075" y="507"/>
                    </a:lnTo>
                    <a:lnTo>
                      <a:pt x="2020" y="479"/>
                    </a:lnTo>
                    <a:lnTo>
                      <a:pt x="1965" y="452"/>
                    </a:lnTo>
                    <a:lnTo>
                      <a:pt x="1909" y="425"/>
                    </a:lnTo>
                    <a:lnTo>
                      <a:pt x="1853" y="399"/>
                    </a:lnTo>
                    <a:lnTo>
                      <a:pt x="1797" y="374"/>
                    </a:lnTo>
                    <a:lnTo>
                      <a:pt x="1741" y="350"/>
                    </a:lnTo>
                    <a:lnTo>
                      <a:pt x="1684" y="327"/>
                    </a:lnTo>
                    <a:lnTo>
                      <a:pt x="1627" y="304"/>
                    </a:lnTo>
                    <a:lnTo>
                      <a:pt x="1568" y="283"/>
                    </a:lnTo>
                    <a:lnTo>
                      <a:pt x="1511" y="262"/>
                    </a:lnTo>
                    <a:lnTo>
                      <a:pt x="1453" y="241"/>
                    </a:lnTo>
                    <a:lnTo>
                      <a:pt x="1395" y="222"/>
                    </a:lnTo>
                    <a:lnTo>
                      <a:pt x="1335" y="203"/>
                    </a:lnTo>
                    <a:lnTo>
                      <a:pt x="1277" y="185"/>
                    </a:lnTo>
                    <a:lnTo>
                      <a:pt x="1217" y="168"/>
                    </a:lnTo>
                    <a:lnTo>
                      <a:pt x="1158" y="152"/>
                    </a:lnTo>
                    <a:lnTo>
                      <a:pt x="1098" y="137"/>
                    </a:lnTo>
                    <a:lnTo>
                      <a:pt x="1039" y="122"/>
                    </a:lnTo>
                    <a:lnTo>
                      <a:pt x="978" y="108"/>
                    </a:lnTo>
                    <a:lnTo>
                      <a:pt x="919" y="95"/>
                    </a:lnTo>
                    <a:lnTo>
                      <a:pt x="858" y="83"/>
                    </a:lnTo>
                    <a:lnTo>
                      <a:pt x="797" y="71"/>
                    </a:lnTo>
                    <a:lnTo>
                      <a:pt x="737" y="61"/>
                    </a:lnTo>
                    <a:lnTo>
                      <a:pt x="676" y="52"/>
                    </a:lnTo>
                    <a:lnTo>
                      <a:pt x="614" y="42"/>
                    </a:lnTo>
                    <a:lnTo>
                      <a:pt x="553" y="34"/>
                    </a:lnTo>
                    <a:lnTo>
                      <a:pt x="493" y="27"/>
                    </a:lnTo>
                    <a:lnTo>
                      <a:pt x="431" y="21"/>
                    </a:lnTo>
                    <a:lnTo>
                      <a:pt x="370" y="15"/>
                    </a:lnTo>
                    <a:lnTo>
                      <a:pt x="308" y="11"/>
                    </a:lnTo>
                    <a:lnTo>
                      <a:pt x="247" y="7"/>
                    </a:lnTo>
                    <a:lnTo>
                      <a:pt x="185" y="4"/>
                    </a:lnTo>
                    <a:lnTo>
                      <a:pt x="124" y="3"/>
                    </a:lnTo>
                    <a:lnTo>
                      <a:pt x="62" y="1"/>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26" name="组合 346142">
                <a:extLst>
                  <a:ext uri="{FF2B5EF4-FFF2-40B4-BE49-F238E27FC236}">
                    <a16:creationId xmlns:a16="http://schemas.microsoft.com/office/drawing/2014/main" id="{BEF2C543-137F-92A4-374A-C6F557803F11}"/>
                  </a:ext>
                </a:extLst>
              </p:cNvPr>
              <p:cNvGrpSpPr>
                <a:grpSpLocks noChangeAspect="1"/>
              </p:cNvGrpSpPr>
              <p:nvPr/>
            </p:nvGrpSpPr>
            <p:grpSpPr>
              <a:xfrm>
                <a:off x="4972" y="1308"/>
                <a:ext cx="1" cy="1188"/>
                <a:chOff x="4762" y="2631"/>
                <a:chExt cx="1" cy="1353"/>
              </a:xfrm>
            </p:grpSpPr>
            <p:sp>
              <p:nvSpPr>
                <p:cNvPr id="73" name="直接连接符 346143">
                  <a:extLst>
                    <a:ext uri="{FF2B5EF4-FFF2-40B4-BE49-F238E27FC236}">
                      <a16:creationId xmlns:a16="http://schemas.microsoft.com/office/drawing/2014/main" id="{05BD0FA8-BC8F-97F3-E9F7-A7636D856FB6}"/>
                    </a:ext>
                  </a:extLst>
                </p:cNvPr>
                <p:cNvSpPr>
                  <a:spLocks noChangeAspect="1"/>
                </p:cNvSpPr>
                <p:nvPr/>
              </p:nvSpPr>
              <p:spPr>
                <a:xfrm>
                  <a:off x="4762" y="2631"/>
                  <a:ext cx="1" cy="21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 name="直接连接符 346144">
                  <a:extLst>
                    <a:ext uri="{FF2B5EF4-FFF2-40B4-BE49-F238E27FC236}">
                      <a16:creationId xmlns:a16="http://schemas.microsoft.com/office/drawing/2014/main" id="{E3898F3F-0A9D-155F-67DC-84E703B3177F}"/>
                    </a:ext>
                  </a:extLst>
                </p:cNvPr>
                <p:cNvSpPr>
                  <a:spLocks noChangeAspect="1"/>
                </p:cNvSpPr>
                <p:nvPr/>
              </p:nvSpPr>
              <p:spPr>
                <a:xfrm>
                  <a:off x="4762" y="2889"/>
                  <a:ext cx="1" cy="4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 name="直接连接符 346145">
                  <a:extLst>
                    <a:ext uri="{FF2B5EF4-FFF2-40B4-BE49-F238E27FC236}">
                      <a16:creationId xmlns:a16="http://schemas.microsoft.com/office/drawing/2014/main" id="{A73973E8-C44B-6D64-C1F8-66643462A537}"/>
                    </a:ext>
                  </a:extLst>
                </p:cNvPr>
                <p:cNvSpPr>
                  <a:spLocks noChangeAspect="1"/>
                </p:cNvSpPr>
                <p:nvPr/>
              </p:nvSpPr>
              <p:spPr>
                <a:xfrm>
                  <a:off x="4762" y="2977"/>
                  <a:ext cx="1" cy="26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 name="直接连接符 346146">
                  <a:extLst>
                    <a:ext uri="{FF2B5EF4-FFF2-40B4-BE49-F238E27FC236}">
                      <a16:creationId xmlns:a16="http://schemas.microsoft.com/office/drawing/2014/main" id="{37F40EF6-07F8-14A7-759D-FDB7297B40E1}"/>
                    </a:ext>
                  </a:extLst>
                </p:cNvPr>
                <p:cNvSpPr>
                  <a:spLocks noChangeAspect="1"/>
                </p:cNvSpPr>
                <p:nvPr/>
              </p:nvSpPr>
              <p:spPr>
                <a:xfrm>
                  <a:off x="4762" y="3285"/>
                  <a:ext cx="1" cy="4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 name="直接连接符 346147">
                  <a:extLst>
                    <a:ext uri="{FF2B5EF4-FFF2-40B4-BE49-F238E27FC236}">
                      <a16:creationId xmlns:a16="http://schemas.microsoft.com/office/drawing/2014/main" id="{E9D06FFE-EE7F-90AC-9CE6-D85694A4991C}"/>
                    </a:ext>
                  </a:extLst>
                </p:cNvPr>
                <p:cNvSpPr>
                  <a:spLocks noChangeAspect="1"/>
                </p:cNvSpPr>
                <p:nvPr/>
              </p:nvSpPr>
              <p:spPr>
                <a:xfrm>
                  <a:off x="4762" y="3373"/>
                  <a:ext cx="1" cy="26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 name="直接连接符 346148">
                  <a:extLst>
                    <a:ext uri="{FF2B5EF4-FFF2-40B4-BE49-F238E27FC236}">
                      <a16:creationId xmlns:a16="http://schemas.microsoft.com/office/drawing/2014/main" id="{0B3B55F9-A908-D075-20D8-1EE68306DE66}"/>
                    </a:ext>
                  </a:extLst>
                </p:cNvPr>
                <p:cNvSpPr>
                  <a:spLocks noChangeAspect="1"/>
                </p:cNvSpPr>
                <p:nvPr/>
              </p:nvSpPr>
              <p:spPr>
                <a:xfrm>
                  <a:off x="4762" y="3680"/>
                  <a:ext cx="1" cy="4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 name="直接连接符 346149">
                  <a:extLst>
                    <a:ext uri="{FF2B5EF4-FFF2-40B4-BE49-F238E27FC236}">
                      <a16:creationId xmlns:a16="http://schemas.microsoft.com/office/drawing/2014/main" id="{44583573-5999-6954-E35E-98D2ABB13E95}"/>
                    </a:ext>
                  </a:extLst>
                </p:cNvPr>
                <p:cNvSpPr>
                  <a:spLocks noChangeAspect="1"/>
                </p:cNvSpPr>
                <p:nvPr/>
              </p:nvSpPr>
              <p:spPr>
                <a:xfrm>
                  <a:off x="4762" y="3770"/>
                  <a:ext cx="1" cy="21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27" name="直接连接符 346150">
                <a:extLst>
                  <a:ext uri="{FF2B5EF4-FFF2-40B4-BE49-F238E27FC236}">
                    <a16:creationId xmlns:a16="http://schemas.microsoft.com/office/drawing/2014/main" id="{1B6D3244-141D-9489-4DC5-F4851A4808F1}"/>
                  </a:ext>
                </a:extLst>
              </p:cNvPr>
              <p:cNvSpPr>
                <a:spLocks noChangeAspect="1"/>
              </p:cNvSpPr>
              <p:nvPr/>
            </p:nvSpPr>
            <p:spPr>
              <a:xfrm>
                <a:off x="4528" y="1416"/>
                <a:ext cx="1" cy="927"/>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 name="直接连接符 346151">
                <a:extLst>
                  <a:ext uri="{FF2B5EF4-FFF2-40B4-BE49-F238E27FC236}">
                    <a16:creationId xmlns:a16="http://schemas.microsoft.com/office/drawing/2014/main" id="{56B6B068-3E3D-A318-8C26-0EDC9D5B3267}"/>
                  </a:ext>
                </a:extLst>
              </p:cNvPr>
              <p:cNvSpPr>
                <a:spLocks noChangeAspect="1"/>
              </p:cNvSpPr>
              <p:nvPr/>
            </p:nvSpPr>
            <p:spPr>
              <a:xfrm flipH="1">
                <a:off x="4368" y="2343"/>
                <a:ext cx="617"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346152">
                <a:extLst>
                  <a:ext uri="{FF2B5EF4-FFF2-40B4-BE49-F238E27FC236}">
                    <a16:creationId xmlns:a16="http://schemas.microsoft.com/office/drawing/2014/main" id="{5B7B921B-B995-D42C-EB7B-00F542889C4A}"/>
                  </a:ext>
                </a:extLst>
              </p:cNvPr>
              <p:cNvSpPr>
                <a:spLocks noChangeAspect="1"/>
              </p:cNvSpPr>
              <p:nvPr/>
            </p:nvSpPr>
            <p:spPr>
              <a:xfrm>
                <a:off x="4808" y="1715"/>
                <a:ext cx="329" cy="328"/>
              </a:xfrm>
              <a:custGeom>
                <a:avLst/>
                <a:gdLst/>
                <a:ahLst/>
                <a:cxnLst/>
                <a:rect l="0" t="0" r="0" b="0"/>
                <a:pathLst>
                  <a:path w="3195" h="3196">
                    <a:moveTo>
                      <a:pt x="3195" y="1598"/>
                    </a:moveTo>
                    <a:lnTo>
                      <a:pt x="3195" y="1561"/>
                    </a:lnTo>
                    <a:lnTo>
                      <a:pt x="3193" y="1525"/>
                    </a:lnTo>
                    <a:lnTo>
                      <a:pt x="3191" y="1488"/>
                    </a:lnTo>
                    <a:lnTo>
                      <a:pt x="3188" y="1452"/>
                    </a:lnTo>
                    <a:lnTo>
                      <a:pt x="3184" y="1416"/>
                    </a:lnTo>
                    <a:lnTo>
                      <a:pt x="3179" y="1380"/>
                    </a:lnTo>
                    <a:lnTo>
                      <a:pt x="3175" y="1344"/>
                    </a:lnTo>
                    <a:lnTo>
                      <a:pt x="3168" y="1308"/>
                    </a:lnTo>
                    <a:lnTo>
                      <a:pt x="3161" y="1273"/>
                    </a:lnTo>
                    <a:lnTo>
                      <a:pt x="3154" y="1236"/>
                    </a:lnTo>
                    <a:lnTo>
                      <a:pt x="3144" y="1201"/>
                    </a:lnTo>
                    <a:lnTo>
                      <a:pt x="3135" y="1166"/>
                    </a:lnTo>
                    <a:lnTo>
                      <a:pt x="3126" y="1131"/>
                    </a:lnTo>
                    <a:lnTo>
                      <a:pt x="3114" y="1096"/>
                    </a:lnTo>
                    <a:lnTo>
                      <a:pt x="3102" y="1063"/>
                    </a:lnTo>
                    <a:lnTo>
                      <a:pt x="3090" y="1028"/>
                    </a:lnTo>
                    <a:lnTo>
                      <a:pt x="3077" y="994"/>
                    </a:lnTo>
                    <a:lnTo>
                      <a:pt x="3063" y="961"/>
                    </a:lnTo>
                    <a:lnTo>
                      <a:pt x="3048" y="927"/>
                    </a:lnTo>
                    <a:lnTo>
                      <a:pt x="3032" y="895"/>
                    </a:lnTo>
                    <a:lnTo>
                      <a:pt x="3016" y="862"/>
                    </a:lnTo>
                    <a:lnTo>
                      <a:pt x="2999" y="830"/>
                    </a:lnTo>
                    <a:lnTo>
                      <a:pt x="2981" y="799"/>
                    </a:lnTo>
                    <a:lnTo>
                      <a:pt x="2962" y="767"/>
                    </a:lnTo>
                    <a:lnTo>
                      <a:pt x="2943" y="736"/>
                    </a:lnTo>
                    <a:lnTo>
                      <a:pt x="2923" y="706"/>
                    </a:lnTo>
                    <a:lnTo>
                      <a:pt x="2903" y="675"/>
                    </a:lnTo>
                    <a:lnTo>
                      <a:pt x="2881" y="646"/>
                    </a:lnTo>
                    <a:lnTo>
                      <a:pt x="2859" y="617"/>
                    </a:lnTo>
                    <a:lnTo>
                      <a:pt x="2836" y="589"/>
                    </a:lnTo>
                    <a:lnTo>
                      <a:pt x="2813" y="561"/>
                    </a:lnTo>
                    <a:lnTo>
                      <a:pt x="2790" y="533"/>
                    </a:lnTo>
                    <a:lnTo>
                      <a:pt x="2765" y="506"/>
                    </a:lnTo>
                    <a:lnTo>
                      <a:pt x="2740" y="480"/>
                    </a:lnTo>
                    <a:lnTo>
                      <a:pt x="2714" y="455"/>
                    </a:lnTo>
                    <a:lnTo>
                      <a:pt x="2688" y="429"/>
                    </a:lnTo>
                    <a:lnTo>
                      <a:pt x="2661" y="405"/>
                    </a:lnTo>
                    <a:lnTo>
                      <a:pt x="2633" y="381"/>
                    </a:lnTo>
                    <a:lnTo>
                      <a:pt x="2605" y="358"/>
                    </a:lnTo>
                    <a:lnTo>
                      <a:pt x="2577" y="335"/>
                    </a:lnTo>
                    <a:lnTo>
                      <a:pt x="2548" y="314"/>
                    </a:lnTo>
                    <a:lnTo>
                      <a:pt x="2519" y="291"/>
                    </a:lnTo>
                    <a:lnTo>
                      <a:pt x="2489" y="272"/>
                    </a:lnTo>
                    <a:lnTo>
                      <a:pt x="2458" y="251"/>
                    </a:lnTo>
                    <a:lnTo>
                      <a:pt x="2427" y="232"/>
                    </a:lnTo>
                    <a:lnTo>
                      <a:pt x="2397" y="213"/>
                    </a:lnTo>
                    <a:lnTo>
                      <a:pt x="2364" y="196"/>
                    </a:lnTo>
                    <a:lnTo>
                      <a:pt x="2332" y="178"/>
                    </a:lnTo>
                    <a:lnTo>
                      <a:pt x="2300" y="162"/>
                    </a:lnTo>
                    <a:lnTo>
                      <a:pt x="2267" y="147"/>
                    </a:lnTo>
                    <a:lnTo>
                      <a:pt x="2234" y="132"/>
                    </a:lnTo>
                    <a:lnTo>
                      <a:pt x="2201" y="118"/>
                    </a:lnTo>
                    <a:lnTo>
                      <a:pt x="2167" y="104"/>
                    </a:lnTo>
                    <a:lnTo>
                      <a:pt x="2133" y="92"/>
                    </a:lnTo>
                    <a:lnTo>
                      <a:pt x="2098" y="80"/>
                    </a:lnTo>
                    <a:lnTo>
                      <a:pt x="2063" y="69"/>
                    </a:lnTo>
                    <a:lnTo>
                      <a:pt x="2028" y="58"/>
                    </a:lnTo>
                    <a:lnTo>
                      <a:pt x="1993" y="49"/>
                    </a:lnTo>
                    <a:lnTo>
                      <a:pt x="1958" y="41"/>
                    </a:lnTo>
                    <a:lnTo>
                      <a:pt x="1923" y="32"/>
                    </a:lnTo>
                    <a:lnTo>
                      <a:pt x="1887" y="25"/>
                    </a:lnTo>
                    <a:lnTo>
                      <a:pt x="1851" y="20"/>
                    </a:lnTo>
                    <a:lnTo>
                      <a:pt x="1816" y="14"/>
                    </a:lnTo>
                    <a:lnTo>
                      <a:pt x="1779" y="9"/>
                    </a:lnTo>
                    <a:lnTo>
                      <a:pt x="1743" y="6"/>
                    </a:lnTo>
                    <a:lnTo>
                      <a:pt x="1707" y="3"/>
                    </a:lnTo>
                    <a:lnTo>
                      <a:pt x="1670" y="1"/>
                    </a:lnTo>
                    <a:lnTo>
                      <a:pt x="1634" y="0"/>
                    </a:lnTo>
                    <a:lnTo>
                      <a:pt x="1597" y="0"/>
                    </a:lnTo>
                    <a:lnTo>
                      <a:pt x="1561" y="0"/>
                    </a:lnTo>
                    <a:lnTo>
                      <a:pt x="1525" y="1"/>
                    </a:lnTo>
                    <a:lnTo>
                      <a:pt x="1489" y="3"/>
                    </a:lnTo>
                    <a:lnTo>
                      <a:pt x="1453" y="6"/>
                    </a:lnTo>
                    <a:lnTo>
                      <a:pt x="1417" y="9"/>
                    </a:lnTo>
                    <a:lnTo>
                      <a:pt x="1380" y="14"/>
                    </a:lnTo>
                    <a:lnTo>
                      <a:pt x="1344" y="20"/>
                    </a:lnTo>
                    <a:lnTo>
                      <a:pt x="1308" y="25"/>
                    </a:lnTo>
                    <a:lnTo>
                      <a:pt x="1273" y="32"/>
                    </a:lnTo>
                    <a:lnTo>
                      <a:pt x="1237" y="41"/>
                    </a:lnTo>
                    <a:lnTo>
                      <a:pt x="1202" y="49"/>
                    </a:lnTo>
                    <a:lnTo>
                      <a:pt x="1167" y="58"/>
                    </a:lnTo>
                    <a:lnTo>
                      <a:pt x="1132" y="69"/>
                    </a:lnTo>
                    <a:lnTo>
                      <a:pt x="1097" y="80"/>
                    </a:lnTo>
                    <a:lnTo>
                      <a:pt x="1063" y="92"/>
                    </a:lnTo>
                    <a:lnTo>
                      <a:pt x="1028" y="104"/>
                    </a:lnTo>
                    <a:lnTo>
                      <a:pt x="994" y="118"/>
                    </a:lnTo>
                    <a:lnTo>
                      <a:pt x="962" y="132"/>
                    </a:lnTo>
                    <a:lnTo>
                      <a:pt x="928" y="147"/>
                    </a:lnTo>
                    <a:lnTo>
                      <a:pt x="895" y="162"/>
                    </a:lnTo>
                    <a:lnTo>
                      <a:pt x="862" y="178"/>
                    </a:lnTo>
                    <a:lnTo>
                      <a:pt x="831" y="196"/>
                    </a:lnTo>
                    <a:lnTo>
                      <a:pt x="799" y="213"/>
                    </a:lnTo>
                    <a:lnTo>
                      <a:pt x="768" y="232"/>
                    </a:lnTo>
                    <a:lnTo>
                      <a:pt x="736" y="251"/>
                    </a:lnTo>
                    <a:lnTo>
                      <a:pt x="706" y="272"/>
                    </a:lnTo>
                    <a:lnTo>
                      <a:pt x="677" y="291"/>
                    </a:lnTo>
                    <a:lnTo>
                      <a:pt x="647" y="314"/>
                    </a:lnTo>
                    <a:lnTo>
                      <a:pt x="619" y="335"/>
                    </a:lnTo>
                    <a:lnTo>
                      <a:pt x="589" y="358"/>
                    </a:lnTo>
                    <a:lnTo>
                      <a:pt x="561" y="381"/>
                    </a:lnTo>
                    <a:lnTo>
                      <a:pt x="535" y="405"/>
                    </a:lnTo>
                    <a:lnTo>
                      <a:pt x="508" y="429"/>
                    </a:lnTo>
                    <a:lnTo>
                      <a:pt x="481" y="455"/>
                    </a:lnTo>
                    <a:lnTo>
                      <a:pt x="455" y="480"/>
                    </a:lnTo>
                    <a:lnTo>
                      <a:pt x="431" y="506"/>
                    </a:lnTo>
                    <a:lnTo>
                      <a:pt x="406" y="533"/>
                    </a:lnTo>
                    <a:lnTo>
                      <a:pt x="382" y="561"/>
                    </a:lnTo>
                    <a:lnTo>
                      <a:pt x="358" y="589"/>
                    </a:lnTo>
                    <a:lnTo>
                      <a:pt x="336" y="617"/>
                    </a:lnTo>
                    <a:lnTo>
                      <a:pt x="314" y="646"/>
                    </a:lnTo>
                    <a:lnTo>
                      <a:pt x="293" y="675"/>
                    </a:lnTo>
                    <a:lnTo>
                      <a:pt x="272" y="706"/>
                    </a:lnTo>
                    <a:lnTo>
                      <a:pt x="252" y="736"/>
                    </a:lnTo>
                    <a:lnTo>
                      <a:pt x="232" y="767"/>
                    </a:lnTo>
                    <a:lnTo>
                      <a:pt x="214" y="799"/>
                    </a:lnTo>
                    <a:lnTo>
                      <a:pt x="196" y="830"/>
                    </a:lnTo>
                    <a:lnTo>
                      <a:pt x="180" y="862"/>
                    </a:lnTo>
                    <a:lnTo>
                      <a:pt x="164" y="895"/>
                    </a:lnTo>
                    <a:lnTo>
                      <a:pt x="147" y="927"/>
                    </a:lnTo>
                    <a:lnTo>
                      <a:pt x="132" y="961"/>
                    </a:lnTo>
                    <a:lnTo>
                      <a:pt x="118" y="994"/>
                    </a:lnTo>
                    <a:lnTo>
                      <a:pt x="105" y="1028"/>
                    </a:lnTo>
                    <a:lnTo>
                      <a:pt x="92" y="1063"/>
                    </a:lnTo>
                    <a:lnTo>
                      <a:pt x="81" y="1096"/>
                    </a:lnTo>
                    <a:lnTo>
                      <a:pt x="70" y="1131"/>
                    </a:lnTo>
                    <a:lnTo>
                      <a:pt x="60" y="1166"/>
                    </a:lnTo>
                    <a:lnTo>
                      <a:pt x="50" y="1201"/>
                    </a:lnTo>
                    <a:lnTo>
                      <a:pt x="41" y="1236"/>
                    </a:lnTo>
                    <a:lnTo>
                      <a:pt x="34" y="1273"/>
                    </a:lnTo>
                    <a:lnTo>
                      <a:pt x="27" y="1308"/>
                    </a:lnTo>
                    <a:lnTo>
                      <a:pt x="20" y="1344"/>
                    </a:lnTo>
                    <a:lnTo>
                      <a:pt x="15" y="1380"/>
                    </a:lnTo>
                    <a:lnTo>
                      <a:pt x="11" y="1416"/>
                    </a:lnTo>
                    <a:lnTo>
                      <a:pt x="7" y="1452"/>
                    </a:lnTo>
                    <a:lnTo>
                      <a:pt x="4" y="1488"/>
                    </a:lnTo>
                    <a:lnTo>
                      <a:pt x="1" y="1525"/>
                    </a:lnTo>
                    <a:lnTo>
                      <a:pt x="0" y="1561"/>
                    </a:lnTo>
                    <a:lnTo>
                      <a:pt x="0" y="1598"/>
                    </a:lnTo>
                    <a:lnTo>
                      <a:pt x="0" y="1634"/>
                    </a:lnTo>
                    <a:lnTo>
                      <a:pt x="1" y="1670"/>
                    </a:lnTo>
                    <a:lnTo>
                      <a:pt x="4" y="1707"/>
                    </a:lnTo>
                    <a:lnTo>
                      <a:pt x="7" y="1743"/>
                    </a:lnTo>
                    <a:lnTo>
                      <a:pt x="11" y="1779"/>
                    </a:lnTo>
                    <a:lnTo>
                      <a:pt x="15" y="1815"/>
                    </a:lnTo>
                    <a:lnTo>
                      <a:pt x="20" y="1851"/>
                    </a:lnTo>
                    <a:lnTo>
                      <a:pt x="27" y="1887"/>
                    </a:lnTo>
                    <a:lnTo>
                      <a:pt x="34" y="1922"/>
                    </a:lnTo>
                    <a:lnTo>
                      <a:pt x="41" y="1959"/>
                    </a:lnTo>
                    <a:lnTo>
                      <a:pt x="50" y="1994"/>
                    </a:lnTo>
                    <a:lnTo>
                      <a:pt x="60" y="2029"/>
                    </a:lnTo>
                    <a:lnTo>
                      <a:pt x="70" y="2064"/>
                    </a:lnTo>
                    <a:lnTo>
                      <a:pt x="81" y="2099"/>
                    </a:lnTo>
                    <a:lnTo>
                      <a:pt x="92" y="2132"/>
                    </a:lnTo>
                    <a:lnTo>
                      <a:pt x="105" y="2167"/>
                    </a:lnTo>
                    <a:lnTo>
                      <a:pt x="118" y="2201"/>
                    </a:lnTo>
                    <a:lnTo>
                      <a:pt x="132" y="2234"/>
                    </a:lnTo>
                    <a:lnTo>
                      <a:pt x="147" y="2268"/>
                    </a:lnTo>
                    <a:lnTo>
                      <a:pt x="164" y="2300"/>
                    </a:lnTo>
                    <a:lnTo>
                      <a:pt x="180" y="2333"/>
                    </a:lnTo>
                    <a:lnTo>
                      <a:pt x="196" y="2365"/>
                    </a:lnTo>
                    <a:lnTo>
                      <a:pt x="214" y="2397"/>
                    </a:lnTo>
                    <a:lnTo>
                      <a:pt x="232" y="2428"/>
                    </a:lnTo>
                    <a:lnTo>
                      <a:pt x="252" y="2459"/>
                    </a:lnTo>
                    <a:lnTo>
                      <a:pt x="272" y="2489"/>
                    </a:lnTo>
                    <a:lnTo>
                      <a:pt x="293" y="2520"/>
                    </a:lnTo>
                    <a:lnTo>
                      <a:pt x="314" y="2549"/>
                    </a:lnTo>
                    <a:lnTo>
                      <a:pt x="336" y="2578"/>
                    </a:lnTo>
                    <a:lnTo>
                      <a:pt x="358" y="2606"/>
                    </a:lnTo>
                    <a:lnTo>
                      <a:pt x="382" y="2634"/>
                    </a:lnTo>
                    <a:lnTo>
                      <a:pt x="406" y="2662"/>
                    </a:lnTo>
                    <a:lnTo>
                      <a:pt x="431" y="2689"/>
                    </a:lnTo>
                    <a:lnTo>
                      <a:pt x="455" y="2715"/>
                    </a:lnTo>
                    <a:lnTo>
                      <a:pt x="481" y="2740"/>
                    </a:lnTo>
                    <a:lnTo>
                      <a:pt x="508" y="2766"/>
                    </a:lnTo>
                    <a:lnTo>
                      <a:pt x="535" y="2790"/>
                    </a:lnTo>
                    <a:lnTo>
                      <a:pt x="561" y="2814"/>
                    </a:lnTo>
                    <a:lnTo>
                      <a:pt x="589" y="2837"/>
                    </a:lnTo>
                    <a:lnTo>
                      <a:pt x="619" y="2860"/>
                    </a:lnTo>
                    <a:lnTo>
                      <a:pt x="647" y="2883"/>
                    </a:lnTo>
                    <a:lnTo>
                      <a:pt x="677" y="2904"/>
                    </a:lnTo>
                    <a:lnTo>
                      <a:pt x="706" y="2925"/>
                    </a:lnTo>
                    <a:lnTo>
                      <a:pt x="736" y="2944"/>
                    </a:lnTo>
                    <a:lnTo>
                      <a:pt x="768" y="2963"/>
                    </a:lnTo>
                    <a:lnTo>
                      <a:pt x="799" y="2982"/>
                    </a:lnTo>
                    <a:lnTo>
                      <a:pt x="831" y="2999"/>
                    </a:lnTo>
                    <a:lnTo>
                      <a:pt x="862" y="3017"/>
                    </a:lnTo>
                    <a:lnTo>
                      <a:pt x="895" y="3033"/>
                    </a:lnTo>
                    <a:lnTo>
                      <a:pt x="928" y="3048"/>
                    </a:lnTo>
                    <a:lnTo>
                      <a:pt x="962" y="3063"/>
                    </a:lnTo>
                    <a:lnTo>
                      <a:pt x="994" y="3077"/>
                    </a:lnTo>
                    <a:lnTo>
                      <a:pt x="1028" y="3091"/>
                    </a:lnTo>
                    <a:lnTo>
                      <a:pt x="1063" y="3104"/>
                    </a:lnTo>
                    <a:lnTo>
                      <a:pt x="1097" y="3116"/>
                    </a:lnTo>
                    <a:lnTo>
                      <a:pt x="1132" y="3126"/>
                    </a:lnTo>
                    <a:lnTo>
                      <a:pt x="1167" y="3137"/>
                    </a:lnTo>
                    <a:lnTo>
                      <a:pt x="1202" y="3146"/>
                    </a:lnTo>
                    <a:lnTo>
                      <a:pt x="1237" y="3154"/>
                    </a:lnTo>
                    <a:lnTo>
                      <a:pt x="1273" y="3163"/>
                    </a:lnTo>
                    <a:lnTo>
                      <a:pt x="1308" y="3170"/>
                    </a:lnTo>
                    <a:lnTo>
                      <a:pt x="1344" y="3175"/>
                    </a:lnTo>
                    <a:lnTo>
                      <a:pt x="1380" y="3181"/>
                    </a:lnTo>
                    <a:lnTo>
                      <a:pt x="1417" y="3186"/>
                    </a:lnTo>
                    <a:lnTo>
                      <a:pt x="1453" y="3189"/>
                    </a:lnTo>
                    <a:lnTo>
                      <a:pt x="1489" y="3192"/>
                    </a:lnTo>
                    <a:lnTo>
                      <a:pt x="1525" y="3194"/>
                    </a:lnTo>
                    <a:lnTo>
                      <a:pt x="1561" y="3195"/>
                    </a:lnTo>
                    <a:lnTo>
                      <a:pt x="1597" y="3196"/>
                    </a:lnTo>
                    <a:lnTo>
                      <a:pt x="1634" y="3195"/>
                    </a:lnTo>
                    <a:lnTo>
                      <a:pt x="1670" y="3194"/>
                    </a:lnTo>
                    <a:lnTo>
                      <a:pt x="1707" y="3192"/>
                    </a:lnTo>
                    <a:lnTo>
                      <a:pt x="1743" y="3189"/>
                    </a:lnTo>
                    <a:lnTo>
                      <a:pt x="1779" y="3186"/>
                    </a:lnTo>
                    <a:lnTo>
                      <a:pt x="1816" y="3181"/>
                    </a:lnTo>
                    <a:lnTo>
                      <a:pt x="1851" y="3175"/>
                    </a:lnTo>
                    <a:lnTo>
                      <a:pt x="1887" y="3170"/>
                    </a:lnTo>
                    <a:lnTo>
                      <a:pt x="1923" y="3163"/>
                    </a:lnTo>
                    <a:lnTo>
                      <a:pt x="1958" y="3154"/>
                    </a:lnTo>
                    <a:lnTo>
                      <a:pt x="1993" y="3146"/>
                    </a:lnTo>
                    <a:lnTo>
                      <a:pt x="2028" y="3137"/>
                    </a:lnTo>
                    <a:lnTo>
                      <a:pt x="2063" y="3126"/>
                    </a:lnTo>
                    <a:lnTo>
                      <a:pt x="2098" y="3116"/>
                    </a:lnTo>
                    <a:lnTo>
                      <a:pt x="2133" y="3104"/>
                    </a:lnTo>
                    <a:lnTo>
                      <a:pt x="2167" y="3091"/>
                    </a:lnTo>
                    <a:lnTo>
                      <a:pt x="2201" y="3077"/>
                    </a:lnTo>
                    <a:lnTo>
                      <a:pt x="2234" y="3063"/>
                    </a:lnTo>
                    <a:lnTo>
                      <a:pt x="2267" y="3048"/>
                    </a:lnTo>
                    <a:lnTo>
                      <a:pt x="2300" y="3033"/>
                    </a:lnTo>
                    <a:lnTo>
                      <a:pt x="2332" y="3017"/>
                    </a:lnTo>
                    <a:lnTo>
                      <a:pt x="2364" y="2999"/>
                    </a:lnTo>
                    <a:lnTo>
                      <a:pt x="2397" y="2982"/>
                    </a:lnTo>
                    <a:lnTo>
                      <a:pt x="2427" y="2963"/>
                    </a:lnTo>
                    <a:lnTo>
                      <a:pt x="2458" y="2944"/>
                    </a:lnTo>
                    <a:lnTo>
                      <a:pt x="2489" y="2925"/>
                    </a:lnTo>
                    <a:lnTo>
                      <a:pt x="2519" y="2904"/>
                    </a:lnTo>
                    <a:lnTo>
                      <a:pt x="2548" y="2883"/>
                    </a:lnTo>
                    <a:lnTo>
                      <a:pt x="2577" y="2860"/>
                    </a:lnTo>
                    <a:lnTo>
                      <a:pt x="2605" y="2837"/>
                    </a:lnTo>
                    <a:lnTo>
                      <a:pt x="2633" y="2814"/>
                    </a:lnTo>
                    <a:lnTo>
                      <a:pt x="2661" y="2790"/>
                    </a:lnTo>
                    <a:lnTo>
                      <a:pt x="2688" y="2766"/>
                    </a:lnTo>
                    <a:lnTo>
                      <a:pt x="2714" y="2740"/>
                    </a:lnTo>
                    <a:lnTo>
                      <a:pt x="2740" y="2715"/>
                    </a:lnTo>
                    <a:lnTo>
                      <a:pt x="2765" y="2689"/>
                    </a:lnTo>
                    <a:lnTo>
                      <a:pt x="2790" y="2662"/>
                    </a:lnTo>
                    <a:lnTo>
                      <a:pt x="2813" y="2634"/>
                    </a:lnTo>
                    <a:lnTo>
                      <a:pt x="2836" y="2606"/>
                    </a:lnTo>
                    <a:lnTo>
                      <a:pt x="2859" y="2578"/>
                    </a:lnTo>
                    <a:lnTo>
                      <a:pt x="2881" y="2549"/>
                    </a:lnTo>
                    <a:lnTo>
                      <a:pt x="2903" y="2520"/>
                    </a:lnTo>
                    <a:lnTo>
                      <a:pt x="2923" y="2489"/>
                    </a:lnTo>
                    <a:lnTo>
                      <a:pt x="2943" y="2459"/>
                    </a:lnTo>
                    <a:lnTo>
                      <a:pt x="2962" y="2428"/>
                    </a:lnTo>
                    <a:lnTo>
                      <a:pt x="2981" y="2397"/>
                    </a:lnTo>
                    <a:lnTo>
                      <a:pt x="2999" y="2365"/>
                    </a:lnTo>
                    <a:lnTo>
                      <a:pt x="3016" y="2333"/>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 name="任意多边形 346153">
                <a:extLst>
                  <a:ext uri="{FF2B5EF4-FFF2-40B4-BE49-F238E27FC236}">
                    <a16:creationId xmlns:a16="http://schemas.microsoft.com/office/drawing/2014/main" id="{F8E97184-DFCB-77F5-8E16-B813B0ECC605}"/>
                  </a:ext>
                </a:extLst>
              </p:cNvPr>
              <p:cNvSpPr>
                <a:spLocks noChangeAspect="1"/>
              </p:cNvSpPr>
              <p:nvPr/>
            </p:nvSpPr>
            <p:spPr>
              <a:xfrm>
                <a:off x="5118" y="1880"/>
                <a:ext cx="19" cy="75"/>
              </a:xfrm>
              <a:custGeom>
                <a:avLst/>
                <a:gdLst/>
                <a:ahLst/>
                <a:cxnLst/>
                <a:rect l="0" t="0" r="0" b="0"/>
                <a:pathLst>
                  <a:path w="179" h="735">
                    <a:moveTo>
                      <a:pt x="0" y="735"/>
                    </a:moveTo>
                    <a:lnTo>
                      <a:pt x="16" y="702"/>
                    </a:lnTo>
                    <a:lnTo>
                      <a:pt x="32" y="670"/>
                    </a:lnTo>
                    <a:lnTo>
                      <a:pt x="47" y="636"/>
                    </a:lnTo>
                    <a:lnTo>
                      <a:pt x="61" y="603"/>
                    </a:lnTo>
                    <a:lnTo>
                      <a:pt x="74" y="569"/>
                    </a:lnTo>
                    <a:lnTo>
                      <a:pt x="86" y="534"/>
                    </a:lnTo>
                    <a:lnTo>
                      <a:pt x="98" y="501"/>
                    </a:lnTo>
                    <a:lnTo>
                      <a:pt x="110" y="466"/>
                    </a:lnTo>
                    <a:lnTo>
                      <a:pt x="119" y="431"/>
                    </a:lnTo>
                    <a:lnTo>
                      <a:pt x="128" y="396"/>
                    </a:lnTo>
                    <a:lnTo>
                      <a:pt x="138" y="361"/>
                    </a:lnTo>
                    <a:lnTo>
                      <a:pt x="145" y="324"/>
                    </a:lnTo>
                    <a:lnTo>
                      <a:pt x="152" y="289"/>
                    </a:lnTo>
                    <a:lnTo>
                      <a:pt x="159" y="253"/>
                    </a:lnTo>
                    <a:lnTo>
                      <a:pt x="163" y="217"/>
                    </a:lnTo>
                    <a:lnTo>
                      <a:pt x="168" y="181"/>
                    </a:lnTo>
                    <a:lnTo>
                      <a:pt x="172" y="145"/>
                    </a:lnTo>
                    <a:lnTo>
                      <a:pt x="175" y="109"/>
                    </a:lnTo>
                    <a:lnTo>
                      <a:pt x="177" y="72"/>
                    </a:lnTo>
                    <a:lnTo>
                      <a:pt x="179" y="36"/>
                    </a:lnTo>
                    <a:lnTo>
                      <a:pt x="179"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 name="直接连接符 346154">
                <a:extLst>
                  <a:ext uri="{FF2B5EF4-FFF2-40B4-BE49-F238E27FC236}">
                    <a16:creationId xmlns:a16="http://schemas.microsoft.com/office/drawing/2014/main" id="{6455FE97-B552-F1A2-7B63-479BC1039CE0}"/>
                  </a:ext>
                </a:extLst>
              </p:cNvPr>
              <p:cNvSpPr>
                <a:spLocks noChangeAspect="1"/>
              </p:cNvSpPr>
              <p:nvPr/>
            </p:nvSpPr>
            <p:spPr>
              <a:xfrm>
                <a:off x="4624" y="903"/>
                <a:ext cx="348" cy="1"/>
              </a:xfrm>
              <a:prstGeom prst="line">
                <a:avLst/>
              </a:prstGeom>
              <a:ln w="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 name="直接连接符 346155">
                <a:extLst>
                  <a:ext uri="{FF2B5EF4-FFF2-40B4-BE49-F238E27FC236}">
                    <a16:creationId xmlns:a16="http://schemas.microsoft.com/office/drawing/2014/main" id="{6F0D4BC9-5A98-1F76-D5A4-9926DCE1601E}"/>
                  </a:ext>
                </a:extLst>
              </p:cNvPr>
              <p:cNvSpPr>
                <a:spLocks noChangeAspect="1"/>
              </p:cNvSpPr>
              <p:nvPr/>
            </p:nvSpPr>
            <p:spPr>
              <a:xfrm>
                <a:off x="4624" y="1161"/>
                <a:ext cx="348" cy="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 name="直接连接符 346156">
                <a:extLst>
                  <a:ext uri="{FF2B5EF4-FFF2-40B4-BE49-F238E27FC236}">
                    <a16:creationId xmlns:a16="http://schemas.microsoft.com/office/drawing/2014/main" id="{1E1B1AF2-6A2F-B4E5-82E5-E06032935B4F}"/>
                  </a:ext>
                </a:extLst>
              </p:cNvPr>
              <p:cNvSpPr>
                <a:spLocks noChangeAspect="1"/>
              </p:cNvSpPr>
              <p:nvPr/>
            </p:nvSpPr>
            <p:spPr>
              <a:xfrm flipH="1">
                <a:off x="4353" y="1416"/>
                <a:ext cx="619"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 name="直接连接符 346157">
                <a:extLst>
                  <a:ext uri="{FF2B5EF4-FFF2-40B4-BE49-F238E27FC236}">
                    <a16:creationId xmlns:a16="http://schemas.microsoft.com/office/drawing/2014/main" id="{E925BA7B-8C0D-BD0B-5ACD-7C33C433398D}"/>
                  </a:ext>
                </a:extLst>
              </p:cNvPr>
              <p:cNvSpPr>
                <a:spLocks noChangeAspect="1"/>
              </p:cNvSpPr>
              <p:nvPr/>
            </p:nvSpPr>
            <p:spPr>
              <a:xfrm flipH="1">
                <a:off x="4390" y="1105"/>
                <a:ext cx="196" cy="0"/>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 name="直接连接符 346158">
                <a:extLst>
                  <a:ext uri="{FF2B5EF4-FFF2-40B4-BE49-F238E27FC236}">
                    <a16:creationId xmlns:a16="http://schemas.microsoft.com/office/drawing/2014/main" id="{52980A68-E94E-8E09-A8EE-EBCFBDA944D9}"/>
                  </a:ext>
                </a:extLst>
              </p:cNvPr>
              <p:cNvSpPr>
                <a:spLocks noChangeAspect="1"/>
              </p:cNvSpPr>
              <p:nvPr/>
            </p:nvSpPr>
            <p:spPr>
              <a:xfrm flipV="1">
                <a:off x="4624" y="1142"/>
                <a:ext cx="1" cy="1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 name="任意多边形 346159">
                <a:extLst>
                  <a:ext uri="{FF2B5EF4-FFF2-40B4-BE49-F238E27FC236}">
                    <a16:creationId xmlns:a16="http://schemas.microsoft.com/office/drawing/2014/main" id="{61C7B85F-69FD-554C-8FAE-6F3B4EC6581C}"/>
                  </a:ext>
                </a:extLst>
              </p:cNvPr>
              <p:cNvSpPr>
                <a:spLocks noChangeAspect="1"/>
              </p:cNvSpPr>
              <p:nvPr/>
            </p:nvSpPr>
            <p:spPr>
              <a:xfrm>
                <a:off x="4586" y="1105"/>
                <a:ext cx="38" cy="37"/>
              </a:xfrm>
              <a:custGeom>
                <a:avLst/>
                <a:gdLst/>
                <a:ahLst/>
                <a:cxnLst/>
                <a:rect l="0" t="0" r="0" b="0"/>
                <a:pathLst>
                  <a:path w="375" h="376">
                    <a:moveTo>
                      <a:pt x="375" y="376"/>
                    </a:moveTo>
                    <a:lnTo>
                      <a:pt x="375" y="358"/>
                    </a:lnTo>
                    <a:lnTo>
                      <a:pt x="374" y="340"/>
                    </a:lnTo>
                    <a:lnTo>
                      <a:pt x="372" y="323"/>
                    </a:lnTo>
                    <a:lnTo>
                      <a:pt x="368" y="305"/>
                    </a:lnTo>
                    <a:lnTo>
                      <a:pt x="365" y="288"/>
                    </a:lnTo>
                    <a:lnTo>
                      <a:pt x="360" y="270"/>
                    </a:lnTo>
                    <a:lnTo>
                      <a:pt x="354" y="253"/>
                    </a:lnTo>
                    <a:lnTo>
                      <a:pt x="348" y="236"/>
                    </a:lnTo>
                    <a:lnTo>
                      <a:pt x="341" y="220"/>
                    </a:lnTo>
                    <a:lnTo>
                      <a:pt x="333" y="204"/>
                    </a:lnTo>
                    <a:lnTo>
                      <a:pt x="325" y="189"/>
                    </a:lnTo>
                    <a:lnTo>
                      <a:pt x="316" y="173"/>
                    </a:lnTo>
                    <a:lnTo>
                      <a:pt x="305" y="158"/>
                    </a:lnTo>
                    <a:lnTo>
                      <a:pt x="295" y="144"/>
                    </a:lnTo>
                    <a:lnTo>
                      <a:pt x="283" y="130"/>
                    </a:lnTo>
                    <a:lnTo>
                      <a:pt x="271" y="116"/>
                    </a:lnTo>
                    <a:lnTo>
                      <a:pt x="259" y="105"/>
                    </a:lnTo>
                    <a:lnTo>
                      <a:pt x="246" y="92"/>
                    </a:lnTo>
                    <a:lnTo>
                      <a:pt x="232" y="80"/>
                    </a:lnTo>
                    <a:lnTo>
                      <a:pt x="218" y="70"/>
                    </a:lnTo>
                    <a:lnTo>
                      <a:pt x="203" y="60"/>
                    </a:lnTo>
                    <a:lnTo>
                      <a:pt x="187" y="51"/>
                    </a:lnTo>
                    <a:lnTo>
                      <a:pt x="171" y="42"/>
                    </a:lnTo>
                    <a:lnTo>
                      <a:pt x="156" y="35"/>
                    </a:lnTo>
                    <a:lnTo>
                      <a:pt x="140" y="28"/>
                    </a:lnTo>
                    <a:lnTo>
                      <a:pt x="122" y="21"/>
                    </a:lnTo>
                    <a:lnTo>
                      <a:pt x="106" y="16"/>
                    </a:lnTo>
                    <a:lnTo>
                      <a:pt x="88" y="11"/>
                    </a:lnTo>
                    <a:lnTo>
                      <a:pt x="71" y="7"/>
                    </a:lnTo>
                    <a:lnTo>
                      <a:pt x="53" y="4"/>
                    </a:lnTo>
                    <a:lnTo>
                      <a:pt x="35" y="2"/>
                    </a:lnTo>
                    <a:lnTo>
                      <a:pt x="17" y="1"/>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 name="直接连接符 346160">
                <a:extLst>
                  <a:ext uri="{FF2B5EF4-FFF2-40B4-BE49-F238E27FC236}">
                    <a16:creationId xmlns:a16="http://schemas.microsoft.com/office/drawing/2014/main" id="{1022F1E6-720B-E9FC-7024-C4B098FE89E1}"/>
                  </a:ext>
                </a:extLst>
              </p:cNvPr>
              <p:cNvSpPr>
                <a:spLocks noChangeAspect="1"/>
              </p:cNvSpPr>
              <p:nvPr/>
            </p:nvSpPr>
            <p:spPr>
              <a:xfrm flipV="1">
                <a:off x="4624" y="834"/>
                <a:ext cx="1" cy="69"/>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 name="任意多边形 346161">
                <a:extLst>
                  <a:ext uri="{FF2B5EF4-FFF2-40B4-BE49-F238E27FC236}">
                    <a16:creationId xmlns:a16="http://schemas.microsoft.com/office/drawing/2014/main" id="{78B5AF16-5115-7D61-E4FF-6F74AC95FEE1}"/>
                  </a:ext>
                </a:extLst>
              </p:cNvPr>
              <p:cNvSpPr>
                <a:spLocks noChangeAspect="1"/>
              </p:cNvSpPr>
              <p:nvPr/>
            </p:nvSpPr>
            <p:spPr>
              <a:xfrm>
                <a:off x="4528" y="795"/>
                <a:ext cx="40" cy="39"/>
              </a:xfrm>
              <a:custGeom>
                <a:avLst/>
                <a:gdLst/>
                <a:ahLst/>
                <a:cxnLst/>
                <a:rect l="0" t="0" r="0" b="0"/>
                <a:pathLst>
                  <a:path w="376" h="376">
                    <a:moveTo>
                      <a:pt x="0" y="0"/>
                    </a:moveTo>
                    <a:lnTo>
                      <a:pt x="0" y="17"/>
                    </a:lnTo>
                    <a:lnTo>
                      <a:pt x="1" y="35"/>
                    </a:lnTo>
                    <a:lnTo>
                      <a:pt x="4" y="52"/>
                    </a:lnTo>
                    <a:lnTo>
                      <a:pt x="6" y="71"/>
                    </a:lnTo>
                    <a:lnTo>
                      <a:pt x="11" y="89"/>
                    </a:lnTo>
                    <a:lnTo>
                      <a:pt x="15" y="105"/>
                    </a:lnTo>
                    <a:lnTo>
                      <a:pt x="20" y="122"/>
                    </a:lnTo>
                    <a:lnTo>
                      <a:pt x="27" y="139"/>
                    </a:lnTo>
                    <a:lnTo>
                      <a:pt x="34" y="155"/>
                    </a:lnTo>
                    <a:lnTo>
                      <a:pt x="41" y="171"/>
                    </a:lnTo>
                    <a:lnTo>
                      <a:pt x="50" y="188"/>
                    </a:lnTo>
                    <a:lnTo>
                      <a:pt x="60" y="203"/>
                    </a:lnTo>
                    <a:lnTo>
                      <a:pt x="69" y="218"/>
                    </a:lnTo>
                    <a:lnTo>
                      <a:pt x="81" y="232"/>
                    </a:lnTo>
                    <a:lnTo>
                      <a:pt x="91" y="246"/>
                    </a:lnTo>
                    <a:lnTo>
                      <a:pt x="104" y="259"/>
                    </a:lnTo>
                    <a:lnTo>
                      <a:pt x="116" y="272"/>
                    </a:lnTo>
                    <a:lnTo>
                      <a:pt x="130" y="283"/>
                    </a:lnTo>
                    <a:lnTo>
                      <a:pt x="144" y="295"/>
                    </a:lnTo>
                    <a:lnTo>
                      <a:pt x="158" y="306"/>
                    </a:lnTo>
                    <a:lnTo>
                      <a:pt x="173" y="316"/>
                    </a:lnTo>
                    <a:lnTo>
                      <a:pt x="188" y="325"/>
                    </a:lnTo>
                    <a:lnTo>
                      <a:pt x="203" y="334"/>
                    </a:lnTo>
                    <a:lnTo>
                      <a:pt x="219" y="342"/>
                    </a:lnTo>
                    <a:lnTo>
                      <a:pt x="236" y="349"/>
                    </a:lnTo>
                    <a:lnTo>
                      <a:pt x="252" y="355"/>
                    </a:lnTo>
                    <a:lnTo>
                      <a:pt x="270" y="360"/>
                    </a:lnTo>
                    <a:lnTo>
                      <a:pt x="287" y="365"/>
                    </a:lnTo>
                    <a:lnTo>
                      <a:pt x="305" y="369"/>
                    </a:lnTo>
                    <a:lnTo>
                      <a:pt x="322" y="372"/>
                    </a:lnTo>
                    <a:lnTo>
                      <a:pt x="340" y="373"/>
                    </a:lnTo>
                    <a:lnTo>
                      <a:pt x="357" y="376"/>
                    </a:lnTo>
                    <a:lnTo>
                      <a:pt x="376" y="376"/>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39" name="组合 346162">
                <a:extLst>
                  <a:ext uri="{FF2B5EF4-FFF2-40B4-BE49-F238E27FC236}">
                    <a16:creationId xmlns:a16="http://schemas.microsoft.com/office/drawing/2014/main" id="{F1E36719-DF57-2B56-6EFC-F87758EA8968}"/>
                  </a:ext>
                </a:extLst>
              </p:cNvPr>
              <p:cNvGrpSpPr>
                <a:grpSpLocks noChangeAspect="1"/>
              </p:cNvGrpSpPr>
              <p:nvPr/>
            </p:nvGrpSpPr>
            <p:grpSpPr>
              <a:xfrm>
                <a:off x="4972" y="759"/>
                <a:ext cx="1" cy="446"/>
                <a:chOff x="4762" y="1773"/>
                <a:chExt cx="1" cy="508"/>
              </a:xfrm>
            </p:grpSpPr>
            <p:sp>
              <p:nvSpPr>
                <p:cNvPr id="70" name="直接连接符 346163">
                  <a:extLst>
                    <a:ext uri="{FF2B5EF4-FFF2-40B4-BE49-F238E27FC236}">
                      <a16:creationId xmlns:a16="http://schemas.microsoft.com/office/drawing/2014/main" id="{7394B6C9-87AF-C98A-3266-5AEAFA06B796}"/>
                    </a:ext>
                  </a:extLst>
                </p:cNvPr>
                <p:cNvSpPr>
                  <a:spLocks noChangeAspect="1"/>
                </p:cNvSpPr>
                <p:nvPr/>
              </p:nvSpPr>
              <p:spPr>
                <a:xfrm>
                  <a:off x="4762" y="1773"/>
                  <a:ext cx="1" cy="187"/>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 name="直接连接符 346164">
                  <a:extLst>
                    <a:ext uri="{FF2B5EF4-FFF2-40B4-BE49-F238E27FC236}">
                      <a16:creationId xmlns:a16="http://schemas.microsoft.com/office/drawing/2014/main" id="{FA6BF67E-12A9-CD08-C71E-A51E18E24919}"/>
                    </a:ext>
                  </a:extLst>
                </p:cNvPr>
                <p:cNvSpPr>
                  <a:spLocks noChangeAspect="1"/>
                </p:cNvSpPr>
                <p:nvPr/>
              </p:nvSpPr>
              <p:spPr>
                <a:xfrm>
                  <a:off x="4762" y="2005"/>
                  <a:ext cx="1" cy="4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 name="直接连接符 346165">
                  <a:extLst>
                    <a:ext uri="{FF2B5EF4-FFF2-40B4-BE49-F238E27FC236}">
                      <a16:creationId xmlns:a16="http://schemas.microsoft.com/office/drawing/2014/main" id="{480EEA19-4734-9067-C305-A90EF5EF0C43}"/>
                    </a:ext>
                  </a:extLst>
                </p:cNvPr>
                <p:cNvSpPr>
                  <a:spLocks noChangeAspect="1"/>
                </p:cNvSpPr>
                <p:nvPr/>
              </p:nvSpPr>
              <p:spPr>
                <a:xfrm>
                  <a:off x="4762" y="2093"/>
                  <a:ext cx="1" cy="18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40" name="直接连接符 346166">
                <a:extLst>
                  <a:ext uri="{FF2B5EF4-FFF2-40B4-BE49-F238E27FC236}">
                    <a16:creationId xmlns:a16="http://schemas.microsoft.com/office/drawing/2014/main" id="{8B0DCC7D-97A2-5C6E-20D5-ADE3777B14D4}"/>
                  </a:ext>
                </a:extLst>
              </p:cNvPr>
              <p:cNvSpPr>
                <a:spLocks noChangeAspect="1"/>
              </p:cNvSpPr>
              <p:nvPr/>
            </p:nvSpPr>
            <p:spPr>
              <a:xfrm flipV="1">
                <a:off x="5435" y="872"/>
                <a:ext cx="2" cy="28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 name="直接连接符 346167">
                <a:extLst>
                  <a:ext uri="{FF2B5EF4-FFF2-40B4-BE49-F238E27FC236}">
                    <a16:creationId xmlns:a16="http://schemas.microsoft.com/office/drawing/2014/main" id="{E078F704-3FCB-6E31-E21E-4279FE133AED}"/>
                  </a:ext>
                </a:extLst>
              </p:cNvPr>
              <p:cNvSpPr>
                <a:spLocks noChangeAspect="1"/>
              </p:cNvSpPr>
              <p:nvPr/>
            </p:nvSpPr>
            <p:spPr>
              <a:xfrm>
                <a:off x="5320" y="834"/>
                <a:ext cx="1" cy="19"/>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 name="直接连接符 346168">
                <a:extLst>
                  <a:ext uri="{FF2B5EF4-FFF2-40B4-BE49-F238E27FC236}">
                    <a16:creationId xmlns:a16="http://schemas.microsoft.com/office/drawing/2014/main" id="{B1A528D6-88B0-085D-C90D-06103CF924F6}"/>
                  </a:ext>
                </a:extLst>
              </p:cNvPr>
              <p:cNvSpPr>
                <a:spLocks noChangeAspect="1"/>
              </p:cNvSpPr>
              <p:nvPr/>
            </p:nvSpPr>
            <p:spPr>
              <a:xfrm>
                <a:off x="5320" y="834"/>
                <a:ext cx="77"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 name="直接连接符 346169">
                <a:extLst>
                  <a:ext uri="{FF2B5EF4-FFF2-40B4-BE49-F238E27FC236}">
                    <a16:creationId xmlns:a16="http://schemas.microsoft.com/office/drawing/2014/main" id="{9DD56C04-0AAA-D069-89DE-30950281AECD}"/>
                  </a:ext>
                </a:extLst>
              </p:cNvPr>
              <p:cNvSpPr>
                <a:spLocks noChangeAspect="1"/>
              </p:cNvSpPr>
              <p:nvPr/>
            </p:nvSpPr>
            <p:spPr>
              <a:xfrm flipV="1">
                <a:off x="5320" y="834"/>
                <a:ext cx="1" cy="69"/>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 name="任意多边形 346170">
                <a:extLst>
                  <a:ext uri="{FF2B5EF4-FFF2-40B4-BE49-F238E27FC236}">
                    <a16:creationId xmlns:a16="http://schemas.microsoft.com/office/drawing/2014/main" id="{D9049A20-6D52-004F-3C96-4A29B4AFD183}"/>
                  </a:ext>
                </a:extLst>
              </p:cNvPr>
              <p:cNvSpPr>
                <a:spLocks noChangeAspect="1"/>
              </p:cNvSpPr>
              <p:nvPr/>
            </p:nvSpPr>
            <p:spPr>
              <a:xfrm>
                <a:off x="5397" y="834"/>
                <a:ext cx="38" cy="38"/>
              </a:xfrm>
              <a:custGeom>
                <a:avLst/>
                <a:gdLst/>
                <a:ahLst/>
                <a:cxnLst/>
                <a:rect l="0" t="0" r="0" b="0"/>
                <a:pathLst>
                  <a:path w="377" h="375">
                    <a:moveTo>
                      <a:pt x="377" y="375"/>
                    </a:moveTo>
                    <a:lnTo>
                      <a:pt x="376" y="358"/>
                    </a:lnTo>
                    <a:lnTo>
                      <a:pt x="374" y="340"/>
                    </a:lnTo>
                    <a:lnTo>
                      <a:pt x="372" y="322"/>
                    </a:lnTo>
                    <a:lnTo>
                      <a:pt x="370" y="304"/>
                    </a:lnTo>
                    <a:lnTo>
                      <a:pt x="366" y="287"/>
                    </a:lnTo>
                    <a:lnTo>
                      <a:pt x="362" y="269"/>
                    </a:lnTo>
                    <a:lnTo>
                      <a:pt x="356" y="253"/>
                    </a:lnTo>
                    <a:lnTo>
                      <a:pt x="350" y="235"/>
                    </a:lnTo>
                    <a:lnTo>
                      <a:pt x="342" y="219"/>
                    </a:lnTo>
                    <a:lnTo>
                      <a:pt x="335" y="204"/>
                    </a:lnTo>
                    <a:lnTo>
                      <a:pt x="325" y="187"/>
                    </a:lnTo>
                    <a:lnTo>
                      <a:pt x="316" y="172"/>
                    </a:lnTo>
                    <a:lnTo>
                      <a:pt x="307" y="157"/>
                    </a:lnTo>
                    <a:lnTo>
                      <a:pt x="296" y="143"/>
                    </a:lnTo>
                    <a:lnTo>
                      <a:pt x="285" y="129"/>
                    </a:lnTo>
                    <a:lnTo>
                      <a:pt x="273" y="116"/>
                    </a:lnTo>
                    <a:lnTo>
                      <a:pt x="260" y="103"/>
                    </a:lnTo>
                    <a:lnTo>
                      <a:pt x="246" y="92"/>
                    </a:lnTo>
                    <a:lnTo>
                      <a:pt x="233" y="80"/>
                    </a:lnTo>
                    <a:lnTo>
                      <a:pt x="218" y="70"/>
                    </a:lnTo>
                    <a:lnTo>
                      <a:pt x="204" y="59"/>
                    </a:lnTo>
                    <a:lnTo>
                      <a:pt x="189" y="50"/>
                    </a:lnTo>
                    <a:lnTo>
                      <a:pt x="173" y="42"/>
                    </a:lnTo>
                    <a:lnTo>
                      <a:pt x="156" y="33"/>
                    </a:lnTo>
                    <a:lnTo>
                      <a:pt x="140" y="26"/>
                    </a:lnTo>
                    <a:lnTo>
                      <a:pt x="124" y="21"/>
                    </a:lnTo>
                    <a:lnTo>
                      <a:pt x="106" y="15"/>
                    </a:lnTo>
                    <a:lnTo>
                      <a:pt x="89" y="10"/>
                    </a:lnTo>
                    <a:lnTo>
                      <a:pt x="71" y="7"/>
                    </a:lnTo>
                    <a:lnTo>
                      <a:pt x="54" y="3"/>
                    </a:lnTo>
                    <a:lnTo>
                      <a:pt x="36" y="1"/>
                    </a:lnTo>
                    <a:lnTo>
                      <a:pt x="19" y="0"/>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 name="任意多边形 346171">
                <a:extLst>
                  <a:ext uri="{FF2B5EF4-FFF2-40B4-BE49-F238E27FC236}">
                    <a16:creationId xmlns:a16="http://schemas.microsoft.com/office/drawing/2014/main" id="{194EB9D4-FBA3-5CB1-C0E4-3FC0B7186B9F}"/>
                  </a:ext>
                </a:extLst>
              </p:cNvPr>
              <p:cNvSpPr>
                <a:spLocks noChangeAspect="1"/>
              </p:cNvSpPr>
              <p:nvPr/>
            </p:nvSpPr>
            <p:spPr>
              <a:xfrm>
                <a:off x="4387" y="737"/>
                <a:ext cx="141" cy="368"/>
              </a:xfrm>
              <a:custGeom>
                <a:avLst/>
                <a:gdLst/>
                <a:ahLst/>
                <a:cxnLst/>
                <a:rect l="0" t="0" r="0" b="0"/>
                <a:pathLst>
                  <a:path w="1373" h="3573">
                    <a:moveTo>
                      <a:pt x="1373" y="0"/>
                    </a:moveTo>
                    <a:lnTo>
                      <a:pt x="1308" y="27"/>
                    </a:lnTo>
                    <a:lnTo>
                      <a:pt x="1244" y="54"/>
                    </a:lnTo>
                    <a:lnTo>
                      <a:pt x="1212" y="68"/>
                    </a:lnTo>
                    <a:lnTo>
                      <a:pt x="1179" y="82"/>
                    </a:lnTo>
                    <a:lnTo>
                      <a:pt x="1148" y="96"/>
                    </a:lnTo>
                    <a:lnTo>
                      <a:pt x="1118" y="111"/>
                    </a:lnTo>
                    <a:lnTo>
                      <a:pt x="1087" y="125"/>
                    </a:lnTo>
                    <a:lnTo>
                      <a:pt x="1057" y="140"/>
                    </a:lnTo>
                    <a:lnTo>
                      <a:pt x="1027" y="155"/>
                    </a:lnTo>
                    <a:lnTo>
                      <a:pt x="999" y="171"/>
                    </a:lnTo>
                    <a:lnTo>
                      <a:pt x="969" y="187"/>
                    </a:lnTo>
                    <a:lnTo>
                      <a:pt x="941" y="203"/>
                    </a:lnTo>
                    <a:lnTo>
                      <a:pt x="929" y="211"/>
                    </a:lnTo>
                    <a:lnTo>
                      <a:pt x="915" y="221"/>
                    </a:lnTo>
                    <a:lnTo>
                      <a:pt x="902" y="229"/>
                    </a:lnTo>
                    <a:lnTo>
                      <a:pt x="889" y="238"/>
                    </a:lnTo>
                    <a:lnTo>
                      <a:pt x="876" y="246"/>
                    </a:lnTo>
                    <a:lnTo>
                      <a:pt x="863" y="256"/>
                    </a:lnTo>
                    <a:lnTo>
                      <a:pt x="850" y="265"/>
                    </a:lnTo>
                    <a:lnTo>
                      <a:pt x="839" y="274"/>
                    </a:lnTo>
                    <a:lnTo>
                      <a:pt x="826" y="284"/>
                    </a:lnTo>
                    <a:lnTo>
                      <a:pt x="814" y="293"/>
                    </a:lnTo>
                    <a:lnTo>
                      <a:pt x="803" y="302"/>
                    </a:lnTo>
                    <a:lnTo>
                      <a:pt x="792" y="313"/>
                    </a:lnTo>
                    <a:lnTo>
                      <a:pt x="780" y="323"/>
                    </a:lnTo>
                    <a:lnTo>
                      <a:pt x="770" y="333"/>
                    </a:lnTo>
                    <a:lnTo>
                      <a:pt x="759" y="343"/>
                    </a:lnTo>
                    <a:lnTo>
                      <a:pt x="750" y="354"/>
                    </a:lnTo>
                    <a:lnTo>
                      <a:pt x="740" y="365"/>
                    </a:lnTo>
                    <a:lnTo>
                      <a:pt x="730" y="376"/>
                    </a:lnTo>
                    <a:lnTo>
                      <a:pt x="721" y="388"/>
                    </a:lnTo>
                    <a:lnTo>
                      <a:pt x="712" y="398"/>
                    </a:lnTo>
                    <a:lnTo>
                      <a:pt x="703" y="410"/>
                    </a:lnTo>
                    <a:lnTo>
                      <a:pt x="694" y="421"/>
                    </a:lnTo>
                    <a:lnTo>
                      <a:pt x="687" y="433"/>
                    </a:lnTo>
                    <a:lnTo>
                      <a:pt x="679" y="446"/>
                    </a:lnTo>
                    <a:lnTo>
                      <a:pt x="672" y="459"/>
                    </a:lnTo>
                    <a:lnTo>
                      <a:pt x="664" y="470"/>
                    </a:lnTo>
                    <a:lnTo>
                      <a:pt x="658" y="483"/>
                    </a:lnTo>
                    <a:lnTo>
                      <a:pt x="651" y="496"/>
                    </a:lnTo>
                    <a:lnTo>
                      <a:pt x="645" y="510"/>
                    </a:lnTo>
                    <a:lnTo>
                      <a:pt x="639" y="523"/>
                    </a:lnTo>
                    <a:lnTo>
                      <a:pt x="633" y="537"/>
                    </a:lnTo>
                    <a:lnTo>
                      <a:pt x="628" y="550"/>
                    </a:lnTo>
                    <a:lnTo>
                      <a:pt x="623" y="564"/>
                    </a:lnTo>
                    <a:lnTo>
                      <a:pt x="618" y="578"/>
                    </a:lnTo>
                    <a:lnTo>
                      <a:pt x="614" y="593"/>
                    </a:lnTo>
                    <a:lnTo>
                      <a:pt x="609" y="607"/>
                    </a:lnTo>
                    <a:lnTo>
                      <a:pt x="604" y="621"/>
                    </a:lnTo>
                    <a:lnTo>
                      <a:pt x="601" y="636"/>
                    </a:lnTo>
                    <a:lnTo>
                      <a:pt x="597" y="651"/>
                    </a:lnTo>
                    <a:lnTo>
                      <a:pt x="594" y="665"/>
                    </a:lnTo>
                    <a:lnTo>
                      <a:pt x="590" y="680"/>
                    </a:lnTo>
                    <a:lnTo>
                      <a:pt x="587" y="696"/>
                    </a:lnTo>
                    <a:lnTo>
                      <a:pt x="581" y="727"/>
                    </a:lnTo>
                    <a:lnTo>
                      <a:pt x="575" y="757"/>
                    </a:lnTo>
                    <a:lnTo>
                      <a:pt x="570" y="789"/>
                    </a:lnTo>
                    <a:lnTo>
                      <a:pt x="566" y="822"/>
                    </a:lnTo>
                    <a:lnTo>
                      <a:pt x="562" y="853"/>
                    </a:lnTo>
                    <a:lnTo>
                      <a:pt x="559" y="886"/>
                    </a:lnTo>
                    <a:lnTo>
                      <a:pt x="555" y="918"/>
                    </a:lnTo>
                    <a:lnTo>
                      <a:pt x="548" y="985"/>
                    </a:lnTo>
                    <a:lnTo>
                      <a:pt x="541" y="1051"/>
                    </a:lnTo>
                    <a:lnTo>
                      <a:pt x="538" y="1085"/>
                    </a:lnTo>
                    <a:lnTo>
                      <a:pt x="534" y="1118"/>
                    </a:lnTo>
                    <a:lnTo>
                      <a:pt x="530" y="1152"/>
                    </a:lnTo>
                    <a:lnTo>
                      <a:pt x="525" y="1184"/>
                    </a:lnTo>
                    <a:lnTo>
                      <a:pt x="520" y="1217"/>
                    </a:lnTo>
                    <a:lnTo>
                      <a:pt x="516" y="1251"/>
                    </a:lnTo>
                    <a:lnTo>
                      <a:pt x="509" y="1284"/>
                    </a:lnTo>
                    <a:lnTo>
                      <a:pt x="503" y="1315"/>
                    </a:lnTo>
                    <a:lnTo>
                      <a:pt x="495" y="1348"/>
                    </a:lnTo>
                    <a:lnTo>
                      <a:pt x="491" y="1364"/>
                    </a:lnTo>
                    <a:lnTo>
                      <a:pt x="486" y="1379"/>
                    </a:lnTo>
                    <a:lnTo>
                      <a:pt x="482" y="1396"/>
                    </a:lnTo>
                    <a:lnTo>
                      <a:pt x="477" y="1411"/>
                    </a:lnTo>
                    <a:lnTo>
                      <a:pt x="468" y="1442"/>
                    </a:lnTo>
                    <a:lnTo>
                      <a:pt x="457" y="1473"/>
                    </a:lnTo>
                    <a:lnTo>
                      <a:pt x="446" y="1504"/>
                    </a:lnTo>
                    <a:lnTo>
                      <a:pt x="434" y="1533"/>
                    </a:lnTo>
                    <a:lnTo>
                      <a:pt x="422" y="1564"/>
                    </a:lnTo>
                    <a:lnTo>
                      <a:pt x="409" y="1594"/>
                    </a:lnTo>
                    <a:lnTo>
                      <a:pt x="395" y="1623"/>
                    </a:lnTo>
                    <a:lnTo>
                      <a:pt x="381" y="1652"/>
                    </a:lnTo>
                    <a:lnTo>
                      <a:pt x="367" y="1681"/>
                    </a:lnTo>
                    <a:lnTo>
                      <a:pt x="353" y="1711"/>
                    </a:lnTo>
                    <a:lnTo>
                      <a:pt x="338" y="1740"/>
                    </a:lnTo>
                    <a:lnTo>
                      <a:pt x="323" y="1768"/>
                    </a:lnTo>
                    <a:lnTo>
                      <a:pt x="308" y="1797"/>
                    </a:lnTo>
                    <a:lnTo>
                      <a:pt x="278" y="1854"/>
                    </a:lnTo>
                    <a:lnTo>
                      <a:pt x="246" y="1910"/>
                    </a:lnTo>
                    <a:lnTo>
                      <a:pt x="216" y="1966"/>
                    </a:lnTo>
                    <a:lnTo>
                      <a:pt x="185" y="2022"/>
                    </a:lnTo>
                    <a:lnTo>
                      <a:pt x="171" y="2050"/>
                    </a:lnTo>
                    <a:lnTo>
                      <a:pt x="156" y="2079"/>
                    </a:lnTo>
                    <a:lnTo>
                      <a:pt x="142" y="2107"/>
                    </a:lnTo>
                    <a:lnTo>
                      <a:pt x="129" y="2135"/>
                    </a:lnTo>
                    <a:lnTo>
                      <a:pt x="115" y="2163"/>
                    </a:lnTo>
                    <a:lnTo>
                      <a:pt x="103" y="2192"/>
                    </a:lnTo>
                    <a:lnTo>
                      <a:pt x="91" y="2220"/>
                    </a:lnTo>
                    <a:lnTo>
                      <a:pt x="79" y="2250"/>
                    </a:lnTo>
                    <a:lnTo>
                      <a:pt x="69" y="2279"/>
                    </a:lnTo>
                    <a:lnTo>
                      <a:pt x="58" y="2307"/>
                    </a:lnTo>
                    <a:lnTo>
                      <a:pt x="49" y="2337"/>
                    </a:lnTo>
                    <a:lnTo>
                      <a:pt x="41" y="2366"/>
                    </a:lnTo>
                    <a:lnTo>
                      <a:pt x="36" y="2380"/>
                    </a:lnTo>
                    <a:lnTo>
                      <a:pt x="33" y="2395"/>
                    </a:lnTo>
                    <a:lnTo>
                      <a:pt x="29" y="2411"/>
                    </a:lnTo>
                    <a:lnTo>
                      <a:pt x="26" y="2426"/>
                    </a:lnTo>
                    <a:lnTo>
                      <a:pt x="22" y="2441"/>
                    </a:lnTo>
                    <a:lnTo>
                      <a:pt x="20" y="2455"/>
                    </a:lnTo>
                    <a:lnTo>
                      <a:pt x="17" y="2470"/>
                    </a:lnTo>
                    <a:lnTo>
                      <a:pt x="14" y="2485"/>
                    </a:lnTo>
                    <a:lnTo>
                      <a:pt x="13" y="2502"/>
                    </a:lnTo>
                    <a:lnTo>
                      <a:pt x="10" y="2517"/>
                    </a:lnTo>
                    <a:lnTo>
                      <a:pt x="7" y="2547"/>
                    </a:lnTo>
                    <a:lnTo>
                      <a:pt x="5" y="2579"/>
                    </a:lnTo>
                    <a:lnTo>
                      <a:pt x="2" y="2609"/>
                    </a:lnTo>
                    <a:lnTo>
                      <a:pt x="1" y="2640"/>
                    </a:lnTo>
                    <a:lnTo>
                      <a:pt x="0" y="2672"/>
                    </a:lnTo>
                    <a:lnTo>
                      <a:pt x="0" y="2703"/>
                    </a:lnTo>
                    <a:lnTo>
                      <a:pt x="1" y="2736"/>
                    </a:lnTo>
                    <a:lnTo>
                      <a:pt x="1" y="2768"/>
                    </a:lnTo>
                    <a:lnTo>
                      <a:pt x="2" y="2799"/>
                    </a:lnTo>
                    <a:lnTo>
                      <a:pt x="3" y="2832"/>
                    </a:lnTo>
                    <a:lnTo>
                      <a:pt x="6" y="2864"/>
                    </a:lnTo>
                    <a:lnTo>
                      <a:pt x="10" y="2929"/>
                    </a:lnTo>
                    <a:lnTo>
                      <a:pt x="19" y="3058"/>
                    </a:lnTo>
                    <a:lnTo>
                      <a:pt x="23" y="3123"/>
                    </a:lnTo>
                    <a:lnTo>
                      <a:pt x="24" y="3155"/>
                    </a:lnTo>
                    <a:lnTo>
                      <a:pt x="27" y="3188"/>
                    </a:lnTo>
                    <a:lnTo>
                      <a:pt x="29" y="3253"/>
                    </a:lnTo>
                    <a:lnTo>
                      <a:pt x="30" y="3317"/>
                    </a:lnTo>
                    <a:lnTo>
                      <a:pt x="31" y="3381"/>
                    </a:lnTo>
                    <a:lnTo>
                      <a:pt x="31" y="3445"/>
                    </a:lnTo>
                    <a:lnTo>
                      <a:pt x="30" y="3510"/>
                    </a:lnTo>
                    <a:lnTo>
                      <a:pt x="29" y="3573"/>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 name="直接连接符 346172">
                <a:extLst>
                  <a:ext uri="{FF2B5EF4-FFF2-40B4-BE49-F238E27FC236}">
                    <a16:creationId xmlns:a16="http://schemas.microsoft.com/office/drawing/2014/main" id="{5172B316-EAD3-BBDF-AA08-4C1C4F04DC63}"/>
                  </a:ext>
                </a:extLst>
              </p:cNvPr>
              <p:cNvSpPr>
                <a:spLocks noChangeAspect="1"/>
              </p:cNvSpPr>
              <p:nvPr/>
            </p:nvSpPr>
            <p:spPr>
              <a:xfrm flipV="1">
                <a:off x="4443" y="759"/>
                <a:ext cx="85" cy="8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 name="直接连接符 346173">
                <a:extLst>
                  <a:ext uri="{FF2B5EF4-FFF2-40B4-BE49-F238E27FC236}">
                    <a16:creationId xmlns:a16="http://schemas.microsoft.com/office/drawing/2014/main" id="{E68905C3-6B5E-4CE4-7626-BC92682ECF25}"/>
                  </a:ext>
                </a:extLst>
              </p:cNvPr>
              <p:cNvSpPr>
                <a:spLocks noChangeAspect="1"/>
              </p:cNvSpPr>
              <p:nvPr/>
            </p:nvSpPr>
            <p:spPr>
              <a:xfrm flipV="1">
                <a:off x="4391" y="827"/>
                <a:ext cx="155" cy="15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 name="直接连接符 346174">
                <a:extLst>
                  <a:ext uri="{FF2B5EF4-FFF2-40B4-BE49-F238E27FC236}">
                    <a16:creationId xmlns:a16="http://schemas.microsoft.com/office/drawing/2014/main" id="{DEC8B741-095B-1DC7-D2E4-58A8B31B35C3}"/>
                  </a:ext>
                </a:extLst>
              </p:cNvPr>
              <p:cNvSpPr>
                <a:spLocks noChangeAspect="1"/>
              </p:cNvSpPr>
              <p:nvPr/>
            </p:nvSpPr>
            <p:spPr>
              <a:xfrm flipV="1">
                <a:off x="4390" y="835"/>
                <a:ext cx="234" cy="23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 name="直接连接符 346175">
                <a:extLst>
                  <a:ext uri="{FF2B5EF4-FFF2-40B4-BE49-F238E27FC236}">
                    <a16:creationId xmlns:a16="http://schemas.microsoft.com/office/drawing/2014/main" id="{BD101EC4-C9D6-3996-1D9D-53D19A96017C}"/>
                  </a:ext>
                </a:extLst>
              </p:cNvPr>
              <p:cNvSpPr>
                <a:spLocks noChangeAspect="1"/>
              </p:cNvSpPr>
              <p:nvPr/>
            </p:nvSpPr>
            <p:spPr>
              <a:xfrm flipV="1">
                <a:off x="4443" y="903"/>
                <a:ext cx="200" cy="20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 name="直接连接符 346176">
                <a:extLst>
                  <a:ext uri="{FF2B5EF4-FFF2-40B4-BE49-F238E27FC236}">
                    <a16:creationId xmlns:a16="http://schemas.microsoft.com/office/drawing/2014/main" id="{1B3D6766-84D9-090B-011C-339A6385AA5F}"/>
                  </a:ext>
                </a:extLst>
              </p:cNvPr>
              <p:cNvSpPr>
                <a:spLocks noChangeAspect="1"/>
              </p:cNvSpPr>
              <p:nvPr/>
            </p:nvSpPr>
            <p:spPr>
              <a:xfrm flipV="1">
                <a:off x="4530" y="903"/>
                <a:ext cx="200" cy="20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 name="直接连接符 346177">
                <a:extLst>
                  <a:ext uri="{FF2B5EF4-FFF2-40B4-BE49-F238E27FC236}">
                    <a16:creationId xmlns:a16="http://schemas.microsoft.com/office/drawing/2014/main" id="{0ADB62C7-3025-75B5-9F57-DB32D7F5D596}"/>
                  </a:ext>
                </a:extLst>
              </p:cNvPr>
              <p:cNvSpPr>
                <a:spLocks noChangeAspect="1"/>
              </p:cNvSpPr>
              <p:nvPr/>
            </p:nvSpPr>
            <p:spPr>
              <a:xfrm flipV="1">
                <a:off x="4609" y="912"/>
                <a:ext cx="199" cy="20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 name="直接连接符 346178">
                <a:extLst>
                  <a:ext uri="{FF2B5EF4-FFF2-40B4-BE49-F238E27FC236}">
                    <a16:creationId xmlns:a16="http://schemas.microsoft.com/office/drawing/2014/main" id="{44760CD5-C105-FA35-269C-9C64C452BF6B}"/>
                  </a:ext>
                </a:extLst>
              </p:cNvPr>
              <p:cNvSpPr>
                <a:spLocks noChangeAspect="1"/>
              </p:cNvSpPr>
              <p:nvPr/>
            </p:nvSpPr>
            <p:spPr>
              <a:xfrm flipV="1">
                <a:off x="4645" y="998"/>
                <a:ext cx="163" cy="16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 name="直接连接符 346179">
                <a:extLst>
                  <a:ext uri="{FF2B5EF4-FFF2-40B4-BE49-F238E27FC236}">
                    <a16:creationId xmlns:a16="http://schemas.microsoft.com/office/drawing/2014/main" id="{45E36063-F5EF-6C47-8B4A-22E57DD457F1}"/>
                  </a:ext>
                </a:extLst>
              </p:cNvPr>
              <p:cNvSpPr>
                <a:spLocks noChangeAspect="1"/>
              </p:cNvSpPr>
              <p:nvPr/>
            </p:nvSpPr>
            <p:spPr>
              <a:xfrm flipV="1">
                <a:off x="4732" y="1086"/>
                <a:ext cx="76" cy="7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 name="直接连接符 346180">
                <a:extLst>
                  <a:ext uri="{FF2B5EF4-FFF2-40B4-BE49-F238E27FC236}">
                    <a16:creationId xmlns:a16="http://schemas.microsoft.com/office/drawing/2014/main" id="{30B0C214-C8E0-2A9F-217D-CCBC49DD4033}"/>
                  </a:ext>
                </a:extLst>
              </p:cNvPr>
              <p:cNvSpPr>
                <a:spLocks noChangeAspect="1"/>
              </p:cNvSpPr>
              <p:nvPr/>
            </p:nvSpPr>
            <p:spPr>
              <a:xfrm flipV="1">
                <a:off x="5137" y="903"/>
                <a:ext cx="27" cy="2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 name="直接连接符 346181">
                <a:extLst>
                  <a:ext uri="{FF2B5EF4-FFF2-40B4-BE49-F238E27FC236}">
                    <a16:creationId xmlns:a16="http://schemas.microsoft.com/office/drawing/2014/main" id="{A24A5746-BB60-DF6B-9337-D5EA28984D7A}"/>
                  </a:ext>
                </a:extLst>
              </p:cNvPr>
              <p:cNvSpPr>
                <a:spLocks noChangeAspect="1"/>
              </p:cNvSpPr>
              <p:nvPr/>
            </p:nvSpPr>
            <p:spPr>
              <a:xfrm flipV="1">
                <a:off x="5137" y="903"/>
                <a:ext cx="114" cy="11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 name="直接连接符 346182">
                <a:extLst>
                  <a:ext uri="{FF2B5EF4-FFF2-40B4-BE49-F238E27FC236}">
                    <a16:creationId xmlns:a16="http://schemas.microsoft.com/office/drawing/2014/main" id="{269F3297-DDF9-C2C0-A177-44B7FBF12B8B}"/>
                  </a:ext>
                </a:extLst>
              </p:cNvPr>
              <p:cNvSpPr>
                <a:spLocks noChangeAspect="1"/>
              </p:cNvSpPr>
              <p:nvPr/>
            </p:nvSpPr>
            <p:spPr>
              <a:xfrm flipV="1">
                <a:off x="5320" y="834"/>
                <a:ext cx="1"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 name="直接连接符 346183">
                <a:extLst>
                  <a:ext uri="{FF2B5EF4-FFF2-40B4-BE49-F238E27FC236}">
                    <a16:creationId xmlns:a16="http://schemas.microsoft.com/office/drawing/2014/main" id="{32EDEB12-8410-7229-70E5-0B7E0A811EEA}"/>
                  </a:ext>
                </a:extLst>
              </p:cNvPr>
              <p:cNvSpPr>
                <a:spLocks noChangeAspect="1"/>
              </p:cNvSpPr>
              <p:nvPr/>
            </p:nvSpPr>
            <p:spPr>
              <a:xfrm flipV="1">
                <a:off x="5137" y="835"/>
                <a:ext cx="268" cy="27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 name="直接连接符 346184">
                <a:extLst>
                  <a:ext uri="{FF2B5EF4-FFF2-40B4-BE49-F238E27FC236}">
                    <a16:creationId xmlns:a16="http://schemas.microsoft.com/office/drawing/2014/main" id="{7793D2D9-F448-9901-B311-7ACC0847709D}"/>
                  </a:ext>
                </a:extLst>
              </p:cNvPr>
              <p:cNvSpPr>
                <a:spLocks noChangeAspect="1"/>
              </p:cNvSpPr>
              <p:nvPr/>
            </p:nvSpPr>
            <p:spPr>
              <a:xfrm flipV="1">
                <a:off x="5165" y="890"/>
                <a:ext cx="270" cy="27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 name="直接连接符 346185">
                <a:extLst>
                  <a:ext uri="{FF2B5EF4-FFF2-40B4-BE49-F238E27FC236}">
                    <a16:creationId xmlns:a16="http://schemas.microsoft.com/office/drawing/2014/main" id="{99F6443F-B051-6BF3-02C0-589201B98DEA}"/>
                  </a:ext>
                </a:extLst>
              </p:cNvPr>
              <p:cNvSpPr>
                <a:spLocks noChangeAspect="1"/>
              </p:cNvSpPr>
              <p:nvPr/>
            </p:nvSpPr>
            <p:spPr>
              <a:xfrm flipV="1">
                <a:off x="5252" y="978"/>
                <a:ext cx="183" cy="18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 name="直接连接符 346186">
                <a:extLst>
                  <a:ext uri="{FF2B5EF4-FFF2-40B4-BE49-F238E27FC236}">
                    <a16:creationId xmlns:a16="http://schemas.microsoft.com/office/drawing/2014/main" id="{F290D93E-E75F-92D3-A82F-9195A5F45CAE}"/>
                  </a:ext>
                </a:extLst>
              </p:cNvPr>
              <p:cNvSpPr>
                <a:spLocks noChangeAspect="1"/>
              </p:cNvSpPr>
              <p:nvPr/>
            </p:nvSpPr>
            <p:spPr>
              <a:xfrm flipV="1">
                <a:off x="5339" y="1064"/>
                <a:ext cx="96" cy="9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 name="直接连接符 346187">
                <a:extLst>
                  <a:ext uri="{FF2B5EF4-FFF2-40B4-BE49-F238E27FC236}">
                    <a16:creationId xmlns:a16="http://schemas.microsoft.com/office/drawing/2014/main" id="{B76BF1AC-6525-3CAD-2576-08249C5024E8}"/>
                  </a:ext>
                </a:extLst>
              </p:cNvPr>
              <p:cNvSpPr>
                <a:spLocks noChangeAspect="1"/>
              </p:cNvSpPr>
              <p:nvPr/>
            </p:nvSpPr>
            <p:spPr>
              <a:xfrm flipV="1">
                <a:off x="5425" y="1151"/>
                <a:ext cx="10" cy="1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 name="直接连接符 346188">
                <a:extLst>
                  <a:ext uri="{FF2B5EF4-FFF2-40B4-BE49-F238E27FC236}">
                    <a16:creationId xmlns:a16="http://schemas.microsoft.com/office/drawing/2014/main" id="{F725E394-D4B0-8DFB-8965-EAA03BBDA0E5}"/>
                  </a:ext>
                </a:extLst>
              </p:cNvPr>
              <p:cNvSpPr>
                <a:spLocks noChangeAspect="1"/>
              </p:cNvSpPr>
              <p:nvPr/>
            </p:nvSpPr>
            <p:spPr>
              <a:xfrm>
                <a:off x="5137" y="903"/>
                <a:ext cx="0" cy="258"/>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 name="直接连接符 346189">
                <a:extLst>
                  <a:ext uri="{FF2B5EF4-FFF2-40B4-BE49-F238E27FC236}">
                    <a16:creationId xmlns:a16="http://schemas.microsoft.com/office/drawing/2014/main" id="{DBFD1856-E276-8ADC-10F8-9C0E53E979B5}"/>
                  </a:ext>
                </a:extLst>
              </p:cNvPr>
              <p:cNvSpPr>
                <a:spLocks noChangeAspect="1"/>
              </p:cNvSpPr>
              <p:nvPr/>
            </p:nvSpPr>
            <p:spPr>
              <a:xfrm>
                <a:off x="4808" y="903"/>
                <a:ext cx="0" cy="258"/>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 name="直接连接符 346190">
                <a:extLst>
                  <a:ext uri="{FF2B5EF4-FFF2-40B4-BE49-F238E27FC236}">
                    <a16:creationId xmlns:a16="http://schemas.microsoft.com/office/drawing/2014/main" id="{A15B6C7A-F408-7638-030F-57D9D2DD0AC5}"/>
                  </a:ext>
                </a:extLst>
              </p:cNvPr>
              <p:cNvSpPr>
                <a:spLocks noChangeAspect="1"/>
              </p:cNvSpPr>
              <p:nvPr/>
            </p:nvSpPr>
            <p:spPr>
              <a:xfrm>
                <a:off x="4568" y="834"/>
                <a:ext cx="752"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 name="直接连接符 346191">
                <a:extLst>
                  <a:ext uri="{FF2B5EF4-FFF2-40B4-BE49-F238E27FC236}">
                    <a16:creationId xmlns:a16="http://schemas.microsoft.com/office/drawing/2014/main" id="{4FAB3661-8522-0C16-117B-96455CC48BCB}"/>
                  </a:ext>
                </a:extLst>
              </p:cNvPr>
              <p:cNvSpPr>
                <a:spLocks noChangeAspect="1"/>
              </p:cNvSpPr>
              <p:nvPr/>
            </p:nvSpPr>
            <p:spPr>
              <a:xfrm flipH="1">
                <a:off x="4624" y="903"/>
                <a:ext cx="348"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 name="直接连接符 346192">
                <a:extLst>
                  <a:ext uri="{FF2B5EF4-FFF2-40B4-BE49-F238E27FC236}">
                    <a16:creationId xmlns:a16="http://schemas.microsoft.com/office/drawing/2014/main" id="{9A71E560-FDC0-A22D-5D20-930D2B0FE813}"/>
                  </a:ext>
                </a:extLst>
              </p:cNvPr>
              <p:cNvSpPr>
                <a:spLocks noChangeAspect="1"/>
              </p:cNvSpPr>
              <p:nvPr/>
            </p:nvSpPr>
            <p:spPr>
              <a:xfrm>
                <a:off x="4972" y="903"/>
                <a:ext cx="348"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67" name="组合 346193">
                <a:extLst>
                  <a:ext uri="{FF2B5EF4-FFF2-40B4-BE49-F238E27FC236}">
                    <a16:creationId xmlns:a16="http://schemas.microsoft.com/office/drawing/2014/main" id="{4499AAFC-4481-A0C1-DEB1-1D64B0210094}"/>
                  </a:ext>
                </a:extLst>
              </p:cNvPr>
              <p:cNvGrpSpPr>
                <a:grpSpLocks noChangeAspect="1"/>
              </p:cNvGrpSpPr>
              <p:nvPr/>
            </p:nvGrpSpPr>
            <p:grpSpPr>
              <a:xfrm>
                <a:off x="4624" y="1532"/>
                <a:ext cx="696" cy="695"/>
                <a:chOff x="4365" y="2886"/>
                <a:chExt cx="793" cy="792"/>
              </a:xfrm>
            </p:grpSpPr>
            <p:sp>
              <p:nvSpPr>
                <p:cNvPr id="68" name="任意多边形 346194">
                  <a:extLst>
                    <a:ext uri="{FF2B5EF4-FFF2-40B4-BE49-F238E27FC236}">
                      <a16:creationId xmlns:a16="http://schemas.microsoft.com/office/drawing/2014/main" id="{461ABDE7-94F8-7ACB-7BEE-D73D5E68F23F}"/>
                    </a:ext>
                  </a:extLst>
                </p:cNvPr>
                <p:cNvSpPr>
                  <a:spLocks noChangeAspect="1"/>
                </p:cNvSpPr>
                <p:nvPr/>
              </p:nvSpPr>
              <p:spPr>
                <a:xfrm>
                  <a:off x="4365" y="2886"/>
                  <a:ext cx="793" cy="697"/>
                </a:xfrm>
                <a:custGeom>
                  <a:avLst/>
                  <a:gdLst/>
                  <a:ahLst/>
                  <a:cxnLst/>
                  <a:rect l="0" t="0" r="0" b="0"/>
                  <a:pathLst>
                    <a:path w="6765" h="5960">
                      <a:moveTo>
                        <a:pt x="6765" y="3386"/>
                      </a:moveTo>
                      <a:lnTo>
                        <a:pt x="6765" y="3332"/>
                      </a:lnTo>
                      <a:lnTo>
                        <a:pt x="6763" y="3279"/>
                      </a:lnTo>
                      <a:lnTo>
                        <a:pt x="6761" y="3226"/>
                      </a:lnTo>
                      <a:lnTo>
                        <a:pt x="6759" y="3173"/>
                      </a:lnTo>
                      <a:lnTo>
                        <a:pt x="6754" y="3120"/>
                      </a:lnTo>
                      <a:lnTo>
                        <a:pt x="6749" y="3068"/>
                      </a:lnTo>
                      <a:lnTo>
                        <a:pt x="6745" y="3014"/>
                      </a:lnTo>
                      <a:lnTo>
                        <a:pt x="6738" y="2961"/>
                      </a:lnTo>
                      <a:lnTo>
                        <a:pt x="6731" y="2909"/>
                      </a:lnTo>
                      <a:lnTo>
                        <a:pt x="6724" y="2856"/>
                      </a:lnTo>
                      <a:lnTo>
                        <a:pt x="6714" y="2804"/>
                      </a:lnTo>
                      <a:lnTo>
                        <a:pt x="6705" y="2751"/>
                      </a:lnTo>
                      <a:lnTo>
                        <a:pt x="6695" y="2699"/>
                      </a:lnTo>
                      <a:lnTo>
                        <a:pt x="6683" y="2648"/>
                      </a:lnTo>
                      <a:lnTo>
                        <a:pt x="6671" y="2595"/>
                      </a:lnTo>
                      <a:lnTo>
                        <a:pt x="6658" y="2544"/>
                      </a:lnTo>
                      <a:lnTo>
                        <a:pt x="6644" y="2492"/>
                      </a:lnTo>
                      <a:lnTo>
                        <a:pt x="6630" y="2441"/>
                      </a:lnTo>
                      <a:lnTo>
                        <a:pt x="6615" y="2390"/>
                      </a:lnTo>
                      <a:lnTo>
                        <a:pt x="6599" y="2340"/>
                      </a:lnTo>
                      <a:lnTo>
                        <a:pt x="6583" y="2289"/>
                      </a:lnTo>
                      <a:lnTo>
                        <a:pt x="6565" y="2239"/>
                      </a:lnTo>
                      <a:lnTo>
                        <a:pt x="6546" y="2189"/>
                      </a:lnTo>
                      <a:lnTo>
                        <a:pt x="6528" y="2140"/>
                      </a:lnTo>
                      <a:lnTo>
                        <a:pt x="6508" y="2090"/>
                      </a:lnTo>
                      <a:lnTo>
                        <a:pt x="6487" y="2041"/>
                      </a:lnTo>
                      <a:lnTo>
                        <a:pt x="6465" y="1993"/>
                      </a:lnTo>
                      <a:lnTo>
                        <a:pt x="6443" y="1944"/>
                      </a:lnTo>
                      <a:lnTo>
                        <a:pt x="6420" y="1896"/>
                      </a:lnTo>
                      <a:lnTo>
                        <a:pt x="6396" y="1848"/>
                      </a:lnTo>
                      <a:lnTo>
                        <a:pt x="6371" y="1802"/>
                      </a:lnTo>
                      <a:lnTo>
                        <a:pt x="6347" y="1755"/>
                      </a:lnTo>
                      <a:lnTo>
                        <a:pt x="6320" y="1708"/>
                      </a:lnTo>
                      <a:lnTo>
                        <a:pt x="6293" y="1663"/>
                      </a:lnTo>
                      <a:lnTo>
                        <a:pt x="6266" y="1617"/>
                      </a:lnTo>
                      <a:lnTo>
                        <a:pt x="6238" y="1572"/>
                      </a:lnTo>
                      <a:lnTo>
                        <a:pt x="6209" y="1528"/>
                      </a:lnTo>
                      <a:lnTo>
                        <a:pt x="6180" y="1483"/>
                      </a:lnTo>
                      <a:lnTo>
                        <a:pt x="6150" y="1439"/>
                      </a:lnTo>
                      <a:lnTo>
                        <a:pt x="6119" y="1396"/>
                      </a:lnTo>
                      <a:lnTo>
                        <a:pt x="6087" y="1354"/>
                      </a:lnTo>
                      <a:lnTo>
                        <a:pt x="6055" y="1311"/>
                      </a:lnTo>
                      <a:lnTo>
                        <a:pt x="6023" y="1270"/>
                      </a:lnTo>
                      <a:lnTo>
                        <a:pt x="5989" y="1228"/>
                      </a:lnTo>
                      <a:lnTo>
                        <a:pt x="5955" y="1187"/>
                      </a:lnTo>
                      <a:lnTo>
                        <a:pt x="5920" y="1147"/>
                      </a:lnTo>
                      <a:lnTo>
                        <a:pt x="5884" y="1108"/>
                      </a:lnTo>
                      <a:lnTo>
                        <a:pt x="5848" y="1069"/>
                      </a:lnTo>
                      <a:lnTo>
                        <a:pt x="5811" y="1031"/>
                      </a:lnTo>
                      <a:lnTo>
                        <a:pt x="5774" y="992"/>
                      </a:lnTo>
                      <a:lnTo>
                        <a:pt x="5737" y="955"/>
                      </a:lnTo>
                      <a:lnTo>
                        <a:pt x="5698" y="919"/>
                      </a:lnTo>
                      <a:lnTo>
                        <a:pt x="5659" y="882"/>
                      </a:lnTo>
                      <a:lnTo>
                        <a:pt x="5619" y="846"/>
                      </a:lnTo>
                      <a:lnTo>
                        <a:pt x="5579" y="811"/>
                      </a:lnTo>
                      <a:lnTo>
                        <a:pt x="5538" y="777"/>
                      </a:lnTo>
                      <a:lnTo>
                        <a:pt x="5498" y="744"/>
                      </a:lnTo>
                      <a:lnTo>
                        <a:pt x="5456" y="711"/>
                      </a:lnTo>
                      <a:lnTo>
                        <a:pt x="5414" y="678"/>
                      </a:lnTo>
                      <a:lnTo>
                        <a:pt x="5370" y="647"/>
                      </a:lnTo>
                      <a:lnTo>
                        <a:pt x="5327" y="616"/>
                      </a:lnTo>
                      <a:lnTo>
                        <a:pt x="5284" y="586"/>
                      </a:lnTo>
                      <a:lnTo>
                        <a:pt x="5240" y="557"/>
                      </a:lnTo>
                      <a:lnTo>
                        <a:pt x="5195" y="528"/>
                      </a:lnTo>
                      <a:lnTo>
                        <a:pt x="5150" y="500"/>
                      </a:lnTo>
                      <a:lnTo>
                        <a:pt x="5104" y="472"/>
                      </a:lnTo>
                      <a:lnTo>
                        <a:pt x="5058" y="445"/>
                      </a:lnTo>
                      <a:lnTo>
                        <a:pt x="5012" y="419"/>
                      </a:lnTo>
                      <a:lnTo>
                        <a:pt x="4966" y="395"/>
                      </a:lnTo>
                      <a:lnTo>
                        <a:pt x="4918" y="370"/>
                      </a:lnTo>
                      <a:lnTo>
                        <a:pt x="4871" y="346"/>
                      </a:lnTo>
                      <a:lnTo>
                        <a:pt x="4822" y="322"/>
                      </a:lnTo>
                      <a:lnTo>
                        <a:pt x="4774" y="300"/>
                      </a:lnTo>
                      <a:lnTo>
                        <a:pt x="4725" y="279"/>
                      </a:lnTo>
                      <a:lnTo>
                        <a:pt x="4677" y="258"/>
                      </a:lnTo>
                      <a:lnTo>
                        <a:pt x="4627" y="238"/>
                      </a:lnTo>
                      <a:lnTo>
                        <a:pt x="4578" y="220"/>
                      </a:lnTo>
                      <a:lnTo>
                        <a:pt x="4528" y="201"/>
                      </a:lnTo>
                      <a:lnTo>
                        <a:pt x="4478" y="184"/>
                      </a:lnTo>
                      <a:lnTo>
                        <a:pt x="4428" y="166"/>
                      </a:lnTo>
                      <a:lnTo>
                        <a:pt x="4378" y="151"/>
                      </a:lnTo>
                      <a:lnTo>
                        <a:pt x="4326" y="135"/>
                      </a:lnTo>
                      <a:lnTo>
                        <a:pt x="4275" y="121"/>
                      </a:lnTo>
                      <a:lnTo>
                        <a:pt x="4224" y="107"/>
                      </a:lnTo>
                      <a:lnTo>
                        <a:pt x="4172" y="94"/>
                      </a:lnTo>
                      <a:lnTo>
                        <a:pt x="4121" y="82"/>
                      </a:lnTo>
                      <a:lnTo>
                        <a:pt x="4068" y="72"/>
                      </a:lnTo>
                      <a:lnTo>
                        <a:pt x="4016" y="61"/>
                      </a:lnTo>
                      <a:lnTo>
                        <a:pt x="3965" y="51"/>
                      </a:lnTo>
                      <a:lnTo>
                        <a:pt x="3912" y="42"/>
                      </a:lnTo>
                      <a:lnTo>
                        <a:pt x="3860" y="34"/>
                      </a:lnTo>
                      <a:lnTo>
                        <a:pt x="3806" y="27"/>
                      </a:lnTo>
                      <a:lnTo>
                        <a:pt x="3753" y="21"/>
                      </a:lnTo>
                      <a:lnTo>
                        <a:pt x="3701" y="16"/>
                      </a:lnTo>
                      <a:lnTo>
                        <a:pt x="3648" y="11"/>
                      </a:lnTo>
                      <a:lnTo>
                        <a:pt x="3595" y="7"/>
                      </a:lnTo>
                      <a:lnTo>
                        <a:pt x="3542" y="5"/>
                      </a:lnTo>
                      <a:lnTo>
                        <a:pt x="3489" y="3"/>
                      </a:lnTo>
                      <a:lnTo>
                        <a:pt x="3436" y="2"/>
                      </a:lnTo>
                      <a:lnTo>
                        <a:pt x="3382" y="0"/>
                      </a:lnTo>
                      <a:lnTo>
                        <a:pt x="3330" y="2"/>
                      </a:lnTo>
                      <a:lnTo>
                        <a:pt x="3276" y="3"/>
                      </a:lnTo>
                      <a:lnTo>
                        <a:pt x="3224" y="5"/>
                      </a:lnTo>
                      <a:lnTo>
                        <a:pt x="3170" y="7"/>
                      </a:lnTo>
                      <a:lnTo>
                        <a:pt x="3118" y="11"/>
                      </a:lnTo>
                      <a:lnTo>
                        <a:pt x="3064" y="16"/>
                      </a:lnTo>
                      <a:lnTo>
                        <a:pt x="3011" y="21"/>
                      </a:lnTo>
                      <a:lnTo>
                        <a:pt x="2959" y="27"/>
                      </a:lnTo>
                      <a:lnTo>
                        <a:pt x="2906" y="34"/>
                      </a:lnTo>
                      <a:lnTo>
                        <a:pt x="2854" y="42"/>
                      </a:lnTo>
                      <a:lnTo>
                        <a:pt x="2801" y="51"/>
                      </a:lnTo>
                      <a:lnTo>
                        <a:pt x="2749" y="61"/>
                      </a:lnTo>
                      <a:lnTo>
                        <a:pt x="2696" y="72"/>
                      </a:lnTo>
                      <a:lnTo>
                        <a:pt x="2645" y="82"/>
                      </a:lnTo>
                      <a:lnTo>
                        <a:pt x="2593" y="94"/>
                      </a:lnTo>
                      <a:lnTo>
                        <a:pt x="2541" y="107"/>
                      </a:lnTo>
                      <a:lnTo>
                        <a:pt x="2490" y="121"/>
                      </a:lnTo>
                      <a:lnTo>
                        <a:pt x="2439" y="135"/>
                      </a:lnTo>
                      <a:lnTo>
                        <a:pt x="2388" y="151"/>
                      </a:lnTo>
                      <a:lnTo>
                        <a:pt x="2337" y="166"/>
                      </a:lnTo>
                      <a:lnTo>
                        <a:pt x="2287" y="184"/>
                      </a:lnTo>
                      <a:lnTo>
                        <a:pt x="2237" y="201"/>
                      </a:lnTo>
                      <a:lnTo>
                        <a:pt x="2187" y="220"/>
                      </a:lnTo>
                      <a:lnTo>
                        <a:pt x="2138" y="238"/>
                      </a:lnTo>
                      <a:lnTo>
                        <a:pt x="2089" y="258"/>
                      </a:lnTo>
                      <a:lnTo>
                        <a:pt x="2040" y="279"/>
                      </a:lnTo>
                      <a:lnTo>
                        <a:pt x="1991" y="300"/>
                      </a:lnTo>
                      <a:lnTo>
                        <a:pt x="1943" y="322"/>
                      </a:lnTo>
                      <a:lnTo>
                        <a:pt x="1895" y="346"/>
                      </a:lnTo>
                      <a:lnTo>
                        <a:pt x="1847" y="370"/>
                      </a:lnTo>
                      <a:lnTo>
                        <a:pt x="1800" y="395"/>
                      </a:lnTo>
                      <a:lnTo>
                        <a:pt x="1753" y="419"/>
                      </a:lnTo>
                      <a:lnTo>
                        <a:pt x="1707" y="445"/>
                      </a:lnTo>
                      <a:lnTo>
                        <a:pt x="1660" y="472"/>
                      </a:lnTo>
                      <a:lnTo>
                        <a:pt x="1615" y="500"/>
                      </a:lnTo>
                      <a:lnTo>
                        <a:pt x="1571" y="528"/>
                      </a:lnTo>
                      <a:lnTo>
                        <a:pt x="1525" y="557"/>
                      </a:lnTo>
                      <a:lnTo>
                        <a:pt x="1482" y="586"/>
                      </a:lnTo>
                      <a:lnTo>
                        <a:pt x="1438" y="616"/>
                      </a:lnTo>
                      <a:lnTo>
                        <a:pt x="1394" y="647"/>
                      </a:lnTo>
                      <a:lnTo>
                        <a:pt x="1351" y="678"/>
                      </a:lnTo>
                      <a:lnTo>
                        <a:pt x="1309" y="711"/>
                      </a:lnTo>
                      <a:lnTo>
                        <a:pt x="1267" y="744"/>
                      </a:lnTo>
                      <a:lnTo>
                        <a:pt x="1226" y="777"/>
                      </a:lnTo>
                      <a:lnTo>
                        <a:pt x="1186" y="811"/>
                      </a:lnTo>
                      <a:lnTo>
                        <a:pt x="1146" y="846"/>
                      </a:lnTo>
                      <a:lnTo>
                        <a:pt x="1106" y="882"/>
                      </a:lnTo>
                      <a:lnTo>
                        <a:pt x="1068" y="919"/>
                      </a:lnTo>
                      <a:lnTo>
                        <a:pt x="1029" y="955"/>
                      </a:lnTo>
                      <a:lnTo>
                        <a:pt x="991" y="992"/>
                      </a:lnTo>
                      <a:lnTo>
                        <a:pt x="953" y="1031"/>
                      </a:lnTo>
                      <a:lnTo>
                        <a:pt x="917" y="1069"/>
                      </a:lnTo>
                      <a:lnTo>
                        <a:pt x="881" y="1108"/>
                      </a:lnTo>
                      <a:lnTo>
                        <a:pt x="845" y="1147"/>
                      </a:lnTo>
                      <a:lnTo>
                        <a:pt x="811" y="1187"/>
                      </a:lnTo>
                      <a:lnTo>
                        <a:pt x="776" y="1228"/>
                      </a:lnTo>
                      <a:lnTo>
                        <a:pt x="743" y="1270"/>
                      </a:lnTo>
                      <a:lnTo>
                        <a:pt x="710" y="1311"/>
                      </a:lnTo>
                      <a:lnTo>
                        <a:pt x="678" y="1354"/>
                      </a:lnTo>
                      <a:lnTo>
                        <a:pt x="647" y="1396"/>
                      </a:lnTo>
                      <a:lnTo>
                        <a:pt x="615" y="1439"/>
                      </a:lnTo>
                      <a:lnTo>
                        <a:pt x="585" y="1483"/>
                      </a:lnTo>
                      <a:lnTo>
                        <a:pt x="556" y="1528"/>
                      </a:lnTo>
                      <a:lnTo>
                        <a:pt x="526" y="1572"/>
                      </a:lnTo>
                      <a:lnTo>
                        <a:pt x="498" y="1617"/>
                      </a:lnTo>
                      <a:lnTo>
                        <a:pt x="472" y="1663"/>
                      </a:lnTo>
                      <a:lnTo>
                        <a:pt x="445" y="1708"/>
                      </a:lnTo>
                      <a:lnTo>
                        <a:pt x="419" y="1755"/>
                      </a:lnTo>
                      <a:lnTo>
                        <a:pt x="393" y="1802"/>
                      </a:lnTo>
                      <a:lnTo>
                        <a:pt x="369" y="1848"/>
                      </a:lnTo>
                      <a:lnTo>
                        <a:pt x="346" y="1896"/>
                      </a:lnTo>
                      <a:lnTo>
                        <a:pt x="322" y="1944"/>
                      </a:lnTo>
                      <a:lnTo>
                        <a:pt x="300" y="1993"/>
                      </a:lnTo>
                      <a:lnTo>
                        <a:pt x="278" y="2041"/>
                      </a:lnTo>
                      <a:lnTo>
                        <a:pt x="258" y="2090"/>
                      </a:lnTo>
                      <a:lnTo>
                        <a:pt x="238" y="2140"/>
                      </a:lnTo>
                      <a:lnTo>
                        <a:pt x="218" y="2189"/>
                      </a:lnTo>
                      <a:lnTo>
                        <a:pt x="200" y="2239"/>
                      </a:lnTo>
                      <a:lnTo>
                        <a:pt x="182" y="2289"/>
                      </a:lnTo>
                      <a:lnTo>
                        <a:pt x="166" y="2340"/>
                      </a:lnTo>
                      <a:lnTo>
                        <a:pt x="150" y="2390"/>
                      </a:lnTo>
                      <a:lnTo>
                        <a:pt x="134" y="2441"/>
                      </a:lnTo>
                      <a:lnTo>
                        <a:pt x="120" y="2492"/>
                      </a:lnTo>
                      <a:lnTo>
                        <a:pt x="106" y="2544"/>
                      </a:lnTo>
                      <a:lnTo>
                        <a:pt x="94" y="2595"/>
                      </a:lnTo>
                      <a:lnTo>
                        <a:pt x="82" y="2648"/>
                      </a:lnTo>
                      <a:lnTo>
                        <a:pt x="70" y="2699"/>
                      </a:lnTo>
                      <a:lnTo>
                        <a:pt x="60" y="2751"/>
                      </a:lnTo>
                      <a:lnTo>
                        <a:pt x="50" y="2804"/>
                      </a:lnTo>
                      <a:lnTo>
                        <a:pt x="42" y="2856"/>
                      </a:lnTo>
                      <a:lnTo>
                        <a:pt x="34" y="2909"/>
                      </a:lnTo>
                      <a:lnTo>
                        <a:pt x="27" y="2961"/>
                      </a:lnTo>
                      <a:lnTo>
                        <a:pt x="20" y="3014"/>
                      </a:lnTo>
                      <a:lnTo>
                        <a:pt x="15" y="3068"/>
                      </a:lnTo>
                      <a:lnTo>
                        <a:pt x="11" y="3120"/>
                      </a:lnTo>
                      <a:lnTo>
                        <a:pt x="7" y="3173"/>
                      </a:lnTo>
                      <a:lnTo>
                        <a:pt x="4" y="3226"/>
                      </a:lnTo>
                      <a:lnTo>
                        <a:pt x="1" y="3279"/>
                      </a:lnTo>
                      <a:lnTo>
                        <a:pt x="0" y="3332"/>
                      </a:lnTo>
                      <a:lnTo>
                        <a:pt x="0" y="3386"/>
                      </a:lnTo>
                      <a:lnTo>
                        <a:pt x="0" y="3439"/>
                      </a:lnTo>
                      <a:lnTo>
                        <a:pt x="1" y="3492"/>
                      </a:lnTo>
                      <a:lnTo>
                        <a:pt x="4" y="3545"/>
                      </a:lnTo>
                      <a:lnTo>
                        <a:pt x="7" y="3598"/>
                      </a:lnTo>
                      <a:lnTo>
                        <a:pt x="11" y="3651"/>
                      </a:lnTo>
                      <a:lnTo>
                        <a:pt x="15" y="3705"/>
                      </a:lnTo>
                      <a:lnTo>
                        <a:pt x="20" y="3757"/>
                      </a:lnTo>
                      <a:lnTo>
                        <a:pt x="27" y="3810"/>
                      </a:lnTo>
                      <a:lnTo>
                        <a:pt x="34" y="3862"/>
                      </a:lnTo>
                      <a:lnTo>
                        <a:pt x="42" y="3915"/>
                      </a:lnTo>
                      <a:lnTo>
                        <a:pt x="50" y="3967"/>
                      </a:lnTo>
                      <a:lnTo>
                        <a:pt x="60" y="4020"/>
                      </a:lnTo>
                      <a:lnTo>
                        <a:pt x="70" y="4072"/>
                      </a:lnTo>
                      <a:lnTo>
                        <a:pt x="82" y="4123"/>
                      </a:lnTo>
                      <a:lnTo>
                        <a:pt x="94" y="4176"/>
                      </a:lnTo>
                      <a:lnTo>
                        <a:pt x="106" y="4227"/>
                      </a:lnTo>
                      <a:lnTo>
                        <a:pt x="120" y="4279"/>
                      </a:lnTo>
                      <a:lnTo>
                        <a:pt x="134" y="4330"/>
                      </a:lnTo>
                      <a:lnTo>
                        <a:pt x="150" y="4381"/>
                      </a:lnTo>
                      <a:lnTo>
                        <a:pt x="166" y="4431"/>
                      </a:lnTo>
                      <a:lnTo>
                        <a:pt x="182" y="4482"/>
                      </a:lnTo>
                      <a:lnTo>
                        <a:pt x="200" y="4532"/>
                      </a:lnTo>
                      <a:lnTo>
                        <a:pt x="218" y="4582"/>
                      </a:lnTo>
                      <a:lnTo>
                        <a:pt x="238" y="4632"/>
                      </a:lnTo>
                      <a:lnTo>
                        <a:pt x="258" y="4681"/>
                      </a:lnTo>
                      <a:lnTo>
                        <a:pt x="278" y="4730"/>
                      </a:lnTo>
                      <a:lnTo>
                        <a:pt x="300" y="4778"/>
                      </a:lnTo>
                      <a:lnTo>
                        <a:pt x="322" y="4827"/>
                      </a:lnTo>
                      <a:lnTo>
                        <a:pt x="346" y="4875"/>
                      </a:lnTo>
                      <a:lnTo>
                        <a:pt x="369" y="4923"/>
                      </a:lnTo>
                      <a:lnTo>
                        <a:pt x="393" y="4969"/>
                      </a:lnTo>
                      <a:lnTo>
                        <a:pt x="419" y="5016"/>
                      </a:lnTo>
                      <a:lnTo>
                        <a:pt x="445" y="5063"/>
                      </a:lnTo>
                      <a:lnTo>
                        <a:pt x="472" y="5108"/>
                      </a:lnTo>
                      <a:lnTo>
                        <a:pt x="498" y="5154"/>
                      </a:lnTo>
                      <a:lnTo>
                        <a:pt x="526" y="5199"/>
                      </a:lnTo>
                      <a:lnTo>
                        <a:pt x="556" y="5243"/>
                      </a:lnTo>
                      <a:lnTo>
                        <a:pt x="585" y="5288"/>
                      </a:lnTo>
                      <a:lnTo>
                        <a:pt x="615" y="5332"/>
                      </a:lnTo>
                      <a:lnTo>
                        <a:pt x="647" y="5375"/>
                      </a:lnTo>
                      <a:lnTo>
                        <a:pt x="678" y="5418"/>
                      </a:lnTo>
                      <a:lnTo>
                        <a:pt x="710" y="5460"/>
                      </a:lnTo>
                      <a:lnTo>
                        <a:pt x="743" y="5502"/>
                      </a:lnTo>
                      <a:lnTo>
                        <a:pt x="776" y="5543"/>
                      </a:lnTo>
                      <a:lnTo>
                        <a:pt x="811" y="5584"/>
                      </a:lnTo>
                      <a:lnTo>
                        <a:pt x="845" y="5624"/>
                      </a:lnTo>
                      <a:lnTo>
                        <a:pt x="881" y="5663"/>
                      </a:lnTo>
                      <a:lnTo>
                        <a:pt x="917" y="5703"/>
                      </a:lnTo>
                      <a:lnTo>
                        <a:pt x="953" y="5742"/>
                      </a:lnTo>
                      <a:lnTo>
                        <a:pt x="991" y="5779"/>
                      </a:lnTo>
                      <a:lnTo>
                        <a:pt x="1029" y="5816"/>
                      </a:lnTo>
                      <a:lnTo>
                        <a:pt x="1068" y="5854"/>
                      </a:lnTo>
                      <a:lnTo>
                        <a:pt x="1106" y="5889"/>
                      </a:lnTo>
                      <a:lnTo>
                        <a:pt x="1146" y="5925"/>
                      </a:lnTo>
                      <a:lnTo>
                        <a:pt x="1186" y="5960"/>
                      </a:lnTo>
                    </a:path>
                  </a:pathLst>
                </a:custGeom>
                <a:noFill/>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 name="任意多边形 346195">
                  <a:extLst>
                    <a:ext uri="{FF2B5EF4-FFF2-40B4-BE49-F238E27FC236}">
                      <a16:creationId xmlns:a16="http://schemas.microsoft.com/office/drawing/2014/main" id="{F696ACFB-0355-D96F-F8B9-FAE6A0A86DC5}"/>
                    </a:ext>
                  </a:extLst>
                </p:cNvPr>
                <p:cNvSpPr>
                  <a:spLocks noChangeAspect="1"/>
                </p:cNvSpPr>
                <p:nvPr/>
              </p:nvSpPr>
              <p:spPr>
                <a:xfrm>
                  <a:off x="4505" y="3282"/>
                  <a:ext cx="653" cy="396"/>
                </a:xfrm>
                <a:custGeom>
                  <a:avLst/>
                  <a:gdLst/>
                  <a:ahLst/>
                  <a:cxnLst/>
                  <a:rect l="0" t="0" r="0" b="0"/>
                  <a:pathLst>
                    <a:path w="5579" h="3385">
                      <a:moveTo>
                        <a:pt x="0" y="2574"/>
                      </a:moveTo>
                      <a:lnTo>
                        <a:pt x="40" y="2608"/>
                      </a:lnTo>
                      <a:lnTo>
                        <a:pt x="81" y="2641"/>
                      </a:lnTo>
                      <a:lnTo>
                        <a:pt x="123" y="2674"/>
                      </a:lnTo>
                      <a:lnTo>
                        <a:pt x="165" y="2707"/>
                      </a:lnTo>
                      <a:lnTo>
                        <a:pt x="208" y="2738"/>
                      </a:lnTo>
                      <a:lnTo>
                        <a:pt x="252" y="2769"/>
                      </a:lnTo>
                      <a:lnTo>
                        <a:pt x="296" y="2799"/>
                      </a:lnTo>
                      <a:lnTo>
                        <a:pt x="339" y="2828"/>
                      </a:lnTo>
                      <a:lnTo>
                        <a:pt x="385" y="2857"/>
                      </a:lnTo>
                      <a:lnTo>
                        <a:pt x="429" y="2885"/>
                      </a:lnTo>
                      <a:lnTo>
                        <a:pt x="474" y="2913"/>
                      </a:lnTo>
                      <a:lnTo>
                        <a:pt x="521" y="2940"/>
                      </a:lnTo>
                      <a:lnTo>
                        <a:pt x="567" y="2966"/>
                      </a:lnTo>
                      <a:lnTo>
                        <a:pt x="614" y="2991"/>
                      </a:lnTo>
                      <a:lnTo>
                        <a:pt x="661" y="3016"/>
                      </a:lnTo>
                      <a:lnTo>
                        <a:pt x="709" y="3039"/>
                      </a:lnTo>
                      <a:lnTo>
                        <a:pt x="757" y="3063"/>
                      </a:lnTo>
                      <a:lnTo>
                        <a:pt x="805" y="3085"/>
                      </a:lnTo>
                      <a:lnTo>
                        <a:pt x="854" y="3106"/>
                      </a:lnTo>
                      <a:lnTo>
                        <a:pt x="903" y="3127"/>
                      </a:lnTo>
                      <a:lnTo>
                        <a:pt x="952" y="3147"/>
                      </a:lnTo>
                      <a:lnTo>
                        <a:pt x="1001" y="3166"/>
                      </a:lnTo>
                      <a:lnTo>
                        <a:pt x="1051" y="3184"/>
                      </a:lnTo>
                      <a:lnTo>
                        <a:pt x="1101" y="3201"/>
                      </a:lnTo>
                      <a:lnTo>
                        <a:pt x="1151" y="3219"/>
                      </a:lnTo>
                      <a:lnTo>
                        <a:pt x="1202" y="3235"/>
                      </a:lnTo>
                      <a:lnTo>
                        <a:pt x="1253" y="3250"/>
                      </a:lnTo>
                      <a:lnTo>
                        <a:pt x="1304" y="3264"/>
                      </a:lnTo>
                      <a:lnTo>
                        <a:pt x="1355" y="3278"/>
                      </a:lnTo>
                      <a:lnTo>
                        <a:pt x="1407" y="3291"/>
                      </a:lnTo>
                      <a:lnTo>
                        <a:pt x="1459" y="3303"/>
                      </a:lnTo>
                      <a:lnTo>
                        <a:pt x="1510" y="3315"/>
                      </a:lnTo>
                      <a:lnTo>
                        <a:pt x="1563" y="3324"/>
                      </a:lnTo>
                      <a:lnTo>
                        <a:pt x="1615" y="3334"/>
                      </a:lnTo>
                      <a:lnTo>
                        <a:pt x="1668" y="3343"/>
                      </a:lnTo>
                      <a:lnTo>
                        <a:pt x="1720" y="3351"/>
                      </a:lnTo>
                      <a:lnTo>
                        <a:pt x="1773" y="3358"/>
                      </a:lnTo>
                      <a:lnTo>
                        <a:pt x="1825" y="3364"/>
                      </a:lnTo>
                      <a:lnTo>
                        <a:pt x="1878" y="3369"/>
                      </a:lnTo>
                      <a:lnTo>
                        <a:pt x="1932" y="3374"/>
                      </a:lnTo>
                      <a:lnTo>
                        <a:pt x="1984" y="3378"/>
                      </a:lnTo>
                      <a:lnTo>
                        <a:pt x="2038" y="3381"/>
                      </a:lnTo>
                      <a:lnTo>
                        <a:pt x="2090" y="3382"/>
                      </a:lnTo>
                      <a:lnTo>
                        <a:pt x="2144" y="3383"/>
                      </a:lnTo>
                      <a:lnTo>
                        <a:pt x="2196" y="3385"/>
                      </a:lnTo>
                      <a:lnTo>
                        <a:pt x="2250" y="3383"/>
                      </a:lnTo>
                      <a:lnTo>
                        <a:pt x="2303" y="3382"/>
                      </a:lnTo>
                      <a:lnTo>
                        <a:pt x="2356" y="3381"/>
                      </a:lnTo>
                      <a:lnTo>
                        <a:pt x="2409" y="3378"/>
                      </a:lnTo>
                      <a:lnTo>
                        <a:pt x="2462" y="3374"/>
                      </a:lnTo>
                      <a:lnTo>
                        <a:pt x="2515" y="3369"/>
                      </a:lnTo>
                      <a:lnTo>
                        <a:pt x="2567" y="3364"/>
                      </a:lnTo>
                      <a:lnTo>
                        <a:pt x="2620" y="3358"/>
                      </a:lnTo>
                      <a:lnTo>
                        <a:pt x="2674" y="3351"/>
                      </a:lnTo>
                      <a:lnTo>
                        <a:pt x="2726" y="3343"/>
                      </a:lnTo>
                      <a:lnTo>
                        <a:pt x="2779" y="3334"/>
                      </a:lnTo>
                      <a:lnTo>
                        <a:pt x="2830" y="3324"/>
                      </a:lnTo>
                      <a:lnTo>
                        <a:pt x="2882" y="3315"/>
                      </a:lnTo>
                      <a:lnTo>
                        <a:pt x="2935" y="3303"/>
                      </a:lnTo>
                      <a:lnTo>
                        <a:pt x="2986" y="3291"/>
                      </a:lnTo>
                      <a:lnTo>
                        <a:pt x="3038" y="3278"/>
                      </a:lnTo>
                      <a:lnTo>
                        <a:pt x="3089" y="3264"/>
                      </a:lnTo>
                      <a:lnTo>
                        <a:pt x="3140" y="3250"/>
                      </a:lnTo>
                      <a:lnTo>
                        <a:pt x="3192" y="3235"/>
                      </a:lnTo>
                      <a:lnTo>
                        <a:pt x="3242" y="3219"/>
                      </a:lnTo>
                      <a:lnTo>
                        <a:pt x="3292" y="3201"/>
                      </a:lnTo>
                      <a:lnTo>
                        <a:pt x="3342" y="3184"/>
                      </a:lnTo>
                      <a:lnTo>
                        <a:pt x="3392" y="3166"/>
                      </a:lnTo>
                      <a:lnTo>
                        <a:pt x="3441" y="3147"/>
                      </a:lnTo>
                      <a:lnTo>
                        <a:pt x="3491" y="3127"/>
                      </a:lnTo>
                      <a:lnTo>
                        <a:pt x="3539" y="3106"/>
                      </a:lnTo>
                      <a:lnTo>
                        <a:pt x="3588" y="3085"/>
                      </a:lnTo>
                      <a:lnTo>
                        <a:pt x="3636" y="3063"/>
                      </a:lnTo>
                      <a:lnTo>
                        <a:pt x="3685" y="3039"/>
                      </a:lnTo>
                      <a:lnTo>
                        <a:pt x="3732" y="3016"/>
                      </a:lnTo>
                      <a:lnTo>
                        <a:pt x="3780" y="2991"/>
                      </a:lnTo>
                      <a:lnTo>
                        <a:pt x="3826" y="2966"/>
                      </a:lnTo>
                      <a:lnTo>
                        <a:pt x="3872" y="2940"/>
                      </a:lnTo>
                      <a:lnTo>
                        <a:pt x="3918" y="2913"/>
                      </a:lnTo>
                      <a:lnTo>
                        <a:pt x="3964" y="2885"/>
                      </a:lnTo>
                      <a:lnTo>
                        <a:pt x="4009" y="2857"/>
                      </a:lnTo>
                      <a:lnTo>
                        <a:pt x="4054" y="2828"/>
                      </a:lnTo>
                      <a:lnTo>
                        <a:pt x="4098" y="2799"/>
                      </a:lnTo>
                      <a:lnTo>
                        <a:pt x="4141" y="2769"/>
                      </a:lnTo>
                      <a:lnTo>
                        <a:pt x="4184" y="2738"/>
                      </a:lnTo>
                      <a:lnTo>
                        <a:pt x="4228" y="2707"/>
                      </a:lnTo>
                      <a:lnTo>
                        <a:pt x="4270" y="2674"/>
                      </a:lnTo>
                      <a:lnTo>
                        <a:pt x="4312" y="2641"/>
                      </a:lnTo>
                      <a:lnTo>
                        <a:pt x="4352" y="2608"/>
                      </a:lnTo>
                      <a:lnTo>
                        <a:pt x="4393" y="2574"/>
                      </a:lnTo>
                      <a:lnTo>
                        <a:pt x="4433" y="2539"/>
                      </a:lnTo>
                      <a:lnTo>
                        <a:pt x="4473" y="2503"/>
                      </a:lnTo>
                      <a:lnTo>
                        <a:pt x="4512" y="2468"/>
                      </a:lnTo>
                      <a:lnTo>
                        <a:pt x="4551" y="2430"/>
                      </a:lnTo>
                      <a:lnTo>
                        <a:pt x="4588" y="2393"/>
                      </a:lnTo>
                      <a:lnTo>
                        <a:pt x="4625" y="2356"/>
                      </a:lnTo>
                      <a:lnTo>
                        <a:pt x="4662" y="2317"/>
                      </a:lnTo>
                      <a:lnTo>
                        <a:pt x="4698" y="2277"/>
                      </a:lnTo>
                      <a:lnTo>
                        <a:pt x="4734" y="2238"/>
                      </a:lnTo>
                      <a:lnTo>
                        <a:pt x="4769" y="2198"/>
                      </a:lnTo>
                      <a:lnTo>
                        <a:pt x="4803" y="2157"/>
                      </a:lnTo>
                      <a:lnTo>
                        <a:pt x="4837" y="2116"/>
                      </a:lnTo>
                      <a:lnTo>
                        <a:pt x="4869" y="2074"/>
                      </a:lnTo>
                      <a:lnTo>
                        <a:pt x="4901" y="2032"/>
                      </a:lnTo>
                      <a:lnTo>
                        <a:pt x="4933" y="1989"/>
                      </a:lnTo>
                      <a:lnTo>
                        <a:pt x="4964" y="1946"/>
                      </a:lnTo>
                      <a:lnTo>
                        <a:pt x="4994" y="1902"/>
                      </a:lnTo>
                      <a:lnTo>
                        <a:pt x="5023" y="1857"/>
                      </a:lnTo>
                      <a:lnTo>
                        <a:pt x="5052" y="1813"/>
                      </a:lnTo>
                      <a:lnTo>
                        <a:pt x="5080" y="1768"/>
                      </a:lnTo>
                      <a:lnTo>
                        <a:pt x="5107" y="1722"/>
                      </a:lnTo>
                      <a:lnTo>
                        <a:pt x="5134" y="1677"/>
                      </a:lnTo>
                      <a:lnTo>
                        <a:pt x="5161" y="1630"/>
                      </a:lnTo>
                      <a:lnTo>
                        <a:pt x="5185" y="1583"/>
                      </a:lnTo>
                      <a:lnTo>
                        <a:pt x="5210" y="1537"/>
                      </a:lnTo>
                      <a:lnTo>
                        <a:pt x="5234" y="1489"/>
                      </a:lnTo>
                      <a:lnTo>
                        <a:pt x="5257" y="1441"/>
                      </a:lnTo>
                      <a:lnTo>
                        <a:pt x="5279" y="1392"/>
                      </a:lnTo>
                      <a:lnTo>
                        <a:pt x="5301" y="1344"/>
                      </a:lnTo>
                      <a:lnTo>
                        <a:pt x="5322" y="1295"/>
                      </a:lnTo>
                      <a:lnTo>
                        <a:pt x="5342" y="1246"/>
                      </a:lnTo>
                      <a:lnTo>
                        <a:pt x="5360" y="1196"/>
                      </a:lnTo>
                      <a:lnTo>
                        <a:pt x="5379" y="1146"/>
                      </a:lnTo>
                      <a:lnTo>
                        <a:pt x="5397" y="1096"/>
                      </a:lnTo>
                      <a:lnTo>
                        <a:pt x="5413" y="1045"/>
                      </a:lnTo>
                      <a:lnTo>
                        <a:pt x="5429" y="995"/>
                      </a:lnTo>
                      <a:lnTo>
                        <a:pt x="5444" y="944"/>
                      </a:lnTo>
                      <a:lnTo>
                        <a:pt x="5458" y="893"/>
                      </a:lnTo>
                      <a:lnTo>
                        <a:pt x="5472" y="841"/>
                      </a:lnTo>
                      <a:lnTo>
                        <a:pt x="5485" y="790"/>
                      </a:lnTo>
                      <a:lnTo>
                        <a:pt x="5497" y="737"/>
                      </a:lnTo>
                      <a:lnTo>
                        <a:pt x="5509" y="686"/>
                      </a:lnTo>
                      <a:lnTo>
                        <a:pt x="5519" y="634"/>
                      </a:lnTo>
                      <a:lnTo>
                        <a:pt x="5528" y="581"/>
                      </a:lnTo>
                      <a:lnTo>
                        <a:pt x="5538" y="529"/>
                      </a:lnTo>
                      <a:lnTo>
                        <a:pt x="5545" y="476"/>
                      </a:lnTo>
                      <a:lnTo>
                        <a:pt x="5552" y="424"/>
                      </a:lnTo>
                      <a:lnTo>
                        <a:pt x="5559" y="371"/>
                      </a:lnTo>
                      <a:lnTo>
                        <a:pt x="5563" y="319"/>
                      </a:lnTo>
                      <a:lnTo>
                        <a:pt x="5568" y="265"/>
                      </a:lnTo>
                      <a:lnTo>
                        <a:pt x="5573" y="212"/>
                      </a:lnTo>
                      <a:lnTo>
                        <a:pt x="5575" y="159"/>
                      </a:lnTo>
                      <a:lnTo>
                        <a:pt x="5577" y="106"/>
                      </a:lnTo>
                      <a:lnTo>
                        <a:pt x="5579" y="53"/>
                      </a:lnTo>
                      <a:lnTo>
                        <a:pt x="5579" y="0"/>
                      </a:lnTo>
                    </a:path>
                  </a:pathLst>
                </a:custGeom>
                <a:noFill/>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grpSp>
      <p:sp>
        <p:nvSpPr>
          <p:cNvPr id="87" name="直接连接符 86">
            <a:extLst>
              <a:ext uri="{FF2B5EF4-FFF2-40B4-BE49-F238E27FC236}">
                <a16:creationId xmlns:a16="http://schemas.microsoft.com/office/drawing/2014/main" id="{FC58150A-1DBD-5D0C-2E6F-0F0E38C7E388}"/>
              </a:ext>
            </a:extLst>
          </p:cNvPr>
          <p:cNvSpPr/>
          <p:nvPr/>
        </p:nvSpPr>
        <p:spPr>
          <a:xfrm flipH="1">
            <a:off x="3726586" y="4177163"/>
            <a:ext cx="150932" cy="28456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 name="文本框 87">
            <a:extLst>
              <a:ext uri="{FF2B5EF4-FFF2-40B4-BE49-F238E27FC236}">
                <a16:creationId xmlns:a16="http://schemas.microsoft.com/office/drawing/2014/main" id="{FF521D61-9528-9B6A-0FAF-EB8E64359483}"/>
              </a:ext>
            </a:extLst>
          </p:cNvPr>
          <p:cNvSpPr txBox="1"/>
          <p:nvPr/>
        </p:nvSpPr>
        <p:spPr>
          <a:xfrm>
            <a:off x="4119232" y="4145483"/>
            <a:ext cx="695325" cy="396875"/>
          </a:xfrm>
          <a:prstGeom prst="rect">
            <a:avLst/>
          </a:prstGeom>
          <a:noFill/>
          <a:ln w="9525">
            <a:noFill/>
          </a:ln>
        </p:spPr>
        <p:txBody>
          <a:bodyPr wrap="none" anchor="t" anchorCtr="0">
            <a:spAutoFit/>
          </a:bodyPr>
          <a:lstStyle/>
          <a:p>
            <a:r>
              <a:rPr lang="zh-CN" altLang="en-US" b="1" dirty="0">
                <a:solidFill>
                  <a:srgbClr val="000000"/>
                </a:solidFill>
                <a:latin typeface="黑体" panose="02010609060101010101" pitchFamily="49" charset="-122"/>
                <a:ea typeface="黑体" panose="02010609060101010101" pitchFamily="49" charset="-122"/>
              </a:rPr>
              <a:t>凹槽</a:t>
            </a:r>
          </a:p>
        </p:txBody>
      </p:sp>
      <p:sp>
        <p:nvSpPr>
          <p:cNvPr id="89" name="直接连接符 88">
            <a:extLst>
              <a:ext uri="{FF2B5EF4-FFF2-40B4-BE49-F238E27FC236}">
                <a16:creationId xmlns:a16="http://schemas.microsoft.com/office/drawing/2014/main" id="{5EA1C8F6-BB7F-3D9D-4CF2-E47FDE6BCB3E}"/>
              </a:ext>
            </a:extLst>
          </p:cNvPr>
          <p:cNvSpPr/>
          <p:nvPr/>
        </p:nvSpPr>
        <p:spPr>
          <a:xfrm>
            <a:off x="4957638" y="4177163"/>
            <a:ext cx="240560" cy="284560"/>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 name="文本框 89">
            <a:extLst>
              <a:ext uri="{FF2B5EF4-FFF2-40B4-BE49-F238E27FC236}">
                <a16:creationId xmlns:a16="http://schemas.microsoft.com/office/drawing/2014/main" id="{8B466FF9-ACC1-6955-23EC-5C20E8540477}"/>
              </a:ext>
            </a:extLst>
          </p:cNvPr>
          <p:cNvSpPr txBox="1">
            <a:spLocks noChangeAspect="1"/>
          </p:cNvSpPr>
          <p:nvPr/>
        </p:nvSpPr>
        <p:spPr>
          <a:xfrm>
            <a:off x="3734221" y="3770763"/>
            <a:ext cx="1471613" cy="406400"/>
          </a:xfrm>
          <a:prstGeom prst="rect">
            <a:avLst/>
          </a:prstGeom>
          <a:solidFill>
            <a:srgbClr val="FFFFFF"/>
          </a:solidFill>
          <a:ln w="9525" cap="flat" cmpd="sng">
            <a:solidFill>
              <a:srgbClr val="000000"/>
            </a:solidFill>
            <a:prstDash val="solid"/>
            <a:miter/>
            <a:headEnd type="none" w="med" len="med"/>
            <a:tailEnd type="none" w="med" len="med"/>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0000"/>
                </a:solidFill>
                <a:effectLst/>
                <a:uLnTx/>
                <a:uFillTx/>
                <a:latin typeface="Times New Roman" panose="02020603050405020304" pitchFamily="18" charset="0"/>
              </a:rPr>
              <a:t>接触加工面</a:t>
            </a:r>
          </a:p>
        </p:txBody>
      </p:sp>
      <p:sp>
        <p:nvSpPr>
          <p:cNvPr id="91" name="直接连接符 90">
            <a:extLst>
              <a:ext uri="{FF2B5EF4-FFF2-40B4-BE49-F238E27FC236}">
                <a16:creationId xmlns:a16="http://schemas.microsoft.com/office/drawing/2014/main" id="{C16497A4-BAB1-EE9E-5FD4-B7020B7B3E8C}"/>
              </a:ext>
            </a:extLst>
          </p:cNvPr>
          <p:cNvSpPr>
            <a:spLocks noChangeAspect="1"/>
          </p:cNvSpPr>
          <p:nvPr/>
        </p:nvSpPr>
        <p:spPr>
          <a:xfrm flipH="1">
            <a:off x="1639403" y="4547327"/>
            <a:ext cx="403510" cy="691118"/>
          </a:xfrm>
          <a:prstGeom prst="line">
            <a:avLst/>
          </a:prstGeom>
          <a:ln w="1905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 name="直接连接符 91">
            <a:extLst>
              <a:ext uri="{FF2B5EF4-FFF2-40B4-BE49-F238E27FC236}">
                <a16:creationId xmlns:a16="http://schemas.microsoft.com/office/drawing/2014/main" id="{313CFEF0-B9D9-3B1C-A734-5640854AE0D2}"/>
              </a:ext>
            </a:extLst>
          </p:cNvPr>
          <p:cNvSpPr>
            <a:spLocks noChangeAspect="1"/>
          </p:cNvSpPr>
          <p:nvPr/>
        </p:nvSpPr>
        <p:spPr>
          <a:xfrm>
            <a:off x="758483" y="4545667"/>
            <a:ext cx="346275" cy="691118"/>
          </a:xfrm>
          <a:prstGeom prst="line">
            <a:avLst/>
          </a:prstGeom>
          <a:ln w="1905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3" name="文本框 92">
            <a:extLst>
              <a:ext uri="{FF2B5EF4-FFF2-40B4-BE49-F238E27FC236}">
                <a16:creationId xmlns:a16="http://schemas.microsoft.com/office/drawing/2014/main" id="{80A55F69-CCDD-E12E-BCA1-3C620471497E}"/>
              </a:ext>
            </a:extLst>
          </p:cNvPr>
          <p:cNvSpPr txBox="1">
            <a:spLocks noChangeAspect="1"/>
          </p:cNvSpPr>
          <p:nvPr/>
        </p:nvSpPr>
        <p:spPr>
          <a:xfrm>
            <a:off x="436397" y="5236785"/>
            <a:ext cx="1350880" cy="369332"/>
          </a:xfrm>
          <a:prstGeom prst="rect">
            <a:avLst/>
          </a:prstGeom>
          <a:solidFill>
            <a:srgbClr val="FFFFFF"/>
          </a:solidFill>
          <a:ln w="9525" cap="flat" cmpd="sng">
            <a:solidFill>
              <a:srgbClr val="793161"/>
            </a:solidFill>
            <a:prstDash val="solid"/>
            <a:miter/>
            <a:headEnd type="none" w="med" len="med"/>
            <a:tailEnd type="none" w="med" len="med"/>
          </a:ln>
        </p:spPr>
        <p:txBody>
          <a:bodyPr wrap="squar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0000"/>
                </a:solidFill>
                <a:effectLst/>
                <a:uLnTx/>
                <a:uFillTx/>
                <a:latin typeface="Times New Roman" panose="02020603050405020304" pitchFamily="18" charset="0"/>
              </a:rPr>
              <a:t>配合加工面</a:t>
            </a:r>
          </a:p>
        </p:txBody>
      </p:sp>
      <p:sp>
        <p:nvSpPr>
          <p:cNvPr id="94" name="文本框 93">
            <a:extLst>
              <a:ext uri="{FF2B5EF4-FFF2-40B4-BE49-F238E27FC236}">
                <a16:creationId xmlns:a16="http://schemas.microsoft.com/office/drawing/2014/main" id="{8EEAFBCF-47CC-3B27-B9CD-A57E43DCB367}"/>
              </a:ext>
            </a:extLst>
          </p:cNvPr>
          <p:cNvSpPr txBox="1"/>
          <p:nvPr/>
        </p:nvSpPr>
        <p:spPr>
          <a:xfrm>
            <a:off x="1078705" y="3898263"/>
            <a:ext cx="695325" cy="396875"/>
          </a:xfrm>
          <a:prstGeom prst="rect">
            <a:avLst/>
          </a:prstGeom>
          <a:noFill/>
          <a:ln w="9525">
            <a:noFill/>
          </a:ln>
        </p:spPr>
        <p:txBody>
          <a:bodyPr wrap="none" anchor="t" anchorCtr="0">
            <a:spAutoFit/>
          </a:bodyPr>
          <a:lstStyle/>
          <a:p>
            <a:r>
              <a:rPr lang="zh-CN" altLang="en-US" b="1" dirty="0">
                <a:solidFill>
                  <a:srgbClr val="000000"/>
                </a:solidFill>
                <a:latin typeface="黑体" panose="02010609060101010101" pitchFamily="49" charset="-122"/>
                <a:ea typeface="黑体" panose="02010609060101010101" pitchFamily="49" charset="-122"/>
              </a:rPr>
              <a:t>凹腔</a:t>
            </a:r>
          </a:p>
        </p:txBody>
      </p:sp>
      <p:grpSp>
        <p:nvGrpSpPr>
          <p:cNvPr id="95" name="组合 94">
            <a:extLst>
              <a:ext uri="{FF2B5EF4-FFF2-40B4-BE49-F238E27FC236}">
                <a16:creationId xmlns:a16="http://schemas.microsoft.com/office/drawing/2014/main" id="{17F7A1E0-6BA8-409C-44B9-DE244B66F422}"/>
              </a:ext>
            </a:extLst>
          </p:cNvPr>
          <p:cNvGrpSpPr/>
          <p:nvPr/>
        </p:nvGrpSpPr>
        <p:grpSpPr>
          <a:xfrm>
            <a:off x="247308" y="3572529"/>
            <a:ext cx="2387600" cy="1355725"/>
            <a:chOff x="1680" y="2652"/>
            <a:chExt cx="1504" cy="854"/>
          </a:xfrm>
        </p:grpSpPr>
        <p:sp>
          <p:nvSpPr>
            <p:cNvPr id="96" name="直接连接符 346205">
              <a:extLst>
                <a:ext uri="{FF2B5EF4-FFF2-40B4-BE49-F238E27FC236}">
                  <a16:creationId xmlns:a16="http://schemas.microsoft.com/office/drawing/2014/main" id="{91791B81-6D90-7B70-4C23-286585565316}"/>
                </a:ext>
              </a:extLst>
            </p:cNvPr>
            <p:cNvSpPr>
              <a:spLocks noChangeAspect="1"/>
            </p:cNvSpPr>
            <p:nvPr/>
          </p:nvSpPr>
          <p:spPr>
            <a:xfrm flipV="1">
              <a:off x="2057" y="2652"/>
              <a:ext cx="245" cy="245"/>
            </a:xfrm>
            <a:prstGeom prst="line">
              <a:avLst/>
            </a:prstGeom>
            <a:ln w="0" cap="flat" cmpd="sng">
              <a:solidFill>
                <a:srgbClr val="793161"/>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7" name="直接连接符 346206">
              <a:extLst>
                <a:ext uri="{FF2B5EF4-FFF2-40B4-BE49-F238E27FC236}">
                  <a16:creationId xmlns:a16="http://schemas.microsoft.com/office/drawing/2014/main" id="{8D5CDBD4-AA9D-7364-46FF-BDBDEA189E24}"/>
                </a:ext>
              </a:extLst>
            </p:cNvPr>
            <p:cNvSpPr>
              <a:spLocks noChangeAspect="1"/>
            </p:cNvSpPr>
            <p:nvPr/>
          </p:nvSpPr>
          <p:spPr>
            <a:xfrm>
              <a:off x="1680" y="3079"/>
              <a:ext cx="175" cy="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8" name="直接连接符 346207">
              <a:extLst>
                <a:ext uri="{FF2B5EF4-FFF2-40B4-BE49-F238E27FC236}">
                  <a16:creationId xmlns:a16="http://schemas.microsoft.com/office/drawing/2014/main" id="{DD42FFBE-284F-7138-E2E1-4522F09D92EA}"/>
                </a:ext>
              </a:extLst>
            </p:cNvPr>
            <p:cNvSpPr>
              <a:spLocks noChangeAspect="1"/>
            </p:cNvSpPr>
            <p:nvPr/>
          </p:nvSpPr>
          <p:spPr>
            <a:xfrm>
              <a:off x="1884" y="3079"/>
              <a:ext cx="29" cy="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9" name="直接连接符 346208">
              <a:extLst>
                <a:ext uri="{FF2B5EF4-FFF2-40B4-BE49-F238E27FC236}">
                  <a16:creationId xmlns:a16="http://schemas.microsoft.com/office/drawing/2014/main" id="{FEBCF1C1-B549-6FAA-5EAD-29122877D12F}"/>
                </a:ext>
              </a:extLst>
            </p:cNvPr>
            <p:cNvSpPr>
              <a:spLocks noChangeAspect="1"/>
            </p:cNvSpPr>
            <p:nvPr/>
          </p:nvSpPr>
          <p:spPr>
            <a:xfrm>
              <a:off x="1944" y="3079"/>
              <a:ext cx="178" cy="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0" name="直接连接符 346209">
              <a:extLst>
                <a:ext uri="{FF2B5EF4-FFF2-40B4-BE49-F238E27FC236}">
                  <a16:creationId xmlns:a16="http://schemas.microsoft.com/office/drawing/2014/main" id="{418DC11F-268F-4453-A2FF-B36D02DBB9B1}"/>
                </a:ext>
              </a:extLst>
            </p:cNvPr>
            <p:cNvSpPr>
              <a:spLocks noChangeAspect="1"/>
            </p:cNvSpPr>
            <p:nvPr/>
          </p:nvSpPr>
          <p:spPr>
            <a:xfrm>
              <a:off x="2151" y="3079"/>
              <a:ext cx="29" cy="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1" name="直接连接符 346210">
              <a:extLst>
                <a:ext uri="{FF2B5EF4-FFF2-40B4-BE49-F238E27FC236}">
                  <a16:creationId xmlns:a16="http://schemas.microsoft.com/office/drawing/2014/main" id="{B42F34A8-5D63-ED1B-EA90-580A9EC75935}"/>
                </a:ext>
              </a:extLst>
            </p:cNvPr>
            <p:cNvSpPr>
              <a:spLocks noChangeAspect="1"/>
            </p:cNvSpPr>
            <p:nvPr/>
          </p:nvSpPr>
          <p:spPr>
            <a:xfrm>
              <a:off x="2209" y="3079"/>
              <a:ext cx="178" cy="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2" name="直接连接符 346211">
              <a:extLst>
                <a:ext uri="{FF2B5EF4-FFF2-40B4-BE49-F238E27FC236}">
                  <a16:creationId xmlns:a16="http://schemas.microsoft.com/office/drawing/2014/main" id="{8B3A65E1-AD8E-78DF-92F3-D76C160108C0}"/>
                </a:ext>
              </a:extLst>
            </p:cNvPr>
            <p:cNvSpPr>
              <a:spLocks noChangeAspect="1"/>
            </p:cNvSpPr>
            <p:nvPr/>
          </p:nvSpPr>
          <p:spPr>
            <a:xfrm>
              <a:off x="2417" y="3079"/>
              <a:ext cx="29" cy="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3" name="直接连接符 346212">
              <a:extLst>
                <a:ext uri="{FF2B5EF4-FFF2-40B4-BE49-F238E27FC236}">
                  <a16:creationId xmlns:a16="http://schemas.microsoft.com/office/drawing/2014/main" id="{201F97D0-A58F-9FF1-49A6-F5C8E3D3F85D}"/>
                </a:ext>
              </a:extLst>
            </p:cNvPr>
            <p:cNvSpPr>
              <a:spLocks noChangeAspect="1"/>
            </p:cNvSpPr>
            <p:nvPr/>
          </p:nvSpPr>
          <p:spPr>
            <a:xfrm>
              <a:off x="2477" y="3079"/>
              <a:ext cx="178" cy="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4" name="直接连接符 346213">
              <a:extLst>
                <a:ext uri="{FF2B5EF4-FFF2-40B4-BE49-F238E27FC236}">
                  <a16:creationId xmlns:a16="http://schemas.microsoft.com/office/drawing/2014/main" id="{1E366A57-9D9E-2933-92E6-C2EA410B2830}"/>
                </a:ext>
              </a:extLst>
            </p:cNvPr>
            <p:cNvSpPr>
              <a:spLocks noChangeAspect="1"/>
            </p:cNvSpPr>
            <p:nvPr/>
          </p:nvSpPr>
          <p:spPr>
            <a:xfrm>
              <a:off x="2684" y="3079"/>
              <a:ext cx="29" cy="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5" name="直接连接符 346214">
              <a:extLst>
                <a:ext uri="{FF2B5EF4-FFF2-40B4-BE49-F238E27FC236}">
                  <a16:creationId xmlns:a16="http://schemas.microsoft.com/office/drawing/2014/main" id="{62CD830A-1D27-D487-5609-9F2A35E1FFB0}"/>
                </a:ext>
              </a:extLst>
            </p:cNvPr>
            <p:cNvSpPr>
              <a:spLocks noChangeAspect="1"/>
            </p:cNvSpPr>
            <p:nvPr/>
          </p:nvSpPr>
          <p:spPr>
            <a:xfrm>
              <a:off x="2742" y="3079"/>
              <a:ext cx="178" cy="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6" name="直接连接符 346215">
              <a:extLst>
                <a:ext uri="{FF2B5EF4-FFF2-40B4-BE49-F238E27FC236}">
                  <a16:creationId xmlns:a16="http://schemas.microsoft.com/office/drawing/2014/main" id="{2535F7B4-E7EF-EF78-F373-7ACC450284EC}"/>
                </a:ext>
              </a:extLst>
            </p:cNvPr>
            <p:cNvSpPr>
              <a:spLocks noChangeAspect="1"/>
            </p:cNvSpPr>
            <p:nvPr/>
          </p:nvSpPr>
          <p:spPr>
            <a:xfrm>
              <a:off x="2950" y="3079"/>
              <a:ext cx="29" cy="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7" name="直接连接符 346216">
              <a:extLst>
                <a:ext uri="{FF2B5EF4-FFF2-40B4-BE49-F238E27FC236}">
                  <a16:creationId xmlns:a16="http://schemas.microsoft.com/office/drawing/2014/main" id="{0332DBF8-BD22-3722-65A7-03A0D5EF393A}"/>
                </a:ext>
              </a:extLst>
            </p:cNvPr>
            <p:cNvSpPr>
              <a:spLocks noChangeAspect="1"/>
            </p:cNvSpPr>
            <p:nvPr/>
          </p:nvSpPr>
          <p:spPr>
            <a:xfrm>
              <a:off x="3009" y="3079"/>
              <a:ext cx="175" cy="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8" name="直接连接符 346217">
              <a:extLst>
                <a:ext uri="{FF2B5EF4-FFF2-40B4-BE49-F238E27FC236}">
                  <a16:creationId xmlns:a16="http://schemas.microsoft.com/office/drawing/2014/main" id="{09F130E0-A911-5A68-84C3-4629A172A621}"/>
                </a:ext>
              </a:extLst>
            </p:cNvPr>
            <p:cNvSpPr>
              <a:spLocks noChangeAspect="1"/>
            </p:cNvSpPr>
            <p:nvPr/>
          </p:nvSpPr>
          <p:spPr>
            <a:xfrm>
              <a:off x="1822" y="2652"/>
              <a:ext cx="1224"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9" name="直接连接符 346218">
              <a:extLst>
                <a:ext uri="{FF2B5EF4-FFF2-40B4-BE49-F238E27FC236}">
                  <a16:creationId xmlns:a16="http://schemas.microsoft.com/office/drawing/2014/main" id="{04447E10-3C03-E8F5-DBD0-75978195862F}"/>
                </a:ext>
              </a:extLst>
            </p:cNvPr>
            <p:cNvSpPr>
              <a:spLocks noChangeAspect="1"/>
            </p:cNvSpPr>
            <p:nvPr/>
          </p:nvSpPr>
          <p:spPr>
            <a:xfrm>
              <a:off x="1822" y="3505"/>
              <a:ext cx="1224"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0" name="直接连接符 346219">
              <a:extLst>
                <a:ext uri="{FF2B5EF4-FFF2-40B4-BE49-F238E27FC236}">
                  <a16:creationId xmlns:a16="http://schemas.microsoft.com/office/drawing/2014/main" id="{5167242E-972C-1B60-6C0C-F18E2765BACF}"/>
                </a:ext>
              </a:extLst>
            </p:cNvPr>
            <p:cNvSpPr>
              <a:spLocks noChangeAspect="1"/>
            </p:cNvSpPr>
            <p:nvPr/>
          </p:nvSpPr>
          <p:spPr>
            <a:xfrm flipV="1">
              <a:off x="1822" y="2652"/>
              <a:ext cx="55" cy="5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1" name="直接连接符 346220">
              <a:extLst>
                <a:ext uri="{FF2B5EF4-FFF2-40B4-BE49-F238E27FC236}">
                  <a16:creationId xmlns:a16="http://schemas.microsoft.com/office/drawing/2014/main" id="{7A4AF345-E8DB-414D-4088-4773EEBE1AC3}"/>
                </a:ext>
              </a:extLst>
            </p:cNvPr>
            <p:cNvSpPr>
              <a:spLocks noChangeAspect="1"/>
            </p:cNvSpPr>
            <p:nvPr/>
          </p:nvSpPr>
          <p:spPr>
            <a:xfrm flipV="1">
              <a:off x="1822" y="2652"/>
              <a:ext cx="161" cy="16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2" name="直接连接符 346221">
              <a:extLst>
                <a:ext uri="{FF2B5EF4-FFF2-40B4-BE49-F238E27FC236}">
                  <a16:creationId xmlns:a16="http://schemas.microsoft.com/office/drawing/2014/main" id="{820B8772-D2C9-982E-E9B8-F77723410E73}"/>
                </a:ext>
              </a:extLst>
            </p:cNvPr>
            <p:cNvSpPr>
              <a:spLocks noChangeAspect="1"/>
            </p:cNvSpPr>
            <p:nvPr/>
          </p:nvSpPr>
          <p:spPr>
            <a:xfrm flipV="1">
              <a:off x="1844" y="2652"/>
              <a:ext cx="245" cy="24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3" name="直接连接符 346222">
              <a:extLst>
                <a:ext uri="{FF2B5EF4-FFF2-40B4-BE49-F238E27FC236}">
                  <a16:creationId xmlns:a16="http://schemas.microsoft.com/office/drawing/2014/main" id="{91FCF02D-F684-22CB-905F-F8AA2883FD19}"/>
                </a:ext>
              </a:extLst>
            </p:cNvPr>
            <p:cNvSpPr>
              <a:spLocks noChangeAspect="1"/>
            </p:cNvSpPr>
            <p:nvPr/>
          </p:nvSpPr>
          <p:spPr>
            <a:xfrm flipV="1">
              <a:off x="1951" y="2652"/>
              <a:ext cx="244" cy="24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4" name="直接连接符 346223">
              <a:extLst>
                <a:ext uri="{FF2B5EF4-FFF2-40B4-BE49-F238E27FC236}">
                  <a16:creationId xmlns:a16="http://schemas.microsoft.com/office/drawing/2014/main" id="{A7AB2782-76F3-888B-5CB1-874D02AAB4C7}"/>
                </a:ext>
              </a:extLst>
            </p:cNvPr>
            <p:cNvSpPr>
              <a:spLocks noChangeAspect="1"/>
            </p:cNvSpPr>
            <p:nvPr/>
          </p:nvSpPr>
          <p:spPr>
            <a:xfrm flipV="1">
              <a:off x="2243" y="2652"/>
              <a:ext cx="166" cy="16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5" name="直接连接符 346224">
              <a:extLst>
                <a:ext uri="{FF2B5EF4-FFF2-40B4-BE49-F238E27FC236}">
                  <a16:creationId xmlns:a16="http://schemas.microsoft.com/office/drawing/2014/main" id="{86AF8FA0-0A65-9192-C4FA-6821B7CD94A7}"/>
                </a:ext>
              </a:extLst>
            </p:cNvPr>
            <p:cNvSpPr>
              <a:spLocks noChangeAspect="1"/>
            </p:cNvSpPr>
            <p:nvPr/>
          </p:nvSpPr>
          <p:spPr>
            <a:xfrm flipV="1">
              <a:off x="1822" y="3260"/>
              <a:ext cx="83" cy="8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6" name="直接连接符 346225">
              <a:extLst>
                <a:ext uri="{FF2B5EF4-FFF2-40B4-BE49-F238E27FC236}">
                  <a16:creationId xmlns:a16="http://schemas.microsoft.com/office/drawing/2014/main" id="{6032AAD8-7E95-3068-2568-91B053B7DEEC}"/>
                </a:ext>
              </a:extLst>
            </p:cNvPr>
            <p:cNvSpPr>
              <a:spLocks noChangeAspect="1"/>
            </p:cNvSpPr>
            <p:nvPr/>
          </p:nvSpPr>
          <p:spPr>
            <a:xfrm flipV="1">
              <a:off x="2349" y="2652"/>
              <a:ext cx="166" cy="16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7" name="直接连接符 346226">
              <a:extLst>
                <a:ext uri="{FF2B5EF4-FFF2-40B4-BE49-F238E27FC236}">
                  <a16:creationId xmlns:a16="http://schemas.microsoft.com/office/drawing/2014/main" id="{494AECE1-4AC6-5B95-811A-359139E9D026}"/>
                </a:ext>
              </a:extLst>
            </p:cNvPr>
            <p:cNvSpPr>
              <a:spLocks noChangeAspect="1"/>
            </p:cNvSpPr>
            <p:nvPr/>
          </p:nvSpPr>
          <p:spPr>
            <a:xfrm flipV="1">
              <a:off x="1822" y="3260"/>
              <a:ext cx="189" cy="19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8" name="直接连接符 346227">
              <a:extLst>
                <a:ext uri="{FF2B5EF4-FFF2-40B4-BE49-F238E27FC236}">
                  <a16:creationId xmlns:a16="http://schemas.microsoft.com/office/drawing/2014/main" id="{91E6C0AE-CE5C-664C-ED4F-8FBA8C3860F8}"/>
                </a:ext>
              </a:extLst>
            </p:cNvPr>
            <p:cNvSpPr>
              <a:spLocks noChangeAspect="1"/>
            </p:cNvSpPr>
            <p:nvPr/>
          </p:nvSpPr>
          <p:spPr>
            <a:xfrm flipV="1">
              <a:off x="2455" y="2652"/>
              <a:ext cx="166" cy="16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9" name="直接连接符 346228">
              <a:extLst>
                <a:ext uri="{FF2B5EF4-FFF2-40B4-BE49-F238E27FC236}">
                  <a16:creationId xmlns:a16="http://schemas.microsoft.com/office/drawing/2014/main" id="{D518636E-4CE6-7B28-B39E-B52270A2C2CD}"/>
                </a:ext>
              </a:extLst>
            </p:cNvPr>
            <p:cNvSpPr>
              <a:spLocks noChangeAspect="1"/>
            </p:cNvSpPr>
            <p:nvPr/>
          </p:nvSpPr>
          <p:spPr>
            <a:xfrm flipV="1">
              <a:off x="1873" y="3260"/>
              <a:ext cx="245" cy="24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0" name="直接连接符 346229">
              <a:extLst>
                <a:ext uri="{FF2B5EF4-FFF2-40B4-BE49-F238E27FC236}">
                  <a16:creationId xmlns:a16="http://schemas.microsoft.com/office/drawing/2014/main" id="{AA45E514-35FA-1B63-7A97-296A167B9DCA}"/>
                </a:ext>
              </a:extLst>
            </p:cNvPr>
            <p:cNvSpPr>
              <a:spLocks noChangeAspect="1"/>
            </p:cNvSpPr>
            <p:nvPr/>
          </p:nvSpPr>
          <p:spPr>
            <a:xfrm flipV="1">
              <a:off x="2562" y="2652"/>
              <a:ext cx="165" cy="16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1" name="直接连接符 346230">
              <a:extLst>
                <a:ext uri="{FF2B5EF4-FFF2-40B4-BE49-F238E27FC236}">
                  <a16:creationId xmlns:a16="http://schemas.microsoft.com/office/drawing/2014/main" id="{C27FC286-8976-0FDB-D029-224857C580B4}"/>
                </a:ext>
              </a:extLst>
            </p:cNvPr>
            <p:cNvSpPr>
              <a:spLocks noChangeAspect="1"/>
            </p:cNvSpPr>
            <p:nvPr/>
          </p:nvSpPr>
          <p:spPr>
            <a:xfrm flipV="1">
              <a:off x="1979" y="3327"/>
              <a:ext cx="180" cy="17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2" name="直接连接符 346231">
              <a:extLst>
                <a:ext uri="{FF2B5EF4-FFF2-40B4-BE49-F238E27FC236}">
                  <a16:creationId xmlns:a16="http://schemas.microsoft.com/office/drawing/2014/main" id="{51A5582A-A838-5A20-CB07-A833542F00C1}"/>
                </a:ext>
              </a:extLst>
            </p:cNvPr>
            <p:cNvSpPr>
              <a:spLocks noChangeAspect="1"/>
            </p:cNvSpPr>
            <p:nvPr/>
          </p:nvSpPr>
          <p:spPr>
            <a:xfrm flipV="1">
              <a:off x="2669" y="2652"/>
              <a:ext cx="165" cy="16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3" name="直接连接符 346232">
              <a:extLst>
                <a:ext uri="{FF2B5EF4-FFF2-40B4-BE49-F238E27FC236}">
                  <a16:creationId xmlns:a16="http://schemas.microsoft.com/office/drawing/2014/main" id="{1CBA11B1-57C9-2E37-8A93-BDD35B6E9E24}"/>
                </a:ext>
              </a:extLst>
            </p:cNvPr>
            <p:cNvSpPr>
              <a:spLocks noChangeAspect="1"/>
            </p:cNvSpPr>
            <p:nvPr/>
          </p:nvSpPr>
          <p:spPr>
            <a:xfrm flipV="1">
              <a:off x="2085" y="3340"/>
              <a:ext cx="165" cy="16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4" name="直接连接符 346233">
              <a:extLst>
                <a:ext uri="{FF2B5EF4-FFF2-40B4-BE49-F238E27FC236}">
                  <a16:creationId xmlns:a16="http://schemas.microsoft.com/office/drawing/2014/main" id="{530BCE97-5F74-ECAC-2272-7764A7C57132}"/>
                </a:ext>
              </a:extLst>
            </p:cNvPr>
            <p:cNvSpPr>
              <a:spLocks noChangeAspect="1"/>
            </p:cNvSpPr>
            <p:nvPr/>
          </p:nvSpPr>
          <p:spPr>
            <a:xfrm flipV="1">
              <a:off x="2733" y="2652"/>
              <a:ext cx="207" cy="20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5" name="直接连接符 346234">
              <a:extLst>
                <a:ext uri="{FF2B5EF4-FFF2-40B4-BE49-F238E27FC236}">
                  <a16:creationId xmlns:a16="http://schemas.microsoft.com/office/drawing/2014/main" id="{9D804892-A2DA-9D17-D6F0-0561E9E21891}"/>
                </a:ext>
              </a:extLst>
            </p:cNvPr>
            <p:cNvSpPr>
              <a:spLocks noChangeAspect="1"/>
            </p:cNvSpPr>
            <p:nvPr/>
          </p:nvSpPr>
          <p:spPr>
            <a:xfrm flipV="1">
              <a:off x="2192" y="3340"/>
              <a:ext cx="165" cy="16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6" name="直接连接符 346235">
              <a:extLst>
                <a:ext uri="{FF2B5EF4-FFF2-40B4-BE49-F238E27FC236}">
                  <a16:creationId xmlns:a16="http://schemas.microsoft.com/office/drawing/2014/main" id="{689E73C2-4A6B-E416-6CAC-DF7725EEB2A3}"/>
                </a:ext>
              </a:extLst>
            </p:cNvPr>
            <p:cNvSpPr>
              <a:spLocks noChangeAspect="1"/>
            </p:cNvSpPr>
            <p:nvPr/>
          </p:nvSpPr>
          <p:spPr>
            <a:xfrm flipV="1">
              <a:off x="2801" y="2652"/>
              <a:ext cx="245" cy="24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7" name="直接连接符 346236">
              <a:extLst>
                <a:ext uri="{FF2B5EF4-FFF2-40B4-BE49-F238E27FC236}">
                  <a16:creationId xmlns:a16="http://schemas.microsoft.com/office/drawing/2014/main" id="{346E1BB9-CDB7-0370-FBFA-39F1FD843EEC}"/>
                </a:ext>
              </a:extLst>
            </p:cNvPr>
            <p:cNvSpPr>
              <a:spLocks noChangeAspect="1"/>
            </p:cNvSpPr>
            <p:nvPr/>
          </p:nvSpPr>
          <p:spPr>
            <a:xfrm flipV="1">
              <a:off x="2298" y="3340"/>
              <a:ext cx="166" cy="16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8" name="直接连接符 346237">
              <a:extLst>
                <a:ext uri="{FF2B5EF4-FFF2-40B4-BE49-F238E27FC236}">
                  <a16:creationId xmlns:a16="http://schemas.microsoft.com/office/drawing/2014/main" id="{EB5F013E-DA80-8ABD-EC1F-4A45644A03A5}"/>
                </a:ext>
              </a:extLst>
            </p:cNvPr>
            <p:cNvSpPr>
              <a:spLocks noChangeAspect="1"/>
            </p:cNvSpPr>
            <p:nvPr/>
          </p:nvSpPr>
          <p:spPr>
            <a:xfrm flipV="1">
              <a:off x="2908" y="2758"/>
              <a:ext cx="138" cy="13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9" name="直接连接符 346238">
              <a:extLst>
                <a:ext uri="{FF2B5EF4-FFF2-40B4-BE49-F238E27FC236}">
                  <a16:creationId xmlns:a16="http://schemas.microsoft.com/office/drawing/2014/main" id="{30D547F5-1293-E0FA-FC1F-AC07BC31211F}"/>
                </a:ext>
              </a:extLst>
            </p:cNvPr>
            <p:cNvSpPr>
              <a:spLocks noChangeAspect="1"/>
            </p:cNvSpPr>
            <p:nvPr/>
          </p:nvSpPr>
          <p:spPr>
            <a:xfrm flipV="1">
              <a:off x="2404" y="3340"/>
              <a:ext cx="166" cy="16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0" name="直接连接符 346239">
              <a:extLst>
                <a:ext uri="{FF2B5EF4-FFF2-40B4-BE49-F238E27FC236}">
                  <a16:creationId xmlns:a16="http://schemas.microsoft.com/office/drawing/2014/main" id="{1EFD92A9-0E4F-1ED3-5882-C11DB42B4966}"/>
                </a:ext>
              </a:extLst>
            </p:cNvPr>
            <p:cNvSpPr>
              <a:spLocks noChangeAspect="1"/>
            </p:cNvSpPr>
            <p:nvPr/>
          </p:nvSpPr>
          <p:spPr>
            <a:xfrm flipV="1">
              <a:off x="3014" y="2864"/>
              <a:ext cx="32" cy="3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1" name="直接连接符 346240">
              <a:extLst>
                <a:ext uri="{FF2B5EF4-FFF2-40B4-BE49-F238E27FC236}">
                  <a16:creationId xmlns:a16="http://schemas.microsoft.com/office/drawing/2014/main" id="{94E07FD2-054A-8643-3B9D-E39AC49787A5}"/>
                </a:ext>
              </a:extLst>
            </p:cNvPr>
            <p:cNvSpPr>
              <a:spLocks noChangeAspect="1"/>
            </p:cNvSpPr>
            <p:nvPr/>
          </p:nvSpPr>
          <p:spPr>
            <a:xfrm flipV="1">
              <a:off x="2510" y="3340"/>
              <a:ext cx="166" cy="16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2" name="直接连接符 346241">
              <a:extLst>
                <a:ext uri="{FF2B5EF4-FFF2-40B4-BE49-F238E27FC236}">
                  <a16:creationId xmlns:a16="http://schemas.microsoft.com/office/drawing/2014/main" id="{88A9BDFA-2A2B-47FF-6061-6A6E01AD0ECA}"/>
                </a:ext>
              </a:extLst>
            </p:cNvPr>
            <p:cNvSpPr>
              <a:spLocks noChangeAspect="1"/>
            </p:cNvSpPr>
            <p:nvPr/>
          </p:nvSpPr>
          <p:spPr>
            <a:xfrm flipV="1">
              <a:off x="2617" y="3260"/>
              <a:ext cx="245" cy="24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3" name="直接连接符 346242">
              <a:extLst>
                <a:ext uri="{FF2B5EF4-FFF2-40B4-BE49-F238E27FC236}">
                  <a16:creationId xmlns:a16="http://schemas.microsoft.com/office/drawing/2014/main" id="{C8511589-2282-C74C-65D1-87CC5E66ED46}"/>
                </a:ext>
              </a:extLst>
            </p:cNvPr>
            <p:cNvSpPr>
              <a:spLocks noChangeAspect="1"/>
            </p:cNvSpPr>
            <p:nvPr/>
          </p:nvSpPr>
          <p:spPr>
            <a:xfrm flipV="1">
              <a:off x="2724" y="3260"/>
              <a:ext cx="244" cy="24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4" name="直接连接符 346243">
              <a:extLst>
                <a:ext uri="{FF2B5EF4-FFF2-40B4-BE49-F238E27FC236}">
                  <a16:creationId xmlns:a16="http://schemas.microsoft.com/office/drawing/2014/main" id="{4FF6455A-B747-2DA5-A207-C32BC3D8ADD0}"/>
                </a:ext>
              </a:extLst>
            </p:cNvPr>
            <p:cNvSpPr>
              <a:spLocks noChangeAspect="1"/>
            </p:cNvSpPr>
            <p:nvPr/>
          </p:nvSpPr>
          <p:spPr>
            <a:xfrm flipV="1">
              <a:off x="2830" y="3288"/>
              <a:ext cx="216" cy="21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5" name="直接连接符 346244">
              <a:extLst>
                <a:ext uri="{FF2B5EF4-FFF2-40B4-BE49-F238E27FC236}">
                  <a16:creationId xmlns:a16="http://schemas.microsoft.com/office/drawing/2014/main" id="{9D6FF380-16D7-EDAA-4467-BA564827B86B}"/>
                </a:ext>
              </a:extLst>
            </p:cNvPr>
            <p:cNvSpPr>
              <a:spLocks noChangeAspect="1"/>
            </p:cNvSpPr>
            <p:nvPr/>
          </p:nvSpPr>
          <p:spPr>
            <a:xfrm flipV="1">
              <a:off x="2936" y="3395"/>
              <a:ext cx="110" cy="11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6" name="直接连接符 346245">
              <a:extLst>
                <a:ext uri="{FF2B5EF4-FFF2-40B4-BE49-F238E27FC236}">
                  <a16:creationId xmlns:a16="http://schemas.microsoft.com/office/drawing/2014/main" id="{213C39B9-C0F9-D9A7-ABB8-CA763AFBCF48}"/>
                </a:ext>
              </a:extLst>
            </p:cNvPr>
            <p:cNvSpPr>
              <a:spLocks noChangeAspect="1"/>
            </p:cNvSpPr>
            <p:nvPr/>
          </p:nvSpPr>
          <p:spPr>
            <a:xfrm flipV="1">
              <a:off x="3041" y="3501"/>
              <a:ext cx="5" cy="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7" name="直接连接符 346246">
              <a:extLst>
                <a:ext uri="{FF2B5EF4-FFF2-40B4-BE49-F238E27FC236}">
                  <a16:creationId xmlns:a16="http://schemas.microsoft.com/office/drawing/2014/main" id="{440C47EE-1026-2D2F-A550-FDFB75B6D844}"/>
                </a:ext>
              </a:extLst>
            </p:cNvPr>
            <p:cNvSpPr>
              <a:spLocks noChangeAspect="1"/>
            </p:cNvSpPr>
            <p:nvPr/>
          </p:nvSpPr>
          <p:spPr>
            <a:xfrm>
              <a:off x="2200" y="3340"/>
              <a:ext cx="467"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8" name="直接连接符 346247">
              <a:extLst>
                <a:ext uri="{FF2B5EF4-FFF2-40B4-BE49-F238E27FC236}">
                  <a16:creationId xmlns:a16="http://schemas.microsoft.com/office/drawing/2014/main" id="{D675782D-89F3-1D6B-4079-8ED787354785}"/>
                </a:ext>
              </a:extLst>
            </p:cNvPr>
            <p:cNvSpPr>
              <a:spLocks noChangeAspect="1"/>
            </p:cNvSpPr>
            <p:nvPr/>
          </p:nvSpPr>
          <p:spPr>
            <a:xfrm flipV="1">
              <a:off x="2739" y="3260"/>
              <a:ext cx="16" cy="1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9" name="直接连接符 346248">
              <a:extLst>
                <a:ext uri="{FF2B5EF4-FFF2-40B4-BE49-F238E27FC236}">
                  <a16:creationId xmlns:a16="http://schemas.microsoft.com/office/drawing/2014/main" id="{65638761-555D-AC64-2CF4-2A304688BBCC}"/>
                </a:ext>
              </a:extLst>
            </p:cNvPr>
            <p:cNvSpPr>
              <a:spLocks noChangeAspect="1"/>
            </p:cNvSpPr>
            <p:nvPr/>
          </p:nvSpPr>
          <p:spPr>
            <a:xfrm>
              <a:off x="2200" y="2817"/>
              <a:ext cx="467"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0" name="直接连接符 346249">
              <a:extLst>
                <a:ext uri="{FF2B5EF4-FFF2-40B4-BE49-F238E27FC236}">
                  <a16:creationId xmlns:a16="http://schemas.microsoft.com/office/drawing/2014/main" id="{87902098-DC00-BFA7-EDAF-065BB2F465BE}"/>
                </a:ext>
              </a:extLst>
            </p:cNvPr>
            <p:cNvSpPr>
              <a:spLocks noChangeAspect="1"/>
            </p:cNvSpPr>
            <p:nvPr/>
          </p:nvSpPr>
          <p:spPr>
            <a:xfrm flipH="1">
              <a:off x="1822" y="2897"/>
              <a:ext cx="307"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1" name="直接连接符 346250">
              <a:extLst>
                <a:ext uri="{FF2B5EF4-FFF2-40B4-BE49-F238E27FC236}">
                  <a16:creationId xmlns:a16="http://schemas.microsoft.com/office/drawing/2014/main" id="{5E556AB0-B84C-D817-6C8F-025C779F4F48}"/>
                </a:ext>
              </a:extLst>
            </p:cNvPr>
            <p:cNvSpPr>
              <a:spLocks noChangeAspect="1"/>
            </p:cNvSpPr>
            <p:nvPr/>
          </p:nvSpPr>
          <p:spPr>
            <a:xfrm flipH="1">
              <a:off x="1822" y="3260"/>
              <a:ext cx="307"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2" name="直接连接符 346251">
              <a:extLst>
                <a:ext uri="{FF2B5EF4-FFF2-40B4-BE49-F238E27FC236}">
                  <a16:creationId xmlns:a16="http://schemas.microsoft.com/office/drawing/2014/main" id="{F43B7889-D764-178E-A9B1-89363FD711D2}"/>
                </a:ext>
              </a:extLst>
            </p:cNvPr>
            <p:cNvSpPr>
              <a:spLocks noChangeAspect="1"/>
            </p:cNvSpPr>
            <p:nvPr/>
          </p:nvSpPr>
          <p:spPr>
            <a:xfrm>
              <a:off x="2739" y="2897"/>
              <a:ext cx="307"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3" name="直接连接符 346252">
              <a:extLst>
                <a:ext uri="{FF2B5EF4-FFF2-40B4-BE49-F238E27FC236}">
                  <a16:creationId xmlns:a16="http://schemas.microsoft.com/office/drawing/2014/main" id="{09E1CB81-15A7-E719-2D34-51BA0C753912}"/>
                </a:ext>
              </a:extLst>
            </p:cNvPr>
            <p:cNvSpPr>
              <a:spLocks noChangeAspect="1"/>
            </p:cNvSpPr>
            <p:nvPr/>
          </p:nvSpPr>
          <p:spPr>
            <a:xfrm>
              <a:off x="2739" y="3260"/>
              <a:ext cx="307"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4" name="直接连接符 346253">
              <a:extLst>
                <a:ext uri="{FF2B5EF4-FFF2-40B4-BE49-F238E27FC236}">
                  <a16:creationId xmlns:a16="http://schemas.microsoft.com/office/drawing/2014/main" id="{8482C018-736D-FC05-61F2-B50508B82DDC}"/>
                </a:ext>
              </a:extLst>
            </p:cNvPr>
            <p:cNvSpPr>
              <a:spLocks noChangeAspect="1"/>
            </p:cNvSpPr>
            <p:nvPr/>
          </p:nvSpPr>
          <p:spPr>
            <a:xfrm>
              <a:off x="1822" y="2652"/>
              <a:ext cx="1" cy="853"/>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5" name="直接连接符 346254">
              <a:extLst>
                <a:ext uri="{FF2B5EF4-FFF2-40B4-BE49-F238E27FC236}">
                  <a16:creationId xmlns:a16="http://schemas.microsoft.com/office/drawing/2014/main" id="{35D5AF72-59D1-A2FE-36A2-8B27E6C76E9C}"/>
                </a:ext>
              </a:extLst>
            </p:cNvPr>
            <p:cNvSpPr>
              <a:spLocks noChangeAspect="1"/>
            </p:cNvSpPr>
            <p:nvPr/>
          </p:nvSpPr>
          <p:spPr>
            <a:xfrm>
              <a:off x="3046" y="2652"/>
              <a:ext cx="1" cy="853"/>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6" name="直接连接符 346255">
              <a:extLst>
                <a:ext uri="{FF2B5EF4-FFF2-40B4-BE49-F238E27FC236}">
                  <a16:creationId xmlns:a16="http://schemas.microsoft.com/office/drawing/2014/main" id="{F3976820-C5F3-B004-983D-C2348738B428}"/>
                </a:ext>
              </a:extLst>
            </p:cNvPr>
            <p:cNvSpPr>
              <a:spLocks noChangeAspect="1"/>
            </p:cNvSpPr>
            <p:nvPr/>
          </p:nvSpPr>
          <p:spPr>
            <a:xfrm>
              <a:off x="2739" y="2888"/>
              <a:ext cx="1" cy="382"/>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7" name="直接连接符 346256">
              <a:extLst>
                <a:ext uri="{FF2B5EF4-FFF2-40B4-BE49-F238E27FC236}">
                  <a16:creationId xmlns:a16="http://schemas.microsoft.com/office/drawing/2014/main" id="{1619A700-6FB7-7035-265B-86FD441B65E4}"/>
                </a:ext>
              </a:extLst>
            </p:cNvPr>
            <p:cNvSpPr>
              <a:spLocks noChangeAspect="1"/>
            </p:cNvSpPr>
            <p:nvPr/>
          </p:nvSpPr>
          <p:spPr>
            <a:xfrm>
              <a:off x="2129" y="2888"/>
              <a:ext cx="1" cy="382"/>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8" name="任意多边形 346257">
              <a:extLst>
                <a:ext uri="{FF2B5EF4-FFF2-40B4-BE49-F238E27FC236}">
                  <a16:creationId xmlns:a16="http://schemas.microsoft.com/office/drawing/2014/main" id="{751F4C7C-0E9D-B767-A5BE-737F3E8268C2}"/>
                </a:ext>
              </a:extLst>
            </p:cNvPr>
            <p:cNvSpPr>
              <a:spLocks noChangeAspect="1"/>
            </p:cNvSpPr>
            <p:nvPr/>
          </p:nvSpPr>
          <p:spPr>
            <a:xfrm>
              <a:off x="2129" y="3270"/>
              <a:ext cx="71" cy="70"/>
            </a:xfrm>
            <a:custGeom>
              <a:avLst/>
              <a:gdLst/>
              <a:ahLst/>
              <a:cxnLst/>
              <a:rect l="0" t="0" r="0" b="0"/>
              <a:pathLst>
                <a:path w="674" h="673">
                  <a:moveTo>
                    <a:pt x="0" y="0"/>
                  </a:moveTo>
                  <a:lnTo>
                    <a:pt x="0" y="27"/>
                  </a:lnTo>
                  <a:lnTo>
                    <a:pt x="3" y="54"/>
                  </a:lnTo>
                  <a:lnTo>
                    <a:pt x="5" y="81"/>
                  </a:lnTo>
                  <a:lnTo>
                    <a:pt x="9" y="108"/>
                  </a:lnTo>
                  <a:lnTo>
                    <a:pt x="13" y="134"/>
                  </a:lnTo>
                  <a:lnTo>
                    <a:pt x="20" y="161"/>
                  </a:lnTo>
                  <a:lnTo>
                    <a:pt x="26" y="187"/>
                  </a:lnTo>
                  <a:lnTo>
                    <a:pt x="35" y="213"/>
                  </a:lnTo>
                  <a:lnTo>
                    <a:pt x="44" y="239"/>
                  </a:lnTo>
                  <a:lnTo>
                    <a:pt x="55" y="264"/>
                  </a:lnTo>
                  <a:lnTo>
                    <a:pt x="65" y="289"/>
                  </a:lnTo>
                  <a:lnTo>
                    <a:pt x="77" y="313"/>
                  </a:lnTo>
                  <a:lnTo>
                    <a:pt x="90" y="336"/>
                  </a:lnTo>
                  <a:lnTo>
                    <a:pt x="104" y="360"/>
                  </a:lnTo>
                  <a:lnTo>
                    <a:pt x="119" y="383"/>
                  </a:lnTo>
                  <a:lnTo>
                    <a:pt x="136" y="404"/>
                  </a:lnTo>
                  <a:lnTo>
                    <a:pt x="152" y="426"/>
                  </a:lnTo>
                  <a:lnTo>
                    <a:pt x="170" y="446"/>
                  </a:lnTo>
                  <a:lnTo>
                    <a:pt x="188" y="467"/>
                  </a:lnTo>
                  <a:lnTo>
                    <a:pt x="207" y="485"/>
                  </a:lnTo>
                  <a:lnTo>
                    <a:pt x="227" y="504"/>
                  </a:lnTo>
                  <a:lnTo>
                    <a:pt x="248" y="522"/>
                  </a:lnTo>
                  <a:lnTo>
                    <a:pt x="269" y="538"/>
                  </a:lnTo>
                  <a:lnTo>
                    <a:pt x="291" y="554"/>
                  </a:lnTo>
                  <a:lnTo>
                    <a:pt x="314" y="570"/>
                  </a:lnTo>
                  <a:lnTo>
                    <a:pt x="336" y="584"/>
                  </a:lnTo>
                  <a:lnTo>
                    <a:pt x="360" y="597"/>
                  </a:lnTo>
                  <a:lnTo>
                    <a:pt x="385" y="608"/>
                  </a:lnTo>
                  <a:lnTo>
                    <a:pt x="410" y="619"/>
                  </a:lnTo>
                  <a:lnTo>
                    <a:pt x="435" y="630"/>
                  </a:lnTo>
                  <a:lnTo>
                    <a:pt x="461" y="639"/>
                  </a:lnTo>
                  <a:lnTo>
                    <a:pt x="487" y="647"/>
                  </a:lnTo>
                  <a:lnTo>
                    <a:pt x="513" y="654"/>
                  </a:lnTo>
                  <a:lnTo>
                    <a:pt x="538" y="660"/>
                  </a:lnTo>
                  <a:lnTo>
                    <a:pt x="565" y="665"/>
                  </a:lnTo>
                  <a:lnTo>
                    <a:pt x="592" y="669"/>
                  </a:lnTo>
                  <a:lnTo>
                    <a:pt x="619" y="671"/>
                  </a:lnTo>
                  <a:lnTo>
                    <a:pt x="646" y="673"/>
                  </a:lnTo>
                  <a:lnTo>
                    <a:pt x="674" y="673"/>
                  </a:lnTo>
                </a:path>
              </a:pathLst>
            </a:custGeom>
            <a:noFill/>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9" name="任意多边形 346258">
              <a:extLst>
                <a:ext uri="{FF2B5EF4-FFF2-40B4-BE49-F238E27FC236}">
                  <a16:creationId xmlns:a16="http://schemas.microsoft.com/office/drawing/2014/main" id="{C2CA45DF-D271-BE01-2242-F0F3EE04E8C8}"/>
                </a:ext>
              </a:extLst>
            </p:cNvPr>
            <p:cNvSpPr>
              <a:spLocks noChangeAspect="1"/>
            </p:cNvSpPr>
            <p:nvPr/>
          </p:nvSpPr>
          <p:spPr>
            <a:xfrm>
              <a:off x="2667" y="3270"/>
              <a:ext cx="72" cy="70"/>
            </a:xfrm>
            <a:custGeom>
              <a:avLst/>
              <a:gdLst/>
              <a:ahLst/>
              <a:cxnLst/>
              <a:rect l="0" t="0" r="0" b="0"/>
              <a:pathLst>
                <a:path w="674" h="673">
                  <a:moveTo>
                    <a:pt x="0" y="673"/>
                  </a:moveTo>
                  <a:lnTo>
                    <a:pt x="27" y="673"/>
                  </a:lnTo>
                  <a:lnTo>
                    <a:pt x="54" y="671"/>
                  </a:lnTo>
                  <a:lnTo>
                    <a:pt x="81" y="669"/>
                  </a:lnTo>
                  <a:lnTo>
                    <a:pt x="108" y="665"/>
                  </a:lnTo>
                  <a:lnTo>
                    <a:pt x="135" y="660"/>
                  </a:lnTo>
                  <a:lnTo>
                    <a:pt x="161" y="654"/>
                  </a:lnTo>
                  <a:lnTo>
                    <a:pt x="188" y="647"/>
                  </a:lnTo>
                  <a:lnTo>
                    <a:pt x="214" y="639"/>
                  </a:lnTo>
                  <a:lnTo>
                    <a:pt x="239" y="630"/>
                  </a:lnTo>
                  <a:lnTo>
                    <a:pt x="264" y="619"/>
                  </a:lnTo>
                  <a:lnTo>
                    <a:pt x="288" y="608"/>
                  </a:lnTo>
                  <a:lnTo>
                    <a:pt x="313" y="597"/>
                  </a:lnTo>
                  <a:lnTo>
                    <a:pt x="337" y="584"/>
                  </a:lnTo>
                  <a:lnTo>
                    <a:pt x="360" y="570"/>
                  </a:lnTo>
                  <a:lnTo>
                    <a:pt x="382" y="554"/>
                  </a:lnTo>
                  <a:lnTo>
                    <a:pt x="405" y="538"/>
                  </a:lnTo>
                  <a:lnTo>
                    <a:pt x="425" y="522"/>
                  </a:lnTo>
                  <a:lnTo>
                    <a:pt x="447" y="504"/>
                  </a:lnTo>
                  <a:lnTo>
                    <a:pt x="466" y="485"/>
                  </a:lnTo>
                  <a:lnTo>
                    <a:pt x="486" y="467"/>
                  </a:lnTo>
                  <a:lnTo>
                    <a:pt x="504" y="446"/>
                  </a:lnTo>
                  <a:lnTo>
                    <a:pt x="522" y="426"/>
                  </a:lnTo>
                  <a:lnTo>
                    <a:pt x="539" y="404"/>
                  </a:lnTo>
                  <a:lnTo>
                    <a:pt x="554" y="383"/>
                  </a:lnTo>
                  <a:lnTo>
                    <a:pt x="569" y="360"/>
                  </a:lnTo>
                  <a:lnTo>
                    <a:pt x="583" y="336"/>
                  </a:lnTo>
                  <a:lnTo>
                    <a:pt x="596" y="313"/>
                  </a:lnTo>
                  <a:lnTo>
                    <a:pt x="608" y="289"/>
                  </a:lnTo>
                  <a:lnTo>
                    <a:pt x="620" y="264"/>
                  </a:lnTo>
                  <a:lnTo>
                    <a:pt x="630" y="239"/>
                  </a:lnTo>
                  <a:lnTo>
                    <a:pt x="638" y="213"/>
                  </a:lnTo>
                  <a:lnTo>
                    <a:pt x="647" y="187"/>
                  </a:lnTo>
                  <a:lnTo>
                    <a:pt x="653" y="161"/>
                  </a:lnTo>
                  <a:lnTo>
                    <a:pt x="660" y="134"/>
                  </a:lnTo>
                  <a:lnTo>
                    <a:pt x="664" y="108"/>
                  </a:lnTo>
                  <a:lnTo>
                    <a:pt x="668" y="81"/>
                  </a:lnTo>
                  <a:lnTo>
                    <a:pt x="671" y="54"/>
                  </a:lnTo>
                  <a:lnTo>
                    <a:pt x="673" y="27"/>
                  </a:lnTo>
                  <a:lnTo>
                    <a:pt x="674" y="0"/>
                  </a:lnTo>
                </a:path>
              </a:pathLst>
            </a:custGeom>
            <a:noFill/>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0" name="任意多边形 346259">
              <a:extLst>
                <a:ext uri="{FF2B5EF4-FFF2-40B4-BE49-F238E27FC236}">
                  <a16:creationId xmlns:a16="http://schemas.microsoft.com/office/drawing/2014/main" id="{A135BB17-11AF-BB61-9F6B-95D776068FFC}"/>
                </a:ext>
              </a:extLst>
            </p:cNvPr>
            <p:cNvSpPr>
              <a:spLocks noChangeAspect="1"/>
            </p:cNvSpPr>
            <p:nvPr/>
          </p:nvSpPr>
          <p:spPr>
            <a:xfrm>
              <a:off x="2129" y="2817"/>
              <a:ext cx="71" cy="71"/>
            </a:xfrm>
            <a:custGeom>
              <a:avLst/>
              <a:gdLst/>
              <a:ahLst/>
              <a:cxnLst/>
              <a:rect l="0" t="0" r="0" b="0"/>
              <a:pathLst>
                <a:path w="674" h="674">
                  <a:moveTo>
                    <a:pt x="674" y="0"/>
                  </a:moveTo>
                  <a:lnTo>
                    <a:pt x="646" y="1"/>
                  </a:lnTo>
                  <a:lnTo>
                    <a:pt x="619" y="2"/>
                  </a:lnTo>
                  <a:lnTo>
                    <a:pt x="592" y="6"/>
                  </a:lnTo>
                  <a:lnTo>
                    <a:pt x="565" y="9"/>
                  </a:lnTo>
                  <a:lnTo>
                    <a:pt x="538" y="14"/>
                  </a:lnTo>
                  <a:lnTo>
                    <a:pt x="513" y="20"/>
                  </a:lnTo>
                  <a:lnTo>
                    <a:pt x="487" y="27"/>
                  </a:lnTo>
                  <a:lnTo>
                    <a:pt x="461" y="35"/>
                  </a:lnTo>
                  <a:lnTo>
                    <a:pt x="435" y="45"/>
                  </a:lnTo>
                  <a:lnTo>
                    <a:pt x="410" y="54"/>
                  </a:lnTo>
                  <a:lnTo>
                    <a:pt x="385" y="66"/>
                  </a:lnTo>
                  <a:lnTo>
                    <a:pt x="360" y="78"/>
                  </a:lnTo>
                  <a:lnTo>
                    <a:pt x="336" y="91"/>
                  </a:lnTo>
                  <a:lnTo>
                    <a:pt x="314" y="105"/>
                  </a:lnTo>
                  <a:lnTo>
                    <a:pt x="291" y="120"/>
                  </a:lnTo>
                  <a:lnTo>
                    <a:pt x="269" y="135"/>
                  </a:lnTo>
                  <a:lnTo>
                    <a:pt x="248" y="153"/>
                  </a:lnTo>
                  <a:lnTo>
                    <a:pt x="227" y="170"/>
                  </a:lnTo>
                  <a:lnTo>
                    <a:pt x="207" y="188"/>
                  </a:lnTo>
                  <a:lnTo>
                    <a:pt x="188" y="208"/>
                  </a:lnTo>
                  <a:lnTo>
                    <a:pt x="170" y="227"/>
                  </a:lnTo>
                  <a:lnTo>
                    <a:pt x="152" y="248"/>
                  </a:lnTo>
                  <a:lnTo>
                    <a:pt x="136" y="269"/>
                  </a:lnTo>
                  <a:lnTo>
                    <a:pt x="119" y="292"/>
                  </a:lnTo>
                  <a:lnTo>
                    <a:pt x="104" y="315"/>
                  </a:lnTo>
                  <a:lnTo>
                    <a:pt x="90" y="337"/>
                  </a:lnTo>
                  <a:lnTo>
                    <a:pt x="77" y="361"/>
                  </a:lnTo>
                  <a:lnTo>
                    <a:pt x="65" y="386"/>
                  </a:lnTo>
                  <a:lnTo>
                    <a:pt x="55" y="410"/>
                  </a:lnTo>
                  <a:lnTo>
                    <a:pt x="44" y="435"/>
                  </a:lnTo>
                  <a:lnTo>
                    <a:pt x="35" y="460"/>
                  </a:lnTo>
                  <a:lnTo>
                    <a:pt x="26" y="486"/>
                  </a:lnTo>
                  <a:lnTo>
                    <a:pt x="20" y="513"/>
                  </a:lnTo>
                  <a:lnTo>
                    <a:pt x="13" y="539"/>
                  </a:lnTo>
                  <a:lnTo>
                    <a:pt x="9" y="566"/>
                  </a:lnTo>
                  <a:lnTo>
                    <a:pt x="5" y="593"/>
                  </a:lnTo>
                  <a:lnTo>
                    <a:pt x="3" y="620"/>
                  </a:lnTo>
                  <a:lnTo>
                    <a:pt x="0" y="647"/>
                  </a:lnTo>
                  <a:lnTo>
                    <a:pt x="0" y="674"/>
                  </a:lnTo>
                </a:path>
              </a:pathLst>
            </a:custGeom>
            <a:noFill/>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1" name="任意多边形 346260">
              <a:extLst>
                <a:ext uri="{FF2B5EF4-FFF2-40B4-BE49-F238E27FC236}">
                  <a16:creationId xmlns:a16="http://schemas.microsoft.com/office/drawing/2014/main" id="{5120113B-58EA-DFA2-F23E-534D55879CBD}"/>
                </a:ext>
              </a:extLst>
            </p:cNvPr>
            <p:cNvSpPr>
              <a:spLocks noChangeAspect="1"/>
            </p:cNvSpPr>
            <p:nvPr/>
          </p:nvSpPr>
          <p:spPr>
            <a:xfrm>
              <a:off x="2667" y="2817"/>
              <a:ext cx="72" cy="71"/>
            </a:xfrm>
            <a:custGeom>
              <a:avLst/>
              <a:gdLst/>
              <a:ahLst/>
              <a:cxnLst/>
              <a:rect l="0" t="0" r="0" b="0"/>
              <a:pathLst>
                <a:path w="674" h="674">
                  <a:moveTo>
                    <a:pt x="674" y="674"/>
                  </a:moveTo>
                  <a:lnTo>
                    <a:pt x="673" y="647"/>
                  </a:lnTo>
                  <a:lnTo>
                    <a:pt x="671" y="620"/>
                  </a:lnTo>
                  <a:lnTo>
                    <a:pt x="668" y="593"/>
                  </a:lnTo>
                  <a:lnTo>
                    <a:pt x="664" y="566"/>
                  </a:lnTo>
                  <a:lnTo>
                    <a:pt x="660" y="539"/>
                  </a:lnTo>
                  <a:lnTo>
                    <a:pt x="653" y="513"/>
                  </a:lnTo>
                  <a:lnTo>
                    <a:pt x="647" y="486"/>
                  </a:lnTo>
                  <a:lnTo>
                    <a:pt x="638" y="460"/>
                  </a:lnTo>
                  <a:lnTo>
                    <a:pt x="630" y="435"/>
                  </a:lnTo>
                  <a:lnTo>
                    <a:pt x="620" y="410"/>
                  </a:lnTo>
                  <a:lnTo>
                    <a:pt x="608" y="386"/>
                  </a:lnTo>
                  <a:lnTo>
                    <a:pt x="596" y="361"/>
                  </a:lnTo>
                  <a:lnTo>
                    <a:pt x="583" y="337"/>
                  </a:lnTo>
                  <a:lnTo>
                    <a:pt x="569" y="315"/>
                  </a:lnTo>
                  <a:lnTo>
                    <a:pt x="554" y="292"/>
                  </a:lnTo>
                  <a:lnTo>
                    <a:pt x="539" y="269"/>
                  </a:lnTo>
                  <a:lnTo>
                    <a:pt x="522" y="248"/>
                  </a:lnTo>
                  <a:lnTo>
                    <a:pt x="504" y="227"/>
                  </a:lnTo>
                  <a:lnTo>
                    <a:pt x="486" y="208"/>
                  </a:lnTo>
                  <a:lnTo>
                    <a:pt x="466" y="188"/>
                  </a:lnTo>
                  <a:lnTo>
                    <a:pt x="447" y="170"/>
                  </a:lnTo>
                  <a:lnTo>
                    <a:pt x="425" y="153"/>
                  </a:lnTo>
                  <a:lnTo>
                    <a:pt x="405" y="135"/>
                  </a:lnTo>
                  <a:lnTo>
                    <a:pt x="382" y="120"/>
                  </a:lnTo>
                  <a:lnTo>
                    <a:pt x="360" y="105"/>
                  </a:lnTo>
                  <a:lnTo>
                    <a:pt x="337" y="91"/>
                  </a:lnTo>
                  <a:lnTo>
                    <a:pt x="313" y="78"/>
                  </a:lnTo>
                  <a:lnTo>
                    <a:pt x="288" y="66"/>
                  </a:lnTo>
                  <a:lnTo>
                    <a:pt x="264" y="54"/>
                  </a:lnTo>
                  <a:lnTo>
                    <a:pt x="239" y="45"/>
                  </a:lnTo>
                  <a:lnTo>
                    <a:pt x="214" y="35"/>
                  </a:lnTo>
                  <a:lnTo>
                    <a:pt x="188" y="27"/>
                  </a:lnTo>
                  <a:lnTo>
                    <a:pt x="161" y="20"/>
                  </a:lnTo>
                  <a:lnTo>
                    <a:pt x="135" y="14"/>
                  </a:lnTo>
                  <a:lnTo>
                    <a:pt x="108" y="9"/>
                  </a:lnTo>
                  <a:lnTo>
                    <a:pt x="81" y="6"/>
                  </a:lnTo>
                  <a:lnTo>
                    <a:pt x="54" y="2"/>
                  </a:lnTo>
                  <a:lnTo>
                    <a:pt x="27" y="1"/>
                  </a:lnTo>
                  <a:lnTo>
                    <a:pt x="0" y="0"/>
                  </a:lnTo>
                </a:path>
              </a:pathLst>
            </a:custGeom>
            <a:noFill/>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52" name="组合 151">
            <a:extLst>
              <a:ext uri="{FF2B5EF4-FFF2-40B4-BE49-F238E27FC236}">
                <a16:creationId xmlns:a16="http://schemas.microsoft.com/office/drawing/2014/main" id="{4AC14140-85D8-2FF9-A311-3065CC21AA3F}"/>
              </a:ext>
            </a:extLst>
          </p:cNvPr>
          <p:cNvGrpSpPr/>
          <p:nvPr/>
        </p:nvGrpSpPr>
        <p:grpSpPr>
          <a:xfrm>
            <a:off x="3462338" y="4462462"/>
            <a:ext cx="2011362" cy="2395538"/>
            <a:chOff x="271" y="2460"/>
            <a:chExt cx="1267" cy="1509"/>
          </a:xfrm>
        </p:grpSpPr>
        <p:sp>
          <p:nvSpPr>
            <p:cNvPr id="153" name="直接连接符 346262">
              <a:extLst>
                <a:ext uri="{FF2B5EF4-FFF2-40B4-BE49-F238E27FC236}">
                  <a16:creationId xmlns:a16="http://schemas.microsoft.com/office/drawing/2014/main" id="{638C1029-7F14-955B-C801-9D969082750F}"/>
                </a:ext>
              </a:extLst>
            </p:cNvPr>
            <p:cNvSpPr>
              <a:spLocks noChangeAspect="1"/>
            </p:cNvSpPr>
            <p:nvPr/>
          </p:nvSpPr>
          <p:spPr>
            <a:xfrm>
              <a:off x="331" y="2690"/>
              <a:ext cx="246"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54" name="组合 346263">
              <a:extLst>
                <a:ext uri="{FF2B5EF4-FFF2-40B4-BE49-F238E27FC236}">
                  <a16:creationId xmlns:a16="http://schemas.microsoft.com/office/drawing/2014/main" id="{DCE7262F-FE86-7EB1-D871-77F6F1BF14B6}"/>
                </a:ext>
              </a:extLst>
            </p:cNvPr>
            <p:cNvGrpSpPr>
              <a:grpSpLocks noChangeAspect="1"/>
            </p:cNvGrpSpPr>
            <p:nvPr/>
          </p:nvGrpSpPr>
          <p:grpSpPr>
            <a:xfrm>
              <a:off x="903" y="2460"/>
              <a:ext cx="2" cy="671"/>
              <a:chOff x="3010" y="2496"/>
              <a:chExt cx="2" cy="801"/>
            </a:xfrm>
          </p:grpSpPr>
          <p:sp>
            <p:nvSpPr>
              <p:cNvPr id="191" name="直接连接符 346264">
                <a:extLst>
                  <a:ext uri="{FF2B5EF4-FFF2-40B4-BE49-F238E27FC236}">
                    <a16:creationId xmlns:a16="http://schemas.microsoft.com/office/drawing/2014/main" id="{6E6A84EE-3286-FF5F-8D52-913A97CD7CF6}"/>
                  </a:ext>
                </a:extLst>
              </p:cNvPr>
              <p:cNvSpPr>
                <a:spLocks noChangeAspect="1"/>
              </p:cNvSpPr>
              <p:nvPr/>
            </p:nvSpPr>
            <p:spPr>
              <a:xfrm>
                <a:off x="3010" y="2496"/>
                <a:ext cx="2" cy="9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2" name="直接连接符 346265">
                <a:extLst>
                  <a:ext uri="{FF2B5EF4-FFF2-40B4-BE49-F238E27FC236}">
                    <a16:creationId xmlns:a16="http://schemas.microsoft.com/office/drawing/2014/main" id="{A522AB5A-7A20-31AE-678B-0A9BD9A054F6}"/>
                  </a:ext>
                </a:extLst>
              </p:cNvPr>
              <p:cNvSpPr>
                <a:spLocks noChangeAspect="1"/>
              </p:cNvSpPr>
              <p:nvPr/>
            </p:nvSpPr>
            <p:spPr>
              <a:xfrm>
                <a:off x="3010" y="2618"/>
                <a:ext cx="2" cy="2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3" name="直接连接符 346266">
                <a:extLst>
                  <a:ext uri="{FF2B5EF4-FFF2-40B4-BE49-F238E27FC236}">
                    <a16:creationId xmlns:a16="http://schemas.microsoft.com/office/drawing/2014/main" id="{063DD127-9E99-465E-42B5-B60946DB7653}"/>
                  </a:ext>
                </a:extLst>
              </p:cNvPr>
              <p:cNvSpPr>
                <a:spLocks noChangeAspect="1"/>
              </p:cNvSpPr>
              <p:nvPr/>
            </p:nvSpPr>
            <p:spPr>
              <a:xfrm>
                <a:off x="3010" y="2677"/>
                <a:ext cx="2" cy="17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4" name="直接连接符 346267">
                <a:extLst>
                  <a:ext uri="{FF2B5EF4-FFF2-40B4-BE49-F238E27FC236}">
                    <a16:creationId xmlns:a16="http://schemas.microsoft.com/office/drawing/2014/main" id="{FAC356C4-3CD1-8A89-D53E-70EA665B69D2}"/>
                  </a:ext>
                </a:extLst>
              </p:cNvPr>
              <p:cNvSpPr>
                <a:spLocks noChangeAspect="1"/>
              </p:cNvSpPr>
              <p:nvPr/>
            </p:nvSpPr>
            <p:spPr>
              <a:xfrm>
                <a:off x="3010" y="2882"/>
                <a:ext cx="2" cy="2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5" name="直接连接符 346268">
                <a:extLst>
                  <a:ext uri="{FF2B5EF4-FFF2-40B4-BE49-F238E27FC236}">
                    <a16:creationId xmlns:a16="http://schemas.microsoft.com/office/drawing/2014/main" id="{9409CFB9-1D00-12A4-BB07-8829D95CC66E}"/>
                  </a:ext>
                </a:extLst>
              </p:cNvPr>
              <p:cNvSpPr>
                <a:spLocks noChangeAspect="1"/>
              </p:cNvSpPr>
              <p:nvPr/>
            </p:nvSpPr>
            <p:spPr>
              <a:xfrm>
                <a:off x="3010" y="2940"/>
                <a:ext cx="2" cy="17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6" name="直接连接符 346269">
                <a:extLst>
                  <a:ext uri="{FF2B5EF4-FFF2-40B4-BE49-F238E27FC236}">
                    <a16:creationId xmlns:a16="http://schemas.microsoft.com/office/drawing/2014/main" id="{5259DE17-C2C7-3D97-CFCE-F18D27C4BFF7}"/>
                  </a:ext>
                </a:extLst>
              </p:cNvPr>
              <p:cNvSpPr>
                <a:spLocks noChangeAspect="1"/>
              </p:cNvSpPr>
              <p:nvPr/>
            </p:nvSpPr>
            <p:spPr>
              <a:xfrm>
                <a:off x="3010" y="3145"/>
                <a:ext cx="2" cy="2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7" name="直接连接符 346270">
                <a:extLst>
                  <a:ext uri="{FF2B5EF4-FFF2-40B4-BE49-F238E27FC236}">
                    <a16:creationId xmlns:a16="http://schemas.microsoft.com/office/drawing/2014/main" id="{BE55AB16-B15A-BDB8-FC50-42393919995D}"/>
                  </a:ext>
                </a:extLst>
              </p:cNvPr>
              <p:cNvSpPr>
                <a:spLocks noChangeAspect="1"/>
              </p:cNvSpPr>
              <p:nvPr/>
            </p:nvSpPr>
            <p:spPr>
              <a:xfrm>
                <a:off x="3010" y="3204"/>
                <a:ext cx="2" cy="9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55" name="直接连接符 346271">
              <a:extLst>
                <a:ext uri="{FF2B5EF4-FFF2-40B4-BE49-F238E27FC236}">
                  <a16:creationId xmlns:a16="http://schemas.microsoft.com/office/drawing/2014/main" id="{200EFC74-8D82-983D-E54F-F0CAA45A2B18}"/>
                </a:ext>
              </a:extLst>
            </p:cNvPr>
            <p:cNvSpPr>
              <a:spLocks noChangeAspect="1"/>
            </p:cNvSpPr>
            <p:nvPr/>
          </p:nvSpPr>
          <p:spPr>
            <a:xfrm>
              <a:off x="271" y="2460"/>
              <a:ext cx="366" cy="0"/>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6" name="直接连接符 346272">
              <a:extLst>
                <a:ext uri="{FF2B5EF4-FFF2-40B4-BE49-F238E27FC236}">
                  <a16:creationId xmlns:a16="http://schemas.microsoft.com/office/drawing/2014/main" id="{E0A6629D-CE1B-D816-6C1D-4463DEE8F127}"/>
                </a:ext>
              </a:extLst>
            </p:cNvPr>
            <p:cNvSpPr>
              <a:spLocks noChangeAspect="1"/>
            </p:cNvSpPr>
            <p:nvPr/>
          </p:nvSpPr>
          <p:spPr>
            <a:xfrm>
              <a:off x="637" y="2460"/>
              <a:ext cx="1" cy="14"/>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7" name="直接连接符 346273">
              <a:extLst>
                <a:ext uri="{FF2B5EF4-FFF2-40B4-BE49-F238E27FC236}">
                  <a16:creationId xmlns:a16="http://schemas.microsoft.com/office/drawing/2014/main" id="{12326E79-8371-65BC-ACFF-74F1D1F9CE7A}"/>
                </a:ext>
              </a:extLst>
            </p:cNvPr>
            <p:cNvSpPr>
              <a:spLocks noChangeAspect="1"/>
            </p:cNvSpPr>
            <p:nvPr/>
          </p:nvSpPr>
          <p:spPr>
            <a:xfrm>
              <a:off x="271" y="2460"/>
              <a:ext cx="1" cy="17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8" name="任意多边形 346274">
              <a:extLst>
                <a:ext uri="{FF2B5EF4-FFF2-40B4-BE49-F238E27FC236}">
                  <a16:creationId xmlns:a16="http://schemas.microsoft.com/office/drawing/2014/main" id="{AAE66D77-1F39-3533-9DCF-9F893DEA351F}"/>
                </a:ext>
              </a:extLst>
            </p:cNvPr>
            <p:cNvSpPr>
              <a:spLocks noChangeAspect="1"/>
            </p:cNvSpPr>
            <p:nvPr/>
          </p:nvSpPr>
          <p:spPr>
            <a:xfrm>
              <a:off x="271" y="2631"/>
              <a:ext cx="60" cy="59"/>
            </a:xfrm>
            <a:custGeom>
              <a:avLst/>
              <a:gdLst/>
              <a:ahLst/>
              <a:cxnLst/>
              <a:rect l="0" t="0" r="0" b="0"/>
              <a:pathLst>
                <a:path w="674" h="673">
                  <a:moveTo>
                    <a:pt x="0" y="0"/>
                  </a:moveTo>
                  <a:lnTo>
                    <a:pt x="2" y="48"/>
                  </a:lnTo>
                  <a:lnTo>
                    <a:pt x="8" y="96"/>
                  </a:lnTo>
                  <a:lnTo>
                    <a:pt x="16" y="143"/>
                  </a:lnTo>
                  <a:lnTo>
                    <a:pt x="28" y="189"/>
                  </a:lnTo>
                  <a:lnTo>
                    <a:pt x="43" y="235"/>
                  </a:lnTo>
                  <a:lnTo>
                    <a:pt x="62" y="280"/>
                  </a:lnTo>
                  <a:lnTo>
                    <a:pt x="83" y="322"/>
                  </a:lnTo>
                  <a:lnTo>
                    <a:pt x="107" y="364"/>
                  </a:lnTo>
                  <a:lnTo>
                    <a:pt x="135" y="403"/>
                  </a:lnTo>
                  <a:lnTo>
                    <a:pt x="165" y="441"/>
                  </a:lnTo>
                  <a:lnTo>
                    <a:pt x="198" y="476"/>
                  </a:lnTo>
                  <a:lnTo>
                    <a:pt x="233" y="509"/>
                  </a:lnTo>
                  <a:lnTo>
                    <a:pt x="270" y="539"/>
                  </a:lnTo>
                  <a:lnTo>
                    <a:pt x="310" y="566"/>
                  </a:lnTo>
                  <a:lnTo>
                    <a:pt x="351" y="591"/>
                  </a:lnTo>
                  <a:lnTo>
                    <a:pt x="394" y="613"/>
                  </a:lnTo>
                  <a:lnTo>
                    <a:pt x="439" y="631"/>
                  </a:lnTo>
                  <a:lnTo>
                    <a:pt x="484" y="646"/>
                  </a:lnTo>
                  <a:lnTo>
                    <a:pt x="530" y="658"/>
                  </a:lnTo>
                  <a:lnTo>
                    <a:pt x="578" y="667"/>
                  </a:lnTo>
                  <a:lnTo>
                    <a:pt x="626" y="671"/>
                  </a:lnTo>
                  <a:lnTo>
                    <a:pt x="674" y="673"/>
                  </a:lnTo>
                </a:path>
              </a:pathLst>
            </a:custGeom>
            <a:noFill/>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9" name="直接连接符 346275">
              <a:extLst>
                <a:ext uri="{FF2B5EF4-FFF2-40B4-BE49-F238E27FC236}">
                  <a16:creationId xmlns:a16="http://schemas.microsoft.com/office/drawing/2014/main" id="{78AAC257-A5B8-FD81-D160-0C1F610F7E6F}"/>
                </a:ext>
              </a:extLst>
            </p:cNvPr>
            <p:cNvSpPr>
              <a:spLocks noChangeAspect="1"/>
            </p:cNvSpPr>
            <p:nvPr/>
          </p:nvSpPr>
          <p:spPr>
            <a:xfrm>
              <a:off x="685" y="2522"/>
              <a:ext cx="439" cy="0"/>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0" name="直接连接符 346276">
              <a:extLst>
                <a:ext uri="{FF2B5EF4-FFF2-40B4-BE49-F238E27FC236}">
                  <a16:creationId xmlns:a16="http://schemas.microsoft.com/office/drawing/2014/main" id="{070E6716-BC69-9FDE-926F-3DAC557B082E}"/>
                </a:ext>
              </a:extLst>
            </p:cNvPr>
            <p:cNvSpPr>
              <a:spLocks noChangeAspect="1"/>
            </p:cNvSpPr>
            <p:nvPr/>
          </p:nvSpPr>
          <p:spPr>
            <a:xfrm>
              <a:off x="1172" y="2460"/>
              <a:ext cx="0" cy="14"/>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1" name="直接连接符 346277">
              <a:extLst>
                <a:ext uri="{FF2B5EF4-FFF2-40B4-BE49-F238E27FC236}">
                  <a16:creationId xmlns:a16="http://schemas.microsoft.com/office/drawing/2014/main" id="{3C28B5A3-FAC2-2DE7-84E3-E8DE97029AB9}"/>
                </a:ext>
              </a:extLst>
            </p:cNvPr>
            <p:cNvSpPr>
              <a:spLocks noChangeAspect="1"/>
            </p:cNvSpPr>
            <p:nvPr/>
          </p:nvSpPr>
          <p:spPr>
            <a:xfrm>
              <a:off x="1172" y="2460"/>
              <a:ext cx="365" cy="0"/>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2" name="直接连接符 346278">
              <a:extLst>
                <a:ext uri="{FF2B5EF4-FFF2-40B4-BE49-F238E27FC236}">
                  <a16:creationId xmlns:a16="http://schemas.microsoft.com/office/drawing/2014/main" id="{E3822D45-A977-E1F0-CEDA-8A68454F1592}"/>
                </a:ext>
              </a:extLst>
            </p:cNvPr>
            <p:cNvSpPr>
              <a:spLocks noChangeAspect="1"/>
            </p:cNvSpPr>
            <p:nvPr/>
          </p:nvSpPr>
          <p:spPr>
            <a:xfrm>
              <a:off x="1537" y="2460"/>
              <a:ext cx="1" cy="17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3" name="任意多边形 346279">
              <a:extLst>
                <a:ext uri="{FF2B5EF4-FFF2-40B4-BE49-F238E27FC236}">
                  <a16:creationId xmlns:a16="http://schemas.microsoft.com/office/drawing/2014/main" id="{8D989383-26D9-3EE9-DAB7-EEA89C0F6FA7}"/>
                </a:ext>
              </a:extLst>
            </p:cNvPr>
            <p:cNvSpPr>
              <a:spLocks noChangeAspect="1"/>
            </p:cNvSpPr>
            <p:nvPr/>
          </p:nvSpPr>
          <p:spPr>
            <a:xfrm>
              <a:off x="1478" y="2631"/>
              <a:ext cx="59" cy="59"/>
            </a:xfrm>
            <a:custGeom>
              <a:avLst/>
              <a:gdLst/>
              <a:ahLst/>
              <a:cxnLst/>
              <a:rect l="0" t="0" r="0" b="0"/>
              <a:pathLst>
                <a:path w="673" h="673">
                  <a:moveTo>
                    <a:pt x="0" y="673"/>
                  </a:moveTo>
                  <a:lnTo>
                    <a:pt x="48" y="671"/>
                  </a:lnTo>
                  <a:lnTo>
                    <a:pt x="95" y="667"/>
                  </a:lnTo>
                  <a:lnTo>
                    <a:pt x="143" y="658"/>
                  </a:lnTo>
                  <a:lnTo>
                    <a:pt x="189" y="646"/>
                  </a:lnTo>
                  <a:lnTo>
                    <a:pt x="235" y="631"/>
                  </a:lnTo>
                  <a:lnTo>
                    <a:pt x="279" y="613"/>
                  </a:lnTo>
                  <a:lnTo>
                    <a:pt x="322" y="591"/>
                  </a:lnTo>
                  <a:lnTo>
                    <a:pt x="363" y="566"/>
                  </a:lnTo>
                  <a:lnTo>
                    <a:pt x="403" y="539"/>
                  </a:lnTo>
                  <a:lnTo>
                    <a:pt x="441" y="509"/>
                  </a:lnTo>
                  <a:lnTo>
                    <a:pt x="475" y="476"/>
                  </a:lnTo>
                  <a:lnTo>
                    <a:pt x="509" y="441"/>
                  </a:lnTo>
                  <a:lnTo>
                    <a:pt x="538" y="403"/>
                  </a:lnTo>
                  <a:lnTo>
                    <a:pt x="566" y="364"/>
                  </a:lnTo>
                  <a:lnTo>
                    <a:pt x="591" y="322"/>
                  </a:lnTo>
                  <a:lnTo>
                    <a:pt x="612" y="280"/>
                  </a:lnTo>
                  <a:lnTo>
                    <a:pt x="630" y="235"/>
                  </a:lnTo>
                  <a:lnTo>
                    <a:pt x="646" y="189"/>
                  </a:lnTo>
                  <a:lnTo>
                    <a:pt x="658" y="143"/>
                  </a:lnTo>
                  <a:lnTo>
                    <a:pt x="666" y="96"/>
                  </a:lnTo>
                  <a:lnTo>
                    <a:pt x="671" y="48"/>
                  </a:lnTo>
                  <a:lnTo>
                    <a:pt x="673" y="0"/>
                  </a:lnTo>
                </a:path>
              </a:pathLst>
            </a:custGeom>
            <a:noFill/>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4" name="直接连接符 346280">
              <a:extLst>
                <a:ext uri="{FF2B5EF4-FFF2-40B4-BE49-F238E27FC236}">
                  <a16:creationId xmlns:a16="http://schemas.microsoft.com/office/drawing/2014/main" id="{2429472B-3BEF-2BB5-6FA2-EB3961E86EF9}"/>
                </a:ext>
              </a:extLst>
            </p:cNvPr>
            <p:cNvSpPr>
              <a:spLocks noChangeAspect="1"/>
            </p:cNvSpPr>
            <p:nvPr/>
          </p:nvSpPr>
          <p:spPr>
            <a:xfrm flipV="1">
              <a:off x="637" y="2749"/>
              <a:ext cx="1" cy="334"/>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endParaRPr>
            </a:p>
          </p:txBody>
        </p:sp>
        <p:sp>
          <p:nvSpPr>
            <p:cNvPr id="165" name="直接连接符 346281">
              <a:extLst>
                <a:ext uri="{FF2B5EF4-FFF2-40B4-BE49-F238E27FC236}">
                  <a16:creationId xmlns:a16="http://schemas.microsoft.com/office/drawing/2014/main" id="{DDED3229-14DC-BA56-6452-2E7073ADFB3F}"/>
                </a:ext>
              </a:extLst>
            </p:cNvPr>
            <p:cNvSpPr>
              <a:spLocks noChangeAspect="1"/>
            </p:cNvSpPr>
            <p:nvPr/>
          </p:nvSpPr>
          <p:spPr>
            <a:xfrm flipV="1">
              <a:off x="1172" y="2749"/>
              <a:ext cx="0" cy="323"/>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6" name="任意多边形 346282">
              <a:extLst>
                <a:ext uri="{FF2B5EF4-FFF2-40B4-BE49-F238E27FC236}">
                  <a16:creationId xmlns:a16="http://schemas.microsoft.com/office/drawing/2014/main" id="{2D38AD2A-1AF3-13F9-5D9E-9B00FC3FC412}"/>
                </a:ext>
              </a:extLst>
            </p:cNvPr>
            <p:cNvSpPr>
              <a:spLocks noChangeAspect="1"/>
            </p:cNvSpPr>
            <p:nvPr/>
          </p:nvSpPr>
          <p:spPr>
            <a:xfrm>
              <a:off x="577" y="2690"/>
              <a:ext cx="60" cy="59"/>
            </a:xfrm>
            <a:custGeom>
              <a:avLst/>
              <a:gdLst/>
              <a:ahLst/>
              <a:cxnLst/>
              <a:rect l="0" t="0" r="0" b="0"/>
              <a:pathLst>
                <a:path w="674" h="673">
                  <a:moveTo>
                    <a:pt x="674" y="673"/>
                  </a:moveTo>
                  <a:lnTo>
                    <a:pt x="672" y="626"/>
                  </a:lnTo>
                  <a:lnTo>
                    <a:pt x="667" y="578"/>
                  </a:lnTo>
                  <a:lnTo>
                    <a:pt x="658" y="531"/>
                  </a:lnTo>
                  <a:lnTo>
                    <a:pt x="646" y="484"/>
                  </a:lnTo>
                  <a:lnTo>
                    <a:pt x="631" y="439"/>
                  </a:lnTo>
                  <a:lnTo>
                    <a:pt x="613" y="393"/>
                  </a:lnTo>
                  <a:lnTo>
                    <a:pt x="591" y="351"/>
                  </a:lnTo>
                  <a:lnTo>
                    <a:pt x="567" y="309"/>
                  </a:lnTo>
                  <a:lnTo>
                    <a:pt x="539" y="270"/>
                  </a:lnTo>
                  <a:lnTo>
                    <a:pt x="509" y="233"/>
                  </a:lnTo>
                  <a:lnTo>
                    <a:pt x="477" y="198"/>
                  </a:lnTo>
                  <a:lnTo>
                    <a:pt x="441" y="164"/>
                  </a:lnTo>
                  <a:lnTo>
                    <a:pt x="404" y="134"/>
                  </a:lnTo>
                  <a:lnTo>
                    <a:pt x="364" y="107"/>
                  </a:lnTo>
                  <a:lnTo>
                    <a:pt x="323" y="82"/>
                  </a:lnTo>
                  <a:lnTo>
                    <a:pt x="280" y="61"/>
                  </a:lnTo>
                  <a:lnTo>
                    <a:pt x="236" y="42"/>
                  </a:lnTo>
                  <a:lnTo>
                    <a:pt x="190" y="27"/>
                  </a:lnTo>
                  <a:lnTo>
                    <a:pt x="144" y="15"/>
                  </a:lnTo>
                  <a:lnTo>
                    <a:pt x="96" y="7"/>
                  </a:lnTo>
                  <a:lnTo>
                    <a:pt x="49" y="2"/>
                  </a:lnTo>
                  <a:lnTo>
                    <a:pt x="0" y="0"/>
                  </a:lnTo>
                </a:path>
              </a:pathLst>
            </a:custGeom>
            <a:noFill/>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7" name="直接连接符 346283">
              <a:extLst>
                <a:ext uri="{FF2B5EF4-FFF2-40B4-BE49-F238E27FC236}">
                  <a16:creationId xmlns:a16="http://schemas.microsoft.com/office/drawing/2014/main" id="{4324F2E3-9612-7728-0ADB-E439152A951D}"/>
                </a:ext>
              </a:extLst>
            </p:cNvPr>
            <p:cNvSpPr>
              <a:spLocks noChangeAspect="1"/>
            </p:cNvSpPr>
            <p:nvPr/>
          </p:nvSpPr>
          <p:spPr>
            <a:xfrm flipH="1">
              <a:off x="1231" y="2690"/>
              <a:ext cx="247"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8" name="任意多边形 346284">
              <a:extLst>
                <a:ext uri="{FF2B5EF4-FFF2-40B4-BE49-F238E27FC236}">
                  <a16:creationId xmlns:a16="http://schemas.microsoft.com/office/drawing/2014/main" id="{9E8B3B5A-19A1-E1E2-7320-4E7C9C2CA929}"/>
                </a:ext>
              </a:extLst>
            </p:cNvPr>
            <p:cNvSpPr>
              <a:spLocks noChangeAspect="1"/>
            </p:cNvSpPr>
            <p:nvPr/>
          </p:nvSpPr>
          <p:spPr>
            <a:xfrm>
              <a:off x="1172" y="2690"/>
              <a:ext cx="59" cy="59"/>
            </a:xfrm>
            <a:custGeom>
              <a:avLst/>
              <a:gdLst/>
              <a:ahLst/>
              <a:cxnLst/>
              <a:rect l="0" t="0" r="0" b="0"/>
              <a:pathLst>
                <a:path w="673" h="673">
                  <a:moveTo>
                    <a:pt x="673" y="0"/>
                  </a:moveTo>
                  <a:lnTo>
                    <a:pt x="624" y="2"/>
                  </a:lnTo>
                  <a:lnTo>
                    <a:pt x="577" y="7"/>
                  </a:lnTo>
                  <a:lnTo>
                    <a:pt x="529" y="15"/>
                  </a:lnTo>
                  <a:lnTo>
                    <a:pt x="483" y="27"/>
                  </a:lnTo>
                  <a:lnTo>
                    <a:pt x="438" y="42"/>
                  </a:lnTo>
                  <a:lnTo>
                    <a:pt x="393" y="61"/>
                  </a:lnTo>
                  <a:lnTo>
                    <a:pt x="350" y="82"/>
                  </a:lnTo>
                  <a:lnTo>
                    <a:pt x="309" y="107"/>
                  </a:lnTo>
                  <a:lnTo>
                    <a:pt x="269" y="134"/>
                  </a:lnTo>
                  <a:lnTo>
                    <a:pt x="232" y="164"/>
                  </a:lnTo>
                  <a:lnTo>
                    <a:pt x="197" y="198"/>
                  </a:lnTo>
                  <a:lnTo>
                    <a:pt x="164" y="233"/>
                  </a:lnTo>
                  <a:lnTo>
                    <a:pt x="134" y="270"/>
                  </a:lnTo>
                  <a:lnTo>
                    <a:pt x="107" y="309"/>
                  </a:lnTo>
                  <a:lnTo>
                    <a:pt x="82" y="351"/>
                  </a:lnTo>
                  <a:lnTo>
                    <a:pt x="61" y="393"/>
                  </a:lnTo>
                  <a:lnTo>
                    <a:pt x="42" y="439"/>
                  </a:lnTo>
                  <a:lnTo>
                    <a:pt x="27" y="484"/>
                  </a:lnTo>
                  <a:lnTo>
                    <a:pt x="15" y="531"/>
                  </a:lnTo>
                  <a:lnTo>
                    <a:pt x="7" y="578"/>
                  </a:lnTo>
                  <a:lnTo>
                    <a:pt x="1" y="626"/>
                  </a:lnTo>
                  <a:lnTo>
                    <a:pt x="0" y="673"/>
                  </a:lnTo>
                </a:path>
              </a:pathLst>
            </a:custGeom>
            <a:noFill/>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9" name="直接连接符 346285">
              <a:extLst>
                <a:ext uri="{FF2B5EF4-FFF2-40B4-BE49-F238E27FC236}">
                  <a16:creationId xmlns:a16="http://schemas.microsoft.com/office/drawing/2014/main" id="{2FAC167E-277B-6516-9142-717A3C1023FF}"/>
                </a:ext>
              </a:extLst>
            </p:cNvPr>
            <p:cNvSpPr>
              <a:spLocks noChangeAspect="1"/>
            </p:cNvSpPr>
            <p:nvPr/>
          </p:nvSpPr>
          <p:spPr>
            <a:xfrm>
              <a:off x="577" y="2690"/>
              <a:ext cx="654"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0" name="任意多边形 346286">
              <a:extLst>
                <a:ext uri="{FF2B5EF4-FFF2-40B4-BE49-F238E27FC236}">
                  <a16:creationId xmlns:a16="http://schemas.microsoft.com/office/drawing/2014/main" id="{DF0A8151-F591-FCB0-44F0-B74B4E4AECC5}"/>
                </a:ext>
              </a:extLst>
            </p:cNvPr>
            <p:cNvSpPr>
              <a:spLocks noChangeAspect="1"/>
            </p:cNvSpPr>
            <p:nvPr/>
          </p:nvSpPr>
          <p:spPr>
            <a:xfrm>
              <a:off x="637" y="3042"/>
              <a:ext cx="535" cy="41"/>
            </a:xfrm>
            <a:custGeom>
              <a:avLst/>
              <a:gdLst/>
              <a:ahLst/>
              <a:cxnLst/>
              <a:rect l="0" t="0" r="0" b="0"/>
              <a:pathLst>
                <a:path w="6107" h="473">
                  <a:moveTo>
                    <a:pt x="0" y="473"/>
                  </a:moveTo>
                  <a:lnTo>
                    <a:pt x="91" y="429"/>
                  </a:lnTo>
                  <a:lnTo>
                    <a:pt x="182" y="384"/>
                  </a:lnTo>
                  <a:lnTo>
                    <a:pt x="274" y="341"/>
                  </a:lnTo>
                  <a:lnTo>
                    <a:pt x="319" y="320"/>
                  </a:lnTo>
                  <a:lnTo>
                    <a:pt x="364" y="299"/>
                  </a:lnTo>
                  <a:lnTo>
                    <a:pt x="411" y="279"/>
                  </a:lnTo>
                  <a:lnTo>
                    <a:pt x="456" y="258"/>
                  </a:lnTo>
                  <a:lnTo>
                    <a:pt x="501" y="239"/>
                  </a:lnTo>
                  <a:lnTo>
                    <a:pt x="548" y="219"/>
                  </a:lnTo>
                  <a:lnTo>
                    <a:pt x="593" y="200"/>
                  </a:lnTo>
                  <a:lnTo>
                    <a:pt x="639" y="181"/>
                  </a:lnTo>
                  <a:lnTo>
                    <a:pt x="685" y="164"/>
                  </a:lnTo>
                  <a:lnTo>
                    <a:pt x="732" y="147"/>
                  </a:lnTo>
                  <a:lnTo>
                    <a:pt x="777" y="131"/>
                  </a:lnTo>
                  <a:lnTo>
                    <a:pt x="823" y="115"/>
                  </a:lnTo>
                  <a:lnTo>
                    <a:pt x="869" y="100"/>
                  </a:lnTo>
                  <a:lnTo>
                    <a:pt x="915" y="86"/>
                  </a:lnTo>
                  <a:lnTo>
                    <a:pt x="962" y="73"/>
                  </a:lnTo>
                  <a:lnTo>
                    <a:pt x="1008" y="61"/>
                  </a:lnTo>
                  <a:lnTo>
                    <a:pt x="1055" y="51"/>
                  </a:lnTo>
                  <a:lnTo>
                    <a:pt x="1101" y="40"/>
                  </a:lnTo>
                  <a:lnTo>
                    <a:pt x="1147" y="31"/>
                  </a:lnTo>
                  <a:lnTo>
                    <a:pt x="1170" y="27"/>
                  </a:lnTo>
                  <a:lnTo>
                    <a:pt x="1194" y="23"/>
                  </a:lnTo>
                  <a:lnTo>
                    <a:pt x="1218" y="19"/>
                  </a:lnTo>
                  <a:lnTo>
                    <a:pt x="1240" y="16"/>
                  </a:lnTo>
                  <a:lnTo>
                    <a:pt x="1264" y="13"/>
                  </a:lnTo>
                  <a:lnTo>
                    <a:pt x="1288" y="11"/>
                  </a:lnTo>
                  <a:lnTo>
                    <a:pt x="1311" y="7"/>
                  </a:lnTo>
                  <a:lnTo>
                    <a:pt x="1334" y="5"/>
                  </a:lnTo>
                  <a:lnTo>
                    <a:pt x="1358" y="4"/>
                  </a:lnTo>
                  <a:lnTo>
                    <a:pt x="1381" y="2"/>
                  </a:lnTo>
                  <a:lnTo>
                    <a:pt x="1405" y="1"/>
                  </a:lnTo>
                  <a:lnTo>
                    <a:pt x="1428" y="1"/>
                  </a:lnTo>
                  <a:lnTo>
                    <a:pt x="1452" y="0"/>
                  </a:lnTo>
                  <a:lnTo>
                    <a:pt x="1476" y="0"/>
                  </a:lnTo>
                  <a:lnTo>
                    <a:pt x="1499" y="0"/>
                  </a:lnTo>
                  <a:lnTo>
                    <a:pt x="1522" y="1"/>
                  </a:lnTo>
                  <a:lnTo>
                    <a:pt x="1546" y="2"/>
                  </a:lnTo>
                  <a:lnTo>
                    <a:pt x="1570" y="3"/>
                  </a:lnTo>
                  <a:lnTo>
                    <a:pt x="1594" y="4"/>
                  </a:lnTo>
                  <a:lnTo>
                    <a:pt x="1617" y="6"/>
                  </a:lnTo>
                  <a:lnTo>
                    <a:pt x="1665" y="11"/>
                  </a:lnTo>
                  <a:lnTo>
                    <a:pt x="1712" y="15"/>
                  </a:lnTo>
                  <a:lnTo>
                    <a:pt x="1760" y="22"/>
                  </a:lnTo>
                  <a:lnTo>
                    <a:pt x="1809" y="28"/>
                  </a:lnTo>
                  <a:lnTo>
                    <a:pt x="1856" y="36"/>
                  </a:lnTo>
                  <a:lnTo>
                    <a:pt x="1904" y="44"/>
                  </a:lnTo>
                  <a:lnTo>
                    <a:pt x="1952" y="53"/>
                  </a:lnTo>
                  <a:lnTo>
                    <a:pt x="2048" y="70"/>
                  </a:lnTo>
                  <a:lnTo>
                    <a:pt x="2145" y="87"/>
                  </a:lnTo>
                  <a:lnTo>
                    <a:pt x="2241" y="105"/>
                  </a:lnTo>
                  <a:lnTo>
                    <a:pt x="2289" y="113"/>
                  </a:lnTo>
                  <a:lnTo>
                    <a:pt x="2338" y="121"/>
                  </a:lnTo>
                  <a:lnTo>
                    <a:pt x="2385" y="128"/>
                  </a:lnTo>
                  <a:lnTo>
                    <a:pt x="2434" y="135"/>
                  </a:lnTo>
                  <a:lnTo>
                    <a:pt x="2483" y="140"/>
                  </a:lnTo>
                  <a:lnTo>
                    <a:pt x="2531" y="146"/>
                  </a:lnTo>
                  <a:lnTo>
                    <a:pt x="2580" y="149"/>
                  </a:lnTo>
                  <a:lnTo>
                    <a:pt x="2604" y="151"/>
                  </a:lnTo>
                  <a:lnTo>
                    <a:pt x="2627" y="152"/>
                  </a:lnTo>
                  <a:lnTo>
                    <a:pt x="2652" y="153"/>
                  </a:lnTo>
                  <a:lnTo>
                    <a:pt x="2676" y="153"/>
                  </a:lnTo>
                  <a:lnTo>
                    <a:pt x="2725" y="153"/>
                  </a:lnTo>
                  <a:lnTo>
                    <a:pt x="2773" y="153"/>
                  </a:lnTo>
                  <a:lnTo>
                    <a:pt x="2822" y="151"/>
                  </a:lnTo>
                  <a:lnTo>
                    <a:pt x="2869" y="150"/>
                  </a:lnTo>
                  <a:lnTo>
                    <a:pt x="2918" y="147"/>
                  </a:lnTo>
                  <a:lnTo>
                    <a:pt x="3015" y="141"/>
                  </a:lnTo>
                  <a:lnTo>
                    <a:pt x="3064" y="139"/>
                  </a:lnTo>
                  <a:lnTo>
                    <a:pt x="3111" y="137"/>
                  </a:lnTo>
                  <a:lnTo>
                    <a:pt x="3160" y="135"/>
                  </a:lnTo>
                  <a:lnTo>
                    <a:pt x="3209" y="134"/>
                  </a:lnTo>
                  <a:lnTo>
                    <a:pt x="3306" y="131"/>
                  </a:lnTo>
                  <a:lnTo>
                    <a:pt x="3402" y="130"/>
                  </a:lnTo>
                  <a:lnTo>
                    <a:pt x="3499" y="128"/>
                  </a:lnTo>
                  <a:lnTo>
                    <a:pt x="3596" y="130"/>
                  </a:lnTo>
                  <a:lnTo>
                    <a:pt x="3693" y="131"/>
                  </a:lnTo>
                  <a:lnTo>
                    <a:pt x="3790" y="133"/>
                  </a:lnTo>
                  <a:lnTo>
                    <a:pt x="3887" y="136"/>
                  </a:lnTo>
                  <a:lnTo>
                    <a:pt x="3983" y="139"/>
                  </a:lnTo>
                  <a:lnTo>
                    <a:pt x="4080" y="145"/>
                  </a:lnTo>
                  <a:lnTo>
                    <a:pt x="4178" y="149"/>
                  </a:lnTo>
                  <a:lnTo>
                    <a:pt x="4274" y="155"/>
                  </a:lnTo>
                  <a:lnTo>
                    <a:pt x="4371" y="162"/>
                  </a:lnTo>
                  <a:lnTo>
                    <a:pt x="4467" y="168"/>
                  </a:lnTo>
                  <a:lnTo>
                    <a:pt x="4564" y="176"/>
                  </a:lnTo>
                  <a:lnTo>
                    <a:pt x="4661" y="184"/>
                  </a:lnTo>
                  <a:lnTo>
                    <a:pt x="4758" y="192"/>
                  </a:lnTo>
                  <a:lnTo>
                    <a:pt x="4854" y="201"/>
                  </a:lnTo>
                  <a:lnTo>
                    <a:pt x="4951" y="209"/>
                  </a:lnTo>
                  <a:lnTo>
                    <a:pt x="5143" y="228"/>
                  </a:lnTo>
                  <a:lnTo>
                    <a:pt x="5337" y="247"/>
                  </a:lnTo>
                  <a:lnTo>
                    <a:pt x="5529" y="268"/>
                  </a:lnTo>
                  <a:lnTo>
                    <a:pt x="5721" y="288"/>
                  </a:lnTo>
                  <a:lnTo>
                    <a:pt x="6107" y="33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1" name="任意多边形 346287">
              <a:extLst>
                <a:ext uri="{FF2B5EF4-FFF2-40B4-BE49-F238E27FC236}">
                  <a16:creationId xmlns:a16="http://schemas.microsoft.com/office/drawing/2014/main" id="{9F7B619A-C7AA-F9DE-FA05-19A540630413}"/>
                </a:ext>
              </a:extLst>
            </p:cNvPr>
            <p:cNvSpPr>
              <a:spLocks noChangeAspect="1"/>
            </p:cNvSpPr>
            <p:nvPr/>
          </p:nvSpPr>
          <p:spPr>
            <a:xfrm>
              <a:off x="637" y="2474"/>
              <a:ext cx="48" cy="48"/>
            </a:xfrm>
            <a:custGeom>
              <a:avLst/>
              <a:gdLst/>
              <a:ahLst/>
              <a:cxnLst/>
              <a:rect l="0" t="0" r="0" b="0"/>
              <a:pathLst>
                <a:path w="538" h="539">
                  <a:moveTo>
                    <a:pt x="0" y="0"/>
                  </a:moveTo>
                  <a:lnTo>
                    <a:pt x="1" y="42"/>
                  </a:lnTo>
                  <a:lnTo>
                    <a:pt x="7" y="85"/>
                  </a:lnTo>
                  <a:lnTo>
                    <a:pt x="14" y="126"/>
                  </a:lnTo>
                  <a:lnTo>
                    <a:pt x="26" y="167"/>
                  </a:lnTo>
                  <a:lnTo>
                    <a:pt x="40" y="207"/>
                  </a:lnTo>
                  <a:lnTo>
                    <a:pt x="59" y="244"/>
                  </a:lnTo>
                  <a:lnTo>
                    <a:pt x="79" y="281"/>
                  </a:lnTo>
                  <a:lnTo>
                    <a:pt x="103" y="317"/>
                  </a:lnTo>
                  <a:lnTo>
                    <a:pt x="129" y="350"/>
                  </a:lnTo>
                  <a:lnTo>
                    <a:pt x="158" y="382"/>
                  </a:lnTo>
                  <a:lnTo>
                    <a:pt x="188" y="410"/>
                  </a:lnTo>
                  <a:lnTo>
                    <a:pt x="222" y="436"/>
                  </a:lnTo>
                  <a:lnTo>
                    <a:pt x="257" y="459"/>
                  </a:lnTo>
                  <a:lnTo>
                    <a:pt x="294" y="480"/>
                  </a:lnTo>
                  <a:lnTo>
                    <a:pt x="332" y="498"/>
                  </a:lnTo>
                  <a:lnTo>
                    <a:pt x="372" y="512"/>
                  </a:lnTo>
                  <a:lnTo>
                    <a:pt x="413" y="524"/>
                  </a:lnTo>
                  <a:lnTo>
                    <a:pt x="454" y="532"/>
                  </a:lnTo>
                  <a:lnTo>
                    <a:pt x="496" y="537"/>
                  </a:lnTo>
                  <a:lnTo>
                    <a:pt x="538" y="539"/>
                  </a:lnTo>
                </a:path>
              </a:pathLst>
            </a:custGeom>
            <a:noFill/>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2" name="直接连接符 346288">
              <a:extLst>
                <a:ext uri="{FF2B5EF4-FFF2-40B4-BE49-F238E27FC236}">
                  <a16:creationId xmlns:a16="http://schemas.microsoft.com/office/drawing/2014/main" id="{67203A58-4437-1A49-ABD4-9F796CF3C9ED}"/>
                </a:ext>
              </a:extLst>
            </p:cNvPr>
            <p:cNvSpPr>
              <a:spLocks noChangeAspect="1"/>
            </p:cNvSpPr>
            <p:nvPr/>
          </p:nvSpPr>
          <p:spPr>
            <a:xfrm>
              <a:off x="271" y="3467"/>
              <a:ext cx="1" cy="262"/>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73" name="组合 346289">
              <a:extLst>
                <a:ext uri="{FF2B5EF4-FFF2-40B4-BE49-F238E27FC236}">
                  <a16:creationId xmlns:a16="http://schemas.microsoft.com/office/drawing/2014/main" id="{2699FF49-FC60-4FB4-3057-4B5934FBB329}"/>
                </a:ext>
              </a:extLst>
            </p:cNvPr>
            <p:cNvGrpSpPr>
              <a:grpSpLocks noChangeAspect="1"/>
            </p:cNvGrpSpPr>
            <p:nvPr/>
          </p:nvGrpSpPr>
          <p:grpSpPr>
            <a:xfrm>
              <a:off x="903" y="3230"/>
              <a:ext cx="2" cy="739"/>
              <a:chOff x="3010" y="3415"/>
              <a:chExt cx="2" cy="881"/>
            </a:xfrm>
          </p:grpSpPr>
          <p:sp>
            <p:nvSpPr>
              <p:cNvPr id="184" name="直接连接符 346290">
                <a:extLst>
                  <a:ext uri="{FF2B5EF4-FFF2-40B4-BE49-F238E27FC236}">
                    <a16:creationId xmlns:a16="http://schemas.microsoft.com/office/drawing/2014/main" id="{AE0B0C60-4E43-4A4B-1D83-B70E9E6AEF1C}"/>
                  </a:ext>
                </a:extLst>
              </p:cNvPr>
              <p:cNvSpPr>
                <a:spLocks noChangeAspect="1"/>
              </p:cNvSpPr>
              <p:nvPr/>
            </p:nvSpPr>
            <p:spPr>
              <a:xfrm>
                <a:off x="3010" y="4166"/>
                <a:ext cx="1" cy="13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5" name="直接连接符 346291">
                <a:extLst>
                  <a:ext uri="{FF2B5EF4-FFF2-40B4-BE49-F238E27FC236}">
                    <a16:creationId xmlns:a16="http://schemas.microsoft.com/office/drawing/2014/main" id="{B7B65287-A201-3814-66D4-D8BC5C6EA74C}"/>
                  </a:ext>
                </a:extLst>
              </p:cNvPr>
              <p:cNvSpPr>
                <a:spLocks noChangeAspect="1"/>
              </p:cNvSpPr>
              <p:nvPr/>
            </p:nvSpPr>
            <p:spPr>
              <a:xfrm>
                <a:off x="3010" y="3415"/>
                <a:ext cx="2" cy="15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6" name="直接连接符 346292">
                <a:extLst>
                  <a:ext uri="{FF2B5EF4-FFF2-40B4-BE49-F238E27FC236}">
                    <a16:creationId xmlns:a16="http://schemas.microsoft.com/office/drawing/2014/main" id="{5E1E32BA-8D6E-B768-ECD6-76E775F63D50}"/>
                  </a:ext>
                </a:extLst>
              </p:cNvPr>
              <p:cNvSpPr>
                <a:spLocks noChangeAspect="1"/>
              </p:cNvSpPr>
              <p:nvPr/>
            </p:nvSpPr>
            <p:spPr>
              <a:xfrm>
                <a:off x="3010" y="3596"/>
                <a:ext cx="2" cy="2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7" name="直接连接符 346293">
                <a:extLst>
                  <a:ext uri="{FF2B5EF4-FFF2-40B4-BE49-F238E27FC236}">
                    <a16:creationId xmlns:a16="http://schemas.microsoft.com/office/drawing/2014/main" id="{5F1663AF-6DFC-961A-6A3E-B7A343F4E369}"/>
                  </a:ext>
                </a:extLst>
              </p:cNvPr>
              <p:cNvSpPr>
                <a:spLocks noChangeAspect="1"/>
              </p:cNvSpPr>
              <p:nvPr/>
            </p:nvSpPr>
            <p:spPr>
              <a:xfrm>
                <a:off x="3010" y="3653"/>
                <a:ext cx="2" cy="177"/>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8" name="直接连接符 346294">
                <a:extLst>
                  <a:ext uri="{FF2B5EF4-FFF2-40B4-BE49-F238E27FC236}">
                    <a16:creationId xmlns:a16="http://schemas.microsoft.com/office/drawing/2014/main" id="{FF67DB0A-4252-BF3F-879C-25EA957696A8}"/>
                  </a:ext>
                </a:extLst>
              </p:cNvPr>
              <p:cNvSpPr>
                <a:spLocks noChangeAspect="1"/>
              </p:cNvSpPr>
              <p:nvPr/>
            </p:nvSpPr>
            <p:spPr>
              <a:xfrm>
                <a:off x="3010" y="3860"/>
                <a:ext cx="2" cy="2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9" name="直接连接符 346295">
                <a:extLst>
                  <a:ext uri="{FF2B5EF4-FFF2-40B4-BE49-F238E27FC236}">
                    <a16:creationId xmlns:a16="http://schemas.microsoft.com/office/drawing/2014/main" id="{EEE516FE-808F-F6E3-FF99-DAD8D24289AC}"/>
                  </a:ext>
                </a:extLst>
              </p:cNvPr>
              <p:cNvSpPr>
                <a:spLocks noChangeAspect="1"/>
              </p:cNvSpPr>
              <p:nvPr/>
            </p:nvSpPr>
            <p:spPr>
              <a:xfrm>
                <a:off x="3010" y="3918"/>
                <a:ext cx="2" cy="17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0" name="直接连接符 346296">
                <a:extLst>
                  <a:ext uri="{FF2B5EF4-FFF2-40B4-BE49-F238E27FC236}">
                    <a16:creationId xmlns:a16="http://schemas.microsoft.com/office/drawing/2014/main" id="{7254F820-BCA1-5121-06B0-332D22597CB0}"/>
                  </a:ext>
                </a:extLst>
              </p:cNvPr>
              <p:cNvSpPr>
                <a:spLocks noChangeAspect="1"/>
              </p:cNvSpPr>
              <p:nvPr/>
            </p:nvSpPr>
            <p:spPr>
              <a:xfrm>
                <a:off x="3010" y="4122"/>
                <a:ext cx="2" cy="3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74" name="直接连接符 346297">
              <a:extLst>
                <a:ext uri="{FF2B5EF4-FFF2-40B4-BE49-F238E27FC236}">
                  <a16:creationId xmlns:a16="http://schemas.microsoft.com/office/drawing/2014/main" id="{7B59A95D-59D0-EFEE-A1A3-136E8284A115}"/>
                </a:ext>
              </a:extLst>
            </p:cNvPr>
            <p:cNvSpPr>
              <a:spLocks noChangeAspect="1"/>
            </p:cNvSpPr>
            <p:nvPr/>
          </p:nvSpPr>
          <p:spPr>
            <a:xfrm>
              <a:off x="637" y="3310"/>
              <a:ext cx="1" cy="576"/>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5" name="直接连接符 346298">
              <a:extLst>
                <a:ext uri="{FF2B5EF4-FFF2-40B4-BE49-F238E27FC236}">
                  <a16:creationId xmlns:a16="http://schemas.microsoft.com/office/drawing/2014/main" id="{E2002A47-F7AC-51FE-E97C-C08437BD1EDC}"/>
                </a:ext>
              </a:extLst>
            </p:cNvPr>
            <p:cNvSpPr>
              <a:spLocks noChangeAspect="1"/>
            </p:cNvSpPr>
            <p:nvPr/>
          </p:nvSpPr>
          <p:spPr>
            <a:xfrm>
              <a:off x="429" y="3310"/>
              <a:ext cx="951"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6" name="直接连接符 346299">
              <a:extLst>
                <a:ext uri="{FF2B5EF4-FFF2-40B4-BE49-F238E27FC236}">
                  <a16:creationId xmlns:a16="http://schemas.microsoft.com/office/drawing/2014/main" id="{1C864805-122B-98BA-02A7-2D9F88ED89EB}"/>
                </a:ext>
              </a:extLst>
            </p:cNvPr>
            <p:cNvSpPr>
              <a:spLocks noChangeAspect="1"/>
            </p:cNvSpPr>
            <p:nvPr/>
          </p:nvSpPr>
          <p:spPr>
            <a:xfrm>
              <a:off x="429" y="3886"/>
              <a:ext cx="951" cy="1"/>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7" name="直接连接符 346300">
              <a:extLst>
                <a:ext uri="{FF2B5EF4-FFF2-40B4-BE49-F238E27FC236}">
                  <a16:creationId xmlns:a16="http://schemas.microsoft.com/office/drawing/2014/main" id="{88D00D76-8674-FBAA-9542-F284994E729A}"/>
                </a:ext>
              </a:extLst>
            </p:cNvPr>
            <p:cNvSpPr>
              <a:spLocks noChangeAspect="1"/>
            </p:cNvSpPr>
            <p:nvPr/>
          </p:nvSpPr>
          <p:spPr>
            <a:xfrm>
              <a:off x="1537" y="3467"/>
              <a:ext cx="1" cy="262"/>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8" name="直接连接符 346301">
              <a:extLst>
                <a:ext uri="{FF2B5EF4-FFF2-40B4-BE49-F238E27FC236}">
                  <a16:creationId xmlns:a16="http://schemas.microsoft.com/office/drawing/2014/main" id="{6F02C06F-361B-A086-F413-03A838FAF127}"/>
                </a:ext>
              </a:extLst>
            </p:cNvPr>
            <p:cNvSpPr>
              <a:spLocks noChangeAspect="1"/>
            </p:cNvSpPr>
            <p:nvPr/>
          </p:nvSpPr>
          <p:spPr>
            <a:xfrm>
              <a:off x="1172" y="3310"/>
              <a:ext cx="0" cy="576"/>
            </a:xfrm>
            <a:prstGeom prst="line">
              <a:avLst/>
            </a:prstGeom>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9" name="任意多边形 346302">
              <a:extLst>
                <a:ext uri="{FF2B5EF4-FFF2-40B4-BE49-F238E27FC236}">
                  <a16:creationId xmlns:a16="http://schemas.microsoft.com/office/drawing/2014/main" id="{C4AE65C3-8CA1-43A1-E896-08C25F93D2D2}"/>
                </a:ext>
              </a:extLst>
            </p:cNvPr>
            <p:cNvSpPr>
              <a:spLocks noChangeAspect="1"/>
            </p:cNvSpPr>
            <p:nvPr/>
          </p:nvSpPr>
          <p:spPr>
            <a:xfrm>
              <a:off x="271" y="3310"/>
              <a:ext cx="158" cy="157"/>
            </a:xfrm>
            <a:custGeom>
              <a:avLst/>
              <a:gdLst/>
              <a:ahLst/>
              <a:cxnLst/>
              <a:rect l="0" t="0" r="0" b="0"/>
              <a:pathLst>
                <a:path w="1795" h="1795">
                  <a:moveTo>
                    <a:pt x="1795" y="0"/>
                  </a:moveTo>
                  <a:lnTo>
                    <a:pt x="1752" y="0"/>
                  </a:lnTo>
                  <a:lnTo>
                    <a:pt x="1708" y="2"/>
                  </a:lnTo>
                  <a:lnTo>
                    <a:pt x="1664" y="4"/>
                  </a:lnTo>
                  <a:lnTo>
                    <a:pt x="1619" y="9"/>
                  </a:lnTo>
                  <a:lnTo>
                    <a:pt x="1576" y="13"/>
                  </a:lnTo>
                  <a:lnTo>
                    <a:pt x="1532" y="19"/>
                  </a:lnTo>
                  <a:lnTo>
                    <a:pt x="1489" y="26"/>
                  </a:lnTo>
                  <a:lnTo>
                    <a:pt x="1445" y="34"/>
                  </a:lnTo>
                  <a:lnTo>
                    <a:pt x="1402" y="43"/>
                  </a:lnTo>
                  <a:lnTo>
                    <a:pt x="1360" y="53"/>
                  </a:lnTo>
                  <a:lnTo>
                    <a:pt x="1317" y="65"/>
                  </a:lnTo>
                  <a:lnTo>
                    <a:pt x="1275" y="77"/>
                  </a:lnTo>
                  <a:lnTo>
                    <a:pt x="1233" y="91"/>
                  </a:lnTo>
                  <a:lnTo>
                    <a:pt x="1191" y="105"/>
                  </a:lnTo>
                  <a:lnTo>
                    <a:pt x="1149" y="120"/>
                  </a:lnTo>
                  <a:lnTo>
                    <a:pt x="1108" y="136"/>
                  </a:lnTo>
                  <a:lnTo>
                    <a:pt x="1068" y="153"/>
                  </a:lnTo>
                  <a:lnTo>
                    <a:pt x="1028" y="172"/>
                  </a:lnTo>
                  <a:lnTo>
                    <a:pt x="988" y="191"/>
                  </a:lnTo>
                  <a:lnTo>
                    <a:pt x="950" y="212"/>
                  </a:lnTo>
                  <a:lnTo>
                    <a:pt x="911" y="233"/>
                  </a:lnTo>
                  <a:lnTo>
                    <a:pt x="873" y="255"/>
                  </a:lnTo>
                  <a:lnTo>
                    <a:pt x="835" y="279"/>
                  </a:lnTo>
                  <a:lnTo>
                    <a:pt x="798" y="302"/>
                  </a:lnTo>
                  <a:lnTo>
                    <a:pt x="762" y="327"/>
                  </a:lnTo>
                  <a:lnTo>
                    <a:pt x="726" y="353"/>
                  </a:lnTo>
                  <a:lnTo>
                    <a:pt x="691" y="380"/>
                  </a:lnTo>
                  <a:lnTo>
                    <a:pt x="657" y="407"/>
                  </a:lnTo>
                  <a:lnTo>
                    <a:pt x="623" y="435"/>
                  </a:lnTo>
                  <a:lnTo>
                    <a:pt x="590" y="464"/>
                  </a:lnTo>
                  <a:lnTo>
                    <a:pt x="557" y="495"/>
                  </a:lnTo>
                  <a:lnTo>
                    <a:pt x="526" y="526"/>
                  </a:lnTo>
                  <a:lnTo>
                    <a:pt x="496" y="557"/>
                  </a:lnTo>
                  <a:lnTo>
                    <a:pt x="466" y="590"/>
                  </a:lnTo>
                  <a:lnTo>
                    <a:pt x="436" y="622"/>
                  </a:lnTo>
                  <a:lnTo>
                    <a:pt x="408" y="655"/>
                  </a:lnTo>
                  <a:lnTo>
                    <a:pt x="380" y="690"/>
                  </a:lnTo>
                  <a:lnTo>
                    <a:pt x="354" y="726"/>
                  </a:lnTo>
                  <a:lnTo>
                    <a:pt x="328" y="761"/>
                  </a:lnTo>
                  <a:lnTo>
                    <a:pt x="304" y="797"/>
                  </a:lnTo>
                  <a:lnTo>
                    <a:pt x="279" y="835"/>
                  </a:lnTo>
                  <a:lnTo>
                    <a:pt x="256" y="871"/>
                  </a:lnTo>
                  <a:lnTo>
                    <a:pt x="233" y="910"/>
                  </a:lnTo>
                  <a:lnTo>
                    <a:pt x="213" y="948"/>
                  </a:lnTo>
                  <a:lnTo>
                    <a:pt x="192" y="988"/>
                  </a:lnTo>
                  <a:lnTo>
                    <a:pt x="173" y="1027"/>
                  </a:lnTo>
                  <a:lnTo>
                    <a:pt x="155" y="1067"/>
                  </a:lnTo>
                  <a:lnTo>
                    <a:pt x="137" y="1108"/>
                  </a:lnTo>
                  <a:lnTo>
                    <a:pt x="121" y="1149"/>
                  </a:lnTo>
                  <a:lnTo>
                    <a:pt x="106" y="1190"/>
                  </a:lnTo>
                  <a:lnTo>
                    <a:pt x="91" y="1232"/>
                  </a:lnTo>
                  <a:lnTo>
                    <a:pt x="78" y="1273"/>
                  </a:lnTo>
                  <a:lnTo>
                    <a:pt x="66" y="1316"/>
                  </a:lnTo>
                  <a:lnTo>
                    <a:pt x="54" y="1359"/>
                  </a:lnTo>
                  <a:lnTo>
                    <a:pt x="44" y="1402"/>
                  </a:lnTo>
                  <a:lnTo>
                    <a:pt x="35" y="1445"/>
                  </a:lnTo>
                  <a:lnTo>
                    <a:pt x="27" y="1488"/>
                  </a:lnTo>
                  <a:lnTo>
                    <a:pt x="19" y="1531"/>
                  </a:lnTo>
                  <a:lnTo>
                    <a:pt x="14" y="1576"/>
                  </a:lnTo>
                  <a:lnTo>
                    <a:pt x="9" y="1619"/>
                  </a:lnTo>
                  <a:lnTo>
                    <a:pt x="5" y="1663"/>
                  </a:lnTo>
                  <a:lnTo>
                    <a:pt x="2" y="1706"/>
                  </a:lnTo>
                  <a:lnTo>
                    <a:pt x="1" y="1751"/>
                  </a:lnTo>
                  <a:lnTo>
                    <a:pt x="0" y="1795"/>
                  </a:lnTo>
                </a:path>
              </a:pathLst>
            </a:custGeom>
            <a:noFill/>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0" name="任意多边形 346303">
              <a:extLst>
                <a:ext uri="{FF2B5EF4-FFF2-40B4-BE49-F238E27FC236}">
                  <a16:creationId xmlns:a16="http://schemas.microsoft.com/office/drawing/2014/main" id="{DCD9548E-AE80-8709-918F-5108F60D5B3E}"/>
                </a:ext>
              </a:extLst>
            </p:cNvPr>
            <p:cNvSpPr>
              <a:spLocks noChangeAspect="1"/>
            </p:cNvSpPr>
            <p:nvPr/>
          </p:nvSpPr>
          <p:spPr>
            <a:xfrm>
              <a:off x="271" y="3729"/>
              <a:ext cx="158" cy="157"/>
            </a:xfrm>
            <a:custGeom>
              <a:avLst/>
              <a:gdLst/>
              <a:ahLst/>
              <a:cxnLst/>
              <a:rect l="0" t="0" r="0" b="0"/>
              <a:pathLst>
                <a:path w="1795" h="1795">
                  <a:moveTo>
                    <a:pt x="0" y="0"/>
                  </a:moveTo>
                  <a:lnTo>
                    <a:pt x="1" y="44"/>
                  </a:lnTo>
                  <a:lnTo>
                    <a:pt x="2" y="88"/>
                  </a:lnTo>
                  <a:lnTo>
                    <a:pt x="5" y="132"/>
                  </a:lnTo>
                  <a:lnTo>
                    <a:pt x="9" y="176"/>
                  </a:lnTo>
                  <a:lnTo>
                    <a:pt x="14" y="220"/>
                  </a:lnTo>
                  <a:lnTo>
                    <a:pt x="19" y="263"/>
                  </a:lnTo>
                  <a:lnTo>
                    <a:pt x="27" y="307"/>
                  </a:lnTo>
                  <a:lnTo>
                    <a:pt x="35" y="350"/>
                  </a:lnTo>
                  <a:lnTo>
                    <a:pt x="44" y="393"/>
                  </a:lnTo>
                  <a:lnTo>
                    <a:pt x="54" y="436"/>
                  </a:lnTo>
                  <a:lnTo>
                    <a:pt x="66" y="478"/>
                  </a:lnTo>
                  <a:lnTo>
                    <a:pt x="78" y="521"/>
                  </a:lnTo>
                  <a:lnTo>
                    <a:pt x="91" y="564"/>
                  </a:lnTo>
                  <a:lnTo>
                    <a:pt x="106" y="605"/>
                  </a:lnTo>
                  <a:lnTo>
                    <a:pt x="121" y="646"/>
                  </a:lnTo>
                  <a:lnTo>
                    <a:pt x="137" y="687"/>
                  </a:lnTo>
                  <a:lnTo>
                    <a:pt x="155" y="728"/>
                  </a:lnTo>
                  <a:lnTo>
                    <a:pt x="173" y="768"/>
                  </a:lnTo>
                  <a:lnTo>
                    <a:pt x="192" y="807"/>
                  </a:lnTo>
                  <a:lnTo>
                    <a:pt x="213" y="847"/>
                  </a:lnTo>
                  <a:lnTo>
                    <a:pt x="233" y="884"/>
                  </a:lnTo>
                  <a:lnTo>
                    <a:pt x="256" y="923"/>
                  </a:lnTo>
                  <a:lnTo>
                    <a:pt x="279" y="960"/>
                  </a:lnTo>
                  <a:lnTo>
                    <a:pt x="304" y="998"/>
                  </a:lnTo>
                  <a:lnTo>
                    <a:pt x="328" y="1033"/>
                  </a:lnTo>
                  <a:lnTo>
                    <a:pt x="354" y="1069"/>
                  </a:lnTo>
                  <a:lnTo>
                    <a:pt x="380" y="1105"/>
                  </a:lnTo>
                  <a:lnTo>
                    <a:pt x="408" y="1139"/>
                  </a:lnTo>
                  <a:lnTo>
                    <a:pt x="436" y="1173"/>
                  </a:lnTo>
                  <a:lnTo>
                    <a:pt x="466" y="1205"/>
                  </a:lnTo>
                  <a:lnTo>
                    <a:pt x="496" y="1238"/>
                  </a:lnTo>
                  <a:lnTo>
                    <a:pt x="526" y="1270"/>
                  </a:lnTo>
                  <a:lnTo>
                    <a:pt x="557" y="1300"/>
                  </a:lnTo>
                  <a:lnTo>
                    <a:pt x="590" y="1330"/>
                  </a:lnTo>
                  <a:lnTo>
                    <a:pt x="623" y="1360"/>
                  </a:lnTo>
                  <a:lnTo>
                    <a:pt x="657" y="1388"/>
                  </a:lnTo>
                  <a:lnTo>
                    <a:pt x="691" y="1416"/>
                  </a:lnTo>
                  <a:lnTo>
                    <a:pt x="726" y="1442"/>
                  </a:lnTo>
                  <a:lnTo>
                    <a:pt x="762" y="1468"/>
                  </a:lnTo>
                  <a:lnTo>
                    <a:pt x="798" y="1492"/>
                  </a:lnTo>
                  <a:lnTo>
                    <a:pt x="835" y="1517"/>
                  </a:lnTo>
                  <a:lnTo>
                    <a:pt x="873" y="1540"/>
                  </a:lnTo>
                  <a:lnTo>
                    <a:pt x="911" y="1562"/>
                  </a:lnTo>
                  <a:lnTo>
                    <a:pt x="950" y="1583"/>
                  </a:lnTo>
                  <a:lnTo>
                    <a:pt x="988" y="1604"/>
                  </a:lnTo>
                  <a:lnTo>
                    <a:pt x="1028" y="1623"/>
                  </a:lnTo>
                  <a:lnTo>
                    <a:pt x="1068" y="1641"/>
                  </a:lnTo>
                  <a:lnTo>
                    <a:pt x="1108" y="1659"/>
                  </a:lnTo>
                  <a:lnTo>
                    <a:pt x="1149" y="1675"/>
                  </a:lnTo>
                  <a:lnTo>
                    <a:pt x="1191" y="1690"/>
                  </a:lnTo>
                  <a:lnTo>
                    <a:pt x="1233" y="1705"/>
                  </a:lnTo>
                  <a:lnTo>
                    <a:pt x="1275" y="1718"/>
                  </a:lnTo>
                  <a:lnTo>
                    <a:pt x="1317" y="1730"/>
                  </a:lnTo>
                  <a:lnTo>
                    <a:pt x="1360" y="1742"/>
                  </a:lnTo>
                  <a:lnTo>
                    <a:pt x="1402" y="1752"/>
                  </a:lnTo>
                  <a:lnTo>
                    <a:pt x="1445" y="1760"/>
                  </a:lnTo>
                  <a:lnTo>
                    <a:pt x="1489" y="1769"/>
                  </a:lnTo>
                  <a:lnTo>
                    <a:pt x="1532" y="1775"/>
                  </a:lnTo>
                  <a:lnTo>
                    <a:pt x="1576" y="1782"/>
                  </a:lnTo>
                  <a:lnTo>
                    <a:pt x="1619" y="1786"/>
                  </a:lnTo>
                  <a:lnTo>
                    <a:pt x="1664" y="1790"/>
                  </a:lnTo>
                  <a:lnTo>
                    <a:pt x="1708" y="1793"/>
                  </a:lnTo>
                  <a:lnTo>
                    <a:pt x="1752" y="1795"/>
                  </a:lnTo>
                  <a:lnTo>
                    <a:pt x="1795" y="1795"/>
                  </a:lnTo>
                </a:path>
              </a:pathLst>
            </a:custGeom>
            <a:noFill/>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1" name="任意多边形 346304">
              <a:extLst>
                <a:ext uri="{FF2B5EF4-FFF2-40B4-BE49-F238E27FC236}">
                  <a16:creationId xmlns:a16="http://schemas.microsoft.com/office/drawing/2014/main" id="{3508F434-7E6B-027B-B5D1-94A52C7B11A4}"/>
                </a:ext>
              </a:extLst>
            </p:cNvPr>
            <p:cNvSpPr>
              <a:spLocks noChangeAspect="1"/>
            </p:cNvSpPr>
            <p:nvPr/>
          </p:nvSpPr>
          <p:spPr>
            <a:xfrm>
              <a:off x="1380" y="3310"/>
              <a:ext cx="157" cy="157"/>
            </a:xfrm>
            <a:custGeom>
              <a:avLst/>
              <a:gdLst/>
              <a:ahLst/>
              <a:cxnLst/>
              <a:rect l="0" t="0" r="0" b="0"/>
              <a:pathLst>
                <a:path w="1795" h="1795">
                  <a:moveTo>
                    <a:pt x="1795" y="1795"/>
                  </a:moveTo>
                  <a:lnTo>
                    <a:pt x="1794" y="1751"/>
                  </a:lnTo>
                  <a:lnTo>
                    <a:pt x="1793" y="1706"/>
                  </a:lnTo>
                  <a:lnTo>
                    <a:pt x="1790" y="1663"/>
                  </a:lnTo>
                  <a:lnTo>
                    <a:pt x="1787" y="1619"/>
                  </a:lnTo>
                  <a:lnTo>
                    <a:pt x="1781" y="1576"/>
                  </a:lnTo>
                  <a:lnTo>
                    <a:pt x="1776" y="1531"/>
                  </a:lnTo>
                  <a:lnTo>
                    <a:pt x="1768" y="1488"/>
                  </a:lnTo>
                  <a:lnTo>
                    <a:pt x="1761" y="1445"/>
                  </a:lnTo>
                  <a:lnTo>
                    <a:pt x="1751" y="1402"/>
                  </a:lnTo>
                  <a:lnTo>
                    <a:pt x="1741" y="1359"/>
                  </a:lnTo>
                  <a:lnTo>
                    <a:pt x="1730" y="1316"/>
                  </a:lnTo>
                  <a:lnTo>
                    <a:pt x="1717" y="1273"/>
                  </a:lnTo>
                  <a:lnTo>
                    <a:pt x="1704" y="1232"/>
                  </a:lnTo>
                  <a:lnTo>
                    <a:pt x="1690" y="1190"/>
                  </a:lnTo>
                  <a:lnTo>
                    <a:pt x="1674" y="1149"/>
                  </a:lnTo>
                  <a:lnTo>
                    <a:pt x="1658" y="1108"/>
                  </a:lnTo>
                  <a:lnTo>
                    <a:pt x="1641" y="1067"/>
                  </a:lnTo>
                  <a:lnTo>
                    <a:pt x="1622" y="1027"/>
                  </a:lnTo>
                  <a:lnTo>
                    <a:pt x="1603" y="988"/>
                  </a:lnTo>
                  <a:lnTo>
                    <a:pt x="1583" y="948"/>
                  </a:lnTo>
                  <a:lnTo>
                    <a:pt x="1562" y="910"/>
                  </a:lnTo>
                  <a:lnTo>
                    <a:pt x="1539" y="871"/>
                  </a:lnTo>
                  <a:lnTo>
                    <a:pt x="1516" y="835"/>
                  </a:lnTo>
                  <a:lnTo>
                    <a:pt x="1493" y="797"/>
                  </a:lnTo>
                  <a:lnTo>
                    <a:pt x="1468" y="761"/>
                  </a:lnTo>
                  <a:lnTo>
                    <a:pt x="1442" y="726"/>
                  </a:lnTo>
                  <a:lnTo>
                    <a:pt x="1415" y="690"/>
                  </a:lnTo>
                  <a:lnTo>
                    <a:pt x="1388" y="655"/>
                  </a:lnTo>
                  <a:lnTo>
                    <a:pt x="1359" y="622"/>
                  </a:lnTo>
                  <a:lnTo>
                    <a:pt x="1330" y="590"/>
                  </a:lnTo>
                  <a:lnTo>
                    <a:pt x="1300" y="557"/>
                  </a:lnTo>
                  <a:lnTo>
                    <a:pt x="1269" y="526"/>
                  </a:lnTo>
                  <a:lnTo>
                    <a:pt x="1238" y="495"/>
                  </a:lnTo>
                  <a:lnTo>
                    <a:pt x="1205" y="464"/>
                  </a:lnTo>
                  <a:lnTo>
                    <a:pt x="1172" y="435"/>
                  </a:lnTo>
                  <a:lnTo>
                    <a:pt x="1138" y="407"/>
                  </a:lnTo>
                  <a:lnTo>
                    <a:pt x="1104" y="380"/>
                  </a:lnTo>
                  <a:lnTo>
                    <a:pt x="1069" y="353"/>
                  </a:lnTo>
                  <a:lnTo>
                    <a:pt x="1034" y="327"/>
                  </a:lnTo>
                  <a:lnTo>
                    <a:pt x="997" y="302"/>
                  </a:lnTo>
                  <a:lnTo>
                    <a:pt x="960" y="279"/>
                  </a:lnTo>
                  <a:lnTo>
                    <a:pt x="922" y="255"/>
                  </a:lnTo>
                  <a:lnTo>
                    <a:pt x="884" y="233"/>
                  </a:lnTo>
                  <a:lnTo>
                    <a:pt x="846" y="212"/>
                  </a:lnTo>
                  <a:lnTo>
                    <a:pt x="807" y="191"/>
                  </a:lnTo>
                  <a:lnTo>
                    <a:pt x="767" y="172"/>
                  </a:lnTo>
                  <a:lnTo>
                    <a:pt x="727" y="153"/>
                  </a:lnTo>
                  <a:lnTo>
                    <a:pt x="687" y="136"/>
                  </a:lnTo>
                  <a:lnTo>
                    <a:pt x="646" y="120"/>
                  </a:lnTo>
                  <a:lnTo>
                    <a:pt x="605" y="105"/>
                  </a:lnTo>
                  <a:lnTo>
                    <a:pt x="563" y="91"/>
                  </a:lnTo>
                  <a:lnTo>
                    <a:pt x="520" y="77"/>
                  </a:lnTo>
                  <a:lnTo>
                    <a:pt x="478" y="65"/>
                  </a:lnTo>
                  <a:lnTo>
                    <a:pt x="436" y="53"/>
                  </a:lnTo>
                  <a:lnTo>
                    <a:pt x="393" y="43"/>
                  </a:lnTo>
                  <a:lnTo>
                    <a:pt x="350" y="34"/>
                  </a:lnTo>
                  <a:lnTo>
                    <a:pt x="307" y="26"/>
                  </a:lnTo>
                  <a:lnTo>
                    <a:pt x="263" y="19"/>
                  </a:lnTo>
                  <a:lnTo>
                    <a:pt x="219" y="13"/>
                  </a:lnTo>
                  <a:lnTo>
                    <a:pt x="176" y="9"/>
                  </a:lnTo>
                  <a:lnTo>
                    <a:pt x="132" y="4"/>
                  </a:lnTo>
                  <a:lnTo>
                    <a:pt x="87" y="2"/>
                  </a:lnTo>
                  <a:lnTo>
                    <a:pt x="44" y="0"/>
                  </a:lnTo>
                  <a:lnTo>
                    <a:pt x="0" y="0"/>
                  </a:lnTo>
                </a:path>
              </a:pathLst>
            </a:custGeom>
            <a:noFill/>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2" name="任意多边形 346305">
              <a:extLst>
                <a:ext uri="{FF2B5EF4-FFF2-40B4-BE49-F238E27FC236}">
                  <a16:creationId xmlns:a16="http://schemas.microsoft.com/office/drawing/2014/main" id="{3247D509-F4BD-EE00-416F-A6022483DEFE}"/>
                </a:ext>
              </a:extLst>
            </p:cNvPr>
            <p:cNvSpPr>
              <a:spLocks noChangeAspect="1"/>
            </p:cNvSpPr>
            <p:nvPr/>
          </p:nvSpPr>
          <p:spPr>
            <a:xfrm>
              <a:off x="1380" y="3729"/>
              <a:ext cx="157" cy="157"/>
            </a:xfrm>
            <a:custGeom>
              <a:avLst/>
              <a:gdLst/>
              <a:ahLst/>
              <a:cxnLst/>
              <a:rect l="0" t="0" r="0" b="0"/>
              <a:pathLst>
                <a:path w="1795" h="1795">
                  <a:moveTo>
                    <a:pt x="0" y="1795"/>
                  </a:moveTo>
                  <a:lnTo>
                    <a:pt x="44" y="1795"/>
                  </a:lnTo>
                  <a:lnTo>
                    <a:pt x="87" y="1793"/>
                  </a:lnTo>
                  <a:lnTo>
                    <a:pt x="132" y="1790"/>
                  </a:lnTo>
                  <a:lnTo>
                    <a:pt x="176" y="1786"/>
                  </a:lnTo>
                  <a:lnTo>
                    <a:pt x="219" y="1782"/>
                  </a:lnTo>
                  <a:lnTo>
                    <a:pt x="263" y="1775"/>
                  </a:lnTo>
                  <a:lnTo>
                    <a:pt x="307" y="1769"/>
                  </a:lnTo>
                  <a:lnTo>
                    <a:pt x="350" y="1760"/>
                  </a:lnTo>
                  <a:lnTo>
                    <a:pt x="393" y="1752"/>
                  </a:lnTo>
                  <a:lnTo>
                    <a:pt x="436" y="1742"/>
                  </a:lnTo>
                  <a:lnTo>
                    <a:pt x="478" y="1730"/>
                  </a:lnTo>
                  <a:lnTo>
                    <a:pt x="520" y="1718"/>
                  </a:lnTo>
                  <a:lnTo>
                    <a:pt x="563" y="1705"/>
                  </a:lnTo>
                  <a:lnTo>
                    <a:pt x="605" y="1690"/>
                  </a:lnTo>
                  <a:lnTo>
                    <a:pt x="646" y="1675"/>
                  </a:lnTo>
                  <a:lnTo>
                    <a:pt x="687" y="1659"/>
                  </a:lnTo>
                  <a:lnTo>
                    <a:pt x="727" y="1641"/>
                  </a:lnTo>
                  <a:lnTo>
                    <a:pt x="767" y="1623"/>
                  </a:lnTo>
                  <a:lnTo>
                    <a:pt x="807" y="1604"/>
                  </a:lnTo>
                  <a:lnTo>
                    <a:pt x="846" y="1583"/>
                  </a:lnTo>
                  <a:lnTo>
                    <a:pt x="884" y="1562"/>
                  </a:lnTo>
                  <a:lnTo>
                    <a:pt x="922" y="1540"/>
                  </a:lnTo>
                  <a:lnTo>
                    <a:pt x="960" y="1517"/>
                  </a:lnTo>
                  <a:lnTo>
                    <a:pt x="997" y="1492"/>
                  </a:lnTo>
                  <a:lnTo>
                    <a:pt x="1034" y="1468"/>
                  </a:lnTo>
                  <a:lnTo>
                    <a:pt x="1069" y="1442"/>
                  </a:lnTo>
                  <a:lnTo>
                    <a:pt x="1104" y="1416"/>
                  </a:lnTo>
                  <a:lnTo>
                    <a:pt x="1138" y="1388"/>
                  </a:lnTo>
                  <a:lnTo>
                    <a:pt x="1172" y="1360"/>
                  </a:lnTo>
                  <a:lnTo>
                    <a:pt x="1205" y="1330"/>
                  </a:lnTo>
                  <a:lnTo>
                    <a:pt x="1238" y="1300"/>
                  </a:lnTo>
                  <a:lnTo>
                    <a:pt x="1269" y="1270"/>
                  </a:lnTo>
                  <a:lnTo>
                    <a:pt x="1300" y="1238"/>
                  </a:lnTo>
                  <a:lnTo>
                    <a:pt x="1330" y="1205"/>
                  </a:lnTo>
                  <a:lnTo>
                    <a:pt x="1359" y="1173"/>
                  </a:lnTo>
                  <a:lnTo>
                    <a:pt x="1388" y="1139"/>
                  </a:lnTo>
                  <a:lnTo>
                    <a:pt x="1415" y="1105"/>
                  </a:lnTo>
                  <a:lnTo>
                    <a:pt x="1442" y="1069"/>
                  </a:lnTo>
                  <a:lnTo>
                    <a:pt x="1468" y="1033"/>
                  </a:lnTo>
                  <a:lnTo>
                    <a:pt x="1493" y="998"/>
                  </a:lnTo>
                  <a:lnTo>
                    <a:pt x="1516" y="960"/>
                  </a:lnTo>
                  <a:lnTo>
                    <a:pt x="1539" y="923"/>
                  </a:lnTo>
                  <a:lnTo>
                    <a:pt x="1562" y="884"/>
                  </a:lnTo>
                  <a:lnTo>
                    <a:pt x="1583" y="847"/>
                  </a:lnTo>
                  <a:lnTo>
                    <a:pt x="1603" y="807"/>
                  </a:lnTo>
                  <a:lnTo>
                    <a:pt x="1622" y="768"/>
                  </a:lnTo>
                  <a:lnTo>
                    <a:pt x="1641" y="728"/>
                  </a:lnTo>
                  <a:lnTo>
                    <a:pt x="1658" y="687"/>
                  </a:lnTo>
                  <a:lnTo>
                    <a:pt x="1674" y="646"/>
                  </a:lnTo>
                  <a:lnTo>
                    <a:pt x="1690" y="605"/>
                  </a:lnTo>
                  <a:lnTo>
                    <a:pt x="1704" y="564"/>
                  </a:lnTo>
                  <a:lnTo>
                    <a:pt x="1717" y="521"/>
                  </a:lnTo>
                  <a:lnTo>
                    <a:pt x="1730" y="478"/>
                  </a:lnTo>
                  <a:lnTo>
                    <a:pt x="1741" y="436"/>
                  </a:lnTo>
                  <a:lnTo>
                    <a:pt x="1751" y="393"/>
                  </a:lnTo>
                  <a:lnTo>
                    <a:pt x="1761" y="350"/>
                  </a:lnTo>
                  <a:lnTo>
                    <a:pt x="1768" y="307"/>
                  </a:lnTo>
                  <a:lnTo>
                    <a:pt x="1776" y="263"/>
                  </a:lnTo>
                  <a:lnTo>
                    <a:pt x="1781" y="220"/>
                  </a:lnTo>
                  <a:lnTo>
                    <a:pt x="1787" y="176"/>
                  </a:lnTo>
                  <a:lnTo>
                    <a:pt x="1790" y="132"/>
                  </a:lnTo>
                  <a:lnTo>
                    <a:pt x="1793" y="88"/>
                  </a:lnTo>
                  <a:lnTo>
                    <a:pt x="1794" y="44"/>
                  </a:lnTo>
                  <a:lnTo>
                    <a:pt x="1795" y="0"/>
                  </a:lnTo>
                </a:path>
              </a:pathLst>
            </a:custGeom>
            <a:noFill/>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3" name="任意多边形 346306">
              <a:extLst>
                <a:ext uri="{FF2B5EF4-FFF2-40B4-BE49-F238E27FC236}">
                  <a16:creationId xmlns:a16="http://schemas.microsoft.com/office/drawing/2014/main" id="{F01FAC8D-8769-D7E4-C0D7-AA901F4471EA}"/>
                </a:ext>
              </a:extLst>
            </p:cNvPr>
            <p:cNvSpPr>
              <a:spLocks noChangeAspect="1"/>
            </p:cNvSpPr>
            <p:nvPr/>
          </p:nvSpPr>
          <p:spPr>
            <a:xfrm>
              <a:off x="1124" y="2474"/>
              <a:ext cx="48" cy="48"/>
            </a:xfrm>
            <a:custGeom>
              <a:avLst/>
              <a:gdLst/>
              <a:ahLst/>
              <a:cxnLst/>
              <a:rect l="0" t="0" r="0" b="0"/>
              <a:pathLst>
                <a:path w="539" h="539">
                  <a:moveTo>
                    <a:pt x="0" y="539"/>
                  </a:moveTo>
                  <a:lnTo>
                    <a:pt x="42" y="537"/>
                  </a:lnTo>
                  <a:lnTo>
                    <a:pt x="84" y="532"/>
                  </a:lnTo>
                  <a:lnTo>
                    <a:pt x="126" y="524"/>
                  </a:lnTo>
                  <a:lnTo>
                    <a:pt x="166" y="512"/>
                  </a:lnTo>
                  <a:lnTo>
                    <a:pt x="206" y="498"/>
                  </a:lnTo>
                  <a:lnTo>
                    <a:pt x="245" y="480"/>
                  </a:lnTo>
                  <a:lnTo>
                    <a:pt x="282" y="459"/>
                  </a:lnTo>
                  <a:lnTo>
                    <a:pt x="317" y="436"/>
                  </a:lnTo>
                  <a:lnTo>
                    <a:pt x="350" y="410"/>
                  </a:lnTo>
                  <a:lnTo>
                    <a:pt x="381" y="382"/>
                  </a:lnTo>
                  <a:lnTo>
                    <a:pt x="409" y="350"/>
                  </a:lnTo>
                  <a:lnTo>
                    <a:pt x="436" y="317"/>
                  </a:lnTo>
                  <a:lnTo>
                    <a:pt x="459" y="281"/>
                  </a:lnTo>
                  <a:lnTo>
                    <a:pt x="480" y="244"/>
                  </a:lnTo>
                  <a:lnTo>
                    <a:pt x="498" y="207"/>
                  </a:lnTo>
                  <a:lnTo>
                    <a:pt x="512" y="167"/>
                  </a:lnTo>
                  <a:lnTo>
                    <a:pt x="524" y="126"/>
                  </a:lnTo>
                  <a:lnTo>
                    <a:pt x="533" y="85"/>
                  </a:lnTo>
                  <a:lnTo>
                    <a:pt x="537" y="42"/>
                  </a:lnTo>
                  <a:lnTo>
                    <a:pt x="539" y="0"/>
                  </a:lnTo>
                </a:path>
              </a:pathLst>
            </a:custGeom>
            <a:noFill/>
            <a:ln w="3810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98" name="直接连接符 197">
            <a:extLst>
              <a:ext uri="{FF2B5EF4-FFF2-40B4-BE49-F238E27FC236}">
                <a16:creationId xmlns:a16="http://schemas.microsoft.com/office/drawing/2014/main" id="{75E817D0-DB39-CF74-4F25-7575963EDED5}"/>
              </a:ext>
            </a:extLst>
          </p:cNvPr>
          <p:cNvSpPr/>
          <p:nvPr/>
        </p:nvSpPr>
        <p:spPr>
          <a:xfrm flipH="1">
            <a:off x="5867400" y="609600"/>
            <a:ext cx="609600" cy="685800"/>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9" name="直接连接符 198">
            <a:extLst>
              <a:ext uri="{FF2B5EF4-FFF2-40B4-BE49-F238E27FC236}">
                <a16:creationId xmlns:a16="http://schemas.microsoft.com/office/drawing/2014/main" id="{8E212953-D137-E9F8-95D9-91B306DFB679}"/>
              </a:ext>
            </a:extLst>
          </p:cNvPr>
          <p:cNvSpPr/>
          <p:nvPr/>
        </p:nvSpPr>
        <p:spPr>
          <a:xfrm>
            <a:off x="7239000" y="609600"/>
            <a:ext cx="533400" cy="838200"/>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200" name="组合 199">
            <a:extLst>
              <a:ext uri="{FF2B5EF4-FFF2-40B4-BE49-F238E27FC236}">
                <a16:creationId xmlns:a16="http://schemas.microsoft.com/office/drawing/2014/main" id="{70753840-B82F-BB60-0202-6A6E42DA82E9}"/>
              </a:ext>
            </a:extLst>
          </p:cNvPr>
          <p:cNvGrpSpPr/>
          <p:nvPr/>
        </p:nvGrpSpPr>
        <p:grpSpPr>
          <a:xfrm>
            <a:off x="4267200" y="1204913"/>
            <a:ext cx="2166938" cy="2757487"/>
            <a:chOff x="2688" y="759"/>
            <a:chExt cx="1365" cy="1737"/>
          </a:xfrm>
        </p:grpSpPr>
        <p:sp>
          <p:nvSpPr>
            <p:cNvPr id="201" name="直接连接符 346310">
              <a:extLst>
                <a:ext uri="{FF2B5EF4-FFF2-40B4-BE49-F238E27FC236}">
                  <a16:creationId xmlns:a16="http://schemas.microsoft.com/office/drawing/2014/main" id="{6A4F7494-5A95-9B37-C410-152E93F843DB}"/>
                </a:ext>
              </a:extLst>
            </p:cNvPr>
            <p:cNvSpPr>
              <a:spLocks noChangeAspect="1"/>
            </p:cNvSpPr>
            <p:nvPr/>
          </p:nvSpPr>
          <p:spPr>
            <a:xfrm>
              <a:off x="3467" y="759"/>
              <a:ext cx="1" cy="16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2" name="直接连接符 346311">
              <a:extLst>
                <a:ext uri="{FF2B5EF4-FFF2-40B4-BE49-F238E27FC236}">
                  <a16:creationId xmlns:a16="http://schemas.microsoft.com/office/drawing/2014/main" id="{E7406711-F503-0265-384C-A50815A86F5D}"/>
                </a:ext>
              </a:extLst>
            </p:cNvPr>
            <p:cNvSpPr>
              <a:spLocks noChangeAspect="1"/>
            </p:cNvSpPr>
            <p:nvPr/>
          </p:nvSpPr>
          <p:spPr>
            <a:xfrm>
              <a:off x="3467" y="963"/>
              <a:ext cx="1" cy="3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3" name="直接连接符 346312">
              <a:extLst>
                <a:ext uri="{FF2B5EF4-FFF2-40B4-BE49-F238E27FC236}">
                  <a16:creationId xmlns:a16="http://schemas.microsoft.com/office/drawing/2014/main" id="{455DA833-F8D3-ABD2-01B8-40FBA205819F}"/>
                </a:ext>
              </a:extLst>
            </p:cNvPr>
            <p:cNvSpPr>
              <a:spLocks noChangeAspect="1"/>
            </p:cNvSpPr>
            <p:nvPr/>
          </p:nvSpPr>
          <p:spPr>
            <a:xfrm>
              <a:off x="3467" y="1040"/>
              <a:ext cx="1" cy="16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204" name="组合 346313">
              <a:extLst>
                <a:ext uri="{FF2B5EF4-FFF2-40B4-BE49-F238E27FC236}">
                  <a16:creationId xmlns:a16="http://schemas.microsoft.com/office/drawing/2014/main" id="{8AAB56B3-7B23-52E1-C0D9-9D3D274E99EB}"/>
                </a:ext>
              </a:extLst>
            </p:cNvPr>
            <p:cNvGrpSpPr>
              <a:grpSpLocks noChangeAspect="1"/>
            </p:cNvGrpSpPr>
            <p:nvPr/>
          </p:nvGrpSpPr>
          <p:grpSpPr>
            <a:xfrm>
              <a:off x="2688" y="1880"/>
              <a:ext cx="1365" cy="1"/>
              <a:chOff x="2160" y="3282"/>
              <a:chExt cx="1555" cy="1"/>
            </a:xfrm>
          </p:grpSpPr>
          <p:sp>
            <p:nvSpPr>
              <p:cNvPr id="253" name="直接连接符 346314">
                <a:extLst>
                  <a:ext uri="{FF2B5EF4-FFF2-40B4-BE49-F238E27FC236}">
                    <a16:creationId xmlns:a16="http://schemas.microsoft.com/office/drawing/2014/main" id="{FED7A88D-F8D6-1A3A-6F6E-8238284B159E}"/>
                  </a:ext>
                </a:extLst>
              </p:cNvPr>
              <p:cNvSpPr>
                <a:spLocks noChangeAspect="1"/>
              </p:cNvSpPr>
              <p:nvPr/>
            </p:nvSpPr>
            <p:spPr>
              <a:xfrm>
                <a:off x="2160" y="3282"/>
                <a:ext cx="316"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4" name="直接连接符 346315">
                <a:extLst>
                  <a:ext uri="{FF2B5EF4-FFF2-40B4-BE49-F238E27FC236}">
                    <a16:creationId xmlns:a16="http://schemas.microsoft.com/office/drawing/2014/main" id="{FB83C19D-C8F6-DA2A-1153-FABD76C97C5B}"/>
                  </a:ext>
                </a:extLst>
              </p:cNvPr>
              <p:cNvSpPr>
                <a:spLocks noChangeAspect="1"/>
              </p:cNvSpPr>
              <p:nvPr/>
            </p:nvSpPr>
            <p:spPr>
              <a:xfrm>
                <a:off x="2519" y="3282"/>
                <a:ext cx="45"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5" name="直接连接符 346316">
                <a:extLst>
                  <a:ext uri="{FF2B5EF4-FFF2-40B4-BE49-F238E27FC236}">
                    <a16:creationId xmlns:a16="http://schemas.microsoft.com/office/drawing/2014/main" id="{70803D9F-439D-C82F-128E-EF17310F80C3}"/>
                  </a:ext>
                </a:extLst>
              </p:cNvPr>
              <p:cNvSpPr>
                <a:spLocks noChangeAspect="1"/>
              </p:cNvSpPr>
              <p:nvPr/>
            </p:nvSpPr>
            <p:spPr>
              <a:xfrm>
                <a:off x="2608" y="3282"/>
                <a:ext cx="26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6" name="直接连接符 346317">
                <a:extLst>
                  <a:ext uri="{FF2B5EF4-FFF2-40B4-BE49-F238E27FC236}">
                    <a16:creationId xmlns:a16="http://schemas.microsoft.com/office/drawing/2014/main" id="{E1133134-397F-AFC9-925C-A86E805446F0}"/>
                  </a:ext>
                </a:extLst>
              </p:cNvPr>
              <p:cNvSpPr>
                <a:spLocks noChangeAspect="1"/>
              </p:cNvSpPr>
              <p:nvPr/>
            </p:nvSpPr>
            <p:spPr>
              <a:xfrm>
                <a:off x="2916" y="3282"/>
                <a:ext cx="43"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7" name="直接连接符 346318">
                <a:extLst>
                  <a:ext uri="{FF2B5EF4-FFF2-40B4-BE49-F238E27FC236}">
                    <a16:creationId xmlns:a16="http://schemas.microsoft.com/office/drawing/2014/main" id="{F42E8637-3E2D-70F8-0402-A8B42E67B122}"/>
                  </a:ext>
                </a:extLst>
              </p:cNvPr>
              <p:cNvSpPr>
                <a:spLocks noChangeAspect="1"/>
              </p:cNvSpPr>
              <p:nvPr/>
            </p:nvSpPr>
            <p:spPr>
              <a:xfrm>
                <a:off x="3004" y="3282"/>
                <a:ext cx="263"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8" name="直接连接符 346319">
                <a:extLst>
                  <a:ext uri="{FF2B5EF4-FFF2-40B4-BE49-F238E27FC236}">
                    <a16:creationId xmlns:a16="http://schemas.microsoft.com/office/drawing/2014/main" id="{8EAE8D1C-2A23-67E1-162D-66FF4CBFB39E}"/>
                  </a:ext>
                </a:extLst>
              </p:cNvPr>
              <p:cNvSpPr>
                <a:spLocks noChangeAspect="1"/>
              </p:cNvSpPr>
              <p:nvPr/>
            </p:nvSpPr>
            <p:spPr>
              <a:xfrm>
                <a:off x="3312" y="3282"/>
                <a:ext cx="43"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9" name="直接连接符 346320">
                <a:extLst>
                  <a:ext uri="{FF2B5EF4-FFF2-40B4-BE49-F238E27FC236}">
                    <a16:creationId xmlns:a16="http://schemas.microsoft.com/office/drawing/2014/main" id="{DD1C45DD-E047-C17C-1AAA-1A53399E7C65}"/>
                  </a:ext>
                </a:extLst>
              </p:cNvPr>
              <p:cNvSpPr>
                <a:spLocks noChangeAspect="1"/>
              </p:cNvSpPr>
              <p:nvPr/>
            </p:nvSpPr>
            <p:spPr>
              <a:xfrm>
                <a:off x="3399" y="3282"/>
                <a:ext cx="316"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205" name="直接连接符 346321">
              <a:extLst>
                <a:ext uri="{FF2B5EF4-FFF2-40B4-BE49-F238E27FC236}">
                  <a16:creationId xmlns:a16="http://schemas.microsoft.com/office/drawing/2014/main" id="{AE672AC6-2CDC-8B54-DAF8-0A28DFA014DA}"/>
                </a:ext>
              </a:extLst>
            </p:cNvPr>
            <p:cNvSpPr>
              <a:spLocks noChangeAspect="1"/>
            </p:cNvSpPr>
            <p:nvPr/>
          </p:nvSpPr>
          <p:spPr>
            <a:xfrm flipV="1">
              <a:off x="3023" y="822"/>
              <a:ext cx="1" cy="1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6" name="任意多边形 346322">
              <a:extLst>
                <a:ext uri="{FF2B5EF4-FFF2-40B4-BE49-F238E27FC236}">
                  <a16:creationId xmlns:a16="http://schemas.microsoft.com/office/drawing/2014/main" id="{1C025217-D0F1-9534-EEE1-03956E691234}"/>
                </a:ext>
              </a:extLst>
            </p:cNvPr>
            <p:cNvSpPr>
              <a:spLocks noChangeAspect="1"/>
            </p:cNvSpPr>
            <p:nvPr/>
          </p:nvSpPr>
          <p:spPr>
            <a:xfrm>
              <a:off x="2783" y="1416"/>
              <a:ext cx="68" cy="927"/>
            </a:xfrm>
            <a:custGeom>
              <a:avLst/>
              <a:gdLst/>
              <a:ahLst/>
              <a:cxnLst/>
              <a:rect l="0" t="0" r="0" b="0"/>
              <a:pathLst>
                <a:path w="669" h="9027">
                  <a:moveTo>
                    <a:pt x="643" y="0"/>
                  </a:moveTo>
                  <a:lnTo>
                    <a:pt x="589" y="137"/>
                  </a:lnTo>
                  <a:lnTo>
                    <a:pt x="536" y="273"/>
                  </a:lnTo>
                  <a:lnTo>
                    <a:pt x="509" y="341"/>
                  </a:lnTo>
                  <a:lnTo>
                    <a:pt x="483" y="410"/>
                  </a:lnTo>
                  <a:lnTo>
                    <a:pt x="458" y="477"/>
                  </a:lnTo>
                  <a:lnTo>
                    <a:pt x="432" y="546"/>
                  </a:lnTo>
                  <a:lnTo>
                    <a:pt x="406" y="614"/>
                  </a:lnTo>
                  <a:lnTo>
                    <a:pt x="381" y="683"/>
                  </a:lnTo>
                  <a:lnTo>
                    <a:pt x="356" y="752"/>
                  </a:lnTo>
                  <a:lnTo>
                    <a:pt x="333" y="819"/>
                  </a:lnTo>
                  <a:lnTo>
                    <a:pt x="309" y="888"/>
                  </a:lnTo>
                  <a:lnTo>
                    <a:pt x="286" y="956"/>
                  </a:lnTo>
                  <a:lnTo>
                    <a:pt x="264" y="1025"/>
                  </a:lnTo>
                  <a:lnTo>
                    <a:pt x="242" y="1093"/>
                  </a:lnTo>
                  <a:lnTo>
                    <a:pt x="221" y="1162"/>
                  </a:lnTo>
                  <a:lnTo>
                    <a:pt x="200" y="1230"/>
                  </a:lnTo>
                  <a:lnTo>
                    <a:pt x="180" y="1299"/>
                  </a:lnTo>
                  <a:lnTo>
                    <a:pt x="161" y="1368"/>
                  </a:lnTo>
                  <a:lnTo>
                    <a:pt x="153" y="1403"/>
                  </a:lnTo>
                  <a:lnTo>
                    <a:pt x="144" y="1436"/>
                  </a:lnTo>
                  <a:lnTo>
                    <a:pt x="134" y="1471"/>
                  </a:lnTo>
                  <a:lnTo>
                    <a:pt x="126" y="1505"/>
                  </a:lnTo>
                  <a:lnTo>
                    <a:pt x="118" y="1540"/>
                  </a:lnTo>
                  <a:lnTo>
                    <a:pt x="110" y="1574"/>
                  </a:lnTo>
                  <a:lnTo>
                    <a:pt x="103" y="1609"/>
                  </a:lnTo>
                  <a:lnTo>
                    <a:pt x="95" y="1643"/>
                  </a:lnTo>
                  <a:lnTo>
                    <a:pt x="88" y="1678"/>
                  </a:lnTo>
                  <a:lnTo>
                    <a:pt x="81" y="1712"/>
                  </a:lnTo>
                  <a:lnTo>
                    <a:pt x="74" y="1747"/>
                  </a:lnTo>
                  <a:lnTo>
                    <a:pt x="68" y="1781"/>
                  </a:lnTo>
                  <a:lnTo>
                    <a:pt x="61" y="1816"/>
                  </a:lnTo>
                  <a:lnTo>
                    <a:pt x="55" y="1851"/>
                  </a:lnTo>
                  <a:lnTo>
                    <a:pt x="49" y="1884"/>
                  </a:lnTo>
                  <a:lnTo>
                    <a:pt x="45" y="1919"/>
                  </a:lnTo>
                  <a:lnTo>
                    <a:pt x="40" y="1954"/>
                  </a:lnTo>
                  <a:lnTo>
                    <a:pt x="34" y="1988"/>
                  </a:lnTo>
                  <a:lnTo>
                    <a:pt x="31" y="2023"/>
                  </a:lnTo>
                  <a:lnTo>
                    <a:pt x="26" y="2058"/>
                  </a:lnTo>
                  <a:lnTo>
                    <a:pt x="22" y="2092"/>
                  </a:lnTo>
                  <a:lnTo>
                    <a:pt x="19" y="2127"/>
                  </a:lnTo>
                  <a:lnTo>
                    <a:pt x="15" y="2162"/>
                  </a:lnTo>
                  <a:lnTo>
                    <a:pt x="13" y="2197"/>
                  </a:lnTo>
                  <a:lnTo>
                    <a:pt x="10" y="2232"/>
                  </a:lnTo>
                  <a:lnTo>
                    <a:pt x="8" y="2266"/>
                  </a:lnTo>
                  <a:lnTo>
                    <a:pt x="6" y="2301"/>
                  </a:lnTo>
                  <a:lnTo>
                    <a:pt x="4" y="2336"/>
                  </a:lnTo>
                  <a:lnTo>
                    <a:pt x="3" y="2371"/>
                  </a:lnTo>
                  <a:lnTo>
                    <a:pt x="1" y="2406"/>
                  </a:lnTo>
                  <a:lnTo>
                    <a:pt x="1" y="2441"/>
                  </a:lnTo>
                  <a:lnTo>
                    <a:pt x="0" y="2476"/>
                  </a:lnTo>
                  <a:lnTo>
                    <a:pt x="0" y="2511"/>
                  </a:lnTo>
                  <a:lnTo>
                    <a:pt x="0" y="2546"/>
                  </a:lnTo>
                  <a:lnTo>
                    <a:pt x="1" y="2581"/>
                  </a:lnTo>
                  <a:lnTo>
                    <a:pt x="1" y="2615"/>
                  </a:lnTo>
                  <a:lnTo>
                    <a:pt x="3" y="2650"/>
                  </a:lnTo>
                  <a:lnTo>
                    <a:pt x="4" y="2685"/>
                  </a:lnTo>
                  <a:lnTo>
                    <a:pt x="5" y="2721"/>
                  </a:lnTo>
                  <a:lnTo>
                    <a:pt x="6" y="2756"/>
                  </a:lnTo>
                  <a:lnTo>
                    <a:pt x="8" y="2791"/>
                  </a:lnTo>
                  <a:lnTo>
                    <a:pt x="11" y="2826"/>
                  </a:lnTo>
                  <a:lnTo>
                    <a:pt x="12" y="2861"/>
                  </a:lnTo>
                  <a:lnTo>
                    <a:pt x="15" y="2896"/>
                  </a:lnTo>
                  <a:lnTo>
                    <a:pt x="18" y="2931"/>
                  </a:lnTo>
                  <a:lnTo>
                    <a:pt x="21" y="2966"/>
                  </a:lnTo>
                  <a:lnTo>
                    <a:pt x="27" y="3036"/>
                  </a:lnTo>
                  <a:lnTo>
                    <a:pt x="34" y="3107"/>
                  </a:lnTo>
                  <a:lnTo>
                    <a:pt x="42" y="3177"/>
                  </a:lnTo>
                  <a:lnTo>
                    <a:pt x="52" y="3247"/>
                  </a:lnTo>
                  <a:lnTo>
                    <a:pt x="61" y="3318"/>
                  </a:lnTo>
                  <a:lnTo>
                    <a:pt x="71" y="3388"/>
                  </a:lnTo>
                  <a:lnTo>
                    <a:pt x="82" y="3459"/>
                  </a:lnTo>
                  <a:lnTo>
                    <a:pt x="94" y="3531"/>
                  </a:lnTo>
                  <a:lnTo>
                    <a:pt x="105" y="3601"/>
                  </a:lnTo>
                  <a:lnTo>
                    <a:pt x="118" y="3672"/>
                  </a:lnTo>
                  <a:lnTo>
                    <a:pt x="131" y="3743"/>
                  </a:lnTo>
                  <a:lnTo>
                    <a:pt x="145" y="3814"/>
                  </a:lnTo>
                  <a:lnTo>
                    <a:pt x="158" y="3884"/>
                  </a:lnTo>
                  <a:lnTo>
                    <a:pt x="173" y="3955"/>
                  </a:lnTo>
                  <a:lnTo>
                    <a:pt x="187" y="4026"/>
                  </a:lnTo>
                  <a:lnTo>
                    <a:pt x="202" y="4098"/>
                  </a:lnTo>
                  <a:lnTo>
                    <a:pt x="217" y="4169"/>
                  </a:lnTo>
                  <a:lnTo>
                    <a:pt x="248" y="4311"/>
                  </a:lnTo>
                  <a:lnTo>
                    <a:pt x="279" y="4453"/>
                  </a:lnTo>
                  <a:lnTo>
                    <a:pt x="342" y="4738"/>
                  </a:lnTo>
                  <a:lnTo>
                    <a:pt x="374" y="4882"/>
                  </a:lnTo>
                  <a:lnTo>
                    <a:pt x="404" y="5024"/>
                  </a:lnTo>
                  <a:lnTo>
                    <a:pt x="419" y="5095"/>
                  </a:lnTo>
                  <a:lnTo>
                    <a:pt x="434" y="5166"/>
                  </a:lnTo>
                  <a:lnTo>
                    <a:pt x="448" y="5239"/>
                  </a:lnTo>
                  <a:lnTo>
                    <a:pt x="462" y="5310"/>
                  </a:lnTo>
                  <a:lnTo>
                    <a:pt x="476" y="5381"/>
                  </a:lnTo>
                  <a:lnTo>
                    <a:pt x="489" y="5452"/>
                  </a:lnTo>
                  <a:lnTo>
                    <a:pt x="502" y="5524"/>
                  </a:lnTo>
                  <a:lnTo>
                    <a:pt x="515" y="5596"/>
                  </a:lnTo>
                  <a:lnTo>
                    <a:pt x="526" y="5667"/>
                  </a:lnTo>
                  <a:lnTo>
                    <a:pt x="538" y="5739"/>
                  </a:lnTo>
                  <a:lnTo>
                    <a:pt x="549" y="5810"/>
                  </a:lnTo>
                  <a:lnTo>
                    <a:pt x="559" y="5881"/>
                  </a:lnTo>
                  <a:lnTo>
                    <a:pt x="568" y="5953"/>
                  </a:lnTo>
                  <a:lnTo>
                    <a:pt x="578" y="6025"/>
                  </a:lnTo>
                  <a:lnTo>
                    <a:pt x="587" y="6096"/>
                  </a:lnTo>
                  <a:lnTo>
                    <a:pt x="595" y="6167"/>
                  </a:lnTo>
                  <a:lnTo>
                    <a:pt x="602" y="6238"/>
                  </a:lnTo>
                  <a:lnTo>
                    <a:pt x="609" y="6311"/>
                  </a:lnTo>
                  <a:lnTo>
                    <a:pt x="616" y="6382"/>
                  </a:lnTo>
                  <a:lnTo>
                    <a:pt x="622" y="6453"/>
                  </a:lnTo>
                  <a:lnTo>
                    <a:pt x="628" y="6525"/>
                  </a:lnTo>
                  <a:lnTo>
                    <a:pt x="634" y="6597"/>
                  </a:lnTo>
                  <a:lnTo>
                    <a:pt x="638" y="6668"/>
                  </a:lnTo>
                  <a:lnTo>
                    <a:pt x="643" y="6739"/>
                  </a:lnTo>
                  <a:lnTo>
                    <a:pt x="647" y="6811"/>
                  </a:lnTo>
                  <a:lnTo>
                    <a:pt x="650" y="6882"/>
                  </a:lnTo>
                  <a:lnTo>
                    <a:pt x="654" y="6954"/>
                  </a:lnTo>
                  <a:lnTo>
                    <a:pt x="657" y="7025"/>
                  </a:lnTo>
                  <a:lnTo>
                    <a:pt x="659" y="7097"/>
                  </a:lnTo>
                  <a:lnTo>
                    <a:pt x="662" y="7168"/>
                  </a:lnTo>
                  <a:lnTo>
                    <a:pt x="663" y="7239"/>
                  </a:lnTo>
                  <a:lnTo>
                    <a:pt x="665" y="7311"/>
                  </a:lnTo>
                  <a:lnTo>
                    <a:pt x="666" y="7383"/>
                  </a:lnTo>
                  <a:lnTo>
                    <a:pt x="668" y="7454"/>
                  </a:lnTo>
                  <a:lnTo>
                    <a:pt x="668" y="7525"/>
                  </a:lnTo>
                  <a:lnTo>
                    <a:pt x="669" y="7598"/>
                  </a:lnTo>
                  <a:lnTo>
                    <a:pt x="669" y="7669"/>
                  </a:lnTo>
                  <a:lnTo>
                    <a:pt x="669" y="7740"/>
                  </a:lnTo>
                  <a:lnTo>
                    <a:pt x="669" y="7811"/>
                  </a:lnTo>
                  <a:lnTo>
                    <a:pt x="669" y="7883"/>
                  </a:lnTo>
                  <a:lnTo>
                    <a:pt x="666" y="8026"/>
                  </a:lnTo>
                  <a:lnTo>
                    <a:pt x="664" y="8169"/>
                  </a:lnTo>
                  <a:lnTo>
                    <a:pt x="662" y="8312"/>
                  </a:lnTo>
                  <a:lnTo>
                    <a:pt x="658" y="8455"/>
                  </a:lnTo>
                  <a:lnTo>
                    <a:pt x="655" y="8597"/>
                  </a:lnTo>
                  <a:lnTo>
                    <a:pt x="651" y="8741"/>
                  </a:lnTo>
                  <a:lnTo>
                    <a:pt x="643" y="9027"/>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207" name="组合 346323">
              <a:extLst>
                <a:ext uri="{FF2B5EF4-FFF2-40B4-BE49-F238E27FC236}">
                  <a16:creationId xmlns:a16="http://schemas.microsoft.com/office/drawing/2014/main" id="{C74E7067-DB27-A99E-AEAD-FD0273821E93}"/>
                </a:ext>
              </a:extLst>
            </p:cNvPr>
            <p:cNvGrpSpPr>
              <a:grpSpLocks noChangeAspect="1"/>
            </p:cNvGrpSpPr>
            <p:nvPr/>
          </p:nvGrpSpPr>
          <p:grpSpPr>
            <a:xfrm>
              <a:off x="3467" y="1308"/>
              <a:ext cx="1" cy="1188"/>
              <a:chOff x="3047" y="2631"/>
              <a:chExt cx="1" cy="1353"/>
            </a:xfrm>
          </p:grpSpPr>
          <p:sp>
            <p:nvSpPr>
              <p:cNvPr id="246" name="直接连接符 346324">
                <a:extLst>
                  <a:ext uri="{FF2B5EF4-FFF2-40B4-BE49-F238E27FC236}">
                    <a16:creationId xmlns:a16="http://schemas.microsoft.com/office/drawing/2014/main" id="{293C948E-280C-26F1-1786-FB1769EFFBC6}"/>
                  </a:ext>
                </a:extLst>
              </p:cNvPr>
              <p:cNvSpPr>
                <a:spLocks noChangeAspect="1"/>
              </p:cNvSpPr>
              <p:nvPr/>
            </p:nvSpPr>
            <p:spPr>
              <a:xfrm>
                <a:off x="3047" y="2631"/>
                <a:ext cx="1" cy="21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7" name="直接连接符 346325">
                <a:extLst>
                  <a:ext uri="{FF2B5EF4-FFF2-40B4-BE49-F238E27FC236}">
                    <a16:creationId xmlns:a16="http://schemas.microsoft.com/office/drawing/2014/main" id="{F2FECA0D-F565-C3C9-2DC3-28EB193FF403}"/>
                  </a:ext>
                </a:extLst>
              </p:cNvPr>
              <p:cNvSpPr>
                <a:spLocks noChangeAspect="1"/>
              </p:cNvSpPr>
              <p:nvPr/>
            </p:nvSpPr>
            <p:spPr>
              <a:xfrm>
                <a:off x="3047" y="2889"/>
                <a:ext cx="1" cy="4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8" name="直接连接符 346326">
                <a:extLst>
                  <a:ext uri="{FF2B5EF4-FFF2-40B4-BE49-F238E27FC236}">
                    <a16:creationId xmlns:a16="http://schemas.microsoft.com/office/drawing/2014/main" id="{817E8A22-6A4B-B4D8-5385-9E6E2ED91EB6}"/>
                  </a:ext>
                </a:extLst>
              </p:cNvPr>
              <p:cNvSpPr>
                <a:spLocks noChangeAspect="1"/>
              </p:cNvSpPr>
              <p:nvPr/>
            </p:nvSpPr>
            <p:spPr>
              <a:xfrm>
                <a:off x="3047" y="2977"/>
                <a:ext cx="1" cy="26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9" name="直接连接符 346327">
                <a:extLst>
                  <a:ext uri="{FF2B5EF4-FFF2-40B4-BE49-F238E27FC236}">
                    <a16:creationId xmlns:a16="http://schemas.microsoft.com/office/drawing/2014/main" id="{EBDFE5F3-2772-7C65-A3EA-97056646FADE}"/>
                  </a:ext>
                </a:extLst>
              </p:cNvPr>
              <p:cNvSpPr>
                <a:spLocks noChangeAspect="1"/>
              </p:cNvSpPr>
              <p:nvPr/>
            </p:nvSpPr>
            <p:spPr>
              <a:xfrm>
                <a:off x="3047" y="3285"/>
                <a:ext cx="1" cy="4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0" name="直接连接符 346328">
                <a:extLst>
                  <a:ext uri="{FF2B5EF4-FFF2-40B4-BE49-F238E27FC236}">
                    <a16:creationId xmlns:a16="http://schemas.microsoft.com/office/drawing/2014/main" id="{4931F071-2B3F-AF10-D83D-F72BF7D0506A}"/>
                  </a:ext>
                </a:extLst>
              </p:cNvPr>
              <p:cNvSpPr>
                <a:spLocks noChangeAspect="1"/>
              </p:cNvSpPr>
              <p:nvPr/>
            </p:nvSpPr>
            <p:spPr>
              <a:xfrm>
                <a:off x="3047" y="3373"/>
                <a:ext cx="1" cy="26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1" name="直接连接符 346329">
                <a:extLst>
                  <a:ext uri="{FF2B5EF4-FFF2-40B4-BE49-F238E27FC236}">
                    <a16:creationId xmlns:a16="http://schemas.microsoft.com/office/drawing/2014/main" id="{36FDB377-0BC4-6E8E-DA0C-0C09FB79EA02}"/>
                  </a:ext>
                </a:extLst>
              </p:cNvPr>
              <p:cNvSpPr>
                <a:spLocks noChangeAspect="1"/>
              </p:cNvSpPr>
              <p:nvPr/>
            </p:nvSpPr>
            <p:spPr>
              <a:xfrm>
                <a:off x="3047" y="3680"/>
                <a:ext cx="1" cy="4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2" name="直接连接符 346330">
                <a:extLst>
                  <a:ext uri="{FF2B5EF4-FFF2-40B4-BE49-F238E27FC236}">
                    <a16:creationId xmlns:a16="http://schemas.microsoft.com/office/drawing/2014/main" id="{93523792-68B9-EACF-6947-C5462DEB70ED}"/>
                  </a:ext>
                </a:extLst>
              </p:cNvPr>
              <p:cNvSpPr>
                <a:spLocks noChangeAspect="1"/>
              </p:cNvSpPr>
              <p:nvPr/>
            </p:nvSpPr>
            <p:spPr>
              <a:xfrm>
                <a:off x="3047" y="3770"/>
                <a:ext cx="1" cy="21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208" name="任意多边形 346331">
              <a:extLst>
                <a:ext uri="{FF2B5EF4-FFF2-40B4-BE49-F238E27FC236}">
                  <a16:creationId xmlns:a16="http://schemas.microsoft.com/office/drawing/2014/main" id="{5A47AC7C-F8DF-40A9-1D95-FA71785006AB}"/>
                </a:ext>
              </a:extLst>
            </p:cNvPr>
            <p:cNvSpPr>
              <a:spLocks noChangeAspect="1"/>
            </p:cNvSpPr>
            <p:nvPr/>
          </p:nvSpPr>
          <p:spPr>
            <a:xfrm>
              <a:off x="3467" y="1416"/>
              <a:ext cx="462" cy="927"/>
            </a:xfrm>
            <a:custGeom>
              <a:avLst/>
              <a:gdLst/>
              <a:ahLst/>
              <a:cxnLst/>
              <a:rect l="0" t="0" r="0" b="0"/>
              <a:pathLst>
                <a:path w="4509" h="9027">
                  <a:moveTo>
                    <a:pt x="0" y="9027"/>
                  </a:moveTo>
                  <a:lnTo>
                    <a:pt x="61" y="9027"/>
                  </a:lnTo>
                  <a:lnTo>
                    <a:pt x="123" y="9026"/>
                  </a:lnTo>
                  <a:lnTo>
                    <a:pt x="184" y="9023"/>
                  </a:lnTo>
                  <a:lnTo>
                    <a:pt x="246" y="9020"/>
                  </a:lnTo>
                  <a:lnTo>
                    <a:pt x="307" y="9016"/>
                  </a:lnTo>
                  <a:lnTo>
                    <a:pt x="369" y="9012"/>
                  </a:lnTo>
                  <a:lnTo>
                    <a:pt x="431" y="9006"/>
                  </a:lnTo>
                  <a:lnTo>
                    <a:pt x="491" y="9000"/>
                  </a:lnTo>
                  <a:lnTo>
                    <a:pt x="553" y="8993"/>
                  </a:lnTo>
                  <a:lnTo>
                    <a:pt x="614" y="8985"/>
                  </a:lnTo>
                  <a:lnTo>
                    <a:pt x="674" y="8975"/>
                  </a:lnTo>
                  <a:lnTo>
                    <a:pt x="735" y="8966"/>
                  </a:lnTo>
                  <a:lnTo>
                    <a:pt x="796" y="8956"/>
                  </a:lnTo>
                  <a:lnTo>
                    <a:pt x="856" y="8944"/>
                  </a:lnTo>
                  <a:lnTo>
                    <a:pt x="917" y="8932"/>
                  </a:lnTo>
                  <a:lnTo>
                    <a:pt x="978" y="8919"/>
                  </a:lnTo>
                  <a:lnTo>
                    <a:pt x="1037" y="8905"/>
                  </a:lnTo>
                  <a:lnTo>
                    <a:pt x="1097" y="8891"/>
                  </a:lnTo>
                  <a:lnTo>
                    <a:pt x="1157" y="8875"/>
                  </a:lnTo>
                  <a:lnTo>
                    <a:pt x="1217" y="8859"/>
                  </a:lnTo>
                  <a:lnTo>
                    <a:pt x="1275" y="8842"/>
                  </a:lnTo>
                  <a:lnTo>
                    <a:pt x="1335" y="8825"/>
                  </a:lnTo>
                  <a:lnTo>
                    <a:pt x="1393" y="8806"/>
                  </a:lnTo>
                  <a:lnTo>
                    <a:pt x="1451" y="8786"/>
                  </a:lnTo>
                  <a:lnTo>
                    <a:pt x="1510" y="8767"/>
                  </a:lnTo>
                  <a:lnTo>
                    <a:pt x="1568" y="8746"/>
                  </a:lnTo>
                  <a:lnTo>
                    <a:pt x="1625" y="8723"/>
                  </a:lnTo>
                  <a:lnTo>
                    <a:pt x="1682" y="8700"/>
                  </a:lnTo>
                  <a:lnTo>
                    <a:pt x="1740" y="8677"/>
                  </a:lnTo>
                  <a:lnTo>
                    <a:pt x="1797" y="8653"/>
                  </a:lnTo>
                  <a:lnTo>
                    <a:pt x="1853" y="8628"/>
                  </a:lnTo>
                  <a:lnTo>
                    <a:pt x="1909" y="8602"/>
                  </a:lnTo>
                  <a:lnTo>
                    <a:pt x="1965" y="8576"/>
                  </a:lnTo>
                  <a:lnTo>
                    <a:pt x="2020" y="8548"/>
                  </a:lnTo>
                  <a:lnTo>
                    <a:pt x="2074" y="8520"/>
                  </a:lnTo>
                  <a:lnTo>
                    <a:pt x="2129" y="8492"/>
                  </a:lnTo>
                  <a:lnTo>
                    <a:pt x="2183" y="8462"/>
                  </a:lnTo>
                  <a:lnTo>
                    <a:pt x="2237" y="8432"/>
                  </a:lnTo>
                  <a:lnTo>
                    <a:pt x="2290" y="8401"/>
                  </a:lnTo>
                  <a:lnTo>
                    <a:pt x="2343" y="8370"/>
                  </a:lnTo>
                  <a:lnTo>
                    <a:pt x="2395" y="8337"/>
                  </a:lnTo>
                  <a:lnTo>
                    <a:pt x="2448" y="8305"/>
                  </a:lnTo>
                  <a:lnTo>
                    <a:pt x="2499" y="8271"/>
                  </a:lnTo>
                  <a:lnTo>
                    <a:pt x="2549" y="8236"/>
                  </a:lnTo>
                  <a:lnTo>
                    <a:pt x="2601" y="8201"/>
                  </a:lnTo>
                  <a:lnTo>
                    <a:pt x="2651" y="8165"/>
                  </a:lnTo>
                  <a:lnTo>
                    <a:pt x="2700" y="8128"/>
                  </a:lnTo>
                  <a:lnTo>
                    <a:pt x="2749" y="8091"/>
                  </a:lnTo>
                  <a:lnTo>
                    <a:pt x="2798" y="8053"/>
                  </a:lnTo>
                  <a:lnTo>
                    <a:pt x="2846" y="8014"/>
                  </a:lnTo>
                  <a:lnTo>
                    <a:pt x="2893" y="7976"/>
                  </a:lnTo>
                  <a:lnTo>
                    <a:pt x="2940" y="7936"/>
                  </a:lnTo>
                  <a:lnTo>
                    <a:pt x="2987" y="7895"/>
                  </a:lnTo>
                  <a:lnTo>
                    <a:pt x="3032" y="7854"/>
                  </a:lnTo>
                  <a:lnTo>
                    <a:pt x="3078" y="7812"/>
                  </a:lnTo>
                  <a:lnTo>
                    <a:pt x="3122" y="7769"/>
                  </a:lnTo>
                  <a:lnTo>
                    <a:pt x="3166" y="7727"/>
                  </a:lnTo>
                  <a:lnTo>
                    <a:pt x="3211" y="7683"/>
                  </a:lnTo>
                  <a:lnTo>
                    <a:pt x="3253" y="7638"/>
                  </a:lnTo>
                  <a:lnTo>
                    <a:pt x="3296" y="7594"/>
                  </a:lnTo>
                  <a:lnTo>
                    <a:pt x="3337" y="7549"/>
                  </a:lnTo>
                  <a:lnTo>
                    <a:pt x="3379" y="7503"/>
                  </a:lnTo>
                  <a:lnTo>
                    <a:pt x="3418" y="7456"/>
                  </a:lnTo>
                  <a:lnTo>
                    <a:pt x="3459" y="7410"/>
                  </a:lnTo>
                  <a:lnTo>
                    <a:pt x="3498" y="7362"/>
                  </a:lnTo>
                  <a:lnTo>
                    <a:pt x="3536" y="7314"/>
                  </a:lnTo>
                  <a:lnTo>
                    <a:pt x="3575" y="7265"/>
                  </a:lnTo>
                  <a:lnTo>
                    <a:pt x="3612" y="7216"/>
                  </a:lnTo>
                  <a:lnTo>
                    <a:pt x="3648" y="7166"/>
                  </a:lnTo>
                  <a:lnTo>
                    <a:pt x="3684" y="7116"/>
                  </a:lnTo>
                  <a:lnTo>
                    <a:pt x="3719" y="7066"/>
                  </a:lnTo>
                  <a:lnTo>
                    <a:pt x="3753" y="7014"/>
                  </a:lnTo>
                  <a:lnTo>
                    <a:pt x="3787" y="6963"/>
                  </a:lnTo>
                  <a:lnTo>
                    <a:pt x="3821" y="6910"/>
                  </a:lnTo>
                  <a:lnTo>
                    <a:pt x="3852" y="6859"/>
                  </a:lnTo>
                  <a:lnTo>
                    <a:pt x="3885" y="6805"/>
                  </a:lnTo>
                  <a:lnTo>
                    <a:pt x="3915" y="6752"/>
                  </a:lnTo>
                  <a:lnTo>
                    <a:pt x="3946" y="6698"/>
                  </a:lnTo>
                  <a:lnTo>
                    <a:pt x="3975" y="6644"/>
                  </a:lnTo>
                  <a:lnTo>
                    <a:pt x="4004" y="6590"/>
                  </a:lnTo>
                  <a:lnTo>
                    <a:pt x="4032" y="6535"/>
                  </a:lnTo>
                  <a:lnTo>
                    <a:pt x="4059" y="6480"/>
                  </a:lnTo>
                  <a:lnTo>
                    <a:pt x="4086" y="6424"/>
                  </a:lnTo>
                  <a:lnTo>
                    <a:pt x="4111" y="6368"/>
                  </a:lnTo>
                  <a:lnTo>
                    <a:pt x="4136" y="6312"/>
                  </a:lnTo>
                  <a:lnTo>
                    <a:pt x="4160" y="6255"/>
                  </a:lnTo>
                  <a:lnTo>
                    <a:pt x="4184" y="6198"/>
                  </a:lnTo>
                  <a:lnTo>
                    <a:pt x="4206" y="6140"/>
                  </a:lnTo>
                  <a:lnTo>
                    <a:pt x="4228" y="6083"/>
                  </a:lnTo>
                  <a:lnTo>
                    <a:pt x="4249" y="6025"/>
                  </a:lnTo>
                  <a:lnTo>
                    <a:pt x="4269" y="5967"/>
                  </a:lnTo>
                  <a:lnTo>
                    <a:pt x="4289" y="5908"/>
                  </a:lnTo>
                  <a:lnTo>
                    <a:pt x="4307" y="5850"/>
                  </a:lnTo>
                  <a:lnTo>
                    <a:pt x="4325" y="5790"/>
                  </a:lnTo>
                  <a:lnTo>
                    <a:pt x="4342" y="5731"/>
                  </a:lnTo>
                  <a:lnTo>
                    <a:pt x="4359" y="5671"/>
                  </a:lnTo>
                  <a:lnTo>
                    <a:pt x="4374" y="5612"/>
                  </a:lnTo>
                  <a:lnTo>
                    <a:pt x="4388" y="5552"/>
                  </a:lnTo>
                  <a:lnTo>
                    <a:pt x="4402" y="5492"/>
                  </a:lnTo>
                  <a:lnTo>
                    <a:pt x="4415" y="5432"/>
                  </a:lnTo>
                  <a:lnTo>
                    <a:pt x="4428" y="5372"/>
                  </a:lnTo>
                  <a:lnTo>
                    <a:pt x="4438" y="5311"/>
                  </a:lnTo>
                  <a:lnTo>
                    <a:pt x="4449" y="5250"/>
                  </a:lnTo>
                  <a:lnTo>
                    <a:pt x="4459" y="5190"/>
                  </a:lnTo>
                  <a:lnTo>
                    <a:pt x="4467" y="5128"/>
                  </a:lnTo>
                  <a:lnTo>
                    <a:pt x="4475" y="5067"/>
                  </a:lnTo>
                  <a:lnTo>
                    <a:pt x="4482" y="5005"/>
                  </a:lnTo>
                  <a:lnTo>
                    <a:pt x="4488" y="4945"/>
                  </a:lnTo>
                  <a:lnTo>
                    <a:pt x="4494" y="4883"/>
                  </a:lnTo>
                  <a:lnTo>
                    <a:pt x="4499" y="4822"/>
                  </a:lnTo>
                  <a:lnTo>
                    <a:pt x="4502" y="4760"/>
                  </a:lnTo>
                  <a:lnTo>
                    <a:pt x="4506" y="4698"/>
                  </a:lnTo>
                  <a:lnTo>
                    <a:pt x="4508" y="4637"/>
                  </a:lnTo>
                  <a:lnTo>
                    <a:pt x="4509" y="4575"/>
                  </a:lnTo>
                  <a:lnTo>
                    <a:pt x="4509" y="4514"/>
                  </a:lnTo>
                  <a:lnTo>
                    <a:pt x="4509" y="4452"/>
                  </a:lnTo>
                  <a:lnTo>
                    <a:pt x="4508" y="4390"/>
                  </a:lnTo>
                  <a:lnTo>
                    <a:pt x="4506" y="4329"/>
                  </a:lnTo>
                  <a:lnTo>
                    <a:pt x="4502" y="4267"/>
                  </a:lnTo>
                  <a:lnTo>
                    <a:pt x="4499" y="4206"/>
                  </a:lnTo>
                  <a:lnTo>
                    <a:pt x="4494" y="4144"/>
                  </a:lnTo>
                  <a:lnTo>
                    <a:pt x="4488" y="4082"/>
                  </a:lnTo>
                  <a:lnTo>
                    <a:pt x="4482" y="4022"/>
                  </a:lnTo>
                  <a:lnTo>
                    <a:pt x="4475" y="3960"/>
                  </a:lnTo>
                  <a:lnTo>
                    <a:pt x="4467" y="3899"/>
                  </a:lnTo>
                  <a:lnTo>
                    <a:pt x="4459" y="3839"/>
                  </a:lnTo>
                  <a:lnTo>
                    <a:pt x="4449" y="3777"/>
                  </a:lnTo>
                  <a:lnTo>
                    <a:pt x="4438" y="3716"/>
                  </a:lnTo>
                  <a:lnTo>
                    <a:pt x="4428" y="3655"/>
                  </a:lnTo>
                  <a:lnTo>
                    <a:pt x="4415" y="3596"/>
                  </a:lnTo>
                  <a:lnTo>
                    <a:pt x="4402" y="3535"/>
                  </a:lnTo>
                  <a:lnTo>
                    <a:pt x="4388" y="3475"/>
                  </a:lnTo>
                  <a:lnTo>
                    <a:pt x="4374" y="3415"/>
                  </a:lnTo>
                  <a:lnTo>
                    <a:pt x="4359" y="3356"/>
                  </a:lnTo>
                  <a:lnTo>
                    <a:pt x="4342" y="3296"/>
                  </a:lnTo>
                  <a:lnTo>
                    <a:pt x="4325" y="3237"/>
                  </a:lnTo>
                  <a:lnTo>
                    <a:pt x="4307" y="3178"/>
                  </a:lnTo>
                  <a:lnTo>
                    <a:pt x="4289" y="3119"/>
                  </a:lnTo>
                  <a:lnTo>
                    <a:pt x="4269" y="3060"/>
                  </a:lnTo>
                  <a:lnTo>
                    <a:pt x="4249" y="3002"/>
                  </a:lnTo>
                  <a:lnTo>
                    <a:pt x="4228" y="2944"/>
                  </a:lnTo>
                  <a:lnTo>
                    <a:pt x="4206" y="2887"/>
                  </a:lnTo>
                  <a:lnTo>
                    <a:pt x="4184" y="2829"/>
                  </a:lnTo>
                  <a:lnTo>
                    <a:pt x="4160" y="2772"/>
                  </a:lnTo>
                  <a:lnTo>
                    <a:pt x="4136" y="2715"/>
                  </a:lnTo>
                  <a:lnTo>
                    <a:pt x="4111" y="2659"/>
                  </a:lnTo>
                  <a:lnTo>
                    <a:pt x="4086" y="2603"/>
                  </a:lnTo>
                  <a:lnTo>
                    <a:pt x="4059" y="2547"/>
                  </a:lnTo>
                  <a:lnTo>
                    <a:pt x="4032" y="2492"/>
                  </a:lnTo>
                  <a:lnTo>
                    <a:pt x="4004" y="2437"/>
                  </a:lnTo>
                  <a:lnTo>
                    <a:pt x="3975" y="2383"/>
                  </a:lnTo>
                  <a:lnTo>
                    <a:pt x="3946" y="2329"/>
                  </a:lnTo>
                  <a:lnTo>
                    <a:pt x="3915" y="2275"/>
                  </a:lnTo>
                  <a:lnTo>
                    <a:pt x="3885" y="2222"/>
                  </a:lnTo>
                  <a:lnTo>
                    <a:pt x="3852" y="2169"/>
                  </a:lnTo>
                  <a:lnTo>
                    <a:pt x="3821" y="2117"/>
                  </a:lnTo>
                  <a:lnTo>
                    <a:pt x="3787" y="2064"/>
                  </a:lnTo>
                  <a:lnTo>
                    <a:pt x="3753" y="2013"/>
                  </a:lnTo>
                  <a:lnTo>
                    <a:pt x="3719" y="1961"/>
                  </a:lnTo>
                  <a:lnTo>
                    <a:pt x="3684" y="1911"/>
                  </a:lnTo>
                  <a:lnTo>
                    <a:pt x="3648" y="1861"/>
                  </a:lnTo>
                  <a:lnTo>
                    <a:pt x="3612" y="1811"/>
                  </a:lnTo>
                  <a:lnTo>
                    <a:pt x="3575" y="1762"/>
                  </a:lnTo>
                  <a:lnTo>
                    <a:pt x="3536" y="1713"/>
                  </a:lnTo>
                  <a:lnTo>
                    <a:pt x="3498" y="1665"/>
                  </a:lnTo>
                  <a:lnTo>
                    <a:pt x="3459" y="1618"/>
                  </a:lnTo>
                  <a:lnTo>
                    <a:pt x="3418" y="1571"/>
                  </a:lnTo>
                  <a:lnTo>
                    <a:pt x="3379" y="1524"/>
                  </a:lnTo>
                  <a:lnTo>
                    <a:pt x="3337" y="1478"/>
                  </a:lnTo>
                  <a:lnTo>
                    <a:pt x="3296" y="1433"/>
                  </a:lnTo>
                  <a:lnTo>
                    <a:pt x="3253" y="1389"/>
                  </a:lnTo>
                  <a:lnTo>
                    <a:pt x="3211" y="1344"/>
                  </a:lnTo>
                  <a:lnTo>
                    <a:pt x="3166" y="1301"/>
                  </a:lnTo>
                  <a:lnTo>
                    <a:pt x="3122" y="1258"/>
                  </a:lnTo>
                  <a:lnTo>
                    <a:pt x="3078" y="1215"/>
                  </a:lnTo>
                  <a:lnTo>
                    <a:pt x="3032" y="1174"/>
                  </a:lnTo>
                  <a:lnTo>
                    <a:pt x="2987" y="1132"/>
                  </a:lnTo>
                  <a:lnTo>
                    <a:pt x="2940" y="1092"/>
                  </a:lnTo>
                  <a:lnTo>
                    <a:pt x="2893" y="1051"/>
                  </a:lnTo>
                  <a:lnTo>
                    <a:pt x="2846" y="1013"/>
                  </a:lnTo>
                  <a:lnTo>
                    <a:pt x="2798" y="974"/>
                  </a:lnTo>
                  <a:lnTo>
                    <a:pt x="2749" y="936"/>
                  </a:lnTo>
                  <a:lnTo>
                    <a:pt x="2700" y="899"/>
                  </a:lnTo>
                  <a:lnTo>
                    <a:pt x="2651" y="862"/>
                  </a:lnTo>
                  <a:lnTo>
                    <a:pt x="2601" y="826"/>
                  </a:lnTo>
                  <a:lnTo>
                    <a:pt x="2549" y="791"/>
                  </a:lnTo>
                  <a:lnTo>
                    <a:pt x="2499" y="756"/>
                  </a:lnTo>
                  <a:lnTo>
                    <a:pt x="2448" y="722"/>
                  </a:lnTo>
                  <a:lnTo>
                    <a:pt x="2395" y="690"/>
                  </a:lnTo>
                  <a:lnTo>
                    <a:pt x="2343" y="657"/>
                  </a:lnTo>
                  <a:lnTo>
                    <a:pt x="2290" y="626"/>
                  </a:lnTo>
                  <a:lnTo>
                    <a:pt x="2237" y="595"/>
                  </a:lnTo>
                  <a:lnTo>
                    <a:pt x="2183" y="565"/>
                  </a:lnTo>
                  <a:lnTo>
                    <a:pt x="2129" y="536"/>
                  </a:lnTo>
                  <a:lnTo>
                    <a:pt x="2074" y="507"/>
                  </a:lnTo>
                  <a:lnTo>
                    <a:pt x="2020" y="479"/>
                  </a:lnTo>
                  <a:lnTo>
                    <a:pt x="1965" y="452"/>
                  </a:lnTo>
                  <a:lnTo>
                    <a:pt x="1909" y="425"/>
                  </a:lnTo>
                  <a:lnTo>
                    <a:pt x="1853" y="399"/>
                  </a:lnTo>
                  <a:lnTo>
                    <a:pt x="1797" y="374"/>
                  </a:lnTo>
                  <a:lnTo>
                    <a:pt x="1740" y="350"/>
                  </a:lnTo>
                  <a:lnTo>
                    <a:pt x="1682" y="327"/>
                  </a:lnTo>
                  <a:lnTo>
                    <a:pt x="1625" y="304"/>
                  </a:lnTo>
                  <a:lnTo>
                    <a:pt x="1568" y="283"/>
                  </a:lnTo>
                  <a:lnTo>
                    <a:pt x="1510" y="262"/>
                  </a:lnTo>
                  <a:lnTo>
                    <a:pt x="1451" y="241"/>
                  </a:lnTo>
                  <a:lnTo>
                    <a:pt x="1393" y="222"/>
                  </a:lnTo>
                  <a:lnTo>
                    <a:pt x="1335" y="203"/>
                  </a:lnTo>
                  <a:lnTo>
                    <a:pt x="1275" y="185"/>
                  </a:lnTo>
                  <a:lnTo>
                    <a:pt x="1217" y="168"/>
                  </a:lnTo>
                  <a:lnTo>
                    <a:pt x="1157" y="152"/>
                  </a:lnTo>
                  <a:lnTo>
                    <a:pt x="1097" y="137"/>
                  </a:lnTo>
                  <a:lnTo>
                    <a:pt x="1037" y="122"/>
                  </a:lnTo>
                  <a:lnTo>
                    <a:pt x="978" y="108"/>
                  </a:lnTo>
                  <a:lnTo>
                    <a:pt x="917" y="95"/>
                  </a:lnTo>
                  <a:lnTo>
                    <a:pt x="856" y="83"/>
                  </a:lnTo>
                  <a:lnTo>
                    <a:pt x="796" y="71"/>
                  </a:lnTo>
                  <a:lnTo>
                    <a:pt x="735" y="61"/>
                  </a:lnTo>
                  <a:lnTo>
                    <a:pt x="674" y="52"/>
                  </a:lnTo>
                  <a:lnTo>
                    <a:pt x="614" y="42"/>
                  </a:lnTo>
                  <a:lnTo>
                    <a:pt x="553" y="34"/>
                  </a:lnTo>
                  <a:lnTo>
                    <a:pt x="491" y="27"/>
                  </a:lnTo>
                  <a:lnTo>
                    <a:pt x="431" y="21"/>
                  </a:lnTo>
                  <a:lnTo>
                    <a:pt x="369" y="15"/>
                  </a:lnTo>
                  <a:lnTo>
                    <a:pt x="307" y="11"/>
                  </a:lnTo>
                  <a:lnTo>
                    <a:pt x="246" y="7"/>
                  </a:lnTo>
                  <a:lnTo>
                    <a:pt x="184" y="4"/>
                  </a:lnTo>
                  <a:lnTo>
                    <a:pt x="123" y="3"/>
                  </a:lnTo>
                  <a:lnTo>
                    <a:pt x="61" y="1"/>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9" name="直接连接符 346332">
              <a:extLst>
                <a:ext uri="{FF2B5EF4-FFF2-40B4-BE49-F238E27FC236}">
                  <a16:creationId xmlns:a16="http://schemas.microsoft.com/office/drawing/2014/main" id="{11F3B779-6EC5-82DE-E2B3-7F95E4296A4B}"/>
                </a:ext>
              </a:extLst>
            </p:cNvPr>
            <p:cNvSpPr>
              <a:spLocks noChangeAspect="1"/>
            </p:cNvSpPr>
            <p:nvPr/>
          </p:nvSpPr>
          <p:spPr>
            <a:xfrm>
              <a:off x="3023" y="1416"/>
              <a:ext cx="1" cy="927"/>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0" name="任意多边形 346333">
              <a:extLst>
                <a:ext uri="{FF2B5EF4-FFF2-40B4-BE49-F238E27FC236}">
                  <a16:creationId xmlns:a16="http://schemas.microsoft.com/office/drawing/2014/main" id="{30EA8250-DF4D-93E4-72AE-C35D51269BD3}"/>
                </a:ext>
              </a:extLst>
            </p:cNvPr>
            <p:cNvSpPr>
              <a:spLocks noChangeAspect="1"/>
            </p:cNvSpPr>
            <p:nvPr/>
          </p:nvSpPr>
          <p:spPr>
            <a:xfrm>
              <a:off x="3303" y="1715"/>
              <a:ext cx="328" cy="328"/>
            </a:xfrm>
            <a:custGeom>
              <a:avLst/>
              <a:gdLst/>
              <a:ahLst/>
              <a:cxnLst/>
              <a:rect l="0" t="0" r="0" b="0"/>
              <a:pathLst>
                <a:path w="3194" h="3196">
                  <a:moveTo>
                    <a:pt x="3194" y="1598"/>
                  </a:moveTo>
                  <a:lnTo>
                    <a:pt x="3193" y="1561"/>
                  </a:lnTo>
                  <a:lnTo>
                    <a:pt x="3192" y="1525"/>
                  </a:lnTo>
                  <a:lnTo>
                    <a:pt x="3190" y="1488"/>
                  </a:lnTo>
                  <a:lnTo>
                    <a:pt x="3187" y="1452"/>
                  </a:lnTo>
                  <a:lnTo>
                    <a:pt x="3184" y="1416"/>
                  </a:lnTo>
                  <a:lnTo>
                    <a:pt x="3179" y="1380"/>
                  </a:lnTo>
                  <a:lnTo>
                    <a:pt x="3173" y="1344"/>
                  </a:lnTo>
                  <a:lnTo>
                    <a:pt x="3167" y="1308"/>
                  </a:lnTo>
                  <a:lnTo>
                    <a:pt x="3160" y="1273"/>
                  </a:lnTo>
                  <a:lnTo>
                    <a:pt x="3152" y="1236"/>
                  </a:lnTo>
                  <a:lnTo>
                    <a:pt x="3144" y="1201"/>
                  </a:lnTo>
                  <a:lnTo>
                    <a:pt x="3135" y="1166"/>
                  </a:lnTo>
                  <a:lnTo>
                    <a:pt x="3124" y="1131"/>
                  </a:lnTo>
                  <a:lnTo>
                    <a:pt x="3114" y="1096"/>
                  </a:lnTo>
                  <a:lnTo>
                    <a:pt x="3102" y="1063"/>
                  </a:lnTo>
                  <a:lnTo>
                    <a:pt x="3089" y="1028"/>
                  </a:lnTo>
                  <a:lnTo>
                    <a:pt x="3075" y="994"/>
                  </a:lnTo>
                  <a:lnTo>
                    <a:pt x="3061" y="961"/>
                  </a:lnTo>
                  <a:lnTo>
                    <a:pt x="3047" y="927"/>
                  </a:lnTo>
                  <a:lnTo>
                    <a:pt x="3031" y="895"/>
                  </a:lnTo>
                  <a:lnTo>
                    <a:pt x="3015" y="862"/>
                  </a:lnTo>
                  <a:lnTo>
                    <a:pt x="2998" y="830"/>
                  </a:lnTo>
                  <a:lnTo>
                    <a:pt x="2980" y="799"/>
                  </a:lnTo>
                  <a:lnTo>
                    <a:pt x="2961" y="767"/>
                  </a:lnTo>
                  <a:lnTo>
                    <a:pt x="2942" y="736"/>
                  </a:lnTo>
                  <a:lnTo>
                    <a:pt x="2922" y="706"/>
                  </a:lnTo>
                  <a:lnTo>
                    <a:pt x="2901" y="675"/>
                  </a:lnTo>
                  <a:lnTo>
                    <a:pt x="2880" y="646"/>
                  </a:lnTo>
                  <a:lnTo>
                    <a:pt x="2858" y="617"/>
                  </a:lnTo>
                  <a:lnTo>
                    <a:pt x="2836" y="589"/>
                  </a:lnTo>
                  <a:lnTo>
                    <a:pt x="2813" y="561"/>
                  </a:lnTo>
                  <a:lnTo>
                    <a:pt x="2788" y="533"/>
                  </a:lnTo>
                  <a:lnTo>
                    <a:pt x="2764" y="506"/>
                  </a:lnTo>
                  <a:lnTo>
                    <a:pt x="2739" y="480"/>
                  </a:lnTo>
                  <a:lnTo>
                    <a:pt x="2714" y="455"/>
                  </a:lnTo>
                  <a:lnTo>
                    <a:pt x="2687" y="429"/>
                  </a:lnTo>
                  <a:lnTo>
                    <a:pt x="2660" y="405"/>
                  </a:lnTo>
                  <a:lnTo>
                    <a:pt x="2633" y="381"/>
                  </a:lnTo>
                  <a:lnTo>
                    <a:pt x="2605" y="358"/>
                  </a:lnTo>
                  <a:lnTo>
                    <a:pt x="2576" y="335"/>
                  </a:lnTo>
                  <a:lnTo>
                    <a:pt x="2547" y="314"/>
                  </a:lnTo>
                  <a:lnTo>
                    <a:pt x="2518" y="291"/>
                  </a:lnTo>
                  <a:lnTo>
                    <a:pt x="2487" y="272"/>
                  </a:lnTo>
                  <a:lnTo>
                    <a:pt x="2457" y="251"/>
                  </a:lnTo>
                  <a:lnTo>
                    <a:pt x="2427" y="232"/>
                  </a:lnTo>
                  <a:lnTo>
                    <a:pt x="2395" y="213"/>
                  </a:lnTo>
                  <a:lnTo>
                    <a:pt x="2364" y="196"/>
                  </a:lnTo>
                  <a:lnTo>
                    <a:pt x="2331" y="178"/>
                  </a:lnTo>
                  <a:lnTo>
                    <a:pt x="2299" y="162"/>
                  </a:lnTo>
                  <a:lnTo>
                    <a:pt x="2267" y="147"/>
                  </a:lnTo>
                  <a:lnTo>
                    <a:pt x="2233" y="132"/>
                  </a:lnTo>
                  <a:lnTo>
                    <a:pt x="2199" y="118"/>
                  </a:lnTo>
                  <a:lnTo>
                    <a:pt x="2165" y="104"/>
                  </a:lnTo>
                  <a:lnTo>
                    <a:pt x="2131" y="92"/>
                  </a:lnTo>
                  <a:lnTo>
                    <a:pt x="2098" y="80"/>
                  </a:lnTo>
                  <a:lnTo>
                    <a:pt x="2063" y="69"/>
                  </a:lnTo>
                  <a:lnTo>
                    <a:pt x="2028" y="58"/>
                  </a:lnTo>
                  <a:lnTo>
                    <a:pt x="1993" y="49"/>
                  </a:lnTo>
                  <a:lnTo>
                    <a:pt x="1958" y="41"/>
                  </a:lnTo>
                  <a:lnTo>
                    <a:pt x="1921" y="32"/>
                  </a:lnTo>
                  <a:lnTo>
                    <a:pt x="1886" y="25"/>
                  </a:lnTo>
                  <a:lnTo>
                    <a:pt x="1850" y="20"/>
                  </a:lnTo>
                  <a:lnTo>
                    <a:pt x="1814" y="14"/>
                  </a:lnTo>
                  <a:lnTo>
                    <a:pt x="1778" y="9"/>
                  </a:lnTo>
                  <a:lnTo>
                    <a:pt x="1742" y="6"/>
                  </a:lnTo>
                  <a:lnTo>
                    <a:pt x="1706" y="3"/>
                  </a:lnTo>
                  <a:lnTo>
                    <a:pt x="1669" y="1"/>
                  </a:lnTo>
                  <a:lnTo>
                    <a:pt x="1633" y="0"/>
                  </a:lnTo>
                  <a:lnTo>
                    <a:pt x="1597" y="0"/>
                  </a:lnTo>
                  <a:lnTo>
                    <a:pt x="1560" y="0"/>
                  </a:lnTo>
                  <a:lnTo>
                    <a:pt x="1524" y="1"/>
                  </a:lnTo>
                  <a:lnTo>
                    <a:pt x="1487" y="3"/>
                  </a:lnTo>
                  <a:lnTo>
                    <a:pt x="1451" y="6"/>
                  </a:lnTo>
                  <a:lnTo>
                    <a:pt x="1415" y="9"/>
                  </a:lnTo>
                  <a:lnTo>
                    <a:pt x="1379" y="14"/>
                  </a:lnTo>
                  <a:lnTo>
                    <a:pt x="1343" y="20"/>
                  </a:lnTo>
                  <a:lnTo>
                    <a:pt x="1308" y="25"/>
                  </a:lnTo>
                  <a:lnTo>
                    <a:pt x="1272" y="32"/>
                  </a:lnTo>
                  <a:lnTo>
                    <a:pt x="1237" y="41"/>
                  </a:lnTo>
                  <a:lnTo>
                    <a:pt x="1200" y="49"/>
                  </a:lnTo>
                  <a:lnTo>
                    <a:pt x="1165" y="58"/>
                  </a:lnTo>
                  <a:lnTo>
                    <a:pt x="1130" y="69"/>
                  </a:lnTo>
                  <a:lnTo>
                    <a:pt x="1097" y="80"/>
                  </a:lnTo>
                  <a:lnTo>
                    <a:pt x="1062" y="92"/>
                  </a:lnTo>
                  <a:lnTo>
                    <a:pt x="1028" y="104"/>
                  </a:lnTo>
                  <a:lnTo>
                    <a:pt x="994" y="118"/>
                  </a:lnTo>
                  <a:lnTo>
                    <a:pt x="960" y="132"/>
                  </a:lnTo>
                  <a:lnTo>
                    <a:pt x="927" y="147"/>
                  </a:lnTo>
                  <a:lnTo>
                    <a:pt x="895" y="162"/>
                  </a:lnTo>
                  <a:lnTo>
                    <a:pt x="862" y="178"/>
                  </a:lnTo>
                  <a:lnTo>
                    <a:pt x="829" y="196"/>
                  </a:lnTo>
                  <a:lnTo>
                    <a:pt x="798" y="213"/>
                  </a:lnTo>
                  <a:lnTo>
                    <a:pt x="766" y="232"/>
                  </a:lnTo>
                  <a:lnTo>
                    <a:pt x="736" y="251"/>
                  </a:lnTo>
                  <a:lnTo>
                    <a:pt x="706" y="272"/>
                  </a:lnTo>
                  <a:lnTo>
                    <a:pt x="675" y="291"/>
                  </a:lnTo>
                  <a:lnTo>
                    <a:pt x="646" y="314"/>
                  </a:lnTo>
                  <a:lnTo>
                    <a:pt x="617" y="335"/>
                  </a:lnTo>
                  <a:lnTo>
                    <a:pt x="589" y="358"/>
                  </a:lnTo>
                  <a:lnTo>
                    <a:pt x="561" y="381"/>
                  </a:lnTo>
                  <a:lnTo>
                    <a:pt x="533" y="405"/>
                  </a:lnTo>
                  <a:lnTo>
                    <a:pt x="506" y="429"/>
                  </a:lnTo>
                  <a:lnTo>
                    <a:pt x="481" y="455"/>
                  </a:lnTo>
                  <a:lnTo>
                    <a:pt x="455" y="480"/>
                  </a:lnTo>
                  <a:lnTo>
                    <a:pt x="429" y="506"/>
                  </a:lnTo>
                  <a:lnTo>
                    <a:pt x="405" y="533"/>
                  </a:lnTo>
                  <a:lnTo>
                    <a:pt x="381" y="561"/>
                  </a:lnTo>
                  <a:lnTo>
                    <a:pt x="358" y="589"/>
                  </a:lnTo>
                  <a:lnTo>
                    <a:pt x="335" y="617"/>
                  </a:lnTo>
                  <a:lnTo>
                    <a:pt x="313" y="646"/>
                  </a:lnTo>
                  <a:lnTo>
                    <a:pt x="292" y="675"/>
                  </a:lnTo>
                  <a:lnTo>
                    <a:pt x="272" y="706"/>
                  </a:lnTo>
                  <a:lnTo>
                    <a:pt x="251" y="736"/>
                  </a:lnTo>
                  <a:lnTo>
                    <a:pt x="232" y="767"/>
                  </a:lnTo>
                  <a:lnTo>
                    <a:pt x="213" y="799"/>
                  </a:lnTo>
                  <a:lnTo>
                    <a:pt x="196" y="830"/>
                  </a:lnTo>
                  <a:lnTo>
                    <a:pt x="178" y="862"/>
                  </a:lnTo>
                  <a:lnTo>
                    <a:pt x="162" y="895"/>
                  </a:lnTo>
                  <a:lnTo>
                    <a:pt x="147" y="927"/>
                  </a:lnTo>
                  <a:lnTo>
                    <a:pt x="132" y="961"/>
                  </a:lnTo>
                  <a:lnTo>
                    <a:pt x="118" y="994"/>
                  </a:lnTo>
                  <a:lnTo>
                    <a:pt x="104" y="1028"/>
                  </a:lnTo>
                  <a:lnTo>
                    <a:pt x="92" y="1063"/>
                  </a:lnTo>
                  <a:lnTo>
                    <a:pt x="80" y="1096"/>
                  </a:lnTo>
                  <a:lnTo>
                    <a:pt x="69" y="1131"/>
                  </a:lnTo>
                  <a:lnTo>
                    <a:pt x="58" y="1166"/>
                  </a:lnTo>
                  <a:lnTo>
                    <a:pt x="49" y="1201"/>
                  </a:lnTo>
                  <a:lnTo>
                    <a:pt x="41" y="1236"/>
                  </a:lnTo>
                  <a:lnTo>
                    <a:pt x="33" y="1273"/>
                  </a:lnTo>
                  <a:lnTo>
                    <a:pt x="26" y="1308"/>
                  </a:lnTo>
                  <a:lnTo>
                    <a:pt x="20" y="1344"/>
                  </a:lnTo>
                  <a:lnTo>
                    <a:pt x="14" y="1380"/>
                  </a:lnTo>
                  <a:lnTo>
                    <a:pt x="9" y="1416"/>
                  </a:lnTo>
                  <a:lnTo>
                    <a:pt x="6" y="1452"/>
                  </a:lnTo>
                  <a:lnTo>
                    <a:pt x="3" y="1488"/>
                  </a:lnTo>
                  <a:lnTo>
                    <a:pt x="1" y="1525"/>
                  </a:lnTo>
                  <a:lnTo>
                    <a:pt x="0" y="1561"/>
                  </a:lnTo>
                  <a:lnTo>
                    <a:pt x="0" y="1598"/>
                  </a:lnTo>
                  <a:lnTo>
                    <a:pt x="0" y="1634"/>
                  </a:lnTo>
                  <a:lnTo>
                    <a:pt x="1" y="1670"/>
                  </a:lnTo>
                  <a:lnTo>
                    <a:pt x="3" y="1707"/>
                  </a:lnTo>
                  <a:lnTo>
                    <a:pt x="6" y="1743"/>
                  </a:lnTo>
                  <a:lnTo>
                    <a:pt x="9" y="1779"/>
                  </a:lnTo>
                  <a:lnTo>
                    <a:pt x="14" y="1815"/>
                  </a:lnTo>
                  <a:lnTo>
                    <a:pt x="20" y="1851"/>
                  </a:lnTo>
                  <a:lnTo>
                    <a:pt x="26" y="1887"/>
                  </a:lnTo>
                  <a:lnTo>
                    <a:pt x="33" y="1922"/>
                  </a:lnTo>
                  <a:lnTo>
                    <a:pt x="41" y="1959"/>
                  </a:lnTo>
                  <a:lnTo>
                    <a:pt x="49" y="1994"/>
                  </a:lnTo>
                  <a:lnTo>
                    <a:pt x="58" y="2029"/>
                  </a:lnTo>
                  <a:lnTo>
                    <a:pt x="69" y="2064"/>
                  </a:lnTo>
                  <a:lnTo>
                    <a:pt x="80" y="2099"/>
                  </a:lnTo>
                  <a:lnTo>
                    <a:pt x="92" y="2132"/>
                  </a:lnTo>
                  <a:lnTo>
                    <a:pt x="104" y="2167"/>
                  </a:lnTo>
                  <a:lnTo>
                    <a:pt x="118" y="2201"/>
                  </a:lnTo>
                  <a:lnTo>
                    <a:pt x="132" y="2234"/>
                  </a:lnTo>
                  <a:lnTo>
                    <a:pt x="147" y="2268"/>
                  </a:lnTo>
                  <a:lnTo>
                    <a:pt x="162" y="2300"/>
                  </a:lnTo>
                  <a:lnTo>
                    <a:pt x="178" y="2333"/>
                  </a:lnTo>
                  <a:lnTo>
                    <a:pt x="196" y="2365"/>
                  </a:lnTo>
                  <a:lnTo>
                    <a:pt x="213" y="2397"/>
                  </a:lnTo>
                  <a:lnTo>
                    <a:pt x="232" y="2428"/>
                  </a:lnTo>
                  <a:lnTo>
                    <a:pt x="251" y="2459"/>
                  </a:lnTo>
                  <a:lnTo>
                    <a:pt x="272" y="2489"/>
                  </a:lnTo>
                  <a:lnTo>
                    <a:pt x="292" y="2520"/>
                  </a:lnTo>
                  <a:lnTo>
                    <a:pt x="313" y="2549"/>
                  </a:lnTo>
                  <a:lnTo>
                    <a:pt x="335" y="2578"/>
                  </a:lnTo>
                  <a:lnTo>
                    <a:pt x="358" y="2606"/>
                  </a:lnTo>
                  <a:lnTo>
                    <a:pt x="381" y="2634"/>
                  </a:lnTo>
                  <a:lnTo>
                    <a:pt x="405" y="2662"/>
                  </a:lnTo>
                  <a:lnTo>
                    <a:pt x="429" y="2689"/>
                  </a:lnTo>
                  <a:lnTo>
                    <a:pt x="455" y="2715"/>
                  </a:lnTo>
                  <a:lnTo>
                    <a:pt x="481" y="2740"/>
                  </a:lnTo>
                  <a:lnTo>
                    <a:pt x="506" y="2766"/>
                  </a:lnTo>
                  <a:lnTo>
                    <a:pt x="533" y="2790"/>
                  </a:lnTo>
                  <a:lnTo>
                    <a:pt x="561" y="2814"/>
                  </a:lnTo>
                  <a:lnTo>
                    <a:pt x="589" y="2837"/>
                  </a:lnTo>
                  <a:lnTo>
                    <a:pt x="617" y="2860"/>
                  </a:lnTo>
                  <a:lnTo>
                    <a:pt x="646" y="2883"/>
                  </a:lnTo>
                  <a:lnTo>
                    <a:pt x="675" y="2904"/>
                  </a:lnTo>
                  <a:lnTo>
                    <a:pt x="706" y="2925"/>
                  </a:lnTo>
                  <a:lnTo>
                    <a:pt x="736" y="2944"/>
                  </a:lnTo>
                  <a:lnTo>
                    <a:pt x="766" y="2963"/>
                  </a:lnTo>
                  <a:lnTo>
                    <a:pt x="798" y="2982"/>
                  </a:lnTo>
                  <a:lnTo>
                    <a:pt x="829" y="2999"/>
                  </a:lnTo>
                  <a:lnTo>
                    <a:pt x="862" y="3017"/>
                  </a:lnTo>
                  <a:lnTo>
                    <a:pt x="895" y="3033"/>
                  </a:lnTo>
                  <a:lnTo>
                    <a:pt x="927" y="3048"/>
                  </a:lnTo>
                  <a:lnTo>
                    <a:pt x="960" y="3063"/>
                  </a:lnTo>
                  <a:lnTo>
                    <a:pt x="994" y="3077"/>
                  </a:lnTo>
                  <a:lnTo>
                    <a:pt x="1028" y="3091"/>
                  </a:lnTo>
                  <a:lnTo>
                    <a:pt x="1062" y="3104"/>
                  </a:lnTo>
                  <a:lnTo>
                    <a:pt x="1097" y="3116"/>
                  </a:lnTo>
                  <a:lnTo>
                    <a:pt x="1130" y="3126"/>
                  </a:lnTo>
                  <a:lnTo>
                    <a:pt x="1165" y="3137"/>
                  </a:lnTo>
                  <a:lnTo>
                    <a:pt x="1200" y="3146"/>
                  </a:lnTo>
                  <a:lnTo>
                    <a:pt x="1237" y="3154"/>
                  </a:lnTo>
                  <a:lnTo>
                    <a:pt x="1272" y="3163"/>
                  </a:lnTo>
                  <a:lnTo>
                    <a:pt x="1308" y="3170"/>
                  </a:lnTo>
                  <a:lnTo>
                    <a:pt x="1343" y="3175"/>
                  </a:lnTo>
                  <a:lnTo>
                    <a:pt x="1379" y="3181"/>
                  </a:lnTo>
                  <a:lnTo>
                    <a:pt x="1415" y="3186"/>
                  </a:lnTo>
                  <a:lnTo>
                    <a:pt x="1451" y="3189"/>
                  </a:lnTo>
                  <a:lnTo>
                    <a:pt x="1487" y="3192"/>
                  </a:lnTo>
                  <a:lnTo>
                    <a:pt x="1524" y="3194"/>
                  </a:lnTo>
                  <a:lnTo>
                    <a:pt x="1560" y="3195"/>
                  </a:lnTo>
                  <a:lnTo>
                    <a:pt x="1597" y="3196"/>
                  </a:lnTo>
                  <a:lnTo>
                    <a:pt x="1633" y="3195"/>
                  </a:lnTo>
                  <a:lnTo>
                    <a:pt x="1669" y="3194"/>
                  </a:lnTo>
                  <a:lnTo>
                    <a:pt x="1706" y="3192"/>
                  </a:lnTo>
                  <a:lnTo>
                    <a:pt x="1742" y="3189"/>
                  </a:lnTo>
                  <a:lnTo>
                    <a:pt x="1778" y="3186"/>
                  </a:lnTo>
                  <a:lnTo>
                    <a:pt x="1814" y="3181"/>
                  </a:lnTo>
                  <a:lnTo>
                    <a:pt x="1850" y="3175"/>
                  </a:lnTo>
                  <a:lnTo>
                    <a:pt x="1886" y="3170"/>
                  </a:lnTo>
                  <a:lnTo>
                    <a:pt x="1921" y="3163"/>
                  </a:lnTo>
                  <a:lnTo>
                    <a:pt x="1958" y="3154"/>
                  </a:lnTo>
                  <a:lnTo>
                    <a:pt x="1993" y="3146"/>
                  </a:lnTo>
                  <a:lnTo>
                    <a:pt x="2028" y="3137"/>
                  </a:lnTo>
                  <a:lnTo>
                    <a:pt x="2063" y="3126"/>
                  </a:lnTo>
                  <a:lnTo>
                    <a:pt x="2098" y="3116"/>
                  </a:lnTo>
                  <a:lnTo>
                    <a:pt x="2131" y="3104"/>
                  </a:lnTo>
                  <a:lnTo>
                    <a:pt x="2165" y="3091"/>
                  </a:lnTo>
                  <a:lnTo>
                    <a:pt x="2199" y="3077"/>
                  </a:lnTo>
                  <a:lnTo>
                    <a:pt x="2233" y="3063"/>
                  </a:lnTo>
                  <a:lnTo>
                    <a:pt x="2267" y="3048"/>
                  </a:lnTo>
                  <a:lnTo>
                    <a:pt x="2299" y="3033"/>
                  </a:lnTo>
                  <a:lnTo>
                    <a:pt x="2331" y="3017"/>
                  </a:lnTo>
                  <a:lnTo>
                    <a:pt x="2364" y="2999"/>
                  </a:lnTo>
                  <a:lnTo>
                    <a:pt x="2395" y="2982"/>
                  </a:lnTo>
                  <a:lnTo>
                    <a:pt x="2427" y="2963"/>
                  </a:lnTo>
                  <a:lnTo>
                    <a:pt x="2457" y="2944"/>
                  </a:lnTo>
                  <a:lnTo>
                    <a:pt x="2487" y="2925"/>
                  </a:lnTo>
                  <a:lnTo>
                    <a:pt x="2518" y="2904"/>
                  </a:lnTo>
                  <a:lnTo>
                    <a:pt x="2547" y="2883"/>
                  </a:lnTo>
                  <a:lnTo>
                    <a:pt x="2576" y="2860"/>
                  </a:lnTo>
                  <a:lnTo>
                    <a:pt x="2605" y="2837"/>
                  </a:lnTo>
                  <a:lnTo>
                    <a:pt x="2633" y="2814"/>
                  </a:lnTo>
                  <a:lnTo>
                    <a:pt x="2660" y="2790"/>
                  </a:lnTo>
                  <a:lnTo>
                    <a:pt x="2687" y="2766"/>
                  </a:lnTo>
                  <a:lnTo>
                    <a:pt x="2714" y="2740"/>
                  </a:lnTo>
                  <a:lnTo>
                    <a:pt x="2739" y="2715"/>
                  </a:lnTo>
                  <a:lnTo>
                    <a:pt x="2764" y="2689"/>
                  </a:lnTo>
                  <a:lnTo>
                    <a:pt x="2788" y="2662"/>
                  </a:lnTo>
                  <a:lnTo>
                    <a:pt x="2813" y="2634"/>
                  </a:lnTo>
                  <a:lnTo>
                    <a:pt x="2836" y="2606"/>
                  </a:lnTo>
                  <a:lnTo>
                    <a:pt x="2858" y="2578"/>
                  </a:lnTo>
                  <a:lnTo>
                    <a:pt x="2880" y="2549"/>
                  </a:lnTo>
                  <a:lnTo>
                    <a:pt x="2901" y="2520"/>
                  </a:lnTo>
                  <a:lnTo>
                    <a:pt x="2922" y="2489"/>
                  </a:lnTo>
                  <a:lnTo>
                    <a:pt x="2942" y="2459"/>
                  </a:lnTo>
                  <a:lnTo>
                    <a:pt x="2961" y="2428"/>
                  </a:lnTo>
                  <a:lnTo>
                    <a:pt x="2980" y="2397"/>
                  </a:lnTo>
                  <a:lnTo>
                    <a:pt x="2998" y="2365"/>
                  </a:lnTo>
                  <a:lnTo>
                    <a:pt x="3015" y="2333"/>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1" name="任意多边形 346334">
              <a:extLst>
                <a:ext uri="{FF2B5EF4-FFF2-40B4-BE49-F238E27FC236}">
                  <a16:creationId xmlns:a16="http://schemas.microsoft.com/office/drawing/2014/main" id="{1AF688E2-FFA8-D534-2C90-3F2CD094DAA5}"/>
                </a:ext>
              </a:extLst>
            </p:cNvPr>
            <p:cNvSpPr>
              <a:spLocks noChangeAspect="1"/>
            </p:cNvSpPr>
            <p:nvPr/>
          </p:nvSpPr>
          <p:spPr>
            <a:xfrm>
              <a:off x="3613" y="1880"/>
              <a:ext cx="18" cy="75"/>
            </a:xfrm>
            <a:custGeom>
              <a:avLst/>
              <a:gdLst/>
              <a:ahLst/>
              <a:cxnLst/>
              <a:rect l="0" t="0" r="0" b="0"/>
              <a:pathLst>
                <a:path w="179" h="735">
                  <a:moveTo>
                    <a:pt x="0" y="735"/>
                  </a:moveTo>
                  <a:lnTo>
                    <a:pt x="16" y="702"/>
                  </a:lnTo>
                  <a:lnTo>
                    <a:pt x="32" y="670"/>
                  </a:lnTo>
                  <a:lnTo>
                    <a:pt x="46" y="636"/>
                  </a:lnTo>
                  <a:lnTo>
                    <a:pt x="60" y="603"/>
                  </a:lnTo>
                  <a:lnTo>
                    <a:pt x="74" y="569"/>
                  </a:lnTo>
                  <a:lnTo>
                    <a:pt x="87" y="534"/>
                  </a:lnTo>
                  <a:lnTo>
                    <a:pt x="99" y="501"/>
                  </a:lnTo>
                  <a:lnTo>
                    <a:pt x="109" y="466"/>
                  </a:lnTo>
                  <a:lnTo>
                    <a:pt x="120" y="431"/>
                  </a:lnTo>
                  <a:lnTo>
                    <a:pt x="129" y="396"/>
                  </a:lnTo>
                  <a:lnTo>
                    <a:pt x="137" y="361"/>
                  </a:lnTo>
                  <a:lnTo>
                    <a:pt x="145" y="324"/>
                  </a:lnTo>
                  <a:lnTo>
                    <a:pt x="152" y="289"/>
                  </a:lnTo>
                  <a:lnTo>
                    <a:pt x="158" y="253"/>
                  </a:lnTo>
                  <a:lnTo>
                    <a:pt x="164" y="217"/>
                  </a:lnTo>
                  <a:lnTo>
                    <a:pt x="169" y="181"/>
                  </a:lnTo>
                  <a:lnTo>
                    <a:pt x="172" y="145"/>
                  </a:lnTo>
                  <a:lnTo>
                    <a:pt x="175" y="109"/>
                  </a:lnTo>
                  <a:lnTo>
                    <a:pt x="177" y="72"/>
                  </a:lnTo>
                  <a:lnTo>
                    <a:pt x="178" y="36"/>
                  </a:lnTo>
                  <a:lnTo>
                    <a:pt x="179"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2" name="任意多边形 346335">
              <a:extLst>
                <a:ext uri="{FF2B5EF4-FFF2-40B4-BE49-F238E27FC236}">
                  <a16:creationId xmlns:a16="http://schemas.microsoft.com/office/drawing/2014/main" id="{F0BCC83A-253A-79E8-EFFD-EFD32A5F9925}"/>
                </a:ext>
              </a:extLst>
            </p:cNvPr>
            <p:cNvSpPr>
              <a:spLocks noChangeAspect="1"/>
            </p:cNvSpPr>
            <p:nvPr/>
          </p:nvSpPr>
          <p:spPr>
            <a:xfrm>
              <a:off x="3240" y="1880"/>
              <a:ext cx="574" cy="347"/>
            </a:xfrm>
            <a:custGeom>
              <a:avLst/>
              <a:gdLst/>
              <a:ahLst/>
              <a:cxnLst/>
              <a:rect l="0" t="0" r="0" b="0"/>
              <a:pathLst>
                <a:path w="5579" h="3385">
                  <a:moveTo>
                    <a:pt x="0" y="2574"/>
                  </a:moveTo>
                  <a:lnTo>
                    <a:pt x="41" y="2608"/>
                  </a:lnTo>
                  <a:lnTo>
                    <a:pt x="82" y="2641"/>
                  </a:lnTo>
                  <a:lnTo>
                    <a:pt x="124" y="2674"/>
                  </a:lnTo>
                  <a:lnTo>
                    <a:pt x="166" y="2707"/>
                  </a:lnTo>
                  <a:lnTo>
                    <a:pt x="209" y="2738"/>
                  </a:lnTo>
                  <a:lnTo>
                    <a:pt x="252" y="2769"/>
                  </a:lnTo>
                  <a:lnTo>
                    <a:pt x="295" y="2799"/>
                  </a:lnTo>
                  <a:lnTo>
                    <a:pt x="340" y="2828"/>
                  </a:lnTo>
                  <a:lnTo>
                    <a:pt x="384" y="2857"/>
                  </a:lnTo>
                  <a:lnTo>
                    <a:pt x="430" y="2885"/>
                  </a:lnTo>
                  <a:lnTo>
                    <a:pt x="475" y="2913"/>
                  </a:lnTo>
                  <a:lnTo>
                    <a:pt x="521" y="2940"/>
                  </a:lnTo>
                  <a:lnTo>
                    <a:pt x="567" y="2966"/>
                  </a:lnTo>
                  <a:lnTo>
                    <a:pt x="614" y="2991"/>
                  </a:lnTo>
                  <a:lnTo>
                    <a:pt x="661" y="3016"/>
                  </a:lnTo>
                  <a:lnTo>
                    <a:pt x="708" y="3039"/>
                  </a:lnTo>
                  <a:lnTo>
                    <a:pt x="756" y="3063"/>
                  </a:lnTo>
                  <a:lnTo>
                    <a:pt x="805" y="3085"/>
                  </a:lnTo>
                  <a:lnTo>
                    <a:pt x="853" y="3106"/>
                  </a:lnTo>
                  <a:lnTo>
                    <a:pt x="902" y="3127"/>
                  </a:lnTo>
                  <a:lnTo>
                    <a:pt x="951" y="3147"/>
                  </a:lnTo>
                  <a:lnTo>
                    <a:pt x="1001" y="3166"/>
                  </a:lnTo>
                  <a:lnTo>
                    <a:pt x="1051" y="3184"/>
                  </a:lnTo>
                  <a:lnTo>
                    <a:pt x="1102" y="3201"/>
                  </a:lnTo>
                  <a:lnTo>
                    <a:pt x="1152" y="3219"/>
                  </a:lnTo>
                  <a:lnTo>
                    <a:pt x="1202" y="3235"/>
                  </a:lnTo>
                  <a:lnTo>
                    <a:pt x="1253" y="3250"/>
                  </a:lnTo>
                  <a:lnTo>
                    <a:pt x="1305" y="3264"/>
                  </a:lnTo>
                  <a:lnTo>
                    <a:pt x="1356" y="3278"/>
                  </a:lnTo>
                  <a:lnTo>
                    <a:pt x="1407" y="3291"/>
                  </a:lnTo>
                  <a:lnTo>
                    <a:pt x="1459" y="3303"/>
                  </a:lnTo>
                  <a:lnTo>
                    <a:pt x="1511" y="3315"/>
                  </a:lnTo>
                  <a:lnTo>
                    <a:pt x="1562" y="3324"/>
                  </a:lnTo>
                  <a:lnTo>
                    <a:pt x="1615" y="3334"/>
                  </a:lnTo>
                  <a:lnTo>
                    <a:pt x="1667" y="3343"/>
                  </a:lnTo>
                  <a:lnTo>
                    <a:pt x="1720" y="3351"/>
                  </a:lnTo>
                  <a:lnTo>
                    <a:pt x="1772" y="3358"/>
                  </a:lnTo>
                  <a:lnTo>
                    <a:pt x="1826" y="3364"/>
                  </a:lnTo>
                  <a:lnTo>
                    <a:pt x="1879" y="3369"/>
                  </a:lnTo>
                  <a:lnTo>
                    <a:pt x="1931" y="3374"/>
                  </a:lnTo>
                  <a:lnTo>
                    <a:pt x="1985" y="3378"/>
                  </a:lnTo>
                  <a:lnTo>
                    <a:pt x="2037" y="3381"/>
                  </a:lnTo>
                  <a:lnTo>
                    <a:pt x="2091" y="3382"/>
                  </a:lnTo>
                  <a:lnTo>
                    <a:pt x="2143" y="3383"/>
                  </a:lnTo>
                  <a:lnTo>
                    <a:pt x="2197" y="3385"/>
                  </a:lnTo>
                  <a:lnTo>
                    <a:pt x="2250" y="3383"/>
                  </a:lnTo>
                  <a:lnTo>
                    <a:pt x="2303" y="3382"/>
                  </a:lnTo>
                  <a:lnTo>
                    <a:pt x="2356" y="3381"/>
                  </a:lnTo>
                  <a:lnTo>
                    <a:pt x="2409" y="3378"/>
                  </a:lnTo>
                  <a:lnTo>
                    <a:pt x="2462" y="3374"/>
                  </a:lnTo>
                  <a:lnTo>
                    <a:pt x="2514" y="3369"/>
                  </a:lnTo>
                  <a:lnTo>
                    <a:pt x="2568" y="3364"/>
                  </a:lnTo>
                  <a:lnTo>
                    <a:pt x="2621" y="3358"/>
                  </a:lnTo>
                  <a:lnTo>
                    <a:pt x="2673" y="3351"/>
                  </a:lnTo>
                  <a:lnTo>
                    <a:pt x="2726" y="3343"/>
                  </a:lnTo>
                  <a:lnTo>
                    <a:pt x="2778" y="3334"/>
                  </a:lnTo>
                  <a:lnTo>
                    <a:pt x="2831" y="3324"/>
                  </a:lnTo>
                  <a:lnTo>
                    <a:pt x="2883" y="3315"/>
                  </a:lnTo>
                  <a:lnTo>
                    <a:pt x="2934" y="3303"/>
                  </a:lnTo>
                  <a:lnTo>
                    <a:pt x="2986" y="3291"/>
                  </a:lnTo>
                  <a:lnTo>
                    <a:pt x="3038" y="3278"/>
                  </a:lnTo>
                  <a:lnTo>
                    <a:pt x="3090" y="3264"/>
                  </a:lnTo>
                  <a:lnTo>
                    <a:pt x="3140" y="3250"/>
                  </a:lnTo>
                  <a:lnTo>
                    <a:pt x="3191" y="3235"/>
                  </a:lnTo>
                  <a:lnTo>
                    <a:pt x="3242" y="3219"/>
                  </a:lnTo>
                  <a:lnTo>
                    <a:pt x="3293" y="3201"/>
                  </a:lnTo>
                  <a:lnTo>
                    <a:pt x="3343" y="3184"/>
                  </a:lnTo>
                  <a:lnTo>
                    <a:pt x="3392" y="3166"/>
                  </a:lnTo>
                  <a:lnTo>
                    <a:pt x="3442" y="3147"/>
                  </a:lnTo>
                  <a:lnTo>
                    <a:pt x="3491" y="3127"/>
                  </a:lnTo>
                  <a:lnTo>
                    <a:pt x="3540" y="3106"/>
                  </a:lnTo>
                  <a:lnTo>
                    <a:pt x="3589" y="3085"/>
                  </a:lnTo>
                  <a:lnTo>
                    <a:pt x="3637" y="3063"/>
                  </a:lnTo>
                  <a:lnTo>
                    <a:pt x="3685" y="3039"/>
                  </a:lnTo>
                  <a:lnTo>
                    <a:pt x="3732" y="3016"/>
                  </a:lnTo>
                  <a:lnTo>
                    <a:pt x="3779" y="2991"/>
                  </a:lnTo>
                  <a:lnTo>
                    <a:pt x="3826" y="2966"/>
                  </a:lnTo>
                  <a:lnTo>
                    <a:pt x="3872" y="2940"/>
                  </a:lnTo>
                  <a:lnTo>
                    <a:pt x="3918" y="2913"/>
                  </a:lnTo>
                  <a:lnTo>
                    <a:pt x="3963" y="2885"/>
                  </a:lnTo>
                  <a:lnTo>
                    <a:pt x="4009" y="2857"/>
                  </a:lnTo>
                  <a:lnTo>
                    <a:pt x="4053" y="2828"/>
                  </a:lnTo>
                  <a:lnTo>
                    <a:pt x="4098" y="2799"/>
                  </a:lnTo>
                  <a:lnTo>
                    <a:pt x="4142" y="2769"/>
                  </a:lnTo>
                  <a:lnTo>
                    <a:pt x="4185" y="2738"/>
                  </a:lnTo>
                  <a:lnTo>
                    <a:pt x="4227" y="2707"/>
                  </a:lnTo>
                  <a:lnTo>
                    <a:pt x="4270" y="2674"/>
                  </a:lnTo>
                  <a:lnTo>
                    <a:pt x="4311" y="2641"/>
                  </a:lnTo>
                  <a:lnTo>
                    <a:pt x="4353" y="2608"/>
                  </a:lnTo>
                  <a:lnTo>
                    <a:pt x="4393" y="2574"/>
                  </a:lnTo>
                  <a:lnTo>
                    <a:pt x="4434" y="2539"/>
                  </a:lnTo>
                  <a:lnTo>
                    <a:pt x="4473" y="2503"/>
                  </a:lnTo>
                  <a:lnTo>
                    <a:pt x="4512" y="2468"/>
                  </a:lnTo>
                  <a:lnTo>
                    <a:pt x="4550" y="2430"/>
                  </a:lnTo>
                  <a:lnTo>
                    <a:pt x="4589" y="2393"/>
                  </a:lnTo>
                  <a:lnTo>
                    <a:pt x="4626" y="2356"/>
                  </a:lnTo>
                  <a:lnTo>
                    <a:pt x="4662" y="2317"/>
                  </a:lnTo>
                  <a:lnTo>
                    <a:pt x="4698" y="2277"/>
                  </a:lnTo>
                  <a:lnTo>
                    <a:pt x="4733" y="2238"/>
                  </a:lnTo>
                  <a:lnTo>
                    <a:pt x="4768" y="2198"/>
                  </a:lnTo>
                  <a:lnTo>
                    <a:pt x="4802" y="2157"/>
                  </a:lnTo>
                  <a:lnTo>
                    <a:pt x="4836" y="2116"/>
                  </a:lnTo>
                  <a:lnTo>
                    <a:pt x="4869" y="2074"/>
                  </a:lnTo>
                  <a:lnTo>
                    <a:pt x="4901" y="2032"/>
                  </a:lnTo>
                  <a:lnTo>
                    <a:pt x="4933" y="1989"/>
                  </a:lnTo>
                  <a:lnTo>
                    <a:pt x="4964" y="1946"/>
                  </a:lnTo>
                  <a:lnTo>
                    <a:pt x="4994" y="1902"/>
                  </a:lnTo>
                  <a:lnTo>
                    <a:pt x="5024" y="1857"/>
                  </a:lnTo>
                  <a:lnTo>
                    <a:pt x="5052" y="1813"/>
                  </a:lnTo>
                  <a:lnTo>
                    <a:pt x="5081" y="1768"/>
                  </a:lnTo>
                  <a:lnTo>
                    <a:pt x="5108" y="1722"/>
                  </a:lnTo>
                  <a:lnTo>
                    <a:pt x="5135" y="1677"/>
                  </a:lnTo>
                  <a:lnTo>
                    <a:pt x="5160" y="1630"/>
                  </a:lnTo>
                  <a:lnTo>
                    <a:pt x="5186" y="1583"/>
                  </a:lnTo>
                  <a:lnTo>
                    <a:pt x="5211" y="1537"/>
                  </a:lnTo>
                  <a:lnTo>
                    <a:pt x="5234" y="1489"/>
                  </a:lnTo>
                  <a:lnTo>
                    <a:pt x="5257" y="1441"/>
                  </a:lnTo>
                  <a:lnTo>
                    <a:pt x="5279" y="1392"/>
                  </a:lnTo>
                  <a:lnTo>
                    <a:pt x="5300" y="1344"/>
                  </a:lnTo>
                  <a:lnTo>
                    <a:pt x="5321" y="1295"/>
                  </a:lnTo>
                  <a:lnTo>
                    <a:pt x="5341" y="1246"/>
                  </a:lnTo>
                  <a:lnTo>
                    <a:pt x="5361" y="1196"/>
                  </a:lnTo>
                  <a:lnTo>
                    <a:pt x="5379" y="1146"/>
                  </a:lnTo>
                  <a:lnTo>
                    <a:pt x="5396" y="1096"/>
                  </a:lnTo>
                  <a:lnTo>
                    <a:pt x="5414" y="1045"/>
                  </a:lnTo>
                  <a:lnTo>
                    <a:pt x="5430" y="995"/>
                  </a:lnTo>
                  <a:lnTo>
                    <a:pt x="5445" y="944"/>
                  </a:lnTo>
                  <a:lnTo>
                    <a:pt x="5459" y="893"/>
                  </a:lnTo>
                  <a:lnTo>
                    <a:pt x="5473" y="841"/>
                  </a:lnTo>
                  <a:lnTo>
                    <a:pt x="5486" y="790"/>
                  </a:lnTo>
                  <a:lnTo>
                    <a:pt x="5498" y="737"/>
                  </a:lnTo>
                  <a:lnTo>
                    <a:pt x="5509" y="686"/>
                  </a:lnTo>
                  <a:lnTo>
                    <a:pt x="5519" y="634"/>
                  </a:lnTo>
                  <a:lnTo>
                    <a:pt x="5529" y="581"/>
                  </a:lnTo>
                  <a:lnTo>
                    <a:pt x="5537" y="529"/>
                  </a:lnTo>
                  <a:lnTo>
                    <a:pt x="5545" y="476"/>
                  </a:lnTo>
                  <a:lnTo>
                    <a:pt x="5552" y="424"/>
                  </a:lnTo>
                  <a:lnTo>
                    <a:pt x="5558" y="371"/>
                  </a:lnTo>
                  <a:lnTo>
                    <a:pt x="5564" y="319"/>
                  </a:lnTo>
                  <a:lnTo>
                    <a:pt x="5569" y="265"/>
                  </a:lnTo>
                  <a:lnTo>
                    <a:pt x="5572" y="212"/>
                  </a:lnTo>
                  <a:lnTo>
                    <a:pt x="5576" y="159"/>
                  </a:lnTo>
                  <a:lnTo>
                    <a:pt x="5577" y="106"/>
                  </a:lnTo>
                  <a:lnTo>
                    <a:pt x="5578" y="53"/>
                  </a:lnTo>
                  <a:lnTo>
                    <a:pt x="5579" y="0"/>
                  </a:lnTo>
                </a:path>
              </a:pathLst>
            </a:custGeom>
            <a:noFill/>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3" name="直接连接符 346336">
              <a:extLst>
                <a:ext uri="{FF2B5EF4-FFF2-40B4-BE49-F238E27FC236}">
                  <a16:creationId xmlns:a16="http://schemas.microsoft.com/office/drawing/2014/main" id="{DCDC6790-E2E6-B0A8-CA12-C23392EEA1AC}"/>
                </a:ext>
              </a:extLst>
            </p:cNvPr>
            <p:cNvSpPr>
              <a:spLocks noChangeAspect="1"/>
            </p:cNvSpPr>
            <p:nvPr/>
          </p:nvSpPr>
          <p:spPr>
            <a:xfrm flipH="1">
              <a:off x="2849" y="2343"/>
              <a:ext cx="618"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4" name="直接连接符 346337">
              <a:extLst>
                <a:ext uri="{FF2B5EF4-FFF2-40B4-BE49-F238E27FC236}">
                  <a16:creationId xmlns:a16="http://schemas.microsoft.com/office/drawing/2014/main" id="{AD81DA86-AF7A-A5D4-96BB-E70C731D13B1}"/>
                </a:ext>
              </a:extLst>
            </p:cNvPr>
            <p:cNvSpPr>
              <a:spLocks noChangeAspect="1"/>
            </p:cNvSpPr>
            <p:nvPr/>
          </p:nvSpPr>
          <p:spPr>
            <a:xfrm>
              <a:off x="3119" y="1161"/>
              <a:ext cx="348" cy="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5" name="直接连接符 346338">
              <a:extLst>
                <a:ext uri="{FF2B5EF4-FFF2-40B4-BE49-F238E27FC236}">
                  <a16:creationId xmlns:a16="http://schemas.microsoft.com/office/drawing/2014/main" id="{11FB6E95-2622-0752-ACC7-B4EF9768D32D}"/>
                </a:ext>
              </a:extLst>
            </p:cNvPr>
            <p:cNvSpPr>
              <a:spLocks noChangeAspect="1"/>
            </p:cNvSpPr>
            <p:nvPr/>
          </p:nvSpPr>
          <p:spPr>
            <a:xfrm flipH="1">
              <a:off x="2849" y="1416"/>
              <a:ext cx="618"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6" name="任意多边形 346339">
              <a:extLst>
                <a:ext uri="{FF2B5EF4-FFF2-40B4-BE49-F238E27FC236}">
                  <a16:creationId xmlns:a16="http://schemas.microsoft.com/office/drawing/2014/main" id="{5678332E-0085-9081-E224-225EAA7C6D81}"/>
                </a:ext>
              </a:extLst>
            </p:cNvPr>
            <p:cNvSpPr>
              <a:spLocks noChangeAspect="1"/>
            </p:cNvSpPr>
            <p:nvPr/>
          </p:nvSpPr>
          <p:spPr>
            <a:xfrm>
              <a:off x="3022" y="834"/>
              <a:ext cx="98" cy="56"/>
            </a:xfrm>
            <a:custGeom>
              <a:avLst/>
              <a:gdLst/>
              <a:ahLst/>
              <a:cxnLst/>
              <a:rect l="0" t="0" r="0" b="0"/>
              <a:pathLst>
                <a:path w="954" h="563">
                  <a:moveTo>
                    <a:pt x="7" y="0"/>
                  </a:moveTo>
                  <a:lnTo>
                    <a:pt x="4" y="19"/>
                  </a:lnTo>
                  <a:lnTo>
                    <a:pt x="1" y="38"/>
                  </a:lnTo>
                  <a:lnTo>
                    <a:pt x="0" y="58"/>
                  </a:lnTo>
                  <a:lnTo>
                    <a:pt x="0" y="78"/>
                  </a:lnTo>
                  <a:lnTo>
                    <a:pt x="0" y="98"/>
                  </a:lnTo>
                  <a:lnTo>
                    <a:pt x="0" y="117"/>
                  </a:lnTo>
                  <a:lnTo>
                    <a:pt x="2" y="137"/>
                  </a:lnTo>
                  <a:lnTo>
                    <a:pt x="4" y="156"/>
                  </a:lnTo>
                  <a:lnTo>
                    <a:pt x="8" y="176"/>
                  </a:lnTo>
                  <a:lnTo>
                    <a:pt x="11" y="196"/>
                  </a:lnTo>
                  <a:lnTo>
                    <a:pt x="17" y="214"/>
                  </a:lnTo>
                  <a:lnTo>
                    <a:pt x="22" y="233"/>
                  </a:lnTo>
                  <a:lnTo>
                    <a:pt x="29" y="252"/>
                  </a:lnTo>
                  <a:lnTo>
                    <a:pt x="36" y="270"/>
                  </a:lnTo>
                  <a:lnTo>
                    <a:pt x="44" y="288"/>
                  </a:lnTo>
                  <a:lnTo>
                    <a:pt x="52" y="305"/>
                  </a:lnTo>
                  <a:lnTo>
                    <a:pt x="63" y="323"/>
                  </a:lnTo>
                  <a:lnTo>
                    <a:pt x="72" y="340"/>
                  </a:lnTo>
                  <a:lnTo>
                    <a:pt x="82" y="357"/>
                  </a:lnTo>
                  <a:lnTo>
                    <a:pt x="94" y="372"/>
                  </a:lnTo>
                  <a:lnTo>
                    <a:pt x="107" y="388"/>
                  </a:lnTo>
                  <a:lnTo>
                    <a:pt x="120" y="403"/>
                  </a:lnTo>
                  <a:lnTo>
                    <a:pt x="133" y="417"/>
                  </a:lnTo>
                  <a:lnTo>
                    <a:pt x="147" y="431"/>
                  </a:lnTo>
                  <a:lnTo>
                    <a:pt x="161" y="444"/>
                  </a:lnTo>
                  <a:lnTo>
                    <a:pt x="176" y="457"/>
                  </a:lnTo>
                  <a:lnTo>
                    <a:pt x="192" y="470"/>
                  </a:lnTo>
                  <a:lnTo>
                    <a:pt x="207" y="480"/>
                  </a:lnTo>
                  <a:lnTo>
                    <a:pt x="225" y="492"/>
                  </a:lnTo>
                  <a:lnTo>
                    <a:pt x="241" y="501"/>
                  </a:lnTo>
                  <a:lnTo>
                    <a:pt x="259" y="511"/>
                  </a:lnTo>
                  <a:lnTo>
                    <a:pt x="276" y="520"/>
                  </a:lnTo>
                  <a:lnTo>
                    <a:pt x="295" y="527"/>
                  </a:lnTo>
                  <a:lnTo>
                    <a:pt x="312" y="535"/>
                  </a:lnTo>
                  <a:lnTo>
                    <a:pt x="331" y="541"/>
                  </a:lnTo>
                  <a:lnTo>
                    <a:pt x="350" y="547"/>
                  </a:lnTo>
                  <a:lnTo>
                    <a:pt x="369" y="551"/>
                  </a:lnTo>
                  <a:lnTo>
                    <a:pt x="388" y="555"/>
                  </a:lnTo>
                  <a:lnTo>
                    <a:pt x="408" y="558"/>
                  </a:lnTo>
                  <a:lnTo>
                    <a:pt x="428" y="561"/>
                  </a:lnTo>
                  <a:lnTo>
                    <a:pt x="448" y="563"/>
                  </a:lnTo>
                  <a:lnTo>
                    <a:pt x="466" y="563"/>
                  </a:lnTo>
                  <a:lnTo>
                    <a:pt x="486" y="563"/>
                  </a:lnTo>
                  <a:lnTo>
                    <a:pt x="506" y="563"/>
                  </a:lnTo>
                  <a:lnTo>
                    <a:pt x="526" y="561"/>
                  </a:lnTo>
                  <a:lnTo>
                    <a:pt x="546" y="558"/>
                  </a:lnTo>
                  <a:lnTo>
                    <a:pt x="564" y="555"/>
                  </a:lnTo>
                  <a:lnTo>
                    <a:pt x="584" y="551"/>
                  </a:lnTo>
                  <a:lnTo>
                    <a:pt x="603" y="547"/>
                  </a:lnTo>
                  <a:lnTo>
                    <a:pt x="621" y="541"/>
                  </a:lnTo>
                  <a:lnTo>
                    <a:pt x="640" y="535"/>
                  </a:lnTo>
                  <a:lnTo>
                    <a:pt x="659" y="527"/>
                  </a:lnTo>
                  <a:lnTo>
                    <a:pt x="677" y="520"/>
                  </a:lnTo>
                  <a:lnTo>
                    <a:pt x="695" y="511"/>
                  </a:lnTo>
                  <a:lnTo>
                    <a:pt x="712" y="501"/>
                  </a:lnTo>
                  <a:lnTo>
                    <a:pt x="729" y="492"/>
                  </a:lnTo>
                  <a:lnTo>
                    <a:pt x="745" y="480"/>
                  </a:lnTo>
                  <a:lnTo>
                    <a:pt x="761" y="470"/>
                  </a:lnTo>
                  <a:lnTo>
                    <a:pt x="777" y="457"/>
                  </a:lnTo>
                  <a:lnTo>
                    <a:pt x="792" y="444"/>
                  </a:lnTo>
                  <a:lnTo>
                    <a:pt x="807" y="431"/>
                  </a:lnTo>
                  <a:lnTo>
                    <a:pt x="821" y="417"/>
                  </a:lnTo>
                  <a:lnTo>
                    <a:pt x="834" y="403"/>
                  </a:lnTo>
                  <a:lnTo>
                    <a:pt x="847" y="388"/>
                  </a:lnTo>
                  <a:lnTo>
                    <a:pt x="858" y="372"/>
                  </a:lnTo>
                  <a:lnTo>
                    <a:pt x="870" y="357"/>
                  </a:lnTo>
                  <a:lnTo>
                    <a:pt x="882" y="340"/>
                  </a:lnTo>
                  <a:lnTo>
                    <a:pt x="891" y="323"/>
                  </a:lnTo>
                  <a:lnTo>
                    <a:pt x="900" y="305"/>
                  </a:lnTo>
                  <a:lnTo>
                    <a:pt x="910" y="288"/>
                  </a:lnTo>
                  <a:lnTo>
                    <a:pt x="918" y="270"/>
                  </a:lnTo>
                  <a:lnTo>
                    <a:pt x="925" y="252"/>
                  </a:lnTo>
                  <a:lnTo>
                    <a:pt x="931" y="233"/>
                  </a:lnTo>
                  <a:lnTo>
                    <a:pt x="936" y="214"/>
                  </a:lnTo>
                  <a:lnTo>
                    <a:pt x="941" y="196"/>
                  </a:lnTo>
                  <a:lnTo>
                    <a:pt x="946" y="176"/>
                  </a:lnTo>
                  <a:lnTo>
                    <a:pt x="949" y="156"/>
                  </a:lnTo>
                  <a:lnTo>
                    <a:pt x="952" y="137"/>
                  </a:lnTo>
                  <a:lnTo>
                    <a:pt x="953" y="117"/>
                  </a:lnTo>
                  <a:lnTo>
                    <a:pt x="954" y="98"/>
                  </a:lnTo>
                  <a:lnTo>
                    <a:pt x="954" y="78"/>
                  </a:lnTo>
                  <a:lnTo>
                    <a:pt x="954" y="58"/>
                  </a:lnTo>
                  <a:lnTo>
                    <a:pt x="952" y="38"/>
                  </a:lnTo>
                  <a:lnTo>
                    <a:pt x="949" y="19"/>
                  </a:lnTo>
                  <a:lnTo>
                    <a:pt x="947"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7" name="直接连接符 346340">
              <a:extLst>
                <a:ext uri="{FF2B5EF4-FFF2-40B4-BE49-F238E27FC236}">
                  <a16:creationId xmlns:a16="http://schemas.microsoft.com/office/drawing/2014/main" id="{2AF67DE2-12AF-89B2-2384-950C2809C55F}"/>
                </a:ext>
              </a:extLst>
            </p:cNvPr>
            <p:cNvSpPr>
              <a:spLocks noChangeAspect="1"/>
            </p:cNvSpPr>
            <p:nvPr/>
          </p:nvSpPr>
          <p:spPr>
            <a:xfrm flipH="1">
              <a:off x="2849" y="1105"/>
              <a:ext cx="232" cy="0"/>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8" name="直接连接符 346341">
              <a:extLst>
                <a:ext uri="{FF2B5EF4-FFF2-40B4-BE49-F238E27FC236}">
                  <a16:creationId xmlns:a16="http://schemas.microsoft.com/office/drawing/2014/main" id="{A1C608E7-5C6F-F5A6-6A93-F5FD0678AF31}"/>
                </a:ext>
              </a:extLst>
            </p:cNvPr>
            <p:cNvSpPr>
              <a:spLocks noChangeAspect="1"/>
            </p:cNvSpPr>
            <p:nvPr/>
          </p:nvSpPr>
          <p:spPr>
            <a:xfrm>
              <a:off x="3303" y="834"/>
              <a:ext cx="0" cy="327"/>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9" name="直接连接符 346342">
              <a:extLst>
                <a:ext uri="{FF2B5EF4-FFF2-40B4-BE49-F238E27FC236}">
                  <a16:creationId xmlns:a16="http://schemas.microsoft.com/office/drawing/2014/main" id="{AA29829B-4ED9-FD91-50B6-97A5163A2B12}"/>
                </a:ext>
              </a:extLst>
            </p:cNvPr>
            <p:cNvSpPr>
              <a:spLocks noChangeAspect="1"/>
            </p:cNvSpPr>
            <p:nvPr/>
          </p:nvSpPr>
          <p:spPr>
            <a:xfrm flipV="1">
              <a:off x="3119" y="1142"/>
              <a:ext cx="1" cy="1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0" name="任意多边形 346343">
              <a:extLst>
                <a:ext uri="{FF2B5EF4-FFF2-40B4-BE49-F238E27FC236}">
                  <a16:creationId xmlns:a16="http://schemas.microsoft.com/office/drawing/2014/main" id="{3A566493-E668-F39D-BE5F-802CFC02927A}"/>
                </a:ext>
              </a:extLst>
            </p:cNvPr>
            <p:cNvSpPr>
              <a:spLocks noChangeAspect="1"/>
            </p:cNvSpPr>
            <p:nvPr/>
          </p:nvSpPr>
          <p:spPr>
            <a:xfrm>
              <a:off x="3081" y="1105"/>
              <a:ext cx="38" cy="37"/>
            </a:xfrm>
            <a:custGeom>
              <a:avLst/>
              <a:gdLst/>
              <a:ahLst/>
              <a:cxnLst/>
              <a:rect l="0" t="0" r="0" b="0"/>
              <a:pathLst>
                <a:path w="377" h="376">
                  <a:moveTo>
                    <a:pt x="377" y="376"/>
                  </a:moveTo>
                  <a:lnTo>
                    <a:pt x="376" y="358"/>
                  </a:lnTo>
                  <a:lnTo>
                    <a:pt x="375" y="340"/>
                  </a:lnTo>
                  <a:lnTo>
                    <a:pt x="372" y="323"/>
                  </a:lnTo>
                  <a:lnTo>
                    <a:pt x="370" y="305"/>
                  </a:lnTo>
                  <a:lnTo>
                    <a:pt x="365" y="288"/>
                  </a:lnTo>
                  <a:lnTo>
                    <a:pt x="361" y="270"/>
                  </a:lnTo>
                  <a:lnTo>
                    <a:pt x="356" y="253"/>
                  </a:lnTo>
                  <a:lnTo>
                    <a:pt x="349" y="236"/>
                  </a:lnTo>
                  <a:lnTo>
                    <a:pt x="342" y="220"/>
                  </a:lnTo>
                  <a:lnTo>
                    <a:pt x="335" y="204"/>
                  </a:lnTo>
                  <a:lnTo>
                    <a:pt x="326" y="189"/>
                  </a:lnTo>
                  <a:lnTo>
                    <a:pt x="316" y="173"/>
                  </a:lnTo>
                  <a:lnTo>
                    <a:pt x="307" y="158"/>
                  </a:lnTo>
                  <a:lnTo>
                    <a:pt x="296" y="144"/>
                  </a:lnTo>
                  <a:lnTo>
                    <a:pt x="285" y="130"/>
                  </a:lnTo>
                  <a:lnTo>
                    <a:pt x="273" y="116"/>
                  </a:lnTo>
                  <a:lnTo>
                    <a:pt x="260" y="105"/>
                  </a:lnTo>
                  <a:lnTo>
                    <a:pt x="246" y="92"/>
                  </a:lnTo>
                  <a:lnTo>
                    <a:pt x="233" y="80"/>
                  </a:lnTo>
                  <a:lnTo>
                    <a:pt x="218" y="70"/>
                  </a:lnTo>
                  <a:lnTo>
                    <a:pt x="204" y="60"/>
                  </a:lnTo>
                  <a:lnTo>
                    <a:pt x="188" y="51"/>
                  </a:lnTo>
                  <a:lnTo>
                    <a:pt x="173" y="42"/>
                  </a:lnTo>
                  <a:lnTo>
                    <a:pt x="156" y="35"/>
                  </a:lnTo>
                  <a:lnTo>
                    <a:pt x="140" y="28"/>
                  </a:lnTo>
                  <a:lnTo>
                    <a:pt x="124" y="21"/>
                  </a:lnTo>
                  <a:lnTo>
                    <a:pt x="106" y="16"/>
                  </a:lnTo>
                  <a:lnTo>
                    <a:pt x="89" y="11"/>
                  </a:lnTo>
                  <a:lnTo>
                    <a:pt x="71" y="7"/>
                  </a:lnTo>
                  <a:lnTo>
                    <a:pt x="54" y="4"/>
                  </a:lnTo>
                  <a:lnTo>
                    <a:pt x="36" y="2"/>
                  </a:lnTo>
                  <a:lnTo>
                    <a:pt x="19" y="1"/>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1" name="直接连接符 346344">
              <a:extLst>
                <a:ext uri="{FF2B5EF4-FFF2-40B4-BE49-F238E27FC236}">
                  <a16:creationId xmlns:a16="http://schemas.microsoft.com/office/drawing/2014/main" id="{2D54C202-3D1B-DD04-E23D-0D1C55EE306C}"/>
                </a:ext>
              </a:extLst>
            </p:cNvPr>
            <p:cNvSpPr>
              <a:spLocks noChangeAspect="1"/>
            </p:cNvSpPr>
            <p:nvPr/>
          </p:nvSpPr>
          <p:spPr>
            <a:xfrm>
              <a:off x="3467" y="1161"/>
              <a:ext cx="462" cy="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2" name="直接连接符 346345">
              <a:extLst>
                <a:ext uri="{FF2B5EF4-FFF2-40B4-BE49-F238E27FC236}">
                  <a16:creationId xmlns:a16="http://schemas.microsoft.com/office/drawing/2014/main" id="{8D297C38-FBAB-5B35-4264-F9247A00787A}"/>
                </a:ext>
              </a:extLst>
            </p:cNvPr>
            <p:cNvSpPr>
              <a:spLocks noChangeAspect="1"/>
            </p:cNvSpPr>
            <p:nvPr/>
          </p:nvSpPr>
          <p:spPr>
            <a:xfrm flipV="1">
              <a:off x="3929" y="930"/>
              <a:ext cx="1" cy="23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3" name="直接连接符 346346">
              <a:extLst>
                <a:ext uri="{FF2B5EF4-FFF2-40B4-BE49-F238E27FC236}">
                  <a16:creationId xmlns:a16="http://schemas.microsoft.com/office/drawing/2014/main" id="{E0157038-2A43-5452-66C7-3BCAD0F4F5BA}"/>
                </a:ext>
              </a:extLst>
            </p:cNvPr>
            <p:cNvSpPr>
              <a:spLocks noChangeAspect="1"/>
            </p:cNvSpPr>
            <p:nvPr/>
          </p:nvSpPr>
          <p:spPr>
            <a:xfrm flipH="1">
              <a:off x="3853" y="890"/>
              <a:ext cx="40"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4" name="直接连接符 346347">
              <a:extLst>
                <a:ext uri="{FF2B5EF4-FFF2-40B4-BE49-F238E27FC236}">
                  <a16:creationId xmlns:a16="http://schemas.microsoft.com/office/drawing/2014/main" id="{D50D8F16-C248-3428-35FD-E30AB82C63A4}"/>
                </a:ext>
              </a:extLst>
            </p:cNvPr>
            <p:cNvSpPr>
              <a:spLocks noChangeAspect="1"/>
            </p:cNvSpPr>
            <p:nvPr/>
          </p:nvSpPr>
          <p:spPr>
            <a:xfrm>
              <a:off x="3814" y="834"/>
              <a:ext cx="0" cy="1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5" name="任意多边形 346348">
              <a:extLst>
                <a:ext uri="{FF2B5EF4-FFF2-40B4-BE49-F238E27FC236}">
                  <a16:creationId xmlns:a16="http://schemas.microsoft.com/office/drawing/2014/main" id="{28A1E2AD-2E26-E266-58A3-857D7A714545}"/>
                </a:ext>
              </a:extLst>
            </p:cNvPr>
            <p:cNvSpPr>
              <a:spLocks noChangeAspect="1"/>
            </p:cNvSpPr>
            <p:nvPr/>
          </p:nvSpPr>
          <p:spPr>
            <a:xfrm>
              <a:off x="3814" y="853"/>
              <a:ext cx="39" cy="37"/>
            </a:xfrm>
            <a:custGeom>
              <a:avLst/>
              <a:gdLst/>
              <a:ahLst/>
              <a:cxnLst/>
              <a:rect l="0" t="0" r="0" b="0"/>
              <a:pathLst>
                <a:path w="376" h="376">
                  <a:moveTo>
                    <a:pt x="0" y="0"/>
                  </a:moveTo>
                  <a:lnTo>
                    <a:pt x="0" y="18"/>
                  </a:lnTo>
                  <a:lnTo>
                    <a:pt x="1" y="37"/>
                  </a:lnTo>
                  <a:lnTo>
                    <a:pt x="4" y="54"/>
                  </a:lnTo>
                  <a:lnTo>
                    <a:pt x="7" y="72"/>
                  </a:lnTo>
                  <a:lnTo>
                    <a:pt x="11" y="89"/>
                  </a:lnTo>
                  <a:lnTo>
                    <a:pt x="15" y="107"/>
                  </a:lnTo>
                  <a:lnTo>
                    <a:pt x="20" y="124"/>
                  </a:lnTo>
                  <a:lnTo>
                    <a:pt x="27" y="140"/>
                  </a:lnTo>
                  <a:lnTo>
                    <a:pt x="34" y="157"/>
                  </a:lnTo>
                  <a:lnTo>
                    <a:pt x="42" y="173"/>
                  </a:lnTo>
                  <a:lnTo>
                    <a:pt x="50" y="188"/>
                  </a:lnTo>
                  <a:lnTo>
                    <a:pt x="60" y="203"/>
                  </a:lnTo>
                  <a:lnTo>
                    <a:pt x="70" y="219"/>
                  </a:lnTo>
                  <a:lnTo>
                    <a:pt x="81" y="233"/>
                  </a:lnTo>
                  <a:lnTo>
                    <a:pt x="91" y="247"/>
                  </a:lnTo>
                  <a:lnTo>
                    <a:pt x="104" y="261"/>
                  </a:lnTo>
                  <a:lnTo>
                    <a:pt x="117" y="272"/>
                  </a:lnTo>
                  <a:lnTo>
                    <a:pt x="130" y="285"/>
                  </a:lnTo>
                  <a:lnTo>
                    <a:pt x="144" y="296"/>
                  </a:lnTo>
                  <a:lnTo>
                    <a:pt x="158" y="307"/>
                  </a:lnTo>
                  <a:lnTo>
                    <a:pt x="173" y="317"/>
                  </a:lnTo>
                  <a:lnTo>
                    <a:pt x="188" y="326"/>
                  </a:lnTo>
                  <a:lnTo>
                    <a:pt x="203" y="335"/>
                  </a:lnTo>
                  <a:lnTo>
                    <a:pt x="220" y="342"/>
                  </a:lnTo>
                  <a:lnTo>
                    <a:pt x="236" y="349"/>
                  </a:lnTo>
                  <a:lnTo>
                    <a:pt x="253" y="356"/>
                  </a:lnTo>
                  <a:lnTo>
                    <a:pt x="270" y="361"/>
                  </a:lnTo>
                  <a:lnTo>
                    <a:pt x="287" y="366"/>
                  </a:lnTo>
                  <a:lnTo>
                    <a:pt x="305" y="370"/>
                  </a:lnTo>
                  <a:lnTo>
                    <a:pt x="322" y="373"/>
                  </a:lnTo>
                  <a:lnTo>
                    <a:pt x="340" y="375"/>
                  </a:lnTo>
                  <a:lnTo>
                    <a:pt x="358" y="376"/>
                  </a:lnTo>
                  <a:lnTo>
                    <a:pt x="376" y="376"/>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6" name="任意多边形 346349">
              <a:extLst>
                <a:ext uri="{FF2B5EF4-FFF2-40B4-BE49-F238E27FC236}">
                  <a16:creationId xmlns:a16="http://schemas.microsoft.com/office/drawing/2014/main" id="{AD0BEE4E-A841-D762-BAD5-73F54A084559}"/>
                </a:ext>
              </a:extLst>
            </p:cNvPr>
            <p:cNvSpPr>
              <a:spLocks noChangeAspect="1"/>
            </p:cNvSpPr>
            <p:nvPr/>
          </p:nvSpPr>
          <p:spPr>
            <a:xfrm>
              <a:off x="3893" y="890"/>
              <a:ext cx="36" cy="40"/>
            </a:xfrm>
            <a:custGeom>
              <a:avLst/>
              <a:gdLst/>
              <a:ahLst/>
              <a:cxnLst/>
              <a:rect l="0" t="0" r="0" b="0"/>
              <a:pathLst>
                <a:path w="375" h="377">
                  <a:moveTo>
                    <a:pt x="375" y="377"/>
                  </a:moveTo>
                  <a:lnTo>
                    <a:pt x="375" y="358"/>
                  </a:lnTo>
                  <a:lnTo>
                    <a:pt x="374" y="341"/>
                  </a:lnTo>
                  <a:lnTo>
                    <a:pt x="372" y="323"/>
                  </a:lnTo>
                  <a:lnTo>
                    <a:pt x="368" y="306"/>
                  </a:lnTo>
                  <a:lnTo>
                    <a:pt x="365" y="288"/>
                  </a:lnTo>
                  <a:lnTo>
                    <a:pt x="360" y="271"/>
                  </a:lnTo>
                  <a:lnTo>
                    <a:pt x="354" y="253"/>
                  </a:lnTo>
                  <a:lnTo>
                    <a:pt x="348" y="237"/>
                  </a:lnTo>
                  <a:lnTo>
                    <a:pt x="341" y="221"/>
                  </a:lnTo>
                  <a:lnTo>
                    <a:pt x="333" y="204"/>
                  </a:lnTo>
                  <a:lnTo>
                    <a:pt x="325" y="189"/>
                  </a:lnTo>
                  <a:lnTo>
                    <a:pt x="316" y="174"/>
                  </a:lnTo>
                  <a:lnTo>
                    <a:pt x="305" y="159"/>
                  </a:lnTo>
                  <a:lnTo>
                    <a:pt x="295" y="145"/>
                  </a:lnTo>
                  <a:lnTo>
                    <a:pt x="283" y="131"/>
                  </a:lnTo>
                  <a:lnTo>
                    <a:pt x="271" y="117"/>
                  </a:lnTo>
                  <a:lnTo>
                    <a:pt x="259" y="105"/>
                  </a:lnTo>
                  <a:lnTo>
                    <a:pt x="246" y="92"/>
                  </a:lnTo>
                  <a:lnTo>
                    <a:pt x="232" y="81"/>
                  </a:lnTo>
                  <a:lnTo>
                    <a:pt x="218" y="70"/>
                  </a:lnTo>
                  <a:lnTo>
                    <a:pt x="203" y="61"/>
                  </a:lnTo>
                  <a:lnTo>
                    <a:pt x="187" y="51"/>
                  </a:lnTo>
                  <a:lnTo>
                    <a:pt x="172" y="42"/>
                  </a:lnTo>
                  <a:lnTo>
                    <a:pt x="156" y="35"/>
                  </a:lnTo>
                  <a:lnTo>
                    <a:pt x="140" y="28"/>
                  </a:lnTo>
                  <a:lnTo>
                    <a:pt x="122" y="21"/>
                  </a:lnTo>
                  <a:lnTo>
                    <a:pt x="106" y="16"/>
                  </a:lnTo>
                  <a:lnTo>
                    <a:pt x="88" y="12"/>
                  </a:lnTo>
                  <a:lnTo>
                    <a:pt x="71" y="7"/>
                  </a:lnTo>
                  <a:lnTo>
                    <a:pt x="53" y="5"/>
                  </a:lnTo>
                  <a:lnTo>
                    <a:pt x="36" y="2"/>
                  </a:lnTo>
                  <a:lnTo>
                    <a:pt x="17" y="1"/>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7" name="任意多边形 346350">
              <a:extLst>
                <a:ext uri="{FF2B5EF4-FFF2-40B4-BE49-F238E27FC236}">
                  <a16:creationId xmlns:a16="http://schemas.microsoft.com/office/drawing/2014/main" id="{119AA04E-3772-6DB5-6676-64B6BD27F10E}"/>
                </a:ext>
              </a:extLst>
            </p:cNvPr>
            <p:cNvSpPr>
              <a:spLocks noChangeAspect="1"/>
            </p:cNvSpPr>
            <p:nvPr/>
          </p:nvSpPr>
          <p:spPr>
            <a:xfrm>
              <a:off x="2846" y="822"/>
              <a:ext cx="177" cy="283"/>
            </a:xfrm>
            <a:custGeom>
              <a:avLst/>
              <a:gdLst/>
              <a:ahLst/>
              <a:cxnLst/>
              <a:rect l="0" t="0" r="0" b="0"/>
              <a:pathLst>
                <a:path w="1728" h="2742">
                  <a:moveTo>
                    <a:pt x="1728" y="0"/>
                  </a:moveTo>
                  <a:lnTo>
                    <a:pt x="1618" y="26"/>
                  </a:lnTo>
                  <a:lnTo>
                    <a:pt x="1564" y="40"/>
                  </a:lnTo>
                  <a:lnTo>
                    <a:pt x="1509" y="54"/>
                  </a:lnTo>
                  <a:lnTo>
                    <a:pt x="1483" y="62"/>
                  </a:lnTo>
                  <a:lnTo>
                    <a:pt x="1456" y="69"/>
                  </a:lnTo>
                  <a:lnTo>
                    <a:pt x="1429" y="77"/>
                  </a:lnTo>
                  <a:lnTo>
                    <a:pt x="1402" y="85"/>
                  </a:lnTo>
                  <a:lnTo>
                    <a:pt x="1375" y="93"/>
                  </a:lnTo>
                  <a:lnTo>
                    <a:pt x="1350" y="101"/>
                  </a:lnTo>
                  <a:lnTo>
                    <a:pt x="1323" y="111"/>
                  </a:lnTo>
                  <a:lnTo>
                    <a:pt x="1297" y="120"/>
                  </a:lnTo>
                  <a:lnTo>
                    <a:pt x="1271" y="129"/>
                  </a:lnTo>
                  <a:lnTo>
                    <a:pt x="1246" y="140"/>
                  </a:lnTo>
                  <a:lnTo>
                    <a:pt x="1220" y="149"/>
                  </a:lnTo>
                  <a:lnTo>
                    <a:pt x="1194" y="161"/>
                  </a:lnTo>
                  <a:lnTo>
                    <a:pt x="1170" y="171"/>
                  </a:lnTo>
                  <a:lnTo>
                    <a:pt x="1145" y="183"/>
                  </a:lnTo>
                  <a:lnTo>
                    <a:pt x="1121" y="196"/>
                  </a:lnTo>
                  <a:lnTo>
                    <a:pt x="1096" y="209"/>
                  </a:lnTo>
                  <a:lnTo>
                    <a:pt x="1072" y="222"/>
                  </a:lnTo>
                  <a:lnTo>
                    <a:pt x="1049" y="236"/>
                  </a:lnTo>
                  <a:lnTo>
                    <a:pt x="1025" y="250"/>
                  </a:lnTo>
                  <a:lnTo>
                    <a:pt x="1002" y="265"/>
                  </a:lnTo>
                  <a:lnTo>
                    <a:pt x="980" y="280"/>
                  </a:lnTo>
                  <a:lnTo>
                    <a:pt x="956" y="296"/>
                  </a:lnTo>
                  <a:lnTo>
                    <a:pt x="934" y="313"/>
                  </a:lnTo>
                  <a:lnTo>
                    <a:pt x="913" y="330"/>
                  </a:lnTo>
                  <a:lnTo>
                    <a:pt x="891" y="349"/>
                  </a:lnTo>
                  <a:lnTo>
                    <a:pt x="870" y="367"/>
                  </a:lnTo>
                  <a:lnTo>
                    <a:pt x="850" y="386"/>
                  </a:lnTo>
                  <a:lnTo>
                    <a:pt x="829" y="406"/>
                  </a:lnTo>
                  <a:lnTo>
                    <a:pt x="809" y="426"/>
                  </a:lnTo>
                  <a:lnTo>
                    <a:pt x="791" y="447"/>
                  </a:lnTo>
                  <a:lnTo>
                    <a:pt x="772" y="468"/>
                  </a:lnTo>
                  <a:lnTo>
                    <a:pt x="753" y="489"/>
                  </a:lnTo>
                  <a:lnTo>
                    <a:pt x="736" y="511"/>
                  </a:lnTo>
                  <a:lnTo>
                    <a:pt x="718" y="533"/>
                  </a:lnTo>
                  <a:lnTo>
                    <a:pt x="701" y="556"/>
                  </a:lnTo>
                  <a:lnTo>
                    <a:pt x="685" y="580"/>
                  </a:lnTo>
                  <a:lnTo>
                    <a:pt x="669" y="603"/>
                  </a:lnTo>
                  <a:lnTo>
                    <a:pt x="654" y="628"/>
                  </a:lnTo>
                  <a:lnTo>
                    <a:pt x="639" y="652"/>
                  </a:lnTo>
                  <a:lnTo>
                    <a:pt x="625" y="677"/>
                  </a:lnTo>
                  <a:lnTo>
                    <a:pt x="611" y="701"/>
                  </a:lnTo>
                  <a:lnTo>
                    <a:pt x="598" y="727"/>
                  </a:lnTo>
                  <a:lnTo>
                    <a:pt x="587" y="752"/>
                  </a:lnTo>
                  <a:lnTo>
                    <a:pt x="575" y="779"/>
                  </a:lnTo>
                  <a:lnTo>
                    <a:pt x="564" y="805"/>
                  </a:lnTo>
                  <a:lnTo>
                    <a:pt x="554" y="832"/>
                  </a:lnTo>
                  <a:lnTo>
                    <a:pt x="543" y="859"/>
                  </a:lnTo>
                  <a:lnTo>
                    <a:pt x="535" y="885"/>
                  </a:lnTo>
                  <a:lnTo>
                    <a:pt x="527" y="913"/>
                  </a:lnTo>
                  <a:lnTo>
                    <a:pt x="519" y="940"/>
                  </a:lnTo>
                  <a:lnTo>
                    <a:pt x="513" y="968"/>
                  </a:lnTo>
                  <a:lnTo>
                    <a:pt x="507" y="996"/>
                  </a:lnTo>
                  <a:lnTo>
                    <a:pt x="501" y="1024"/>
                  </a:lnTo>
                  <a:lnTo>
                    <a:pt x="497" y="1052"/>
                  </a:lnTo>
                  <a:lnTo>
                    <a:pt x="493" y="1080"/>
                  </a:lnTo>
                  <a:lnTo>
                    <a:pt x="490" y="1109"/>
                  </a:lnTo>
                  <a:lnTo>
                    <a:pt x="487" y="1137"/>
                  </a:lnTo>
                  <a:lnTo>
                    <a:pt x="486" y="1167"/>
                  </a:lnTo>
                  <a:lnTo>
                    <a:pt x="484" y="1195"/>
                  </a:lnTo>
                  <a:lnTo>
                    <a:pt x="483" y="1224"/>
                  </a:lnTo>
                  <a:lnTo>
                    <a:pt x="482" y="1252"/>
                  </a:lnTo>
                  <a:lnTo>
                    <a:pt x="482" y="1281"/>
                  </a:lnTo>
                  <a:lnTo>
                    <a:pt x="480" y="1338"/>
                  </a:lnTo>
                  <a:lnTo>
                    <a:pt x="480" y="1395"/>
                  </a:lnTo>
                  <a:lnTo>
                    <a:pt x="479" y="1452"/>
                  </a:lnTo>
                  <a:lnTo>
                    <a:pt x="478" y="1480"/>
                  </a:lnTo>
                  <a:lnTo>
                    <a:pt x="477" y="1508"/>
                  </a:lnTo>
                  <a:lnTo>
                    <a:pt x="476" y="1536"/>
                  </a:lnTo>
                  <a:lnTo>
                    <a:pt x="473" y="1563"/>
                  </a:lnTo>
                  <a:lnTo>
                    <a:pt x="471" y="1591"/>
                  </a:lnTo>
                  <a:lnTo>
                    <a:pt x="468" y="1618"/>
                  </a:lnTo>
                  <a:lnTo>
                    <a:pt x="464" y="1645"/>
                  </a:lnTo>
                  <a:lnTo>
                    <a:pt x="461" y="1672"/>
                  </a:lnTo>
                  <a:lnTo>
                    <a:pt x="458" y="1686"/>
                  </a:lnTo>
                  <a:lnTo>
                    <a:pt x="455" y="1699"/>
                  </a:lnTo>
                  <a:lnTo>
                    <a:pt x="452" y="1711"/>
                  </a:lnTo>
                  <a:lnTo>
                    <a:pt x="449" y="1724"/>
                  </a:lnTo>
                  <a:lnTo>
                    <a:pt x="445" y="1738"/>
                  </a:lnTo>
                  <a:lnTo>
                    <a:pt x="442" y="1751"/>
                  </a:lnTo>
                  <a:lnTo>
                    <a:pt x="438" y="1764"/>
                  </a:lnTo>
                  <a:lnTo>
                    <a:pt x="435" y="1776"/>
                  </a:lnTo>
                  <a:lnTo>
                    <a:pt x="430" y="1788"/>
                  </a:lnTo>
                  <a:lnTo>
                    <a:pt x="426" y="1801"/>
                  </a:lnTo>
                  <a:lnTo>
                    <a:pt x="421" y="1814"/>
                  </a:lnTo>
                  <a:lnTo>
                    <a:pt x="416" y="1826"/>
                  </a:lnTo>
                  <a:lnTo>
                    <a:pt x="410" y="1839"/>
                  </a:lnTo>
                  <a:lnTo>
                    <a:pt x="405" y="1850"/>
                  </a:lnTo>
                  <a:lnTo>
                    <a:pt x="399" y="1862"/>
                  </a:lnTo>
                  <a:lnTo>
                    <a:pt x="393" y="1875"/>
                  </a:lnTo>
                  <a:lnTo>
                    <a:pt x="386" y="1886"/>
                  </a:lnTo>
                  <a:lnTo>
                    <a:pt x="379" y="1898"/>
                  </a:lnTo>
                  <a:lnTo>
                    <a:pt x="372" y="1910"/>
                  </a:lnTo>
                  <a:lnTo>
                    <a:pt x="365" y="1920"/>
                  </a:lnTo>
                  <a:lnTo>
                    <a:pt x="357" y="1932"/>
                  </a:lnTo>
                  <a:lnTo>
                    <a:pt x="349" y="1944"/>
                  </a:lnTo>
                  <a:lnTo>
                    <a:pt x="340" y="1955"/>
                  </a:lnTo>
                  <a:lnTo>
                    <a:pt x="331" y="1966"/>
                  </a:lnTo>
                  <a:lnTo>
                    <a:pt x="314" y="1988"/>
                  </a:lnTo>
                  <a:lnTo>
                    <a:pt x="295" y="2010"/>
                  </a:lnTo>
                  <a:lnTo>
                    <a:pt x="276" y="2031"/>
                  </a:lnTo>
                  <a:lnTo>
                    <a:pt x="258" y="2053"/>
                  </a:lnTo>
                  <a:lnTo>
                    <a:pt x="178" y="2138"/>
                  </a:lnTo>
                  <a:lnTo>
                    <a:pt x="158" y="2159"/>
                  </a:lnTo>
                  <a:lnTo>
                    <a:pt x="140" y="2180"/>
                  </a:lnTo>
                  <a:lnTo>
                    <a:pt x="122" y="2203"/>
                  </a:lnTo>
                  <a:lnTo>
                    <a:pt x="113" y="2213"/>
                  </a:lnTo>
                  <a:lnTo>
                    <a:pt x="104" y="2225"/>
                  </a:lnTo>
                  <a:lnTo>
                    <a:pt x="95" y="2235"/>
                  </a:lnTo>
                  <a:lnTo>
                    <a:pt x="87" y="2247"/>
                  </a:lnTo>
                  <a:lnTo>
                    <a:pt x="79" y="2257"/>
                  </a:lnTo>
                  <a:lnTo>
                    <a:pt x="72" y="2269"/>
                  </a:lnTo>
                  <a:lnTo>
                    <a:pt x="65" y="2280"/>
                  </a:lnTo>
                  <a:lnTo>
                    <a:pt x="57" y="2291"/>
                  </a:lnTo>
                  <a:lnTo>
                    <a:pt x="51" y="2303"/>
                  </a:lnTo>
                  <a:lnTo>
                    <a:pt x="44" y="2315"/>
                  </a:lnTo>
                  <a:lnTo>
                    <a:pt x="38" y="2326"/>
                  </a:lnTo>
                  <a:lnTo>
                    <a:pt x="32" y="2338"/>
                  </a:lnTo>
                  <a:lnTo>
                    <a:pt x="28" y="2350"/>
                  </a:lnTo>
                  <a:lnTo>
                    <a:pt x="23" y="2362"/>
                  </a:lnTo>
                  <a:lnTo>
                    <a:pt x="18" y="2374"/>
                  </a:lnTo>
                  <a:lnTo>
                    <a:pt x="15" y="2387"/>
                  </a:lnTo>
                  <a:lnTo>
                    <a:pt x="11" y="2399"/>
                  </a:lnTo>
                  <a:lnTo>
                    <a:pt x="8" y="2411"/>
                  </a:lnTo>
                  <a:lnTo>
                    <a:pt x="6" y="2424"/>
                  </a:lnTo>
                  <a:lnTo>
                    <a:pt x="3" y="2437"/>
                  </a:lnTo>
                  <a:lnTo>
                    <a:pt x="2" y="2450"/>
                  </a:lnTo>
                  <a:lnTo>
                    <a:pt x="1" y="2463"/>
                  </a:lnTo>
                  <a:lnTo>
                    <a:pt x="0" y="2477"/>
                  </a:lnTo>
                  <a:lnTo>
                    <a:pt x="0" y="2490"/>
                  </a:lnTo>
                  <a:lnTo>
                    <a:pt x="0" y="2502"/>
                  </a:lnTo>
                  <a:lnTo>
                    <a:pt x="0" y="2516"/>
                  </a:lnTo>
                  <a:lnTo>
                    <a:pt x="1" y="2530"/>
                  </a:lnTo>
                  <a:lnTo>
                    <a:pt x="2" y="2544"/>
                  </a:lnTo>
                  <a:lnTo>
                    <a:pt x="3" y="2557"/>
                  </a:lnTo>
                  <a:lnTo>
                    <a:pt x="4" y="2571"/>
                  </a:lnTo>
                  <a:lnTo>
                    <a:pt x="7" y="2585"/>
                  </a:lnTo>
                  <a:lnTo>
                    <a:pt x="9" y="2599"/>
                  </a:lnTo>
                  <a:lnTo>
                    <a:pt x="14" y="2627"/>
                  </a:lnTo>
                  <a:lnTo>
                    <a:pt x="18" y="2656"/>
                  </a:lnTo>
                  <a:lnTo>
                    <a:pt x="24" y="2684"/>
                  </a:lnTo>
                  <a:lnTo>
                    <a:pt x="37" y="2742"/>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8" name="直接连接符 346351">
              <a:extLst>
                <a:ext uri="{FF2B5EF4-FFF2-40B4-BE49-F238E27FC236}">
                  <a16:creationId xmlns:a16="http://schemas.microsoft.com/office/drawing/2014/main" id="{FC9F1440-9664-6862-D303-456061D2090B}"/>
                </a:ext>
              </a:extLst>
            </p:cNvPr>
            <p:cNvSpPr>
              <a:spLocks noChangeAspect="1"/>
            </p:cNvSpPr>
            <p:nvPr/>
          </p:nvSpPr>
          <p:spPr>
            <a:xfrm flipV="1">
              <a:off x="2900" y="835"/>
              <a:ext cx="78" cy="7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9" name="直接连接符 346352">
              <a:extLst>
                <a:ext uri="{FF2B5EF4-FFF2-40B4-BE49-F238E27FC236}">
                  <a16:creationId xmlns:a16="http://schemas.microsoft.com/office/drawing/2014/main" id="{CF52F036-8C1A-55EE-79B1-8F60ED3D865A}"/>
                </a:ext>
              </a:extLst>
            </p:cNvPr>
            <p:cNvSpPr>
              <a:spLocks noChangeAspect="1"/>
            </p:cNvSpPr>
            <p:nvPr/>
          </p:nvSpPr>
          <p:spPr>
            <a:xfrm flipV="1">
              <a:off x="2887" y="869"/>
              <a:ext cx="143" cy="14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0" name="直接连接符 346353">
              <a:extLst>
                <a:ext uri="{FF2B5EF4-FFF2-40B4-BE49-F238E27FC236}">
                  <a16:creationId xmlns:a16="http://schemas.microsoft.com/office/drawing/2014/main" id="{C0F56018-AF8D-586E-6430-AC81E47E74F5}"/>
                </a:ext>
              </a:extLst>
            </p:cNvPr>
            <p:cNvSpPr>
              <a:spLocks noChangeAspect="1"/>
            </p:cNvSpPr>
            <p:nvPr/>
          </p:nvSpPr>
          <p:spPr>
            <a:xfrm flipV="1">
              <a:off x="2883" y="834"/>
              <a:ext cx="269" cy="27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1" name="直接连接符 346354">
              <a:extLst>
                <a:ext uri="{FF2B5EF4-FFF2-40B4-BE49-F238E27FC236}">
                  <a16:creationId xmlns:a16="http://schemas.microsoft.com/office/drawing/2014/main" id="{90A50778-710C-C3B7-969D-0CBC263EE3FE}"/>
                </a:ext>
              </a:extLst>
            </p:cNvPr>
            <p:cNvSpPr>
              <a:spLocks noChangeAspect="1"/>
            </p:cNvSpPr>
            <p:nvPr/>
          </p:nvSpPr>
          <p:spPr>
            <a:xfrm flipV="1">
              <a:off x="2969" y="834"/>
              <a:ext cx="270" cy="27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2" name="直接连接符 346355">
              <a:extLst>
                <a:ext uri="{FF2B5EF4-FFF2-40B4-BE49-F238E27FC236}">
                  <a16:creationId xmlns:a16="http://schemas.microsoft.com/office/drawing/2014/main" id="{ED6ED74E-7162-CBC6-E5F7-990B1C801499}"/>
                </a:ext>
              </a:extLst>
            </p:cNvPr>
            <p:cNvSpPr>
              <a:spLocks noChangeAspect="1"/>
            </p:cNvSpPr>
            <p:nvPr/>
          </p:nvSpPr>
          <p:spPr>
            <a:xfrm flipV="1">
              <a:off x="3057" y="856"/>
              <a:ext cx="246" cy="24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3" name="直接连接符 346356">
              <a:extLst>
                <a:ext uri="{FF2B5EF4-FFF2-40B4-BE49-F238E27FC236}">
                  <a16:creationId xmlns:a16="http://schemas.microsoft.com/office/drawing/2014/main" id="{070CF954-F0F4-C289-289A-7536FB933EDD}"/>
                </a:ext>
              </a:extLst>
            </p:cNvPr>
            <p:cNvSpPr>
              <a:spLocks noChangeAspect="1"/>
            </p:cNvSpPr>
            <p:nvPr/>
          </p:nvSpPr>
          <p:spPr>
            <a:xfrm flipV="1">
              <a:off x="3117" y="944"/>
              <a:ext cx="186" cy="18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4" name="直接连接符 346357">
              <a:extLst>
                <a:ext uri="{FF2B5EF4-FFF2-40B4-BE49-F238E27FC236}">
                  <a16:creationId xmlns:a16="http://schemas.microsoft.com/office/drawing/2014/main" id="{AAA2C520-72A4-2A3C-34D9-4408B194BA3F}"/>
                </a:ext>
              </a:extLst>
            </p:cNvPr>
            <p:cNvSpPr>
              <a:spLocks noChangeAspect="1"/>
            </p:cNvSpPr>
            <p:nvPr/>
          </p:nvSpPr>
          <p:spPr>
            <a:xfrm flipV="1">
              <a:off x="3171" y="1031"/>
              <a:ext cx="132" cy="13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5" name="直接连接符 346358">
              <a:extLst>
                <a:ext uri="{FF2B5EF4-FFF2-40B4-BE49-F238E27FC236}">
                  <a16:creationId xmlns:a16="http://schemas.microsoft.com/office/drawing/2014/main" id="{69E7F422-27FE-C78E-578A-E9ABD6B58194}"/>
                </a:ext>
              </a:extLst>
            </p:cNvPr>
            <p:cNvSpPr>
              <a:spLocks noChangeAspect="1"/>
            </p:cNvSpPr>
            <p:nvPr/>
          </p:nvSpPr>
          <p:spPr>
            <a:xfrm flipV="1">
              <a:off x="3259" y="1117"/>
              <a:ext cx="44" cy="4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6" name="直接连接符 346359">
              <a:extLst>
                <a:ext uri="{FF2B5EF4-FFF2-40B4-BE49-F238E27FC236}">
                  <a16:creationId xmlns:a16="http://schemas.microsoft.com/office/drawing/2014/main" id="{C6AD282A-2FBE-1B24-1EC7-4E67913BA148}"/>
                </a:ext>
              </a:extLst>
            </p:cNvPr>
            <p:cNvSpPr>
              <a:spLocks noChangeAspect="1"/>
            </p:cNvSpPr>
            <p:nvPr/>
          </p:nvSpPr>
          <p:spPr>
            <a:xfrm flipV="1">
              <a:off x="3631" y="834"/>
              <a:ext cx="42" cy="4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7" name="直接连接符 346360">
              <a:extLst>
                <a:ext uri="{FF2B5EF4-FFF2-40B4-BE49-F238E27FC236}">
                  <a16:creationId xmlns:a16="http://schemas.microsoft.com/office/drawing/2014/main" id="{00B403AB-76F3-D6BA-822C-E9CD51FA20D9}"/>
                </a:ext>
              </a:extLst>
            </p:cNvPr>
            <p:cNvSpPr>
              <a:spLocks noChangeAspect="1"/>
            </p:cNvSpPr>
            <p:nvPr/>
          </p:nvSpPr>
          <p:spPr>
            <a:xfrm flipV="1">
              <a:off x="3631" y="834"/>
              <a:ext cx="129" cy="12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8" name="直接连接符 346361">
              <a:extLst>
                <a:ext uri="{FF2B5EF4-FFF2-40B4-BE49-F238E27FC236}">
                  <a16:creationId xmlns:a16="http://schemas.microsoft.com/office/drawing/2014/main" id="{C2261769-42D6-A547-66AA-6BB3412983CD}"/>
                </a:ext>
              </a:extLst>
            </p:cNvPr>
            <p:cNvSpPr>
              <a:spLocks noChangeAspect="1"/>
            </p:cNvSpPr>
            <p:nvPr/>
          </p:nvSpPr>
          <p:spPr>
            <a:xfrm flipV="1">
              <a:off x="3631" y="864"/>
              <a:ext cx="185" cy="18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9" name="直接连接符 346362">
              <a:extLst>
                <a:ext uri="{FF2B5EF4-FFF2-40B4-BE49-F238E27FC236}">
                  <a16:creationId xmlns:a16="http://schemas.microsoft.com/office/drawing/2014/main" id="{C3E8637E-8DD8-D1EA-66D9-DF69BF9F1483}"/>
                </a:ext>
              </a:extLst>
            </p:cNvPr>
            <p:cNvSpPr>
              <a:spLocks noChangeAspect="1"/>
            </p:cNvSpPr>
            <p:nvPr/>
          </p:nvSpPr>
          <p:spPr>
            <a:xfrm flipV="1">
              <a:off x="3691" y="923"/>
              <a:ext cx="238" cy="23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0" name="直接连接符 346363">
              <a:extLst>
                <a:ext uri="{FF2B5EF4-FFF2-40B4-BE49-F238E27FC236}">
                  <a16:creationId xmlns:a16="http://schemas.microsoft.com/office/drawing/2014/main" id="{E77BA05D-C63A-E517-12EB-A4A8FD6A6ACD}"/>
                </a:ext>
              </a:extLst>
            </p:cNvPr>
            <p:cNvSpPr>
              <a:spLocks noChangeAspect="1"/>
            </p:cNvSpPr>
            <p:nvPr/>
          </p:nvSpPr>
          <p:spPr>
            <a:xfrm flipV="1">
              <a:off x="3778" y="1011"/>
              <a:ext cx="151" cy="15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1" name="直接连接符 346364">
              <a:extLst>
                <a:ext uri="{FF2B5EF4-FFF2-40B4-BE49-F238E27FC236}">
                  <a16:creationId xmlns:a16="http://schemas.microsoft.com/office/drawing/2014/main" id="{9A72F344-3F53-8154-A487-D396651E740B}"/>
                </a:ext>
              </a:extLst>
            </p:cNvPr>
            <p:cNvSpPr>
              <a:spLocks noChangeAspect="1"/>
            </p:cNvSpPr>
            <p:nvPr/>
          </p:nvSpPr>
          <p:spPr>
            <a:xfrm flipV="1">
              <a:off x="3864" y="1097"/>
              <a:ext cx="65" cy="6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2" name="直接连接符 346365">
              <a:extLst>
                <a:ext uri="{FF2B5EF4-FFF2-40B4-BE49-F238E27FC236}">
                  <a16:creationId xmlns:a16="http://schemas.microsoft.com/office/drawing/2014/main" id="{2A4FFC1E-9336-3D4F-B3D4-38E86AB2F47F}"/>
                </a:ext>
              </a:extLst>
            </p:cNvPr>
            <p:cNvSpPr>
              <a:spLocks noChangeAspect="1"/>
            </p:cNvSpPr>
            <p:nvPr/>
          </p:nvSpPr>
          <p:spPr>
            <a:xfrm flipV="1">
              <a:off x="3631" y="890"/>
              <a:ext cx="245" cy="245"/>
            </a:xfrm>
            <a:prstGeom prst="line">
              <a:avLst/>
            </a:prstGeom>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3" name="直接连接符 346366">
              <a:extLst>
                <a:ext uri="{FF2B5EF4-FFF2-40B4-BE49-F238E27FC236}">
                  <a16:creationId xmlns:a16="http://schemas.microsoft.com/office/drawing/2014/main" id="{71E4D91F-52F2-4170-8D32-F72ADB3C5DE2}"/>
                </a:ext>
              </a:extLst>
            </p:cNvPr>
            <p:cNvSpPr>
              <a:spLocks noChangeAspect="1"/>
            </p:cNvSpPr>
            <p:nvPr/>
          </p:nvSpPr>
          <p:spPr>
            <a:xfrm>
              <a:off x="3631" y="834"/>
              <a:ext cx="1" cy="327"/>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4" name="直接连接符 346367">
              <a:extLst>
                <a:ext uri="{FF2B5EF4-FFF2-40B4-BE49-F238E27FC236}">
                  <a16:creationId xmlns:a16="http://schemas.microsoft.com/office/drawing/2014/main" id="{D53D24D8-C5BE-3F9B-D14C-8569D8AAD633}"/>
                </a:ext>
              </a:extLst>
            </p:cNvPr>
            <p:cNvSpPr>
              <a:spLocks noChangeAspect="1"/>
            </p:cNvSpPr>
            <p:nvPr/>
          </p:nvSpPr>
          <p:spPr>
            <a:xfrm>
              <a:off x="3119" y="834"/>
              <a:ext cx="695"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5" name="任意多边形 346368">
              <a:extLst>
                <a:ext uri="{FF2B5EF4-FFF2-40B4-BE49-F238E27FC236}">
                  <a16:creationId xmlns:a16="http://schemas.microsoft.com/office/drawing/2014/main" id="{32FBA9FA-0901-B678-BCD6-5394746735DF}"/>
                </a:ext>
              </a:extLst>
            </p:cNvPr>
            <p:cNvSpPr>
              <a:spLocks noChangeAspect="1"/>
            </p:cNvSpPr>
            <p:nvPr/>
          </p:nvSpPr>
          <p:spPr>
            <a:xfrm>
              <a:off x="3119" y="1532"/>
              <a:ext cx="695" cy="612"/>
            </a:xfrm>
            <a:custGeom>
              <a:avLst/>
              <a:gdLst/>
              <a:ahLst/>
              <a:cxnLst/>
              <a:rect l="0" t="0" r="0" b="0"/>
              <a:pathLst>
                <a:path w="6764" h="5960">
                  <a:moveTo>
                    <a:pt x="6764" y="3386"/>
                  </a:moveTo>
                  <a:lnTo>
                    <a:pt x="6763" y="3332"/>
                  </a:lnTo>
                  <a:lnTo>
                    <a:pt x="6762" y="3279"/>
                  </a:lnTo>
                  <a:lnTo>
                    <a:pt x="6761" y="3226"/>
                  </a:lnTo>
                  <a:lnTo>
                    <a:pt x="6757" y="3173"/>
                  </a:lnTo>
                  <a:lnTo>
                    <a:pt x="6754" y="3120"/>
                  </a:lnTo>
                  <a:lnTo>
                    <a:pt x="6749" y="3068"/>
                  </a:lnTo>
                  <a:lnTo>
                    <a:pt x="6743" y="3014"/>
                  </a:lnTo>
                  <a:lnTo>
                    <a:pt x="6737" y="2961"/>
                  </a:lnTo>
                  <a:lnTo>
                    <a:pt x="6730" y="2909"/>
                  </a:lnTo>
                  <a:lnTo>
                    <a:pt x="6722" y="2856"/>
                  </a:lnTo>
                  <a:lnTo>
                    <a:pt x="6714" y="2804"/>
                  </a:lnTo>
                  <a:lnTo>
                    <a:pt x="6704" y="2751"/>
                  </a:lnTo>
                  <a:lnTo>
                    <a:pt x="6694" y="2699"/>
                  </a:lnTo>
                  <a:lnTo>
                    <a:pt x="6683" y="2648"/>
                  </a:lnTo>
                  <a:lnTo>
                    <a:pt x="6671" y="2595"/>
                  </a:lnTo>
                  <a:lnTo>
                    <a:pt x="6658" y="2544"/>
                  </a:lnTo>
                  <a:lnTo>
                    <a:pt x="6644" y="2492"/>
                  </a:lnTo>
                  <a:lnTo>
                    <a:pt x="6630" y="2441"/>
                  </a:lnTo>
                  <a:lnTo>
                    <a:pt x="6615" y="2390"/>
                  </a:lnTo>
                  <a:lnTo>
                    <a:pt x="6599" y="2340"/>
                  </a:lnTo>
                  <a:lnTo>
                    <a:pt x="6581" y="2289"/>
                  </a:lnTo>
                  <a:lnTo>
                    <a:pt x="6564" y="2239"/>
                  </a:lnTo>
                  <a:lnTo>
                    <a:pt x="6546" y="2189"/>
                  </a:lnTo>
                  <a:lnTo>
                    <a:pt x="6526" y="2140"/>
                  </a:lnTo>
                  <a:lnTo>
                    <a:pt x="6506" y="2090"/>
                  </a:lnTo>
                  <a:lnTo>
                    <a:pt x="6485" y="2041"/>
                  </a:lnTo>
                  <a:lnTo>
                    <a:pt x="6464" y="1993"/>
                  </a:lnTo>
                  <a:lnTo>
                    <a:pt x="6442" y="1944"/>
                  </a:lnTo>
                  <a:lnTo>
                    <a:pt x="6419" y="1896"/>
                  </a:lnTo>
                  <a:lnTo>
                    <a:pt x="6396" y="1848"/>
                  </a:lnTo>
                  <a:lnTo>
                    <a:pt x="6371" y="1802"/>
                  </a:lnTo>
                  <a:lnTo>
                    <a:pt x="6345" y="1755"/>
                  </a:lnTo>
                  <a:lnTo>
                    <a:pt x="6320" y="1708"/>
                  </a:lnTo>
                  <a:lnTo>
                    <a:pt x="6293" y="1663"/>
                  </a:lnTo>
                  <a:lnTo>
                    <a:pt x="6266" y="1617"/>
                  </a:lnTo>
                  <a:lnTo>
                    <a:pt x="6237" y="1572"/>
                  </a:lnTo>
                  <a:lnTo>
                    <a:pt x="6209" y="1528"/>
                  </a:lnTo>
                  <a:lnTo>
                    <a:pt x="6179" y="1483"/>
                  </a:lnTo>
                  <a:lnTo>
                    <a:pt x="6149" y="1439"/>
                  </a:lnTo>
                  <a:lnTo>
                    <a:pt x="6118" y="1396"/>
                  </a:lnTo>
                  <a:lnTo>
                    <a:pt x="6086" y="1354"/>
                  </a:lnTo>
                  <a:lnTo>
                    <a:pt x="6054" y="1311"/>
                  </a:lnTo>
                  <a:lnTo>
                    <a:pt x="6021" y="1270"/>
                  </a:lnTo>
                  <a:lnTo>
                    <a:pt x="5987" y="1228"/>
                  </a:lnTo>
                  <a:lnTo>
                    <a:pt x="5953" y="1187"/>
                  </a:lnTo>
                  <a:lnTo>
                    <a:pt x="5918" y="1147"/>
                  </a:lnTo>
                  <a:lnTo>
                    <a:pt x="5883" y="1108"/>
                  </a:lnTo>
                  <a:lnTo>
                    <a:pt x="5847" y="1069"/>
                  </a:lnTo>
                  <a:lnTo>
                    <a:pt x="5811" y="1031"/>
                  </a:lnTo>
                  <a:lnTo>
                    <a:pt x="5774" y="992"/>
                  </a:lnTo>
                  <a:lnTo>
                    <a:pt x="5735" y="955"/>
                  </a:lnTo>
                  <a:lnTo>
                    <a:pt x="5697" y="919"/>
                  </a:lnTo>
                  <a:lnTo>
                    <a:pt x="5658" y="882"/>
                  </a:lnTo>
                  <a:lnTo>
                    <a:pt x="5619" y="846"/>
                  </a:lnTo>
                  <a:lnTo>
                    <a:pt x="5578" y="811"/>
                  </a:lnTo>
                  <a:lnTo>
                    <a:pt x="5538" y="777"/>
                  </a:lnTo>
                  <a:lnTo>
                    <a:pt x="5496" y="744"/>
                  </a:lnTo>
                  <a:lnTo>
                    <a:pt x="5455" y="711"/>
                  </a:lnTo>
                  <a:lnTo>
                    <a:pt x="5412" y="678"/>
                  </a:lnTo>
                  <a:lnTo>
                    <a:pt x="5370" y="647"/>
                  </a:lnTo>
                  <a:lnTo>
                    <a:pt x="5327" y="616"/>
                  </a:lnTo>
                  <a:lnTo>
                    <a:pt x="5283" y="586"/>
                  </a:lnTo>
                  <a:lnTo>
                    <a:pt x="5238" y="557"/>
                  </a:lnTo>
                  <a:lnTo>
                    <a:pt x="5194" y="528"/>
                  </a:lnTo>
                  <a:lnTo>
                    <a:pt x="5148" y="500"/>
                  </a:lnTo>
                  <a:lnTo>
                    <a:pt x="5103" y="472"/>
                  </a:lnTo>
                  <a:lnTo>
                    <a:pt x="5057" y="445"/>
                  </a:lnTo>
                  <a:lnTo>
                    <a:pt x="5011" y="419"/>
                  </a:lnTo>
                  <a:lnTo>
                    <a:pt x="4964" y="395"/>
                  </a:lnTo>
                  <a:lnTo>
                    <a:pt x="4917" y="370"/>
                  </a:lnTo>
                  <a:lnTo>
                    <a:pt x="4870" y="346"/>
                  </a:lnTo>
                  <a:lnTo>
                    <a:pt x="4822" y="322"/>
                  </a:lnTo>
                  <a:lnTo>
                    <a:pt x="4774" y="300"/>
                  </a:lnTo>
                  <a:lnTo>
                    <a:pt x="4725" y="279"/>
                  </a:lnTo>
                  <a:lnTo>
                    <a:pt x="4676" y="258"/>
                  </a:lnTo>
                  <a:lnTo>
                    <a:pt x="4627" y="238"/>
                  </a:lnTo>
                  <a:lnTo>
                    <a:pt x="4577" y="220"/>
                  </a:lnTo>
                  <a:lnTo>
                    <a:pt x="4528" y="201"/>
                  </a:lnTo>
                  <a:lnTo>
                    <a:pt x="4478" y="184"/>
                  </a:lnTo>
                  <a:lnTo>
                    <a:pt x="4427" y="166"/>
                  </a:lnTo>
                  <a:lnTo>
                    <a:pt x="4376" y="151"/>
                  </a:lnTo>
                  <a:lnTo>
                    <a:pt x="4325" y="135"/>
                  </a:lnTo>
                  <a:lnTo>
                    <a:pt x="4275" y="121"/>
                  </a:lnTo>
                  <a:lnTo>
                    <a:pt x="4223" y="107"/>
                  </a:lnTo>
                  <a:lnTo>
                    <a:pt x="4171" y="94"/>
                  </a:lnTo>
                  <a:lnTo>
                    <a:pt x="4119" y="82"/>
                  </a:lnTo>
                  <a:lnTo>
                    <a:pt x="4068" y="72"/>
                  </a:lnTo>
                  <a:lnTo>
                    <a:pt x="4016" y="61"/>
                  </a:lnTo>
                  <a:lnTo>
                    <a:pt x="3963" y="51"/>
                  </a:lnTo>
                  <a:lnTo>
                    <a:pt x="3911" y="42"/>
                  </a:lnTo>
                  <a:lnTo>
                    <a:pt x="3858" y="34"/>
                  </a:lnTo>
                  <a:lnTo>
                    <a:pt x="3806" y="27"/>
                  </a:lnTo>
                  <a:lnTo>
                    <a:pt x="3753" y="21"/>
                  </a:lnTo>
                  <a:lnTo>
                    <a:pt x="3699" y="16"/>
                  </a:lnTo>
                  <a:lnTo>
                    <a:pt x="3647" y="11"/>
                  </a:lnTo>
                  <a:lnTo>
                    <a:pt x="3594" y="7"/>
                  </a:lnTo>
                  <a:lnTo>
                    <a:pt x="3541" y="5"/>
                  </a:lnTo>
                  <a:lnTo>
                    <a:pt x="3488" y="3"/>
                  </a:lnTo>
                  <a:lnTo>
                    <a:pt x="3435" y="2"/>
                  </a:lnTo>
                  <a:lnTo>
                    <a:pt x="3382" y="0"/>
                  </a:lnTo>
                  <a:lnTo>
                    <a:pt x="3328" y="2"/>
                  </a:lnTo>
                  <a:lnTo>
                    <a:pt x="3276" y="3"/>
                  </a:lnTo>
                  <a:lnTo>
                    <a:pt x="3222" y="5"/>
                  </a:lnTo>
                  <a:lnTo>
                    <a:pt x="3170" y="7"/>
                  </a:lnTo>
                  <a:lnTo>
                    <a:pt x="3116" y="11"/>
                  </a:lnTo>
                  <a:lnTo>
                    <a:pt x="3064" y="16"/>
                  </a:lnTo>
                  <a:lnTo>
                    <a:pt x="3011" y="21"/>
                  </a:lnTo>
                  <a:lnTo>
                    <a:pt x="2957" y="27"/>
                  </a:lnTo>
                  <a:lnTo>
                    <a:pt x="2905" y="34"/>
                  </a:lnTo>
                  <a:lnTo>
                    <a:pt x="2852" y="42"/>
                  </a:lnTo>
                  <a:lnTo>
                    <a:pt x="2800" y="51"/>
                  </a:lnTo>
                  <a:lnTo>
                    <a:pt x="2747" y="61"/>
                  </a:lnTo>
                  <a:lnTo>
                    <a:pt x="2696" y="72"/>
                  </a:lnTo>
                  <a:lnTo>
                    <a:pt x="2644" y="82"/>
                  </a:lnTo>
                  <a:lnTo>
                    <a:pt x="2592" y="94"/>
                  </a:lnTo>
                  <a:lnTo>
                    <a:pt x="2541" y="107"/>
                  </a:lnTo>
                  <a:lnTo>
                    <a:pt x="2490" y="121"/>
                  </a:lnTo>
                  <a:lnTo>
                    <a:pt x="2438" y="135"/>
                  </a:lnTo>
                  <a:lnTo>
                    <a:pt x="2387" y="151"/>
                  </a:lnTo>
                  <a:lnTo>
                    <a:pt x="2337" y="166"/>
                  </a:lnTo>
                  <a:lnTo>
                    <a:pt x="2287" y="184"/>
                  </a:lnTo>
                  <a:lnTo>
                    <a:pt x="2236" y="201"/>
                  </a:lnTo>
                  <a:lnTo>
                    <a:pt x="2186" y="220"/>
                  </a:lnTo>
                  <a:lnTo>
                    <a:pt x="2136" y="238"/>
                  </a:lnTo>
                  <a:lnTo>
                    <a:pt x="2087" y="258"/>
                  </a:lnTo>
                  <a:lnTo>
                    <a:pt x="2038" y="279"/>
                  </a:lnTo>
                  <a:lnTo>
                    <a:pt x="1990" y="300"/>
                  </a:lnTo>
                  <a:lnTo>
                    <a:pt x="1941" y="322"/>
                  </a:lnTo>
                  <a:lnTo>
                    <a:pt x="1893" y="346"/>
                  </a:lnTo>
                  <a:lnTo>
                    <a:pt x="1846" y="370"/>
                  </a:lnTo>
                  <a:lnTo>
                    <a:pt x="1799" y="395"/>
                  </a:lnTo>
                  <a:lnTo>
                    <a:pt x="1752" y="419"/>
                  </a:lnTo>
                  <a:lnTo>
                    <a:pt x="1706" y="445"/>
                  </a:lnTo>
                  <a:lnTo>
                    <a:pt x="1660" y="472"/>
                  </a:lnTo>
                  <a:lnTo>
                    <a:pt x="1615" y="500"/>
                  </a:lnTo>
                  <a:lnTo>
                    <a:pt x="1569" y="528"/>
                  </a:lnTo>
                  <a:lnTo>
                    <a:pt x="1525" y="557"/>
                  </a:lnTo>
                  <a:lnTo>
                    <a:pt x="1480" y="586"/>
                  </a:lnTo>
                  <a:lnTo>
                    <a:pt x="1437" y="616"/>
                  </a:lnTo>
                  <a:lnTo>
                    <a:pt x="1394" y="647"/>
                  </a:lnTo>
                  <a:lnTo>
                    <a:pt x="1351" y="678"/>
                  </a:lnTo>
                  <a:lnTo>
                    <a:pt x="1309" y="711"/>
                  </a:lnTo>
                  <a:lnTo>
                    <a:pt x="1267" y="744"/>
                  </a:lnTo>
                  <a:lnTo>
                    <a:pt x="1226" y="777"/>
                  </a:lnTo>
                  <a:lnTo>
                    <a:pt x="1185" y="811"/>
                  </a:lnTo>
                  <a:lnTo>
                    <a:pt x="1144" y="846"/>
                  </a:lnTo>
                  <a:lnTo>
                    <a:pt x="1105" y="882"/>
                  </a:lnTo>
                  <a:lnTo>
                    <a:pt x="1066" y="919"/>
                  </a:lnTo>
                  <a:lnTo>
                    <a:pt x="1028" y="955"/>
                  </a:lnTo>
                  <a:lnTo>
                    <a:pt x="990" y="992"/>
                  </a:lnTo>
                  <a:lnTo>
                    <a:pt x="953" y="1031"/>
                  </a:lnTo>
                  <a:lnTo>
                    <a:pt x="916" y="1069"/>
                  </a:lnTo>
                  <a:lnTo>
                    <a:pt x="880" y="1108"/>
                  </a:lnTo>
                  <a:lnTo>
                    <a:pt x="845" y="1147"/>
                  </a:lnTo>
                  <a:lnTo>
                    <a:pt x="810" y="1187"/>
                  </a:lnTo>
                  <a:lnTo>
                    <a:pt x="776" y="1228"/>
                  </a:lnTo>
                  <a:lnTo>
                    <a:pt x="742" y="1270"/>
                  </a:lnTo>
                  <a:lnTo>
                    <a:pt x="709" y="1311"/>
                  </a:lnTo>
                  <a:lnTo>
                    <a:pt x="677" y="1354"/>
                  </a:lnTo>
                  <a:lnTo>
                    <a:pt x="645" y="1396"/>
                  </a:lnTo>
                  <a:lnTo>
                    <a:pt x="615" y="1439"/>
                  </a:lnTo>
                  <a:lnTo>
                    <a:pt x="584" y="1483"/>
                  </a:lnTo>
                  <a:lnTo>
                    <a:pt x="555" y="1528"/>
                  </a:lnTo>
                  <a:lnTo>
                    <a:pt x="526" y="1572"/>
                  </a:lnTo>
                  <a:lnTo>
                    <a:pt x="498" y="1617"/>
                  </a:lnTo>
                  <a:lnTo>
                    <a:pt x="470" y="1663"/>
                  </a:lnTo>
                  <a:lnTo>
                    <a:pt x="443" y="1708"/>
                  </a:lnTo>
                  <a:lnTo>
                    <a:pt x="418" y="1755"/>
                  </a:lnTo>
                  <a:lnTo>
                    <a:pt x="392" y="1802"/>
                  </a:lnTo>
                  <a:lnTo>
                    <a:pt x="369" y="1848"/>
                  </a:lnTo>
                  <a:lnTo>
                    <a:pt x="344" y="1896"/>
                  </a:lnTo>
                  <a:lnTo>
                    <a:pt x="321" y="1944"/>
                  </a:lnTo>
                  <a:lnTo>
                    <a:pt x="299" y="1993"/>
                  </a:lnTo>
                  <a:lnTo>
                    <a:pt x="278" y="2041"/>
                  </a:lnTo>
                  <a:lnTo>
                    <a:pt x="257" y="2090"/>
                  </a:lnTo>
                  <a:lnTo>
                    <a:pt x="237" y="2140"/>
                  </a:lnTo>
                  <a:lnTo>
                    <a:pt x="218" y="2189"/>
                  </a:lnTo>
                  <a:lnTo>
                    <a:pt x="199" y="2239"/>
                  </a:lnTo>
                  <a:lnTo>
                    <a:pt x="182" y="2289"/>
                  </a:lnTo>
                  <a:lnTo>
                    <a:pt x="164" y="2340"/>
                  </a:lnTo>
                  <a:lnTo>
                    <a:pt x="149" y="2390"/>
                  </a:lnTo>
                  <a:lnTo>
                    <a:pt x="134" y="2441"/>
                  </a:lnTo>
                  <a:lnTo>
                    <a:pt x="119" y="2492"/>
                  </a:lnTo>
                  <a:lnTo>
                    <a:pt x="106" y="2544"/>
                  </a:lnTo>
                  <a:lnTo>
                    <a:pt x="93" y="2595"/>
                  </a:lnTo>
                  <a:lnTo>
                    <a:pt x="80" y="2648"/>
                  </a:lnTo>
                  <a:lnTo>
                    <a:pt x="70" y="2699"/>
                  </a:lnTo>
                  <a:lnTo>
                    <a:pt x="59" y="2751"/>
                  </a:lnTo>
                  <a:lnTo>
                    <a:pt x="50" y="2804"/>
                  </a:lnTo>
                  <a:lnTo>
                    <a:pt x="41" y="2856"/>
                  </a:lnTo>
                  <a:lnTo>
                    <a:pt x="33" y="2909"/>
                  </a:lnTo>
                  <a:lnTo>
                    <a:pt x="26" y="2961"/>
                  </a:lnTo>
                  <a:lnTo>
                    <a:pt x="20" y="3014"/>
                  </a:lnTo>
                  <a:lnTo>
                    <a:pt x="14" y="3068"/>
                  </a:lnTo>
                  <a:lnTo>
                    <a:pt x="9" y="3120"/>
                  </a:lnTo>
                  <a:lnTo>
                    <a:pt x="6" y="3173"/>
                  </a:lnTo>
                  <a:lnTo>
                    <a:pt x="3" y="3226"/>
                  </a:lnTo>
                  <a:lnTo>
                    <a:pt x="1" y="3279"/>
                  </a:lnTo>
                  <a:lnTo>
                    <a:pt x="0" y="3332"/>
                  </a:lnTo>
                  <a:lnTo>
                    <a:pt x="0" y="3386"/>
                  </a:lnTo>
                  <a:lnTo>
                    <a:pt x="0" y="3439"/>
                  </a:lnTo>
                  <a:lnTo>
                    <a:pt x="1" y="3492"/>
                  </a:lnTo>
                  <a:lnTo>
                    <a:pt x="3" y="3545"/>
                  </a:lnTo>
                  <a:lnTo>
                    <a:pt x="6" y="3598"/>
                  </a:lnTo>
                  <a:lnTo>
                    <a:pt x="9" y="3651"/>
                  </a:lnTo>
                  <a:lnTo>
                    <a:pt x="14" y="3705"/>
                  </a:lnTo>
                  <a:lnTo>
                    <a:pt x="20" y="3757"/>
                  </a:lnTo>
                  <a:lnTo>
                    <a:pt x="26" y="3810"/>
                  </a:lnTo>
                  <a:lnTo>
                    <a:pt x="33" y="3862"/>
                  </a:lnTo>
                  <a:lnTo>
                    <a:pt x="41" y="3915"/>
                  </a:lnTo>
                  <a:lnTo>
                    <a:pt x="50" y="3967"/>
                  </a:lnTo>
                  <a:lnTo>
                    <a:pt x="59" y="4020"/>
                  </a:lnTo>
                  <a:lnTo>
                    <a:pt x="70" y="4072"/>
                  </a:lnTo>
                  <a:lnTo>
                    <a:pt x="80" y="4123"/>
                  </a:lnTo>
                  <a:lnTo>
                    <a:pt x="93" y="4176"/>
                  </a:lnTo>
                  <a:lnTo>
                    <a:pt x="106" y="4227"/>
                  </a:lnTo>
                  <a:lnTo>
                    <a:pt x="119" y="4279"/>
                  </a:lnTo>
                  <a:lnTo>
                    <a:pt x="134" y="4330"/>
                  </a:lnTo>
                  <a:lnTo>
                    <a:pt x="149" y="4381"/>
                  </a:lnTo>
                  <a:lnTo>
                    <a:pt x="164" y="4431"/>
                  </a:lnTo>
                  <a:lnTo>
                    <a:pt x="182" y="4482"/>
                  </a:lnTo>
                  <a:lnTo>
                    <a:pt x="199" y="4532"/>
                  </a:lnTo>
                  <a:lnTo>
                    <a:pt x="218" y="4582"/>
                  </a:lnTo>
                  <a:lnTo>
                    <a:pt x="237" y="4632"/>
                  </a:lnTo>
                  <a:lnTo>
                    <a:pt x="257" y="4681"/>
                  </a:lnTo>
                  <a:lnTo>
                    <a:pt x="278" y="4730"/>
                  </a:lnTo>
                  <a:lnTo>
                    <a:pt x="299" y="4778"/>
                  </a:lnTo>
                  <a:lnTo>
                    <a:pt x="321" y="4827"/>
                  </a:lnTo>
                  <a:lnTo>
                    <a:pt x="344" y="4875"/>
                  </a:lnTo>
                  <a:lnTo>
                    <a:pt x="369" y="4923"/>
                  </a:lnTo>
                  <a:lnTo>
                    <a:pt x="392" y="4969"/>
                  </a:lnTo>
                  <a:lnTo>
                    <a:pt x="418" y="5016"/>
                  </a:lnTo>
                  <a:lnTo>
                    <a:pt x="443" y="5063"/>
                  </a:lnTo>
                  <a:lnTo>
                    <a:pt x="470" y="5108"/>
                  </a:lnTo>
                  <a:lnTo>
                    <a:pt x="498" y="5154"/>
                  </a:lnTo>
                  <a:lnTo>
                    <a:pt x="526" y="5199"/>
                  </a:lnTo>
                  <a:lnTo>
                    <a:pt x="555" y="5243"/>
                  </a:lnTo>
                  <a:lnTo>
                    <a:pt x="584" y="5288"/>
                  </a:lnTo>
                  <a:lnTo>
                    <a:pt x="615" y="5332"/>
                  </a:lnTo>
                  <a:lnTo>
                    <a:pt x="645" y="5375"/>
                  </a:lnTo>
                  <a:lnTo>
                    <a:pt x="677" y="5418"/>
                  </a:lnTo>
                  <a:lnTo>
                    <a:pt x="709" y="5460"/>
                  </a:lnTo>
                  <a:lnTo>
                    <a:pt x="742" y="5502"/>
                  </a:lnTo>
                  <a:lnTo>
                    <a:pt x="776" y="5543"/>
                  </a:lnTo>
                  <a:lnTo>
                    <a:pt x="810" y="5584"/>
                  </a:lnTo>
                  <a:lnTo>
                    <a:pt x="845" y="5624"/>
                  </a:lnTo>
                  <a:lnTo>
                    <a:pt x="880" y="5663"/>
                  </a:lnTo>
                  <a:lnTo>
                    <a:pt x="916" y="5703"/>
                  </a:lnTo>
                  <a:lnTo>
                    <a:pt x="953" y="5742"/>
                  </a:lnTo>
                  <a:lnTo>
                    <a:pt x="990" y="5779"/>
                  </a:lnTo>
                  <a:lnTo>
                    <a:pt x="1028" y="5816"/>
                  </a:lnTo>
                  <a:lnTo>
                    <a:pt x="1066" y="5854"/>
                  </a:lnTo>
                  <a:lnTo>
                    <a:pt x="1105" y="5889"/>
                  </a:lnTo>
                  <a:lnTo>
                    <a:pt x="1144" y="5925"/>
                  </a:lnTo>
                  <a:lnTo>
                    <a:pt x="1185" y="5960"/>
                  </a:lnTo>
                </a:path>
              </a:pathLst>
            </a:custGeom>
            <a:noFill/>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260" name="文本框 259">
            <a:extLst>
              <a:ext uri="{FF2B5EF4-FFF2-40B4-BE49-F238E27FC236}">
                <a16:creationId xmlns:a16="http://schemas.microsoft.com/office/drawing/2014/main" id="{2D2EAC72-0D6B-BE7D-2DF1-690C73A7C3A8}"/>
              </a:ext>
            </a:extLst>
          </p:cNvPr>
          <p:cNvSpPr txBox="1"/>
          <p:nvPr/>
        </p:nvSpPr>
        <p:spPr>
          <a:xfrm>
            <a:off x="5824488" y="190500"/>
            <a:ext cx="1982788" cy="406400"/>
          </a:xfrm>
          <a:prstGeom prst="rect">
            <a:avLst/>
          </a:prstGeom>
          <a:solidFill>
            <a:srgbClr val="FFFFFF"/>
          </a:solidFill>
          <a:ln w="9525" cap="flat" cmpd="sng">
            <a:solidFill>
              <a:srgbClr val="FF0000"/>
            </a:solidFill>
            <a:prstDash val="solid"/>
            <a:miter/>
            <a:headEnd type="none" w="med" len="med"/>
            <a:tailEnd type="none" w="med" len="med"/>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7C00"/>
                </a:solidFill>
                <a:effectLst/>
                <a:uLnTx/>
                <a:uFillTx/>
                <a:latin typeface="Times New Roman" panose="02020603050405020304" pitchFamily="18" charset="0"/>
              </a:rPr>
              <a:t>螺纹连接支撑面</a:t>
            </a:r>
          </a:p>
        </p:txBody>
      </p:sp>
      <p:pic>
        <p:nvPicPr>
          <p:cNvPr id="2" name="Picture 262">
            <a:extLst>
              <a:ext uri="{FF2B5EF4-FFF2-40B4-BE49-F238E27FC236}">
                <a16:creationId xmlns:a16="http://schemas.microsoft.com/office/drawing/2014/main" id="{A1535C78-234F-3D3C-1CFF-079188E8A1E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540" t="11071" r="5545" b="6773"/>
          <a:stretch>
            <a:fillRect/>
          </a:stretch>
        </p:blipFill>
        <p:spPr bwMode="auto">
          <a:xfrm>
            <a:off x="5946362" y="4242784"/>
            <a:ext cx="2861283" cy="200561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4">
            <a:extLst>
              <a:ext uri="{FF2B5EF4-FFF2-40B4-BE49-F238E27FC236}">
                <a16:creationId xmlns:a16="http://schemas.microsoft.com/office/drawing/2014/main" id="{597AC6B1-6E9F-79A5-688B-E576B9308048}"/>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35750" t="33667" r="37500" b="31999"/>
          <a:stretch>
            <a:fillRect/>
          </a:stretch>
        </p:blipFill>
        <p:spPr bwMode="auto">
          <a:xfrm>
            <a:off x="1695540" y="5215064"/>
            <a:ext cx="1675026" cy="161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969696"/>
                  </a:outerShdw>
                </a:effectLst>
              </a14:hiddenEffects>
            </a:ext>
          </a:extLst>
        </p:spPr>
      </p:pic>
    </p:spTree>
    <p:extLst>
      <p:ext uri="{BB962C8B-B14F-4D97-AF65-F5344CB8AC3E}">
        <p14:creationId xmlns:p14="http://schemas.microsoft.com/office/powerpoint/2010/main" val="3052981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iterate type="lt">
                                    <p:tmPct val="10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75" fill="hold"/>
                                        <p:tgtEl>
                                          <p:spTgt spid="4"/>
                                        </p:tgtEl>
                                        <p:attrNameLst>
                                          <p:attrName>ppt_x</p:attrName>
                                        </p:attrNameLst>
                                      </p:cBhvr>
                                      <p:tavLst>
                                        <p:tav tm="0">
                                          <p:val>
                                            <p:strVal val="#ppt_x"/>
                                          </p:val>
                                        </p:tav>
                                        <p:tav tm="100000">
                                          <p:val>
                                            <p:strVal val="#ppt_x"/>
                                          </p:val>
                                        </p:tav>
                                      </p:tavLst>
                                    </p:anim>
                                    <p:anim calcmode="lin" valueType="num">
                                      <p:cBhvr additive="base">
                                        <p:cTn id="8" dur="75"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60"/>
                                        </p:tgtEl>
                                        <p:attrNameLst>
                                          <p:attrName>style.visibility</p:attrName>
                                        </p:attrNameLst>
                                      </p:cBhvr>
                                      <p:to>
                                        <p:strVal val="visible"/>
                                      </p:to>
                                    </p:set>
                                    <p:animEffect transition="in" filter="wipe(left)">
                                      <p:cBhvr>
                                        <p:cTn id="18" dur="500"/>
                                        <p:tgtEl>
                                          <p:spTgt spid="26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00"/>
                                        </p:tgtEl>
                                        <p:attrNameLst>
                                          <p:attrName>style.visibility</p:attrName>
                                        </p:attrNameLst>
                                      </p:cBhvr>
                                      <p:to>
                                        <p:strVal val="visible"/>
                                      </p:to>
                                    </p:set>
                                    <p:animEffect transition="in" filter="wipe(left)">
                                      <p:cBhvr>
                                        <p:cTn id="23" dur="500"/>
                                        <p:tgtEl>
                                          <p:spTgt spid="200"/>
                                        </p:tgtEl>
                                      </p:cBhvr>
                                    </p:animEffect>
                                  </p:childTnLst>
                                </p:cTn>
                              </p:par>
                            </p:childTnLst>
                          </p:cTn>
                        </p:par>
                        <p:par>
                          <p:cTn id="24" fill="hold">
                            <p:stCondLst>
                              <p:cond delay="500"/>
                            </p:stCondLst>
                            <p:childTnLst>
                              <p:par>
                                <p:cTn id="25" presetID="22" presetClass="entr" presetSubtype="2" fill="hold" nodeType="afterEffect">
                                  <p:stCondLst>
                                    <p:cond delay="0"/>
                                  </p:stCondLst>
                                  <p:childTnLst>
                                    <p:set>
                                      <p:cBhvr>
                                        <p:cTn id="26" dur="1" fill="hold">
                                          <p:stCondLst>
                                            <p:cond delay="0"/>
                                          </p:stCondLst>
                                        </p:cTn>
                                        <p:tgtEl>
                                          <p:spTgt spid="198"/>
                                        </p:tgtEl>
                                        <p:attrNameLst>
                                          <p:attrName>style.visibility</p:attrName>
                                        </p:attrNameLst>
                                      </p:cBhvr>
                                      <p:to>
                                        <p:strVal val="visible"/>
                                      </p:to>
                                    </p:set>
                                    <p:animEffect transition="in" filter="wipe(right)">
                                      <p:cBhvr>
                                        <p:cTn id="27" dur="500"/>
                                        <p:tgtEl>
                                          <p:spTgt spid="19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par>
                          <p:cTn id="43" fill="hold">
                            <p:stCondLst>
                              <p:cond delay="500"/>
                            </p:stCondLst>
                            <p:childTnLst>
                              <p:par>
                                <p:cTn id="44" presetID="22" presetClass="entr" presetSubtype="8" fill="hold" nodeType="afterEffect">
                                  <p:stCondLst>
                                    <p:cond delay="0"/>
                                  </p:stCondLst>
                                  <p:childTnLst>
                                    <p:set>
                                      <p:cBhvr>
                                        <p:cTn id="45" dur="1" fill="hold">
                                          <p:stCondLst>
                                            <p:cond delay="0"/>
                                          </p:stCondLst>
                                        </p:cTn>
                                        <p:tgtEl>
                                          <p:spTgt spid="199"/>
                                        </p:tgtEl>
                                        <p:attrNameLst>
                                          <p:attrName>style.visibility</p:attrName>
                                        </p:attrNameLst>
                                      </p:cBhvr>
                                      <p:to>
                                        <p:strVal val="visible"/>
                                      </p:to>
                                    </p:set>
                                    <p:animEffect transition="in" filter="wipe(left)">
                                      <p:cBhvr>
                                        <p:cTn id="46" dur="500"/>
                                        <p:tgtEl>
                                          <p:spTgt spid="19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left)">
                                      <p:cBhvr>
                                        <p:cTn id="56" dur="5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93"/>
                                        </p:tgtEl>
                                        <p:attrNameLst>
                                          <p:attrName>style.visibility</p:attrName>
                                        </p:attrNameLst>
                                      </p:cBhvr>
                                      <p:to>
                                        <p:strVal val="visible"/>
                                      </p:to>
                                    </p:set>
                                    <p:animEffect transition="in" filter="wipe(left)">
                                      <p:cBhvr>
                                        <p:cTn id="61" dur="500"/>
                                        <p:tgtEl>
                                          <p:spTgt spid="93"/>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95"/>
                                        </p:tgtEl>
                                        <p:attrNameLst>
                                          <p:attrName>style.visibility</p:attrName>
                                        </p:attrNameLst>
                                      </p:cBhvr>
                                      <p:to>
                                        <p:strVal val="visible"/>
                                      </p:to>
                                    </p:set>
                                    <p:animEffect transition="in" filter="wipe(left)">
                                      <p:cBhvr>
                                        <p:cTn id="66" dur="500"/>
                                        <p:tgtEl>
                                          <p:spTgt spid="95"/>
                                        </p:tgtEl>
                                      </p:cBhvr>
                                    </p:animEffect>
                                  </p:childTnLst>
                                </p:cTn>
                              </p:par>
                            </p:childTnLst>
                          </p:cTn>
                        </p:par>
                        <p:par>
                          <p:cTn id="67" fill="hold">
                            <p:stCondLst>
                              <p:cond delay="500"/>
                            </p:stCondLst>
                            <p:childTnLst>
                              <p:par>
                                <p:cTn id="68" presetID="22" presetClass="entr" presetSubtype="2" fill="hold" nodeType="afterEffect">
                                  <p:stCondLst>
                                    <p:cond delay="0"/>
                                  </p:stCondLst>
                                  <p:childTnLst>
                                    <p:set>
                                      <p:cBhvr>
                                        <p:cTn id="69" dur="1" fill="hold">
                                          <p:stCondLst>
                                            <p:cond delay="0"/>
                                          </p:stCondLst>
                                        </p:cTn>
                                        <p:tgtEl>
                                          <p:spTgt spid="92"/>
                                        </p:tgtEl>
                                        <p:attrNameLst>
                                          <p:attrName>style.visibility</p:attrName>
                                        </p:attrNameLst>
                                      </p:cBhvr>
                                      <p:to>
                                        <p:strVal val="visible"/>
                                      </p:to>
                                    </p:set>
                                    <p:animEffect transition="in" filter="wipe(right)">
                                      <p:cBhvr>
                                        <p:cTn id="70" dur="500"/>
                                        <p:tgtEl>
                                          <p:spTgt spid="92"/>
                                        </p:tgtEl>
                                      </p:cBhvr>
                                    </p:animEffect>
                                  </p:childTnLst>
                                </p:cTn>
                              </p:par>
                            </p:childTnLst>
                          </p:cTn>
                        </p:par>
                        <p:par>
                          <p:cTn id="71" fill="hold">
                            <p:stCondLst>
                              <p:cond delay="1000"/>
                            </p:stCondLst>
                            <p:childTnLst>
                              <p:par>
                                <p:cTn id="72" presetID="22" presetClass="entr" presetSubtype="8" fill="hold" nodeType="afterEffect">
                                  <p:stCondLst>
                                    <p:cond delay="0"/>
                                  </p:stCondLst>
                                  <p:childTnLst>
                                    <p:set>
                                      <p:cBhvr>
                                        <p:cTn id="73" dur="1" fill="hold">
                                          <p:stCondLst>
                                            <p:cond delay="0"/>
                                          </p:stCondLst>
                                        </p:cTn>
                                        <p:tgtEl>
                                          <p:spTgt spid="91"/>
                                        </p:tgtEl>
                                        <p:attrNameLst>
                                          <p:attrName>style.visibility</p:attrName>
                                        </p:attrNameLst>
                                      </p:cBhvr>
                                      <p:to>
                                        <p:strVal val="visible"/>
                                      </p:to>
                                    </p:set>
                                    <p:animEffect transition="in" filter="wipe(left)">
                                      <p:cBhvr>
                                        <p:cTn id="74" dur="500"/>
                                        <p:tgtEl>
                                          <p:spTgt spid="91"/>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94"/>
                                        </p:tgtEl>
                                        <p:attrNameLst>
                                          <p:attrName>style.visibility</p:attrName>
                                        </p:attrNameLst>
                                      </p:cBhvr>
                                      <p:to>
                                        <p:strVal val="visible"/>
                                      </p:to>
                                    </p:set>
                                    <p:animEffect transition="in" filter="wipe(left)">
                                      <p:cBhvr>
                                        <p:cTn id="79" dur="500"/>
                                        <p:tgtEl>
                                          <p:spTgt spid="94"/>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37" fill="hold" nodeType="clickEffect">
                                  <p:stCondLst>
                                    <p:cond delay="0"/>
                                  </p:stCondLst>
                                  <p:childTnLst>
                                    <p:set>
                                      <p:cBhvr>
                                        <p:cTn id="83" dur="1" fill="hold">
                                          <p:stCondLst>
                                            <p:cond delay="0"/>
                                          </p:stCondLst>
                                        </p:cTn>
                                        <p:tgtEl>
                                          <p:spTgt spid="3"/>
                                        </p:tgtEl>
                                        <p:attrNameLst>
                                          <p:attrName>style.visibility</p:attrName>
                                        </p:attrNameLst>
                                      </p:cBhvr>
                                      <p:to>
                                        <p:strVal val="visible"/>
                                      </p:to>
                                    </p:set>
                                    <p:animEffect transition="in" filter="barn(outVertical)">
                                      <p:cBhvr>
                                        <p:cTn id="84" dur="500"/>
                                        <p:tgtEl>
                                          <p:spTgt spid="3"/>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90"/>
                                        </p:tgtEl>
                                        <p:attrNameLst>
                                          <p:attrName>style.visibility</p:attrName>
                                        </p:attrNameLst>
                                      </p:cBhvr>
                                      <p:to>
                                        <p:strVal val="visible"/>
                                      </p:to>
                                    </p:set>
                                    <p:animEffect transition="in" filter="wipe(left)">
                                      <p:cBhvr>
                                        <p:cTn id="89" dur="500"/>
                                        <p:tgtEl>
                                          <p:spTgt spid="90"/>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nodeType="clickEffect">
                                  <p:stCondLst>
                                    <p:cond delay="0"/>
                                  </p:stCondLst>
                                  <p:childTnLst>
                                    <p:set>
                                      <p:cBhvr>
                                        <p:cTn id="93" dur="1" fill="hold">
                                          <p:stCondLst>
                                            <p:cond delay="0"/>
                                          </p:stCondLst>
                                        </p:cTn>
                                        <p:tgtEl>
                                          <p:spTgt spid="152"/>
                                        </p:tgtEl>
                                        <p:attrNameLst>
                                          <p:attrName>style.visibility</p:attrName>
                                        </p:attrNameLst>
                                      </p:cBhvr>
                                      <p:to>
                                        <p:strVal val="visible"/>
                                      </p:to>
                                    </p:set>
                                    <p:animEffect transition="in" filter="wipe(left)">
                                      <p:cBhvr>
                                        <p:cTn id="94" dur="500"/>
                                        <p:tgtEl>
                                          <p:spTgt spid="152"/>
                                        </p:tgtEl>
                                      </p:cBhvr>
                                    </p:animEffect>
                                  </p:childTnLst>
                                </p:cTn>
                              </p:par>
                            </p:childTnLst>
                          </p:cTn>
                        </p:par>
                        <p:par>
                          <p:cTn id="95" fill="hold">
                            <p:stCondLst>
                              <p:cond delay="500"/>
                            </p:stCondLst>
                            <p:childTnLst>
                              <p:par>
                                <p:cTn id="96" presetID="22" presetClass="entr" presetSubtype="8" fill="hold" nodeType="after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wipe(left)">
                                      <p:cBhvr>
                                        <p:cTn id="98" dur="500"/>
                                        <p:tgtEl>
                                          <p:spTgt spid="87"/>
                                        </p:tgtEl>
                                      </p:cBhvr>
                                    </p:animEffect>
                                  </p:childTnLst>
                                </p:cTn>
                              </p:par>
                            </p:childTnLst>
                          </p:cTn>
                        </p:par>
                        <p:par>
                          <p:cTn id="99" fill="hold">
                            <p:stCondLst>
                              <p:cond delay="1000"/>
                            </p:stCondLst>
                            <p:childTnLst>
                              <p:par>
                                <p:cTn id="100" presetID="22" presetClass="entr" presetSubtype="8" fill="hold" nodeType="afterEffect">
                                  <p:stCondLst>
                                    <p:cond delay="0"/>
                                  </p:stCondLst>
                                  <p:childTnLst>
                                    <p:set>
                                      <p:cBhvr>
                                        <p:cTn id="101" dur="1" fill="hold">
                                          <p:stCondLst>
                                            <p:cond delay="0"/>
                                          </p:stCondLst>
                                        </p:cTn>
                                        <p:tgtEl>
                                          <p:spTgt spid="89"/>
                                        </p:tgtEl>
                                        <p:attrNameLst>
                                          <p:attrName>style.visibility</p:attrName>
                                        </p:attrNameLst>
                                      </p:cBhvr>
                                      <p:to>
                                        <p:strVal val="visible"/>
                                      </p:to>
                                    </p:set>
                                    <p:animEffect transition="in" filter="wipe(left)">
                                      <p:cBhvr>
                                        <p:cTn id="102" dur="500"/>
                                        <p:tgtEl>
                                          <p:spTgt spid="89"/>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88"/>
                                        </p:tgtEl>
                                        <p:attrNameLst>
                                          <p:attrName>style.visibility</p:attrName>
                                        </p:attrNameLst>
                                      </p:cBhvr>
                                      <p:to>
                                        <p:strVal val="visible"/>
                                      </p:to>
                                    </p:set>
                                    <p:animEffect transition="in" filter="wipe(left)">
                                      <p:cBhvr>
                                        <p:cTn id="107" dur="500"/>
                                        <p:tgtEl>
                                          <p:spTgt spid="88"/>
                                        </p:tgtEl>
                                      </p:cBhvr>
                                    </p:animEffect>
                                  </p:childTnLst>
                                </p:cTn>
                              </p:par>
                            </p:childTnLst>
                          </p:cTn>
                        </p:par>
                      </p:childTnLst>
                    </p:cTn>
                  </p:par>
                  <p:par>
                    <p:cTn id="108" fill="hold">
                      <p:stCondLst>
                        <p:cond delay="indefinite"/>
                      </p:stCondLst>
                      <p:childTnLst>
                        <p:par>
                          <p:cTn id="109" fill="hold">
                            <p:stCondLst>
                              <p:cond delay="0"/>
                            </p:stCondLst>
                            <p:childTnLst>
                              <p:par>
                                <p:cTn id="110" presetID="14" presetClass="entr" presetSubtype="10" fill="hold" nodeType="clickEffect">
                                  <p:stCondLst>
                                    <p:cond delay="0"/>
                                  </p:stCondLst>
                                  <p:childTnLst>
                                    <p:set>
                                      <p:cBhvr>
                                        <p:cTn id="111" dur="1" fill="hold">
                                          <p:stCondLst>
                                            <p:cond delay="0"/>
                                          </p:stCondLst>
                                        </p:cTn>
                                        <p:tgtEl>
                                          <p:spTgt spid="2"/>
                                        </p:tgtEl>
                                        <p:attrNameLst>
                                          <p:attrName>style.visibility</p:attrName>
                                        </p:attrNameLst>
                                      </p:cBhvr>
                                      <p:to>
                                        <p:strVal val="visible"/>
                                      </p:to>
                                    </p:set>
                                    <p:animEffect transition="in" filter="randombar(horizontal)">
                                      <p:cBhvr>
                                        <p:cTn id="1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1" grpId="0"/>
      <p:bldP spid="12" grpId="0"/>
      <p:bldP spid="88" grpId="0"/>
      <p:bldP spid="90" grpId="0" animBg="1"/>
      <p:bldP spid="93" grpId="0" animBg="1"/>
      <p:bldP spid="94" grpId="0"/>
      <p:bldP spid="260"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a:extLst>
              <a:ext uri="{FF2B5EF4-FFF2-40B4-BE49-F238E27FC236}">
                <a16:creationId xmlns:a16="http://schemas.microsoft.com/office/drawing/2014/main" id="{77B1981C-41F3-3D16-B5E8-752B1BC4ACD1}"/>
              </a:ext>
            </a:extLst>
          </p:cNvPr>
          <p:cNvSpPr txBox="1">
            <a:spLocks noChangeArrowheads="1"/>
          </p:cNvSpPr>
          <p:nvPr/>
        </p:nvSpPr>
        <p:spPr bwMode="auto">
          <a:xfrm>
            <a:off x="611560" y="476672"/>
            <a:ext cx="655272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defRPr/>
            </a:pPr>
            <a:r>
              <a:rPr kumimoji="1" lang="en-US" altLang="zh-CN" sz="2400" b="1" dirty="0">
                <a:solidFill>
                  <a:srgbClr val="FF3300"/>
                </a:solidFill>
                <a:latin typeface="+mn-ea"/>
                <a:ea typeface="+mn-ea"/>
              </a:rPr>
              <a:t>⑤</a:t>
            </a:r>
            <a:r>
              <a:rPr lang="zh-CN" altLang="en-US" sz="2400" b="1" dirty="0">
                <a:solidFill>
                  <a:srgbClr val="FF0000"/>
                </a:solidFill>
                <a:latin typeface="+mn-ea"/>
                <a:ea typeface="+mn-ea"/>
              </a:rPr>
              <a:t>标注尺寸应便于测量</a:t>
            </a:r>
            <a:endParaRPr kumimoji="1" lang="zh-CN" altLang="en-US" sz="2400" b="1" dirty="0">
              <a:solidFill>
                <a:srgbClr val="FF0000"/>
              </a:solidFill>
              <a:latin typeface="+mn-ea"/>
              <a:ea typeface="+mn-ea"/>
            </a:endParaRPr>
          </a:p>
        </p:txBody>
      </p:sp>
      <p:pic>
        <p:nvPicPr>
          <p:cNvPr id="5" name="图片 4">
            <a:extLst>
              <a:ext uri="{FF2B5EF4-FFF2-40B4-BE49-F238E27FC236}">
                <a16:creationId xmlns:a16="http://schemas.microsoft.com/office/drawing/2014/main" id="{CBF37E12-F9E3-191E-143B-DA555CF55401}"/>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898067" y="1521920"/>
            <a:ext cx="7347865" cy="3814159"/>
          </a:xfrm>
          <a:prstGeom prst="rect">
            <a:avLst/>
          </a:prstGeom>
        </p:spPr>
      </p:pic>
      <p:sp>
        <p:nvSpPr>
          <p:cNvPr id="6" name="矩形: 圆角 5">
            <a:extLst>
              <a:ext uri="{FF2B5EF4-FFF2-40B4-BE49-F238E27FC236}">
                <a16:creationId xmlns:a16="http://schemas.microsoft.com/office/drawing/2014/main" id="{18E4EB18-4EF9-4835-DDCC-EFA452E1F8CA}"/>
              </a:ext>
            </a:extLst>
          </p:cNvPr>
          <p:cNvSpPr/>
          <p:nvPr/>
        </p:nvSpPr>
        <p:spPr>
          <a:xfrm>
            <a:off x="4211960" y="3068960"/>
            <a:ext cx="1440160" cy="432048"/>
          </a:xfrm>
          <a:prstGeom prst="roundRect">
            <a:avLst/>
          </a:prstGeom>
          <a:noFill/>
          <a:ln w="381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箭头连接符 7">
            <a:extLst>
              <a:ext uri="{FF2B5EF4-FFF2-40B4-BE49-F238E27FC236}">
                <a16:creationId xmlns:a16="http://schemas.microsoft.com/office/drawing/2014/main" id="{FF61E88D-A98D-70C8-B558-7584D7994FA0}"/>
              </a:ext>
            </a:extLst>
          </p:cNvPr>
          <p:cNvCxnSpPr>
            <a:stCxn id="6" idx="1"/>
          </p:cNvCxnSpPr>
          <p:nvPr/>
        </p:nvCxnSpPr>
        <p:spPr>
          <a:xfrm flipH="1" flipV="1">
            <a:off x="1979712" y="2852936"/>
            <a:ext cx="2232248" cy="43204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a:extLst>
              <a:ext uri="{FF2B5EF4-FFF2-40B4-BE49-F238E27FC236}">
                <a16:creationId xmlns:a16="http://schemas.microsoft.com/office/drawing/2014/main" id="{C0F399B3-E551-2329-587A-B3B16B8F7AE6}"/>
              </a:ext>
            </a:extLst>
          </p:cNvPr>
          <p:cNvCxnSpPr>
            <a:cxnSpLocks/>
          </p:cNvCxnSpPr>
          <p:nvPr/>
        </p:nvCxnSpPr>
        <p:spPr>
          <a:xfrm flipH="1" flipV="1">
            <a:off x="4355976" y="2348880"/>
            <a:ext cx="216024" cy="72008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a:extLst>
              <a:ext uri="{FF2B5EF4-FFF2-40B4-BE49-F238E27FC236}">
                <a16:creationId xmlns:a16="http://schemas.microsoft.com/office/drawing/2014/main" id="{1620D294-E94A-8EFE-96D4-89306386DC33}"/>
              </a:ext>
            </a:extLst>
          </p:cNvPr>
          <p:cNvCxnSpPr>
            <a:cxnSpLocks/>
          </p:cNvCxnSpPr>
          <p:nvPr/>
        </p:nvCxnSpPr>
        <p:spPr>
          <a:xfrm flipV="1">
            <a:off x="5580112" y="2060848"/>
            <a:ext cx="792088" cy="100811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a:extLst>
              <a:ext uri="{FF2B5EF4-FFF2-40B4-BE49-F238E27FC236}">
                <a16:creationId xmlns:a16="http://schemas.microsoft.com/office/drawing/2014/main" id="{7CB7506F-E730-304A-5EAF-EB9D41F68140}"/>
              </a:ext>
            </a:extLst>
          </p:cNvPr>
          <p:cNvCxnSpPr>
            <a:cxnSpLocks/>
            <a:stCxn id="6" idx="3"/>
          </p:cNvCxnSpPr>
          <p:nvPr/>
        </p:nvCxnSpPr>
        <p:spPr>
          <a:xfrm flipV="1">
            <a:off x="5652120" y="2060848"/>
            <a:ext cx="2232248" cy="122413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3" name="矩形: 圆角 22">
            <a:extLst>
              <a:ext uri="{FF2B5EF4-FFF2-40B4-BE49-F238E27FC236}">
                <a16:creationId xmlns:a16="http://schemas.microsoft.com/office/drawing/2014/main" id="{FA85FA00-6828-6E56-C93F-58879D363535}"/>
              </a:ext>
            </a:extLst>
          </p:cNvPr>
          <p:cNvSpPr/>
          <p:nvPr/>
        </p:nvSpPr>
        <p:spPr>
          <a:xfrm>
            <a:off x="4211960" y="4905537"/>
            <a:ext cx="1440160" cy="432048"/>
          </a:xfrm>
          <a:prstGeom prst="roundRect">
            <a:avLst/>
          </a:prstGeom>
          <a:noFill/>
          <a:ln w="38100">
            <a:solidFill>
              <a:srgbClr val="FF66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箭头连接符 23">
            <a:extLst>
              <a:ext uri="{FF2B5EF4-FFF2-40B4-BE49-F238E27FC236}">
                <a16:creationId xmlns:a16="http://schemas.microsoft.com/office/drawing/2014/main" id="{3EA7A23D-E34C-BC41-255F-E247353EF11E}"/>
              </a:ext>
            </a:extLst>
          </p:cNvPr>
          <p:cNvCxnSpPr>
            <a:cxnSpLocks/>
            <a:stCxn id="23" idx="1"/>
          </p:cNvCxnSpPr>
          <p:nvPr/>
        </p:nvCxnSpPr>
        <p:spPr>
          <a:xfrm flipH="1" flipV="1">
            <a:off x="2411760" y="4689513"/>
            <a:ext cx="1800200" cy="432048"/>
          </a:xfrm>
          <a:prstGeom prst="straightConnector1">
            <a:avLst/>
          </a:prstGeom>
          <a:ln w="28575">
            <a:solidFill>
              <a:srgbClr val="6600CC"/>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a:extLst>
              <a:ext uri="{FF2B5EF4-FFF2-40B4-BE49-F238E27FC236}">
                <a16:creationId xmlns:a16="http://schemas.microsoft.com/office/drawing/2014/main" id="{5E053D6A-BCD2-CFA9-68EF-B483E7CC276E}"/>
              </a:ext>
            </a:extLst>
          </p:cNvPr>
          <p:cNvCxnSpPr>
            <a:cxnSpLocks/>
          </p:cNvCxnSpPr>
          <p:nvPr/>
        </p:nvCxnSpPr>
        <p:spPr>
          <a:xfrm flipH="1" flipV="1">
            <a:off x="4283968" y="4084591"/>
            <a:ext cx="288032" cy="820946"/>
          </a:xfrm>
          <a:prstGeom prst="straightConnector1">
            <a:avLst/>
          </a:prstGeom>
          <a:ln w="28575">
            <a:solidFill>
              <a:srgbClr val="6600CC"/>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a:extLst>
              <a:ext uri="{FF2B5EF4-FFF2-40B4-BE49-F238E27FC236}">
                <a16:creationId xmlns:a16="http://schemas.microsoft.com/office/drawing/2014/main" id="{3B80F690-D856-5370-6906-D4837019944F}"/>
              </a:ext>
            </a:extLst>
          </p:cNvPr>
          <p:cNvCxnSpPr>
            <a:cxnSpLocks/>
          </p:cNvCxnSpPr>
          <p:nvPr/>
        </p:nvCxnSpPr>
        <p:spPr>
          <a:xfrm flipV="1">
            <a:off x="5580112" y="3897425"/>
            <a:ext cx="792088" cy="1008112"/>
          </a:xfrm>
          <a:prstGeom prst="straightConnector1">
            <a:avLst/>
          </a:prstGeom>
          <a:ln w="28575">
            <a:solidFill>
              <a:srgbClr val="6600CC"/>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a:extLst>
              <a:ext uri="{FF2B5EF4-FFF2-40B4-BE49-F238E27FC236}">
                <a16:creationId xmlns:a16="http://schemas.microsoft.com/office/drawing/2014/main" id="{444A2572-95FC-F981-F046-BA37AC16B19D}"/>
              </a:ext>
            </a:extLst>
          </p:cNvPr>
          <p:cNvCxnSpPr>
            <a:cxnSpLocks/>
            <a:stCxn id="23" idx="3"/>
          </p:cNvCxnSpPr>
          <p:nvPr/>
        </p:nvCxnSpPr>
        <p:spPr>
          <a:xfrm flipV="1">
            <a:off x="5652120" y="4185457"/>
            <a:ext cx="2305781" cy="936104"/>
          </a:xfrm>
          <a:prstGeom prst="straightConnector1">
            <a:avLst/>
          </a:prstGeom>
          <a:ln w="28575">
            <a:solidFill>
              <a:srgbClr val="6600CC"/>
            </a:solidFill>
            <a:tailEnd type="triangle"/>
          </a:ln>
        </p:spPr>
        <p:style>
          <a:lnRef idx="1">
            <a:schemeClr val="accent1"/>
          </a:lnRef>
          <a:fillRef idx="0">
            <a:schemeClr val="accent1"/>
          </a:fillRef>
          <a:effectRef idx="0">
            <a:schemeClr val="accent1"/>
          </a:effectRef>
          <a:fontRef idx="minor">
            <a:schemeClr val="tx1"/>
          </a:fontRef>
        </p:style>
      </p:cxnSp>
      <p:pic>
        <p:nvPicPr>
          <p:cNvPr id="31" name="图片 30">
            <a:extLst>
              <a:ext uri="{FF2B5EF4-FFF2-40B4-BE49-F238E27FC236}">
                <a16:creationId xmlns:a16="http://schemas.microsoft.com/office/drawing/2014/main" id="{D8EDF362-F899-A1E2-FD8A-25223B72F92F}"/>
              </a:ext>
            </a:extLst>
          </p:cNvPr>
          <p:cNvPicPr>
            <a:picLocks noChangeAspect="1"/>
          </p:cNvPicPr>
          <p:nvPr/>
        </p:nvPicPr>
        <p:blipFill>
          <a:blip r:embed="rId3"/>
          <a:stretch>
            <a:fillRect/>
          </a:stretch>
        </p:blipFill>
        <p:spPr>
          <a:xfrm>
            <a:off x="1006079" y="5209079"/>
            <a:ext cx="1800200" cy="1346337"/>
          </a:xfrm>
          <a:prstGeom prst="rect">
            <a:avLst/>
          </a:prstGeom>
        </p:spPr>
      </p:pic>
    </p:spTree>
    <p:extLst>
      <p:ext uri="{BB962C8B-B14F-4D97-AF65-F5344CB8AC3E}">
        <p14:creationId xmlns:p14="http://schemas.microsoft.com/office/powerpoint/2010/main" val="700226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circle(in)">
                                      <p:cBhvr>
                                        <p:cTn id="17" dur="20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heel(1)">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par>
                                <p:cTn id="28" presetID="22" presetClass="entr" presetSubtype="4"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par>
                                <p:cTn id="31" presetID="22" presetClass="entr" presetSubtype="4"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down)">
                                      <p:cBhvr>
                                        <p:cTn id="33" dur="500"/>
                                        <p:tgtEl>
                                          <p:spTgt spid="12"/>
                                        </p:tgtEl>
                                      </p:cBhvr>
                                    </p:animEffect>
                                  </p:childTnLst>
                                </p:cTn>
                              </p:par>
                              <p:par>
                                <p:cTn id="34" presetID="22" presetClass="entr" presetSubtype="4"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heel(1)">
                                      <p:cBhvr>
                                        <p:cTn id="41" dur="20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500"/>
                                        <p:tgtEl>
                                          <p:spTgt spid="24"/>
                                        </p:tgtEl>
                                      </p:cBhvr>
                                    </p:animEffect>
                                  </p:childTnLst>
                                </p:cTn>
                              </p:par>
                              <p:par>
                                <p:cTn id="47" presetID="22" presetClass="entr" presetSubtype="4" fill="hold"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down)">
                                      <p:cBhvr>
                                        <p:cTn id="49" dur="500"/>
                                        <p:tgtEl>
                                          <p:spTgt spid="25"/>
                                        </p:tgtEl>
                                      </p:cBhvr>
                                    </p:animEffect>
                                  </p:childTnLst>
                                </p:cTn>
                              </p:par>
                              <p:par>
                                <p:cTn id="50" presetID="22" presetClass="entr" presetSubtype="4" fill="hold"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down)">
                                      <p:cBhvr>
                                        <p:cTn id="52" dur="500"/>
                                        <p:tgtEl>
                                          <p:spTgt spid="26"/>
                                        </p:tgtEl>
                                      </p:cBhvr>
                                    </p:animEffect>
                                  </p:childTnLst>
                                </p:cTn>
                              </p:par>
                              <p:par>
                                <p:cTn id="53" presetID="22" presetClass="entr" presetSubtype="4" fill="hold"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down)">
                                      <p:cBhvr>
                                        <p:cTn id="5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23"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529410">
            <a:extLst>
              <a:ext uri="{FF2B5EF4-FFF2-40B4-BE49-F238E27FC236}">
                <a16:creationId xmlns:a16="http://schemas.microsoft.com/office/drawing/2014/main" id="{77A55543-987A-0282-5518-4B0AA883958E}"/>
              </a:ext>
            </a:extLst>
          </p:cNvPr>
          <p:cNvSpPr/>
          <p:nvPr/>
        </p:nvSpPr>
        <p:spPr>
          <a:xfrm>
            <a:off x="77857" y="-34801"/>
            <a:ext cx="4665060" cy="461665"/>
          </a:xfrm>
          <a:prstGeom prst="rect">
            <a:avLst/>
          </a:prstGeom>
          <a:noFill/>
          <a:ln w="9525">
            <a:noFill/>
          </a:ln>
        </p:spPr>
        <p:txBody>
          <a:bodyPr wrap="none" anchor="ctr" anchorCtr="0">
            <a:spAutoFit/>
          </a:bodyPr>
          <a:lstStyle/>
          <a:p>
            <a:pPr>
              <a:defRPr/>
            </a:pPr>
            <a:r>
              <a:rPr lang="zh-CN" altLang="en-US" sz="2400" b="1" dirty="0">
                <a:solidFill>
                  <a:schemeClr val="accent6"/>
                </a:solidFill>
                <a:latin typeface="等线" panose="02010600030101010101" pitchFamily="2" charset="-122"/>
                <a:ea typeface="等线" panose="02010600030101010101" pitchFamily="2" charset="-122"/>
                <a:cs typeface="楷体" panose="02010609060101010101" charset="-122"/>
              </a:rPr>
              <a:t>（</a:t>
            </a:r>
            <a:r>
              <a:rPr lang="en-US" altLang="zh-CN" sz="2400" b="1" dirty="0">
                <a:solidFill>
                  <a:schemeClr val="accent6"/>
                </a:solidFill>
                <a:latin typeface="等线" panose="02010600030101010101" pitchFamily="2" charset="-122"/>
                <a:ea typeface="等线" panose="02010600030101010101" pitchFamily="2" charset="-122"/>
                <a:cs typeface="楷体" panose="02010609060101010101" charset="-122"/>
              </a:rPr>
              <a:t>3</a:t>
            </a:r>
            <a:r>
              <a:rPr lang="zh-CN" altLang="en-US" sz="2400" b="1" dirty="0">
                <a:solidFill>
                  <a:schemeClr val="accent6"/>
                </a:solidFill>
                <a:latin typeface="等线" panose="02010600030101010101" pitchFamily="2" charset="-122"/>
                <a:ea typeface="等线" panose="02010600030101010101" pitchFamily="2" charset="-122"/>
                <a:cs typeface="楷体" panose="02010609060101010101" charset="-122"/>
              </a:rPr>
              <a:t>）零件上常见结构的尺寸标注</a:t>
            </a:r>
            <a:endParaRPr lang="en-US" altLang="zh-CN" sz="2400" b="1" dirty="0">
              <a:solidFill>
                <a:schemeClr val="accent6"/>
              </a:solidFill>
              <a:latin typeface="等线" panose="02010600030101010101" pitchFamily="2" charset="-122"/>
              <a:ea typeface="等线" panose="02010600030101010101" pitchFamily="2" charset="-122"/>
              <a:cs typeface="楷体" panose="02010609060101010101" charset="-122"/>
            </a:endParaRPr>
          </a:p>
        </p:txBody>
      </p:sp>
      <p:sp>
        <p:nvSpPr>
          <p:cNvPr id="6" name="灯片编号占位符 3">
            <a:extLst>
              <a:ext uri="{FF2B5EF4-FFF2-40B4-BE49-F238E27FC236}">
                <a16:creationId xmlns:a16="http://schemas.microsoft.com/office/drawing/2014/main" id="{8FFFA665-9B05-5034-F448-F31BD6BE630E}"/>
              </a:ext>
            </a:extLst>
          </p:cNvPr>
          <p:cNvSpPr txBox="1">
            <a:spLocks/>
          </p:cNvSpPr>
          <p:nvPr/>
        </p:nvSpPr>
        <p:spPr bwMode="auto">
          <a:xfrm>
            <a:off x="4068565" y="6541590"/>
            <a:ext cx="1905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zh-CN"/>
            </a:defPPr>
            <a:lvl1pPr marL="0" lvl="0" indent="0" algn="ctr" defTabSz="914400" rtl="0" eaLnBrk="1" fontAlgn="base" latinLnBrk="0" hangingPunct="1">
              <a:lnSpc>
                <a:spcPct val="100000"/>
              </a:lnSpc>
              <a:spcBef>
                <a:spcPct val="0"/>
              </a:spcBef>
              <a:spcAft>
                <a:spcPct val="0"/>
              </a:spcAft>
              <a:buNone/>
              <a:defRPr kumimoji="0" sz="1400" b="0" i="0" u="none" kern="1200" baseline="0">
                <a:solidFill>
                  <a:schemeClr val="tx1"/>
                </a:solidFill>
                <a:latin typeface="Simplex" panose="00000400000000000000" pitchFamily="2"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9pPr>
          </a:lstStyle>
          <a:p>
            <a:pPr>
              <a:defRPr/>
            </a:pPr>
            <a:fld id="{D68B77E4-82D5-46E5-821F-209F2ED33042}" type="slidenum">
              <a:rPr lang="en-US" altLang="zh-CN" smtClean="0">
                <a:solidFill>
                  <a:srgbClr val="000000"/>
                </a:solidFill>
                <a:latin typeface="Times New Roman" panose="02020603050405020304" pitchFamily="18" charset="0"/>
              </a:rPr>
              <a:pPr>
                <a:defRPr/>
              </a:pPr>
              <a:t>71</a:t>
            </a:fld>
            <a:endParaRPr lang="en-US" altLang="zh-CN">
              <a:solidFill>
                <a:srgbClr val="000000"/>
              </a:solidFill>
              <a:latin typeface="Times New Roman" panose="02020603050405020304" pitchFamily="18" charset="0"/>
            </a:endParaRPr>
          </a:p>
        </p:txBody>
      </p:sp>
      <p:graphicFrame>
        <p:nvGraphicFramePr>
          <p:cNvPr id="7" name="Group 3">
            <a:extLst>
              <a:ext uri="{FF2B5EF4-FFF2-40B4-BE49-F238E27FC236}">
                <a16:creationId xmlns:a16="http://schemas.microsoft.com/office/drawing/2014/main" id="{6585A00C-9AD3-48A6-7F72-4EEDCC95529B}"/>
              </a:ext>
            </a:extLst>
          </p:cNvPr>
          <p:cNvGraphicFramePr>
            <a:graphicFrameLocks noGrp="1"/>
          </p:cNvGraphicFramePr>
          <p:nvPr>
            <p:extLst>
              <p:ext uri="{D42A27DB-BD31-4B8C-83A1-F6EECF244321}">
                <p14:modId xmlns:p14="http://schemas.microsoft.com/office/powerpoint/2010/main" val="1498906619"/>
              </p:ext>
            </p:extLst>
          </p:nvPr>
        </p:nvGraphicFramePr>
        <p:xfrm>
          <a:off x="539552" y="437653"/>
          <a:ext cx="7850188" cy="6381751"/>
        </p:xfrm>
        <a:graphic>
          <a:graphicData uri="http://schemas.openxmlformats.org/drawingml/2006/table">
            <a:tbl>
              <a:tblPr/>
              <a:tblGrid>
                <a:gridCol w="727075">
                  <a:extLst>
                    <a:ext uri="{9D8B030D-6E8A-4147-A177-3AD203B41FA5}">
                      <a16:colId xmlns:a16="http://schemas.microsoft.com/office/drawing/2014/main" val="1276465620"/>
                    </a:ext>
                  </a:extLst>
                </a:gridCol>
                <a:gridCol w="946150">
                  <a:extLst>
                    <a:ext uri="{9D8B030D-6E8A-4147-A177-3AD203B41FA5}">
                      <a16:colId xmlns:a16="http://schemas.microsoft.com/office/drawing/2014/main" val="2631845686"/>
                    </a:ext>
                  </a:extLst>
                </a:gridCol>
                <a:gridCol w="4732338">
                  <a:extLst>
                    <a:ext uri="{9D8B030D-6E8A-4147-A177-3AD203B41FA5}">
                      <a16:colId xmlns:a16="http://schemas.microsoft.com/office/drawing/2014/main" val="2808960009"/>
                    </a:ext>
                  </a:extLst>
                </a:gridCol>
                <a:gridCol w="1444625">
                  <a:extLst>
                    <a:ext uri="{9D8B030D-6E8A-4147-A177-3AD203B41FA5}">
                      <a16:colId xmlns:a16="http://schemas.microsoft.com/office/drawing/2014/main" val="204998944"/>
                    </a:ext>
                  </a:extLst>
                </a:gridCol>
              </a:tblGrid>
              <a:tr h="371475">
                <a:tc gridSpan="2">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零件结构类型</a:t>
                      </a:r>
                      <a:endParaRPr kumimoji="1"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hMerge="1">
                  <a:txBody>
                    <a:bodyPr/>
                    <a:lstStyle/>
                    <a:p>
                      <a:endParaRPr lang="zh-CN" altLang="en-US"/>
                    </a:p>
                  </a:txBody>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标  注  方  法</a:t>
                      </a:r>
                      <a:endParaRPr kumimoji="1"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说  明</a:t>
                      </a:r>
                      <a:endParaRPr kumimoji="1"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3876145899"/>
                  </a:ext>
                </a:extLst>
              </a:tr>
              <a:tr h="1038225">
                <a:tc rowSpan="2">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zh-CN" sz="1400" b="0"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螺孔</a:t>
                      </a:r>
                      <a:endPar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通孔</a:t>
                      </a:r>
                      <a:endParaRPr kumimoji="1"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zh-CN" sz="1400" b="0" i="0" u="none" strike="noStrike" cap="none" normalizeH="0" baseline="0">
                        <a:ln>
                          <a:noFill/>
                        </a:ln>
                        <a:solidFill>
                          <a:schemeClr val="tx2"/>
                        </a:solidFill>
                        <a:effectLst/>
                        <a:latin typeface="Arial Black" panose="020B0A04020102020204" pitchFamily="34"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个</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M6</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6H</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的螺纹通孔。</a:t>
                      </a:r>
                      <a:endPar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957604453"/>
                  </a:ext>
                </a:extLst>
              </a:tr>
              <a:tr h="1262063">
                <a:tc vMerge="1">
                  <a:txBody>
                    <a:bodyPr/>
                    <a:lstStyle/>
                    <a:p>
                      <a:endParaRPr lang="zh-CN" altLang="en-US"/>
                    </a:p>
                  </a:txBody>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盲孔</a:t>
                      </a:r>
                      <a:endParaRPr kumimoji="1"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zh-CN" sz="1400" b="0" i="0" u="none" strike="noStrike" cap="none" normalizeH="0" baseline="0" dirty="0">
                        <a:ln>
                          <a:noFill/>
                        </a:ln>
                        <a:solidFill>
                          <a:schemeClr val="tx2"/>
                        </a:solidFill>
                        <a:effectLst/>
                        <a:latin typeface="Arial Black" panose="020B0A04020102020204" pitchFamily="34"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个</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M6</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6H</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的螺纹盲孔，螺纹孔深</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10</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，作螺纹前钻孔深</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12</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3633986604"/>
                  </a:ext>
                </a:extLst>
              </a:tr>
              <a:tr h="1335088">
                <a:tc rowSpan="3">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光孔</a:t>
                      </a:r>
                      <a:endPar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一般孔</a:t>
                      </a:r>
                      <a:endParaRPr kumimoji="1"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zh-CN" sz="1400" b="0" i="0" u="none" strike="noStrike" cap="none" normalizeH="0" baseline="0" dirty="0">
                        <a:ln>
                          <a:noFill/>
                        </a:ln>
                        <a:solidFill>
                          <a:schemeClr val="tx2"/>
                        </a:solidFill>
                        <a:effectLst/>
                        <a:latin typeface="Arial Black" panose="020B0A04020102020204" pitchFamily="34"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个</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φ6</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深</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10</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的孔。</a:t>
                      </a:r>
                      <a:endPar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4260875590"/>
                  </a:ext>
                </a:extLst>
              </a:tr>
              <a:tr h="1260475">
                <a:tc vMerge="1">
                  <a:txBody>
                    <a:bodyPr/>
                    <a:lstStyle/>
                    <a:p>
                      <a:endParaRPr lang="zh-CN" altLang="en-US"/>
                    </a:p>
                  </a:txBody>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精加工孔</a:t>
                      </a:r>
                      <a:endParaRPr kumimoji="1"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zh-CN" sz="1400" b="0" i="0" u="none" strike="noStrike" cap="none" normalizeH="0" baseline="0">
                        <a:ln>
                          <a:noFill/>
                        </a:ln>
                        <a:solidFill>
                          <a:schemeClr val="tx2"/>
                        </a:solidFill>
                        <a:effectLst/>
                        <a:latin typeface="Arial Black" panose="020B0A04020102020204" pitchFamily="34"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个</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φ6</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钻孔深</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12</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，精加工深</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10</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的孔。</a:t>
                      </a:r>
                      <a:endPar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938005243"/>
                  </a:ext>
                </a:extLst>
              </a:tr>
              <a:tr h="1114425">
                <a:tc vMerge="1">
                  <a:txBody>
                    <a:bodyPr/>
                    <a:lstStyle/>
                    <a:p>
                      <a:endParaRPr lang="zh-CN" altLang="en-US"/>
                    </a:p>
                  </a:txBody>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锥销孔</a:t>
                      </a:r>
                      <a:endParaRPr kumimoji="1"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zh-CN" sz="1400" b="0" i="0" u="none" strike="noStrike" cap="none" normalizeH="0" baseline="0">
                        <a:ln>
                          <a:noFill/>
                        </a:ln>
                        <a:solidFill>
                          <a:schemeClr val="tx2"/>
                        </a:solidFill>
                        <a:effectLst/>
                        <a:latin typeface="Arial Black" panose="020B0A04020102020204" pitchFamily="34"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φ5</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为圆锥销的小头直径。</a:t>
                      </a:r>
                      <a:endPar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2715378667"/>
                  </a:ext>
                </a:extLst>
              </a:tr>
            </a:tbl>
          </a:graphicData>
        </a:graphic>
      </p:graphicFrame>
      <p:pic>
        <p:nvPicPr>
          <p:cNvPr id="8" name="Picture 37">
            <a:extLst>
              <a:ext uri="{FF2B5EF4-FFF2-40B4-BE49-F238E27FC236}">
                <a16:creationId xmlns:a16="http://schemas.microsoft.com/office/drawing/2014/main" id="{AA7E16AE-1A11-6332-01FF-81BABE6D90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3498" r="8806" b="36392"/>
          <a:stretch>
            <a:fillRect/>
          </a:stretch>
        </p:blipFill>
        <p:spPr bwMode="auto">
          <a:xfrm>
            <a:off x="2052440" y="698003"/>
            <a:ext cx="4564062" cy="1058862"/>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42">
            <a:extLst>
              <a:ext uri="{FF2B5EF4-FFF2-40B4-BE49-F238E27FC236}">
                <a16:creationId xmlns:a16="http://schemas.microsoft.com/office/drawing/2014/main" id="{3EA074C4-0443-A9D9-8297-901983D99F99}"/>
              </a:ext>
            </a:extLst>
          </p:cNvPr>
          <p:cNvGrpSpPr>
            <a:grpSpLocks/>
          </p:cNvGrpSpPr>
          <p:nvPr/>
        </p:nvGrpSpPr>
        <p:grpSpPr bwMode="auto">
          <a:xfrm>
            <a:off x="2844602" y="1850528"/>
            <a:ext cx="3703638" cy="4979987"/>
            <a:chOff x="1610" y="890"/>
            <a:chExt cx="2333" cy="3137"/>
          </a:xfrm>
        </p:grpSpPr>
        <p:pic>
          <p:nvPicPr>
            <p:cNvPr id="10" name="Picture 43">
              <a:extLst>
                <a:ext uri="{FF2B5EF4-FFF2-40B4-BE49-F238E27FC236}">
                  <a16:creationId xmlns:a16="http://schemas.microsoft.com/office/drawing/2014/main" id="{D483E9EF-8D27-7816-4119-3183B63408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2916" b="26346"/>
            <a:stretch>
              <a:fillRect/>
            </a:stretch>
          </p:blipFill>
          <p:spPr bwMode="auto">
            <a:xfrm>
              <a:off x="1610" y="890"/>
              <a:ext cx="2244" cy="80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4">
              <a:extLst>
                <a:ext uri="{FF2B5EF4-FFF2-40B4-BE49-F238E27FC236}">
                  <a16:creationId xmlns:a16="http://schemas.microsoft.com/office/drawing/2014/main" id="{7EFBDA02-6A97-58C8-F5F4-AC53708432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22916" b="26346"/>
            <a:stretch>
              <a:fillRect/>
            </a:stretch>
          </p:blipFill>
          <p:spPr bwMode="auto">
            <a:xfrm>
              <a:off x="1655" y="1661"/>
              <a:ext cx="2240" cy="8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5">
              <a:extLst>
                <a:ext uri="{FF2B5EF4-FFF2-40B4-BE49-F238E27FC236}">
                  <a16:creationId xmlns:a16="http://schemas.microsoft.com/office/drawing/2014/main" id="{FC5FA701-3913-BFE1-4628-A7F54614FD7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23915" b="24535"/>
            <a:stretch>
              <a:fillRect/>
            </a:stretch>
          </p:blipFill>
          <p:spPr bwMode="auto">
            <a:xfrm>
              <a:off x="1701" y="2523"/>
              <a:ext cx="2242" cy="81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6">
              <a:extLst>
                <a:ext uri="{FF2B5EF4-FFF2-40B4-BE49-F238E27FC236}">
                  <a16:creationId xmlns:a16="http://schemas.microsoft.com/office/drawing/2014/main" id="{CA5DF553-C4B1-3C8B-989C-C0B0D281469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t="23820" r="23482" b="29669"/>
            <a:stretch>
              <a:fillRect/>
            </a:stretch>
          </p:blipFill>
          <p:spPr bwMode="auto">
            <a:xfrm>
              <a:off x="1927" y="3294"/>
              <a:ext cx="1714" cy="73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65953515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2">
            <a:extLst>
              <a:ext uri="{FF2B5EF4-FFF2-40B4-BE49-F238E27FC236}">
                <a16:creationId xmlns:a16="http://schemas.microsoft.com/office/drawing/2014/main" id="{539AFCAE-B3A0-E1A6-D722-C134597F8DF2}"/>
              </a:ext>
            </a:extLst>
          </p:cNvPr>
          <p:cNvSpPr txBox="1">
            <a:spLocks/>
          </p:cNvSpPr>
          <p:nvPr/>
        </p:nvSpPr>
        <p:spPr bwMode="auto">
          <a:xfrm>
            <a:off x="4103936" y="6439693"/>
            <a:ext cx="1905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zh-CN"/>
            </a:defPPr>
            <a:lvl1pPr marL="0" lvl="0" indent="0" algn="ctr" defTabSz="914400" rtl="0" eaLnBrk="1" fontAlgn="base" latinLnBrk="0" hangingPunct="1">
              <a:lnSpc>
                <a:spcPct val="100000"/>
              </a:lnSpc>
              <a:spcBef>
                <a:spcPct val="0"/>
              </a:spcBef>
              <a:spcAft>
                <a:spcPct val="0"/>
              </a:spcAft>
              <a:buNone/>
              <a:defRPr kumimoji="0" sz="1400" b="0" i="0" u="none" kern="1200" baseline="0">
                <a:solidFill>
                  <a:schemeClr val="tx1"/>
                </a:solidFill>
                <a:latin typeface="Simplex" panose="00000400000000000000" pitchFamily="2"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9pPr>
          </a:lstStyle>
          <a:p>
            <a:pPr>
              <a:defRPr/>
            </a:pPr>
            <a:fld id="{053D9977-0E23-4BD1-B71D-BB0EE4804C00}" type="slidenum">
              <a:rPr lang="en-US" altLang="zh-CN" smtClean="0">
                <a:solidFill>
                  <a:srgbClr val="000000"/>
                </a:solidFill>
                <a:latin typeface="Times New Roman" panose="02020603050405020304" pitchFamily="18" charset="0"/>
              </a:rPr>
              <a:pPr>
                <a:defRPr/>
              </a:pPr>
              <a:t>72</a:t>
            </a:fld>
            <a:endParaRPr lang="en-US" altLang="zh-CN">
              <a:solidFill>
                <a:srgbClr val="000000"/>
              </a:solidFill>
              <a:latin typeface="Times New Roman" panose="02020603050405020304" pitchFamily="18" charset="0"/>
            </a:endParaRPr>
          </a:p>
        </p:txBody>
      </p:sp>
      <p:sp>
        <p:nvSpPr>
          <p:cNvPr id="5" name="Rectangle 2">
            <a:extLst>
              <a:ext uri="{FF2B5EF4-FFF2-40B4-BE49-F238E27FC236}">
                <a16:creationId xmlns:a16="http://schemas.microsoft.com/office/drawing/2014/main" id="{B1354675-B23A-708C-6F2A-5B9E86851B20}"/>
              </a:ext>
            </a:extLst>
          </p:cNvPr>
          <p:cNvSpPr>
            <a:spLocks noChangeArrowheads="1"/>
          </p:cNvSpPr>
          <p:nvPr/>
        </p:nvSpPr>
        <p:spPr bwMode="auto">
          <a:xfrm>
            <a:off x="1422648" y="2305843"/>
            <a:ext cx="37465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spAutoFit/>
          </a:bodyPr>
          <a:lstStyle/>
          <a:p>
            <a:pPr>
              <a:spcBef>
                <a:spcPct val="50000"/>
              </a:spcBef>
              <a:defRPr/>
            </a:pPr>
            <a:endParaRPr kumimoji="1" lang="zh-CN" altLang="en-US" b="1">
              <a:solidFill>
                <a:srgbClr val="000000"/>
              </a:solidFill>
              <a:latin typeface="Times New Roman" panose="02020603050405020304" pitchFamily="18" charset="0"/>
            </a:endParaRPr>
          </a:p>
        </p:txBody>
      </p:sp>
      <p:sp>
        <p:nvSpPr>
          <p:cNvPr id="6" name="Rectangle 3">
            <a:extLst>
              <a:ext uri="{FF2B5EF4-FFF2-40B4-BE49-F238E27FC236}">
                <a16:creationId xmlns:a16="http://schemas.microsoft.com/office/drawing/2014/main" id="{FD25024A-4FA6-E71B-DF32-58DEFE357C8B}"/>
              </a:ext>
            </a:extLst>
          </p:cNvPr>
          <p:cNvSpPr>
            <a:spLocks noChangeArrowheads="1"/>
          </p:cNvSpPr>
          <p:nvPr/>
        </p:nvSpPr>
        <p:spPr bwMode="auto">
          <a:xfrm>
            <a:off x="957511" y="1994693"/>
            <a:ext cx="37465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spAutoFit/>
          </a:bodyPr>
          <a:lstStyle/>
          <a:p>
            <a:pPr>
              <a:spcBef>
                <a:spcPct val="50000"/>
              </a:spcBef>
              <a:defRPr/>
            </a:pPr>
            <a:endParaRPr kumimoji="1" lang="zh-CN" altLang="en-US" b="1">
              <a:solidFill>
                <a:srgbClr val="000000"/>
              </a:solidFill>
              <a:latin typeface="Times New Roman" panose="02020603050405020304" pitchFamily="18" charset="0"/>
            </a:endParaRPr>
          </a:p>
        </p:txBody>
      </p:sp>
      <p:sp>
        <p:nvSpPr>
          <p:cNvPr id="7" name="Rectangle 4">
            <a:extLst>
              <a:ext uri="{FF2B5EF4-FFF2-40B4-BE49-F238E27FC236}">
                <a16:creationId xmlns:a16="http://schemas.microsoft.com/office/drawing/2014/main" id="{7927A130-8045-0970-BF04-FE636FC4613F}"/>
              </a:ext>
            </a:extLst>
          </p:cNvPr>
          <p:cNvSpPr>
            <a:spLocks noChangeArrowheads="1"/>
          </p:cNvSpPr>
          <p:nvPr/>
        </p:nvSpPr>
        <p:spPr bwMode="auto">
          <a:xfrm>
            <a:off x="957511" y="1994693"/>
            <a:ext cx="1033462"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spAutoFit/>
          </a:bodyPr>
          <a:lstStyle/>
          <a:p>
            <a:pPr>
              <a:spcBef>
                <a:spcPct val="50000"/>
              </a:spcBef>
              <a:defRPr/>
            </a:pPr>
            <a:endParaRPr kumimoji="1" lang="zh-CN" altLang="en-US" b="1">
              <a:solidFill>
                <a:srgbClr val="000000"/>
              </a:solidFill>
              <a:latin typeface="Times New Roman" panose="02020603050405020304" pitchFamily="18" charset="0"/>
            </a:endParaRPr>
          </a:p>
        </p:txBody>
      </p:sp>
      <p:sp>
        <p:nvSpPr>
          <p:cNvPr id="8" name="Rectangle 5">
            <a:extLst>
              <a:ext uri="{FF2B5EF4-FFF2-40B4-BE49-F238E27FC236}">
                <a16:creationId xmlns:a16="http://schemas.microsoft.com/office/drawing/2014/main" id="{DC1D7D7D-44D8-0415-A0B4-A706029AEB90}"/>
              </a:ext>
            </a:extLst>
          </p:cNvPr>
          <p:cNvSpPr>
            <a:spLocks noChangeArrowheads="1"/>
          </p:cNvSpPr>
          <p:nvPr/>
        </p:nvSpPr>
        <p:spPr bwMode="auto">
          <a:xfrm>
            <a:off x="957511" y="1994693"/>
            <a:ext cx="37465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spAutoFit/>
          </a:bodyPr>
          <a:lstStyle/>
          <a:p>
            <a:pPr>
              <a:spcBef>
                <a:spcPct val="50000"/>
              </a:spcBef>
              <a:defRPr/>
            </a:pPr>
            <a:endParaRPr kumimoji="1" lang="zh-CN" altLang="en-US" b="1">
              <a:solidFill>
                <a:srgbClr val="000000"/>
              </a:solidFill>
              <a:latin typeface="Times New Roman" panose="02020603050405020304" pitchFamily="18" charset="0"/>
            </a:endParaRPr>
          </a:p>
        </p:txBody>
      </p:sp>
      <p:sp>
        <p:nvSpPr>
          <p:cNvPr id="9" name="Rectangle 6">
            <a:extLst>
              <a:ext uri="{FF2B5EF4-FFF2-40B4-BE49-F238E27FC236}">
                <a16:creationId xmlns:a16="http://schemas.microsoft.com/office/drawing/2014/main" id="{3A312418-FC16-0C0E-57D9-B2FA885D88D5}"/>
              </a:ext>
            </a:extLst>
          </p:cNvPr>
          <p:cNvSpPr>
            <a:spLocks noChangeArrowheads="1"/>
          </p:cNvSpPr>
          <p:nvPr/>
        </p:nvSpPr>
        <p:spPr bwMode="auto">
          <a:xfrm>
            <a:off x="957511" y="1994693"/>
            <a:ext cx="1033462"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spAutoFit/>
          </a:bodyPr>
          <a:lstStyle/>
          <a:p>
            <a:pPr>
              <a:spcBef>
                <a:spcPct val="50000"/>
              </a:spcBef>
              <a:defRPr/>
            </a:pPr>
            <a:endParaRPr kumimoji="1" lang="zh-CN" altLang="en-US" b="1">
              <a:solidFill>
                <a:srgbClr val="000000"/>
              </a:solidFill>
              <a:latin typeface="Times New Roman" panose="02020603050405020304" pitchFamily="18" charset="0"/>
            </a:endParaRPr>
          </a:p>
        </p:txBody>
      </p:sp>
      <p:sp>
        <p:nvSpPr>
          <p:cNvPr id="10" name="Rectangle 7">
            <a:extLst>
              <a:ext uri="{FF2B5EF4-FFF2-40B4-BE49-F238E27FC236}">
                <a16:creationId xmlns:a16="http://schemas.microsoft.com/office/drawing/2014/main" id="{993E8892-5A3E-8BCE-CB85-5EDE3E995A13}"/>
              </a:ext>
            </a:extLst>
          </p:cNvPr>
          <p:cNvSpPr>
            <a:spLocks noChangeArrowheads="1"/>
          </p:cNvSpPr>
          <p:nvPr/>
        </p:nvSpPr>
        <p:spPr bwMode="auto">
          <a:xfrm>
            <a:off x="957511" y="1994693"/>
            <a:ext cx="37465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spAutoFit/>
          </a:bodyPr>
          <a:lstStyle/>
          <a:p>
            <a:pPr>
              <a:spcBef>
                <a:spcPct val="50000"/>
              </a:spcBef>
              <a:defRPr/>
            </a:pPr>
            <a:endParaRPr kumimoji="1" lang="zh-CN" altLang="en-US" b="1">
              <a:solidFill>
                <a:srgbClr val="000000"/>
              </a:solidFill>
              <a:latin typeface="Times New Roman" panose="02020603050405020304" pitchFamily="18" charset="0"/>
            </a:endParaRPr>
          </a:p>
        </p:txBody>
      </p:sp>
      <p:sp>
        <p:nvSpPr>
          <p:cNvPr id="11" name="Rectangle 8">
            <a:extLst>
              <a:ext uri="{FF2B5EF4-FFF2-40B4-BE49-F238E27FC236}">
                <a16:creationId xmlns:a16="http://schemas.microsoft.com/office/drawing/2014/main" id="{2B481F8F-CBBB-3662-F99D-79AB83AFBC62}"/>
              </a:ext>
            </a:extLst>
          </p:cNvPr>
          <p:cNvSpPr>
            <a:spLocks noChangeArrowheads="1"/>
          </p:cNvSpPr>
          <p:nvPr/>
        </p:nvSpPr>
        <p:spPr bwMode="auto">
          <a:xfrm>
            <a:off x="957511" y="1994693"/>
            <a:ext cx="1033462"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spAutoFit/>
          </a:bodyPr>
          <a:lstStyle/>
          <a:p>
            <a:pPr>
              <a:spcBef>
                <a:spcPct val="50000"/>
              </a:spcBef>
              <a:defRPr/>
            </a:pPr>
            <a:endParaRPr kumimoji="1" lang="zh-CN" altLang="en-US" b="1">
              <a:solidFill>
                <a:srgbClr val="000000"/>
              </a:solidFill>
              <a:latin typeface="Times New Roman" panose="02020603050405020304" pitchFamily="18" charset="0"/>
            </a:endParaRPr>
          </a:p>
        </p:txBody>
      </p:sp>
      <p:sp>
        <p:nvSpPr>
          <p:cNvPr id="12" name="Rectangle 9">
            <a:extLst>
              <a:ext uri="{FF2B5EF4-FFF2-40B4-BE49-F238E27FC236}">
                <a16:creationId xmlns:a16="http://schemas.microsoft.com/office/drawing/2014/main" id="{4AA30DF7-71B1-5632-B9AF-75F46670CC3D}"/>
              </a:ext>
            </a:extLst>
          </p:cNvPr>
          <p:cNvSpPr>
            <a:spLocks noChangeArrowheads="1"/>
          </p:cNvSpPr>
          <p:nvPr/>
        </p:nvSpPr>
        <p:spPr bwMode="auto">
          <a:xfrm>
            <a:off x="957511" y="1994693"/>
            <a:ext cx="37465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spAutoFit/>
          </a:bodyPr>
          <a:lstStyle/>
          <a:p>
            <a:pPr>
              <a:spcBef>
                <a:spcPct val="50000"/>
              </a:spcBef>
              <a:defRPr/>
            </a:pPr>
            <a:endParaRPr kumimoji="1" lang="zh-CN" altLang="en-US" b="1">
              <a:solidFill>
                <a:srgbClr val="000000"/>
              </a:solidFill>
              <a:latin typeface="Times New Roman" panose="02020603050405020304" pitchFamily="18" charset="0"/>
            </a:endParaRPr>
          </a:p>
        </p:txBody>
      </p:sp>
      <p:sp>
        <p:nvSpPr>
          <p:cNvPr id="13" name="Rectangle 10">
            <a:extLst>
              <a:ext uri="{FF2B5EF4-FFF2-40B4-BE49-F238E27FC236}">
                <a16:creationId xmlns:a16="http://schemas.microsoft.com/office/drawing/2014/main" id="{209E5006-AFFD-83E1-D4F8-E888471D5B8E}"/>
              </a:ext>
            </a:extLst>
          </p:cNvPr>
          <p:cNvSpPr>
            <a:spLocks noChangeArrowheads="1"/>
          </p:cNvSpPr>
          <p:nvPr/>
        </p:nvSpPr>
        <p:spPr bwMode="auto">
          <a:xfrm>
            <a:off x="957511" y="1994693"/>
            <a:ext cx="1033462"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spAutoFit/>
          </a:bodyPr>
          <a:lstStyle/>
          <a:p>
            <a:pPr>
              <a:spcBef>
                <a:spcPct val="50000"/>
              </a:spcBef>
              <a:defRPr/>
            </a:pPr>
            <a:endParaRPr kumimoji="1" lang="zh-CN" altLang="en-US" b="1">
              <a:solidFill>
                <a:srgbClr val="000000"/>
              </a:solidFill>
              <a:latin typeface="Times New Roman" panose="02020603050405020304" pitchFamily="18" charset="0"/>
            </a:endParaRPr>
          </a:p>
        </p:txBody>
      </p:sp>
      <p:sp>
        <p:nvSpPr>
          <p:cNvPr id="14" name="Rectangle 11">
            <a:extLst>
              <a:ext uri="{FF2B5EF4-FFF2-40B4-BE49-F238E27FC236}">
                <a16:creationId xmlns:a16="http://schemas.microsoft.com/office/drawing/2014/main" id="{1884AC53-ADD7-AC0F-5430-7F466405EDEE}"/>
              </a:ext>
            </a:extLst>
          </p:cNvPr>
          <p:cNvSpPr>
            <a:spLocks noChangeArrowheads="1"/>
          </p:cNvSpPr>
          <p:nvPr/>
        </p:nvSpPr>
        <p:spPr bwMode="auto">
          <a:xfrm>
            <a:off x="957511" y="1994693"/>
            <a:ext cx="37465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spAutoFit/>
          </a:bodyPr>
          <a:lstStyle/>
          <a:p>
            <a:pPr>
              <a:spcBef>
                <a:spcPct val="50000"/>
              </a:spcBef>
              <a:defRPr/>
            </a:pPr>
            <a:endParaRPr kumimoji="1" lang="zh-CN" altLang="en-US" b="1">
              <a:solidFill>
                <a:srgbClr val="000000"/>
              </a:solidFill>
              <a:latin typeface="Times New Roman" panose="02020603050405020304" pitchFamily="18" charset="0"/>
            </a:endParaRPr>
          </a:p>
        </p:txBody>
      </p:sp>
      <p:sp>
        <p:nvSpPr>
          <p:cNvPr id="15" name="Rectangle 12">
            <a:extLst>
              <a:ext uri="{FF2B5EF4-FFF2-40B4-BE49-F238E27FC236}">
                <a16:creationId xmlns:a16="http://schemas.microsoft.com/office/drawing/2014/main" id="{DB7D714A-179B-F69D-1C67-63EE0BEBC487}"/>
              </a:ext>
            </a:extLst>
          </p:cNvPr>
          <p:cNvSpPr>
            <a:spLocks noChangeArrowheads="1"/>
          </p:cNvSpPr>
          <p:nvPr/>
        </p:nvSpPr>
        <p:spPr bwMode="auto">
          <a:xfrm>
            <a:off x="957511" y="1994693"/>
            <a:ext cx="1033462"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spAutoFit/>
          </a:bodyPr>
          <a:lstStyle/>
          <a:p>
            <a:pPr>
              <a:spcBef>
                <a:spcPct val="50000"/>
              </a:spcBef>
              <a:defRPr/>
            </a:pPr>
            <a:endParaRPr kumimoji="1" lang="zh-CN" altLang="en-US" b="1">
              <a:solidFill>
                <a:srgbClr val="000000"/>
              </a:solidFill>
              <a:latin typeface="Times New Roman" panose="02020603050405020304" pitchFamily="18" charset="0"/>
            </a:endParaRPr>
          </a:p>
        </p:txBody>
      </p:sp>
      <p:graphicFrame>
        <p:nvGraphicFramePr>
          <p:cNvPr id="16" name="Group 13">
            <a:extLst>
              <a:ext uri="{FF2B5EF4-FFF2-40B4-BE49-F238E27FC236}">
                <a16:creationId xmlns:a16="http://schemas.microsoft.com/office/drawing/2014/main" id="{AACBABB1-5BBD-9B56-26A8-6516898154DF}"/>
              </a:ext>
            </a:extLst>
          </p:cNvPr>
          <p:cNvGraphicFramePr>
            <a:graphicFrameLocks noGrp="1"/>
          </p:cNvGraphicFramePr>
          <p:nvPr>
            <p:extLst>
              <p:ext uri="{D42A27DB-BD31-4B8C-83A1-F6EECF244321}">
                <p14:modId xmlns:p14="http://schemas.microsoft.com/office/powerpoint/2010/main" val="3001508329"/>
              </p:ext>
            </p:extLst>
          </p:nvPr>
        </p:nvGraphicFramePr>
        <p:xfrm>
          <a:off x="395536" y="57943"/>
          <a:ext cx="8101012" cy="6742114"/>
        </p:xfrm>
        <a:graphic>
          <a:graphicData uri="http://schemas.openxmlformats.org/drawingml/2006/table">
            <a:tbl>
              <a:tblPr/>
              <a:tblGrid>
                <a:gridCol w="406400">
                  <a:extLst>
                    <a:ext uri="{9D8B030D-6E8A-4147-A177-3AD203B41FA5}">
                      <a16:colId xmlns:a16="http://schemas.microsoft.com/office/drawing/2014/main" val="3962097167"/>
                    </a:ext>
                  </a:extLst>
                </a:gridCol>
                <a:gridCol w="1177925">
                  <a:extLst>
                    <a:ext uri="{9D8B030D-6E8A-4147-A177-3AD203B41FA5}">
                      <a16:colId xmlns:a16="http://schemas.microsoft.com/office/drawing/2014/main" val="1128429241"/>
                    </a:ext>
                  </a:extLst>
                </a:gridCol>
                <a:gridCol w="4392612">
                  <a:extLst>
                    <a:ext uri="{9D8B030D-6E8A-4147-A177-3AD203B41FA5}">
                      <a16:colId xmlns:a16="http://schemas.microsoft.com/office/drawing/2014/main" val="4224686341"/>
                    </a:ext>
                  </a:extLst>
                </a:gridCol>
                <a:gridCol w="2124075">
                  <a:extLst>
                    <a:ext uri="{9D8B030D-6E8A-4147-A177-3AD203B41FA5}">
                      <a16:colId xmlns:a16="http://schemas.microsoft.com/office/drawing/2014/main" val="1711913855"/>
                    </a:ext>
                  </a:extLst>
                </a:gridCol>
              </a:tblGrid>
              <a:tr h="1341438">
                <a:tc rowSpan="3">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沉孔</a:t>
                      </a:r>
                      <a:endPar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锥形沉孔</a:t>
                      </a:r>
                      <a:endParaRPr kumimoji="1"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zh-CN" sz="1400" b="0" i="0" u="none" strike="noStrike" cap="none" normalizeH="0" baseline="0">
                        <a:ln>
                          <a:noFill/>
                        </a:ln>
                        <a:solidFill>
                          <a:schemeClr val="tx2"/>
                        </a:solidFill>
                        <a:effectLst/>
                        <a:latin typeface="Arial Black" panose="020B0A04020102020204" pitchFamily="34"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个</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φ7</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带锥形埋头孔，锥孔口直径为</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13</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，锥面顶角为</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90°</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的孔。</a:t>
                      </a:r>
                      <a:endPar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34349488"/>
                  </a:ext>
                </a:extLst>
              </a:tr>
              <a:tr h="1366838">
                <a:tc vMerge="1">
                  <a:txBody>
                    <a:bodyPr/>
                    <a:lstStyle/>
                    <a:p>
                      <a:endParaRPr lang="zh-CN" altLang="en-US"/>
                    </a:p>
                  </a:txBody>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柱形沉孔</a:t>
                      </a:r>
                      <a:endParaRPr kumimoji="1"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zh-CN" sz="1400" b="0" i="0" u="none" strike="noStrike" cap="none" normalizeH="0" baseline="0">
                        <a:ln>
                          <a:noFill/>
                        </a:ln>
                        <a:solidFill>
                          <a:schemeClr val="tx2"/>
                        </a:solidFill>
                        <a:effectLst/>
                        <a:latin typeface="Arial Black" panose="020B0A04020102020204" pitchFamily="34"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个</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φ6</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带圆柱形沉头孔，沉孔直径</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12</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，深</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3.5</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的孔。</a:t>
                      </a:r>
                      <a:endPar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3231721860"/>
                  </a:ext>
                </a:extLst>
              </a:tr>
              <a:tr h="1441450">
                <a:tc vMerge="1">
                  <a:txBody>
                    <a:bodyPr/>
                    <a:lstStyle/>
                    <a:p>
                      <a:endParaRPr lang="zh-CN" altLang="en-US"/>
                    </a:p>
                  </a:txBody>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锪平面</a:t>
                      </a:r>
                      <a:endParaRPr kumimoji="1"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zh-CN"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个</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φ7</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带锪平孔，锪平孔直径为</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16</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的孔。锪平孔不需标注深度，一般锪平到不见毛面为止。</a:t>
                      </a:r>
                      <a:endPar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887930471"/>
                  </a:ext>
                </a:extLst>
              </a:tr>
              <a:tr h="1223963">
                <a:tc rowSpan="2">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rPr>
                        <a:t>键</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rPr>
                        <a:t>槽</a:t>
                      </a:r>
                    </a:p>
                  </a:txBody>
                  <a:tcPr marL="92075" marR="92075" marT="46038" marB="46038" anchor="ct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平键键槽</a:t>
                      </a:r>
                      <a:endParaRPr kumimoji="1"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zh-CN" sz="1400" b="0" i="0" u="none" strike="noStrike" cap="none" normalizeH="0" baseline="0">
                        <a:ln>
                          <a:noFill/>
                        </a:ln>
                        <a:solidFill>
                          <a:schemeClr val="tx2"/>
                        </a:solidFill>
                        <a:effectLst/>
                        <a:latin typeface="Arial Black" panose="020B0A04020102020204" pitchFamily="34"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这样标注便于测量。</a:t>
                      </a:r>
                      <a:endPar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3217031028"/>
                  </a:ext>
                </a:extLst>
              </a:tr>
              <a:tr h="1368425">
                <a:tc vMerge="1">
                  <a:txBody>
                    <a:bodyPr/>
                    <a:lstStyle/>
                    <a:p>
                      <a:endParaRPr lang="zh-CN" altLang="en-US"/>
                    </a:p>
                  </a:txBody>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半圆键键槽</a:t>
                      </a:r>
                      <a:endParaRPr kumimoji="1" lang="zh-CN" altLang="en-US" sz="1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zh-CN" sz="1400" b="0" i="0" u="none" strike="noStrike" cap="none" normalizeH="0" baseline="0" dirty="0">
                        <a:ln>
                          <a:noFill/>
                        </a:ln>
                        <a:solidFill>
                          <a:schemeClr val="tx2"/>
                        </a:solidFill>
                        <a:effectLst/>
                        <a:latin typeface="Arial Black" panose="020B0A04020102020204" pitchFamily="34"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这样标注便于选择铣刀（铣刀直径为</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φ</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）及测量。</a:t>
                      </a:r>
                      <a:endPar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843879703"/>
                  </a:ext>
                </a:extLst>
              </a:tr>
            </a:tbl>
          </a:graphicData>
        </a:graphic>
      </p:graphicFrame>
      <p:pic>
        <p:nvPicPr>
          <p:cNvPr id="17" name="Picture 43">
            <a:extLst>
              <a:ext uri="{FF2B5EF4-FFF2-40B4-BE49-F238E27FC236}">
                <a16:creationId xmlns:a16="http://schemas.microsoft.com/office/drawing/2014/main" id="{E1865B47-A469-39BF-E6B6-FF9C764080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903" t="28885" r="5855" b="27573"/>
          <a:stretch>
            <a:fillRect/>
          </a:stretch>
        </p:blipFill>
        <p:spPr bwMode="auto">
          <a:xfrm>
            <a:off x="1692523" y="4028281"/>
            <a:ext cx="4479925"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44">
            <a:extLst>
              <a:ext uri="{FF2B5EF4-FFF2-40B4-BE49-F238E27FC236}">
                <a16:creationId xmlns:a16="http://schemas.microsoft.com/office/drawing/2014/main" id="{A9CE57DE-54EE-1913-0165-B13FC67EA40E}"/>
              </a:ext>
            </a:extLst>
          </p:cNvPr>
          <p:cNvSpPr>
            <a:spLocks noChangeArrowheads="1"/>
          </p:cNvSpPr>
          <p:nvPr/>
        </p:nvSpPr>
        <p:spPr bwMode="auto">
          <a:xfrm>
            <a:off x="3297486" y="3378993"/>
            <a:ext cx="219075"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spAutoFit/>
          </a:bodyPr>
          <a:lstStyle/>
          <a:p>
            <a:pPr>
              <a:defRPr/>
            </a:pPr>
            <a:r>
              <a:rPr kumimoji="1" lang="en-US" altLang="zh-CN" sz="1100">
                <a:solidFill>
                  <a:srgbClr val="000000"/>
                </a:solidFill>
                <a:latin typeface="Times New Roman" panose="02020603050405020304" pitchFamily="18" charset="0"/>
              </a:rPr>
              <a:t> </a:t>
            </a:r>
            <a:endParaRPr kumimoji="1" lang="en-US" altLang="zh-CN" sz="2400">
              <a:solidFill>
                <a:srgbClr val="000000"/>
              </a:solidFill>
              <a:latin typeface="Times New Roman" panose="02020603050405020304" pitchFamily="18" charset="0"/>
            </a:endParaRPr>
          </a:p>
        </p:txBody>
      </p:sp>
      <p:sp>
        <p:nvSpPr>
          <p:cNvPr id="19" name="Rectangle 45">
            <a:extLst>
              <a:ext uri="{FF2B5EF4-FFF2-40B4-BE49-F238E27FC236}">
                <a16:creationId xmlns:a16="http://schemas.microsoft.com/office/drawing/2014/main" id="{774B2C09-02E1-4919-0E73-B47347FB01DC}"/>
              </a:ext>
            </a:extLst>
          </p:cNvPr>
          <p:cNvSpPr>
            <a:spLocks noChangeArrowheads="1"/>
          </p:cNvSpPr>
          <p:nvPr/>
        </p:nvSpPr>
        <p:spPr bwMode="auto">
          <a:xfrm>
            <a:off x="3297486" y="3388518"/>
            <a:ext cx="219075"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spAutoFit/>
          </a:bodyPr>
          <a:lstStyle/>
          <a:p>
            <a:pPr>
              <a:defRPr/>
            </a:pPr>
            <a:r>
              <a:rPr kumimoji="1" lang="en-US" altLang="zh-CN" sz="1100">
                <a:solidFill>
                  <a:srgbClr val="000000"/>
                </a:solidFill>
                <a:latin typeface="Times New Roman" panose="02020603050405020304" pitchFamily="18" charset="0"/>
              </a:rPr>
              <a:t> </a:t>
            </a:r>
            <a:endParaRPr kumimoji="1" lang="en-US" altLang="zh-CN" sz="2400">
              <a:solidFill>
                <a:srgbClr val="000000"/>
              </a:solidFill>
              <a:latin typeface="Times New Roman" panose="02020603050405020304" pitchFamily="18" charset="0"/>
            </a:endParaRPr>
          </a:p>
        </p:txBody>
      </p:sp>
      <p:pic>
        <p:nvPicPr>
          <p:cNvPr id="20" name="Picture 46">
            <a:extLst>
              <a:ext uri="{FF2B5EF4-FFF2-40B4-BE49-F238E27FC236}">
                <a16:creationId xmlns:a16="http://schemas.microsoft.com/office/drawing/2014/main" id="{EA1B2955-D59F-3C26-09F5-4670EA31F8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0390" b="25012"/>
          <a:stretch>
            <a:fillRect/>
          </a:stretch>
        </p:blipFill>
        <p:spPr bwMode="auto">
          <a:xfrm>
            <a:off x="2124323" y="-43657"/>
            <a:ext cx="3559175" cy="13716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7">
            <a:extLst>
              <a:ext uri="{FF2B5EF4-FFF2-40B4-BE49-F238E27FC236}">
                <a16:creationId xmlns:a16="http://schemas.microsoft.com/office/drawing/2014/main" id="{7FF2BDE7-E5EF-C243-AA6E-A6B7F8EAC4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20819" b="20485"/>
          <a:stretch>
            <a:fillRect/>
          </a:stretch>
        </p:blipFill>
        <p:spPr bwMode="auto">
          <a:xfrm>
            <a:off x="2052886" y="2767806"/>
            <a:ext cx="3556000" cy="1482725"/>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50">
            <a:extLst>
              <a:ext uri="{FF2B5EF4-FFF2-40B4-BE49-F238E27FC236}">
                <a16:creationId xmlns:a16="http://schemas.microsoft.com/office/drawing/2014/main" id="{D0B4A38D-DBC8-AAAC-69AD-E1069C5A537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21342" b="23058"/>
          <a:stretch>
            <a:fillRect/>
          </a:stretch>
        </p:blipFill>
        <p:spPr bwMode="auto">
          <a:xfrm>
            <a:off x="2010023" y="1199356"/>
            <a:ext cx="3559175" cy="139541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8">
            <a:extLst>
              <a:ext uri="{FF2B5EF4-FFF2-40B4-BE49-F238E27FC236}">
                <a16:creationId xmlns:a16="http://schemas.microsoft.com/office/drawing/2014/main" id="{D27F4EB1-77EB-0493-21CA-6AF45FF80DE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t="16675" b="17770"/>
          <a:stretch>
            <a:fillRect/>
          </a:stretch>
        </p:blipFill>
        <p:spPr bwMode="auto">
          <a:xfrm>
            <a:off x="1957642" y="5285582"/>
            <a:ext cx="3556000" cy="165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08345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1372C0D2-AF77-7CCE-D0DC-B5C030384713}"/>
              </a:ext>
            </a:extLst>
          </p:cNvPr>
          <p:cNvSpPr txBox="1">
            <a:spLocks/>
          </p:cNvSpPr>
          <p:nvPr/>
        </p:nvSpPr>
        <p:spPr bwMode="auto">
          <a:xfrm>
            <a:off x="4212010" y="6488906"/>
            <a:ext cx="1905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zh-CN"/>
            </a:defPPr>
            <a:lvl1pPr marL="0" lvl="0" indent="0" algn="ctr" defTabSz="914400" rtl="0" eaLnBrk="1" fontAlgn="base" latinLnBrk="0" hangingPunct="1">
              <a:lnSpc>
                <a:spcPct val="100000"/>
              </a:lnSpc>
              <a:spcBef>
                <a:spcPct val="0"/>
              </a:spcBef>
              <a:spcAft>
                <a:spcPct val="0"/>
              </a:spcAft>
              <a:buNone/>
              <a:defRPr kumimoji="0" sz="1400" b="0" i="0" u="none" kern="1200" baseline="0">
                <a:solidFill>
                  <a:schemeClr val="tx1"/>
                </a:solidFill>
                <a:latin typeface="Simplex" panose="00000400000000000000" pitchFamily="2"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9pPr>
          </a:lstStyle>
          <a:p>
            <a:pPr>
              <a:defRPr/>
            </a:pPr>
            <a:fld id="{BE9B7C2C-CE6F-407E-86D0-23EFCE50D187}" type="slidenum">
              <a:rPr lang="en-US" altLang="zh-CN" smtClean="0">
                <a:solidFill>
                  <a:srgbClr val="000000"/>
                </a:solidFill>
                <a:latin typeface="Times New Roman" panose="02020603050405020304" pitchFamily="18" charset="0"/>
              </a:rPr>
              <a:pPr>
                <a:defRPr/>
              </a:pPr>
              <a:t>73</a:t>
            </a:fld>
            <a:endParaRPr lang="en-US" altLang="zh-CN">
              <a:solidFill>
                <a:srgbClr val="000000"/>
              </a:solidFill>
              <a:latin typeface="Times New Roman" panose="02020603050405020304" pitchFamily="18" charset="0"/>
            </a:endParaRPr>
          </a:p>
        </p:txBody>
      </p:sp>
      <p:graphicFrame>
        <p:nvGraphicFramePr>
          <p:cNvPr id="5" name="Group 3">
            <a:extLst>
              <a:ext uri="{FF2B5EF4-FFF2-40B4-BE49-F238E27FC236}">
                <a16:creationId xmlns:a16="http://schemas.microsoft.com/office/drawing/2014/main" id="{76C90407-9F31-A3D1-CEC8-0DE8A508F709}"/>
              </a:ext>
            </a:extLst>
          </p:cNvPr>
          <p:cNvGraphicFramePr>
            <a:graphicFrameLocks/>
          </p:cNvGraphicFramePr>
          <p:nvPr>
            <p:extLst>
              <p:ext uri="{D42A27DB-BD31-4B8C-83A1-F6EECF244321}">
                <p14:modId xmlns:p14="http://schemas.microsoft.com/office/powerpoint/2010/main" val="3755029046"/>
              </p:ext>
            </p:extLst>
          </p:nvPr>
        </p:nvGraphicFramePr>
        <p:xfrm>
          <a:off x="611560" y="224631"/>
          <a:ext cx="7777162" cy="6408738"/>
        </p:xfrm>
        <a:graphic>
          <a:graphicData uri="http://schemas.openxmlformats.org/drawingml/2006/table">
            <a:tbl>
              <a:tblPr/>
              <a:tblGrid>
                <a:gridCol w="1079500">
                  <a:extLst>
                    <a:ext uri="{9D8B030D-6E8A-4147-A177-3AD203B41FA5}">
                      <a16:colId xmlns:a16="http://schemas.microsoft.com/office/drawing/2014/main" val="1851163293"/>
                    </a:ext>
                  </a:extLst>
                </a:gridCol>
                <a:gridCol w="4897437">
                  <a:extLst>
                    <a:ext uri="{9D8B030D-6E8A-4147-A177-3AD203B41FA5}">
                      <a16:colId xmlns:a16="http://schemas.microsoft.com/office/drawing/2014/main" val="1845089678"/>
                    </a:ext>
                  </a:extLst>
                </a:gridCol>
                <a:gridCol w="1800225">
                  <a:extLst>
                    <a:ext uri="{9D8B030D-6E8A-4147-A177-3AD203B41FA5}">
                      <a16:colId xmlns:a16="http://schemas.microsoft.com/office/drawing/2014/main" val="2808155113"/>
                    </a:ext>
                  </a:extLst>
                </a:gridCol>
              </a:tblGrid>
              <a:tr h="2016125">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退刀槽</a:t>
                      </a:r>
                    </a:p>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越程槽</a:t>
                      </a:r>
                      <a:endPar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zh-CN" sz="1400" b="0" i="0" u="none" strike="noStrike" cap="none" normalizeH="0" baseline="0">
                        <a:ln>
                          <a:noFill/>
                        </a:ln>
                        <a:solidFill>
                          <a:schemeClr val="tx2"/>
                        </a:solidFill>
                        <a:effectLst/>
                        <a:latin typeface="Arial Black" panose="020B0A04020102020204" pitchFamily="34"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退刀槽一般可以按“槽宽</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直径”或“槽宽</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槽深”的形式标注，砂轮越程槽一般用局部放大图表示，尺寸从零件手册中查。</a:t>
                      </a:r>
                      <a:endPar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4894929"/>
                  </a:ext>
                </a:extLst>
              </a:tr>
              <a:tr h="1512888">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倒角</a:t>
                      </a:r>
                      <a:endPar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zh-CN" sz="1400" b="0" i="0" u="none" strike="noStrike" cap="none" normalizeH="0" baseline="0">
                        <a:ln>
                          <a:noFill/>
                        </a:ln>
                        <a:solidFill>
                          <a:schemeClr val="tx2"/>
                        </a:solidFill>
                        <a:effectLst/>
                        <a:latin typeface="Arial Black" panose="020B0A04020102020204" pitchFamily="34"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当倒角为</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45°</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时，可以在倒角距离前加符号“</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，当倒角非</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45°</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时，则分别标注。</a:t>
                      </a:r>
                      <a:endPar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601327709"/>
                  </a:ext>
                </a:extLst>
              </a:tr>
              <a:tr h="2879725">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中心孔</a:t>
                      </a:r>
                      <a:endPar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zh-CN" sz="1400" b="0" i="0" u="none" strike="noStrike" cap="none" normalizeH="0" baseline="0">
                        <a:ln>
                          <a:noFill/>
                        </a:ln>
                        <a:solidFill>
                          <a:schemeClr val="tx2"/>
                        </a:solidFill>
                        <a:effectLst/>
                        <a:latin typeface="Arial Black" panose="020B0A04020102020204" pitchFamily="34"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indent="0" algn="l" defTabSz="914400" rtl="0" eaLnBrk="1" fontAlgn="base" latinLnBrk="0" hangingPunct="1">
                        <a:lnSpc>
                          <a:spcPct val="100000"/>
                        </a:lnSpc>
                        <a:spcBef>
                          <a:spcPct val="20000"/>
                        </a:spcBef>
                        <a:spcAft>
                          <a:spcPct val="0"/>
                        </a:spcAft>
                        <a:buNone/>
                        <a:defRPr kumimoji="1" sz="2800" b="0" i="0" u="none" kern="1200" baseline="0">
                          <a:solidFill>
                            <a:schemeClr val="tx2"/>
                          </a:solidFill>
                          <a:latin typeface="Arial Black" panose="020B0A04020102020204" pitchFamily="34" charset="0"/>
                          <a:ea typeface="宋体" panose="02010600030101010101" pitchFamily="2" charset="-122"/>
                        </a:defRPr>
                      </a:lvl1pPr>
                      <a:lvl2pPr marL="457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2pPr>
                      <a:lvl3pPr marL="914400" indent="0" algn="ctr" defTabSz="914400" rtl="0" eaLnBrk="1" fontAlgn="base" latinLnBrk="0" hangingPunct="1">
                        <a:lnSpc>
                          <a:spcPct val="100000"/>
                        </a:lnSpc>
                        <a:spcBef>
                          <a:spcPct val="20000"/>
                        </a:spcBef>
                        <a:spcAft>
                          <a:spcPct val="0"/>
                        </a:spcAft>
                        <a:buNone/>
                        <a:defRPr kumimoji="1" sz="2000" b="0" i="0" u="none" kern="1200" baseline="0">
                          <a:solidFill>
                            <a:schemeClr val="tx2"/>
                          </a:solidFill>
                          <a:latin typeface="Arial Black" panose="020B0A04020102020204" pitchFamily="34" charset="0"/>
                          <a:ea typeface="宋体" panose="02010600030101010101" pitchFamily="2" charset="-122"/>
                        </a:defRPr>
                      </a:lvl3pPr>
                      <a:lvl4pPr marL="1371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4pPr>
                      <a:lvl5pPr marL="18288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5pPr>
                      <a:lvl6pPr marL="22860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6pPr>
                      <a:lvl7pPr marL="27432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7pPr>
                      <a:lvl8pPr marL="32004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8pPr>
                      <a:lvl9pPr marL="3657600" indent="0" algn="ctr" defTabSz="914400" rtl="0" eaLnBrk="1" fontAlgn="base" latinLnBrk="0" hangingPunct="1">
                        <a:lnSpc>
                          <a:spcPct val="100000"/>
                        </a:lnSpc>
                        <a:spcBef>
                          <a:spcPct val="20000"/>
                        </a:spcBef>
                        <a:spcAft>
                          <a:spcPct val="0"/>
                        </a:spcAft>
                        <a:buNone/>
                        <a:defRPr kumimoji="1" sz="2400" b="0" i="0" u="none" kern="1200" baseline="0">
                          <a:solidFill>
                            <a:schemeClr val="tx2"/>
                          </a:solidFill>
                          <a:latin typeface="Arial Black" panose="020B0A040201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下图表示</a:t>
                      </a:r>
                      <a:r>
                        <a:rPr kumimoji="1" lang="en-US" altLang="zh-CN"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型中心孔，完工后在零件上不允许保留。</a:t>
                      </a:r>
                      <a:endParaRPr kumimoji="1" lang="zh-CN" altLang="en-US" sz="1400" b="1" i="0" u="none" strike="noStrike" cap="none" normalizeH="0" baseline="0" dirty="0">
                        <a:ln>
                          <a:noFill/>
                        </a:ln>
                        <a:solidFill>
                          <a:srgbClr val="C00000"/>
                        </a:solidFill>
                        <a:effectLst/>
                        <a:latin typeface="Times New Roman" panose="02020603050405020304" pitchFamily="18" charset="0"/>
                        <a:ea typeface="宋体" panose="02010600030101010101" pitchFamily="2" charset="-122"/>
                      </a:endParaRPr>
                    </a:p>
                  </a:txBody>
                  <a:tcPr marL="92075" marR="92075" marT="46038" marB="46038"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3783694436"/>
                  </a:ext>
                </a:extLst>
              </a:tr>
            </a:tbl>
          </a:graphicData>
        </a:graphic>
      </p:graphicFrame>
      <p:grpSp>
        <p:nvGrpSpPr>
          <p:cNvPr id="6" name="Group 21">
            <a:extLst>
              <a:ext uri="{FF2B5EF4-FFF2-40B4-BE49-F238E27FC236}">
                <a16:creationId xmlns:a16="http://schemas.microsoft.com/office/drawing/2014/main" id="{6782F373-6689-651C-7282-435B4BEB3B1B}"/>
              </a:ext>
            </a:extLst>
          </p:cNvPr>
          <p:cNvGrpSpPr>
            <a:grpSpLocks/>
          </p:cNvGrpSpPr>
          <p:nvPr/>
        </p:nvGrpSpPr>
        <p:grpSpPr bwMode="auto">
          <a:xfrm>
            <a:off x="1691060" y="224631"/>
            <a:ext cx="5567362" cy="6442075"/>
            <a:chOff x="975" y="119"/>
            <a:chExt cx="3507" cy="4058"/>
          </a:xfrm>
        </p:grpSpPr>
        <p:pic>
          <p:nvPicPr>
            <p:cNvPr id="7" name="Picture 22">
              <a:extLst>
                <a:ext uri="{FF2B5EF4-FFF2-40B4-BE49-F238E27FC236}">
                  <a16:creationId xmlns:a16="http://schemas.microsoft.com/office/drawing/2014/main" id="{8EA5E200-E611-BC39-BEB9-C18E8A6645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902" t="26563" r="9854" b="27470"/>
            <a:stretch>
              <a:fillRect/>
            </a:stretch>
          </p:blipFill>
          <p:spPr bwMode="auto">
            <a:xfrm>
              <a:off x="975" y="119"/>
              <a:ext cx="3099" cy="1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3">
              <a:extLst>
                <a:ext uri="{FF2B5EF4-FFF2-40B4-BE49-F238E27FC236}">
                  <a16:creationId xmlns:a16="http://schemas.microsoft.com/office/drawing/2014/main" id="{B69577B8-6C13-BC28-E343-4855E936BA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2" y="1434"/>
              <a:ext cx="2668" cy="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4">
              <a:extLst>
                <a:ext uri="{FF2B5EF4-FFF2-40B4-BE49-F238E27FC236}">
                  <a16:creationId xmlns:a16="http://schemas.microsoft.com/office/drawing/2014/main" id="{B16AEBA2-3199-A41C-B7B4-6ACBDCA765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3245" b="7909"/>
            <a:stretch>
              <a:fillRect/>
            </a:stretch>
          </p:blipFill>
          <p:spPr bwMode="auto">
            <a:xfrm>
              <a:off x="1111" y="2296"/>
              <a:ext cx="3371" cy="1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10451732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a:extLst>
              <a:ext uri="{FF2B5EF4-FFF2-40B4-BE49-F238E27FC236}">
                <a16:creationId xmlns:a16="http://schemas.microsoft.com/office/drawing/2014/main" id="{8E2D6836-C689-276C-3DF6-E7340F6782C3}"/>
              </a:ext>
            </a:extLst>
          </p:cNvPr>
          <p:cNvSpPr txBox="1"/>
          <p:nvPr/>
        </p:nvSpPr>
        <p:spPr>
          <a:xfrm>
            <a:off x="539552" y="332656"/>
            <a:ext cx="5400600" cy="954107"/>
          </a:xfrm>
          <a:prstGeom prst="rect">
            <a:avLst/>
          </a:prstGeom>
          <a:noFill/>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9pPr>
          </a:lstStyle>
          <a:p>
            <a:r>
              <a:rPr kumimoji="0" lang="en-US" altLang="zh-CN" sz="2800" b="1" i="0" u="none" strike="noStrike" kern="1200" cap="none" spc="0" normalizeH="0" baseline="0" noProof="0" dirty="0">
                <a:ln>
                  <a:noFill/>
                </a:ln>
                <a:solidFill>
                  <a:srgbClr val="C00000"/>
                </a:solidFill>
                <a:effectLst/>
                <a:uLnTx/>
                <a:uFillTx/>
                <a:latin typeface="黑体" panose="02010609060101010101" pitchFamily="2" charset="-122"/>
                <a:ea typeface="黑体" panose="02010609060101010101" pitchFamily="2" charset="-122"/>
                <a:cs typeface="+mn-cs"/>
              </a:rPr>
              <a:t>3.</a:t>
            </a:r>
            <a:r>
              <a:rPr lang="zh-CN" altLang="en-US" sz="2800" b="1" dirty="0">
                <a:solidFill>
                  <a:srgbClr val="C00000"/>
                </a:solidFill>
                <a:latin typeface="黑体" panose="02010609060101010101" pitchFamily="49" charset="-122"/>
                <a:ea typeface="黑体" panose="02010609060101010101" pitchFamily="49" charset="-122"/>
              </a:rPr>
              <a:t>标注零件尺寸的方法和步骤</a:t>
            </a:r>
          </a:p>
          <a:p>
            <a:endParaRPr lang="zh-CN" altLang="en-US" sz="2800" dirty="0">
              <a:solidFill>
                <a:srgbClr val="C00000"/>
              </a:solidFill>
            </a:endParaRPr>
          </a:p>
        </p:txBody>
      </p:sp>
      <p:sp>
        <p:nvSpPr>
          <p:cNvPr id="5" name="Text Box 22">
            <a:extLst>
              <a:ext uri="{FF2B5EF4-FFF2-40B4-BE49-F238E27FC236}">
                <a16:creationId xmlns:a16="http://schemas.microsoft.com/office/drawing/2014/main" id="{5330938D-43BC-0C34-B693-49B3F85021FD}"/>
              </a:ext>
            </a:extLst>
          </p:cNvPr>
          <p:cNvSpPr txBox="1">
            <a:spLocks noChangeArrowheads="1"/>
          </p:cNvSpPr>
          <p:nvPr/>
        </p:nvSpPr>
        <p:spPr bwMode="auto">
          <a:xfrm>
            <a:off x="431865" y="1204758"/>
            <a:ext cx="8066608"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defRPr/>
            </a:pPr>
            <a:r>
              <a:rPr lang="en-US" altLang="zh-CN" sz="2800" dirty="0">
                <a:solidFill>
                  <a:srgbClr val="000000"/>
                </a:solidFill>
                <a:effectLst>
                  <a:outerShdw blurRad="38100" dist="38100" dir="2700000" algn="tl">
                    <a:srgbClr val="C0C0C0"/>
                  </a:outerShdw>
                </a:effectLst>
                <a:latin typeface="Times New Roman" panose="02020603050405020304" pitchFamily="18" charset="0"/>
              </a:rPr>
              <a:t>    </a:t>
            </a:r>
            <a:r>
              <a:rPr lang="zh-CN" altLang="en-US" sz="2800" dirty="0">
                <a:solidFill>
                  <a:srgbClr val="000000"/>
                </a:solidFill>
                <a:latin typeface="隶书" panose="02010509060101010101" pitchFamily="49" charset="-122"/>
                <a:ea typeface="隶书" panose="02010509060101010101" pitchFamily="49" charset="-122"/>
              </a:rPr>
              <a:t>（</a:t>
            </a:r>
            <a:r>
              <a:rPr lang="en-US" altLang="zh-CN" sz="2800" dirty="0">
                <a:solidFill>
                  <a:srgbClr val="000000"/>
                </a:solidFill>
                <a:latin typeface="隶书" panose="02010509060101010101" pitchFamily="49" charset="-122"/>
                <a:ea typeface="隶书" panose="02010509060101010101" pitchFamily="49" charset="-122"/>
              </a:rPr>
              <a:t>1</a:t>
            </a:r>
            <a:r>
              <a:rPr lang="zh-CN" altLang="en-US" sz="2800" dirty="0">
                <a:solidFill>
                  <a:srgbClr val="000000"/>
                </a:solidFill>
                <a:latin typeface="隶书" panose="02010509060101010101" pitchFamily="49" charset="-122"/>
                <a:ea typeface="隶书" panose="02010509060101010101" pitchFamily="49" charset="-122"/>
              </a:rPr>
              <a:t>）分析零件在机器中的装配定位关系和加工过程，选择尺寸基准。</a:t>
            </a:r>
            <a:endParaRPr lang="zh-CN" altLang="en-US" sz="1800" dirty="0">
              <a:solidFill>
                <a:srgbClr val="000000"/>
              </a:solidFill>
              <a:latin typeface="隶书" panose="02010509060101010101" pitchFamily="49" charset="-122"/>
              <a:ea typeface="隶书" panose="02010509060101010101" pitchFamily="49" charset="-122"/>
            </a:endParaRPr>
          </a:p>
        </p:txBody>
      </p:sp>
      <p:sp>
        <p:nvSpPr>
          <p:cNvPr id="6" name="Text Box 23">
            <a:extLst>
              <a:ext uri="{FF2B5EF4-FFF2-40B4-BE49-F238E27FC236}">
                <a16:creationId xmlns:a16="http://schemas.microsoft.com/office/drawing/2014/main" id="{6900222E-FD2E-A0AF-58BF-FF48767FA367}"/>
              </a:ext>
            </a:extLst>
          </p:cNvPr>
          <p:cNvSpPr txBox="1">
            <a:spLocks noChangeArrowheads="1"/>
          </p:cNvSpPr>
          <p:nvPr/>
        </p:nvSpPr>
        <p:spPr bwMode="auto">
          <a:xfrm>
            <a:off x="431865" y="2410440"/>
            <a:ext cx="8066608"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defRPr/>
            </a:pPr>
            <a:r>
              <a:rPr lang="en-US" altLang="zh-CN" sz="2800" dirty="0">
                <a:solidFill>
                  <a:srgbClr val="000000"/>
                </a:solidFill>
                <a:effectLst>
                  <a:outerShdw blurRad="38100" dist="38100" dir="2700000" algn="tl">
                    <a:srgbClr val="C0C0C0"/>
                  </a:outerShdw>
                </a:effectLst>
                <a:latin typeface="Times New Roman" panose="02020603050405020304" pitchFamily="18" charset="0"/>
              </a:rPr>
              <a:t>    </a:t>
            </a:r>
            <a:r>
              <a:rPr lang="zh-CN" altLang="en-US" sz="2800" dirty="0">
                <a:solidFill>
                  <a:srgbClr val="000000"/>
                </a:solidFill>
                <a:latin typeface="隶书" panose="02010509060101010101" pitchFamily="49" charset="-122"/>
                <a:ea typeface="隶书" panose="02010509060101010101" pitchFamily="49" charset="-122"/>
              </a:rPr>
              <a:t>（</a:t>
            </a:r>
            <a:r>
              <a:rPr lang="en-US" altLang="zh-CN" sz="2800" dirty="0">
                <a:solidFill>
                  <a:srgbClr val="000000"/>
                </a:solidFill>
                <a:latin typeface="隶书" panose="02010509060101010101" pitchFamily="49" charset="-122"/>
                <a:ea typeface="隶书" panose="02010509060101010101" pitchFamily="49" charset="-122"/>
              </a:rPr>
              <a:t>2</a:t>
            </a:r>
            <a:r>
              <a:rPr lang="zh-CN" altLang="en-US" sz="2800" dirty="0">
                <a:solidFill>
                  <a:srgbClr val="000000"/>
                </a:solidFill>
                <a:latin typeface="隶书" panose="02010509060101010101" pitchFamily="49" charset="-122"/>
                <a:ea typeface="隶书" panose="02010509060101010101" pitchFamily="49" charset="-122"/>
              </a:rPr>
              <a:t>）按设计要求，标注出功能尺寸；主要功能尺寸从设计基准引出。</a:t>
            </a:r>
            <a:endParaRPr lang="zh-CN" altLang="en-US" sz="1800" dirty="0">
              <a:solidFill>
                <a:srgbClr val="000000"/>
              </a:solidFill>
              <a:latin typeface="隶书" panose="02010509060101010101" pitchFamily="49" charset="-122"/>
              <a:ea typeface="隶书" panose="02010509060101010101" pitchFamily="49" charset="-122"/>
            </a:endParaRPr>
          </a:p>
        </p:txBody>
      </p:sp>
      <p:sp>
        <p:nvSpPr>
          <p:cNvPr id="7" name="Text Box 24">
            <a:extLst>
              <a:ext uri="{FF2B5EF4-FFF2-40B4-BE49-F238E27FC236}">
                <a16:creationId xmlns:a16="http://schemas.microsoft.com/office/drawing/2014/main" id="{C74F847C-86CA-D8D7-A992-EA63398C406C}"/>
              </a:ext>
            </a:extLst>
          </p:cNvPr>
          <p:cNvSpPr txBox="1">
            <a:spLocks noChangeArrowheads="1"/>
          </p:cNvSpPr>
          <p:nvPr/>
        </p:nvSpPr>
        <p:spPr bwMode="auto">
          <a:xfrm>
            <a:off x="429383" y="3616122"/>
            <a:ext cx="85756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defRPr/>
            </a:pPr>
            <a:r>
              <a:rPr lang="en-US" altLang="zh-CN" sz="2800" dirty="0">
                <a:solidFill>
                  <a:srgbClr val="000000"/>
                </a:solidFill>
                <a:effectLst>
                  <a:outerShdw blurRad="38100" dist="38100" dir="2700000" algn="tl">
                    <a:srgbClr val="C0C0C0"/>
                  </a:outerShdw>
                </a:effectLst>
                <a:latin typeface="Times New Roman" panose="02020603050405020304" pitchFamily="18" charset="0"/>
              </a:rPr>
              <a:t>    </a:t>
            </a:r>
            <a:r>
              <a:rPr lang="zh-CN" altLang="en-US" sz="2800" dirty="0">
                <a:solidFill>
                  <a:srgbClr val="000000"/>
                </a:solidFill>
                <a:latin typeface="隶书" panose="02010509060101010101" pitchFamily="49" charset="-122"/>
                <a:ea typeface="隶书" panose="02010509060101010101" pitchFamily="49" charset="-122"/>
              </a:rPr>
              <a:t>（</a:t>
            </a:r>
            <a:r>
              <a:rPr lang="en-US" altLang="zh-CN" sz="2800" dirty="0">
                <a:solidFill>
                  <a:srgbClr val="000000"/>
                </a:solidFill>
                <a:latin typeface="隶书" panose="02010509060101010101" pitchFamily="49" charset="-122"/>
                <a:ea typeface="隶书" panose="02010509060101010101" pitchFamily="49" charset="-122"/>
              </a:rPr>
              <a:t>3</a:t>
            </a:r>
            <a:r>
              <a:rPr lang="zh-CN" altLang="en-US" sz="2800" dirty="0">
                <a:solidFill>
                  <a:srgbClr val="000000"/>
                </a:solidFill>
                <a:latin typeface="隶书" panose="02010509060101010101" pitchFamily="49" charset="-122"/>
                <a:ea typeface="隶书" panose="02010509060101010101" pitchFamily="49" charset="-122"/>
              </a:rPr>
              <a:t>）考虑工艺要求，标注出非功能尺寸 。</a:t>
            </a:r>
            <a:endParaRPr lang="zh-CN" altLang="en-US" sz="1800" dirty="0">
              <a:solidFill>
                <a:srgbClr val="000000"/>
              </a:solidFill>
              <a:latin typeface="隶书" panose="02010509060101010101" pitchFamily="49" charset="-122"/>
              <a:ea typeface="隶书" panose="02010509060101010101" pitchFamily="49" charset="-122"/>
            </a:endParaRPr>
          </a:p>
        </p:txBody>
      </p:sp>
      <p:sp>
        <p:nvSpPr>
          <p:cNvPr id="8" name="Text Box 25">
            <a:extLst>
              <a:ext uri="{FF2B5EF4-FFF2-40B4-BE49-F238E27FC236}">
                <a16:creationId xmlns:a16="http://schemas.microsoft.com/office/drawing/2014/main" id="{13F54757-43F5-8789-7C25-B8F28CF30F23}"/>
              </a:ext>
            </a:extLst>
          </p:cNvPr>
          <p:cNvSpPr txBox="1">
            <a:spLocks noChangeArrowheads="1"/>
          </p:cNvSpPr>
          <p:nvPr/>
        </p:nvSpPr>
        <p:spPr bwMode="auto">
          <a:xfrm>
            <a:off x="409694" y="4394767"/>
            <a:ext cx="8066609" cy="137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defRPr/>
            </a:pPr>
            <a:r>
              <a:rPr lang="en-US" altLang="zh-CN" sz="2800" dirty="0">
                <a:solidFill>
                  <a:srgbClr val="000000"/>
                </a:solidFill>
                <a:effectLst>
                  <a:outerShdw blurRad="38100" dist="38100" dir="2700000" algn="tl">
                    <a:srgbClr val="C0C0C0"/>
                  </a:outerShdw>
                </a:effectLst>
                <a:latin typeface="Times New Roman" panose="02020603050405020304" pitchFamily="18" charset="0"/>
              </a:rPr>
              <a:t>    </a:t>
            </a:r>
            <a:r>
              <a:rPr lang="zh-CN" altLang="en-US" sz="2800" dirty="0">
                <a:solidFill>
                  <a:srgbClr val="000000"/>
                </a:solidFill>
                <a:latin typeface="隶书" panose="02010509060101010101" pitchFamily="49" charset="-122"/>
                <a:ea typeface="隶书" panose="02010509060101010101" pitchFamily="49" charset="-122"/>
              </a:rPr>
              <a:t>（</a:t>
            </a:r>
            <a:r>
              <a:rPr lang="en-US" altLang="zh-CN" sz="2800" dirty="0">
                <a:solidFill>
                  <a:srgbClr val="000000"/>
                </a:solidFill>
                <a:latin typeface="隶书" panose="02010509060101010101" pitchFamily="49" charset="-122"/>
                <a:ea typeface="隶书" panose="02010509060101010101" pitchFamily="49" charset="-122"/>
              </a:rPr>
              <a:t>4</a:t>
            </a:r>
            <a:r>
              <a:rPr lang="zh-CN" altLang="en-US" sz="2800" dirty="0">
                <a:solidFill>
                  <a:srgbClr val="000000"/>
                </a:solidFill>
                <a:latin typeface="隶书" panose="02010509060101010101" pitchFamily="49" charset="-122"/>
                <a:ea typeface="隶书" panose="02010509060101010101" pitchFamily="49" charset="-122"/>
              </a:rPr>
              <a:t>）用形体分析和结构分析法补全和检查尺寸。注意尺寸配置要清晰，标注方法和尺寸数值要符合标准规定。</a:t>
            </a:r>
          </a:p>
        </p:txBody>
      </p:sp>
    </p:spTree>
    <p:extLst>
      <p:ext uri="{BB962C8B-B14F-4D97-AF65-F5344CB8AC3E}">
        <p14:creationId xmlns:p14="http://schemas.microsoft.com/office/powerpoint/2010/main" val="2429484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0852F64-EB17-FCBD-D8DE-755FA2166CC5}"/>
              </a:ext>
            </a:extLst>
          </p:cNvPr>
          <p:cNvSpPr/>
          <p:nvPr/>
        </p:nvSpPr>
        <p:spPr>
          <a:xfrm>
            <a:off x="1440691" y="260648"/>
            <a:ext cx="6262617" cy="523220"/>
          </a:xfrm>
          <a:prstGeom prst="rect">
            <a:avLst/>
          </a:prstGeom>
          <a:gradFill rotWithShape="0">
            <a:gsLst>
              <a:gs pos="0">
                <a:srgbClr val="FF9933"/>
              </a:gs>
              <a:gs pos="50000">
                <a:srgbClr val="FFFFFF"/>
              </a:gs>
              <a:gs pos="100000">
                <a:srgbClr val="FF9933"/>
              </a:gs>
            </a:gsLst>
            <a:lin ang="2700000" scaled="1"/>
            <a:tileRect/>
          </a:gradFill>
          <a:ln w="9525">
            <a:noFill/>
          </a:ln>
          <a:effectLst>
            <a:outerShdw sy="50000" kx="2453608" rotWithShape="0">
              <a:srgbClr val="808080"/>
            </a:outerShdw>
          </a:effectLst>
        </p:spPr>
        <p:txBody>
          <a:bodyPr wrap="square">
            <a:spAutoFit/>
          </a:bodyPr>
          <a:lstStyle/>
          <a:p>
            <a:pPr fontAlgn="auto">
              <a:spcBef>
                <a:spcPts val="0"/>
              </a:spcBef>
              <a:spcAft>
                <a:spcPts val="0"/>
              </a:spcAft>
              <a:defRPr/>
            </a:pPr>
            <a:r>
              <a:rPr lang="en-US" altLang="zh-CN" sz="2800" b="1" kern="0" dirty="0">
                <a:solidFill>
                  <a:srgbClr val="990099"/>
                </a:solidFill>
                <a:latin typeface="黑体" panose="02010609060101010101" pitchFamily="2" charset="-122"/>
                <a:ea typeface="黑体" panose="02010609060101010101" pitchFamily="2" charset="-122"/>
              </a:rPr>
              <a:t> 8.5  </a:t>
            </a:r>
            <a:r>
              <a:rPr lang="zh-CN" altLang="en-US" sz="2800" b="1" kern="0" dirty="0">
                <a:solidFill>
                  <a:srgbClr val="990099"/>
                </a:solidFill>
                <a:latin typeface="黑体" panose="02010609060101010101" pitchFamily="2" charset="-122"/>
                <a:ea typeface="黑体" panose="02010609060101010101" pitchFamily="2" charset="-122"/>
              </a:rPr>
              <a:t>零件图的视图表达及读零件图</a:t>
            </a:r>
          </a:p>
        </p:txBody>
      </p:sp>
      <p:sp>
        <p:nvSpPr>
          <p:cNvPr id="3" name="Rectangle 3">
            <a:extLst>
              <a:ext uri="{FF2B5EF4-FFF2-40B4-BE49-F238E27FC236}">
                <a16:creationId xmlns:a16="http://schemas.microsoft.com/office/drawing/2014/main" id="{E703D0D8-F049-C4F6-4B14-F93B578ECA98}"/>
              </a:ext>
            </a:extLst>
          </p:cNvPr>
          <p:cNvSpPr txBox="1">
            <a:spLocks noChangeArrowheads="1"/>
          </p:cNvSpPr>
          <p:nvPr/>
        </p:nvSpPr>
        <p:spPr bwMode="auto">
          <a:xfrm>
            <a:off x="287338" y="1052513"/>
            <a:ext cx="3997325" cy="5191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spAutoFit/>
          </a:bodyPr>
          <a:lstStyle>
            <a:lvl1pPr marL="0" indent="0" algn="ctr" rtl="0" fontAlgn="base">
              <a:spcBef>
                <a:spcPct val="20000"/>
              </a:spcBef>
              <a:spcAft>
                <a:spcPct val="0"/>
              </a:spcAft>
              <a:buNone/>
              <a:defRPr kumimoji="1" sz="2400" kern="1200">
                <a:solidFill>
                  <a:schemeClr val="tx2"/>
                </a:solidFill>
                <a:latin typeface="+mn-lt"/>
                <a:ea typeface="+mn-ea"/>
                <a:cs typeface="+mn-cs"/>
              </a:defRPr>
            </a:lvl1pPr>
            <a:lvl2pPr marL="457200" indent="0" algn="ctr" rtl="0" fontAlgn="base">
              <a:spcBef>
                <a:spcPct val="20000"/>
              </a:spcBef>
              <a:spcAft>
                <a:spcPct val="0"/>
              </a:spcAft>
              <a:buNone/>
              <a:defRPr kumimoji="1" sz="2000" kern="1200">
                <a:solidFill>
                  <a:schemeClr val="tx2"/>
                </a:solidFill>
                <a:latin typeface="+mn-lt"/>
                <a:ea typeface="+mn-ea"/>
                <a:cs typeface="+mn-cs"/>
              </a:defRPr>
            </a:lvl2pPr>
            <a:lvl3pPr marL="914400" indent="0" algn="ctr" rtl="0" fontAlgn="base">
              <a:spcBef>
                <a:spcPct val="20000"/>
              </a:spcBef>
              <a:spcAft>
                <a:spcPct val="0"/>
              </a:spcAft>
              <a:buNone/>
              <a:defRPr kumimoji="1" sz="1800" kern="1200">
                <a:solidFill>
                  <a:schemeClr val="tx2"/>
                </a:solidFill>
                <a:latin typeface="+mn-lt"/>
                <a:ea typeface="+mn-ea"/>
                <a:cs typeface="+mn-cs"/>
              </a:defRPr>
            </a:lvl3pPr>
            <a:lvl4pPr marL="1371600" indent="0" algn="ctr" rtl="0" fontAlgn="base">
              <a:spcBef>
                <a:spcPct val="20000"/>
              </a:spcBef>
              <a:spcAft>
                <a:spcPct val="0"/>
              </a:spcAft>
              <a:buNone/>
              <a:defRPr kumimoji="1" sz="1600" kern="1200">
                <a:solidFill>
                  <a:schemeClr val="tx2"/>
                </a:solidFill>
                <a:latin typeface="+mn-lt"/>
                <a:ea typeface="+mn-ea"/>
                <a:cs typeface="+mn-cs"/>
              </a:defRPr>
            </a:lvl4pPr>
            <a:lvl5pPr marL="1828800" indent="0" algn="ctr" rtl="0" fontAlgn="base">
              <a:spcBef>
                <a:spcPct val="20000"/>
              </a:spcBef>
              <a:spcAft>
                <a:spcPct val="0"/>
              </a:spcAft>
              <a:buNone/>
              <a:defRPr kumimoji="1" sz="1600" kern="1200">
                <a:solidFill>
                  <a:schemeClr val="tx2"/>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ct val="50000"/>
              </a:spcBef>
              <a:buFont typeface="Wingdings" panose="05000000000000000000" pitchFamily="2" charset="2"/>
              <a:buNone/>
            </a:pPr>
            <a:r>
              <a:rPr lang="en-US" altLang="zh-CN" sz="2800" b="1" dirty="0">
                <a:solidFill>
                  <a:srgbClr val="C00000"/>
                </a:solidFill>
                <a:latin typeface="黑体" panose="02010609060101010101" pitchFamily="49" charset="-122"/>
                <a:ea typeface="黑体" panose="02010609060101010101" pitchFamily="49" charset="-122"/>
              </a:rPr>
              <a:t>1.</a:t>
            </a:r>
            <a:r>
              <a:rPr lang="zh-CN" altLang="en-US" sz="2800" b="1" dirty="0">
                <a:solidFill>
                  <a:srgbClr val="C00000"/>
                </a:solidFill>
                <a:latin typeface="黑体" panose="02010609060101010101" pitchFamily="49" charset="-122"/>
                <a:ea typeface="黑体" panose="02010609060101010101" pitchFamily="49" charset="-122"/>
              </a:rPr>
              <a:t>零件的视图选择</a:t>
            </a:r>
          </a:p>
        </p:txBody>
      </p:sp>
      <p:sp>
        <p:nvSpPr>
          <p:cNvPr id="4" name="Rectangle 7">
            <a:extLst>
              <a:ext uri="{FF2B5EF4-FFF2-40B4-BE49-F238E27FC236}">
                <a16:creationId xmlns:a16="http://schemas.microsoft.com/office/drawing/2014/main" id="{C8A32B5C-9446-1C99-51D2-5930B85E4023}"/>
              </a:ext>
            </a:extLst>
          </p:cNvPr>
          <p:cNvSpPr>
            <a:spLocks noChangeArrowheads="1"/>
          </p:cNvSpPr>
          <p:nvPr/>
        </p:nvSpPr>
        <p:spPr bwMode="auto">
          <a:xfrm>
            <a:off x="359407" y="1749721"/>
            <a:ext cx="8425184" cy="1848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lvl1pPr indent="812800">
              <a:spcBef>
                <a:spcPct val="0"/>
              </a:spcBef>
              <a:tabLst>
                <a:tab pos="0" algn="l"/>
              </a:tabLst>
              <a:defRPr kumimoji="1" sz="2400">
                <a:solidFill>
                  <a:schemeClr val="tx1"/>
                </a:solidFill>
                <a:latin typeface="Times New Roman" panose="02020603050405020304" pitchFamily="18" charset="0"/>
                <a:ea typeface="宋体" panose="02010600030101010101" pitchFamily="2" charset="-122"/>
              </a:defRPr>
            </a:lvl1pPr>
            <a:lvl2pPr marL="992188">
              <a:spcBef>
                <a:spcPct val="0"/>
              </a:spcBef>
              <a:tabLst>
                <a:tab pos="0" algn="l"/>
              </a:tabLst>
              <a:defRPr kumimoji="1" sz="2400">
                <a:solidFill>
                  <a:schemeClr val="tx1"/>
                </a:solidFill>
                <a:latin typeface="Times New Roman" panose="02020603050405020304" pitchFamily="18" charset="0"/>
                <a:ea typeface="宋体" panose="02010600030101010101" pitchFamily="2" charset="-122"/>
              </a:defRPr>
            </a:lvl2pPr>
            <a:lvl3pPr marL="1171575">
              <a:spcBef>
                <a:spcPct val="0"/>
              </a:spcBef>
              <a:tabLst>
                <a:tab pos="0" algn="l"/>
              </a:tabLst>
              <a:defRPr kumimoji="1" sz="2400">
                <a:solidFill>
                  <a:schemeClr val="tx1"/>
                </a:solidFill>
                <a:latin typeface="Times New Roman" panose="02020603050405020304" pitchFamily="18" charset="0"/>
                <a:ea typeface="宋体" panose="02010600030101010101" pitchFamily="2" charset="-122"/>
              </a:defRPr>
            </a:lvl3pPr>
            <a:lvl4pPr>
              <a:spcBef>
                <a:spcPct val="0"/>
              </a:spcBef>
              <a:tabLst>
                <a:tab pos="0" algn="l"/>
              </a:tabLst>
              <a:defRPr kumimoji="1" sz="2400">
                <a:solidFill>
                  <a:schemeClr val="tx1"/>
                </a:solidFill>
                <a:latin typeface="Times New Roman" panose="02020603050405020304" pitchFamily="18" charset="0"/>
                <a:ea typeface="宋体" panose="02010600030101010101" pitchFamily="2" charset="-122"/>
              </a:defRPr>
            </a:lvl4pPr>
            <a:lvl5pPr>
              <a:spcBef>
                <a:spcPct val="0"/>
              </a:spcBef>
              <a:tabLst>
                <a:tab pos="0" algn="l"/>
              </a:tabLst>
              <a:defRPr kumimoji="1"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tabLst>
                <a:tab pos="0" algn="l"/>
              </a:tabLst>
              <a:defRPr kumimoji="1"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tabLst>
                <a:tab pos="0" algn="l"/>
              </a:tabLst>
              <a:defRPr kumimoji="1"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tabLst>
                <a:tab pos="0" algn="l"/>
              </a:tabLst>
              <a:defRPr kumimoji="1"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tabLst>
                <a:tab pos="0" algn="l"/>
              </a:tabLst>
              <a:defRPr kumimoji="1" sz="2400">
                <a:solidFill>
                  <a:schemeClr val="tx1"/>
                </a:solidFill>
                <a:latin typeface="Times New Roman" panose="02020603050405020304" pitchFamily="18" charset="0"/>
                <a:ea typeface="宋体" panose="02010600030101010101" pitchFamily="2" charset="-122"/>
              </a:defRPr>
            </a:lvl9pPr>
          </a:lstStyle>
          <a:p>
            <a:pPr>
              <a:lnSpc>
                <a:spcPct val="115000"/>
              </a:lnSpc>
              <a:spcBef>
                <a:spcPct val="30000"/>
              </a:spcBef>
              <a:defRPr/>
            </a:pPr>
            <a:r>
              <a:rPr lang="zh-CN" altLang="en-US" dirty="0">
                <a:solidFill>
                  <a:srgbClr val="000000"/>
                </a:solidFill>
                <a:latin typeface="隶书" panose="02010509060101010101" pitchFamily="49" charset="-122"/>
                <a:ea typeface="隶书" panose="02010509060101010101" pitchFamily="49" charset="-122"/>
              </a:rPr>
              <a:t>在选择零件图的视图时，力求用较少的视图</a:t>
            </a:r>
            <a:r>
              <a:rPr lang="zh-CN" altLang="en-US" dirty="0">
                <a:solidFill>
                  <a:srgbClr val="FF0066"/>
                </a:solidFill>
                <a:latin typeface="隶书" panose="02010509060101010101" pitchFamily="49" charset="-122"/>
                <a:ea typeface="隶书" panose="02010509060101010101" pitchFamily="49" charset="-122"/>
              </a:rPr>
              <a:t>完整</a:t>
            </a:r>
            <a:r>
              <a:rPr lang="zh-CN" altLang="en-US" dirty="0">
                <a:solidFill>
                  <a:srgbClr val="000000"/>
                </a:solidFill>
                <a:latin typeface="隶书" panose="02010509060101010101" pitchFamily="49" charset="-122"/>
                <a:ea typeface="隶书" panose="02010509060101010101" pitchFamily="49" charset="-122"/>
              </a:rPr>
              <a:t>、</a:t>
            </a:r>
            <a:r>
              <a:rPr lang="zh-CN" altLang="en-US" dirty="0">
                <a:solidFill>
                  <a:srgbClr val="FF0066"/>
                </a:solidFill>
                <a:latin typeface="隶书" panose="02010509060101010101" pitchFamily="49" charset="-122"/>
                <a:ea typeface="隶书" panose="02010509060101010101" pitchFamily="49" charset="-122"/>
              </a:rPr>
              <a:t>正确</a:t>
            </a:r>
            <a:r>
              <a:rPr lang="zh-CN" altLang="en-US" dirty="0">
                <a:solidFill>
                  <a:srgbClr val="000000"/>
                </a:solidFill>
                <a:latin typeface="隶书" panose="02010509060101010101" pitchFamily="49" charset="-122"/>
                <a:ea typeface="隶书" panose="02010509060101010101" pitchFamily="49" charset="-122"/>
              </a:rPr>
              <a:t>、 </a:t>
            </a:r>
            <a:r>
              <a:rPr lang="zh-CN" altLang="en-US" dirty="0">
                <a:solidFill>
                  <a:srgbClr val="FF0066"/>
                </a:solidFill>
                <a:latin typeface="隶书" panose="02010509060101010101" pitchFamily="49" charset="-122"/>
                <a:ea typeface="隶书" panose="02010509060101010101" pitchFamily="49" charset="-122"/>
              </a:rPr>
              <a:t>清晰</a:t>
            </a:r>
            <a:r>
              <a:rPr lang="zh-CN" altLang="en-US" dirty="0">
                <a:solidFill>
                  <a:srgbClr val="000000"/>
                </a:solidFill>
                <a:latin typeface="隶书" panose="02010509060101010101" pitchFamily="49" charset="-122"/>
                <a:ea typeface="隶书" panose="02010509060101010101" pitchFamily="49" charset="-122"/>
              </a:rPr>
              <a:t>地表达出零件的结构。</a:t>
            </a:r>
            <a:endParaRPr lang="en-US" altLang="zh-CN" dirty="0">
              <a:solidFill>
                <a:srgbClr val="000000"/>
              </a:solidFill>
              <a:latin typeface="隶书" panose="02010509060101010101" pitchFamily="49" charset="-122"/>
              <a:ea typeface="隶书" panose="02010509060101010101" pitchFamily="49" charset="-122"/>
            </a:endParaRPr>
          </a:p>
          <a:p>
            <a:pPr>
              <a:lnSpc>
                <a:spcPct val="115000"/>
              </a:lnSpc>
              <a:spcBef>
                <a:spcPct val="30000"/>
              </a:spcBef>
              <a:buFont typeface="Wingdings" panose="05000000000000000000" pitchFamily="2" charset="2"/>
              <a:buNone/>
              <a:defRPr/>
            </a:pPr>
            <a:r>
              <a:rPr lang="zh-CN" altLang="en-US" dirty="0">
                <a:solidFill>
                  <a:srgbClr val="000000"/>
                </a:solidFill>
                <a:latin typeface="隶书" panose="02010509060101010101" pitchFamily="49" charset="-122"/>
                <a:ea typeface="隶书" panose="02010509060101010101" pitchFamily="49" charset="-122"/>
              </a:rPr>
              <a:t>必须根据零件的结构特点，首先选择好主视图，再选一    组合适的其它视图，并用恰当的方法予以表达。 </a:t>
            </a:r>
          </a:p>
        </p:txBody>
      </p:sp>
      <p:sp>
        <p:nvSpPr>
          <p:cNvPr id="5" name="Text Box 3">
            <a:extLst>
              <a:ext uri="{FF2B5EF4-FFF2-40B4-BE49-F238E27FC236}">
                <a16:creationId xmlns:a16="http://schemas.microsoft.com/office/drawing/2014/main" id="{6AC4A2CC-8763-EBC0-E2A0-9B1DF5CD5C4E}"/>
              </a:ext>
            </a:extLst>
          </p:cNvPr>
          <p:cNvSpPr txBox="1">
            <a:spLocks noChangeArrowheads="1"/>
          </p:cNvSpPr>
          <p:nvPr/>
        </p:nvSpPr>
        <p:spPr bwMode="auto">
          <a:xfrm>
            <a:off x="1111640" y="3950239"/>
            <a:ext cx="2348720"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nchor="ctr">
            <a:spAutoFit/>
          </a:bodyPr>
          <a:lstStyle/>
          <a:p>
            <a:pPr algn="ctr" eaLnBrk="0" hangingPunct="0">
              <a:defRPr/>
            </a:pPr>
            <a:r>
              <a:rPr kumimoji="1" lang="zh-CN" altLang="en-US" sz="2800" b="1" dirty="0">
                <a:solidFill>
                  <a:srgbClr val="000000"/>
                </a:solidFill>
                <a:latin typeface="Times New Roman" panose="02020603050405020304" pitchFamily="18" charset="0"/>
                <a:ea typeface="隶书" panose="02010509060101010101" pitchFamily="49" charset="-122"/>
              </a:rPr>
              <a:t>如：</a:t>
            </a:r>
            <a:r>
              <a:rPr kumimoji="1" lang="zh-CN" altLang="en-US" sz="2800" b="1" dirty="0">
                <a:solidFill>
                  <a:srgbClr val="008000"/>
                </a:solidFill>
                <a:latin typeface="Times New Roman" panose="02020603050405020304" pitchFamily="18" charset="0"/>
                <a:ea typeface="隶书" panose="02010509060101010101" pitchFamily="49" charset="-122"/>
              </a:rPr>
              <a:t>轴套零件</a:t>
            </a:r>
          </a:p>
        </p:txBody>
      </p:sp>
      <p:sp>
        <p:nvSpPr>
          <p:cNvPr id="6" name="Text Box 4">
            <a:extLst>
              <a:ext uri="{FF2B5EF4-FFF2-40B4-BE49-F238E27FC236}">
                <a16:creationId xmlns:a16="http://schemas.microsoft.com/office/drawing/2014/main" id="{A29912A5-CAA9-BC72-B647-0F655D1D4F2A}"/>
              </a:ext>
            </a:extLst>
          </p:cNvPr>
          <p:cNvSpPr txBox="1">
            <a:spLocks noChangeArrowheads="1"/>
          </p:cNvSpPr>
          <p:nvPr/>
        </p:nvSpPr>
        <p:spPr bwMode="auto">
          <a:xfrm>
            <a:off x="4300339" y="5972223"/>
            <a:ext cx="3460750"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p>
            <a:pPr algn="ctr" eaLnBrk="0" hangingPunct="0">
              <a:defRPr/>
            </a:pPr>
            <a:r>
              <a:rPr kumimoji="1" lang="zh-CN" altLang="en-US" sz="2400" b="1" dirty="0">
                <a:solidFill>
                  <a:srgbClr val="CC0099"/>
                </a:solidFill>
                <a:latin typeface="隶书" panose="02010509060101010101" pitchFamily="49" charset="-122"/>
                <a:ea typeface="隶书" panose="02010509060101010101" pitchFamily="49" charset="-122"/>
              </a:rPr>
              <a:t>一个视图即可</a:t>
            </a:r>
            <a:endParaRPr kumimoji="1" lang="zh-CN" altLang="en-US" sz="2400" dirty="0">
              <a:solidFill>
                <a:srgbClr val="CC0099"/>
              </a:solidFill>
              <a:latin typeface="隶书" panose="02010509060101010101" pitchFamily="49" charset="-122"/>
              <a:ea typeface="隶书" panose="02010509060101010101" pitchFamily="49" charset="-122"/>
            </a:endParaRPr>
          </a:p>
        </p:txBody>
      </p:sp>
      <p:pic>
        <p:nvPicPr>
          <p:cNvPr id="34" name="Picture 32">
            <a:extLst>
              <a:ext uri="{FF2B5EF4-FFF2-40B4-BE49-F238E27FC236}">
                <a16:creationId xmlns:a16="http://schemas.microsoft.com/office/drawing/2014/main" id="{C38F457B-2B08-B5CF-77B0-2ACFCBCF15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162" t="27109" r="43103" b="16867"/>
          <a:stretch>
            <a:fillRect/>
          </a:stretch>
        </p:blipFill>
        <p:spPr bwMode="auto">
          <a:xfrm>
            <a:off x="1657152" y="4553242"/>
            <a:ext cx="1905000" cy="1771650"/>
          </a:xfrm>
          <a:prstGeom prst="rect">
            <a:avLst/>
          </a:prstGeom>
          <a:noFill/>
          <a:extLst>
            <a:ext uri="{909E8E84-426E-40DD-AFC4-6F175D3DCCD1}">
              <a14:hiddenFill xmlns:a14="http://schemas.microsoft.com/office/drawing/2010/main">
                <a:solidFill>
                  <a:srgbClr val="FFFFFF"/>
                </a:solidFill>
              </a14:hiddenFill>
            </a:ext>
          </a:extLst>
        </p:spPr>
      </p:pic>
      <p:grpSp>
        <p:nvGrpSpPr>
          <p:cNvPr id="38" name="组合 37">
            <a:extLst>
              <a:ext uri="{FF2B5EF4-FFF2-40B4-BE49-F238E27FC236}">
                <a16:creationId xmlns:a16="http://schemas.microsoft.com/office/drawing/2014/main" id="{F39DFBA5-DFA8-BF98-C119-AE53C3229AD6}"/>
              </a:ext>
            </a:extLst>
          </p:cNvPr>
          <p:cNvGrpSpPr/>
          <p:nvPr/>
        </p:nvGrpSpPr>
        <p:grpSpPr>
          <a:xfrm>
            <a:off x="5148064" y="4365104"/>
            <a:ext cx="2335213" cy="1428750"/>
            <a:chOff x="4879975" y="4722813"/>
            <a:chExt cx="2335213" cy="1428750"/>
          </a:xfrm>
        </p:grpSpPr>
        <p:grpSp>
          <p:nvGrpSpPr>
            <p:cNvPr id="7" name="Group 5">
              <a:extLst>
                <a:ext uri="{FF2B5EF4-FFF2-40B4-BE49-F238E27FC236}">
                  <a16:creationId xmlns:a16="http://schemas.microsoft.com/office/drawing/2014/main" id="{DA5B5C79-4171-26FE-0022-2EC351F60511}"/>
                </a:ext>
              </a:extLst>
            </p:cNvPr>
            <p:cNvGrpSpPr>
              <a:grpSpLocks/>
            </p:cNvGrpSpPr>
            <p:nvPr/>
          </p:nvGrpSpPr>
          <p:grpSpPr bwMode="auto">
            <a:xfrm>
              <a:off x="4879975" y="4722813"/>
              <a:ext cx="2335213" cy="1428750"/>
              <a:chOff x="3074" y="2975"/>
              <a:chExt cx="1471" cy="900"/>
            </a:xfrm>
          </p:grpSpPr>
          <p:sp>
            <p:nvSpPr>
              <p:cNvPr id="9" name="Line 7">
                <a:extLst>
                  <a:ext uri="{FF2B5EF4-FFF2-40B4-BE49-F238E27FC236}">
                    <a16:creationId xmlns:a16="http://schemas.microsoft.com/office/drawing/2014/main" id="{5C28C5FD-EB20-0106-6B9E-A5DD9E9A3A21}"/>
                  </a:ext>
                </a:extLst>
              </p:cNvPr>
              <p:cNvSpPr>
                <a:spLocks noChangeShapeType="1"/>
              </p:cNvSpPr>
              <p:nvPr/>
            </p:nvSpPr>
            <p:spPr bwMode="auto">
              <a:xfrm>
                <a:off x="3074" y="3287"/>
                <a:ext cx="1080" cy="0"/>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10" name="Rectangle 8">
                <a:extLst>
                  <a:ext uri="{FF2B5EF4-FFF2-40B4-BE49-F238E27FC236}">
                    <a16:creationId xmlns:a16="http://schemas.microsoft.com/office/drawing/2014/main" id="{5A3DE8BF-1293-4570-807F-7C53CDAB65EC}"/>
                  </a:ext>
                </a:extLst>
              </p:cNvPr>
              <p:cNvSpPr>
                <a:spLocks noChangeArrowheads="1"/>
              </p:cNvSpPr>
              <p:nvPr/>
            </p:nvSpPr>
            <p:spPr bwMode="auto">
              <a:xfrm>
                <a:off x="3206" y="2987"/>
                <a:ext cx="852" cy="600"/>
              </a:xfrm>
              <a:prstGeom prst="rect">
                <a:avLst/>
              </a:prstGeom>
              <a:noFill/>
              <a:ln w="38100">
                <a:solidFill>
                  <a:srgbClr val="000000"/>
                </a:solidFill>
                <a:miter lim="800000"/>
                <a:headEnd/>
                <a:tailEnd/>
              </a:ln>
              <a:extLst>
                <a:ext uri="{909E8E84-426E-40DD-AFC4-6F175D3DCCD1}">
                  <a14:hiddenFill xmlns:a14="http://schemas.microsoft.com/office/drawing/2010/main">
                    <a:solidFill>
                      <a:schemeClr val="accent1"/>
                    </a:solid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11" name="Line 9">
                <a:extLst>
                  <a:ext uri="{FF2B5EF4-FFF2-40B4-BE49-F238E27FC236}">
                    <a16:creationId xmlns:a16="http://schemas.microsoft.com/office/drawing/2014/main" id="{F240A626-416B-94C2-EFC7-78E7C4691994}"/>
                  </a:ext>
                </a:extLst>
              </p:cNvPr>
              <p:cNvSpPr>
                <a:spLocks noChangeShapeType="1"/>
              </p:cNvSpPr>
              <p:nvPr/>
            </p:nvSpPr>
            <p:spPr bwMode="auto">
              <a:xfrm>
                <a:off x="3206" y="3095"/>
                <a:ext cx="852"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12" name="Line 10">
                <a:extLst>
                  <a:ext uri="{FF2B5EF4-FFF2-40B4-BE49-F238E27FC236}">
                    <a16:creationId xmlns:a16="http://schemas.microsoft.com/office/drawing/2014/main" id="{63E84383-12D6-E042-1AD2-087F00FCA589}"/>
                  </a:ext>
                </a:extLst>
              </p:cNvPr>
              <p:cNvSpPr>
                <a:spLocks noChangeShapeType="1"/>
              </p:cNvSpPr>
              <p:nvPr/>
            </p:nvSpPr>
            <p:spPr bwMode="auto">
              <a:xfrm>
                <a:off x="3206" y="3479"/>
                <a:ext cx="852"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13" name="Line 11">
                <a:extLst>
                  <a:ext uri="{FF2B5EF4-FFF2-40B4-BE49-F238E27FC236}">
                    <a16:creationId xmlns:a16="http://schemas.microsoft.com/office/drawing/2014/main" id="{72868359-E1A5-B55F-7D5E-D5F5F80D403C}"/>
                  </a:ext>
                </a:extLst>
              </p:cNvPr>
              <p:cNvSpPr>
                <a:spLocks noChangeShapeType="1"/>
              </p:cNvSpPr>
              <p:nvPr/>
            </p:nvSpPr>
            <p:spPr bwMode="auto">
              <a:xfrm flipV="1">
                <a:off x="3206" y="2975"/>
                <a:ext cx="120" cy="1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14" name="Line 12">
                <a:extLst>
                  <a:ext uri="{FF2B5EF4-FFF2-40B4-BE49-F238E27FC236}">
                    <a16:creationId xmlns:a16="http://schemas.microsoft.com/office/drawing/2014/main" id="{D625324C-4B48-5BDD-A153-0F850422547C}"/>
                  </a:ext>
                </a:extLst>
              </p:cNvPr>
              <p:cNvSpPr>
                <a:spLocks noChangeShapeType="1"/>
              </p:cNvSpPr>
              <p:nvPr/>
            </p:nvSpPr>
            <p:spPr bwMode="auto">
              <a:xfrm flipV="1">
                <a:off x="3386" y="2975"/>
                <a:ext cx="108" cy="10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15" name="Line 13">
                <a:extLst>
                  <a:ext uri="{FF2B5EF4-FFF2-40B4-BE49-F238E27FC236}">
                    <a16:creationId xmlns:a16="http://schemas.microsoft.com/office/drawing/2014/main" id="{0BD58E39-DF40-548A-02D4-176FCBB8FCE7}"/>
                  </a:ext>
                </a:extLst>
              </p:cNvPr>
              <p:cNvSpPr>
                <a:spLocks noChangeShapeType="1"/>
              </p:cNvSpPr>
              <p:nvPr/>
            </p:nvSpPr>
            <p:spPr bwMode="auto">
              <a:xfrm flipV="1">
                <a:off x="3566" y="2987"/>
                <a:ext cx="108" cy="10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16" name="Line 14">
                <a:extLst>
                  <a:ext uri="{FF2B5EF4-FFF2-40B4-BE49-F238E27FC236}">
                    <a16:creationId xmlns:a16="http://schemas.microsoft.com/office/drawing/2014/main" id="{0655B472-E53B-3A71-4E71-4AEE3E16084C}"/>
                  </a:ext>
                </a:extLst>
              </p:cNvPr>
              <p:cNvSpPr>
                <a:spLocks noChangeShapeType="1"/>
              </p:cNvSpPr>
              <p:nvPr/>
            </p:nvSpPr>
            <p:spPr bwMode="auto">
              <a:xfrm flipV="1">
                <a:off x="3770" y="2975"/>
                <a:ext cx="108" cy="10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17" name="Line 15">
                <a:extLst>
                  <a:ext uri="{FF2B5EF4-FFF2-40B4-BE49-F238E27FC236}">
                    <a16:creationId xmlns:a16="http://schemas.microsoft.com/office/drawing/2014/main" id="{B3F9EDF2-DD7D-8957-3A4D-1E3F545AF4D2}"/>
                  </a:ext>
                </a:extLst>
              </p:cNvPr>
              <p:cNvSpPr>
                <a:spLocks noChangeShapeType="1"/>
              </p:cNvSpPr>
              <p:nvPr/>
            </p:nvSpPr>
            <p:spPr bwMode="auto">
              <a:xfrm flipV="1">
                <a:off x="3206" y="3479"/>
                <a:ext cx="108" cy="10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18" name="Line 16">
                <a:extLst>
                  <a:ext uri="{FF2B5EF4-FFF2-40B4-BE49-F238E27FC236}">
                    <a16:creationId xmlns:a16="http://schemas.microsoft.com/office/drawing/2014/main" id="{ED2ABD50-1142-F93E-93F3-15A3F79D6F89}"/>
                  </a:ext>
                </a:extLst>
              </p:cNvPr>
              <p:cNvSpPr>
                <a:spLocks noChangeShapeType="1"/>
              </p:cNvSpPr>
              <p:nvPr/>
            </p:nvSpPr>
            <p:spPr bwMode="auto">
              <a:xfrm flipV="1">
                <a:off x="3398" y="3479"/>
                <a:ext cx="108" cy="10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19" name="Line 17">
                <a:extLst>
                  <a:ext uri="{FF2B5EF4-FFF2-40B4-BE49-F238E27FC236}">
                    <a16:creationId xmlns:a16="http://schemas.microsoft.com/office/drawing/2014/main" id="{9AF99544-FB52-0A4D-63B6-907A873B2FFE}"/>
                  </a:ext>
                </a:extLst>
              </p:cNvPr>
              <p:cNvSpPr>
                <a:spLocks noChangeShapeType="1"/>
              </p:cNvSpPr>
              <p:nvPr/>
            </p:nvSpPr>
            <p:spPr bwMode="auto">
              <a:xfrm flipV="1">
                <a:off x="3602" y="3479"/>
                <a:ext cx="108" cy="10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20" name="Line 18">
                <a:extLst>
                  <a:ext uri="{FF2B5EF4-FFF2-40B4-BE49-F238E27FC236}">
                    <a16:creationId xmlns:a16="http://schemas.microsoft.com/office/drawing/2014/main" id="{73179BD8-5A57-9145-103F-6A631FFA08A1}"/>
                  </a:ext>
                </a:extLst>
              </p:cNvPr>
              <p:cNvSpPr>
                <a:spLocks noChangeShapeType="1"/>
              </p:cNvSpPr>
              <p:nvPr/>
            </p:nvSpPr>
            <p:spPr bwMode="auto">
              <a:xfrm flipV="1">
                <a:off x="3782" y="3479"/>
                <a:ext cx="108" cy="10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21" name="Line 19">
                <a:extLst>
                  <a:ext uri="{FF2B5EF4-FFF2-40B4-BE49-F238E27FC236}">
                    <a16:creationId xmlns:a16="http://schemas.microsoft.com/office/drawing/2014/main" id="{59DE86DE-CBCC-C56D-FBFE-028FBE3FB41C}"/>
                  </a:ext>
                </a:extLst>
              </p:cNvPr>
              <p:cNvSpPr>
                <a:spLocks noChangeShapeType="1"/>
              </p:cNvSpPr>
              <p:nvPr/>
            </p:nvSpPr>
            <p:spPr bwMode="auto">
              <a:xfrm flipV="1">
                <a:off x="3962" y="3491"/>
                <a:ext cx="96" cy="9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22" name="Line 20">
                <a:extLst>
                  <a:ext uri="{FF2B5EF4-FFF2-40B4-BE49-F238E27FC236}">
                    <a16:creationId xmlns:a16="http://schemas.microsoft.com/office/drawing/2014/main" id="{256C4CED-62D5-B3B3-4E5E-9054F4666911}"/>
                  </a:ext>
                </a:extLst>
              </p:cNvPr>
              <p:cNvSpPr>
                <a:spLocks noChangeShapeType="1"/>
              </p:cNvSpPr>
              <p:nvPr/>
            </p:nvSpPr>
            <p:spPr bwMode="auto">
              <a:xfrm flipV="1">
                <a:off x="3950" y="2999"/>
                <a:ext cx="96" cy="9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23" name="Line 21">
                <a:extLst>
                  <a:ext uri="{FF2B5EF4-FFF2-40B4-BE49-F238E27FC236}">
                    <a16:creationId xmlns:a16="http://schemas.microsoft.com/office/drawing/2014/main" id="{CC528781-16CF-0A0C-C26D-EB98201FC873}"/>
                  </a:ext>
                </a:extLst>
              </p:cNvPr>
              <p:cNvSpPr>
                <a:spLocks noChangeShapeType="1"/>
              </p:cNvSpPr>
              <p:nvPr/>
            </p:nvSpPr>
            <p:spPr bwMode="auto">
              <a:xfrm>
                <a:off x="4058" y="3095"/>
                <a:ext cx="26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24" name="Line 22">
                <a:extLst>
                  <a:ext uri="{FF2B5EF4-FFF2-40B4-BE49-F238E27FC236}">
                    <a16:creationId xmlns:a16="http://schemas.microsoft.com/office/drawing/2014/main" id="{749B8AA4-5A89-52FB-553F-350B834BD8F8}"/>
                  </a:ext>
                </a:extLst>
              </p:cNvPr>
              <p:cNvSpPr>
                <a:spLocks noChangeShapeType="1"/>
              </p:cNvSpPr>
              <p:nvPr/>
            </p:nvSpPr>
            <p:spPr bwMode="auto">
              <a:xfrm>
                <a:off x="4058" y="3479"/>
                <a:ext cx="26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25" name="Line 23">
                <a:extLst>
                  <a:ext uri="{FF2B5EF4-FFF2-40B4-BE49-F238E27FC236}">
                    <a16:creationId xmlns:a16="http://schemas.microsoft.com/office/drawing/2014/main" id="{67EFD61D-ED49-ADB5-4044-13CA275A286C}"/>
                  </a:ext>
                </a:extLst>
              </p:cNvPr>
              <p:cNvSpPr>
                <a:spLocks noChangeShapeType="1"/>
              </p:cNvSpPr>
              <p:nvPr/>
            </p:nvSpPr>
            <p:spPr bwMode="auto">
              <a:xfrm flipH="1">
                <a:off x="4272" y="3072"/>
                <a:ext cx="0" cy="432"/>
              </a:xfrm>
              <a:prstGeom prst="line">
                <a:avLst/>
              </a:prstGeom>
              <a:noFill/>
              <a:ln w="9525">
                <a:solidFill>
                  <a:srgbClr val="000000"/>
                </a:solidFill>
                <a:round/>
                <a:headEnd type="triangle" w="sm" len="lg"/>
                <a:tailEnd type="triangle" w="sm" len="lg"/>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26" name="Line 24">
                <a:extLst>
                  <a:ext uri="{FF2B5EF4-FFF2-40B4-BE49-F238E27FC236}">
                    <a16:creationId xmlns:a16="http://schemas.microsoft.com/office/drawing/2014/main" id="{B52E5668-FB68-F518-EC86-DB018715436B}"/>
                  </a:ext>
                </a:extLst>
              </p:cNvPr>
              <p:cNvSpPr>
                <a:spLocks noChangeShapeType="1"/>
              </p:cNvSpPr>
              <p:nvPr/>
            </p:nvSpPr>
            <p:spPr bwMode="auto">
              <a:xfrm>
                <a:off x="4058" y="2987"/>
                <a:ext cx="48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27" name="Line 25">
                <a:extLst>
                  <a:ext uri="{FF2B5EF4-FFF2-40B4-BE49-F238E27FC236}">
                    <a16:creationId xmlns:a16="http://schemas.microsoft.com/office/drawing/2014/main" id="{9B3E82C1-474F-B494-10AE-E6894025758A}"/>
                  </a:ext>
                </a:extLst>
              </p:cNvPr>
              <p:cNvSpPr>
                <a:spLocks noChangeShapeType="1"/>
              </p:cNvSpPr>
              <p:nvPr/>
            </p:nvSpPr>
            <p:spPr bwMode="auto">
              <a:xfrm>
                <a:off x="4058" y="3587"/>
                <a:ext cx="48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28" name="Line 26">
                <a:extLst>
                  <a:ext uri="{FF2B5EF4-FFF2-40B4-BE49-F238E27FC236}">
                    <a16:creationId xmlns:a16="http://schemas.microsoft.com/office/drawing/2014/main" id="{7D687537-10FF-CEE3-0DF6-79BF964092BD}"/>
                  </a:ext>
                </a:extLst>
              </p:cNvPr>
              <p:cNvSpPr>
                <a:spLocks noChangeShapeType="1"/>
              </p:cNvSpPr>
              <p:nvPr/>
            </p:nvSpPr>
            <p:spPr bwMode="auto">
              <a:xfrm flipH="1">
                <a:off x="4512" y="2976"/>
                <a:ext cx="0" cy="624"/>
              </a:xfrm>
              <a:prstGeom prst="line">
                <a:avLst/>
              </a:prstGeom>
              <a:noFill/>
              <a:ln w="9525">
                <a:solidFill>
                  <a:srgbClr val="000000"/>
                </a:solidFill>
                <a:round/>
                <a:headEnd type="triangle" w="sm" len="lg"/>
                <a:tailEnd type="triangle" w="sm" len="lg"/>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29" name="Line 27">
                <a:extLst>
                  <a:ext uri="{FF2B5EF4-FFF2-40B4-BE49-F238E27FC236}">
                    <a16:creationId xmlns:a16="http://schemas.microsoft.com/office/drawing/2014/main" id="{C6BE40F0-2A69-EA53-C352-8BE1E5479A5D}"/>
                  </a:ext>
                </a:extLst>
              </p:cNvPr>
              <p:cNvSpPr>
                <a:spLocks noChangeShapeType="1"/>
              </p:cNvSpPr>
              <p:nvPr/>
            </p:nvSpPr>
            <p:spPr bwMode="auto">
              <a:xfrm>
                <a:off x="3206" y="3575"/>
                <a:ext cx="0" cy="3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30" name="Line 28">
                <a:extLst>
                  <a:ext uri="{FF2B5EF4-FFF2-40B4-BE49-F238E27FC236}">
                    <a16:creationId xmlns:a16="http://schemas.microsoft.com/office/drawing/2014/main" id="{45559B1F-A1B1-782E-3FED-AE62AF362AF2}"/>
                  </a:ext>
                </a:extLst>
              </p:cNvPr>
              <p:cNvSpPr>
                <a:spLocks noChangeShapeType="1"/>
              </p:cNvSpPr>
              <p:nvPr/>
            </p:nvSpPr>
            <p:spPr bwMode="auto">
              <a:xfrm>
                <a:off x="4058" y="3563"/>
                <a:ext cx="0" cy="3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31" name="Line 29">
                <a:extLst>
                  <a:ext uri="{FF2B5EF4-FFF2-40B4-BE49-F238E27FC236}">
                    <a16:creationId xmlns:a16="http://schemas.microsoft.com/office/drawing/2014/main" id="{31D225F6-1D33-4406-6C13-6F3568246534}"/>
                  </a:ext>
                </a:extLst>
              </p:cNvPr>
              <p:cNvSpPr>
                <a:spLocks noChangeShapeType="1"/>
              </p:cNvSpPr>
              <p:nvPr/>
            </p:nvSpPr>
            <p:spPr bwMode="auto">
              <a:xfrm>
                <a:off x="3206" y="3827"/>
                <a:ext cx="852" cy="0"/>
              </a:xfrm>
              <a:prstGeom prst="line">
                <a:avLst/>
              </a:prstGeom>
              <a:noFill/>
              <a:ln w="9525">
                <a:solidFill>
                  <a:srgbClr val="000000"/>
                </a:solidFill>
                <a:round/>
                <a:headEnd type="triangle" w="sm" len="lg"/>
                <a:tailEnd type="triangle" w="sm" len="lg"/>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32" name="Text Box 30">
                <a:extLst>
                  <a:ext uri="{FF2B5EF4-FFF2-40B4-BE49-F238E27FC236}">
                    <a16:creationId xmlns:a16="http://schemas.microsoft.com/office/drawing/2014/main" id="{0BB77386-C4A9-6B4D-9BDF-EC0AB27FA69E}"/>
                  </a:ext>
                </a:extLst>
              </p:cNvPr>
              <p:cNvSpPr txBox="1">
                <a:spLocks noChangeArrowheads="1"/>
              </p:cNvSpPr>
              <p:nvPr/>
            </p:nvSpPr>
            <p:spPr bwMode="auto">
              <a:xfrm>
                <a:off x="3456" y="3622"/>
                <a:ext cx="348" cy="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1" lang="en-US" altLang="zh-CN" sz="1800" b="1" i="1" u="none" strike="noStrike" kern="0" cap="none" spc="0" normalizeH="0" baseline="0" noProof="0" dirty="0">
                    <a:ln>
                      <a:noFill/>
                    </a:ln>
                    <a:solidFill>
                      <a:srgbClr val="000000"/>
                    </a:solidFill>
                    <a:effectLst/>
                    <a:uLnTx/>
                    <a:uFillTx/>
                    <a:latin typeface="Times New Roman" panose="02020603050405020304" pitchFamily="18" charset="0"/>
                  </a:rPr>
                  <a:t>25</a:t>
                </a:r>
                <a:endParaRPr kumimoji="1" lang="en-US" altLang="zh-CN" sz="2400" b="0" i="0" u="none" strike="noStrike" kern="0" cap="none" spc="0" normalizeH="0" baseline="0" noProof="0" dirty="0">
                  <a:ln>
                    <a:noFill/>
                  </a:ln>
                  <a:solidFill>
                    <a:srgbClr val="000000"/>
                  </a:solidFill>
                  <a:effectLst/>
                  <a:uLnTx/>
                  <a:uFillTx/>
                  <a:latin typeface="Times New Roman" panose="02020603050405020304" pitchFamily="18" charset="0"/>
                </a:endParaRPr>
              </a:p>
            </p:txBody>
          </p:sp>
        </p:grpSp>
        <p:sp>
          <p:nvSpPr>
            <p:cNvPr id="36" name="Text Box 30">
              <a:extLst>
                <a:ext uri="{FF2B5EF4-FFF2-40B4-BE49-F238E27FC236}">
                  <a16:creationId xmlns:a16="http://schemas.microsoft.com/office/drawing/2014/main" id="{4FCB9AB0-F633-A55C-0189-74576B7A6F4D}"/>
                </a:ext>
              </a:extLst>
            </p:cNvPr>
            <p:cNvSpPr txBox="1">
              <a:spLocks noChangeArrowheads="1"/>
            </p:cNvSpPr>
            <p:nvPr/>
          </p:nvSpPr>
          <p:spPr bwMode="auto">
            <a:xfrm rot="16200000">
              <a:off x="6269831" y="5070281"/>
              <a:ext cx="779462" cy="3693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1" lang="el-GR" altLang="zh-CN" sz="1800" b="1" i="1" u="none" strike="noStrike" kern="0" cap="none" spc="0" normalizeH="0" baseline="0" noProof="0" dirty="0">
                  <a:ln>
                    <a:noFill/>
                  </a:ln>
                  <a:solidFill>
                    <a:srgbClr val="000000"/>
                  </a:solidFill>
                  <a:effectLst/>
                  <a:uLnTx/>
                  <a:uFillTx/>
                  <a:latin typeface="Times New Roman" panose="02020603050405020304" pitchFamily="18" charset="0"/>
                </a:rPr>
                <a:t>Φ</a:t>
              </a:r>
              <a:r>
                <a:rPr kumimoji="1" lang="en-US" altLang="zh-CN" sz="1800" b="1" i="1" u="none" strike="noStrike" kern="0" cap="none" spc="0" normalizeH="0" baseline="0" noProof="0" dirty="0">
                  <a:ln>
                    <a:noFill/>
                  </a:ln>
                  <a:solidFill>
                    <a:srgbClr val="000000"/>
                  </a:solidFill>
                  <a:effectLst/>
                  <a:uLnTx/>
                  <a:uFillTx/>
                  <a:latin typeface="Times New Roman" panose="02020603050405020304" pitchFamily="18" charset="0"/>
                </a:rPr>
                <a:t>10</a:t>
              </a:r>
              <a:endParaRPr kumimoji="1" lang="en-US" altLang="zh-CN" sz="2400" b="0" i="0" u="none" strike="noStrike" kern="0" cap="none" spc="0" normalizeH="0" baseline="0" noProof="0" dirty="0">
                <a:ln>
                  <a:noFill/>
                </a:ln>
                <a:solidFill>
                  <a:srgbClr val="000000"/>
                </a:solidFill>
                <a:effectLst/>
                <a:uLnTx/>
                <a:uFillTx/>
                <a:latin typeface="Times New Roman" panose="02020603050405020304" pitchFamily="18" charset="0"/>
              </a:endParaRPr>
            </a:p>
          </p:txBody>
        </p:sp>
        <p:sp>
          <p:nvSpPr>
            <p:cNvPr id="37" name="Text Box 30">
              <a:extLst>
                <a:ext uri="{FF2B5EF4-FFF2-40B4-BE49-F238E27FC236}">
                  <a16:creationId xmlns:a16="http://schemas.microsoft.com/office/drawing/2014/main" id="{0FD11FF6-6709-A0FA-F436-745F0595C3F0}"/>
                </a:ext>
              </a:extLst>
            </p:cNvPr>
            <p:cNvSpPr txBox="1">
              <a:spLocks noChangeArrowheads="1"/>
            </p:cNvSpPr>
            <p:nvPr/>
          </p:nvSpPr>
          <p:spPr bwMode="auto">
            <a:xfrm rot="16200000">
              <a:off x="6616682" y="5095124"/>
              <a:ext cx="779462" cy="3693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1" lang="el-GR" altLang="zh-CN" sz="1800" b="1" i="1" u="none" strike="noStrike" kern="0" cap="none" spc="0" normalizeH="0" baseline="0" noProof="0" dirty="0">
                  <a:ln>
                    <a:noFill/>
                  </a:ln>
                  <a:solidFill>
                    <a:srgbClr val="000000"/>
                  </a:solidFill>
                  <a:effectLst/>
                  <a:uLnTx/>
                  <a:uFillTx/>
                  <a:latin typeface="Times New Roman" panose="02020603050405020304" pitchFamily="18" charset="0"/>
                </a:rPr>
                <a:t>Φ</a:t>
              </a:r>
              <a:r>
                <a:rPr kumimoji="1" lang="en-US" altLang="zh-CN" sz="1800" b="1" i="1" u="none" strike="noStrike" kern="0" cap="none" spc="0" normalizeH="0" baseline="0" noProof="0" dirty="0">
                  <a:ln>
                    <a:noFill/>
                  </a:ln>
                  <a:solidFill>
                    <a:srgbClr val="000000"/>
                  </a:solidFill>
                  <a:effectLst/>
                  <a:uLnTx/>
                  <a:uFillTx/>
                  <a:latin typeface="Times New Roman" panose="02020603050405020304" pitchFamily="18" charset="0"/>
                </a:rPr>
                <a:t>18</a:t>
              </a:r>
              <a:endParaRPr kumimoji="1" lang="en-US" altLang="zh-CN" sz="2400" b="0" i="0" u="none" strike="noStrike" kern="0" cap="none" spc="0" normalizeH="0" baseline="0" noProof="0" dirty="0">
                <a:ln>
                  <a:noFill/>
                </a:ln>
                <a:solidFill>
                  <a:srgbClr val="000000"/>
                </a:solidFill>
                <a:effectLst/>
                <a:uLnTx/>
                <a:uFillTx/>
                <a:latin typeface="Times New Roman" panose="02020603050405020304" pitchFamily="18" charset="0"/>
              </a:endParaRPr>
            </a:p>
          </p:txBody>
        </p:sp>
      </p:grpSp>
    </p:spTree>
    <p:extLst>
      <p:ext uri="{BB962C8B-B14F-4D97-AF65-F5344CB8AC3E}">
        <p14:creationId xmlns:p14="http://schemas.microsoft.com/office/powerpoint/2010/main" val="2769848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ppt_x"/>
                                          </p:val>
                                        </p:tav>
                                        <p:tav tm="100000">
                                          <p:val>
                                            <p:strVal val="#ppt_x"/>
                                          </p:val>
                                        </p:tav>
                                      </p:tavLst>
                                    </p:anim>
                                    <p:anim calcmode="lin" valueType="num">
                                      <p:cBhvr additive="base">
                                        <p:cTn id="1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childTnLst>
                          </p:cTn>
                        </p:par>
                        <p:par>
                          <p:cTn id="24" fill="hold">
                            <p:stCondLst>
                              <p:cond delay="500"/>
                            </p:stCondLst>
                            <p:childTnLst>
                              <p:par>
                                <p:cTn id="25" presetID="4" presetClass="entr" presetSubtype="16"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box(in)">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left)">
                                      <p:cBhvr>
                                        <p:cTn id="32" dur="500"/>
                                        <p:tgtEl>
                                          <p:spTgt spid="3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uild="p" autoUpdateAnimBg="0"/>
      <p:bldP spid="4" grpId="0"/>
      <p:bldP spid="5" grpId="0" autoUpdateAnimBg="0"/>
      <p:bldP spid="6"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2">
            <a:extLst>
              <a:ext uri="{FF2B5EF4-FFF2-40B4-BE49-F238E27FC236}">
                <a16:creationId xmlns:a16="http://schemas.microsoft.com/office/drawing/2014/main" id="{18329462-7A22-D9C0-82C3-55B3573905D1}"/>
              </a:ext>
            </a:extLst>
          </p:cNvPr>
          <p:cNvSpPr txBox="1">
            <a:spLocks noChangeArrowheads="1"/>
          </p:cNvSpPr>
          <p:nvPr/>
        </p:nvSpPr>
        <p:spPr bwMode="auto">
          <a:xfrm>
            <a:off x="611560" y="1021745"/>
            <a:ext cx="1862138"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defRPr/>
            </a:pPr>
            <a:r>
              <a:rPr kumimoji="1" lang="en-US" altLang="zh-CN" sz="2800" b="1" dirty="0">
                <a:solidFill>
                  <a:srgbClr val="CC0000"/>
                </a:solidFill>
                <a:latin typeface="+mn-ea"/>
                <a:ea typeface="+mn-ea"/>
              </a:rPr>
              <a:t>①</a:t>
            </a:r>
            <a:r>
              <a:rPr kumimoji="1" lang="zh-CN" altLang="en-US" sz="2800" b="1" dirty="0">
                <a:solidFill>
                  <a:srgbClr val="CC0000"/>
                </a:solidFill>
                <a:latin typeface="+mn-ea"/>
                <a:ea typeface="+mn-ea"/>
              </a:rPr>
              <a:t>完整</a:t>
            </a:r>
          </a:p>
        </p:txBody>
      </p:sp>
      <p:sp>
        <p:nvSpPr>
          <p:cNvPr id="20" name="Text Box 3">
            <a:extLst>
              <a:ext uri="{FF2B5EF4-FFF2-40B4-BE49-F238E27FC236}">
                <a16:creationId xmlns:a16="http://schemas.microsoft.com/office/drawing/2014/main" id="{E900425D-6C4C-02E3-C39F-56339E78F3F3}"/>
              </a:ext>
            </a:extLst>
          </p:cNvPr>
          <p:cNvSpPr txBox="1">
            <a:spLocks noChangeArrowheads="1"/>
          </p:cNvSpPr>
          <p:nvPr/>
        </p:nvSpPr>
        <p:spPr bwMode="auto">
          <a:xfrm>
            <a:off x="611560" y="1920037"/>
            <a:ext cx="1266693"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hangingPunct="0">
              <a:defRPr/>
            </a:pPr>
            <a:r>
              <a:rPr kumimoji="1" lang="en-US" altLang="zh-CN" sz="2800" b="1" dirty="0">
                <a:solidFill>
                  <a:srgbClr val="CC0000"/>
                </a:solidFill>
                <a:latin typeface="+mn-ea"/>
                <a:ea typeface="+mn-ea"/>
              </a:rPr>
              <a:t>②</a:t>
            </a:r>
            <a:r>
              <a:rPr kumimoji="1" lang="zh-CN" altLang="en-US" sz="2800" b="1" dirty="0">
                <a:solidFill>
                  <a:srgbClr val="CC0000"/>
                </a:solidFill>
                <a:latin typeface="+mn-ea"/>
                <a:ea typeface="+mn-ea"/>
              </a:rPr>
              <a:t>正确</a:t>
            </a:r>
          </a:p>
        </p:txBody>
      </p:sp>
      <p:sp>
        <p:nvSpPr>
          <p:cNvPr id="21" name="Text Box 4">
            <a:extLst>
              <a:ext uri="{FF2B5EF4-FFF2-40B4-BE49-F238E27FC236}">
                <a16:creationId xmlns:a16="http://schemas.microsoft.com/office/drawing/2014/main" id="{E8302356-3253-FEB5-944C-ED73D3959154}"/>
              </a:ext>
            </a:extLst>
          </p:cNvPr>
          <p:cNvSpPr txBox="1">
            <a:spLocks noChangeArrowheads="1"/>
          </p:cNvSpPr>
          <p:nvPr/>
        </p:nvSpPr>
        <p:spPr bwMode="auto">
          <a:xfrm>
            <a:off x="611560" y="2691079"/>
            <a:ext cx="1905000"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defRPr/>
            </a:pPr>
            <a:r>
              <a:rPr kumimoji="1" lang="en-US" altLang="zh-CN" sz="2800" b="1" dirty="0">
                <a:solidFill>
                  <a:srgbClr val="CC0000"/>
                </a:solidFill>
                <a:latin typeface="+mn-ea"/>
                <a:ea typeface="+mn-ea"/>
              </a:rPr>
              <a:t>③</a:t>
            </a:r>
            <a:r>
              <a:rPr kumimoji="1" lang="zh-CN" altLang="en-US" sz="2800" b="1" dirty="0">
                <a:solidFill>
                  <a:srgbClr val="CC0000"/>
                </a:solidFill>
                <a:latin typeface="+mn-ea"/>
                <a:ea typeface="+mn-ea"/>
              </a:rPr>
              <a:t>清晰</a:t>
            </a:r>
          </a:p>
        </p:txBody>
      </p:sp>
      <p:sp>
        <p:nvSpPr>
          <p:cNvPr id="22" name="Text Box 5">
            <a:extLst>
              <a:ext uri="{FF2B5EF4-FFF2-40B4-BE49-F238E27FC236}">
                <a16:creationId xmlns:a16="http://schemas.microsoft.com/office/drawing/2014/main" id="{D96E7E58-270E-99F9-C637-B5251E08FA74}"/>
              </a:ext>
            </a:extLst>
          </p:cNvPr>
          <p:cNvSpPr txBox="1">
            <a:spLocks noChangeArrowheads="1"/>
          </p:cNvSpPr>
          <p:nvPr/>
        </p:nvSpPr>
        <p:spPr bwMode="auto">
          <a:xfrm>
            <a:off x="2139950" y="921603"/>
            <a:ext cx="6616700" cy="8309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eaLnBrk="0" hangingPunct="0">
              <a:defRPr/>
            </a:pPr>
            <a:r>
              <a:rPr kumimoji="1" lang="zh-CN" altLang="en-US" sz="2400" b="1" dirty="0">
                <a:solidFill>
                  <a:srgbClr val="000000"/>
                </a:solidFill>
                <a:latin typeface="宋体" panose="02010600030101010101" pitchFamily="2" charset="-122"/>
                <a:ea typeface="隶书" panose="02010509060101010101" pitchFamily="49" charset="-122"/>
              </a:rPr>
              <a:t>零件各部分的结构、形状及其相对位置表达完全且唯一确定。</a:t>
            </a:r>
            <a:endParaRPr kumimoji="1" lang="zh-CN" altLang="en-US" sz="2400" b="1" dirty="0">
              <a:solidFill>
                <a:srgbClr val="000000"/>
              </a:solidFill>
              <a:latin typeface="Times New Roman" panose="02020603050405020304" pitchFamily="18" charset="0"/>
              <a:ea typeface="隶书" panose="02010509060101010101" pitchFamily="49" charset="-122"/>
            </a:endParaRPr>
          </a:p>
        </p:txBody>
      </p:sp>
      <p:sp>
        <p:nvSpPr>
          <p:cNvPr id="23" name="Text Box 6">
            <a:extLst>
              <a:ext uri="{FF2B5EF4-FFF2-40B4-BE49-F238E27FC236}">
                <a16:creationId xmlns:a16="http://schemas.microsoft.com/office/drawing/2014/main" id="{375B2FFC-C5B2-EBDC-7A14-7A86A774AF25}"/>
              </a:ext>
            </a:extLst>
          </p:cNvPr>
          <p:cNvSpPr txBox="1">
            <a:spLocks noChangeArrowheads="1"/>
          </p:cNvSpPr>
          <p:nvPr/>
        </p:nvSpPr>
        <p:spPr bwMode="auto">
          <a:xfrm>
            <a:off x="2139950" y="1989585"/>
            <a:ext cx="6629400"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defRPr/>
            </a:pPr>
            <a:r>
              <a:rPr kumimoji="1" lang="zh-CN" altLang="en-US" sz="2400" b="1" dirty="0">
                <a:solidFill>
                  <a:srgbClr val="000000"/>
                </a:solidFill>
                <a:latin typeface="宋体" panose="02010600030101010101" pitchFamily="2" charset="-122"/>
                <a:ea typeface="隶书" panose="02010509060101010101" pitchFamily="49" charset="-122"/>
              </a:rPr>
              <a:t>视图之间的投影关系及表达方法要正确。</a:t>
            </a:r>
            <a:endParaRPr kumimoji="1" lang="zh-CN" altLang="en-US" sz="2400" b="1" dirty="0">
              <a:solidFill>
                <a:srgbClr val="000000"/>
              </a:solidFill>
              <a:latin typeface="Times New Roman" panose="02020603050405020304" pitchFamily="18" charset="0"/>
              <a:ea typeface="隶书" panose="02010509060101010101" pitchFamily="49" charset="-122"/>
            </a:endParaRPr>
          </a:p>
        </p:txBody>
      </p:sp>
      <p:sp>
        <p:nvSpPr>
          <p:cNvPr id="24" name="Text Box 7">
            <a:extLst>
              <a:ext uri="{FF2B5EF4-FFF2-40B4-BE49-F238E27FC236}">
                <a16:creationId xmlns:a16="http://schemas.microsoft.com/office/drawing/2014/main" id="{61D3C529-9A43-2A80-621D-34CE326A301C}"/>
              </a:ext>
            </a:extLst>
          </p:cNvPr>
          <p:cNvSpPr txBox="1">
            <a:spLocks noChangeArrowheads="1"/>
          </p:cNvSpPr>
          <p:nvPr/>
        </p:nvSpPr>
        <p:spPr bwMode="auto">
          <a:xfrm>
            <a:off x="2139950" y="2756050"/>
            <a:ext cx="5029200"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defRPr/>
            </a:pPr>
            <a:r>
              <a:rPr kumimoji="1" lang="zh-CN" altLang="en-US" sz="2800" dirty="0">
                <a:solidFill>
                  <a:srgbClr val="000000"/>
                </a:solidFill>
                <a:latin typeface="宋体" panose="02010600030101010101" pitchFamily="2" charset="-122"/>
                <a:ea typeface="隶书" panose="02010509060101010101" pitchFamily="49" charset="-122"/>
              </a:rPr>
              <a:t>所画图形要清晰易懂。</a:t>
            </a:r>
            <a:endParaRPr kumimoji="1" lang="zh-CN" altLang="en-US" sz="2800" dirty="0">
              <a:solidFill>
                <a:srgbClr val="000000"/>
              </a:solidFill>
              <a:latin typeface="Times New Roman" panose="02020603050405020304" pitchFamily="18" charset="0"/>
              <a:ea typeface="隶书" panose="02010509060101010101" pitchFamily="49" charset="-122"/>
            </a:endParaRPr>
          </a:p>
        </p:txBody>
      </p:sp>
      <p:sp>
        <p:nvSpPr>
          <p:cNvPr id="25" name="Text Box 8">
            <a:extLst>
              <a:ext uri="{FF2B5EF4-FFF2-40B4-BE49-F238E27FC236}">
                <a16:creationId xmlns:a16="http://schemas.microsoft.com/office/drawing/2014/main" id="{3B11FB31-0269-7080-CC4E-D402D483F0F5}"/>
              </a:ext>
            </a:extLst>
          </p:cNvPr>
          <p:cNvSpPr txBox="1">
            <a:spLocks noChangeArrowheads="1"/>
          </p:cNvSpPr>
          <p:nvPr/>
        </p:nvSpPr>
        <p:spPr bwMode="auto">
          <a:xfrm>
            <a:off x="179512" y="195590"/>
            <a:ext cx="591978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defRPr/>
            </a:pPr>
            <a:r>
              <a:rPr kumimoji="1" lang="zh-CN" altLang="en-US" sz="2800" b="1" dirty="0">
                <a:solidFill>
                  <a:schemeClr val="accent6"/>
                </a:solidFill>
                <a:latin typeface="等线" panose="02010600030101010101" pitchFamily="2" charset="-122"/>
                <a:ea typeface="等线" panose="02010600030101010101" pitchFamily="2" charset="-122"/>
              </a:rPr>
              <a:t>（</a:t>
            </a:r>
            <a:r>
              <a:rPr kumimoji="1" lang="en-US" altLang="zh-CN" sz="2800" b="1" dirty="0">
                <a:solidFill>
                  <a:schemeClr val="accent6"/>
                </a:solidFill>
                <a:latin typeface="等线" panose="02010600030101010101" pitchFamily="2" charset="-122"/>
                <a:ea typeface="等线" panose="02010600030101010101" pitchFamily="2" charset="-122"/>
              </a:rPr>
              <a:t>1</a:t>
            </a:r>
            <a:r>
              <a:rPr kumimoji="1" lang="zh-CN" altLang="en-US" sz="2800" b="1" dirty="0">
                <a:solidFill>
                  <a:schemeClr val="accent6"/>
                </a:solidFill>
                <a:latin typeface="等线" panose="02010600030101010101" pitchFamily="2" charset="-122"/>
                <a:ea typeface="等线" panose="02010600030101010101" pitchFamily="2" charset="-122"/>
              </a:rPr>
              <a:t>）视图选择的要求</a:t>
            </a:r>
            <a:endParaRPr kumimoji="1" lang="en-US" altLang="zh-CN" sz="2800" b="1" dirty="0">
              <a:solidFill>
                <a:schemeClr val="accent6"/>
              </a:solidFill>
              <a:latin typeface="等线" panose="02010600030101010101" pitchFamily="2" charset="-122"/>
              <a:ea typeface="等线" panose="02010600030101010101" pitchFamily="2" charset="-122"/>
            </a:endParaRPr>
          </a:p>
        </p:txBody>
      </p:sp>
      <p:sp>
        <p:nvSpPr>
          <p:cNvPr id="26" name="Text Box 9">
            <a:extLst>
              <a:ext uri="{FF2B5EF4-FFF2-40B4-BE49-F238E27FC236}">
                <a16:creationId xmlns:a16="http://schemas.microsoft.com/office/drawing/2014/main" id="{75157E5F-D522-A016-07B4-7383D1A3EB70}"/>
              </a:ext>
            </a:extLst>
          </p:cNvPr>
          <p:cNvSpPr txBox="1">
            <a:spLocks noChangeArrowheads="1"/>
          </p:cNvSpPr>
          <p:nvPr/>
        </p:nvSpPr>
        <p:spPr bwMode="auto">
          <a:xfrm>
            <a:off x="635467" y="5031882"/>
            <a:ext cx="2667000"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6200">
                <a:pattFill prst="sphere">
                  <a:fgClr>
                    <a:schemeClr val="accent2"/>
                  </a:fgClr>
                  <a:bgClr>
                    <a:srgbClr val="FFFFFF"/>
                  </a:bgClr>
                </a:pattFill>
                <a:miter lim="800000"/>
                <a:headEnd/>
                <a:tailEnd/>
              </a14:hiddenLine>
            </a:ext>
          </a:extLst>
        </p:spPr>
        <p:txBody>
          <a:bodyPr>
            <a:spAutoFit/>
          </a:bodyPr>
          <a:lstStyle/>
          <a:p>
            <a:pPr eaLnBrk="0" hangingPunct="0">
              <a:defRPr/>
            </a:pPr>
            <a:r>
              <a:rPr kumimoji="1" lang="en-US" altLang="zh-CN" sz="2800" b="1" dirty="0">
                <a:solidFill>
                  <a:srgbClr val="FF0000"/>
                </a:solidFill>
                <a:latin typeface="+mn-ea"/>
                <a:ea typeface="+mn-ea"/>
              </a:rPr>
              <a:t>①</a:t>
            </a:r>
            <a:r>
              <a:rPr kumimoji="1" lang="zh-CN" altLang="en-US" sz="2800" b="1" dirty="0">
                <a:solidFill>
                  <a:srgbClr val="FF0000"/>
                </a:solidFill>
                <a:latin typeface="+mn-ea"/>
                <a:ea typeface="+mn-ea"/>
              </a:rPr>
              <a:t>分析零件</a:t>
            </a:r>
          </a:p>
        </p:txBody>
      </p:sp>
      <p:sp>
        <p:nvSpPr>
          <p:cNvPr id="27" name="Text Box 10">
            <a:extLst>
              <a:ext uri="{FF2B5EF4-FFF2-40B4-BE49-F238E27FC236}">
                <a16:creationId xmlns:a16="http://schemas.microsoft.com/office/drawing/2014/main" id="{BDBF1DC6-776E-A103-09D3-C7D770CE3E03}"/>
              </a:ext>
            </a:extLst>
          </p:cNvPr>
          <p:cNvSpPr txBox="1">
            <a:spLocks noChangeArrowheads="1"/>
          </p:cNvSpPr>
          <p:nvPr/>
        </p:nvSpPr>
        <p:spPr bwMode="auto">
          <a:xfrm>
            <a:off x="2895600" y="4343400"/>
            <a:ext cx="2709396"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hangingPunct="0">
              <a:defRPr/>
            </a:pPr>
            <a:r>
              <a:rPr kumimoji="1" lang="zh-CN" altLang="en-US" sz="2800" dirty="0">
                <a:solidFill>
                  <a:srgbClr val="CC00CC"/>
                </a:solidFill>
                <a:latin typeface="宋体" panose="02010600030101010101" pitchFamily="2" charset="-122"/>
                <a:ea typeface="隶书" panose="02010509060101010101" pitchFamily="49" charset="-122"/>
              </a:rPr>
              <a:t>几何形体、结构</a:t>
            </a:r>
            <a:endParaRPr kumimoji="1" lang="zh-CN" altLang="en-US" sz="2800" dirty="0">
              <a:solidFill>
                <a:srgbClr val="CC00CC"/>
              </a:solidFill>
              <a:latin typeface="Times New Roman" panose="02020603050405020304" pitchFamily="18" charset="0"/>
              <a:ea typeface="隶书" panose="02010509060101010101" pitchFamily="49" charset="-122"/>
            </a:endParaRPr>
          </a:p>
        </p:txBody>
      </p:sp>
      <p:sp>
        <p:nvSpPr>
          <p:cNvPr id="28" name="Text Box 11">
            <a:extLst>
              <a:ext uri="{FF2B5EF4-FFF2-40B4-BE49-F238E27FC236}">
                <a16:creationId xmlns:a16="http://schemas.microsoft.com/office/drawing/2014/main" id="{18F021DD-69F1-4C35-D7AA-1AF15CA8A766}"/>
              </a:ext>
            </a:extLst>
          </p:cNvPr>
          <p:cNvSpPr txBox="1">
            <a:spLocks noChangeArrowheads="1"/>
          </p:cNvSpPr>
          <p:nvPr/>
        </p:nvSpPr>
        <p:spPr bwMode="auto">
          <a:xfrm>
            <a:off x="2908300" y="5043969"/>
            <a:ext cx="1676400"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defRPr/>
            </a:pPr>
            <a:r>
              <a:rPr kumimoji="1" lang="zh-CN" altLang="en-US" sz="2800" dirty="0">
                <a:solidFill>
                  <a:srgbClr val="CC00CC"/>
                </a:solidFill>
                <a:latin typeface="宋体" panose="02010600030101010101" pitchFamily="2" charset="-122"/>
                <a:ea typeface="隶书" panose="02010509060101010101" pitchFamily="49" charset="-122"/>
              </a:rPr>
              <a:t>功用</a:t>
            </a:r>
            <a:endParaRPr kumimoji="1" lang="zh-CN" altLang="en-US" sz="2800" dirty="0">
              <a:solidFill>
                <a:srgbClr val="CC00CC"/>
              </a:solidFill>
              <a:latin typeface="Times New Roman" panose="02020603050405020304" pitchFamily="18" charset="0"/>
              <a:ea typeface="隶书" panose="02010509060101010101" pitchFamily="49" charset="-122"/>
            </a:endParaRPr>
          </a:p>
        </p:txBody>
      </p:sp>
      <p:sp>
        <p:nvSpPr>
          <p:cNvPr id="29" name="Text Box 12">
            <a:extLst>
              <a:ext uri="{FF2B5EF4-FFF2-40B4-BE49-F238E27FC236}">
                <a16:creationId xmlns:a16="http://schemas.microsoft.com/office/drawing/2014/main" id="{2E5E25AD-7EAC-2515-C447-27E6E768CFC9}"/>
              </a:ext>
            </a:extLst>
          </p:cNvPr>
          <p:cNvSpPr txBox="1">
            <a:spLocks noChangeArrowheads="1"/>
          </p:cNvSpPr>
          <p:nvPr/>
        </p:nvSpPr>
        <p:spPr bwMode="auto">
          <a:xfrm>
            <a:off x="2895600" y="5769414"/>
            <a:ext cx="2178050"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defRPr/>
            </a:pPr>
            <a:r>
              <a:rPr kumimoji="1" lang="zh-CN" altLang="en-US" sz="2800" dirty="0">
                <a:solidFill>
                  <a:srgbClr val="CC00CC"/>
                </a:solidFill>
                <a:latin typeface="宋体" panose="02010600030101010101" pitchFamily="2" charset="-122"/>
                <a:ea typeface="隶书" panose="02010509060101010101" pitchFamily="49" charset="-122"/>
              </a:rPr>
              <a:t>加工方法</a:t>
            </a:r>
          </a:p>
        </p:txBody>
      </p:sp>
      <p:sp>
        <p:nvSpPr>
          <p:cNvPr id="30" name="Rectangle 13">
            <a:extLst>
              <a:ext uri="{FF2B5EF4-FFF2-40B4-BE49-F238E27FC236}">
                <a16:creationId xmlns:a16="http://schemas.microsoft.com/office/drawing/2014/main" id="{E60CA4F6-32BF-71C7-1DA8-DEA02C436AEE}"/>
              </a:ext>
            </a:extLst>
          </p:cNvPr>
          <p:cNvSpPr>
            <a:spLocks noChangeArrowheads="1"/>
          </p:cNvSpPr>
          <p:nvPr/>
        </p:nvSpPr>
        <p:spPr bwMode="auto">
          <a:xfrm>
            <a:off x="179512" y="3588733"/>
            <a:ext cx="800258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ctr">
              <a:spcBef>
                <a:spcPct val="0"/>
              </a:spcBef>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1pPr>
            <a:lvl2pPr algn="ctr">
              <a:spcBef>
                <a:spcPct val="0"/>
              </a:spcBef>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2pPr>
            <a:lvl3pPr algn="ctr">
              <a:spcBef>
                <a:spcPct val="0"/>
              </a:spcBef>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3pPr>
            <a:lvl4pPr algn="ctr">
              <a:spcBef>
                <a:spcPct val="0"/>
              </a:spcBef>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4pPr>
            <a:lvl5pPr algn="ctr">
              <a:spcBef>
                <a:spcPct val="0"/>
              </a:spcBef>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5pPr>
            <a:lvl6pPr marL="457200" algn="ctr"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6pPr>
            <a:lvl7pPr marL="914400" algn="ctr"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7pPr>
            <a:lvl8pPr marL="1371600" algn="ctr"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8pPr>
            <a:lvl9pPr marL="1828800" algn="ctr"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9pPr>
          </a:lstStyle>
          <a:p>
            <a:pPr algn="l" eaLnBrk="0" hangingPunct="0">
              <a:defRPr/>
            </a:pPr>
            <a:r>
              <a:rPr lang="zh-CN" altLang="en-US" sz="2800" b="1" dirty="0">
                <a:solidFill>
                  <a:schemeClr val="accent6"/>
                </a:solidFill>
                <a:effectLst/>
                <a:latin typeface="等线" panose="02010600030101010101" pitchFamily="2" charset="-122"/>
                <a:ea typeface="等线" panose="02010600030101010101" pitchFamily="2" charset="-122"/>
              </a:rPr>
              <a:t>（</a:t>
            </a:r>
            <a:r>
              <a:rPr lang="en-US" altLang="zh-CN" sz="2800" b="1" dirty="0">
                <a:solidFill>
                  <a:schemeClr val="accent6"/>
                </a:solidFill>
                <a:effectLst/>
                <a:latin typeface="等线" panose="02010600030101010101" pitchFamily="2" charset="-122"/>
                <a:ea typeface="等线" panose="02010600030101010101" pitchFamily="2" charset="-122"/>
              </a:rPr>
              <a:t>2</a:t>
            </a:r>
            <a:r>
              <a:rPr lang="zh-CN" altLang="en-US" sz="2800" b="1" dirty="0">
                <a:solidFill>
                  <a:schemeClr val="accent6"/>
                </a:solidFill>
                <a:effectLst/>
                <a:latin typeface="等线" panose="02010600030101010101" pitchFamily="2" charset="-122"/>
                <a:ea typeface="等线" panose="02010600030101010101" pitchFamily="2" charset="-122"/>
              </a:rPr>
              <a:t>）视图选择的方法及步骤 </a:t>
            </a:r>
          </a:p>
        </p:txBody>
      </p:sp>
      <p:sp>
        <p:nvSpPr>
          <p:cNvPr id="31" name="Text Box 14">
            <a:extLst>
              <a:ext uri="{FF2B5EF4-FFF2-40B4-BE49-F238E27FC236}">
                <a16:creationId xmlns:a16="http://schemas.microsoft.com/office/drawing/2014/main" id="{0BB7283A-838D-3BFC-7715-75C1D4D4E302}"/>
              </a:ext>
            </a:extLst>
          </p:cNvPr>
          <p:cNvSpPr txBox="1">
            <a:spLocks noChangeArrowheads="1"/>
          </p:cNvSpPr>
          <p:nvPr/>
        </p:nvSpPr>
        <p:spPr bwMode="auto">
          <a:xfrm>
            <a:off x="5868144" y="4362139"/>
            <a:ext cx="2709396"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eaLnBrk="0" hangingPunct="0">
              <a:defRPr/>
            </a:pPr>
            <a:r>
              <a:rPr kumimoji="1" lang="zh-CN" altLang="en-US" sz="2800" dirty="0">
                <a:solidFill>
                  <a:srgbClr val="000000"/>
                </a:solidFill>
                <a:latin typeface="宋体" panose="02010600030101010101" pitchFamily="2" charset="-122"/>
                <a:ea typeface="隶书" panose="02010509060101010101" pitchFamily="49" charset="-122"/>
              </a:rPr>
              <a:t>要分清主次形体</a:t>
            </a:r>
            <a:endParaRPr kumimoji="1" lang="zh-CN" altLang="en-US" sz="2800" dirty="0">
              <a:solidFill>
                <a:srgbClr val="000000"/>
              </a:solidFill>
              <a:latin typeface="Times New Roman" panose="02020603050405020304" pitchFamily="18" charset="0"/>
              <a:ea typeface="隶书" panose="02010509060101010101" pitchFamily="49" charset="-122"/>
            </a:endParaRPr>
          </a:p>
        </p:txBody>
      </p:sp>
      <p:sp>
        <p:nvSpPr>
          <p:cNvPr id="32" name="Text Box 15">
            <a:extLst>
              <a:ext uri="{FF2B5EF4-FFF2-40B4-BE49-F238E27FC236}">
                <a16:creationId xmlns:a16="http://schemas.microsoft.com/office/drawing/2014/main" id="{A81C8616-304C-0228-74E9-A77000E82DAC}"/>
              </a:ext>
            </a:extLst>
          </p:cNvPr>
          <p:cNvSpPr txBox="1">
            <a:spLocks noChangeArrowheads="1"/>
          </p:cNvSpPr>
          <p:nvPr/>
        </p:nvSpPr>
        <p:spPr bwMode="auto">
          <a:xfrm>
            <a:off x="5868144" y="5061685"/>
            <a:ext cx="2709396"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hangingPunct="0">
              <a:defRPr/>
            </a:pPr>
            <a:r>
              <a:rPr kumimoji="1" lang="zh-CN" altLang="en-US" sz="2800" dirty="0">
                <a:solidFill>
                  <a:srgbClr val="000000"/>
                </a:solidFill>
                <a:latin typeface="宋体" panose="02010600030101010101" pitchFamily="2" charset="-122"/>
                <a:ea typeface="隶书" panose="02010509060101010101" pitchFamily="49" charset="-122"/>
              </a:rPr>
              <a:t>形状与功用有关</a:t>
            </a:r>
            <a:endParaRPr kumimoji="1" lang="zh-CN" altLang="en-US" sz="2800" dirty="0">
              <a:solidFill>
                <a:srgbClr val="000000"/>
              </a:solidFill>
              <a:latin typeface="Times New Roman" panose="02020603050405020304" pitchFamily="18" charset="0"/>
              <a:ea typeface="隶书" panose="02010509060101010101" pitchFamily="49" charset="-122"/>
            </a:endParaRPr>
          </a:p>
        </p:txBody>
      </p:sp>
      <p:sp>
        <p:nvSpPr>
          <p:cNvPr id="33" name="Text Box 16">
            <a:extLst>
              <a:ext uri="{FF2B5EF4-FFF2-40B4-BE49-F238E27FC236}">
                <a16:creationId xmlns:a16="http://schemas.microsoft.com/office/drawing/2014/main" id="{811F0578-769E-B199-8885-4A2313E830EE}"/>
              </a:ext>
            </a:extLst>
          </p:cNvPr>
          <p:cNvSpPr txBox="1">
            <a:spLocks noChangeArrowheads="1"/>
          </p:cNvSpPr>
          <p:nvPr/>
        </p:nvSpPr>
        <p:spPr bwMode="auto">
          <a:xfrm>
            <a:off x="5226050" y="5674787"/>
            <a:ext cx="3430747"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hangingPunct="0">
              <a:defRPr/>
            </a:pPr>
            <a:r>
              <a:rPr kumimoji="1" lang="zh-CN" altLang="en-US" sz="2800" dirty="0">
                <a:solidFill>
                  <a:srgbClr val="000000"/>
                </a:solidFill>
                <a:latin typeface="宋体" panose="02010600030101010101" pitchFamily="2" charset="-122"/>
                <a:ea typeface="隶书" panose="02010509060101010101" pitchFamily="49" charset="-122"/>
              </a:rPr>
              <a:t>形状与加工方法有关</a:t>
            </a:r>
          </a:p>
        </p:txBody>
      </p:sp>
      <p:sp>
        <p:nvSpPr>
          <p:cNvPr id="34" name="AutoShape 17">
            <a:extLst>
              <a:ext uri="{FF2B5EF4-FFF2-40B4-BE49-F238E27FC236}">
                <a16:creationId xmlns:a16="http://schemas.microsoft.com/office/drawing/2014/main" id="{B16DC8D6-7216-3141-6B25-E5FF394331DE}"/>
              </a:ext>
            </a:extLst>
          </p:cNvPr>
          <p:cNvSpPr>
            <a:spLocks/>
          </p:cNvSpPr>
          <p:nvPr/>
        </p:nvSpPr>
        <p:spPr bwMode="auto">
          <a:xfrm>
            <a:off x="2743200" y="4495800"/>
            <a:ext cx="165100" cy="1647825"/>
          </a:xfrm>
          <a:prstGeom prst="leftBrace">
            <a:avLst>
              <a:gd name="adj1" fmla="val 83173"/>
              <a:gd name="adj2" fmla="val 50000"/>
            </a:avLst>
          </a:prstGeom>
          <a:noFill/>
          <a:ln w="38100">
            <a:solidFill>
              <a:srgbClr val="000000"/>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Tree>
    <p:extLst>
      <p:ext uri="{BB962C8B-B14F-4D97-AF65-F5344CB8AC3E}">
        <p14:creationId xmlns:p14="http://schemas.microsoft.com/office/powerpoint/2010/main" val="2796421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8" presetClass="entr" presetSubtype="6"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strips(downRight)">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32"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strVal val="4*#ppt_w"/>
                                          </p:val>
                                        </p:tav>
                                        <p:tav tm="100000">
                                          <p:val>
                                            <p:strVal val="#ppt_w"/>
                                          </p:val>
                                        </p:tav>
                                      </p:tavLst>
                                    </p:anim>
                                    <p:anim calcmode="lin" valueType="num">
                                      <p:cBhvr>
                                        <p:cTn id="18" dur="500" fill="hold"/>
                                        <p:tgtEl>
                                          <p:spTgt spid="20"/>
                                        </p:tgtEl>
                                        <p:attrNameLst>
                                          <p:attrName>ppt_h</p:attrName>
                                        </p:attrNameLst>
                                      </p:cBhvr>
                                      <p:tavLst>
                                        <p:tav tm="0">
                                          <p:val>
                                            <p:strVal val="4*#ppt_h"/>
                                          </p:val>
                                        </p:tav>
                                        <p:tav tm="100000">
                                          <p:val>
                                            <p:strVal val="#ppt_h"/>
                                          </p:val>
                                        </p:tav>
                                      </p:tavLst>
                                    </p:anim>
                                  </p:childTnLst>
                                </p:cTn>
                              </p:par>
                            </p:childTnLst>
                          </p:cTn>
                        </p:par>
                        <p:par>
                          <p:cTn id="19" fill="hold">
                            <p:stCondLst>
                              <p:cond delay="500"/>
                            </p:stCondLst>
                            <p:childTnLst>
                              <p:par>
                                <p:cTn id="20" presetID="16" presetClass="entr" presetSubtype="21"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inVertic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par>
                          <p:cTn id="28" fill="hold">
                            <p:stCondLst>
                              <p:cond delay="500"/>
                            </p:stCondLst>
                            <p:childTnLst>
                              <p:par>
                                <p:cTn id="29" presetID="17" presetClass="entr" presetSubtype="4"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ppt_x</p:attrName>
                                        </p:attrNameLst>
                                      </p:cBhvr>
                                      <p:tavLst>
                                        <p:tav tm="0">
                                          <p:val>
                                            <p:strVal val="#ppt_x"/>
                                          </p:val>
                                        </p:tav>
                                        <p:tav tm="100000">
                                          <p:val>
                                            <p:strVal val="#ppt_x"/>
                                          </p:val>
                                        </p:tav>
                                      </p:tavLst>
                                    </p:anim>
                                    <p:anim calcmode="lin" valueType="num">
                                      <p:cBhvr>
                                        <p:cTn id="32" dur="500" fill="hold"/>
                                        <p:tgtEl>
                                          <p:spTgt spid="24"/>
                                        </p:tgtEl>
                                        <p:attrNameLst>
                                          <p:attrName>ppt_y</p:attrName>
                                        </p:attrNameLst>
                                      </p:cBhvr>
                                      <p:tavLst>
                                        <p:tav tm="0">
                                          <p:val>
                                            <p:strVal val="#ppt_y+#ppt_h/2"/>
                                          </p:val>
                                        </p:tav>
                                        <p:tav tm="100000">
                                          <p:val>
                                            <p:strVal val="#ppt_y"/>
                                          </p:val>
                                        </p:tav>
                                      </p:tavLst>
                                    </p:anim>
                                    <p:anim calcmode="lin" valueType="num">
                                      <p:cBhvr>
                                        <p:cTn id="33" dur="500" fill="hold"/>
                                        <p:tgtEl>
                                          <p:spTgt spid="24"/>
                                        </p:tgtEl>
                                        <p:attrNameLst>
                                          <p:attrName>ppt_w</p:attrName>
                                        </p:attrNameLst>
                                      </p:cBhvr>
                                      <p:tavLst>
                                        <p:tav tm="0">
                                          <p:val>
                                            <p:strVal val="#ppt_w"/>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box(in)">
                                      <p:cBhvr>
                                        <p:cTn id="39" dur="500"/>
                                        <p:tgtEl>
                                          <p:spTgt spid="30"/>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8" fill="hold" grpId="0" nodeType="click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slide(fromLeft)">
                                      <p:cBhvr>
                                        <p:cTn id="44" dur="500"/>
                                        <p:tgtEl>
                                          <p:spTgt spid="26"/>
                                        </p:tgtEl>
                                      </p:cBhvr>
                                    </p:animEffect>
                                  </p:childTnLst>
                                </p:cTn>
                              </p:par>
                            </p:childTnLst>
                          </p:cTn>
                        </p:par>
                        <p:par>
                          <p:cTn id="45" fill="hold">
                            <p:stCondLst>
                              <p:cond delay="500"/>
                            </p:stCondLst>
                            <p:childTnLst>
                              <p:par>
                                <p:cTn id="46" presetID="22" presetClass="entr" presetSubtype="1" fill="hold"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ipe(up)">
                                      <p:cBhvr>
                                        <p:cTn id="48" dur="500"/>
                                        <p:tgtEl>
                                          <p:spTgt spid="3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left)">
                                      <p:cBhvr>
                                        <p:cTn id="53" dur="500"/>
                                        <p:tgtEl>
                                          <p:spTgt spid="27"/>
                                        </p:tgtEl>
                                      </p:cBhvr>
                                    </p:animEffect>
                                  </p:childTnLst>
                                </p:cTn>
                              </p:par>
                            </p:childTnLst>
                          </p:cTn>
                        </p:par>
                        <p:par>
                          <p:cTn id="54" fill="hold">
                            <p:stCondLst>
                              <p:cond delay="500"/>
                            </p:stCondLst>
                            <p:childTnLst>
                              <p:par>
                                <p:cTn id="55" presetID="22" presetClass="entr" presetSubtype="2" fill="hold" grpId="0" nodeType="after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wipe(right)">
                                      <p:cBhvr>
                                        <p:cTn id="57" dur="500"/>
                                        <p:tgtEl>
                                          <p:spTgt spid="3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2" fill="hold" grpId="0" nodeType="click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right)">
                                      <p:cBhvr>
                                        <p:cTn id="62" dur="500"/>
                                        <p:tgtEl>
                                          <p:spTgt spid="28"/>
                                        </p:tgtEl>
                                      </p:cBhvr>
                                    </p:animEffect>
                                  </p:childTnLst>
                                </p:cTn>
                              </p:par>
                            </p:childTnLst>
                          </p:cTn>
                        </p:par>
                        <p:par>
                          <p:cTn id="63" fill="hold">
                            <p:stCondLst>
                              <p:cond delay="500"/>
                            </p:stCondLst>
                            <p:childTnLst>
                              <p:par>
                                <p:cTn id="64" presetID="22" presetClass="entr" presetSubtype="2"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wipe(right)">
                                      <p:cBhvr>
                                        <p:cTn id="66" dur="500"/>
                                        <p:tgtEl>
                                          <p:spTgt spid="32"/>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grpId="0" nodeType="click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up)">
                                      <p:cBhvr>
                                        <p:cTn id="71" dur="500"/>
                                        <p:tgtEl>
                                          <p:spTgt spid="29"/>
                                        </p:tgtEl>
                                      </p:cBhvr>
                                    </p:animEffect>
                                  </p:childTnLst>
                                </p:cTn>
                              </p:par>
                            </p:childTnLst>
                          </p:cTn>
                        </p:par>
                        <p:par>
                          <p:cTn id="72" fill="hold">
                            <p:stCondLst>
                              <p:cond delay="500"/>
                            </p:stCondLst>
                            <p:childTnLst>
                              <p:par>
                                <p:cTn id="73" presetID="22" presetClass="entr" presetSubtype="1"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wipe(up)">
                                      <p:cBhvr>
                                        <p:cTn id="7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utoUpdateAnimBg="0"/>
      <p:bldP spid="20" grpId="0" autoUpdateAnimBg="0"/>
      <p:bldP spid="21" grpId="0" autoUpdateAnimBg="0"/>
      <p:bldP spid="22" grpId="0" autoUpdateAnimBg="0"/>
      <p:bldP spid="23" grpId="0" autoUpdateAnimBg="0"/>
      <p:bldP spid="24" grpId="0" autoUpdateAnimBg="0"/>
      <p:bldP spid="26" grpId="0" autoUpdateAnimBg="0"/>
      <p:bldP spid="27" grpId="0" autoUpdateAnimBg="0"/>
      <p:bldP spid="28" grpId="0" autoUpdateAnimBg="0"/>
      <p:bldP spid="29" grpId="0" autoUpdateAnimBg="0"/>
      <p:bldP spid="30" grpId="0" autoUpdateAnimBg="0"/>
      <p:bldP spid="31" grpId="0" autoUpdateAnimBg="0"/>
      <p:bldP spid="32" grpId="0" autoUpdateAnimBg="0"/>
      <p:bldP spid="33" grpId="0"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a:extLst>
              <a:ext uri="{FF2B5EF4-FFF2-40B4-BE49-F238E27FC236}">
                <a16:creationId xmlns:a16="http://schemas.microsoft.com/office/drawing/2014/main" id="{08AB33ED-203C-0041-1823-19E4C265865B}"/>
              </a:ext>
            </a:extLst>
          </p:cNvPr>
          <p:cNvSpPr txBox="1">
            <a:spLocks noChangeArrowheads="1"/>
          </p:cNvSpPr>
          <p:nvPr/>
        </p:nvSpPr>
        <p:spPr bwMode="auto">
          <a:xfrm>
            <a:off x="416252" y="2011408"/>
            <a:ext cx="2667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6200">
                <a:pattFill prst="sphere">
                  <a:fgClr>
                    <a:schemeClr val="accent2"/>
                  </a:fgClr>
                  <a:bgClr>
                    <a:srgbClr val="FFFFFF"/>
                  </a:bgClr>
                </a:pattFill>
                <a:miter lim="800000"/>
                <a:headEnd/>
                <a:tailEnd/>
              </a14:hiddenLine>
            </a:ext>
          </a:extLst>
        </p:spPr>
        <p:txBody>
          <a:bodyPr>
            <a:spAutoFit/>
          </a:bodyPr>
          <a:lstStyle/>
          <a:p>
            <a:pPr eaLnBrk="0" hangingPunct="0">
              <a:defRPr/>
            </a:pPr>
            <a:r>
              <a:rPr kumimoji="1" lang="en-US" altLang="zh-CN" sz="2800" b="1" dirty="0">
                <a:solidFill>
                  <a:srgbClr val="FF0000"/>
                </a:solidFill>
                <a:latin typeface="+mn-ea"/>
                <a:ea typeface="+mn-ea"/>
              </a:rPr>
              <a:t>②</a:t>
            </a:r>
            <a:r>
              <a:rPr kumimoji="1" lang="zh-CN" altLang="en-US" sz="2800" b="1" dirty="0">
                <a:solidFill>
                  <a:srgbClr val="FF0000"/>
                </a:solidFill>
                <a:latin typeface="+mn-ea"/>
                <a:ea typeface="+mn-ea"/>
              </a:rPr>
              <a:t>选主视图</a:t>
            </a:r>
          </a:p>
        </p:txBody>
      </p:sp>
      <p:sp>
        <p:nvSpPr>
          <p:cNvPr id="5" name="Text Box 6">
            <a:extLst>
              <a:ext uri="{FF2B5EF4-FFF2-40B4-BE49-F238E27FC236}">
                <a16:creationId xmlns:a16="http://schemas.microsoft.com/office/drawing/2014/main" id="{FF4942EF-72FA-E7A9-6108-BE90B9B79A94}"/>
              </a:ext>
            </a:extLst>
          </p:cNvPr>
          <p:cNvSpPr txBox="1">
            <a:spLocks noChangeArrowheads="1"/>
          </p:cNvSpPr>
          <p:nvPr/>
        </p:nvSpPr>
        <p:spPr bwMode="auto">
          <a:xfrm>
            <a:off x="2721471" y="1181517"/>
            <a:ext cx="2714625" cy="519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defRPr/>
            </a:pPr>
            <a:r>
              <a:rPr kumimoji="1" lang="zh-CN" altLang="en-US" sz="2800" dirty="0">
                <a:solidFill>
                  <a:srgbClr val="FF0000"/>
                </a:solidFill>
                <a:latin typeface="隶书" panose="02010509060101010101" pitchFamily="49" charset="-122"/>
                <a:ea typeface="隶书" panose="02010509060101010101" pitchFamily="49" charset="-122"/>
              </a:rPr>
              <a:t>零件的安放状态</a:t>
            </a:r>
          </a:p>
        </p:txBody>
      </p:sp>
      <p:sp>
        <p:nvSpPr>
          <p:cNvPr id="6" name="Text Box 7">
            <a:extLst>
              <a:ext uri="{FF2B5EF4-FFF2-40B4-BE49-F238E27FC236}">
                <a16:creationId xmlns:a16="http://schemas.microsoft.com/office/drawing/2014/main" id="{0ADAF794-5813-37CE-A360-A9CF9976FF06}"/>
              </a:ext>
            </a:extLst>
          </p:cNvPr>
          <p:cNvSpPr txBox="1">
            <a:spLocks noChangeArrowheads="1"/>
          </p:cNvSpPr>
          <p:nvPr/>
        </p:nvSpPr>
        <p:spPr bwMode="auto">
          <a:xfrm>
            <a:off x="2701666" y="2815755"/>
            <a:ext cx="16478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defRPr/>
            </a:pPr>
            <a:r>
              <a:rPr kumimoji="1" lang="zh-CN" altLang="en-US" sz="2800" dirty="0">
                <a:solidFill>
                  <a:srgbClr val="FF0000"/>
                </a:solidFill>
                <a:latin typeface="隶书" panose="02010509060101010101" pitchFamily="49" charset="-122"/>
                <a:ea typeface="隶书" panose="02010509060101010101" pitchFamily="49" charset="-122"/>
              </a:rPr>
              <a:t>投射方向</a:t>
            </a:r>
          </a:p>
        </p:txBody>
      </p:sp>
      <p:sp>
        <p:nvSpPr>
          <p:cNvPr id="7" name="Text Box 8">
            <a:extLst>
              <a:ext uri="{FF2B5EF4-FFF2-40B4-BE49-F238E27FC236}">
                <a16:creationId xmlns:a16="http://schemas.microsoft.com/office/drawing/2014/main" id="{6D6A2AB9-4FBB-7AEC-A2F9-E4DD70E819B8}"/>
              </a:ext>
            </a:extLst>
          </p:cNvPr>
          <p:cNvSpPr txBox="1">
            <a:spLocks noChangeArrowheads="1"/>
          </p:cNvSpPr>
          <p:nvPr/>
        </p:nvSpPr>
        <p:spPr bwMode="auto">
          <a:xfrm>
            <a:off x="5436096" y="692696"/>
            <a:ext cx="3451225" cy="10156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defRPr/>
            </a:pPr>
            <a:r>
              <a:rPr kumimoji="1" lang="en-US" altLang="zh-CN" sz="3200" b="1" dirty="0">
                <a:solidFill>
                  <a:srgbClr val="FF3300"/>
                </a:solidFill>
                <a:latin typeface="宋体" panose="02010600030101010101" pitchFamily="2" charset="-122"/>
              </a:rPr>
              <a:t> </a:t>
            </a:r>
            <a:r>
              <a:rPr kumimoji="1" lang="zh-CN" altLang="en-US" sz="2800" dirty="0">
                <a:solidFill>
                  <a:srgbClr val="FF0066"/>
                </a:solidFill>
                <a:latin typeface="宋体" panose="02010600030101010101" pitchFamily="2" charset="-122"/>
                <a:ea typeface="隶书" panose="02010509060101010101" pitchFamily="49" charset="-122"/>
              </a:rPr>
              <a:t>加工位置</a:t>
            </a:r>
            <a:r>
              <a:rPr kumimoji="1" lang="zh-CN" altLang="en-US" sz="2800" dirty="0">
                <a:solidFill>
                  <a:srgbClr val="000000"/>
                </a:solidFill>
                <a:latin typeface="宋体" panose="02010600030101010101" pitchFamily="2" charset="-122"/>
                <a:ea typeface="隶书" panose="02010509060101010101" pitchFamily="49" charset="-122"/>
              </a:rPr>
              <a:t> </a:t>
            </a:r>
            <a:endParaRPr kumimoji="1" lang="zh-CN" altLang="en-US" sz="2800" dirty="0">
              <a:solidFill>
                <a:srgbClr val="000000"/>
              </a:solidFill>
              <a:latin typeface="Times New Roman" panose="02020603050405020304" pitchFamily="18" charset="0"/>
              <a:ea typeface="隶书" panose="02010509060101010101" pitchFamily="49" charset="-122"/>
            </a:endParaRPr>
          </a:p>
          <a:p>
            <a:pPr eaLnBrk="0" hangingPunct="0">
              <a:defRPr/>
            </a:pPr>
            <a:r>
              <a:rPr kumimoji="1" lang="zh-CN" altLang="en-US" sz="2800" dirty="0">
                <a:solidFill>
                  <a:srgbClr val="000000"/>
                </a:solidFill>
                <a:latin typeface="宋体" panose="02010600030101010101" pitchFamily="2" charset="-122"/>
                <a:ea typeface="隶书" panose="02010509060101010101" pitchFamily="49" charset="-122"/>
              </a:rPr>
              <a:t>（轴、盘类）</a:t>
            </a:r>
            <a:endParaRPr kumimoji="1" lang="zh-CN" altLang="en-US" sz="2800" dirty="0">
              <a:solidFill>
                <a:srgbClr val="000000"/>
              </a:solidFill>
              <a:latin typeface="Times New Roman" panose="02020603050405020304" pitchFamily="18" charset="0"/>
              <a:ea typeface="隶书" panose="02010509060101010101" pitchFamily="49" charset="-122"/>
            </a:endParaRPr>
          </a:p>
        </p:txBody>
      </p:sp>
      <p:sp>
        <p:nvSpPr>
          <p:cNvPr id="8" name="Text Box 9">
            <a:extLst>
              <a:ext uri="{FF2B5EF4-FFF2-40B4-BE49-F238E27FC236}">
                <a16:creationId xmlns:a16="http://schemas.microsoft.com/office/drawing/2014/main" id="{EA4AB97F-DF89-F5A8-DFCC-FB71289D1394}"/>
              </a:ext>
            </a:extLst>
          </p:cNvPr>
          <p:cNvSpPr txBox="1">
            <a:spLocks noChangeArrowheads="1"/>
          </p:cNvSpPr>
          <p:nvPr/>
        </p:nvSpPr>
        <p:spPr bwMode="auto">
          <a:xfrm>
            <a:off x="5416252" y="1655027"/>
            <a:ext cx="3490912" cy="10156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defRPr/>
            </a:pPr>
            <a:r>
              <a:rPr kumimoji="1" lang="en-US" altLang="zh-CN" sz="3200" b="1" dirty="0">
                <a:solidFill>
                  <a:srgbClr val="000000"/>
                </a:solidFill>
                <a:latin typeface="宋体" panose="02010600030101010101" pitchFamily="2" charset="-122"/>
              </a:rPr>
              <a:t> </a:t>
            </a:r>
            <a:r>
              <a:rPr kumimoji="1" lang="zh-CN" altLang="en-US" sz="2800" dirty="0">
                <a:solidFill>
                  <a:srgbClr val="FF0066"/>
                </a:solidFill>
                <a:latin typeface="宋体" panose="02010600030101010101" pitchFamily="2" charset="-122"/>
                <a:ea typeface="隶书" panose="02010509060101010101" pitchFamily="49" charset="-122"/>
              </a:rPr>
              <a:t>工作位置</a:t>
            </a:r>
            <a:endParaRPr kumimoji="1" lang="zh-CN" altLang="en-US" sz="2800" dirty="0">
              <a:solidFill>
                <a:srgbClr val="FF0066"/>
              </a:solidFill>
              <a:latin typeface="Times New Roman" panose="02020603050405020304" pitchFamily="18" charset="0"/>
              <a:ea typeface="隶书" panose="02010509060101010101" pitchFamily="49" charset="-122"/>
            </a:endParaRPr>
          </a:p>
          <a:p>
            <a:pPr eaLnBrk="0" hangingPunct="0">
              <a:defRPr/>
            </a:pPr>
            <a:r>
              <a:rPr kumimoji="1" lang="zh-CN" altLang="en-US" sz="2800" dirty="0">
                <a:solidFill>
                  <a:srgbClr val="000000"/>
                </a:solidFill>
                <a:latin typeface="宋体" panose="02010600030101010101" pitchFamily="2" charset="-122"/>
                <a:ea typeface="隶书" panose="02010509060101010101" pitchFamily="49" charset="-122"/>
              </a:rPr>
              <a:t>（支架、壳体类）</a:t>
            </a:r>
          </a:p>
        </p:txBody>
      </p:sp>
      <p:sp>
        <p:nvSpPr>
          <p:cNvPr id="9" name="Text Box 10">
            <a:extLst>
              <a:ext uri="{FF2B5EF4-FFF2-40B4-BE49-F238E27FC236}">
                <a16:creationId xmlns:a16="http://schemas.microsoft.com/office/drawing/2014/main" id="{11763DFE-34BD-F495-B7EB-7009B9F29649}"/>
              </a:ext>
            </a:extLst>
          </p:cNvPr>
          <p:cNvSpPr txBox="1">
            <a:spLocks noChangeArrowheads="1"/>
          </p:cNvSpPr>
          <p:nvPr/>
        </p:nvSpPr>
        <p:spPr bwMode="auto">
          <a:xfrm>
            <a:off x="382105" y="4603186"/>
            <a:ext cx="35814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6200">
                <a:pattFill prst="sphere">
                  <a:fgClr>
                    <a:schemeClr val="accent2"/>
                  </a:fgClr>
                  <a:bgClr>
                    <a:srgbClr val="FFFFFF"/>
                  </a:bgClr>
                </a:pattFill>
                <a:miter lim="800000"/>
                <a:headEnd/>
                <a:tailEnd/>
              </a14:hiddenLine>
            </a:ext>
          </a:extLst>
        </p:spPr>
        <p:txBody>
          <a:bodyPr>
            <a:spAutoFit/>
          </a:bodyPr>
          <a:lstStyle/>
          <a:p>
            <a:pPr eaLnBrk="0" hangingPunct="0">
              <a:defRPr/>
            </a:pPr>
            <a:r>
              <a:rPr kumimoji="1" lang="en-US" altLang="zh-CN" sz="2800" b="1" dirty="0">
                <a:solidFill>
                  <a:srgbClr val="FF0000"/>
                </a:solidFill>
                <a:latin typeface="+mn-ea"/>
                <a:ea typeface="+mn-ea"/>
              </a:rPr>
              <a:t>③</a:t>
            </a:r>
            <a:r>
              <a:rPr kumimoji="1" lang="zh-CN" altLang="en-US" sz="2800" b="1" dirty="0">
                <a:solidFill>
                  <a:srgbClr val="FF0000"/>
                </a:solidFill>
                <a:latin typeface="+mn-ea"/>
                <a:ea typeface="+mn-ea"/>
              </a:rPr>
              <a:t>选其它视图</a:t>
            </a:r>
          </a:p>
        </p:txBody>
      </p:sp>
      <p:sp>
        <p:nvSpPr>
          <p:cNvPr id="10" name="Text Box 11">
            <a:extLst>
              <a:ext uri="{FF2B5EF4-FFF2-40B4-BE49-F238E27FC236}">
                <a16:creationId xmlns:a16="http://schemas.microsoft.com/office/drawing/2014/main" id="{139DD02C-C414-356B-7E41-990EF465B520}"/>
              </a:ext>
            </a:extLst>
          </p:cNvPr>
          <p:cNvSpPr txBox="1">
            <a:spLocks noChangeArrowheads="1"/>
          </p:cNvSpPr>
          <p:nvPr/>
        </p:nvSpPr>
        <p:spPr bwMode="auto">
          <a:xfrm>
            <a:off x="4432686" y="2787172"/>
            <a:ext cx="4421188" cy="954107"/>
          </a:xfrm>
          <a:prstGeom prst="rect">
            <a:avLst/>
          </a:prstGeom>
          <a:noFill/>
          <a:ln>
            <a:noFill/>
          </a:ln>
          <a:extLst>
            <a:ext uri="{909E8E84-426E-40DD-AFC4-6F175D3DCCD1}">
              <a14:hiddenFill xmlns:a14="http://schemas.microsoft.com/office/drawing/2010/main">
                <a:pattFill prst="dotDmnd">
                  <a:fgClr>
                    <a:srgbClr val="66CCFF"/>
                  </a:fgClr>
                  <a:bgClr>
                    <a:srgbClr val="FFFFCC"/>
                  </a:bgClr>
                </a:pattFill>
              </a14:hiddenFill>
            </a:ext>
            <a:ext uri="{91240B29-F687-4F45-9708-019B960494DF}">
              <a14:hiddenLine xmlns:a14="http://schemas.microsoft.com/office/drawing/2010/main" w="57150">
                <a:pattFill prst="lgCheck">
                  <a:fgClr>
                    <a:srgbClr val="33CCCC"/>
                  </a:fgClr>
                  <a:bgClr>
                    <a:srgbClr val="FFFFFF"/>
                  </a:bgClr>
                </a:pattFill>
                <a:miter lim="800000"/>
                <a:headEnd/>
                <a:tailEnd/>
              </a14:hiddenLine>
            </a:ext>
          </a:extLst>
        </p:spPr>
        <p:txBody>
          <a:bodyPr>
            <a:spAutoFit/>
          </a:bodyPr>
          <a:lstStyle/>
          <a:p>
            <a:pPr eaLnBrk="0" hangingPunct="0">
              <a:defRPr/>
            </a:pPr>
            <a:r>
              <a:rPr kumimoji="1" lang="zh-CN" altLang="en-US" sz="2800" dirty="0">
                <a:solidFill>
                  <a:srgbClr val="000000"/>
                </a:solidFill>
                <a:latin typeface="宋体" panose="02010600030101010101" pitchFamily="2" charset="-122"/>
                <a:ea typeface="隶书" panose="02010509060101010101" pitchFamily="49" charset="-122"/>
              </a:rPr>
              <a:t>能清楚地表达主要形体的形状特征</a:t>
            </a:r>
            <a:endParaRPr kumimoji="1" lang="zh-CN" altLang="en-US" sz="2800" dirty="0">
              <a:solidFill>
                <a:srgbClr val="000000"/>
              </a:solidFill>
              <a:latin typeface="Times New Roman" panose="02020603050405020304" pitchFamily="18" charset="0"/>
              <a:ea typeface="隶书" panose="02010509060101010101" pitchFamily="49" charset="-122"/>
            </a:endParaRPr>
          </a:p>
        </p:txBody>
      </p:sp>
      <p:sp>
        <p:nvSpPr>
          <p:cNvPr id="11" name="Text Box 12">
            <a:extLst>
              <a:ext uri="{FF2B5EF4-FFF2-40B4-BE49-F238E27FC236}">
                <a16:creationId xmlns:a16="http://schemas.microsoft.com/office/drawing/2014/main" id="{D493560D-E046-8416-EABA-E8061E103FEA}"/>
              </a:ext>
            </a:extLst>
          </p:cNvPr>
          <p:cNvSpPr txBox="1">
            <a:spLocks noChangeArrowheads="1"/>
          </p:cNvSpPr>
          <p:nvPr/>
        </p:nvSpPr>
        <p:spPr bwMode="auto">
          <a:xfrm>
            <a:off x="3083252" y="4449993"/>
            <a:ext cx="5921375" cy="9541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eaLnBrk="0" hangingPunct="0">
              <a:defRPr/>
            </a:pPr>
            <a:r>
              <a:rPr kumimoji="1" lang="zh-CN" altLang="en-US" sz="2800" dirty="0">
                <a:solidFill>
                  <a:srgbClr val="000000"/>
                </a:solidFill>
                <a:latin typeface="宋体" panose="02010600030101010101" pitchFamily="2" charset="-122"/>
                <a:ea typeface="隶书" panose="02010509060101010101" pitchFamily="49" charset="-122"/>
              </a:rPr>
              <a:t>首先考虑表达主要形体的其它视图，再补全次要形体的视图。</a:t>
            </a:r>
            <a:endParaRPr kumimoji="1" lang="zh-CN" altLang="en-US" sz="2800" dirty="0">
              <a:solidFill>
                <a:srgbClr val="000000"/>
              </a:solidFill>
              <a:latin typeface="Times New Roman" panose="02020603050405020304" pitchFamily="18" charset="0"/>
              <a:ea typeface="隶书" panose="02010509060101010101" pitchFamily="49" charset="-122"/>
            </a:endParaRPr>
          </a:p>
        </p:txBody>
      </p:sp>
      <p:sp>
        <p:nvSpPr>
          <p:cNvPr id="12" name="AutoShape 23">
            <a:extLst>
              <a:ext uri="{FF2B5EF4-FFF2-40B4-BE49-F238E27FC236}">
                <a16:creationId xmlns:a16="http://schemas.microsoft.com/office/drawing/2014/main" id="{383A9CE6-3832-9AA4-85D6-A125965D8FA5}"/>
              </a:ext>
            </a:extLst>
          </p:cNvPr>
          <p:cNvSpPr>
            <a:spLocks/>
          </p:cNvSpPr>
          <p:nvPr/>
        </p:nvSpPr>
        <p:spPr bwMode="auto">
          <a:xfrm>
            <a:off x="5375686" y="972254"/>
            <a:ext cx="244475" cy="1050925"/>
          </a:xfrm>
          <a:prstGeom prst="leftBrace">
            <a:avLst>
              <a:gd name="adj1" fmla="val 35823"/>
              <a:gd name="adj2" fmla="val 50000"/>
            </a:avLst>
          </a:prstGeom>
          <a:noFill/>
          <a:ln w="38100">
            <a:solidFill>
              <a:srgbClr val="000000"/>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13" name="AutoShape 24">
            <a:extLst>
              <a:ext uri="{FF2B5EF4-FFF2-40B4-BE49-F238E27FC236}">
                <a16:creationId xmlns:a16="http://schemas.microsoft.com/office/drawing/2014/main" id="{474763CB-EB38-5330-80EA-C3473368BF43}"/>
              </a:ext>
            </a:extLst>
          </p:cNvPr>
          <p:cNvSpPr>
            <a:spLocks/>
          </p:cNvSpPr>
          <p:nvPr/>
        </p:nvSpPr>
        <p:spPr bwMode="auto">
          <a:xfrm>
            <a:off x="2440484" y="1497717"/>
            <a:ext cx="184150" cy="1627188"/>
          </a:xfrm>
          <a:prstGeom prst="leftBrace">
            <a:avLst>
              <a:gd name="adj1" fmla="val 73635"/>
              <a:gd name="adj2" fmla="val 50000"/>
            </a:avLst>
          </a:prstGeom>
          <a:noFill/>
          <a:ln w="38100">
            <a:solidFill>
              <a:srgbClr val="000000"/>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14" name="Rectangle 13">
            <a:extLst>
              <a:ext uri="{FF2B5EF4-FFF2-40B4-BE49-F238E27FC236}">
                <a16:creationId xmlns:a16="http://schemas.microsoft.com/office/drawing/2014/main" id="{93271C96-7EF9-6EAC-D147-FD275017471A}"/>
              </a:ext>
            </a:extLst>
          </p:cNvPr>
          <p:cNvSpPr>
            <a:spLocks noChangeArrowheads="1"/>
          </p:cNvSpPr>
          <p:nvPr/>
        </p:nvSpPr>
        <p:spPr bwMode="auto">
          <a:xfrm>
            <a:off x="179512" y="174241"/>
            <a:ext cx="800258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ctr">
              <a:spcBef>
                <a:spcPct val="0"/>
              </a:spcBef>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1pPr>
            <a:lvl2pPr algn="ctr">
              <a:spcBef>
                <a:spcPct val="0"/>
              </a:spcBef>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2pPr>
            <a:lvl3pPr algn="ctr">
              <a:spcBef>
                <a:spcPct val="0"/>
              </a:spcBef>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3pPr>
            <a:lvl4pPr algn="ctr">
              <a:spcBef>
                <a:spcPct val="0"/>
              </a:spcBef>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4pPr>
            <a:lvl5pPr algn="ctr">
              <a:spcBef>
                <a:spcPct val="0"/>
              </a:spcBef>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5pPr>
            <a:lvl6pPr marL="457200" algn="ctr"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6pPr>
            <a:lvl7pPr marL="914400" algn="ctr"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7pPr>
            <a:lvl8pPr marL="1371600" algn="ctr"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8pPr>
            <a:lvl9pPr marL="1828800" algn="ctr"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9pPr>
          </a:lstStyle>
          <a:p>
            <a:pPr algn="l" eaLnBrk="0" hangingPunct="0">
              <a:defRPr/>
            </a:pPr>
            <a:r>
              <a:rPr lang="zh-CN" altLang="en-US" sz="2800" b="1" dirty="0">
                <a:solidFill>
                  <a:schemeClr val="accent6"/>
                </a:solidFill>
                <a:effectLst/>
                <a:latin typeface="等线" panose="02010600030101010101" pitchFamily="2" charset="-122"/>
                <a:ea typeface="等线" panose="02010600030101010101" pitchFamily="2" charset="-122"/>
              </a:rPr>
              <a:t>（</a:t>
            </a:r>
            <a:r>
              <a:rPr lang="en-US" altLang="zh-CN" sz="2800" b="1" dirty="0">
                <a:solidFill>
                  <a:schemeClr val="accent6"/>
                </a:solidFill>
                <a:effectLst/>
                <a:latin typeface="等线" panose="02010600030101010101" pitchFamily="2" charset="-122"/>
                <a:ea typeface="等线" panose="02010600030101010101" pitchFamily="2" charset="-122"/>
              </a:rPr>
              <a:t>2</a:t>
            </a:r>
            <a:r>
              <a:rPr lang="zh-CN" altLang="en-US" sz="2800" b="1" dirty="0">
                <a:solidFill>
                  <a:schemeClr val="accent6"/>
                </a:solidFill>
                <a:effectLst/>
                <a:latin typeface="等线" panose="02010600030101010101" pitchFamily="2" charset="-122"/>
                <a:ea typeface="等线" panose="02010600030101010101" pitchFamily="2" charset="-122"/>
              </a:rPr>
              <a:t>）视图选择的方法及步骤 </a:t>
            </a:r>
          </a:p>
        </p:txBody>
      </p:sp>
    </p:spTree>
    <p:extLst>
      <p:ext uri="{BB962C8B-B14F-4D97-AF65-F5344CB8AC3E}">
        <p14:creationId xmlns:p14="http://schemas.microsoft.com/office/powerpoint/2010/main" val="3848363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ox(i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lide(from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2"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slide(fromRigh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slide(fromLeft)">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right)">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37"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arn(outVertical)">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17" presetClass="entr" presetSubtype="8"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ppt_x</p:attrName>
                                        </p:attrNameLst>
                                      </p:cBhvr>
                                      <p:tavLst>
                                        <p:tav tm="0">
                                          <p:val>
                                            <p:strVal val="#ppt_x-#ppt_w/2"/>
                                          </p:val>
                                        </p:tav>
                                        <p:tav tm="100000">
                                          <p:val>
                                            <p:strVal val="#ppt_x"/>
                                          </p:val>
                                        </p:tav>
                                      </p:tavLst>
                                    </p:anim>
                                    <p:anim calcmode="lin" valueType="num">
                                      <p:cBhvr>
                                        <p:cTn id="53" dur="500" fill="hold"/>
                                        <p:tgtEl>
                                          <p:spTgt spid="9"/>
                                        </p:tgtEl>
                                        <p:attrNameLst>
                                          <p:attrName>ppt_y</p:attrName>
                                        </p:attrNameLst>
                                      </p:cBhvr>
                                      <p:tavLst>
                                        <p:tav tm="0">
                                          <p:val>
                                            <p:strVal val="#ppt_y"/>
                                          </p:val>
                                        </p:tav>
                                        <p:tav tm="100000">
                                          <p:val>
                                            <p:strVal val="#ppt_y"/>
                                          </p:val>
                                        </p:tav>
                                      </p:tavLst>
                                    </p:anim>
                                    <p:anim calcmode="lin" valueType="num">
                                      <p:cBhvr>
                                        <p:cTn id="54" dur="500" fill="hold"/>
                                        <p:tgtEl>
                                          <p:spTgt spid="9"/>
                                        </p:tgtEl>
                                        <p:attrNameLst>
                                          <p:attrName>ppt_w</p:attrName>
                                        </p:attrNameLst>
                                      </p:cBhvr>
                                      <p:tavLst>
                                        <p:tav tm="0">
                                          <p:val>
                                            <p:fltVal val="0"/>
                                          </p:val>
                                        </p:tav>
                                        <p:tav tm="100000">
                                          <p:val>
                                            <p:strVal val="#ppt_w"/>
                                          </p:val>
                                        </p:tav>
                                      </p:tavLst>
                                    </p:anim>
                                    <p:anim calcmode="lin" valueType="num">
                                      <p:cBhvr>
                                        <p:cTn id="55"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17" presetClass="entr" presetSubtype="8" fill="hold" grpId="0" nodeType="click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ppt_x</p:attrName>
                                        </p:attrNameLst>
                                      </p:cBhvr>
                                      <p:tavLst>
                                        <p:tav tm="0">
                                          <p:val>
                                            <p:strVal val="#ppt_x-#ppt_w/2"/>
                                          </p:val>
                                        </p:tav>
                                        <p:tav tm="100000">
                                          <p:val>
                                            <p:strVal val="#ppt_x"/>
                                          </p:val>
                                        </p:tav>
                                      </p:tavLst>
                                    </p:anim>
                                    <p:anim calcmode="lin" valueType="num">
                                      <p:cBhvr>
                                        <p:cTn id="61" dur="500" fill="hold"/>
                                        <p:tgtEl>
                                          <p:spTgt spid="11"/>
                                        </p:tgtEl>
                                        <p:attrNameLst>
                                          <p:attrName>ppt_y</p:attrName>
                                        </p:attrNameLst>
                                      </p:cBhvr>
                                      <p:tavLst>
                                        <p:tav tm="0">
                                          <p:val>
                                            <p:strVal val="#ppt_y"/>
                                          </p:val>
                                        </p:tav>
                                        <p:tav tm="100000">
                                          <p:val>
                                            <p:strVal val="#ppt_y"/>
                                          </p:val>
                                        </p:tav>
                                      </p:tavLst>
                                    </p:anim>
                                    <p:anim calcmode="lin" valueType="num">
                                      <p:cBhvr>
                                        <p:cTn id="62" dur="500" fill="hold"/>
                                        <p:tgtEl>
                                          <p:spTgt spid="11"/>
                                        </p:tgtEl>
                                        <p:attrNameLst>
                                          <p:attrName>ppt_w</p:attrName>
                                        </p:attrNameLst>
                                      </p:cBhvr>
                                      <p:tavLst>
                                        <p:tav tm="0">
                                          <p:val>
                                            <p:fltVal val="0"/>
                                          </p:val>
                                        </p:tav>
                                        <p:tav tm="100000">
                                          <p:val>
                                            <p:strVal val="#ppt_w"/>
                                          </p:val>
                                        </p:tav>
                                      </p:tavLst>
                                    </p:anim>
                                    <p:anim calcmode="lin" valueType="num">
                                      <p:cBhvr>
                                        <p:cTn id="63" dur="5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utoUpdateAnimBg="0"/>
      <p:bldP spid="6" grpId="0" autoUpdateAnimBg="0"/>
      <p:bldP spid="7" grpId="0" autoUpdateAnimBg="0"/>
      <p:bldP spid="8" grpId="0" autoUpdateAnimBg="0"/>
      <p:bldP spid="9" grpId="0" autoUpdateAnimBg="0"/>
      <p:bldP spid="10" grpId="0" autoUpdateAnimBg="0"/>
      <p:bldP spid="11" grpId="0" autoUpdateAnimBg="0"/>
      <p:bldP spid="14" grpId="0"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AD1F9305-85A5-C11E-5119-B87A8D963967}"/>
              </a:ext>
            </a:extLst>
          </p:cNvPr>
          <p:cNvSpPr txBox="1">
            <a:spLocks/>
          </p:cNvSpPr>
          <p:nvPr/>
        </p:nvSpPr>
        <p:spPr bwMode="auto">
          <a:xfrm>
            <a:off x="4003137" y="6173530"/>
            <a:ext cx="1905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zh-CN"/>
            </a:defPPr>
            <a:lvl1pPr marL="0" lvl="0" indent="0" algn="ctr" defTabSz="914400" rtl="0" eaLnBrk="1" fontAlgn="base" latinLnBrk="0" hangingPunct="1">
              <a:lnSpc>
                <a:spcPct val="100000"/>
              </a:lnSpc>
              <a:spcBef>
                <a:spcPct val="0"/>
              </a:spcBef>
              <a:spcAft>
                <a:spcPct val="0"/>
              </a:spcAft>
              <a:buNone/>
              <a:defRPr kumimoji="0" sz="1400" b="0" i="0" u="none" kern="1200" baseline="0">
                <a:solidFill>
                  <a:schemeClr val="tx1"/>
                </a:solidFill>
                <a:latin typeface="Simplex" panose="00000400000000000000" pitchFamily="2"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Simplex" panose="00000400000000000000" pitchFamily="2" charset="0"/>
                <a:ea typeface="宋体" panose="02010600030101010101" pitchFamily="2" charset="-122"/>
                <a:cs typeface="+mn-cs"/>
              </a:defRPr>
            </a:lvl9pPr>
          </a:lstStyle>
          <a:p>
            <a:pPr>
              <a:defRPr/>
            </a:pPr>
            <a:fld id="{F0D9A385-3D46-49C2-9198-90FFD21814C4}" type="slidenum">
              <a:rPr lang="en-US" altLang="zh-CN" smtClean="0">
                <a:solidFill>
                  <a:srgbClr val="000000"/>
                </a:solidFill>
                <a:latin typeface="Times New Roman" panose="02020603050405020304" pitchFamily="18" charset="0"/>
              </a:rPr>
              <a:pPr>
                <a:defRPr/>
              </a:pPr>
              <a:t>78</a:t>
            </a:fld>
            <a:endParaRPr lang="en-US" altLang="zh-CN">
              <a:solidFill>
                <a:srgbClr val="000000"/>
              </a:solidFill>
              <a:latin typeface="Times New Roman" panose="02020603050405020304" pitchFamily="18" charset="0"/>
            </a:endParaRPr>
          </a:p>
        </p:txBody>
      </p:sp>
      <p:sp>
        <p:nvSpPr>
          <p:cNvPr id="5" name="Text Box 2">
            <a:extLst>
              <a:ext uri="{FF2B5EF4-FFF2-40B4-BE49-F238E27FC236}">
                <a16:creationId xmlns:a16="http://schemas.microsoft.com/office/drawing/2014/main" id="{E965644C-F471-D9E9-6792-523AC96B9859}"/>
              </a:ext>
            </a:extLst>
          </p:cNvPr>
          <p:cNvSpPr txBox="1">
            <a:spLocks noChangeArrowheads="1"/>
          </p:cNvSpPr>
          <p:nvPr/>
        </p:nvSpPr>
        <p:spPr bwMode="auto">
          <a:xfrm>
            <a:off x="570435" y="2165093"/>
            <a:ext cx="3451225" cy="641350"/>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L="571500" indent="-571500" eaLnBrk="0" hangingPunct="0">
              <a:buFont typeface="Wingdings" panose="05000000000000000000" pitchFamily="2" charset="2"/>
              <a:buChar char="Ø"/>
              <a:defRPr/>
            </a:pPr>
            <a:r>
              <a:rPr kumimoji="1" lang="zh-CN" altLang="en-US" sz="3600" b="1" dirty="0">
                <a:solidFill>
                  <a:srgbClr val="FF0000"/>
                </a:solidFill>
                <a:latin typeface="宋体" panose="02010600030101010101" pitchFamily="2" charset="-122"/>
                <a:ea typeface="隶书" panose="02010509060101010101" pitchFamily="49" charset="-122"/>
              </a:rPr>
              <a:t>加工位置</a:t>
            </a:r>
            <a:endParaRPr kumimoji="1" lang="zh-CN" altLang="en-US" sz="3600" b="1" dirty="0">
              <a:solidFill>
                <a:srgbClr val="FF0000"/>
              </a:solidFill>
              <a:latin typeface="Times New Roman" panose="02020603050405020304" pitchFamily="18" charset="0"/>
              <a:ea typeface="隶书" panose="02010509060101010101" pitchFamily="49" charset="-122"/>
            </a:endParaRPr>
          </a:p>
        </p:txBody>
      </p:sp>
      <p:sp>
        <p:nvSpPr>
          <p:cNvPr id="6" name="Text Box 3">
            <a:extLst>
              <a:ext uri="{FF2B5EF4-FFF2-40B4-BE49-F238E27FC236}">
                <a16:creationId xmlns:a16="http://schemas.microsoft.com/office/drawing/2014/main" id="{AC0497FF-A472-1E0A-0E6B-09C94D67C9BD}"/>
              </a:ext>
            </a:extLst>
          </p:cNvPr>
          <p:cNvSpPr txBox="1">
            <a:spLocks noChangeArrowheads="1"/>
          </p:cNvSpPr>
          <p:nvPr/>
        </p:nvSpPr>
        <p:spPr bwMode="auto">
          <a:xfrm>
            <a:off x="524933" y="0"/>
            <a:ext cx="3490913" cy="641350"/>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L="571500" indent="-571500" eaLnBrk="0" hangingPunct="0">
              <a:buFont typeface="Wingdings" panose="05000000000000000000" pitchFamily="2" charset="2"/>
              <a:buChar char="Ø"/>
              <a:defRPr/>
            </a:pPr>
            <a:r>
              <a:rPr kumimoji="1" lang="zh-CN" altLang="en-US" sz="3600" b="1" dirty="0">
                <a:solidFill>
                  <a:srgbClr val="FF0000"/>
                </a:solidFill>
                <a:latin typeface="宋体" panose="02010600030101010101" pitchFamily="2" charset="-122"/>
                <a:ea typeface="隶书" panose="02010509060101010101" pitchFamily="49" charset="-122"/>
              </a:rPr>
              <a:t>工作位置</a:t>
            </a:r>
          </a:p>
        </p:txBody>
      </p:sp>
      <p:sp>
        <p:nvSpPr>
          <p:cNvPr id="7" name="Rectangle 4">
            <a:extLst>
              <a:ext uri="{FF2B5EF4-FFF2-40B4-BE49-F238E27FC236}">
                <a16:creationId xmlns:a16="http://schemas.microsoft.com/office/drawing/2014/main" id="{2D08E2D9-B0AA-DA5B-CD4D-83AB27B0F885}"/>
              </a:ext>
            </a:extLst>
          </p:cNvPr>
          <p:cNvSpPr>
            <a:spLocks noChangeArrowheads="1"/>
          </p:cNvSpPr>
          <p:nvPr/>
        </p:nvSpPr>
        <p:spPr bwMode="auto">
          <a:xfrm>
            <a:off x="802737" y="641350"/>
            <a:ext cx="8305800"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969696"/>
                  </a:outerShdw>
                </a:effectLst>
              </a14:hiddenEffects>
            </a:ext>
          </a:extLst>
        </p:spPr>
        <p:txBody>
          <a:bodyPr>
            <a:spAutoFit/>
          </a:bodyPr>
          <a:lstStyle/>
          <a:p>
            <a:pPr>
              <a:defRPr/>
            </a:pPr>
            <a:r>
              <a:rPr kumimoji="1" lang="en-US" altLang="zh-CN" sz="2800" b="1" dirty="0">
                <a:solidFill>
                  <a:srgbClr val="000000"/>
                </a:solidFill>
                <a:latin typeface="隶书" panose="02010509060101010101" pitchFamily="49" charset="-122"/>
                <a:ea typeface="隶书" panose="02010509060101010101" pitchFamily="49" charset="-122"/>
              </a:rPr>
              <a:t>    </a:t>
            </a:r>
            <a:r>
              <a:rPr kumimoji="1" lang="zh-CN" altLang="en-US" sz="2800" dirty="0">
                <a:solidFill>
                  <a:srgbClr val="000000"/>
                </a:solidFill>
                <a:latin typeface="隶书" panose="02010509060101010101" pitchFamily="49" charset="-122"/>
                <a:ea typeface="隶书" panose="02010509060101010101" pitchFamily="49" charset="-122"/>
              </a:rPr>
              <a:t>零件的工作位置，是指零件在其工作时所处的位置，选择主视图尽量与工作位置一致，这样便于和装配图对照，进行机器的装配。 </a:t>
            </a:r>
          </a:p>
        </p:txBody>
      </p:sp>
      <p:sp>
        <p:nvSpPr>
          <p:cNvPr id="8" name="Rectangle 5">
            <a:extLst>
              <a:ext uri="{FF2B5EF4-FFF2-40B4-BE49-F238E27FC236}">
                <a16:creationId xmlns:a16="http://schemas.microsoft.com/office/drawing/2014/main" id="{613C9F33-9703-5F3A-0313-585E649D5AFA}"/>
              </a:ext>
            </a:extLst>
          </p:cNvPr>
          <p:cNvSpPr>
            <a:spLocks noChangeArrowheads="1"/>
          </p:cNvSpPr>
          <p:nvPr/>
        </p:nvSpPr>
        <p:spPr bwMode="auto">
          <a:xfrm>
            <a:off x="714363" y="2720846"/>
            <a:ext cx="8305800"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969696"/>
                  </a:outerShdw>
                </a:effectLst>
              </a14:hiddenEffects>
            </a:ext>
          </a:extLst>
        </p:spPr>
        <p:txBody>
          <a:bodyPr>
            <a:spAutoFit/>
          </a:bodyPr>
          <a:lstStyle/>
          <a:p>
            <a:pPr>
              <a:defRPr/>
            </a:pPr>
            <a:r>
              <a:rPr kumimoji="1" lang="en-US" altLang="zh-CN" sz="2800" b="1" dirty="0">
                <a:solidFill>
                  <a:srgbClr val="000000"/>
                </a:solidFill>
                <a:latin typeface="隶书" panose="02010509060101010101" pitchFamily="49" charset="-122"/>
                <a:ea typeface="隶书" panose="02010509060101010101" pitchFamily="49" charset="-122"/>
              </a:rPr>
              <a:t>    </a:t>
            </a:r>
            <a:r>
              <a:rPr kumimoji="1" lang="zh-CN" altLang="en-US" sz="2800" dirty="0">
                <a:solidFill>
                  <a:srgbClr val="000000"/>
                </a:solidFill>
                <a:latin typeface="隶书" panose="02010509060101010101" pitchFamily="49" charset="-122"/>
                <a:ea typeface="隶书" panose="02010509060101010101" pitchFamily="49" charset="-122"/>
              </a:rPr>
              <a:t>零件的加工位置，是指零件在机床上加工时主要的装夹位置。这样选择主视图，便于工人师傅图物对照进行加工和测量。 </a:t>
            </a:r>
          </a:p>
        </p:txBody>
      </p:sp>
      <p:grpSp>
        <p:nvGrpSpPr>
          <p:cNvPr id="9" name="Group 2">
            <a:extLst>
              <a:ext uri="{FF2B5EF4-FFF2-40B4-BE49-F238E27FC236}">
                <a16:creationId xmlns:a16="http://schemas.microsoft.com/office/drawing/2014/main" id="{4D503EF1-1299-4805-A492-18E5419059E6}"/>
              </a:ext>
            </a:extLst>
          </p:cNvPr>
          <p:cNvGrpSpPr>
            <a:grpSpLocks/>
          </p:cNvGrpSpPr>
          <p:nvPr/>
        </p:nvGrpSpPr>
        <p:grpSpPr bwMode="auto">
          <a:xfrm>
            <a:off x="2491043" y="4330186"/>
            <a:ext cx="3835400" cy="2301875"/>
            <a:chOff x="2859" y="2260"/>
            <a:chExt cx="2416" cy="1450"/>
          </a:xfrm>
        </p:grpSpPr>
        <p:pic>
          <p:nvPicPr>
            <p:cNvPr id="10" name="Picture 3">
              <a:extLst>
                <a:ext uri="{FF2B5EF4-FFF2-40B4-BE49-F238E27FC236}">
                  <a16:creationId xmlns:a16="http://schemas.microsoft.com/office/drawing/2014/main" id="{809477AC-5E1A-DD6C-A47B-97D2943C201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59" y="2260"/>
              <a:ext cx="2416" cy="830"/>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4">
              <a:extLst>
                <a:ext uri="{FF2B5EF4-FFF2-40B4-BE49-F238E27FC236}">
                  <a16:creationId xmlns:a16="http://schemas.microsoft.com/office/drawing/2014/main" id="{6AEC6508-CD2C-C4AD-4C47-3218E8D7059A}"/>
                </a:ext>
              </a:extLst>
            </p:cNvPr>
            <p:cNvSpPr txBox="1">
              <a:spLocks noChangeArrowheads="1"/>
            </p:cNvSpPr>
            <p:nvPr/>
          </p:nvSpPr>
          <p:spPr bwMode="auto">
            <a:xfrm>
              <a:off x="3845" y="3335"/>
              <a:ext cx="839" cy="375"/>
            </a:xfrm>
            <a:prstGeom prst="rect">
              <a:avLst/>
            </a:prstGeom>
            <a:pattFill prst="dotDmnd">
              <a:fgClr>
                <a:srgbClr val="006666"/>
              </a:fgClr>
              <a:bgClr>
                <a:srgbClr val="FF99FF"/>
              </a:bgClr>
            </a:pattFill>
            <a:ln w="76200">
              <a:pattFill prst="smCheck">
                <a:fgClr>
                  <a:srgbClr val="FFFF00"/>
                </a:fgClr>
                <a:bgClr>
                  <a:srgbClr val="FF0000"/>
                </a:bgClr>
              </a:pattFill>
              <a:miter lim="800000"/>
              <a:headEnd/>
              <a:tailEnd/>
            </a:ln>
          </p:spPr>
          <p:txBody>
            <a:bodyPr wrap="none" anchor="ct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1" lang="zh-CN" altLang="en-US" sz="2800" b="1" i="0" u="none" strike="noStrike" kern="0" cap="none" spc="0" normalizeH="0" baseline="0" noProof="0" dirty="0">
                  <a:ln>
                    <a:noFill/>
                  </a:ln>
                  <a:solidFill>
                    <a:srgbClr val="000000"/>
                  </a:solidFill>
                  <a:effectLst/>
                  <a:uLnTx/>
                  <a:uFillTx/>
                  <a:latin typeface="Times New Roman" panose="02020603050405020304" pitchFamily="18" charset="0"/>
                </a:rPr>
                <a:t>加工轴</a:t>
              </a:r>
              <a:endParaRPr kumimoji="1" lang="zh-CN" altLang="en-US" sz="2400" b="0" i="0" u="none" strike="noStrike" kern="0" cap="none" spc="0" normalizeH="0" baseline="0" noProof="0" dirty="0">
                <a:ln>
                  <a:noFill/>
                </a:ln>
                <a:solidFill>
                  <a:srgbClr val="000000"/>
                </a:solidFill>
                <a:effectLst/>
                <a:uLnTx/>
                <a:uFillTx/>
                <a:latin typeface="Times New Roman" panose="02020603050405020304" pitchFamily="18" charset="0"/>
              </a:endParaRPr>
            </a:p>
          </p:txBody>
        </p:sp>
      </p:grpSp>
      <p:grpSp>
        <p:nvGrpSpPr>
          <p:cNvPr id="12" name="Group 13">
            <a:extLst>
              <a:ext uri="{FF2B5EF4-FFF2-40B4-BE49-F238E27FC236}">
                <a16:creationId xmlns:a16="http://schemas.microsoft.com/office/drawing/2014/main" id="{02A6419A-8745-6142-2650-6442236A9E2C}"/>
              </a:ext>
            </a:extLst>
          </p:cNvPr>
          <p:cNvGrpSpPr>
            <a:grpSpLocks/>
          </p:cNvGrpSpPr>
          <p:nvPr/>
        </p:nvGrpSpPr>
        <p:grpSpPr bwMode="auto">
          <a:xfrm>
            <a:off x="4727830" y="3819011"/>
            <a:ext cx="1722438" cy="933450"/>
            <a:chOff x="4268" y="1998"/>
            <a:chExt cx="1085" cy="588"/>
          </a:xfrm>
        </p:grpSpPr>
        <p:sp>
          <p:nvSpPr>
            <p:cNvPr id="13" name="Text Box 14">
              <a:extLst>
                <a:ext uri="{FF2B5EF4-FFF2-40B4-BE49-F238E27FC236}">
                  <a16:creationId xmlns:a16="http://schemas.microsoft.com/office/drawing/2014/main" id="{7216B3A2-4155-4928-C9DF-DC45CA81D2A2}"/>
                </a:ext>
              </a:extLst>
            </p:cNvPr>
            <p:cNvSpPr txBox="1">
              <a:spLocks noChangeArrowheads="1"/>
            </p:cNvSpPr>
            <p:nvPr/>
          </p:nvSpPr>
          <p:spPr bwMode="auto">
            <a:xfrm>
              <a:off x="4465" y="1998"/>
              <a:ext cx="888" cy="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nchor="ct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1" lang="zh-CN" altLang="en-US" sz="2400" b="1" i="0" u="none" strike="noStrike" kern="0" cap="none" spc="0" normalizeH="0" baseline="0" noProof="0" dirty="0">
                  <a:ln>
                    <a:noFill/>
                  </a:ln>
                  <a:solidFill>
                    <a:srgbClr val="00CCCC"/>
                  </a:solidFill>
                  <a:effectLst/>
                  <a:uLnTx/>
                  <a:uFillTx/>
                  <a:latin typeface="Times New Roman" panose="02020603050405020304" pitchFamily="18" charset="0"/>
                </a:rPr>
                <a:t>工件旋转</a:t>
              </a:r>
              <a:endParaRPr kumimoji="1" lang="zh-CN" altLang="en-US" sz="2400" b="0" i="0" u="none" strike="noStrike" kern="0" cap="none" spc="0" normalizeH="0" baseline="0" noProof="0" dirty="0">
                <a:ln>
                  <a:noFill/>
                </a:ln>
                <a:solidFill>
                  <a:srgbClr val="000000"/>
                </a:solidFill>
                <a:effectLst/>
                <a:uLnTx/>
                <a:uFillTx/>
                <a:latin typeface="Times New Roman" panose="02020603050405020304" pitchFamily="18" charset="0"/>
              </a:endParaRPr>
            </a:p>
          </p:txBody>
        </p:sp>
        <p:sp>
          <p:nvSpPr>
            <p:cNvPr id="14" name="Line 15">
              <a:extLst>
                <a:ext uri="{FF2B5EF4-FFF2-40B4-BE49-F238E27FC236}">
                  <a16:creationId xmlns:a16="http://schemas.microsoft.com/office/drawing/2014/main" id="{786AC016-99BD-B2B3-66EF-6930D7FB8810}"/>
                </a:ext>
              </a:extLst>
            </p:cNvPr>
            <p:cNvSpPr>
              <a:spLocks noChangeShapeType="1"/>
            </p:cNvSpPr>
            <p:nvPr/>
          </p:nvSpPr>
          <p:spPr bwMode="auto">
            <a:xfrm flipV="1">
              <a:off x="4268" y="2262"/>
              <a:ext cx="324" cy="324"/>
            </a:xfrm>
            <a:prstGeom prst="line">
              <a:avLst/>
            </a:prstGeom>
            <a:noFill/>
            <a:ln w="19050">
              <a:solidFill>
                <a:srgbClr val="00CCCC"/>
              </a:solidFill>
              <a:round/>
              <a:headEnd type="triangle" w="sm" len="lg"/>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15" name="Freeform 16">
              <a:extLst>
                <a:ext uri="{FF2B5EF4-FFF2-40B4-BE49-F238E27FC236}">
                  <a16:creationId xmlns:a16="http://schemas.microsoft.com/office/drawing/2014/main" id="{6FABD48D-A4CC-E8EA-2ACD-AE13A97D2AB6}"/>
                </a:ext>
              </a:extLst>
            </p:cNvPr>
            <p:cNvSpPr>
              <a:spLocks/>
            </p:cNvSpPr>
            <p:nvPr/>
          </p:nvSpPr>
          <p:spPr bwMode="auto">
            <a:xfrm>
              <a:off x="4580" y="2271"/>
              <a:ext cx="713" cy="0"/>
            </a:xfrm>
            <a:custGeom>
              <a:avLst/>
              <a:gdLst>
                <a:gd name="T0" fmla="*/ 0 w 713"/>
                <a:gd name="T1" fmla="*/ 713 w 713"/>
              </a:gdLst>
              <a:ahLst/>
              <a:cxnLst>
                <a:cxn ang="0">
                  <a:pos x="T0" y="0"/>
                </a:cxn>
                <a:cxn ang="0">
                  <a:pos x="T1" y="0"/>
                </a:cxn>
              </a:cxnLst>
              <a:rect l="0" t="0" r="r" b="b"/>
              <a:pathLst>
                <a:path w="713">
                  <a:moveTo>
                    <a:pt x="0" y="0"/>
                  </a:moveTo>
                  <a:lnTo>
                    <a:pt x="713" y="0"/>
                  </a:lnTo>
                </a:path>
              </a:pathLst>
            </a:custGeom>
            <a:noFill/>
            <a:ln w="19050">
              <a:solidFill>
                <a:srgbClr val="00CCCC"/>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grpSp>
      <p:grpSp>
        <p:nvGrpSpPr>
          <p:cNvPr id="16" name="Group 17">
            <a:extLst>
              <a:ext uri="{FF2B5EF4-FFF2-40B4-BE49-F238E27FC236}">
                <a16:creationId xmlns:a16="http://schemas.microsoft.com/office/drawing/2014/main" id="{A42AD849-5C99-B7F4-16D3-275CC5460F48}"/>
              </a:ext>
            </a:extLst>
          </p:cNvPr>
          <p:cNvGrpSpPr>
            <a:grpSpLocks/>
          </p:cNvGrpSpPr>
          <p:nvPr/>
        </p:nvGrpSpPr>
        <p:grpSpPr bwMode="auto">
          <a:xfrm>
            <a:off x="5273930" y="5514461"/>
            <a:ext cx="1216025" cy="609600"/>
            <a:chOff x="4612" y="3006"/>
            <a:chExt cx="766" cy="384"/>
          </a:xfrm>
        </p:grpSpPr>
        <p:sp>
          <p:nvSpPr>
            <p:cNvPr id="17" name="Text Box 18">
              <a:extLst>
                <a:ext uri="{FF2B5EF4-FFF2-40B4-BE49-F238E27FC236}">
                  <a16:creationId xmlns:a16="http://schemas.microsoft.com/office/drawing/2014/main" id="{5E23025D-BD03-EB6F-CD97-589C9F733FA4}"/>
                </a:ext>
              </a:extLst>
            </p:cNvPr>
            <p:cNvSpPr txBox="1">
              <a:spLocks noChangeArrowheads="1"/>
            </p:cNvSpPr>
            <p:nvPr/>
          </p:nvSpPr>
          <p:spPr bwMode="auto">
            <a:xfrm>
              <a:off x="4878" y="3100"/>
              <a:ext cx="500" cy="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nchor="ct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1" lang="zh-CN" altLang="en-US" sz="2400" b="1" i="0" u="none" strike="noStrike" kern="0" cap="none" spc="0" normalizeH="0" baseline="0" noProof="0">
                  <a:ln>
                    <a:noFill/>
                  </a:ln>
                  <a:solidFill>
                    <a:srgbClr val="00CCCC"/>
                  </a:solidFill>
                  <a:effectLst/>
                  <a:uLnTx/>
                  <a:uFillTx/>
                  <a:latin typeface="Times New Roman" panose="02020603050405020304" pitchFamily="18" charset="0"/>
                </a:rPr>
                <a:t>车床</a:t>
              </a:r>
              <a:endParaRPr kumimoji="1" lang="zh-CN" altLang="en-US" sz="2400" b="0"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18" name="Line 19">
              <a:extLst>
                <a:ext uri="{FF2B5EF4-FFF2-40B4-BE49-F238E27FC236}">
                  <a16:creationId xmlns:a16="http://schemas.microsoft.com/office/drawing/2014/main" id="{5D8FBC75-0945-717A-71C3-5CD61D3947B4}"/>
                </a:ext>
              </a:extLst>
            </p:cNvPr>
            <p:cNvSpPr>
              <a:spLocks noChangeShapeType="1"/>
            </p:cNvSpPr>
            <p:nvPr/>
          </p:nvSpPr>
          <p:spPr bwMode="auto">
            <a:xfrm>
              <a:off x="4612" y="3006"/>
              <a:ext cx="384" cy="384"/>
            </a:xfrm>
            <a:prstGeom prst="line">
              <a:avLst/>
            </a:prstGeom>
            <a:noFill/>
            <a:ln w="19050">
              <a:solidFill>
                <a:srgbClr val="00CCCC"/>
              </a:solidFill>
              <a:round/>
              <a:headEnd type="triangle" w="sm" len="lg"/>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19" name="Line 20">
              <a:extLst>
                <a:ext uri="{FF2B5EF4-FFF2-40B4-BE49-F238E27FC236}">
                  <a16:creationId xmlns:a16="http://schemas.microsoft.com/office/drawing/2014/main" id="{0BD41DDB-F4C9-2A42-C71A-B428BE78DBD4}"/>
                </a:ext>
              </a:extLst>
            </p:cNvPr>
            <p:cNvSpPr>
              <a:spLocks noChangeShapeType="1"/>
            </p:cNvSpPr>
            <p:nvPr/>
          </p:nvSpPr>
          <p:spPr bwMode="auto">
            <a:xfrm>
              <a:off x="4984" y="3378"/>
              <a:ext cx="360" cy="0"/>
            </a:xfrm>
            <a:prstGeom prst="line">
              <a:avLst/>
            </a:prstGeom>
            <a:noFill/>
            <a:ln w="19050">
              <a:solidFill>
                <a:srgbClr val="00CCCC"/>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grpSp>
      <p:sp>
        <p:nvSpPr>
          <p:cNvPr id="20" name="AutoShape 21">
            <a:extLst>
              <a:ext uri="{FF2B5EF4-FFF2-40B4-BE49-F238E27FC236}">
                <a16:creationId xmlns:a16="http://schemas.microsoft.com/office/drawing/2014/main" id="{84DEC230-F67F-A807-9D34-C30F33525901}"/>
              </a:ext>
            </a:extLst>
          </p:cNvPr>
          <p:cNvSpPr>
            <a:spLocks noChangeArrowheads="1"/>
          </p:cNvSpPr>
          <p:nvPr/>
        </p:nvSpPr>
        <p:spPr bwMode="auto">
          <a:xfrm>
            <a:off x="3921380" y="4466711"/>
            <a:ext cx="395288" cy="200025"/>
          </a:xfrm>
          <a:prstGeom prst="curvedDownArrow">
            <a:avLst>
              <a:gd name="adj1" fmla="val 39872"/>
              <a:gd name="adj2" fmla="val 79048"/>
              <a:gd name="adj3" fmla="val 33333"/>
            </a:avLst>
          </a:prstGeom>
          <a:solidFill>
            <a:srgbClr val="FF3300"/>
          </a:solidFill>
          <a:ln w="9525">
            <a:solidFill>
              <a:srgbClr val="000000"/>
            </a:solidFill>
            <a:miter lim="800000"/>
            <a:headEnd/>
            <a:tailEnd/>
          </a:ln>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21" name="Line 22">
            <a:extLst>
              <a:ext uri="{FF2B5EF4-FFF2-40B4-BE49-F238E27FC236}">
                <a16:creationId xmlns:a16="http://schemas.microsoft.com/office/drawing/2014/main" id="{2ACB8E77-EDB3-1F67-E4B3-62F8DACC161F}"/>
              </a:ext>
            </a:extLst>
          </p:cNvPr>
          <p:cNvSpPr>
            <a:spLocks noChangeShapeType="1"/>
          </p:cNvSpPr>
          <p:nvPr/>
        </p:nvSpPr>
        <p:spPr bwMode="auto">
          <a:xfrm flipH="1">
            <a:off x="3788030" y="5038211"/>
            <a:ext cx="361950" cy="0"/>
          </a:xfrm>
          <a:prstGeom prst="line">
            <a:avLst/>
          </a:prstGeom>
          <a:noFill/>
          <a:ln w="38100">
            <a:solidFill>
              <a:srgbClr val="00CCCC"/>
            </a:solidFill>
            <a:round/>
            <a:headEnd/>
            <a:tailEnd type="triangle" w="sm" len="lg"/>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grpSp>
        <p:nvGrpSpPr>
          <p:cNvPr id="22" name="Group 25">
            <a:extLst>
              <a:ext uri="{FF2B5EF4-FFF2-40B4-BE49-F238E27FC236}">
                <a16:creationId xmlns:a16="http://schemas.microsoft.com/office/drawing/2014/main" id="{46A950A4-A41A-68D0-9EC3-9F399B942BF2}"/>
              </a:ext>
            </a:extLst>
          </p:cNvPr>
          <p:cNvGrpSpPr>
            <a:grpSpLocks/>
          </p:cNvGrpSpPr>
          <p:nvPr/>
        </p:nvGrpSpPr>
        <p:grpSpPr bwMode="auto">
          <a:xfrm>
            <a:off x="2248155" y="5038211"/>
            <a:ext cx="1663700" cy="1162050"/>
            <a:chOff x="2706" y="2706"/>
            <a:chExt cx="1048" cy="732"/>
          </a:xfrm>
        </p:grpSpPr>
        <p:sp>
          <p:nvSpPr>
            <p:cNvPr id="23" name="Text Box 26">
              <a:extLst>
                <a:ext uri="{FF2B5EF4-FFF2-40B4-BE49-F238E27FC236}">
                  <a16:creationId xmlns:a16="http://schemas.microsoft.com/office/drawing/2014/main" id="{3F0F5D69-9E9D-047D-CDC8-A3FEBB31B13A}"/>
                </a:ext>
              </a:extLst>
            </p:cNvPr>
            <p:cNvSpPr txBox="1">
              <a:spLocks noChangeArrowheads="1"/>
            </p:cNvSpPr>
            <p:nvPr/>
          </p:nvSpPr>
          <p:spPr bwMode="auto">
            <a:xfrm>
              <a:off x="2706" y="3150"/>
              <a:ext cx="888" cy="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nchor="ct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1" lang="zh-CN" altLang="en-US" sz="2400" b="1" i="0" u="none" strike="noStrike" kern="0" cap="none" spc="0" normalizeH="0" baseline="0" noProof="0">
                  <a:ln>
                    <a:noFill/>
                  </a:ln>
                  <a:solidFill>
                    <a:srgbClr val="00CCCC"/>
                  </a:solidFill>
                  <a:effectLst/>
                  <a:uLnTx/>
                  <a:uFillTx/>
                  <a:latin typeface="Times New Roman" panose="02020603050405020304" pitchFamily="18" charset="0"/>
                </a:rPr>
                <a:t>车刀移动</a:t>
              </a:r>
              <a:endParaRPr kumimoji="1" lang="zh-CN" altLang="en-US" sz="2400" b="0"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24" name="Line 27">
              <a:extLst>
                <a:ext uri="{FF2B5EF4-FFF2-40B4-BE49-F238E27FC236}">
                  <a16:creationId xmlns:a16="http://schemas.microsoft.com/office/drawing/2014/main" id="{FAC79F67-FA6D-A0C6-9526-0AF9B46D9317}"/>
                </a:ext>
              </a:extLst>
            </p:cNvPr>
            <p:cNvSpPr>
              <a:spLocks noChangeShapeType="1"/>
            </p:cNvSpPr>
            <p:nvPr/>
          </p:nvSpPr>
          <p:spPr bwMode="auto">
            <a:xfrm flipH="1">
              <a:off x="3535" y="2706"/>
              <a:ext cx="219" cy="710"/>
            </a:xfrm>
            <a:prstGeom prst="line">
              <a:avLst/>
            </a:prstGeom>
            <a:noFill/>
            <a:ln w="19050">
              <a:solidFill>
                <a:srgbClr val="00CCCC"/>
              </a:solidFill>
              <a:round/>
              <a:headEnd type="triangle" w="sm" len="lg"/>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sp>
          <p:nvSpPr>
            <p:cNvPr id="25" name="Line 28">
              <a:extLst>
                <a:ext uri="{FF2B5EF4-FFF2-40B4-BE49-F238E27FC236}">
                  <a16:creationId xmlns:a16="http://schemas.microsoft.com/office/drawing/2014/main" id="{0DBCC475-526A-A39A-7963-C9E659ECD0A8}"/>
                </a:ext>
              </a:extLst>
            </p:cNvPr>
            <p:cNvSpPr>
              <a:spLocks noChangeShapeType="1"/>
            </p:cNvSpPr>
            <p:nvPr/>
          </p:nvSpPr>
          <p:spPr bwMode="auto">
            <a:xfrm flipH="1">
              <a:off x="2748" y="3408"/>
              <a:ext cx="804" cy="0"/>
            </a:xfrm>
            <a:prstGeom prst="line">
              <a:avLst/>
            </a:prstGeom>
            <a:noFill/>
            <a:ln w="19050">
              <a:solidFill>
                <a:srgbClr val="00CCCC"/>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ct val="50000"/>
                </a:spcBef>
                <a:spcAft>
                  <a:spcPts val="0"/>
                </a:spcAft>
                <a:buClrTx/>
                <a:buSzTx/>
                <a:buFontTx/>
                <a:buNone/>
                <a:tabLst/>
                <a:defRPr/>
              </a:pPr>
              <a:endParaRPr kumimoji="1" lang="zh-CN" altLang="en-US" sz="1800" b="1" i="0" u="none" strike="noStrike" kern="0" cap="none" spc="0" normalizeH="0" baseline="0" noProof="0">
                <a:ln>
                  <a:noFill/>
                </a:ln>
                <a:solidFill>
                  <a:srgbClr val="000000"/>
                </a:solidFill>
                <a:effectLst/>
                <a:uLnTx/>
                <a:uFillTx/>
                <a:latin typeface="Times New Roman" panose="02020603050405020304" pitchFamily="18" charset="0"/>
              </a:endParaRPr>
            </a:p>
          </p:txBody>
        </p:sp>
      </p:grpSp>
    </p:spTree>
    <p:extLst>
      <p:ext uri="{BB962C8B-B14F-4D97-AF65-F5344CB8AC3E}">
        <p14:creationId xmlns:p14="http://schemas.microsoft.com/office/powerpoint/2010/main" val="3707995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out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childTnLst>
                          </p:cTn>
                        </p:par>
                        <p:par>
                          <p:cTn id="38" fill="hold">
                            <p:stCondLst>
                              <p:cond delay="500"/>
                            </p:stCondLst>
                            <p:childTnLst>
                              <p:par>
                                <p:cTn id="39" presetID="22" presetClass="entr" presetSubtype="1"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up)">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right)">
                                      <p:cBhvr>
                                        <p:cTn id="46" dur="500"/>
                                        <p:tgtEl>
                                          <p:spTgt spid="21"/>
                                        </p:tgtEl>
                                      </p:cBhvr>
                                    </p:animEffect>
                                  </p:childTnLst>
                                </p:cTn>
                              </p:par>
                            </p:childTnLst>
                          </p:cTn>
                        </p:par>
                        <p:par>
                          <p:cTn id="47" fill="hold">
                            <p:stCondLst>
                              <p:cond delay="500"/>
                            </p:stCondLst>
                            <p:childTnLst>
                              <p:par>
                                <p:cTn id="48" presetID="22" presetClass="entr" presetSubtype="4" fill="hold"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down)">
                                      <p:cBhvr>
                                        <p:cTn id="5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utoUpdateAnimBg="0"/>
      <p:bldP spid="7" grpId="0"/>
      <p:bldP spid="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90F8504B-81CC-0D0C-CF07-C22A49B5E648}"/>
              </a:ext>
            </a:extLst>
          </p:cNvPr>
          <p:cNvSpPr>
            <a:spLocks noChangeArrowheads="1"/>
          </p:cNvSpPr>
          <p:nvPr/>
        </p:nvSpPr>
        <p:spPr bwMode="auto">
          <a:xfrm>
            <a:off x="517525" y="2212151"/>
            <a:ext cx="5013325" cy="6463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defRPr/>
            </a:pPr>
            <a:r>
              <a:rPr kumimoji="1" lang="zh-CN" altLang="en-US" sz="3600" b="1" dirty="0">
                <a:solidFill>
                  <a:srgbClr val="FF0000"/>
                </a:solidFill>
                <a:latin typeface="宋体" panose="02010600030101010101" pitchFamily="2" charset="-122"/>
                <a:ea typeface="隶书" panose="02010509060101010101" pitchFamily="49" charset="-122"/>
              </a:rPr>
              <a:t>择优原则：</a:t>
            </a:r>
            <a:endParaRPr kumimoji="1" lang="zh-CN" altLang="en-US" sz="3600" b="1" dirty="0">
              <a:solidFill>
                <a:srgbClr val="FF0000"/>
              </a:solidFill>
              <a:latin typeface="Times New Roman" panose="02020603050405020304" pitchFamily="18" charset="0"/>
              <a:ea typeface="隶书" panose="02010509060101010101" pitchFamily="49" charset="-122"/>
            </a:endParaRPr>
          </a:p>
        </p:txBody>
      </p:sp>
      <p:sp>
        <p:nvSpPr>
          <p:cNvPr id="5" name="Text Box 3">
            <a:extLst>
              <a:ext uri="{FF2B5EF4-FFF2-40B4-BE49-F238E27FC236}">
                <a16:creationId xmlns:a16="http://schemas.microsoft.com/office/drawing/2014/main" id="{A3A28C4C-95BF-D3A5-BBE6-6C1FF6C7E66F}"/>
              </a:ext>
            </a:extLst>
          </p:cNvPr>
          <p:cNvSpPr txBox="1">
            <a:spLocks noChangeArrowheads="1"/>
          </p:cNvSpPr>
          <p:nvPr/>
        </p:nvSpPr>
        <p:spPr bwMode="auto">
          <a:xfrm>
            <a:off x="899592" y="3052899"/>
            <a:ext cx="7560840" cy="1077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L="457200" indent="-457200" eaLnBrk="0" hangingPunct="0">
              <a:buFont typeface="Wingdings" panose="05000000000000000000" pitchFamily="2" charset="2"/>
              <a:buChar char="Ø"/>
              <a:defRPr/>
            </a:pPr>
            <a:r>
              <a:rPr kumimoji="1" lang="zh-CN" altLang="en-US" sz="3200" dirty="0">
                <a:solidFill>
                  <a:srgbClr val="9933FF"/>
                </a:solidFill>
                <a:latin typeface="宋体" panose="02010600030101010101" pitchFamily="2" charset="-122"/>
                <a:ea typeface="隶书" panose="02010509060101010101" pitchFamily="49" charset="-122"/>
              </a:rPr>
              <a:t>在零件的结构形状表达清楚的基础上，视图的数量越少越好。</a:t>
            </a:r>
            <a:endParaRPr kumimoji="1" lang="zh-CN" altLang="en-US" sz="3200" dirty="0">
              <a:solidFill>
                <a:srgbClr val="9933FF"/>
              </a:solidFill>
              <a:latin typeface="Times New Roman" panose="02020603050405020304" pitchFamily="18" charset="0"/>
              <a:ea typeface="隶书" panose="02010509060101010101" pitchFamily="49" charset="-122"/>
            </a:endParaRPr>
          </a:p>
        </p:txBody>
      </p:sp>
      <p:sp>
        <p:nvSpPr>
          <p:cNvPr id="6" name="Text Box 4">
            <a:extLst>
              <a:ext uri="{FF2B5EF4-FFF2-40B4-BE49-F238E27FC236}">
                <a16:creationId xmlns:a16="http://schemas.microsoft.com/office/drawing/2014/main" id="{6E9A40D5-86C1-AC0B-14C6-46F19BEF7299}"/>
              </a:ext>
            </a:extLst>
          </p:cNvPr>
          <p:cNvSpPr txBox="1">
            <a:spLocks noChangeArrowheads="1"/>
          </p:cNvSpPr>
          <p:nvPr/>
        </p:nvSpPr>
        <p:spPr bwMode="auto">
          <a:xfrm>
            <a:off x="652463" y="533400"/>
            <a:ext cx="198804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6200">
                <a:pattFill prst="sphere">
                  <a:fgClr>
                    <a:schemeClr val="accent2"/>
                  </a:fgClr>
                  <a:bgClr>
                    <a:srgbClr val="FFFFFF"/>
                  </a:bgClr>
                </a:pattFill>
                <a:miter lim="800000"/>
                <a:headEnd/>
                <a:tailEnd/>
              </a14:hiddenLine>
            </a:ext>
          </a:extLst>
        </p:spPr>
        <p:txBody>
          <a:bodyPr wrap="none">
            <a:spAutoFit/>
          </a:bodyPr>
          <a:lstStyle/>
          <a:p>
            <a:pPr eaLnBrk="0" hangingPunct="0">
              <a:defRPr/>
            </a:pPr>
            <a:r>
              <a:rPr kumimoji="1" lang="en-US" altLang="zh-CN" sz="2800" b="1" dirty="0">
                <a:solidFill>
                  <a:srgbClr val="FF0000"/>
                </a:solidFill>
                <a:latin typeface="+mn-ea"/>
                <a:ea typeface="+mn-ea"/>
              </a:rPr>
              <a:t>④</a:t>
            </a:r>
            <a:r>
              <a:rPr kumimoji="1" lang="zh-CN" altLang="en-US" sz="2800" b="1" dirty="0">
                <a:solidFill>
                  <a:srgbClr val="FF0000"/>
                </a:solidFill>
                <a:latin typeface="+mn-ea"/>
                <a:ea typeface="+mn-ea"/>
              </a:rPr>
              <a:t>方案比较</a:t>
            </a:r>
          </a:p>
        </p:txBody>
      </p:sp>
      <p:sp>
        <p:nvSpPr>
          <p:cNvPr id="7" name="Text Box 5">
            <a:extLst>
              <a:ext uri="{FF2B5EF4-FFF2-40B4-BE49-F238E27FC236}">
                <a16:creationId xmlns:a16="http://schemas.microsoft.com/office/drawing/2014/main" id="{7A49CDB8-9699-B0CA-DB42-0C88C066E46D}"/>
              </a:ext>
            </a:extLst>
          </p:cNvPr>
          <p:cNvSpPr txBox="1">
            <a:spLocks noChangeArrowheads="1"/>
          </p:cNvSpPr>
          <p:nvPr/>
        </p:nvSpPr>
        <p:spPr bwMode="auto">
          <a:xfrm>
            <a:off x="1016000" y="1397000"/>
            <a:ext cx="5109091" cy="58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hangingPunct="0">
              <a:defRPr/>
            </a:pPr>
            <a:r>
              <a:rPr kumimoji="1" lang="zh-CN" altLang="en-US" sz="3200" dirty="0">
                <a:solidFill>
                  <a:srgbClr val="000000"/>
                </a:solidFill>
                <a:latin typeface="宋体" panose="02010600030101010101" pitchFamily="2" charset="-122"/>
                <a:ea typeface="隶书" panose="02010509060101010101" pitchFamily="49" charset="-122"/>
              </a:rPr>
              <a:t>在多种方案中比较，择优。</a:t>
            </a:r>
            <a:endParaRPr kumimoji="1" lang="zh-CN" altLang="en-US" sz="3200" dirty="0">
              <a:solidFill>
                <a:srgbClr val="000000"/>
              </a:solidFill>
              <a:latin typeface="Times New Roman" panose="02020603050405020304" pitchFamily="18" charset="0"/>
              <a:ea typeface="隶书" panose="02010509060101010101" pitchFamily="49" charset="-122"/>
            </a:endParaRPr>
          </a:p>
        </p:txBody>
      </p:sp>
      <p:sp>
        <p:nvSpPr>
          <p:cNvPr id="8" name="Text Box 6">
            <a:extLst>
              <a:ext uri="{FF2B5EF4-FFF2-40B4-BE49-F238E27FC236}">
                <a16:creationId xmlns:a16="http://schemas.microsoft.com/office/drawing/2014/main" id="{668BFBE0-2D82-4B32-7A90-75EE9C2E7F67}"/>
              </a:ext>
            </a:extLst>
          </p:cNvPr>
          <p:cNvSpPr txBox="1">
            <a:spLocks noChangeArrowheads="1"/>
          </p:cNvSpPr>
          <p:nvPr/>
        </p:nvSpPr>
        <p:spPr bwMode="auto">
          <a:xfrm>
            <a:off x="899592" y="4509120"/>
            <a:ext cx="6483350" cy="58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L="457200" indent="-457200">
              <a:buFont typeface="Wingdings" panose="05000000000000000000" pitchFamily="2" charset="2"/>
              <a:buChar char="Ø"/>
              <a:defRPr/>
            </a:pPr>
            <a:r>
              <a:rPr kumimoji="1" lang="zh-CN" altLang="en-US" sz="3200" dirty="0">
                <a:solidFill>
                  <a:srgbClr val="9933FF"/>
                </a:solidFill>
                <a:latin typeface="宋体" panose="02010600030101010101" pitchFamily="2" charset="-122"/>
                <a:ea typeface="隶书" panose="02010509060101010101" pitchFamily="49" charset="-122"/>
              </a:rPr>
              <a:t>避免不必要的细节重复。</a:t>
            </a:r>
          </a:p>
        </p:txBody>
      </p:sp>
    </p:spTree>
    <p:extLst>
      <p:ext uri="{BB962C8B-B14F-4D97-AF65-F5344CB8AC3E}">
        <p14:creationId xmlns:p14="http://schemas.microsoft.com/office/powerpoint/2010/main" val="3827251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ppt_w/2"/>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ppt_w</p:attrName>
                                        </p:attrNameLst>
                                      </p:cBhvr>
                                      <p:tavLst>
                                        <p:tav tm="0">
                                          <p:val>
                                            <p:fltVal val="0"/>
                                          </p:val>
                                        </p:tav>
                                        <p:tav tm="100000">
                                          <p:val>
                                            <p:strVal val="#ppt_w"/>
                                          </p:val>
                                        </p:tav>
                                      </p:tavLst>
                                    </p:anim>
                                    <p:anim calcmode="lin" valueType="num">
                                      <p:cBhvr>
                                        <p:cTn id="10"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37"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outVertic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6"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trips(downRight)">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P spid="7" grpId="0" autoUpdateAnimBg="0"/>
      <p:bldP spid="8"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ECC9D594-BAD8-789B-4CAF-EAD2F86CE751}"/>
              </a:ext>
            </a:extLst>
          </p:cNvPr>
          <p:cNvSpPr txBox="1"/>
          <p:nvPr/>
        </p:nvSpPr>
        <p:spPr>
          <a:xfrm>
            <a:off x="467544" y="663710"/>
            <a:ext cx="8424936" cy="1200329"/>
          </a:xfrm>
          <a:prstGeom prst="rect">
            <a:avLst/>
          </a:prstGeom>
          <a:noFill/>
          <a:ln w="9525" cap="flat" cmpd="sng">
            <a:solidFill>
              <a:srgbClr val="3333CC"/>
            </a:solidFill>
            <a:prstDash val="solid"/>
            <a:miter/>
            <a:headEnd type="none" w="med" len="med"/>
            <a:tailEnd type="none" w="med" len="med"/>
          </a:ln>
        </p:spPr>
        <p:txBody>
          <a:bodyPr wrap="square" anchor="t" anchorCtr="0">
            <a:spAutoFit/>
          </a:bodyPr>
          <a:lstStyle/>
          <a:p>
            <a:pPr marL="0" marR="0" lvl="0" indent="0" defTabSz="914400" eaLnBrk="1" fontAlgn="t"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a:ln>
                  <a:noFill/>
                </a:ln>
                <a:effectLst/>
                <a:uLnTx/>
                <a:uFillTx/>
                <a:latin typeface="隶书" panose="02010509060101010101" pitchFamily="49" charset="-122"/>
                <a:ea typeface="隶书" panose="02010509060101010101" pitchFamily="49" charset="-122"/>
              </a:rPr>
              <a:t>用钻头钻出的</a:t>
            </a:r>
            <a:r>
              <a:rPr kumimoji="0" lang="zh-CN" altLang="en-US" sz="24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盲孔</a:t>
            </a:r>
            <a:r>
              <a:rPr kumimoji="0" lang="zh-CN" altLang="en-US" sz="2400" i="0" u="none" strike="noStrike" kern="0" cap="none" spc="0" normalizeH="0" baseline="0" noProof="0" dirty="0">
                <a:ln>
                  <a:noFill/>
                </a:ln>
                <a:effectLst/>
                <a:uLnTx/>
                <a:uFillTx/>
                <a:latin typeface="隶书" panose="02010509060101010101" pitchFamily="49" charset="-122"/>
                <a:ea typeface="隶书" panose="02010509060101010101" pitchFamily="49" charset="-122"/>
              </a:rPr>
              <a:t>，在底部有一个</a:t>
            </a:r>
            <a:r>
              <a:rPr kumimoji="0" lang="en-US" altLang="zh-CN" sz="24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120°</a:t>
            </a:r>
            <a:r>
              <a:rPr kumimoji="0" lang="zh-CN" altLang="en-US" sz="24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的锥角</a:t>
            </a:r>
            <a:r>
              <a:rPr kumimoji="0" lang="zh-CN" altLang="en-US" sz="2400" i="0" u="none" strike="noStrike" kern="0" cap="none" spc="0" normalizeH="0" baseline="0" noProof="0" dirty="0">
                <a:ln>
                  <a:noFill/>
                </a:ln>
                <a:effectLst/>
                <a:uLnTx/>
                <a:uFillTx/>
                <a:latin typeface="隶书" panose="02010509060101010101" pitchFamily="49" charset="-122"/>
                <a:ea typeface="隶书" panose="02010509060101010101" pitchFamily="49" charset="-122"/>
              </a:rPr>
              <a:t>，钻孔深度指的是圆柱部分的深度，不包括锥坑。在阶梯形钻孔的过渡处，也存在锥角为</a:t>
            </a:r>
            <a:r>
              <a:rPr kumimoji="0" lang="en-US" altLang="zh-CN" i="0" u="none" strike="noStrike" kern="0" cap="none" spc="0" normalizeH="0" baseline="0" noProof="0" dirty="0">
                <a:ln>
                  <a:noFill/>
                </a:ln>
                <a:effectLst/>
                <a:uLnTx/>
                <a:uFillTx/>
                <a:latin typeface="隶书" panose="02010509060101010101" pitchFamily="49" charset="-122"/>
                <a:ea typeface="隶书" panose="02010509060101010101" pitchFamily="49" charset="-122"/>
              </a:rPr>
              <a:t>120°</a:t>
            </a:r>
            <a:r>
              <a:rPr kumimoji="0" lang="zh-CN" altLang="en-US" sz="2400" i="0" u="none" strike="noStrike" kern="0" cap="none" spc="0" normalizeH="0" baseline="0" noProof="0" dirty="0">
                <a:ln>
                  <a:noFill/>
                </a:ln>
                <a:effectLst/>
                <a:uLnTx/>
                <a:uFillTx/>
                <a:latin typeface="隶书" panose="02010509060101010101" pitchFamily="49" charset="-122"/>
                <a:ea typeface="隶书" panose="02010509060101010101" pitchFamily="49" charset="-122"/>
              </a:rPr>
              <a:t>的圆台，其画法与尺寸注法如图所示。</a:t>
            </a:r>
          </a:p>
        </p:txBody>
      </p:sp>
      <p:sp>
        <p:nvSpPr>
          <p:cNvPr id="9" name="矩形 8">
            <a:extLst>
              <a:ext uri="{FF2B5EF4-FFF2-40B4-BE49-F238E27FC236}">
                <a16:creationId xmlns:a16="http://schemas.microsoft.com/office/drawing/2014/main" id="{D22859EB-A35D-2EEE-FFC0-3F8B833286AC}"/>
              </a:ext>
            </a:extLst>
          </p:cNvPr>
          <p:cNvSpPr/>
          <p:nvPr/>
        </p:nvSpPr>
        <p:spPr>
          <a:xfrm>
            <a:off x="467544" y="154039"/>
            <a:ext cx="2196435" cy="433965"/>
          </a:xfrm>
          <a:prstGeom prst="rect">
            <a:avLst/>
          </a:prstGeom>
          <a:noFill/>
          <a:ln w="9525">
            <a:noFill/>
          </a:ln>
        </p:spPr>
        <p:txBody>
          <a:bodyPr wrap="none" anchor="t" anchorCtr="0">
            <a:spAutoFit/>
          </a:bodyPr>
          <a:lstStyle/>
          <a:p>
            <a:pPr fontAlgn="t">
              <a:lnSpc>
                <a:spcPct val="90000"/>
              </a:lnSpc>
            </a:pPr>
            <a:r>
              <a:rPr lang="zh-CN" altLang="en-US" sz="2400" b="1" dirty="0">
                <a:solidFill>
                  <a:srgbClr val="C00000"/>
                </a:solidFill>
                <a:latin typeface="等线" panose="02010600030101010101" pitchFamily="2" charset="-122"/>
                <a:ea typeface="等线" panose="02010600030101010101" pitchFamily="2" charset="-122"/>
              </a:rPr>
              <a:t>（</a:t>
            </a:r>
            <a:r>
              <a:rPr lang="en-US" altLang="zh-CN" sz="2400" b="1" dirty="0">
                <a:solidFill>
                  <a:srgbClr val="C00000"/>
                </a:solidFill>
                <a:latin typeface="等线" panose="02010600030101010101" pitchFamily="2" charset="-122"/>
                <a:ea typeface="等线" panose="02010600030101010101" pitchFamily="2" charset="-122"/>
              </a:rPr>
              <a:t>4</a:t>
            </a:r>
            <a:r>
              <a:rPr lang="zh-CN" altLang="en-US" sz="2400" b="1" dirty="0">
                <a:solidFill>
                  <a:srgbClr val="C00000"/>
                </a:solidFill>
                <a:latin typeface="等线" panose="02010600030101010101" pitchFamily="2" charset="-122"/>
                <a:ea typeface="等线" panose="02010600030101010101" pitchFamily="2" charset="-122"/>
              </a:rPr>
              <a:t>）</a:t>
            </a:r>
            <a:r>
              <a:rPr lang="zh-CN" altLang="en-US" sz="2400" b="1" dirty="0">
                <a:solidFill>
                  <a:srgbClr val="C00000"/>
                </a:solidFill>
                <a:latin typeface="等线" panose="02010600030101010101" pitchFamily="2" charset="-122"/>
                <a:ea typeface="等线" panose="02010600030101010101" pitchFamily="2" charset="-122"/>
                <a:hlinkClick r:id="rId2" action="ppaction://hlinkfile"/>
              </a:rPr>
              <a:t>钻孔</a:t>
            </a:r>
            <a:r>
              <a:rPr lang="zh-CN" altLang="en-US" sz="2400" b="1" dirty="0">
                <a:solidFill>
                  <a:srgbClr val="C00000"/>
                </a:solidFill>
                <a:latin typeface="等线" panose="02010600030101010101" pitchFamily="2" charset="-122"/>
                <a:ea typeface="等线" panose="02010600030101010101" pitchFamily="2" charset="-122"/>
              </a:rPr>
              <a:t>结构</a:t>
            </a:r>
          </a:p>
        </p:txBody>
      </p:sp>
      <p:grpSp>
        <p:nvGrpSpPr>
          <p:cNvPr id="10" name="组合 9">
            <a:extLst>
              <a:ext uri="{FF2B5EF4-FFF2-40B4-BE49-F238E27FC236}">
                <a16:creationId xmlns:a16="http://schemas.microsoft.com/office/drawing/2014/main" id="{8E7FC628-062E-A602-ECAB-45546AFF918D}"/>
              </a:ext>
            </a:extLst>
          </p:cNvPr>
          <p:cNvGrpSpPr/>
          <p:nvPr/>
        </p:nvGrpSpPr>
        <p:grpSpPr>
          <a:xfrm>
            <a:off x="7116763" y="2552700"/>
            <a:ext cx="938212" cy="327025"/>
            <a:chOff x="4371" y="1104"/>
            <a:chExt cx="591" cy="206"/>
          </a:xfrm>
        </p:grpSpPr>
        <p:sp>
          <p:nvSpPr>
            <p:cNvPr id="11" name="直接连接符 345096">
              <a:extLst>
                <a:ext uri="{FF2B5EF4-FFF2-40B4-BE49-F238E27FC236}">
                  <a16:creationId xmlns:a16="http://schemas.microsoft.com/office/drawing/2014/main" id="{DA437438-0B10-AB05-27F8-1BDFD612298C}"/>
                </a:ext>
              </a:extLst>
            </p:cNvPr>
            <p:cNvSpPr>
              <a:spLocks noChangeAspect="1"/>
            </p:cNvSpPr>
            <p:nvPr/>
          </p:nvSpPr>
          <p:spPr>
            <a:xfrm flipV="1">
              <a:off x="4371" y="1104"/>
              <a:ext cx="1" cy="20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 name="直接连接符 345097">
              <a:extLst>
                <a:ext uri="{FF2B5EF4-FFF2-40B4-BE49-F238E27FC236}">
                  <a16:creationId xmlns:a16="http://schemas.microsoft.com/office/drawing/2014/main" id="{0552B0C8-F322-078C-2948-8F0D9FEC10AC}"/>
                </a:ext>
              </a:extLst>
            </p:cNvPr>
            <p:cNvSpPr>
              <a:spLocks noChangeAspect="1"/>
            </p:cNvSpPr>
            <p:nvPr/>
          </p:nvSpPr>
          <p:spPr>
            <a:xfrm flipV="1">
              <a:off x="4962" y="1104"/>
              <a:ext cx="0" cy="20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3" name="组合 12">
            <a:extLst>
              <a:ext uri="{FF2B5EF4-FFF2-40B4-BE49-F238E27FC236}">
                <a16:creationId xmlns:a16="http://schemas.microsoft.com/office/drawing/2014/main" id="{2D3FCC6A-0BB8-E3C3-FB3C-2382734B467A}"/>
              </a:ext>
            </a:extLst>
          </p:cNvPr>
          <p:cNvGrpSpPr/>
          <p:nvPr/>
        </p:nvGrpSpPr>
        <p:grpSpPr>
          <a:xfrm>
            <a:off x="7321550" y="4017963"/>
            <a:ext cx="534988" cy="477837"/>
            <a:chOff x="4500" y="2027"/>
            <a:chExt cx="337" cy="301"/>
          </a:xfrm>
        </p:grpSpPr>
        <p:sp>
          <p:nvSpPr>
            <p:cNvPr id="14" name="直接连接符 345099">
              <a:extLst>
                <a:ext uri="{FF2B5EF4-FFF2-40B4-BE49-F238E27FC236}">
                  <a16:creationId xmlns:a16="http://schemas.microsoft.com/office/drawing/2014/main" id="{2F5BFF0B-2F98-ACF7-81E5-67FF2C0DEFC3}"/>
                </a:ext>
              </a:extLst>
            </p:cNvPr>
            <p:cNvSpPr>
              <a:spLocks noChangeAspect="1"/>
            </p:cNvSpPr>
            <p:nvPr/>
          </p:nvSpPr>
          <p:spPr>
            <a:xfrm>
              <a:off x="4500" y="2027"/>
              <a:ext cx="1" cy="30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 name="直接连接符 345100">
              <a:extLst>
                <a:ext uri="{FF2B5EF4-FFF2-40B4-BE49-F238E27FC236}">
                  <a16:creationId xmlns:a16="http://schemas.microsoft.com/office/drawing/2014/main" id="{A1D412F9-4DFC-6F5C-6CAD-F6DDF4CAB202}"/>
                </a:ext>
              </a:extLst>
            </p:cNvPr>
            <p:cNvSpPr>
              <a:spLocks noChangeAspect="1"/>
            </p:cNvSpPr>
            <p:nvPr/>
          </p:nvSpPr>
          <p:spPr>
            <a:xfrm>
              <a:off x="4836" y="2027"/>
              <a:ext cx="1" cy="30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6" name="组合 15">
            <a:extLst>
              <a:ext uri="{FF2B5EF4-FFF2-40B4-BE49-F238E27FC236}">
                <a16:creationId xmlns:a16="http://schemas.microsoft.com/office/drawing/2014/main" id="{F1E6151A-935E-F8E9-0434-01407A4D741B}"/>
              </a:ext>
            </a:extLst>
          </p:cNvPr>
          <p:cNvGrpSpPr/>
          <p:nvPr/>
        </p:nvGrpSpPr>
        <p:grpSpPr>
          <a:xfrm>
            <a:off x="5267325" y="2617788"/>
            <a:ext cx="531813" cy="250825"/>
            <a:chOff x="3206" y="1145"/>
            <a:chExt cx="335" cy="158"/>
          </a:xfrm>
        </p:grpSpPr>
        <p:sp>
          <p:nvSpPr>
            <p:cNvPr id="17" name="直接连接符 345102">
              <a:extLst>
                <a:ext uri="{FF2B5EF4-FFF2-40B4-BE49-F238E27FC236}">
                  <a16:creationId xmlns:a16="http://schemas.microsoft.com/office/drawing/2014/main" id="{A2F4B5D9-8994-BB61-A2FA-548B25DC1810}"/>
                </a:ext>
              </a:extLst>
            </p:cNvPr>
            <p:cNvSpPr>
              <a:spLocks noChangeAspect="1"/>
            </p:cNvSpPr>
            <p:nvPr/>
          </p:nvSpPr>
          <p:spPr>
            <a:xfrm flipV="1">
              <a:off x="3206" y="1145"/>
              <a:ext cx="0" cy="15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 name="直接连接符 345103">
              <a:extLst>
                <a:ext uri="{FF2B5EF4-FFF2-40B4-BE49-F238E27FC236}">
                  <a16:creationId xmlns:a16="http://schemas.microsoft.com/office/drawing/2014/main" id="{F86899A5-FA56-89F2-5B1D-19AE896328DD}"/>
                </a:ext>
              </a:extLst>
            </p:cNvPr>
            <p:cNvSpPr>
              <a:spLocks noChangeAspect="1"/>
            </p:cNvSpPr>
            <p:nvPr/>
          </p:nvSpPr>
          <p:spPr>
            <a:xfrm flipV="1">
              <a:off x="3541" y="1145"/>
              <a:ext cx="0" cy="15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9" name="组合 18">
            <a:extLst>
              <a:ext uri="{FF2B5EF4-FFF2-40B4-BE49-F238E27FC236}">
                <a16:creationId xmlns:a16="http://schemas.microsoft.com/office/drawing/2014/main" id="{54090D7F-2E30-149F-DA87-D3668A67C1F3}"/>
              </a:ext>
            </a:extLst>
          </p:cNvPr>
          <p:cNvGrpSpPr/>
          <p:nvPr/>
        </p:nvGrpSpPr>
        <p:grpSpPr>
          <a:xfrm>
            <a:off x="5802313" y="2873375"/>
            <a:ext cx="711200" cy="866775"/>
            <a:chOff x="3543" y="1306"/>
            <a:chExt cx="448" cy="546"/>
          </a:xfrm>
        </p:grpSpPr>
        <p:sp>
          <p:nvSpPr>
            <p:cNvPr id="20" name="直接连接符 345105">
              <a:extLst>
                <a:ext uri="{FF2B5EF4-FFF2-40B4-BE49-F238E27FC236}">
                  <a16:creationId xmlns:a16="http://schemas.microsoft.com/office/drawing/2014/main" id="{A134E070-F252-C82B-C8EE-3E3644803F46}"/>
                </a:ext>
              </a:extLst>
            </p:cNvPr>
            <p:cNvSpPr>
              <a:spLocks noChangeAspect="1"/>
            </p:cNvSpPr>
            <p:nvPr/>
          </p:nvSpPr>
          <p:spPr>
            <a:xfrm>
              <a:off x="3567" y="1306"/>
              <a:ext cx="424" cy="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 name="直接连接符 345106">
              <a:extLst>
                <a:ext uri="{FF2B5EF4-FFF2-40B4-BE49-F238E27FC236}">
                  <a16:creationId xmlns:a16="http://schemas.microsoft.com/office/drawing/2014/main" id="{26E22DCA-CBC4-E4BE-2588-EAF7FFE7B104}"/>
                </a:ext>
              </a:extLst>
            </p:cNvPr>
            <p:cNvSpPr>
              <a:spLocks noChangeAspect="1"/>
            </p:cNvSpPr>
            <p:nvPr/>
          </p:nvSpPr>
          <p:spPr>
            <a:xfrm>
              <a:off x="3543" y="1851"/>
              <a:ext cx="447"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22" name="组合 21">
            <a:extLst>
              <a:ext uri="{FF2B5EF4-FFF2-40B4-BE49-F238E27FC236}">
                <a16:creationId xmlns:a16="http://schemas.microsoft.com/office/drawing/2014/main" id="{250AE793-C6A9-D4F4-FFE6-0545641F9F18}"/>
              </a:ext>
            </a:extLst>
          </p:cNvPr>
          <p:cNvGrpSpPr/>
          <p:nvPr/>
        </p:nvGrpSpPr>
        <p:grpSpPr>
          <a:xfrm>
            <a:off x="5267325" y="2344738"/>
            <a:ext cx="531813" cy="366712"/>
            <a:chOff x="3206" y="973"/>
            <a:chExt cx="335" cy="231"/>
          </a:xfrm>
        </p:grpSpPr>
        <p:sp>
          <p:nvSpPr>
            <p:cNvPr id="23" name="直接连接符 345108">
              <a:extLst>
                <a:ext uri="{FF2B5EF4-FFF2-40B4-BE49-F238E27FC236}">
                  <a16:creationId xmlns:a16="http://schemas.microsoft.com/office/drawing/2014/main" id="{6D39C2F3-A618-205E-4233-F368EA7E1B8D}"/>
                </a:ext>
              </a:extLst>
            </p:cNvPr>
            <p:cNvSpPr>
              <a:spLocks noChangeAspect="1"/>
            </p:cNvSpPr>
            <p:nvPr/>
          </p:nvSpPr>
          <p:spPr>
            <a:xfrm>
              <a:off x="3310" y="1174"/>
              <a:ext cx="126" cy="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 name="任意多边形 345109">
              <a:extLst>
                <a:ext uri="{FF2B5EF4-FFF2-40B4-BE49-F238E27FC236}">
                  <a16:creationId xmlns:a16="http://schemas.microsoft.com/office/drawing/2014/main" id="{1D53A7A8-1C00-A546-CDCA-4187D5B4D23A}"/>
                </a:ext>
              </a:extLst>
            </p:cNvPr>
            <p:cNvSpPr>
              <a:spLocks noChangeAspect="1"/>
            </p:cNvSpPr>
            <p:nvPr/>
          </p:nvSpPr>
          <p:spPr>
            <a:xfrm>
              <a:off x="3206" y="1157"/>
              <a:ext cx="104" cy="35"/>
            </a:xfrm>
            <a:custGeom>
              <a:avLst/>
              <a:gdLst/>
              <a:ahLst/>
              <a:cxnLst/>
              <a:rect l="0" t="0" r="0" b="0"/>
              <a:pathLst>
                <a:path w="1062" h="355">
                  <a:moveTo>
                    <a:pt x="1062" y="0"/>
                  </a:moveTo>
                  <a:lnTo>
                    <a:pt x="1062" y="355"/>
                  </a:lnTo>
                  <a:lnTo>
                    <a:pt x="0" y="177"/>
                  </a:lnTo>
                  <a:lnTo>
                    <a:pt x="1062"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 name="任意多边形 345110">
              <a:extLst>
                <a:ext uri="{FF2B5EF4-FFF2-40B4-BE49-F238E27FC236}">
                  <a16:creationId xmlns:a16="http://schemas.microsoft.com/office/drawing/2014/main" id="{D11A4DBA-6952-E7C4-9617-5924396928EA}"/>
                </a:ext>
              </a:extLst>
            </p:cNvPr>
            <p:cNvSpPr>
              <a:spLocks noChangeAspect="1"/>
            </p:cNvSpPr>
            <p:nvPr/>
          </p:nvSpPr>
          <p:spPr>
            <a:xfrm>
              <a:off x="3206" y="1157"/>
              <a:ext cx="104" cy="35"/>
            </a:xfrm>
            <a:custGeom>
              <a:avLst/>
              <a:gdLst/>
              <a:ahLst/>
              <a:cxnLst/>
              <a:rect l="0" t="0" r="0" b="0"/>
              <a:pathLst>
                <a:path w="1062" h="355">
                  <a:moveTo>
                    <a:pt x="1062" y="0"/>
                  </a:moveTo>
                  <a:lnTo>
                    <a:pt x="1062" y="355"/>
                  </a:lnTo>
                  <a:lnTo>
                    <a:pt x="0" y="177"/>
                  </a:lnTo>
                  <a:lnTo>
                    <a:pt x="1062"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 name="任意多边形 345111">
              <a:extLst>
                <a:ext uri="{FF2B5EF4-FFF2-40B4-BE49-F238E27FC236}">
                  <a16:creationId xmlns:a16="http://schemas.microsoft.com/office/drawing/2014/main" id="{091F61DE-1B9D-F04A-6D14-4679926B9F07}"/>
                </a:ext>
              </a:extLst>
            </p:cNvPr>
            <p:cNvSpPr>
              <a:spLocks noChangeAspect="1"/>
            </p:cNvSpPr>
            <p:nvPr/>
          </p:nvSpPr>
          <p:spPr>
            <a:xfrm>
              <a:off x="3436" y="1157"/>
              <a:ext cx="105" cy="35"/>
            </a:xfrm>
            <a:custGeom>
              <a:avLst/>
              <a:gdLst/>
              <a:ahLst/>
              <a:cxnLst/>
              <a:rect l="0" t="0" r="0" b="0"/>
              <a:pathLst>
                <a:path w="1063" h="355">
                  <a:moveTo>
                    <a:pt x="0" y="0"/>
                  </a:moveTo>
                  <a:lnTo>
                    <a:pt x="0" y="355"/>
                  </a:lnTo>
                  <a:lnTo>
                    <a:pt x="1063" y="177"/>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 name="任意多边形 345112">
              <a:extLst>
                <a:ext uri="{FF2B5EF4-FFF2-40B4-BE49-F238E27FC236}">
                  <a16:creationId xmlns:a16="http://schemas.microsoft.com/office/drawing/2014/main" id="{0F165C60-F7A4-8BE5-1B26-923B99337601}"/>
                </a:ext>
              </a:extLst>
            </p:cNvPr>
            <p:cNvSpPr>
              <a:spLocks noChangeAspect="1"/>
            </p:cNvSpPr>
            <p:nvPr/>
          </p:nvSpPr>
          <p:spPr>
            <a:xfrm>
              <a:off x="3436" y="1157"/>
              <a:ext cx="105" cy="35"/>
            </a:xfrm>
            <a:custGeom>
              <a:avLst/>
              <a:gdLst/>
              <a:ahLst/>
              <a:cxnLst/>
              <a:rect l="0" t="0" r="0" b="0"/>
              <a:pathLst>
                <a:path w="1063" h="355">
                  <a:moveTo>
                    <a:pt x="0" y="0"/>
                  </a:moveTo>
                  <a:lnTo>
                    <a:pt x="0" y="355"/>
                  </a:lnTo>
                  <a:lnTo>
                    <a:pt x="1063" y="177"/>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 name="直接连接符 345113">
              <a:extLst>
                <a:ext uri="{FF2B5EF4-FFF2-40B4-BE49-F238E27FC236}">
                  <a16:creationId xmlns:a16="http://schemas.microsoft.com/office/drawing/2014/main" id="{AE181320-4A95-F278-FB54-5F93174645DA}"/>
                </a:ext>
              </a:extLst>
            </p:cNvPr>
            <p:cNvSpPr>
              <a:spLocks noChangeAspect="1"/>
            </p:cNvSpPr>
            <p:nvPr/>
          </p:nvSpPr>
          <p:spPr>
            <a:xfrm>
              <a:off x="3541" y="1174"/>
              <a:ext cx="0" cy="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文本框 345114">
              <a:extLst>
                <a:ext uri="{FF2B5EF4-FFF2-40B4-BE49-F238E27FC236}">
                  <a16:creationId xmlns:a16="http://schemas.microsoft.com/office/drawing/2014/main" id="{7E01629B-AB6F-8EEE-0145-A3CFB826EB52}"/>
                </a:ext>
              </a:extLst>
            </p:cNvPr>
            <p:cNvSpPr txBox="1">
              <a:spLocks noChangeAspect="1"/>
            </p:cNvSpPr>
            <p:nvPr/>
          </p:nvSpPr>
          <p:spPr>
            <a:xfrm>
              <a:off x="3276" y="973"/>
              <a:ext cx="188"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rgbClr val="000000"/>
                  </a:solidFill>
                  <a:effectLst/>
                  <a:uLnTx/>
                  <a:uFillTx/>
                  <a:latin typeface="Times New Roman" panose="02020603050405020304" pitchFamily="18" charset="0"/>
                </a:rPr>
                <a:t>d</a:t>
              </a:r>
            </a:p>
          </p:txBody>
        </p:sp>
      </p:grpSp>
      <p:grpSp>
        <p:nvGrpSpPr>
          <p:cNvPr id="30" name="组合 29">
            <a:extLst>
              <a:ext uri="{FF2B5EF4-FFF2-40B4-BE49-F238E27FC236}">
                <a16:creationId xmlns:a16="http://schemas.microsoft.com/office/drawing/2014/main" id="{E80EA645-EE17-13CD-3D68-678E5198D865}"/>
              </a:ext>
            </a:extLst>
          </p:cNvPr>
          <p:cNvGrpSpPr/>
          <p:nvPr/>
        </p:nvGrpSpPr>
        <p:grpSpPr>
          <a:xfrm>
            <a:off x="6097588" y="2873375"/>
            <a:ext cx="366712" cy="865188"/>
            <a:chOff x="3729" y="1306"/>
            <a:chExt cx="231" cy="545"/>
          </a:xfrm>
        </p:grpSpPr>
        <p:grpSp>
          <p:nvGrpSpPr>
            <p:cNvPr id="31" name="组合 345116">
              <a:extLst>
                <a:ext uri="{FF2B5EF4-FFF2-40B4-BE49-F238E27FC236}">
                  <a16:creationId xmlns:a16="http://schemas.microsoft.com/office/drawing/2014/main" id="{14FE4B08-D42D-1D2E-1A17-02DD99B156FC}"/>
                </a:ext>
              </a:extLst>
            </p:cNvPr>
            <p:cNvGrpSpPr/>
            <p:nvPr/>
          </p:nvGrpSpPr>
          <p:grpSpPr>
            <a:xfrm>
              <a:off x="3921" y="1306"/>
              <a:ext cx="35" cy="545"/>
              <a:chOff x="3921" y="1306"/>
              <a:chExt cx="35" cy="545"/>
            </a:xfrm>
          </p:grpSpPr>
          <p:sp>
            <p:nvSpPr>
              <p:cNvPr id="33" name="直接连接符 345117">
                <a:extLst>
                  <a:ext uri="{FF2B5EF4-FFF2-40B4-BE49-F238E27FC236}">
                    <a16:creationId xmlns:a16="http://schemas.microsoft.com/office/drawing/2014/main" id="{979F1C17-9A17-01A5-A899-4C285EC6510B}"/>
                  </a:ext>
                </a:extLst>
              </p:cNvPr>
              <p:cNvSpPr>
                <a:spLocks noChangeAspect="1"/>
              </p:cNvSpPr>
              <p:nvPr/>
            </p:nvSpPr>
            <p:spPr>
              <a:xfrm>
                <a:off x="3938" y="1410"/>
                <a:ext cx="1" cy="33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 name="任意多边形 345118">
                <a:extLst>
                  <a:ext uri="{FF2B5EF4-FFF2-40B4-BE49-F238E27FC236}">
                    <a16:creationId xmlns:a16="http://schemas.microsoft.com/office/drawing/2014/main" id="{4D1AAD40-5729-0318-E492-9FCE3E849DE7}"/>
                  </a:ext>
                </a:extLst>
              </p:cNvPr>
              <p:cNvSpPr>
                <a:spLocks noChangeAspect="1"/>
              </p:cNvSpPr>
              <p:nvPr/>
            </p:nvSpPr>
            <p:spPr>
              <a:xfrm>
                <a:off x="3921" y="1306"/>
                <a:ext cx="35" cy="104"/>
              </a:xfrm>
              <a:custGeom>
                <a:avLst/>
                <a:gdLst/>
                <a:ahLst/>
                <a:cxnLst/>
                <a:rect l="0" t="0" r="0" b="0"/>
                <a:pathLst>
                  <a:path w="355" h="1064">
                    <a:moveTo>
                      <a:pt x="0" y="1064"/>
                    </a:moveTo>
                    <a:lnTo>
                      <a:pt x="355" y="1064"/>
                    </a:lnTo>
                    <a:lnTo>
                      <a:pt x="177" y="0"/>
                    </a:lnTo>
                    <a:lnTo>
                      <a:pt x="0" y="1064"/>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 name="任意多边形 345119">
                <a:extLst>
                  <a:ext uri="{FF2B5EF4-FFF2-40B4-BE49-F238E27FC236}">
                    <a16:creationId xmlns:a16="http://schemas.microsoft.com/office/drawing/2014/main" id="{3EBF9CE0-AFE4-3B42-D39F-0A3D26218B3C}"/>
                  </a:ext>
                </a:extLst>
              </p:cNvPr>
              <p:cNvSpPr>
                <a:spLocks noChangeAspect="1"/>
              </p:cNvSpPr>
              <p:nvPr/>
            </p:nvSpPr>
            <p:spPr>
              <a:xfrm>
                <a:off x="3921" y="1306"/>
                <a:ext cx="35" cy="104"/>
              </a:xfrm>
              <a:custGeom>
                <a:avLst/>
                <a:gdLst/>
                <a:ahLst/>
                <a:cxnLst/>
                <a:rect l="0" t="0" r="0" b="0"/>
                <a:pathLst>
                  <a:path w="355" h="1064">
                    <a:moveTo>
                      <a:pt x="0" y="1064"/>
                    </a:moveTo>
                    <a:lnTo>
                      <a:pt x="355" y="1064"/>
                    </a:lnTo>
                    <a:lnTo>
                      <a:pt x="177" y="0"/>
                    </a:lnTo>
                    <a:lnTo>
                      <a:pt x="0" y="1064"/>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 name="任意多边形 345120">
                <a:extLst>
                  <a:ext uri="{FF2B5EF4-FFF2-40B4-BE49-F238E27FC236}">
                    <a16:creationId xmlns:a16="http://schemas.microsoft.com/office/drawing/2014/main" id="{820061FF-0E77-14B6-D1A4-46685663FF62}"/>
                  </a:ext>
                </a:extLst>
              </p:cNvPr>
              <p:cNvSpPr>
                <a:spLocks noChangeAspect="1"/>
              </p:cNvSpPr>
              <p:nvPr/>
            </p:nvSpPr>
            <p:spPr>
              <a:xfrm>
                <a:off x="3921" y="1746"/>
                <a:ext cx="35" cy="105"/>
              </a:xfrm>
              <a:custGeom>
                <a:avLst/>
                <a:gdLst/>
                <a:ahLst/>
                <a:cxnLst/>
                <a:rect l="0" t="0" r="0" b="0"/>
                <a:pathLst>
                  <a:path w="355" h="1064">
                    <a:moveTo>
                      <a:pt x="0" y="0"/>
                    </a:moveTo>
                    <a:lnTo>
                      <a:pt x="355" y="0"/>
                    </a:lnTo>
                    <a:lnTo>
                      <a:pt x="177" y="1064"/>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 name="任意多边形 345121">
                <a:extLst>
                  <a:ext uri="{FF2B5EF4-FFF2-40B4-BE49-F238E27FC236}">
                    <a16:creationId xmlns:a16="http://schemas.microsoft.com/office/drawing/2014/main" id="{DE815840-E07F-2502-42E0-18B5048F59DC}"/>
                  </a:ext>
                </a:extLst>
              </p:cNvPr>
              <p:cNvSpPr>
                <a:spLocks noChangeAspect="1"/>
              </p:cNvSpPr>
              <p:nvPr/>
            </p:nvSpPr>
            <p:spPr>
              <a:xfrm>
                <a:off x="3921" y="1746"/>
                <a:ext cx="35" cy="105"/>
              </a:xfrm>
              <a:custGeom>
                <a:avLst/>
                <a:gdLst/>
                <a:ahLst/>
                <a:cxnLst/>
                <a:rect l="0" t="0" r="0" b="0"/>
                <a:pathLst>
                  <a:path w="355" h="1064">
                    <a:moveTo>
                      <a:pt x="0" y="0"/>
                    </a:moveTo>
                    <a:lnTo>
                      <a:pt x="355" y="0"/>
                    </a:lnTo>
                    <a:lnTo>
                      <a:pt x="177" y="1064"/>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32" name="文本框 345122">
              <a:extLst>
                <a:ext uri="{FF2B5EF4-FFF2-40B4-BE49-F238E27FC236}">
                  <a16:creationId xmlns:a16="http://schemas.microsoft.com/office/drawing/2014/main" id="{055B48A7-4EDA-E278-CBC8-E70B5A51DC66}"/>
                </a:ext>
              </a:extLst>
            </p:cNvPr>
            <p:cNvSpPr txBox="1"/>
            <p:nvPr/>
          </p:nvSpPr>
          <p:spPr>
            <a:xfrm rot="-5400000">
              <a:off x="3748" y="1448"/>
              <a:ext cx="188"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rgbClr val="000000"/>
                  </a:solidFill>
                  <a:effectLst/>
                  <a:uLnTx/>
                  <a:uFillTx/>
                  <a:latin typeface="Times New Roman" panose="02020603050405020304" pitchFamily="18" charset="0"/>
                </a:rPr>
                <a:t>h</a:t>
              </a:r>
            </a:p>
          </p:txBody>
        </p:sp>
      </p:grpSp>
      <p:grpSp>
        <p:nvGrpSpPr>
          <p:cNvPr id="38" name="组合 37">
            <a:extLst>
              <a:ext uri="{FF2B5EF4-FFF2-40B4-BE49-F238E27FC236}">
                <a16:creationId xmlns:a16="http://schemas.microsoft.com/office/drawing/2014/main" id="{79E2CD8A-35C3-AD11-6DC1-6E930CC561A2}"/>
              </a:ext>
            </a:extLst>
          </p:cNvPr>
          <p:cNvGrpSpPr/>
          <p:nvPr/>
        </p:nvGrpSpPr>
        <p:grpSpPr>
          <a:xfrm>
            <a:off x="7123113" y="2286000"/>
            <a:ext cx="931862" cy="377825"/>
            <a:chOff x="4375" y="936"/>
            <a:chExt cx="587" cy="238"/>
          </a:xfrm>
        </p:grpSpPr>
        <p:sp>
          <p:nvSpPr>
            <p:cNvPr id="39" name="直接连接符 345124">
              <a:extLst>
                <a:ext uri="{FF2B5EF4-FFF2-40B4-BE49-F238E27FC236}">
                  <a16:creationId xmlns:a16="http://schemas.microsoft.com/office/drawing/2014/main" id="{7B163D62-1C56-434D-4158-177CA4278A58}"/>
                </a:ext>
              </a:extLst>
            </p:cNvPr>
            <p:cNvSpPr>
              <a:spLocks noChangeAspect="1"/>
            </p:cNvSpPr>
            <p:nvPr/>
          </p:nvSpPr>
          <p:spPr>
            <a:xfrm>
              <a:off x="4480" y="1155"/>
              <a:ext cx="377"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 name="任意多边形 345125">
              <a:extLst>
                <a:ext uri="{FF2B5EF4-FFF2-40B4-BE49-F238E27FC236}">
                  <a16:creationId xmlns:a16="http://schemas.microsoft.com/office/drawing/2014/main" id="{3CB9FED3-69E7-7211-86C0-4B55BE3033B9}"/>
                </a:ext>
              </a:extLst>
            </p:cNvPr>
            <p:cNvSpPr>
              <a:spLocks noChangeAspect="1"/>
            </p:cNvSpPr>
            <p:nvPr/>
          </p:nvSpPr>
          <p:spPr>
            <a:xfrm>
              <a:off x="4375" y="1139"/>
              <a:ext cx="105" cy="35"/>
            </a:xfrm>
            <a:custGeom>
              <a:avLst/>
              <a:gdLst/>
              <a:ahLst/>
              <a:cxnLst/>
              <a:rect l="0" t="0" r="0" b="0"/>
              <a:pathLst>
                <a:path w="1063" h="355">
                  <a:moveTo>
                    <a:pt x="1063" y="0"/>
                  </a:moveTo>
                  <a:lnTo>
                    <a:pt x="1063" y="355"/>
                  </a:lnTo>
                  <a:lnTo>
                    <a:pt x="0" y="177"/>
                  </a:lnTo>
                  <a:lnTo>
                    <a:pt x="1063"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 name="任意多边形 345126">
              <a:extLst>
                <a:ext uri="{FF2B5EF4-FFF2-40B4-BE49-F238E27FC236}">
                  <a16:creationId xmlns:a16="http://schemas.microsoft.com/office/drawing/2014/main" id="{E8FBF289-5616-364B-549C-EA11312D284F}"/>
                </a:ext>
              </a:extLst>
            </p:cNvPr>
            <p:cNvSpPr>
              <a:spLocks noChangeAspect="1"/>
            </p:cNvSpPr>
            <p:nvPr/>
          </p:nvSpPr>
          <p:spPr>
            <a:xfrm>
              <a:off x="4375" y="1139"/>
              <a:ext cx="105" cy="35"/>
            </a:xfrm>
            <a:custGeom>
              <a:avLst/>
              <a:gdLst/>
              <a:ahLst/>
              <a:cxnLst/>
              <a:rect l="0" t="0" r="0" b="0"/>
              <a:pathLst>
                <a:path w="1063" h="355">
                  <a:moveTo>
                    <a:pt x="1063" y="0"/>
                  </a:moveTo>
                  <a:lnTo>
                    <a:pt x="1063" y="355"/>
                  </a:lnTo>
                  <a:lnTo>
                    <a:pt x="0" y="177"/>
                  </a:lnTo>
                  <a:lnTo>
                    <a:pt x="1063"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 name="任意多边形 345127">
              <a:extLst>
                <a:ext uri="{FF2B5EF4-FFF2-40B4-BE49-F238E27FC236}">
                  <a16:creationId xmlns:a16="http://schemas.microsoft.com/office/drawing/2014/main" id="{5C55F80C-AF53-C479-3915-CA9188544F56}"/>
                </a:ext>
              </a:extLst>
            </p:cNvPr>
            <p:cNvSpPr>
              <a:spLocks noChangeAspect="1"/>
            </p:cNvSpPr>
            <p:nvPr/>
          </p:nvSpPr>
          <p:spPr>
            <a:xfrm>
              <a:off x="4857" y="1139"/>
              <a:ext cx="105" cy="35"/>
            </a:xfrm>
            <a:custGeom>
              <a:avLst/>
              <a:gdLst/>
              <a:ahLst/>
              <a:cxnLst/>
              <a:rect l="0" t="0" r="0" b="0"/>
              <a:pathLst>
                <a:path w="1063" h="355">
                  <a:moveTo>
                    <a:pt x="0" y="0"/>
                  </a:moveTo>
                  <a:lnTo>
                    <a:pt x="0" y="355"/>
                  </a:lnTo>
                  <a:lnTo>
                    <a:pt x="1063" y="177"/>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 name="任意多边形 345128">
              <a:extLst>
                <a:ext uri="{FF2B5EF4-FFF2-40B4-BE49-F238E27FC236}">
                  <a16:creationId xmlns:a16="http://schemas.microsoft.com/office/drawing/2014/main" id="{B206B74C-9E26-63E4-3ED2-F6462A8A9D00}"/>
                </a:ext>
              </a:extLst>
            </p:cNvPr>
            <p:cNvSpPr>
              <a:spLocks noChangeAspect="1"/>
            </p:cNvSpPr>
            <p:nvPr/>
          </p:nvSpPr>
          <p:spPr>
            <a:xfrm>
              <a:off x="4857" y="1139"/>
              <a:ext cx="105" cy="35"/>
            </a:xfrm>
            <a:custGeom>
              <a:avLst/>
              <a:gdLst/>
              <a:ahLst/>
              <a:cxnLst/>
              <a:rect l="0" t="0" r="0" b="0"/>
              <a:pathLst>
                <a:path w="1063" h="355">
                  <a:moveTo>
                    <a:pt x="0" y="0"/>
                  </a:moveTo>
                  <a:lnTo>
                    <a:pt x="0" y="355"/>
                  </a:lnTo>
                  <a:lnTo>
                    <a:pt x="1063" y="177"/>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 name="直接连接符 345129">
              <a:extLst>
                <a:ext uri="{FF2B5EF4-FFF2-40B4-BE49-F238E27FC236}">
                  <a16:creationId xmlns:a16="http://schemas.microsoft.com/office/drawing/2014/main" id="{BFAF272F-F2B0-F6A5-CC7B-06085C13B202}"/>
                </a:ext>
              </a:extLst>
            </p:cNvPr>
            <p:cNvSpPr>
              <a:spLocks noChangeAspect="1"/>
            </p:cNvSpPr>
            <p:nvPr/>
          </p:nvSpPr>
          <p:spPr>
            <a:xfrm>
              <a:off x="4962" y="1156"/>
              <a:ext cx="0"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 name="文本框 345130">
              <a:extLst>
                <a:ext uri="{FF2B5EF4-FFF2-40B4-BE49-F238E27FC236}">
                  <a16:creationId xmlns:a16="http://schemas.microsoft.com/office/drawing/2014/main" id="{BCDFC797-1E6A-278B-0EC9-D7DFA8181FB7}"/>
                </a:ext>
              </a:extLst>
            </p:cNvPr>
            <p:cNvSpPr txBox="1"/>
            <p:nvPr/>
          </p:nvSpPr>
          <p:spPr>
            <a:xfrm>
              <a:off x="4560" y="936"/>
              <a:ext cx="236" cy="231"/>
            </a:xfrm>
            <a:prstGeom prst="rect">
              <a:avLst/>
            </a:prstGeom>
            <a:noFill/>
            <a:ln w="9525">
              <a:noFill/>
            </a:ln>
          </p:spPr>
          <p:txBody>
            <a:bodyPr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rgbClr val="000000"/>
                  </a:solidFill>
                  <a:effectLst/>
                  <a:uLnTx/>
                  <a:uFillTx/>
                  <a:latin typeface="Times New Roman" panose="02020603050405020304" pitchFamily="18" charset="0"/>
                </a:rPr>
                <a:t>d</a:t>
              </a:r>
              <a:r>
                <a:rPr kumimoji="0" lang="en-US" altLang="zh-CN" sz="1800" b="0" i="0" u="none" strike="noStrike" kern="0" cap="none" spc="0" normalizeH="0" baseline="-25000" noProof="0">
                  <a:ln>
                    <a:noFill/>
                  </a:ln>
                  <a:solidFill>
                    <a:srgbClr val="000000"/>
                  </a:solidFill>
                  <a:effectLst/>
                  <a:uLnTx/>
                  <a:uFillTx/>
                  <a:latin typeface="Times New Roman" panose="02020603050405020304" pitchFamily="18" charset="0"/>
                </a:rPr>
                <a:t>2</a:t>
              </a:r>
              <a:endParaRPr kumimoji="0" lang="en-US" altLang="zh-CN" sz="1800" b="0" i="0" u="none" strike="noStrike" kern="0" cap="none" spc="0" normalizeH="0" baseline="0" noProof="0">
                <a:ln>
                  <a:noFill/>
                </a:ln>
                <a:solidFill>
                  <a:srgbClr val="000000"/>
                </a:solidFill>
                <a:effectLst/>
                <a:uLnTx/>
                <a:uFillTx/>
                <a:latin typeface="Times New Roman" panose="02020603050405020304" pitchFamily="18" charset="0"/>
              </a:endParaRPr>
            </a:p>
          </p:txBody>
        </p:sp>
      </p:grpSp>
      <p:grpSp>
        <p:nvGrpSpPr>
          <p:cNvPr id="46" name="组合 45">
            <a:extLst>
              <a:ext uri="{FF2B5EF4-FFF2-40B4-BE49-F238E27FC236}">
                <a16:creationId xmlns:a16="http://schemas.microsoft.com/office/drawing/2014/main" id="{6A040254-27A9-C886-CCDD-FEFFE91E827B}"/>
              </a:ext>
            </a:extLst>
          </p:cNvPr>
          <p:cNvGrpSpPr/>
          <p:nvPr/>
        </p:nvGrpSpPr>
        <p:grpSpPr>
          <a:xfrm>
            <a:off x="7321550" y="4078288"/>
            <a:ext cx="534988" cy="374650"/>
            <a:chOff x="4500" y="2065"/>
            <a:chExt cx="337" cy="236"/>
          </a:xfrm>
        </p:grpSpPr>
        <p:sp>
          <p:nvSpPr>
            <p:cNvPr id="47" name="直接连接符 345132">
              <a:extLst>
                <a:ext uri="{FF2B5EF4-FFF2-40B4-BE49-F238E27FC236}">
                  <a16:creationId xmlns:a16="http://schemas.microsoft.com/office/drawing/2014/main" id="{556BA115-9B55-15F6-3C9E-2E5386BF9896}"/>
                </a:ext>
              </a:extLst>
            </p:cNvPr>
            <p:cNvSpPr>
              <a:spLocks noChangeAspect="1"/>
            </p:cNvSpPr>
            <p:nvPr/>
          </p:nvSpPr>
          <p:spPr>
            <a:xfrm>
              <a:off x="4605" y="2284"/>
              <a:ext cx="126" cy="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 name="任意多边形 345133">
              <a:extLst>
                <a:ext uri="{FF2B5EF4-FFF2-40B4-BE49-F238E27FC236}">
                  <a16:creationId xmlns:a16="http://schemas.microsoft.com/office/drawing/2014/main" id="{2D0CE0EB-6187-E566-983F-0788974A3AF3}"/>
                </a:ext>
              </a:extLst>
            </p:cNvPr>
            <p:cNvSpPr>
              <a:spLocks noChangeAspect="1"/>
            </p:cNvSpPr>
            <p:nvPr/>
          </p:nvSpPr>
          <p:spPr>
            <a:xfrm>
              <a:off x="4500" y="2266"/>
              <a:ext cx="105" cy="35"/>
            </a:xfrm>
            <a:custGeom>
              <a:avLst/>
              <a:gdLst/>
              <a:ahLst/>
              <a:cxnLst/>
              <a:rect l="0" t="0" r="0" b="0"/>
              <a:pathLst>
                <a:path w="1064" h="355">
                  <a:moveTo>
                    <a:pt x="1064" y="0"/>
                  </a:moveTo>
                  <a:lnTo>
                    <a:pt x="1064" y="355"/>
                  </a:lnTo>
                  <a:lnTo>
                    <a:pt x="0" y="178"/>
                  </a:lnTo>
                  <a:lnTo>
                    <a:pt x="1064"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 name="任意多边形 345134">
              <a:extLst>
                <a:ext uri="{FF2B5EF4-FFF2-40B4-BE49-F238E27FC236}">
                  <a16:creationId xmlns:a16="http://schemas.microsoft.com/office/drawing/2014/main" id="{350A59E6-517D-9FDC-BF47-4B6F52F2A055}"/>
                </a:ext>
              </a:extLst>
            </p:cNvPr>
            <p:cNvSpPr>
              <a:spLocks noChangeAspect="1"/>
            </p:cNvSpPr>
            <p:nvPr/>
          </p:nvSpPr>
          <p:spPr>
            <a:xfrm>
              <a:off x="4500" y="2266"/>
              <a:ext cx="105" cy="35"/>
            </a:xfrm>
            <a:custGeom>
              <a:avLst/>
              <a:gdLst/>
              <a:ahLst/>
              <a:cxnLst/>
              <a:rect l="0" t="0" r="0" b="0"/>
              <a:pathLst>
                <a:path w="1064" h="355">
                  <a:moveTo>
                    <a:pt x="1064" y="0"/>
                  </a:moveTo>
                  <a:lnTo>
                    <a:pt x="1064" y="355"/>
                  </a:lnTo>
                  <a:lnTo>
                    <a:pt x="0" y="178"/>
                  </a:lnTo>
                  <a:lnTo>
                    <a:pt x="1064"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 name="任意多边形 345135">
              <a:extLst>
                <a:ext uri="{FF2B5EF4-FFF2-40B4-BE49-F238E27FC236}">
                  <a16:creationId xmlns:a16="http://schemas.microsoft.com/office/drawing/2014/main" id="{58219A50-FEF0-EB94-80D1-03C2C14B44E0}"/>
                </a:ext>
              </a:extLst>
            </p:cNvPr>
            <p:cNvSpPr>
              <a:spLocks noChangeAspect="1"/>
            </p:cNvSpPr>
            <p:nvPr/>
          </p:nvSpPr>
          <p:spPr>
            <a:xfrm>
              <a:off x="4731" y="2266"/>
              <a:ext cx="105" cy="35"/>
            </a:xfrm>
            <a:custGeom>
              <a:avLst/>
              <a:gdLst/>
              <a:ahLst/>
              <a:cxnLst/>
              <a:rect l="0" t="0" r="0" b="0"/>
              <a:pathLst>
                <a:path w="1064" h="355">
                  <a:moveTo>
                    <a:pt x="0" y="0"/>
                  </a:moveTo>
                  <a:lnTo>
                    <a:pt x="0" y="355"/>
                  </a:lnTo>
                  <a:lnTo>
                    <a:pt x="1064" y="178"/>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 name="任意多边形 345136">
              <a:extLst>
                <a:ext uri="{FF2B5EF4-FFF2-40B4-BE49-F238E27FC236}">
                  <a16:creationId xmlns:a16="http://schemas.microsoft.com/office/drawing/2014/main" id="{8DC3743E-A3F8-6229-E025-EF3260E8CBA9}"/>
                </a:ext>
              </a:extLst>
            </p:cNvPr>
            <p:cNvSpPr>
              <a:spLocks noChangeAspect="1"/>
            </p:cNvSpPr>
            <p:nvPr/>
          </p:nvSpPr>
          <p:spPr>
            <a:xfrm>
              <a:off x="4731" y="2266"/>
              <a:ext cx="105" cy="35"/>
            </a:xfrm>
            <a:custGeom>
              <a:avLst/>
              <a:gdLst/>
              <a:ahLst/>
              <a:cxnLst/>
              <a:rect l="0" t="0" r="0" b="0"/>
              <a:pathLst>
                <a:path w="1064" h="355">
                  <a:moveTo>
                    <a:pt x="0" y="0"/>
                  </a:moveTo>
                  <a:lnTo>
                    <a:pt x="0" y="355"/>
                  </a:lnTo>
                  <a:lnTo>
                    <a:pt x="1064" y="178"/>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 name="直接连接符 345137">
              <a:extLst>
                <a:ext uri="{FF2B5EF4-FFF2-40B4-BE49-F238E27FC236}">
                  <a16:creationId xmlns:a16="http://schemas.microsoft.com/office/drawing/2014/main" id="{A60E9063-8FF7-CC9E-BB97-175A3F242AB4}"/>
                </a:ext>
              </a:extLst>
            </p:cNvPr>
            <p:cNvSpPr>
              <a:spLocks noChangeAspect="1"/>
            </p:cNvSpPr>
            <p:nvPr/>
          </p:nvSpPr>
          <p:spPr>
            <a:xfrm>
              <a:off x="4836" y="2284"/>
              <a:ext cx="1" cy="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 name="文本框 345138">
              <a:extLst>
                <a:ext uri="{FF2B5EF4-FFF2-40B4-BE49-F238E27FC236}">
                  <a16:creationId xmlns:a16="http://schemas.microsoft.com/office/drawing/2014/main" id="{7ECFC8DE-803B-122C-7177-952452572D34}"/>
                </a:ext>
              </a:extLst>
            </p:cNvPr>
            <p:cNvSpPr txBox="1"/>
            <p:nvPr/>
          </p:nvSpPr>
          <p:spPr>
            <a:xfrm>
              <a:off x="4536" y="2065"/>
              <a:ext cx="236" cy="231"/>
            </a:xfrm>
            <a:prstGeom prst="rect">
              <a:avLst/>
            </a:prstGeom>
            <a:noFill/>
            <a:ln w="9525">
              <a:noFill/>
            </a:ln>
          </p:spPr>
          <p:txBody>
            <a:bodyPr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rgbClr val="000000"/>
                  </a:solidFill>
                  <a:effectLst/>
                  <a:uLnTx/>
                  <a:uFillTx/>
                  <a:latin typeface="Times New Roman" panose="02020603050405020304" pitchFamily="18" charset="0"/>
                </a:rPr>
                <a:t>d</a:t>
              </a:r>
              <a:r>
                <a:rPr kumimoji="0" lang="en-US" altLang="zh-CN" sz="1800" b="0" i="0" u="none" strike="noStrike" kern="0" cap="none" spc="0" normalizeH="0" baseline="-25000" noProof="0">
                  <a:ln>
                    <a:noFill/>
                  </a:ln>
                  <a:solidFill>
                    <a:srgbClr val="000000"/>
                  </a:solidFill>
                  <a:effectLst/>
                  <a:uLnTx/>
                  <a:uFillTx/>
                  <a:latin typeface="Times New Roman" panose="02020603050405020304" pitchFamily="18" charset="0"/>
                </a:rPr>
                <a:t>1</a:t>
              </a:r>
              <a:endParaRPr kumimoji="0" lang="en-US" altLang="zh-CN" sz="1800" b="0" i="0" u="none" strike="noStrike" kern="0" cap="none" spc="0" normalizeH="0" baseline="0" noProof="0">
                <a:ln>
                  <a:noFill/>
                </a:ln>
                <a:solidFill>
                  <a:srgbClr val="000000"/>
                </a:solidFill>
                <a:effectLst/>
                <a:uLnTx/>
                <a:uFillTx/>
                <a:latin typeface="Times New Roman" panose="02020603050405020304" pitchFamily="18" charset="0"/>
              </a:endParaRPr>
            </a:p>
          </p:txBody>
        </p:sp>
      </p:grpSp>
      <p:grpSp>
        <p:nvGrpSpPr>
          <p:cNvPr id="54" name="组合 53">
            <a:extLst>
              <a:ext uri="{FF2B5EF4-FFF2-40B4-BE49-F238E27FC236}">
                <a16:creationId xmlns:a16="http://schemas.microsoft.com/office/drawing/2014/main" id="{432B7FC8-7463-D53D-977B-76A20D34F729}"/>
              </a:ext>
            </a:extLst>
          </p:cNvPr>
          <p:cNvGrpSpPr/>
          <p:nvPr/>
        </p:nvGrpSpPr>
        <p:grpSpPr>
          <a:xfrm>
            <a:off x="8345488" y="2881313"/>
            <a:ext cx="417512" cy="1135062"/>
            <a:chOff x="5145" y="1311"/>
            <a:chExt cx="263" cy="715"/>
          </a:xfrm>
        </p:grpSpPr>
        <p:sp>
          <p:nvSpPr>
            <p:cNvPr id="55" name="直接连接符 345140">
              <a:extLst>
                <a:ext uri="{FF2B5EF4-FFF2-40B4-BE49-F238E27FC236}">
                  <a16:creationId xmlns:a16="http://schemas.microsoft.com/office/drawing/2014/main" id="{943222B4-D64C-5483-9C70-8E847E4B6231}"/>
                </a:ext>
              </a:extLst>
            </p:cNvPr>
            <p:cNvSpPr>
              <a:spLocks noChangeAspect="1"/>
            </p:cNvSpPr>
            <p:nvPr/>
          </p:nvSpPr>
          <p:spPr>
            <a:xfrm>
              <a:off x="5356" y="1417"/>
              <a:ext cx="0" cy="50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 name="任意多边形 345141">
              <a:extLst>
                <a:ext uri="{FF2B5EF4-FFF2-40B4-BE49-F238E27FC236}">
                  <a16:creationId xmlns:a16="http://schemas.microsoft.com/office/drawing/2014/main" id="{2186E908-BBCF-7A42-D7A0-23EC7CC201CA}"/>
                </a:ext>
              </a:extLst>
            </p:cNvPr>
            <p:cNvSpPr>
              <a:spLocks noChangeAspect="1"/>
            </p:cNvSpPr>
            <p:nvPr/>
          </p:nvSpPr>
          <p:spPr>
            <a:xfrm>
              <a:off x="5338" y="1312"/>
              <a:ext cx="36" cy="105"/>
            </a:xfrm>
            <a:custGeom>
              <a:avLst/>
              <a:gdLst/>
              <a:ahLst/>
              <a:cxnLst/>
              <a:rect l="0" t="0" r="0" b="0"/>
              <a:pathLst>
                <a:path w="355" h="1064">
                  <a:moveTo>
                    <a:pt x="0" y="1064"/>
                  </a:moveTo>
                  <a:lnTo>
                    <a:pt x="355" y="1064"/>
                  </a:lnTo>
                  <a:lnTo>
                    <a:pt x="177" y="0"/>
                  </a:lnTo>
                  <a:lnTo>
                    <a:pt x="0" y="1064"/>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 name="任意多边形 345142">
              <a:extLst>
                <a:ext uri="{FF2B5EF4-FFF2-40B4-BE49-F238E27FC236}">
                  <a16:creationId xmlns:a16="http://schemas.microsoft.com/office/drawing/2014/main" id="{F52B1128-7DC8-5BA9-AE4E-E1197CABC0DE}"/>
                </a:ext>
              </a:extLst>
            </p:cNvPr>
            <p:cNvSpPr>
              <a:spLocks noChangeAspect="1"/>
            </p:cNvSpPr>
            <p:nvPr/>
          </p:nvSpPr>
          <p:spPr>
            <a:xfrm>
              <a:off x="5338" y="1312"/>
              <a:ext cx="36" cy="105"/>
            </a:xfrm>
            <a:custGeom>
              <a:avLst/>
              <a:gdLst/>
              <a:ahLst/>
              <a:cxnLst/>
              <a:rect l="0" t="0" r="0" b="0"/>
              <a:pathLst>
                <a:path w="355" h="1064">
                  <a:moveTo>
                    <a:pt x="0" y="1064"/>
                  </a:moveTo>
                  <a:lnTo>
                    <a:pt x="355" y="1064"/>
                  </a:lnTo>
                  <a:lnTo>
                    <a:pt x="177" y="0"/>
                  </a:lnTo>
                  <a:lnTo>
                    <a:pt x="0" y="1064"/>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 name="任意多边形 345143">
              <a:extLst>
                <a:ext uri="{FF2B5EF4-FFF2-40B4-BE49-F238E27FC236}">
                  <a16:creationId xmlns:a16="http://schemas.microsoft.com/office/drawing/2014/main" id="{33BE52C7-1100-9B9B-1DE4-9B82367300F1}"/>
                </a:ext>
              </a:extLst>
            </p:cNvPr>
            <p:cNvSpPr>
              <a:spLocks noChangeAspect="1"/>
            </p:cNvSpPr>
            <p:nvPr/>
          </p:nvSpPr>
          <p:spPr>
            <a:xfrm>
              <a:off x="5338" y="1920"/>
              <a:ext cx="36" cy="105"/>
            </a:xfrm>
            <a:custGeom>
              <a:avLst/>
              <a:gdLst/>
              <a:ahLst/>
              <a:cxnLst/>
              <a:rect l="0" t="0" r="0" b="0"/>
              <a:pathLst>
                <a:path w="355" h="1064">
                  <a:moveTo>
                    <a:pt x="0" y="0"/>
                  </a:moveTo>
                  <a:lnTo>
                    <a:pt x="355" y="0"/>
                  </a:lnTo>
                  <a:lnTo>
                    <a:pt x="177" y="1064"/>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 name="任意多边形 345144">
              <a:extLst>
                <a:ext uri="{FF2B5EF4-FFF2-40B4-BE49-F238E27FC236}">
                  <a16:creationId xmlns:a16="http://schemas.microsoft.com/office/drawing/2014/main" id="{09E22411-8A8E-8F0A-8874-90C8417CE0CC}"/>
                </a:ext>
              </a:extLst>
            </p:cNvPr>
            <p:cNvSpPr>
              <a:spLocks noChangeAspect="1"/>
            </p:cNvSpPr>
            <p:nvPr/>
          </p:nvSpPr>
          <p:spPr>
            <a:xfrm>
              <a:off x="5338" y="1920"/>
              <a:ext cx="36" cy="105"/>
            </a:xfrm>
            <a:custGeom>
              <a:avLst/>
              <a:gdLst/>
              <a:ahLst/>
              <a:cxnLst/>
              <a:rect l="0" t="0" r="0" b="0"/>
              <a:pathLst>
                <a:path w="355" h="1064">
                  <a:moveTo>
                    <a:pt x="0" y="0"/>
                  </a:moveTo>
                  <a:lnTo>
                    <a:pt x="355" y="0"/>
                  </a:lnTo>
                  <a:lnTo>
                    <a:pt x="177" y="1064"/>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 name="直接连接符 345145">
              <a:extLst>
                <a:ext uri="{FF2B5EF4-FFF2-40B4-BE49-F238E27FC236}">
                  <a16:creationId xmlns:a16="http://schemas.microsoft.com/office/drawing/2014/main" id="{6724C913-43A6-FCFB-6E6C-EB476DF348BB}"/>
                </a:ext>
              </a:extLst>
            </p:cNvPr>
            <p:cNvSpPr>
              <a:spLocks noChangeAspect="1"/>
            </p:cNvSpPr>
            <p:nvPr/>
          </p:nvSpPr>
          <p:spPr>
            <a:xfrm>
              <a:off x="5255" y="2025"/>
              <a:ext cx="0"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 name="直接连接符 345146">
              <a:extLst>
                <a:ext uri="{FF2B5EF4-FFF2-40B4-BE49-F238E27FC236}">
                  <a16:creationId xmlns:a16="http://schemas.microsoft.com/office/drawing/2014/main" id="{37276FC1-89AA-0709-C4E9-2D3F874C9E35}"/>
                </a:ext>
              </a:extLst>
            </p:cNvPr>
            <p:cNvSpPr>
              <a:spLocks noChangeAspect="1"/>
            </p:cNvSpPr>
            <p:nvPr/>
          </p:nvSpPr>
          <p:spPr>
            <a:xfrm>
              <a:off x="5356" y="2025"/>
              <a:ext cx="0"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 name="文本框 345147">
              <a:extLst>
                <a:ext uri="{FF2B5EF4-FFF2-40B4-BE49-F238E27FC236}">
                  <a16:creationId xmlns:a16="http://schemas.microsoft.com/office/drawing/2014/main" id="{938308CB-8A07-DD30-EE26-772D60AB09CD}"/>
                </a:ext>
              </a:extLst>
            </p:cNvPr>
            <p:cNvSpPr txBox="1"/>
            <p:nvPr/>
          </p:nvSpPr>
          <p:spPr>
            <a:xfrm rot="-5400000">
              <a:off x="5148" y="1576"/>
              <a:ext cx="220"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rgbClr val="000000"/>
                  </a:solidFill>
                  <a:effectLst/>
                  <a:uLnTx/>
                  <a:uFillTx/>
                  <a:latin typeface="Times New Roman" panose="02020603050405020304" pitchFamily="18" charset="0"/>
                </a:rPr>
                <a:t>H</a:t>
              </a:r>
            </a:p>
          </p:txBody>
        </p:sp>
        <p:grpSp>
          <p:nvGrpSpPr>
            <p:cNvPr id="63" name="组合 345148">
              <a:extLst>
                <a:ext uri="{FF2B5EF4-FFF2-40B4-BE49-F238E27FC236}">
                  <a16:creationId xmlns:a16="http://schemas.microsoft.com/office/drawing/2014/main" id="{80F4ACB5-6355-14D8-520B-C5C17BCA80AF}"/>
                </a:ext>
              </a:extLst>
            </p:cNvPr>
            <p:cNvGrpSpPr/>
            <p:nvPr/>
          </p:nvGrpSpPr>
          <p:grpSpPr>
            <a:xfrm>
              <a:off x="5243" y="1311"/>
              <a:ext cx="165" cy="715"/>
              <a:chOff x="5243" y="1311"/>
              <a:chExt cx="165" cy="715"/>
            </a:xfrm>
          </p:grpSpPr>
          <p:sp>
            <p:nvSpPr>
              <p:cNvPr id="64" name="直接连接符 345149">
                <a:extLst>
                  <a:ext uri="{FF2B5EF4-FFF2-40B4-BE49-F238E27FC236}">
                    <a16:creationId xmlns:a16="http://schemas.microsoft.com/office/drawing/2014/main" id="{720F0ACE-033E-72B6-D67F-2FE5B9BC0DBF}"/>
                  </a:ext>
                </a:extLst>
              </p:cNvPr>
              <p:cNvSpPr>
                <a:spLocks noChangeAspect="1"/>
              </p:cNvSpPr>
              <p:nvPr/>
            </p:nvSpPr>
            <p:spPr>
              <a:xfrm>
                <a:off x="5249" y="2025"/>
                <a:ext cx="159"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 name="直接连接符 345150">
                <a:extLst>
                  <a:ext uri="{FF2B5EF4-FFF2-40B4-BE49-F238E27FC236}">
                    <a16:creationId xmlns:a16="http://schemas.microsoft.com/office/drawing/2014/main" id="{EFA05479-5A3E-56C5-4D1C-B6D166792DC2}"/>
                  </a:ext>
                </a:extLst>
              </p:cNvPr>
              <p:cNvSpPr>
                <a:spLocks noChangeAspect="1"/>
              </p:cNvSpPr>
              <p:nvPr/>
            </p:nvSpPr>
            <p:spPr>
              <a:xfrm>
                <a:off x="5243" y="1311"/>
                <a:ext cx="159"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grpSp>
        <p:nvGrpSpPr>
          <p:cNvPr id="66" name="组合 65">
            <a:extLst>
              <a:ext uri="{FF2B5EF4-FFF2-40B4-BE49-F238E27FC236}">
                <a16:creationId xmlns:a16="http://schemas.microsoft.com/office/drawing/2014/main" id="{0E09FED3-8D21-5CFB-7685-706F9996D700}"/>
              </a:ext>
            </a:extLst>
          </p:cNvPr>
          <p:cNvGrpSpPr/>
          <p:nvPr/>
        </p:nvGrpSpPr>
        <p:grpSpPr>
          <a:xfrm>
            <a:off x="6789738" y="2741613"/>
            <a:ext cx="1730375" cy="1458912"/>
            <a:chOff x="4277" y="1727"/>
            <a:chExt cx="1090" cy="919"/>
          </a:xfrm>
        </p:grpSpPr>
        <p:sp>
          <p:nvSpPr>
            <p:cNvPr id="67" name="直接连接符 345152">
              <a:extLst>
                <a:ext uri="{FF2B5EF4-FFF2-40B4-BE49-F238E27FC236}">
                  <a16:creationId xmlns:a16="http://schemas.microsoft.com/office/drawing/2014/main" id="{CDDB8AC4-32B0-A3B5-366D-2523AFCE3D52}"/>
                </a:ext>
              </a:extLst>
            </p:cNvPr>
            <p:cNvSpPr>
              <a:spLocks noChangeAspect="1"/>
            </p:cNvSpPr>
            <p:nvPr/>
          </p:nvSpPr>
          <p:spPr>
            <a:xfrm>
              <a:off x="4487" y="1816"/>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 name="直接连接符 345153">
              <a:extLst>
                <a:ext uri="{FF2B5EF4-FFF2-40B4-BE49-F238E27FC236}">
                  <a16:creationId xmlns:a16="http://schemas.microsoft.com/office/drawing/2014/main" id="{53F55B95-0EAA-29C5-B755-6C96C369719D}"/>
                </a:ext>
              </a:extLst>
            </p:cNvPr>
            <p:cNvSpPr>
              <a:spLocks noChangeAspect="1"/>
            </p:cNvSpPr>
            <p:nvPr/>
          </p:nvSpPr>
          <p:spPr>
            <a:xfrm>
              <a:off x="5074" y="1816"/>
              <a:ext cx="0"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 name="直接连接符 345154">
              <a:extLst>
                <a:ext uri="{FF2B5EF4-FFF2-40B4-BE49-F238E27FC236}">
                  <a16:creationId xmlns:a16="http://schemas.microsoft.com/office/drawing/2014/main" id="{B8A1A0B1-A94F-D546-8F1C-1F2F0E6D9A50}"/>
                </a:ext>
              </a:extLst>
            </p:cNvPr>
            <p:cNvSpPr>
              <a:spLocks noChangeAspect="1"/>
            </p:cNvSpPr>
            <p:nvPr/>
          </p:nvSpPr>
          <p:spPr>
            <a:xfrm flipH="1">
              <a:off x="4487" y="2194"/>
              <a:ext cx="587" cy="0"/>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 name="直接连接符 345155">
              <a:extLst>
                <a:ext uri="{FF2B5EF4-FFF2-40B4-BE49-F238E27FC236}">
                  <a16:creationId xmlns:a16="http://schemas.microsoft.com/office/drawing/2014/main" id="{3AC8B940-F228-5CA9-F856-724D9FCC6BB2}"/>
                </a:ext>
              </a:extLst>
            </p:cNvPr>
            <p:cNvSpPr>
              <a:spLocks noChangeAspect="1"/>
            </p:cNvSpPr>
            <p:nvPr/>
          </p:nvSpPr>
          <p:spPr>
            <a:xfrm flipH="1">
              <a:off x="4612" y="2257"/>
              <a:ext cx="336" cy="0"/>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 name="直接连接符 345156">
              <a:extLst>
                <a:ext uri="{FF2B5EF4-FFF2-40B4-BE49-F238E27FC236}">
                  <a16:creationId xmlns:a16="http://schemas.microsoft.com/office/drawing/2014/main" id="{0438CA24-EFDE-E870-550D-E0110E3A344B}"/>
                </a:ext>
              </a:extLst>
            </p:cNvPr>
            <p:cNvSpPr>
              <a:spLocks noChangeAspect="1"/>
            </p:cNvSpPr>
            <p:nvPr/>
          </p:nvSpPr>
          <p:spPr>
            <a:xfrm>
              <a:off x="4612" y="252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 name="直接连接符 345157">
              <a:extLst>
                <a:ext uri="{FF2B5EF4-FFF2-40B4-BE49-F238E27FC236}">
                  <a16:creationId xmlns:a16="http://schemas.microsoft.com/office/drawing/2014/main" id="{6D63BE68-8366-EA80-CF07-C4705682F7CF}"/>
                </a:ext>
              </a:extLst>
            </p:cNvPr>
            <p:cNvSpPr>
              <a:spLocks noChangeAspect="1"/>
            </p:cNvSpPr>
            <p:nvPr/>
          </p:nvSpPr>
          <p:spPr>
            <a:xfrm>
              <a:off x="4948" y="252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 name="直接连接符 345158">
              <a:extLst>
                <a:ext uri="{FF2B5EF4-FFF2-40B4-BE49-F238E27FC236}">
                  <a16:creationId xmlns:a16="http://schemas.microsoft.com/office/drawing/2014/main" id="{F1E30620-C1AC-FF9E-62B3-B89DA6DD940C}"/>
                </a:ext>
              </a:extLst>
            </p:cNvPr>
            <p:cNvSpPr>
              <a:spLocks noChangeAspect="1"/>
            </p:cNvSpPr>
            <p:nvPr/>
          </p:nvSpPr>
          <p:spPr>
            <a:xfrm flipV="1">
              <a:off x="4277" y="1816"/>
              <a:ext cx="184" cy="18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 name="直接连接符 345159">
              <a:extLst>
                <a:ext uri="{FF2B5EF4-FFF2-40B4-BE49-F238E27FC236}">
                  <a16:creationId xmlns:a16="http://schemas.microsoft.com/office/drawing/2014/main" id="{5F1D42DF-74A5-3A9E-A613-B1B672530501}"/>
                </a:ext>
              </a:extLst>
            </p:cNvPr>
            <p:cNvSpPr>
              <a:spLocks noChangeAspect="1"/>
            </p:cNvSpPr>
            <p:nvPr/>
          </p:nvSpPr>
          <p:spPr>
            <a:xfrm flipV="1">
              <a:off x="4277" y="1979"/>
              <a:ext cx="210" cy="20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 name="直接连接符 345160">
              <a:extLst>
                <a:ext uri="{FF2B5EF4-FFF2-40B4-BE49-F238E27FC236}">
                  <a16:creationId xmlns:a16="http://schemas.microsoft.com/office/drawing/2014/main" id="{2781E4E6-7E8E-0898-E16A-74527F114B2F}"/>
                </a:ext>
              </a:extLst>
            </p:cNvPr>
            <p:cNvSpPr>
              <a:spLocks noChangeAspect="1"/>
            </p:cNvSpPr>
            <p:nvPr/>
          </p:nvSpPr>
          <p:spPr>
            <a:xfrm flipV="1">
              <a:off x="4277" y="2167"/>
              <a:ext cx="210" cy="21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 name="直接连接符 345161">
              <a:extLst>
                <a:ext uri="{FF2B5EF4-FFF2-40B4-BE49-F238E27FC236}">
                  <a16:creationId xmlns:a16="http://schemas.microsoft.com/office/drawing/2014/main" id="{A3D7C28D-D521-F4AB-E4B2-E01FF6C0BE1E}"/>
                </a:ext>
              </a:extLst>
            </p:cNvPr>
            <p:cNvSpPr>
              <a:spLocks noChangeAspect="1"/>
            </p:cNvSpPr>
            <p:nvPr/>
          </p:nvSpPr>
          <p:spPr>
            <a:xfrm flipV="1">
              <a:off x="4313" y="2248"/>
              <a:ext cx="281" cy="28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 name="直接连接符 345162">
              <a:extLst>
                <a:ext uri="{FF2B5EF4-FFF2-40B4-BE49-F238E27FC236}">
                  <a16:creationId xmlns:a16="http://schemas.microsoft.com/office/drawing/2014/main" id="{D8473CCE-F6AF-60A1-3C2E-C255B0138E5D}"/>
                </a:ext>
              </a:extLst>
            </p:cNvPr>
            <p:cNvSpPr>
              <a:spLocks noChangeAspect="1"/>
            </p:cNvSpPr>
            <p:nvPr/>
          </p:nvSpPr>
          <p:spPr>
            <a:xfrm flipV="1">
              <a:off x="4501" y="2418"/>
              <a:ext cx="111" cy="11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 name="直接连接符 345163">
              <a:extLst>
                <a:ext uri="{FF2B5EF4-FFF2-40B4-BE49-F238E27FC236}">
                  <a16:creationId xmlns:a16="http://schemas.microsoft.com/office/drawing/2014/main" id="{2C3F897C-E5A2-C335-5FEB-F600C9EB762F}"/>
                </a:ext>
              </a:extLst>
            </p:cNvPr>
            <p:cNvSpPr>
              <a:spLocks noChangeAspect="1"/>
            </p:cNvSpPr>
            <p:nvPr/>
          </p:nvSpPr>
          <p:spPr>
            <a:xfrm flipV="1">
              <a:off x="5074" y="1816"/>
              <a:ext cx="140" cy="14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 name="直接连接符 345164">
              <a:extLst>
                <a:ext uri="{FF2B5EF4-FFF2-40B4-BE49-F238E27FC236}">
                  <a16:creationId xmlns:a16="http://schemas.microsoft.com/office/drawing/2014/main" id="{36CA584E-7CCB-4D3F-9F26-B608067BF409}"/>
                </a:ext>
              </a:extLst>
            </p:cNvPr>
            <p:cNvSpPr>
              <a:spLocks noChangeAspect="1"/>
            </p:cNvSpPr>
            <p:nvPr/>
          </p:nvSpPr>
          <p:spPr>
            <a:xfrm flipV="1">
              <a:off x="5074" y="1851"/>
              <a:ext cx="293" cy="29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 name="直接连接符 345165">
              <a:extLst>
                <a:ext uri="{FF2B5EF4-FFF2-40B4-BE49-F238E27FC236}">
                  <a16:creationId xmlns:a16="http://schemas.microsoft.com/office/drawing/2014/main" id="{4886ECB7-B4E8-039F-C1E2-162304DB5F31}"/>
                </a:ext>
              </a:extLst>
            </p:cNvPr>
            <p:cNvSpPr>
              <a:spLocks noChangeAspect="1"/>
            </p:cNvSpPr>
            <p:nvPr/>
          </p:nvSpPr>
          <p:spPr>
            <a:xfrm flipV="1">
              <a:off x="4948" y="2039"/>
              <a:ext cx="419" cy="42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 name="直接连接符 345166">
              <a:extLst>
                <a:ext uri="{FF2B5EF4-FFF2-40B4-BE49-F238E27FC236}">
                  <a16:creationId xmlns:a16="http://schemas.microsoft.com/office/drawing/2014/main" id="{1DE099C2-BF5F-CA71-9C72-CD552D2F21F5}"/>
                </a:ext>
              </a:extLst>
            </p:cNvPr>
            <p:cNvSpPr>
              <a:spLocks noChangeAspect="1"/>
            </p:cNvSpPr>
            <p:nvPr/>
          </p:nvSpPr>
          <p:spPr>
            <a:xfrm flipV="1">
              <a:off x="5066" y="2228"/>
              <a:ext cx="301" cy="30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 name="直接连接符 345167">
              <a:extLst>
                <a:ext uri="{FF2B5EF4-FFF2-40B4-BE49-F238E27FC236}">
                  <a16:creationId xmlns:a16="http://schemas.microsoft.com/office/drawing/2014/main" id="{131A3B78-F6CE-48C2-A45E-139107963CD8}"/>
                </a:ext>
              </a:extLst>
            </p:cNvPr>
            <p:cNvSpPr>
              <a:spLocks noChangeAspect="1"/>
            </p:cNvSpPr>
            <p:nvPr/>
          </p:nvSpPr>
          <p:spPr>
            <a:xfrm flipV="1">
              <a:off x="5254" y="2416"/>
              <a:ext cx="113" cy="11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 name="直接连接符 345168">
              <a:extLst>
                <a:ext uri="{FF2B5EF4-FFF2-40B4-BE49-F238E27FC236}">
                  <a16:creationId xmlns:a16="http://schemas.microsoft.com/office/drawing/2014/main" id="{3DF9D898-B455-E35A-CC8A-39BA26F0BF34}"/>
                </a:ext>
              </a:extLst>
            </p:cNvPr>
            <p:cNvSpPr>
              <a:spLocks noChangeAspect="1"/>
            </p:cNvSpPr>
            <p:nvPr/>
          </p:nvSpPr>
          <p:spPr>
            <a:xfrm flipH="1">
              <a:off x="4277" y="2529"/>
              <a:ext cx="1090"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 name="直接连接符 345169">
              <a:extLst>
                <a:ext uri="{FF2B5EF4-FFF2-40B4-BE49-F238E27FC236}">
                  <a16:creationId xmlns:a16="http://schemas.microsoft.com/office/drawing/2014/main" id="{6C121754-A064-AA40-E08B-A37E3D52D7F6}"/>
                </a:ext>
              </a:extLst>
            </p:cNvPr>
            <p:cNvSpPr>
              <a:spLocks noChangeAspect="1"/>
            </p:cNvSpPr>
            <p:nvPr/>
          </p:nvSpPr>
          <p:spPr>
            <a:xfrm>
              <a:off x="4612" y="2257"/>
              <a:ext cx="1" cy="27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 name="直接连接符 345170">
              <a:extLst>
                <a:ext uri="{FF2B5EF4-FFF2-40B4-BE49-F238E27FC236}">
                  <a16:creationId xmlns:a16="http://schemas.microsoft.com/office/drawing/2014/main" id="{AFE485A1-F517-151F-331A-5EA6AD3A7B2F}"/>
                </a:ext>
              </a:extLst>
            </p:cNvPr>
            <p:cNvSpPr>
              <a:spLocks noChangeAspect="1"/>
            </p:cNvSpPr>
            <p:nvPr/>
          </p:nvSpPr>
          <p:spPr>
            <a:xfrm flipV="1">
              <a:off x="4486" y="1816"/>
              <a:ext cx="1" cy="378"/>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 name="直接连接符 345171">
              <a:extLst>
                <a:ext uri="{FF2B5EF4-FFF2-40B4-BE49-F238E27FC236}">
                  <a16:creationId xmlns:a16="http://schemas.microsoft.com/office/drawing/2014/main" id="{DF4FD383-D256-D503-A8E0-C598272B7ED8}"/>
                </a:ext>
              </a:extLst>
            </p:cNvPr>
            <p:cNvSpPr>
              <a:spLocks noChangeAspect="1"/>
            </p:cNvSpPr>
            <p:nvPr/>
          </p:nvSpPr>
          <p:spPr>
            <a:xfrm>
              <a:off x="4487" y="2194"/>
              <a:ext cx="125" cy="63"/>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 name="直接连接符 345172">
              <a:extLst>
                <a:ext uri="{FF2B5EF4-FFF2-40B4-BE49-F238E27FC236}">
                  <a16:creationId xmlns:a16="http://schemas.microsoft.com/office/drawing/2014/main" id="{B97A1D36-42EC-9213-E45E-16396AB59DC3}"/>
                </a:ext>
              </a:extLst>
            </p:cNvPr>
            <p:cNvSpPr>
              <a:spLocks noChangeAspect="1"/>
            </p:cNvSpPr>
            <p:nvPr/>
          </p:nvSpPr>
          <p:spPr>
            <a:xfrm flipV="1">
              <a:off x="4948" y="2243"/>
              <a:ext cx="28" cy="27"/>
            </a:xfrm>
            <a:prstGeom prst="line">
              <a:avLst/>
            </a:prstGeom>
            <a:ln w="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 name="直接连接符 345173">
              <a:extLst>
                <a:ext uri="{FF2B5EF4-FFF2-40B4-BE49-F238E27FC236}">
                  <a16:creationId xmlns:a16="http://schemas.microsoft.com/office/drawing/2014/main" id="{3A793468-6E16-18AD-8C9F-763FAE7E00AE}"/>
                </a:ext>
              </a:extLst>
            </p:cNvPr>
            <p:cNvSpPr>
              <a:spLocks noChangeAspect="1"/>
            </p:cNvSpPr>
            <p:nvPr/>
          </p:nvSpPr>
          <p:spPr>
            <a:xfrm>
              <a:off x="4948" y="2257"/>
              <a:ext cx="1" cy="27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89" name="组合 345174">
              <a:extLst>
                <a:ext uri="{FF2B5EF4-FFF2-40B4-BE49-F238E27FC236}">
                  <a16:creationId xmlns:a16="http://schemas.microsoft.com/office/drawing/2014/main" id="{C4F95CA0-A101-BE59-0278-047FCCFAAD0C}"/>
                </a:ext>
              </a:extLst>
            </p:cNvPr>
            <p:cNvGrpSpPr/>
            <p:nvPr/>
          </p:nvGrpSpPr>
          <p:grpSpPr>
            <a:xfrm>
              <a:off x="4781" y="1727"/>
              <a:ext cx="0" cy="919"/>
              <a:chOff x="4669" y="1223"/>
              <a:chExt cx="0" cy="919"/>
            </a:xfrm>
          </p:grpSpPr>
          <p:sp>
            <p:nvSpPr>
              <p:cNvPr id="93" name="直接连接符 345175">
                <a:extLst>
                  <a:ext uri="{FF2B5EF4-FFF2-40B4-BE49-F238E27FC236}">
                    <a16:creationId xmlns:a16="http://schemas.microsoft.com/office/drawing/2014/main" id="{11F75BAB-E31F-62B5-D2CE-7318C5A68DA1}"/>
                  </a:ext>
                </a:extLst>
              </p:cNvPr>
              <p:cNvSpPr>
                <a:spLocks noChangeAspect="1"/>
              </p:cNvSpPr>
              <p:nvPr/>
            </p:nvSpPr>
            <p:spPr>
              <a:xfrm>
                <a:off x="4669" y="1223"/>
                <a:ext cx="0" cy="20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4" name="直接连接符 345176">
                <a:extLst>
                  <a:ext uri="{FF2B5EF4-FFF2-40B4-BE49-F238E27FC236}">
                    <a16:creationId xmlns:a16="http://schemas.microsoft.com/office/drawing/2014/main" id="{28132472-6615-BD7C-07E8-72BA33C26947}"/>
                  </a:ext>
                </a:extLst>
              </p:cNvPr>
              <p:cNvSpPr>
                <a:spLocks noChangeAspect="1"/>
              </p:cNvSpPr>
              <p:nvPr/>
            </p:nvSpPr>
            <p:spPr>
              <a:xfrm>
                <a:off x="4669" y="1473"/>
                <a:ext cx="0" cy="4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5" name="直接连接符 345177">
                <a:extLst>
                  <a:ext uri="{FF2B5EF4-FFF2-40B4-BE49-F238E27FC236}">
                    <a16:creationId xmlns:a16="http://schemas.microsoft.com/office/drawing/2014/main" id="{D68F8BC1-94A1-0AAF-0791-A9E0C328AC40}"/>
                  </a:ext>
                </a:extLst>
              </p:cNvPr>
              <p:cNvSpPr>
                <a:spLocks noChangeAspect="1"/>
              </p:cNvSpPr>
              <p:nvPr/>
            </p:nvSpPr>
            <p:spPr>
              <a:xfrm>
                <a:off x="4669" y="1557"/>
                <a:ext cx="0" cy="25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6" name="直接连接符 345178">
                <a:extLst>
                  <a:ext uri="{FF2B5EF4-FFF2-40B4-BE49-F238E27FC236}">
                    <a16:creationId xmlns:a16="http://schemas.microsoft.com/office/drawing/2014/main" id="{4CE70286-03C2-4EF0-AFB6-28F4C20E32B4}"/>
                  </a:ext>
                </a:extLst>
              </p:cNvPr>
              <p:cNvSpPr>
                <a:spLocks noChangeAspect="1"/>
              </p:cNvSpPr>
              <p:nvPr/>
            </p:nvSpPr>
            <p:spPr>
              <a:xfrm>
                <a:off x="4669" y="1851"/>
                <a:ext cx="0" cy="4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7" name="直接连接符 345179">
                <a:extLst>
                  <a:ext uri="{FF2B5EF4-FFF2-40B4-BE49-F238E27FC236}">
                    <a16:creationId xmlns:a16="http://schemas.microsoft.com/office/drawing/2014/main" id="{81E2CE9F-0D96-EB01-0797-F03FBAEB29E0}"/>
                  </a:ext>
                </a:extLst>
              </p:cNvPr>
              <p:cNvSpPr>
                <a:spLocks noChangeAspect="1"/>
              </p:cNvSpPr>
              <p:nvPr/>
            </p:nvSpPr>
            <p:spPr>
              <a:xfrm>
                <a:off x="4669" y="1935"/>
                <a:ext cx="0" cy="207"/>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90" name="直接连接符 345180">
              <a:extLst>
                <a:ext uri="{FF2B5EF4-FFF2-40B4-BE49-F238E27FC236}">
                  <a16:creationId xmlns:a16="http://schemas.microsoft.com/office/drawing/2014/main" id="{02D00D5C-993C-8FD8-EEFF-60A14BC80602}"/>
                </a:ext>
              </a:extLst>
            </p:cNvPr>
            <p:cNvSpPr>
              <a:spLocks noChangeAspect="1"/>
            </p:cNvSpPr>
            <p:nvPr/>
          </p:nvSpPr>
          <p:spPr>
            <a:xfrm flipV="1">
              <a:off x="5074" y="1816"/>
              <a:ext cx="0" cy="378"/>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1" name="直接连接符 345181">
              <a:extLst>
                <a:ext uri="{FF2B5EF4-FFF2-40B4-BE49-F238E27FC236}">
                  <a16:creationId xmlns:a16="http://schemas.microsoft.com/office/drawing/2014/main" id="{0ED7BC9F-78C2-BFB2-A8C2-D549D6B44257}"/>
                </a:ext>
              </a:extLst>
            </p:cNvPr>
            <p:cNvSpPr>
              <a:spLocks noChangeAspect="1"/>
            </p:cNvSpPr>
            <p:nvPr/>
          </p:nvSpPr>
          <p:spPr>
            <a:xfrm flipV="1">
              <a:off x="4948" y="2194"/>
              <a:ext cx="126" cy="63"/>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 name="直接连接符 345182">
              <a:extLst>
                <a:ext uri="{FF2B5EF4-FFF2-40B4-BE49-F238E27FC236}">
                  <a16:creationId xmlns:a16="http://schemas.microsoft.com/office/drawing/2014/main" id="{A95D4C79-0652-103A-0168-083DCEB200FF}"/>
                </a:ext>
              </a:extLst>
            </p:cNvPr>
            <p:cNvSpPr>
              <a:spLocks noChangeAspect="1"/>
            </p:cNvSpPr>
            <p:nvPr/>
          </p:nvSpPr>
          <p:spPr>
            <a:xfrm>
              <a:off x="4277" y="1816"/>
              <a:ext cx="1090"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98" name="组合 97">
            <a:extLst>
              <a:ext uri="{FF2B5EF4-FFF2-40B4-BE49-F238E27FC236}">
                <a16:creationId xmlns:a16="http://schemas.microsoft.com/office/drawing/2014/main" id="{9C29DC1E-58DE-B5F4-7F45-95AC28F1EDAF}"/>
              </a:ext>
            </a:extLst>
          </p:cNvPr>
          <p:cNvGrpSpPr/>
          <p:nvPr/>
        </p:nvGrpSpPr>
        <p:grpSpPr>
          <a:xfrm>
            <a:off x="4933950" y="2751138"/>
            <a:ext cx="1293813" cy="1382712"/>
            <a:chOff x="3108" y="1733"/>
            <a:chExt cx="815" cy="871"/>
          </a:xfrm>
        </p:grpSpPr>
        <p:sp>
          <p:nvSpPr>
            <p:cNvPr id="99" name="直接连接符 345184">
              <a:extLst>
                <a:ext uri="{FF2B5EF4-FFF2-40B4-BE49-F238E27FC236}">
                  <a16:creationId xmlns:a16="http://schemas.microsoft.com/office/drawing/2014/main" id="{10AF3AA7-DDD8-FC21-8A27-9A9E95170F42}"/>
                </a:ext>
              </a:extLst>
            </p:cNvPr>
            <p:cNvSpPr>
              <a:spLocks noChangeAspect="1"/>
            </p:cNvSpPr>
            <p:nvPr/>
          </p:nvSpPr>
          <p:spPr>
            <a:xfrm flipV="1">
              <a:off x="3653" y="1810"/>
              <a:ext cx="36" cy="3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0" name="直接连接符 345185">
              <a:extLst>
                <a:ext uri="{FF2B5EF4-FFF2-40B4-BE49-F238E27FC236}">
                  <a16:creationId xmlns:a16="http://schemas.microsoft.com/office/drawing/2014/main" id="{3BEF2C72-D631-E9FE-CDA7-16D9712BCF27}"/>
                </a:ext>
              </a:extLst>
            </p:cNvPr>
            <p:cNvSpPr>
              <a:spLocks noChangeAspect="1"/>
            </p:cNvSpPr>
            <p:nvPr/>
          </p:nvSpPr>
          <p:spPr>
            <a:xfrm flipV="1">
              <a:off x="3653" y="1810"/>
              <a:ext cx="223" cy="22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1" name="直接连接符 345186">
              <a:extLst>
                <a:ext uri="{FF2B5EF4-FFF2-40B4-BE49-F238E27FC236}">
                  <a16:creationId xmlns:a16="http://schemas.microsoft.com/office/drawing/2014/main" id="{4D5EE537-937D-19C2-A2A7-68418E1FB608}"/>
                </a:ext>
              </a:extLst>
            </p:cNvPr>
            <p:cNvSpPr>
              <a:spLocks noChangeAspect="1"/>
            </p:cNvSpPr>
            <p:nvPr/>
          </p:nvSpPr>
          <p:spPr>
            <a:xfrm>
              <a:off x="3318" y="1810"/>
              <a:ext cx="0" cy="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2" name="直接连接符 345187">
              <a:extLst>
                <a:ext uri="{FF2B5EF4-FFF2-40B4-BE49-F238E27FC236}">
                  <a16:creationId xmlns:a16="http://schemas.microsoft.com/office/drawing/2014/main" id="{C6AA5834-AB2D-C64D-F2F6-F6FC21FD703E}"/>
                </a:ext>
              </a:extLst>
            </p:cNvPr>
            <p:cNvSpPr>
              <a:spLocks noChangeAspect="1"/>
            </p:cNvSpPr>
            <p:nvPr/>
          </p:nvSpPr>
          <p:spPr>
            <a:xfrm>
              <a:off x="3318" y="2355"/>
              <a:ext cx="335"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3" name="直接连接符 345188">
              <a:extLst>
                <a:ext uri="{FF2B5EF4-FFF2-40B4-BE49-F238E27FC236}">
                  <a16:creationId xmlns:a16="http://schemas.microsoft.com/office/drawing/2014/main" id="{2F6AADEC-0496-E075-FB98-12D88BC81B44}"/>
                </a:ext>
              </a:extLst>
            </p:cNvPr>
            <p:cNvSpPr>
              <a:spLocks noChangeAspect="1"/>
            </p:cNvSpPr>
            <p:nvPr/>
          </p:nvSpPr>
          <p:spPr>
            <a:xfrm>
              <a:off x="3318" y="2355"/>
              <a:ext cx="167" cy="84"/>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4" name="直接连接符 345189">
              <a:extLst>
                <a:ext uri="{FF2B5EF4-FFF2-40B4-BE49-F238E27FC236}">
                  <a16:creationId xmlns:a16="http://schemas.microsoft.com/office/drawing/2014/main" id="{CBFE2247-FCCC-542B-34CF-77BE29BC86E2}"/>
                </a:ext>
              </a:extLst>
            </p:cNvPr>
            <p:cNvSpPr>
              <a:spLocks noChangeAspect="1"/>
            </p:cNvSpPr>
            <p:nvPr/>
          </p:nvSpPr>
          <p:spPr>
            <a:xfrm flipV="1">
              <a:off x="3108" y="1810"/>
              <a:ext cx="16" cy="1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5" name="直接连接符 345190">
              <a:extLst>
                <a:ext uri="{FF2B5EF4-FFF2-40B4-BE49-F238E27FC236}">
                  <a16:creationId xmlns:a16="http://schemas.microsoft.com/office/drawing/2014/main" id="{B000C327-BCE9-BD33-81F0-A48CEB416FEF}"/>
                </a:ext>
              </a:extLst>
            </p:cNvPr>
            <p:cNvSpPr>
              <a:spLocks noChangeAspect="1"/>
            </p:cNvSpPr>
            <p:nvPr/>
          </p:nvSpPr>
          <p:spPr>
            <a:xfrm flipV="1">
              <a:off x="3108" y="1810"/>
              <a:ext cx="204" cy="20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6" name="直接连接符 345191">
              <a:extLst>
                <a:ext uri="{FF2B5EF4-FFF2-40B4-BE49-F238E27FC236}">
                  <a16:creationId xmlns:a16="http://schemas.microsoft.com/office/drawing/2014/main" id="{1A2AE89E-0776-305A-53E8-5B01B45B578C}"/>
                </a:ext>
              </a:extLst>
            </p:cNvPr>
            <p:cNvSpPr>
              <a:spLocks noChangeAspect="1"/>
            </p:cNvSpPr>
            <p:nvPr/>
          </p:nvSpPr>
          <p:spPr>
            <a:xfrm flipV="1">
              <a:off x="3108" y="1993"/>
              <a:ext cx="210" cy="21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7" name="直接连接符 345192">
              <a:extLst>
                <a:ext uri="{FF2B5EF4-FFF2-40B4-BE49-F238E27FC236}">
                  <a16:creationId xmlns:a16="http://schemas.microsoft.com/office/drawing/2014/main" id="{52B83F1D-6682-BF10-E0AA-6949DD78366D}"/>
                </a:ext>
              </a:extLst>
            </p:cNvPr>
            <p:cNvSpPr>
              <a:spLocks noChangeAspect="1"/>
            </p:cNvSpPr>
            <p:nvPr/>
          </p:nvSpPr>
          <p:spPr>
            <a:xfrm flipV="1">
              <a:off x="3108" y="2181"/>
              <a:ext cx="210" cy="21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8" name="直接连接符 345193">
              <a:extLst>
                <a:ext uri="{FF2B5EF4-FFF2-40B4-BE49-F238E27FC236}">
                  <a16:creationId xmlns:a16="http://schemas.microsoft.com/office/drawing/2014/main" id="{7FAA3612-0F3E-7EE5-F654-38A66BACEDFC}"/>
                </a:ext>
              </a:extLst>
            </p:cNvPr>
            <p:cNvSpPr>
              <a:spLocks noChangeAspect="1"/>
            </p:cNvSpPr>
            <p:nvPr/>
          </p:nvSpPr>
          <p:spPr>
            <a:xfrm flipV="1">
              <a:off x="3166" y="2360"/>
              <a:ext cx="161" cy="16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9" name="直接连接符 345194">
              <a:extLst>
                <a:ext uri="{FF2B5EF4-FFF2-40B4-BE49-F238E27FC236}">
                  <a16:creationId xmlns:a16="http://schemas.microsoft.com/office/drawing/2014/main" id="{78C28D67-623F-C736-3E13-9093F4828713}"/>
                </a:ext>
              </a:extLst>
            </p:cNvPr>
            <p:cNvSpPr>
              <a:spLocks noChangeAspect="1"/>
            </p:cNvSpPr>
            <p:nvPr/>
          </p:nvSpPr>
          <p:spPr>
            <a:xfrm flipV="1">
              <a:off x="3354" y="2423"/>
              <a:ext cx="98" cy="9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0" name="直接连接符 345195">
              <a:extLst>
                <a:ext uri="{FF2B5EF4-FFF2-40B4-BE49-F238E27FC236}">
                  <a16:creationId xmlns:a16="http://schemas.microsoft.com/office/drawing/2014/main" id="{191D925D-BD9C-F503-9732-70B577C7137E}"/>
                </a:ext>
              </a:extLst>
            </p:cNvPr>
            <p:cNvSpPr>
              <a:spLocks noChangeAspect="1"/>
            </p:cNvSpPr>
            <p:nvPr/>
          </p:nvSpPr>
          <p:spPr>
            <a:xfrm flipV="1">
              <a:off x="3653" y="1971"/>
              <a:ext cx="251" cy="25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1" name="直接连接符 345196">
              <a:extLst>
                <a:ext uri="{FF2B5EF4-FFF2-40B4-BE49-F238E27FC236}">
                  <a16:creationId xmlns:a16="http://schemas.microsoft.com/office/drawing/2014/main" id="{A812F409-BC1F-4CE7-E7FF-958DA1BF9509}"/>
                </a:ext>
              </a:extLst>
            </p:cNvPr>
            <p:cNvSpPr>
              <a:spLocks noChangeAspect="1"/>
            </p:cNvSpPr>
            <p:nvPr/>
          </p:nvSpPr>
          <p:spPr>
            <a:xfrm flipV="1">
              <a:off x="3542" y="2159"/>
              <a:ext cx="362" cy="36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2" name="直接连接符 345197">
              <a:extLst>
                <a:ext uri="{FF2B5EF4-FFF2-40B4-BE49-F238E27FC236}">
                  <a16:creationId xmlns:a16="http://schemas.microsoft.com/office/drawing/2014/main" id="{887358A1-FDD2-C687-2183-CC096607ADA4}"/>
                </a:ext>
              </a:extLst>
            </p:cNvPr>
            <p:cNvSpPr>
              <a:spLocks noChangeAspect="1"/>
            </p:cNvSpPr>
            <p:nvPr/>
          </p:nvSpPr>
          <p:spPr>
            <a:xfrm flipV="1">
              <a:off x="3730" y="2348"/>
              <a:ext cx="174" cy="17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3" name="直接连接符 345198">
              <a:extLst>
                <a:ext uri="{FF2B5EF4-FFF2-40B4-BE49-F238E27FC236}">
                  <a16:creationId xmlns:a16="http://schemas.microsoft.com/office/drawing/2014/main" id="{E75AC533-ED53-412F-86B3-12A3E94D66BA}"/>
                </a:ext>
              </a:extLst>
            </p:cNvPr>
            <p:cNvSpPr>
              <a:spLocks noChangeAspect="1"/>
            </p:cNvSpPr>
            <p:nvPr/>
          </p:nvSpPr>
          <p:spPr>
            <a:xfrm flipV="1">
              <a:off x="3318" y="1810"/>
              <a:ext cx="0" cy="545"/>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4" name="直接连接符 345199">
              <a:extLst>
                <a:ext uri="{FF2B5EF4-FFF2-40B4-BE49-F238E27FC236}">
                  <a16:creationId xmlns:a16="http://schemas.microsoft.com/office/drawing/2014/main" id="{B2E8E9DB-A011-806B-EB36-F3483CD924E1}"/>
                </a:ext>
              </a:extLst>
            </p:cNvPr>
            <p:cNvSpPr>
              <a:spLocks noChangeAspect="1"/>
            </p:cNvSpPr>
            <p:nvPr/>
          </p:nvSpPr>
          <p:spPr>
            <a:xfrm>
              <a:off x="3653" y="2355"/>
              <a:ext cx="0"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5" name="直接连接符 345200">
              <a:extLst>
                <a:ext uri="{FF2B5EF4-FFF2-40B4-BE49-F238E27FC236}">
                  <a16:creationId xmlns:a16="http://schemas.microsoft.com/office/drawing/2014/main" id="{B9DA1D18-C1F3-7E4E-37CE-796F95223A44}"/>
                </a:ext>
              </a:extLst>
            </p:cNvPr>
            <p:cNvSpPr>
              <a:spLocks noChangeAspect="1"/>
            </p:cNvSpPr>
            <p:nvPr/>
          </p:nvSpPr>
          <p:spPr>
            <a:xfrm flipV="1">
              <a:off x="3653" y="1810"/>
              <a:ext cx="0" cy="545"/>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16" name="组合 345201">
              <a:extLst>
                <a:ext uri="{FF2B5EF4-FFF2-40B4-BE49-F238E27FC236}">
                  <a16:creationId xmlns:a16="http://schemas.microsoft.com/office/drawing/2014/main" id="{621F73C9-344A-044B-A7E5-9A93679FA557}"/>
                </a:ext>
              </a:extLst>
            </p:cNvPr>
            <p:cNvGrpSpPr/>
            <p:nvPr/>
          </p:nvGrpSpPr>
          <p:grpSpPr>
            <a:xfrm>
              <a:off x="3484" y="1733"/>
              <a:ext cx="1" cy="871"/>
              <a:chOff x="3373" y="1229"/>
              <a:chExt cx="1" cy="871"/>
            </a:xfrm>
          </p:grpSpPr>
          <p:sp>
            <p:nvSpPr>
              <p:cNvPr id="120" name="直接连接符 345202">
                <a:extLst>
                  <a:ext uri="{FF2B5EF4-FFF2-40B4-BE49-F238E27FC236}">
                    <a16:creationId xmlns:a16="http://schemas.microsoft.com/office/drawing/2014/main" id="{1F3D7FBA-A923-902A-81C8-00F140FCDE30}"/>
                  </a:ext>
                </a:extLst>
              </p:cNvPr>
              <p:cNvSpPr>
                <a:spLocks noChangeAspect="1"/>
              </p:cNvSpPr>
              <p:nvPr/>
            </p:nvSpPr>
            <p:spPr>
              <a:xfrm>
                <a:off x="3373" y="1229"/>
                <a:ext cx="1" cy="18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1" name="直接连接符 345203">
                <a:extLst>
                  <a:ext uri="{FF2B5EF4-FFF2-40B4-BE49-F238E27FC236}">
                    <a16:creationId xmlns:a16="http://schemas.microsoft.com/office/drawing/2014/main" id="{5FCA448C-A0C6-0579-C8CF-F7EF2BE71036}"/>
                  </a:ext>
                </a:extLst>
              </p:cNvPr>
              <p:cNvSpPr>
                <a:spLocks noChangeAspect="1"/>
              </p:cNvSpPr>
              <p:nvPr/>
            </p:nvSpPr>
            <p:spPr>
              <a:xfrm>
                <a:off x="3373" y="1455"/>
                <a:ext cx="1" cy="4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2" name="直接连接符 345204">
                <a:extLst>
                  <a:ext uri="{FF2B5EF4-FFF2-40B4-BE49-F238E27FC236}">
                    <a16:creationId xmlns:a16="http://schemas.microsoft.com/office/drawing/2014/main" id="{09EBCFFD-0121-7507-F7D7-4889947AB730}"/>
                  </a:ext>
                </a:extLst>
              </p:cNvPr>
              <p:cNvSpPr>
                <a:spLocks noChangeAspect="1"/>
              </p:cNvSpPr>
              <p:nvPr/>
            </p:nvSpPr>
            <p:spPr>
              <a:xfrm>
                <a:off x="3373" y="1539"/>
                <a:ext cx="1" cy="25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3" name="直接连接符 345205">
                <a:extLst>
                  <a:ext uri="{FF2B5EF4-FFF2-40B4-BE49-F238E27FC236}">
                    <a16:creationId xmlns:a16="http://schemas.microsoft.com/office/drawing/2014/main" id="{79CC2666-56B9-35BE-1389-863DE7D83629}"/>
                  </a:ext>
                </a:extLst>
              </p:cNvPr>
              <p:cNvSpPr>
                <a:spLocks noChangeAspect="1"/>
              </p:cNvSpPr>
              <p:nvPr/>
            </p:nvSpPr>
            <p:spPr>
              <a:xfrm>
                <a:off x="3373" y="1832"/>
                <a:ext cx="1" cy="4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4" name="直接连接符 345206">
                <a:extLst>
                  <a:ext uri="{FF2B5EF4-FFF2-40B4-BE49-F238E27FC236}">
                    <a16:creationId xmlns:a16="http://schemas.microsoft.com/office/drawing/2014/main" id="{F8814D80-8657-74C2-5391-CA3C6B9C0E94}"/>
                  </a:ext>
                </a:extLst>
              </p:cNvPr>
              <p:cNvSpPr>
                <a:spLocks noChangeAspect="1"/>
              </p:cNvSpPr>
              <p:nvPr/>
            </p:nvSpPr>
            <p:spPr>
              <a:xfrm>
                <a:off x="3373" y="1916"/>
                <a:ext cx="1" cy="18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17" name="直接连接符 345207">
              <a:extLst>
                <a:ext uri="{FF2B5EF4-FFF2-40B4-BE49-F238E27FC236}">
                  <a16:creationId xmlns:a16="http://schemas.microsoft.com/office/drawing/2014/main" id="{EC315354-1288-59DE-CDFB-754CC77EC154}"/>
                </a:ext>
              </a:extLst>
            </p:cNvPr>
            <p:cNvSpPr>
              <a:spLocks noChangeAspect="1"/>
            </p:cNvSpPr>
            <p:nvPr/>
          </p:nvSpPr>
          <p:spPr>
            <a:xfrm flipV="1">
              <a:off x="3485" y="2355"/>
              <a:ext cx="168" cy="84"/>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8" name="直接连接符 345208">
              <a:extLst>
                <a:ext uri="{FF2B5EF4-FFF2-40B4-BE49-F238E27FC236}">
                  <a16:creationId xmlns:a16="http://schemas.microsoft.com/office/drawing/2014/main" id="{3C665CBD-A4D2-8E37-0F7E-98B78873E1E7}"/>
                </a:ext>
              </a:extLst>
            </p:cNvPr>
            <p:cNvSpPr>
              <a:spLocks noChangeAspect="1"/>
            </p:cNvSpPr>
            <p:nvPr/>
          </p:nvSpPr>
          <p:spPr>
            <a:xfrm>
              <a:off x="3108" y="2521"/>
              <a:ext cx="815"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9" name="直接连接符 345209">
              <a:extLst>
                <a:ext uri="{FF2B5EF4-FFF2-40B4-BE49-F238E27FC236}">
                  <a16:creationId xmlns:a16="http://schemas.microsoft.com/office/drawing/2014/main" id="{CBE04BD3-C157-B365-9F8D-DA2DD60D77A2}"/>
                </a:ext>
              </a:extLst>
            </p:cNvPr>
            <p:cNvSpPr>
              <a:spLocks noChangeAspect="1"/>
            </p:cNvSpPr>
            <p:nvPr/>
          </p:nvSpPr>
          <p:spPr>
            <a:xfrm>
              <a:off x="3108" y="1810"/>
              <a:ext cx="796" cy="0"/>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25" name="组合 124">
            <a:extLst>
              <a:ext uri="{FF2B5EF4-FFF2-40B4-BE49-F238E27FC236}">
                <a16:creationId xmlns:a16="http://schemas.microsoft.com/office/drawing/2014/main" id="{2E636AA0-C819-1207-95B2-15F1E44B45EA}"/>
              </a:ext>
            </a:extLst>
          </p:cNvPr>
          <p:cNvGrpSpPr/>
          <p:nvPr/>
        </p:nvGrpSpPr>
        <p:grpSpPr>
          <a:xfrm>
            <a:off x="228600" y="4724400"/>
            <a:ext cx="838200" cy="533400"/>
            <a:chOff x="144" y="2976"/>
            <a:chExt cx="528" cy="336"/>
          </a:xfrm>
        </p:grpSpPr>
        <p:sp>
          <p:nvSpPr>
            <p:cNvPr id="126" name="椭圆形标注 345211">
              <a:extLst>
                <a:ext uri="{FF2B5EF4-FFF2-40B4-BE49-F238E27FC236}">
                  <a16:creationId xmlns:a16="http://schemas.microsoft.com/office/drawing/2014/main" id="{7559DB20-8CE1-4B19-C269-F1FBF0AC8F44}"/>
                </a:ext>
              </a:extLst>
            </p:cNvPr>
            <p:cNvSpPr/>
            <p:nvPr/>
          </p:nvSpPr>
          <p:spPr>
            <a:xfrm>
              <a:off x="144" y="2976"/>
              <a:ext cx="528" cy="336"/>
            </a:xfrm>
            <a:prstGeom prst="wedgeEllipseCallout">
              <a:avLst>
                <a:gd name="adj1" fmla="val 86551"/>
                <a:gd name="adj2" fmla="val 93750"/>
              </a:avLst>
            </a:prstGeom>
            <a:solidFill>
              <a:srgbClr val="CCCCFF"/>
            </a:solidFill>
            <a:ln w="9525" cap="flat" cmpd="sng">
              <a:solidFill>
                <a:srgbClr val="000000"/>
              </a:solidFill>
              <a:prstDash val="solid"/>
              <a:miter/>
              <a:headEnd type="none" w="med" len="med"/>
              <a:tailEnd type="none" w="med" len="med"/>
            </a:ln>
          </p:spPr>
          <p:txBody>
            <a:bodyPr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rgbClr val="000000"/>
                </a:solidFill>
                <a:effectLst/>
                <a:uLnTx/>
                <a:uFillTx/>
                <a:latin typeface="Times New Roman" panose="02020603050405020304" pitchFamily="18" charset="0"/>
              </a:endParaRPr>
            </a:p>
          </p:txBody>
        </p:sp>
        <p:sp>
          <p:nvSpPr>
            <p:cNvPr id="127" name="矩形 345212">
              <a:extLst>
                <a:ext uri="{FF2B5EF4-FFF2-40B4-BE49-F238E27FC236}">
                  <a16:creationId xmlns:a16="http://schemas.microsoft.com/office/drawing/2014/main" id="{F72F31FF-B1D4-96A0-B45F-F53C001C0C98}"/>
                </a:ext>
              </a:extLst>
            </p:cNvPr>
            <p:cNvSpPr/>
            <p:nvPr/>
          </p:nvSpPr>
          <p:spPr>
            <a:xfrm>
              <a:off x="256" y="3048"/>
              <a:ext cx="291" cy="174"/>
            </a:xfrm>
            <a:prstGeom prst="rect">
              <a:avLst/>
            </a:prstGeom>
            <a:no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3333CC"/>
                  </a:solidFill>
                  <a:effectLst/>
                  <a:uLnTx/>
                  <a:uFillTx/>
                  <a:latin typeface="等线" panose="02010600030101010101" pitchFamily="2" charset="-122"/>
                  <a:ea typeface="等线" panose="02010600030101010101" pitchFamily="2" charset="-122"/>
                </a:rPr>
                <a:t>斜面</a:t>
              </a:r>
            </a:p>
          </p:txBody>
        </p:sp>
      </p:grpSp>
      <p:sp>
        <p:nvSpPr>
          <p:cNvPr id="128" name="直接连接符 127">
            <a:extLst>
              <a:ext uri="{FF2B5EF4-FFF2-40B4-BE49-F238E27FC236}">
                <a16:creationId xmlns:a16="http://schemas.microsoft.com/office/drawing/2014/main" id="{1D508025-DC44-7535-6376-EC8D765077C5}"/>
              </a:ext>
            </a:extLst>
          </p:cNvPr>
          <p:cNvSpPr>
            <a:spLocks noChangeAspect="1"/>
          </p:cNvSpPr>
          <p:nvPr/>
        </p:nvSpPr>
        <p:spPr>
          <a:xfrm flipH="1" flipV="1">
            <a:off x="1227138" y="4930775"/>
            <a:ext cx="209550" cy="349250"/>
          </a:xfrm>
          <a:prstGeom prst="line">
            <a:avLst/>
          </a:prstGeom>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29" name="组合 128">
            <a:extLst>
              <a:ext uri="{FF2B5EF4-FFF2-40B4-BE49-F238E27FC236}">
                <a16:creationId xmlns:a16="http://schemas.microsoft.com/office/drawing/2014/main" id="{0AF64B7B-E7B3-A2CA-AA02-988906AF2527}"/>
              </a:ext>
            </a:extLst>
          </p:cNvPr>
          <p:cNvGrpSpPr>
            <a:grpSpLocks noChangeAspect="1"/>
          </p:cNvGrpSpPr>
          <p:nvPr/>
        </p:nvGrpSpPr>
        <p:grpSpPr>
          <a:xfrm>
            <a:off x="1265238" y="4916488"/>
            <a:ext cx="703262" cy="255587"/>
            <a:chOff x="3693" y="1432"/>
            <a:chExt cx="382" cy="139"/>
          </a:xfrm>
        </p:grpSpPr>
        <p:sp>
          <p:nvSpPr>
            <p:cNvPr id="130" name="任意多边形 345215">
              <a:extLst>
                <a:ext uri="{FF2B5EF4-FFF2-40B4-BE49-F238E27FC236}">
                  <a16:creationId xmlns:a16="http://schemas.microsoft.com/office/drawing/2014/main" id="{BC09A58E-BD35-9D7D-BC84-2557B116736A}"/>
                </a:ext>
              </a:extLst>
            </p:cNvPr>
            <p:cNvSpPr>
              <a:spLocks noChangeAspect="1"/>
            </p:cNvSpPr>
            <p:nvPr/>
          </p:nvSpPr>
          <p:spPr>
            <a:xfrm>
              <a:off x="3768" y="1436"/>
              <a:ext cx="255" cy="72"/>
            </a:xfrm>
            <a:custGeom>
              <a:avLst/>
              <a:gdLst/>
              <a:ahLst/>
              <a:cxnLst/>
              <a:rect l="0" t="0" r="0" b="0"/>
              <a:pathLst>
                <a:path w="1782" h="504">
                  <a:moveTo>
                    <a:pt x="1782" y="504"/>
                  </a:moveTo>
                  <a:lnTo>
                    <a:pt x="1720" y="449"/>
                  </a:lnTo>
                  <a:lnTo>
                    <a:pt x="1655" y="398"/>
                  </a:lnTo>
                  <a:lnTo>
                    <a:pt x="1587" y="349"/>
                  </a:lnTo>
                  <a:lnTo>
                    <a:pt x="1518" y="303"/>
                  </a:lnTo>
                  <a:lnTo>
                    <a:pt x="1447" y="260"/>
                  </a:lnTo>
                  <a:lnTo>
                    <a:pt x="1373" y="219"/>
                  </a:lnTo>
                  <a:lnTo>
                    <a:pt x="1299" y="183"/>
                  </a:lnTo>
                  <a:lnTo>
                    <a:pt x="1223" y="149"/>
                  </a:lnTo>
                  <a:lnTo>
                    <a:pt x="1146" y="119"/>
                  </a:lnTo>
                  <a:lnTo>
                    <a:pt x="1067" y="92"/>
                  </a:lnTo>
                  <a:lnTo>
                    <a:pt x="987" y="69"/>
                  </a:lnTo>
                  <a:lnTo>
                    <a:pt x="907" y="48"/>
                  </a:lnTo>
                  <a:lnTo>
                    <a:pt x="825" y="31"/>
                  </a:lnTo>
                  <a:lnTo>
                    <a:pt x="743" y="18"/>
                  </a:lnTo>
                  <a:lnTo>
                    <a:pt x="661" y="8"/>
                  </a:lnTo>
                  <a:lnTo>
                    <a:pt x="578" y="2"/>
                  </a:lnTo>
                  <a:lnTo>
                    <a:pt x="495" y="0"/>
                  </a:lnTo>
                  <a:lnTo>
                    <a:pt x="411" y="1"/>
                  </a:lnTo>
                  <a:lnTo>
                    <a:pt x="328" y="4"/>
                  </a:lnTo>
                  <a:lnTo>
                    <a:pt x="245" y="13"/>
                  </a:lnTo>
                  <a:lnTo>
                    <a:pt x="164" y="24"/>
                  </a:lnTo>
                  <a:lnTo>
                    <a:pt x="81" y="39"/>
                  </a:lnTo>
                  <a:lnTo>
                    <a:pt x="0" y="58"/>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1" name="任意多边形 345216">
              <a:extLst>
                <a:ext uri="{FF2B5EF4-FFF2-40B4-BE49-F238E27FC236}">
                  <a16:creationId xmlns:a16="http://schemas.microsoft.com/office/drawing/2014/main" id="{3A42CFB3-ECA3-8754-73AE-8CBFBB0DBCF1}"/>
                </a:ext>
              </a:extLst>
            </p:cNvPr>
            <p:cNvSpPr>
              <a:spLocks noChangeAspect="1"/>
            </p:cNvSpPr>
            <p:nvPr/>
          </p:nvSpPr>
          <p:spPr>
            <a:xfrm>
              <a:off x="4012" y="1499"/>
              <a:ext cx="63" cy="72"/>
            </a:xfrm>
            <a:custGeom>
              <a:avLst/>
              <a:gdLst/>
              <a:ahLst/>
              <a:cxnLst/>
              <a:rect l="0" t="0" r="0" b="0"/>
              <a:pathLst>
                <a:path w="437" h="503">
                  <a:moveTo>
                    <a:pt x="147" y="0"/>
                  </a:moveTo>
                  <a:lnTo>
                    <a:pt x="0" y="121"/>
                  </a:lnTo>
                  <a:lnTo>
                    <a:pt x="437" y="503"/>
                  </a:lnTo>
                  <a:lnTo>
                    <a:pt x="147"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2" name="任意多边形 345217">
              <a:extLst>
                <a:ext uri="{FF2B5EF4-FFF2-40B4-BE49-F238E27FC236}">
                  <a16:creationId xmlns:a16="http://schemas.microsoft.com/office/drawing/2014/main" id="{9BB185E6-7C99-1DBE-F647-CBFE4662D27E}"/>
                </a:ext>
              </a:extLst>
            </p:cNvPr>
            <p:cNvSpPr>
              <a:spLocks noChangeAspect="1"/>
            </p:cNvSpPr>
            <p:nvPr/>
          </p:nvSpPr>
          <p:spPr>
            <a:xfrm>
              <a:off x="4012" y="1499"/>
              <a:ext cx="63" cy="72"/>
            </a:xfrm>
            <a:custGeom>
              <a:avLst/>
              <a:gdLst/>
              <a:ahLst/>
              <a:cxnLst/>
              <a:rect l="0" t="0" r="0" b="0"/>
              <a:pathLst>
                <a:path w="437" h="503">
                  <a:moveTo>
                    <a:pt x="147" y="0"/>
                  </a:moveTo>
                  <a:lnTo>
                    <a:pt x="0" y="121"/>
                  </a:lnTo>
                  <a:lnTo>
                    <a:pt x="437" y="503"/>
                  </a:lnTo>
                  <a:lnTo>
                    <a:pt x="147"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3" name="任意多边形 345218">
              <a:extLst>
                <a:ext uri="{FF2B5EF4-FFF2-40B4-BE49-F238E27FC236}">
                  <a16:creationId xmlns:a16="http://schemas.microsoft.com/office/drawing/2014/main" id="{719EB5D2-0F20-7B56-D49E-A440520D913A}"/>
                </a:ext>
              </a:extLst>
            </p:cNvPr>
            <p:cNvSpPr>
              <a:spLocks noChangeAspect="1"/>
            </p:cNvSpPr>
            <p:nvPr/>
          </p:nvSpPr>
          <p:spPr>
            <a:xfrm>
              <a:off x="3693" y="1432"/>
              <a:ext cx="80" cy="43"/>
            </a:xfrm>
            <a:custGeom>
              <a:avLst/>
              <a:gdLst/>
              <a:ahLst/>
              <a:cxnLst/>
              <a:rect l="0" t="0" r="0" b="0"/>
              <a:pathLst>
                <a:path w="563" h="306">
                  <a:moveTo>
                    <a:pt x="563" y="175"/>
                  </a:moveTo>
                  <a:lnTo>
                    <a:pt x="491" y="0"/>
                  </a:lnTo>
                  <a:lnTo>
                    <a:pt x="0" y="306"/>
                  </a:lnTo>
                  <a:lnTo>
                    <a:pt x="563" y="175"/>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4" name="任意多边形 345219">
              <a:extLst>
                <a:ext uri="{FF2B5EF4-FFF2-40B4-BE49-F238E27FC236}">
                  <a16:creationId xmlns:a16="http://schemas.microsoft.com/office/drawing/2014/main" id="{B5B11F14-4ABF-DC93-BB63-5C8CBD916632}"/>
                </a:ext>
              </a:extLst>
            </p:cNvPr>
            <p:cNvSpPr>
              <a:spLocks noChangeAspect="1"/>
            </p:cNvSpPr>
            <p:nvPr/>
          </p:nvSpPr>
          <p:spPr>
            <a:xfrm>
              <a:off x="3693" y="1432"/>
              <a:ext cx="80" cy="43"/>
            </a:xfrm>
            <a:custGeom>
              <a:avLst/>
              <a:gdLst/>
              <a:ahLst/>
              <a:cxnLst/>
              <a:rect l="0" t="0" r="0" b="0"/>
              <a:pathLst>
                <a:path w="563" h="306">
                  <a:moveTo>
                    <a:pt x="563" y="175"/>
                  </a:moveTo>
                  <a:lnTo>
                    <a:pt x="491" y="0"/>
                  </a:lnTo>
                  <a:lnTo>
                    <a:pt x="0" y="306"/>
                  </a:lnTo>
                  <a:lnTo>
                    <a:pt x="563" y="175"/>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5" name="直接连接符 345220">
              <a:extLst>
                <a:ext uri="{FF2B5EF4-FFF2-40B4-BE49-F238E27FC236}">
                  <a16:creationId xmlns:a16="http://schemas.microsoft.com/office/drawing/2014/main" id="{5B5F296F-D206-BCC3-A01A-A62AF7833A28}"/>
                </a:ext>
              </a:extLst>
            </p:cNvPr>
            <p:cNvSpPr>
              <a:spLocks noChangeAspect="1"/>
            </p:cNvSpPr>
            <p:nvPr/>
          </p:nvSpPr>
          <p:spPr>
            <a:xfrm>
              <a:off x="3971" y="1471"/>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36" name="直接连接符 135">
            <a:extLst>
              <a:ext uri="{FF2B5EF4-FFF2-40B4-BE49-F238E27FC236}">
                <a16:creationId xmlns:a16="http://schemas.microsoft.com/office/drawing/2014/main" id="{2EA01942-7D36-EA28-4858-9041925F1853}"/>
              </a:ext>
            </a:extLst>
          </p:cNvPr>
          <p:cNvSpPr>
            <a:spLocks noChangeAspect="1"/>
          </p:cNvSpPr>
          <p:nvPr/>
        </p:nvSpPr>
        <p:spPr>
          <a:xfrm flipV="1">
            <a:off x="1852613" y="5164138"/>
            <a:ext cx="128587" cy="77787"/>
          </a:xfrm>
          <a:prstGeom prst="line">
            <a:avLst/>
          </a:prstGeom>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7" name="文本框 136">
            <a:extLst>
              <a:ext uri="{FF2B5EF4-FFF2-40B4-BE49-F238E27FC236}">
                <a16:creationId xmlns:a16="http://schemas.microsoft.com/office/drawing/2014/main" id="{13011D00-3029-B8EB-C99E-13A3EFEC0C94}"/>
              </a:ext>
            </a:extLst>
          </p:cNvPr>
          <p:cNvSpPr txBox="1">
            <a:spLocks noChangeAspect="1"/>
          </p:cNvSpPr>
          <p:nvPr/>
        </p:nvSpPr>
        <p:spPr>
          <a:xfrm>
            <a:off x="1387475" y="4572000"/>
            <a:ext cx="641350" cy="366713"/>
          </a:xfrm>
          <a:prstGeom prst="rect">
            <a:avLst/>
          </a:prstGeom>
          <a:noFill/>
          <a:ln w="9525">
            <a:noFill/>
          </a:ln>
        </p:spPr>
        <p:txBody>
          <a:bodyPr wrap="none" anchor="t" anchorCtr="0">
            <a:spAutoFit/>
          </a:bodyPr>
          <a:lstStyle/>
          <a:p>
            <a:r>
              <a:rPr lang="en-US" altLang="zh-CN" sz="1800" dirty="0">
                <a:solidFill>
                  <a:srgbClr val="000000"/>
                </a:solidFill>
                <a:latin typeface="Times New Roman" panose="02020603050405020304" pitchFamily="18" charset="0"/>
              </a:rPr>
              <a:t>90°</a:t>
            </a:r>
            <a:endParaRPr lang="en-US" altLang="zh-CN" sz="1800">
              <a:solidFill>
                <a:srgbClr val="000000"/>
              </a:solidFill>
              <a:latin typeface="Times New Roman" panose="02020603050405020304" pitchFamily="18" charset="0"/>
            </a:endParaRPr>
          </a:p>
        </p:txBody>
      </p:sp>
      <p:grpSp>
        <p:nvGrpSpPr>
          <p:cNvPr id="138" name="组合 137">
            <a:extLst>
              <a:ext uri="{FF2B5EF4-FFF2-40B4-BE49-F238E27FC236}">
                <a16:creationId xmlns:a16="http://schemas.microsoft.com/office/drawing/2014/main" id="{B4A7D5F2-198E-70C3-E33F-91FA1DCD0531}"/>
              </a:ext>
            </a:extLst>
          </p:cNvPr>
          <p:cNvGrpSpPr/>
          <p:nvPr/>
        </p:nvGrpSpPr>
        <p:grpSpPr>
          <a:xfrm>
            <a:off x="1422400" y="2209800"/>
            <a:ext cx="609600" cy="381000"/>
            <a:chOff x="896" y="1328"/>
            <a:chExt cx="384" cy="240"/>
          </a:xfrm>
        </p:grpSpPr>
        <p:sp>
          <p:nvSpPr>
            <p:cNvPr id="139" name="矩形标注 345224">
              <a:extLst>
                <a:ext uri="{FF2B5EF4-FFF2-40B4-BE49-F238E27FC236}">
                  <a16:creationId xmlns:a16="http://schemas.microsoft.com/office/drawing/2014/main" id="{CA2B91F1-DF0F-8B6F-1677-CCBE827E1EA4}"/>
                </a:ext>
              </a:extLst>
            </p:cNvPr>
            <p:cNvSpPr/>
            <p:nvPr/>
          </p:nvSpPr>
          <p:spPr>
            <a:xfrm>
              <a:off x="896" y="1328"/>
              <a:ext cx="384" cy="240"/>
            </a:xfrm>
            <a:prstGeom prst="wedgeRectCallout">
              <a:avLst>
                <a:gd name="adj1" fmla="val -77083"/>
                <a:gd name="adj2" fmla="val -46667"/>
              </a:avLst>
            </a:prstGeom>
            <a:solidFill>
              <a:srgbClr val="00CC99"/>
            </a:solidFill>
            <a:ln w="9525">
              <a:noFill/>
            </a:ln>
          </p:spPr>
          <p:txBody>
            <a:bodyPr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rgbClr val="000000"/>
                </a:solidFill>
                <a:effectLst/>
                <a:uLnTx/>
                <a:uFillTx/>
                <a:latin typeface="Times New Roman" panose="02020603050405020304" pitchFamily="18" charset="0"/>
              </a:endParaRPr>
            </a:p>
          </p:txBody>
        </p:sp>
        <p:sp>
          <p:nvSpPr>
            <p:cNvPr id="140" name="矩形 345225">
              <a:extLst>
                <a:ext uri="{FF2B5EF4-FFF2-40B4-BE49-F238E27FC236}">
                  <a16:creationId xmlns:a16="http://schemas.microsoft.com/office/drawing/2014/main" id="{578CCA6A-2B42-0B60-E550-858A814C8B86}"/>
                </a:ext>
              </a:extLst>
            </p:cNvPr>
            <p:cNvSpPr>
              <a:spLocks noChangeAspect="1"/>
            </p:cNvSpPr>
            <p:nvPr/>
          </p:nvSpPr>
          <p:spPr>
            <a:xfrm>
              <a:off x="912" y="1344"/>
              <a:ext cx="291" cy="174"/>
            </a:xfrm>
            <a:prstGeom prst="rect">
              <a:avLst/>
            </a:prstGeom>
            <a:no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3333CC"/>
                  </a:solidFill>
                  <a:effectLst/>
                  <a:uLnTx/>
                  <a:uFillTx/>
                  <a:latin typeface="等线" panose="02010600030101010101" pitchFamily="2" charset="-122"/>
                  <a:ea typeface="等线" panose="02010600030101010101" pitchFamily="2" charset="-122"/>
                </a:rPr>
                <a:t>凸台</a:t>
              </a:r>
            </a:p>
          </p:txBody>
        </p:sp>
      </p:grpSp>
      <p:grpSp>
        <p:nvGrpSpPr>
          <p:cNvPr id="141" name="组合 140">
            <a:extLst>
              <a:ext uri="{FF2B5EF4-FFF2-40B4-BE49-F238E27FC236}">
                <a16:creationId xmlns:a16="http://schemas.microsoft.com/office/drawing/2014/main" id="{8650C37C-5E46-356D-2EAE-58766614F0AC}"/>
              </a:ext>
            </a:extLst>
          </p:cNvPr>
          <p:cNvGrpSpPr/>
          <p:nvPr/>
        </p:nvGrpSpPr>
        <p:grpSpPr>
          <a:xfrm>
            <a:off x="3484563" y="1981200"/>
            <a:ext cx="762000" cy="457200"/>
            <a:chOff x="1896" y="1040"/>
            <a:chExt cx="480" cy="288"/>
          </a:xfrm>
        </p:grpSpPr>
        <p:sp>
          <p:nvSpPr>
            <p:cNvPr id="142" name="圆角矩形标注 345227">
              <a:extLst>
                <a:ext uri="{FF2B5EF4-FFF2-40B4-BE49-F238E27FC236}">
                  <a16:creationId xmlns:a16="http://schemas.microsoft.com/office/drawing/2014/main" id="{7B7F056B-601C-DF0A-E766-BE4F5ED28B5A}"/>
                </a:ext>
              </a:extLst>
            </p:cNvPr>
            <p:cNvSpPr/>
            <p:nvPr/>
          </p:nvSpPr>
          <p:spPr>
            <a:xfrm>
              <a:off x="1896" y="1040"/>
              <a:ext cx="480" cy="288"/>
            </a:xfrm>
            <a:prstGeom prst="wedgeRoundRectCallout">
              <a:avLst>
                <a:gd name="adj1" fmla="val -72083"/>
                <a:gd name="adj2" fmla="val 103472"/>
                <a:gd name="adj3" fmla="val 16667"/>
              </a:avLst>
            </a:prstGeom>
            <a:solidFill>
              <a:srgbClr val="FFCCFF"/>
            </a:solidFill>
            <a:ln w="9525">
              <a:noFill/>
            </a:ln>
          </p:spPr>
          <p:txBody>
            <a:bodyPr anchor="t" anchorCtr="0"/>
            <a:lstStyle/>
            <a:p>
              <a:pPr algn="ctr"/>
              <a:endParaRPr lang="zh-CN" altLang="zh-CN" sz="1800" dirty="0">
                <a:solidFill>
                  <a:srgbClr val="000000"/>
                </a:solidFill>
                <a:latin typeface="Times New Roman" panose="02020603050405020304" pitchFamily="18" charset="0"/>
              </a:endParaRPr>
            </a:p>
          </p:txBody>
        </p:sp>
        <p:sp>
          <p:nvSpPr>
            <p:cNvPr id="143" name="矩形 345228">
              <a:extLst>
                <a:ext uri="{FF2B5EF4-FFF2-40B4-BE49-F238E27FC236}">
                  <a16:creationId xmlns:a16="http://schemas.microsoft.com/office/drawing/2014/main" id="{FB3B6813-E25E-1624-6E97-45B9FB52B216}"/>
                </a:ext>
              </a:extLst>
            </p:cNvPr>
            <p:cNvSpPr>
              <a:spLocks noChangeAspect="1"/>
            </p:cNvSpPr>
            <p:nvPr/>
          </p:nvSpPr>
          <p:spPr>
            <a:xfrm>
              <a:off x="1968" y="1088"/>
              <a:ext cx="322" cy="192"/>
            </a:xfrm>
            <a:prstGeom prst="rect">
              <a:avLst/>
            </a:prstGeom>
            <a:noFill/>
            <a:ln w="9525">
              <a:noFill/>
            </a:ln>
          </p:spPr>
          <p:txBody>
            <a:bodyPr wrap="none" lIns="0" tIns="0" rIns="0" bIns="0" anchor="t" anchorCtr="0">
              <a:spAutoFit/>
            </a:bodyPr>
            <a:lstStyle/>
            <a:p>
              <a:r>
                <a:rPr lang="zh-CN" altLang="en-US" b="1" dirty="0">
                  <a:solidFill>
                    <a:srgbClr val="793161"/>
                  </a:solidFill>
                  <a:latin typeface="等线" panose="02010600030101010101" pitchFamily="2" charset="-122"/>
                  <a:ea typeface="等线" panose="02010600030101010101" pitchFamily="2" charset="-122"/>
                </a:rPr>
                <a:t>凹坑</a:t>
              </a:r>
            </a:p>
          </p:txBody>
        </p:sp>
      </p:grpSp>
      <p:grpSp>
        <p:nvGrpSpPr>
          <p:cNvPr id="144" name="组合 143">
            <a:extLst>
              <a:ext uri="{FF2B5EF4-FFF2-40B4-BE49-F238E27FC236}">
                <a16:creationId xmlns:a16="http://schemas.microsoft.com/office/drawing/2014/main" id="{431B31B6-0A11-A6FE-03EE-AC90B3AA3BAC}"/>
              </a:ext>
            </a:extLst>
          </p:cNvPr>
          <p:cNvGrpSpPr/>
          <p:nvPr/>
        </p:nvGrpSpPr>
        <p:grpSpPr>
          <a:xfrm>
            <a:off x="2789238" y="2019300"/>
            <a:ext cx="1477962" cy="2463800"/>
            <a:chOff x="1757" y="1272"/>
            <a:chExt cx="931" cy="1552"/>
          </a:xfrm>
        </p:grpSpPr>
        <p:grpSp>
          <p:nvGrpSpPr>
            <p:cNvPr id="145" name="组合 345230">
              <a:extLst>
                <a:ext uri="{FF2B5EF4-FFF2-40B4-BE49-F238E27FC236}">
                  <a16:creationId xmlns:a16="http://schemas.microsoft.com/office/drawing/2014/main" id="{77BB71D3-CD31-1C38-72D2-96433D519B64}"/>
                </a:ext>
              </a:extLst>
            </p:cNvPr>
            <p:cNvGrpSpPr/>
            <p:nvPr/>
          </p:nvGrpSpPr>
          <p:grpSpPr>
            <a:xfrm>
              <a:off x="1789" y="1272"/>
              <a:ext cx="832" cy="788"/>
              <a:chOff x="1789" y="1272"/>
              <a:chExt cx="832" cy="788"/>
            </a:xfrm>
          </p:grpSpPr>
          <p:sp>
            <p:nvSpPr>
              <p:cNvPr id="164" name="任意多边形 345231">
                <a:extLst>
                  <a:ext uri="{FF2B5EF4-FFF2-40B4-BE49-F238E27FC236}">
                    <a16:creationId xmlns:a16="http://schemas.microsoft.com/office/drawing/2014/main" id="{B39C18F2-FA8B-DAEB-AFE4-75D72F564BC7}"/>
                  </a:ext>
                </a:extLst>
              </p:cNvPr>
              <p:cNvSpPr>
                <a:spLocks noChangeAspect="1"/>
              </p:cNvSpPr>
              <p:nvPr/>
            </p:nvSpPr>
            <p:spPr>
              <a:xfrm>
                <a:off x="1789" y="1272"/>
                <a:ext cx="123" cy="787"/>
              </a:xfrm>
              <a:custGeom>
                <a:avLst/>
                <a:gdLst/>
                <a:ahLst/>
                <a:cxnLst/>
                <a:rect l="0" t="0" r="0" b="0"/>
                <a:pathLst>
                  <a:path w="899" h="5710">
                    <a:moveTo>
                      <a:pt x="253" y="0"/>
                    </a:moveTo>
                    <a:lnTo>
                      <a:pt x="194" y="360"/>
                    </a:lnTo>
                    <a:lnTo>
                      <a:pt x="166" y="541"/>
                    </a:lnTo>
                    <a:lnTo>
                      <a:pt x="138" y="720"/>
                    </a:lnTo>
                    <a:lnTo>
                      <a:pt x="112" y="902"/>
                    </a:lnTo>
                    <a:lnTo>
                      <a:pt x="87" y="1083"/>
                    </a:lnTo>
                    <a:lnTo>
                      <a:pt x="66" y="1265"/>
                    </a:lnTo>
                    <a:lnTo>
                      <a:pt x="47" y="1448"/>
                    </a:lnTo>
                    <a:lnTo>
                      <a:pt x="30" y="1631"/>
                    </a:lnTo>
                    <a:lnTo>
                      <a:pt x="16" y="1816"/>
                    </a:lnTo>
                    <a:lnTo>
                      <a:pt x="12" y="1908"/>
                    </a:lnTo>
                    <a:lnTo>
                      <a:pt x="7" y="2000"/>
                    </a:lnTo>
                    <a:lnTo>
                      <a:pt x="3" y="2093"/>
                    </a:lnTo>
                    <a:lnTo>
                      <a:pt x="1" y="2187"/>
                    </a:lnTo>
                    <a:lnTo>
                      <a:pt x="0" y="2280"/>
                    </a:lnTo>
                    <a:lnTo>
                      <a:pt x="1" y="2373"/>
                    </a:lnTo>
                    <a:lnTo>
                      <a:pt x="2" y="2467"/>
                    </a:lnTo>
                    <a:lnTo>
                      <a:pt x="5" y="2560"/>
                    </a:lnTo>
                    <a:lnTo>
                      <a:pt x="9" y="2652"/>
                    </a:lnTo>
                    <a:lnTo>
                      <a:pt x="15" y="2746"/>
                    </a:lnTo>
                    <a:lnTo>
                      <a:pt x="22" y="2838"/>
                    </a:lnTo>
                    <a:lnTo>
                      <a:pt x="31" y="2931"/>
                    </a:lnTo>
                    <a:lnTo>
                      <a:pt x="42" y="3023"/>
                    </a:lnTo>
                    <a:lnTo>
                      <a:pt x="55" y="3114"/>
                    </a:lnTo>
                    <a:lnTo>
                      <a:pt x="69" y="3206"/>
                    </a:lnTo>
                    <a:lnTo>
                      <a:pt x="85" y="3296"/>
                    </a:lnTo>
                    <a:lnTo>
                      <a:pt x="103" y="3387"/>
                    </a:lnTo>
                    <a:lnTo>
                      <a:pt x="124" y="3477"/>
                    </a:lnTo>
                    <a:lnTo>
                      <a:pt x="146" y="3566"/>
                    </a:lnTo>
                    <a:lnTo>
                      <a:pt x="170" y="3654"/>
                    </a:lnTo>
                    <a:lnTo>
                      <a:pt x="197" y="3742"/>
                    </a:lnTo>
                    <a:lnTo>
                      <a:pt x="226" y="3828"/>
                    </a:lnTo>
                    <a:lnTo>
                      <a:pt x="258" y="3915"/>
                    </a:lnTo>
                    <a:lnTo>
                      <a:pt x="293" y="4000"/>
                    </a:lnTo>
                    <a:lnTo>
                      <a:pt x="329" y="4084"/>
                    </a:lnTo>
                    <a:lnTo>
                      <a:pt x="369" y="4168"/>
                    </a:lnTo>
                    <a:lnTo>
                      <a:pt x="409" y="4249"/>
                    </a:lnTo>
                    <a:lnTo>
                      <a:pt x="453" y="4331"/>
                    </a:lnTo>
                    <a:lnTo>
                      <a:pt x="541" y="4493"/>
                    </a:lnTo>
                    <a:lnTo>
                      <a:pt x="584" y="4575"/>
                    </a:lnTo>
                    <a:lnTo>
                      <a:pt x="628" y="4655"/>
                    </a:lnTo>
                    <a:lnTo>
                      <a:pt x="668" y="4737"/>
                    </a:lnTo>
                    <a:lnTo>
                      <a:pt x="707" y="4820"/>
                    </a:lnTo>
                    <a:lnTo>
                      <a:pt x="742" y="4904"/>
                    </a:lnTo>
                    <a:lnTo>
                      <a:pt x="758" y="4946"/>
                    </a:lnTo>
                    <a:lnTo>
                      <a:pt x="773" y="4989"/>
                    </a:lnTo>
                    <a:lnTo>
                      <a:pt x="787" y="5032"/>
                    </a:lnTo>
                    <a:lnTo>
                      <a:pt x="800" y="5075"/>
                    </a:lnTo>
                    <a:lnTo>
                      <a:pt x="812" y="5119"/>
                    </a:lnTo>
                    <a:lnTo>
                      <a:pt x="822" y="5163"/>
                    </a:lnTo>
                    <a:lnTo>
                      <a:pt x="841" y="5253"/>
                    </a:lnTo>
                    <a:lnTo>
                      <a:pt x="856" y="5343"/>
                    </a:lnTo>
                    <a:lnTo>
                      <a:pt x="869" y="5434"/>
                    </a:lnTo>
                    <a:lnTo>
                      <a:pt x="881" y="5526"/>
                    </a:lnTo>
                    <a:lnTo>
                      <a:pt x="899" y="571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5" name="任意多边形 345232">
                <a:extLst>
                  <a:ext uri="{FF2B5EF4-FFF2-40B4-BE49-F238E27FC236}">
                    <a16:creationId xmlns:a16="http://schemas.microsoft.com/office/drawing/2014/main" id="{9428F124-241D-5496-88C8-7DD25E912240}"/>
                  </a:ext>
                </a:extLst>
              </p:cNvPr>
              <p:cNvSpPr>
                <a:spLocks noChangeAspect="1"/>
              </p:cNvSpPr>
              <p:nvPr/>
            </p:nvSpPr>
            <p:spPr>
              <a:xfrm>
                <a:off x="2588" y="1917"/>
                <a:ext cx="32" cy="32"/>
              </a:xfrm>
              <a:custGeom>
                <a:avLst/>
                <a:gdLst/>
                <a:ahLst/>
                <a:cxnLst/>
                <a:rect l="0" t="0" r="0" b="0"/>
                <a:pathLst>
                  <a:path w="229" h="228">
                    <a:moveTo>
                      <a:pt x="229" y="228"/>
                    </a:moveTo>
                    <a:lnTo>
                      <a:pt x="227" y="199"/>
                    </a:lnTo>
                    <a:lnTo>
                      <a:pt x="221" y="169"/>
                    </a:lnTo>
                    <a:lnTo>
                      <a:pt x="212" y="140"/>
                    </a:lnTo>
                    <a:lnTo>
                      <a:pt x="199" y="115"/>
                    </a:lnTo>
                    <a:lnTo>
                      <a:pt x="181" y="89"/>
                    </a:lnTo>
                    <a:lnTo>
                      <a:pt x="161" y="67"/>
                    </a:lnTo>
                    <a:lnTo>
                      <a:pt x="139" y="47"/>
                    </a:lnTo>
                    <a:lnTo>
                      <a:pt x="115" y="31"/>
                    </a:lnTo>
                    <a:lnTo>
                      <a:pt x="88" y="18"/>
                    </a:lnTo>
                    <a:lnTo>
                      <a:pt x="60" y="7"/>
                    </a:lnTo>
                    <a:lnTo>
                      <a:pt x="31" y="1"/>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6" name="直接连接符 345233">
                <a:extLst>
                  <a:ext uri="{FF2B5EF4-FFF2-40B4-BE49-F238E27FC236}">
                    <a16:creationId xmlns:a16="http://schemas.microsoft.com/office/drawing/2014/main" id="{EB3775C7-BE7C-241E-AECA-A06B902C2ACF}"/>
                  </a:ext>
                </a:extLst>
              </p:cNvPr>
              <p:cNvSpPr>
                <a:spLocks noChangeAspect="1"/>
              </p:cNvSpPr>
              <p:nvPr/>
            </p:nvSpPr>
            <p:spPr>
              <a:xfrm flipV="1">
                <a:off x="1815" y="1289"/>
                <a:ext cx="35" cy="3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7" name="直接连接符 345234">
                <a:extLst>
                  <a:ext uri="{FF2B5EF4-FFF2-40B4-BE49-F238E27FC236}">
                    <a16:creationId xmlns:a16="http://schemas.microsoft.com/office/drawing/2014/main" id="{799694EA-0B94-C7C3-87D9-BFEC12277336}"/>
                  </a:ext>
                </a:extLst>
              </p:cNvPr>
              <p:cNvSpPr>
                <a:spLocks noChangeAspect="1"/>
              </p:cNvSpPr>
              <p:nvPr/>
            </p:nvSpPr>
            <p:spPr>
              <a:xfrm flipV="1">
                <a:off x="1802" y="1317"/>
                <a:ext cx="90" cy="9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8" name="直接连接符 345235">
                <a:extLst>
                  <a:ext uri="{FF2B5EF4-FFF2-40B4-BE49-F238E27FC236}">
                    <a16:creationId xmlns:a16="http://schemas.microsoft.com/office/drawing/2014/main" id="{AEFCEA08-225E-C0DC-BCB2-9D56A30F50B2}"/>
                  </a:ext>
                </a:extLst>
              </p:cNvPr>
              <p:cNvSpPr>
                <a:spLocks noChangeAspect="1"/>
              </p:cNvSpPr>
              <p:nvPr/>
            </p:nvSpPr>
            <p:spPr>
              <a:xfrm flipV="1">
                <a:off x="1793" y="1347"/>
                <a:ext cx="140" cy="14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9" name="直接连接符 345236">
                <a:extLst>
                  <a:ext uri="{FF2B5EF4-FFF2-40B4-BE49-F238E27FC236}">
                    <a16:creationId xmlns:a16="http://schemas.microsoft.com/office/drawing/2014/main" id="{3BD47199-E63D-49A1-BB86-174816ED5576}"/>
                  </a:ext>
                </a:extLst>
              </p:cNvPr>
              <p:cNvSpPr>
                <a:spLocks noChangeAspect="1"/>
              </p:cNvSpPr>
              <p:nvPr/>
            </p:nvSpPr>
            <p:spPr>
              <a:xfrm flipV="1">
                <a:off x="1789" y="1377"/>
                <a:ext cx="184" cy="18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0" name="直接连接符 345237">
                <a:extLst>
                  <a:ext uri="{FF2B5EF4-FFF2-40B4-BE49-F238E27FC236}">
                    <a16:creationId xmlns:a16="http://schemas.microsoft.com/office/drawing/2014/main" id="{3851AFA0-C9C3-86D7-92AD-60F3FBC36EF7}"/>
                  </a:ext>
                </a:extLst>
              </p:cNvPr>
              <p:cNvSpPr>
                <a:spLocks noChangeAspect="1"/>
              </p:cNvSpPr>
              <p:nvPr/>
            </p:nvSpPr>
            <p:spPr>
              <a:xfrm flipV="1">
                <a:off x="1790" y="1442"/>
                <a:ext cx="189" cy="18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1" name="直接连接符 345238">
                <a:extLst>
                  <a:ext uri="{FF2B5EF4-FFF2-40B4-BE49-F238E27FC236}">
                    <a16:creationId xmlns:a16="http://schemas.microsoft.com/office/drawing/2014/main" id="{B3ADEF3E-E133-22F9-E399-84B692E02641}"/>
                  </a:ext>
                </a:extLst>
              </p:cNvPr>
              <p:cNvSpPr>
                <a:spLocks noChangeAspect="1"/>
              </p:cNvSpPr>
              <p:nvPr/>
            </p:nvSpPr>
            <p:spPr>
              <a:xfrm flipV="1">
                <a:off x="1796" y="1513"/>
                <a:ext cx="183" cy="18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2" name="直接连接符 345239">
                <a:extLst>
                  <a:ext uri="{FF2B5EF4-FFF2-40B4-BE49-F238E27FC236}">
                    <a16:creationId xmlns:a16="http://schemas.microsoft.com/office/drawing/2014/main" id="{FBC0B02A-7351-5BD5-A49C-7D92525A9ED8}"/>
                  </a:ext>
                </a:extLst>
              </p:cNvPr>
              <p:cNvSpPr>
                <a:spLocks noChangeAspect="1"/>
              </p:cNvSpPr>
              <p:nvPr/>
            </p:nvSpPr>
            <p:spPr>
              <a:xfrm flipV="1">
                <a:off x="1807" y="1583"/>
                <a:ext cx="172" cy="17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3" name="直接连接符 345240">
                <a:extLst>
                  <a:ext uri="{FF2B5EF4-FFF2-40B4-BE49-F238E27FC236}">
                    <a16:creationId xmlns:a16="http://schemas.microsoft.com/office/drawing/2014/main" id="{A2964669-F492-1E7D-94BC-0E98D028E48A}"/>
                  </a:ext>
                </a:extLst>
              </p:cNvPr>
              <p:cNvSpPr>
                <a:spLocks noChangeAspect="1"/>
              </p:cNvSpPr>
              <p:nvPr/>
            </p:nvSpPr>
            <p:spPr>
              <a:xfrm flipV="1">
                <a:off x="1823" y="1654"/>
                <a:ext cx="156" cy="15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4" name="直接连接符 345241">
                <a:extLst>
                  <a:ext uri="{FF2B5EF4-FFF2-40B4-BE49-F238E27FC236}">
                    <a16:creationId xmlns:a16="http://schemas.microsoft.com/office/drawing/2014/main" id="{18E6886F-A48C-B2D2-8FD3-BB8A5007498C}"/>
                  </a:ext>
                </a:extLst>
              </p:cNvPr>
              <p:cNvSpPr>
                <a:spLocks noChangeAspect="1"/>
              </p:cNvSpPr>
              <p:nvPr/>
            </p:nvSpPr>
            <p:spPr>
              <a:xfrm flipV="1">
                <a:off x="1846" y="1721"/>
                <a:ext cx="137" cy="13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5" name="直接连接符 345242">
                <a:extLst>
                  <a:ext uri="{FF2B5EF4-FFF2-40B4-BE49-F238E27FC236}">
                    <a16:creationId xmlns:a16="http://schemas.microsoft.com/office/drawing/2014/main" id="{F2F0F055-A787-8244-7398-A927E9B27CBD}"/>
                  </a:ext>
                </a:extLst>
              </p:cNvPr>
              <p:cNvSpPr>
                <a:spLocks noChangeAspect="1"/>
              </p:cNvSpPr>
              <p:nvPr/>
            </p:nvSpPr>
            <p:spPr>
              <a:xfrm flipV="1">
                <a:off x="1870" y="1728"/>
                <a:ext cx="176" cy="17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6" name="直接连接符 345243">
                <a:extLst>
                  <a:ext uri="{FF2B5EF4-FFF2-40B4-BE49-F238E27FC236}">
                    <a16:creationId xmlns:a16="http://schemas.microsoft.com/office/drawing/2014/main" id="{22342E53-3737-0F56-A08C-4540D6D29EB9}"/>
                  </a:ext>
                </a:extLst>
              </p:cNvPr>
              <p:cNvSpPr>
                <a:spLocks noChangeAspect="1"/>
              </p:cNvSpPr>
              <p:nvPr/>
            </p:nvSpPr>
            <p:spPr>
              <a:xfrm flipV="1">
                <a:off x="1893" y="1760"/>
                <a:ext cx="193" cy="19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7" name="直接连接符 345244">
                <a:extLst>
                  <a:ext uri="{FF2B5EF4-FFF2-40B4-BE49-F238E27FC236}">
                    <a16:creationId xmlns:a16="http://schemas.microsoft.com/office/drawing/2014/main" id="{921C3B23-9C6C-A310-2FFB-16F58F6DF16A}"/>
                  </a:ext>
                </a:extLst>
              </p:cNvPr>
              <p:cNvSpPr>
                <a:spLocks noChangeAspect="1"/>
              </p:cNvSpPr>
              <p:nvPr/>
            </p:nvSpPr>
            <p:spPr>
              <a:xfrm flipV="1">
                <a:off x="1952" y="1830"/>
                <a:ext cx="134" cy="13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8" name="直接连接符 345245">
                <a:extLst>
                  <a:ext uri="{FF2B5EF4-FFF2-40B4-BE49-F238E27FC236}">
                    <a16:creationId xmlns:a16="http://schemas.microsoft.com/office/drawing/2014/main" id="{E3BA60EA-7A64-636B-3EC5-5C7C2B2EEC46}"/>
                  </a:ext>
                </a:extLst>
              </p:cNvPr>
              <p:cNvSpPr>
                <a:spLocks noChangeAspect="1"/>
              </p:cNvSpPr>
              <p:nvPr/>
            </p:nvSpPr>
            <p:spPr>
              <a:xfrm flipV="1">
                <a:off x="2022" y="1901"/>
                <a:ext cx="64" cy="6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9" name="直接连接符 345246">
                <a:extLst>
                  <a:ext uri="{FF2B5EF4-FFF2-40B4-BE49-F238E27FC236}">
                    <a16:creationId xmlns:a16="http://schemas.microsoft.com/office/drawing/2014/main" id="{282264F0-07AC-5D9C-1D72-81FCA1FE4313}"/>
                  </a:ext>
                </a:extLst>
              </p:cNvPr>
              <p:cNvSpPr>
                <a:spLocks noChangeAspect="1"/>
              </p:cNvSpPr>
              <p:nvPr/>
            </p:nvSpPr>
            <p:spPr>
              <a:xfrm flipV="1">
                <a:off x="2211" y="1728"/>
                <a:ext cx="47" cy="4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0" name="直接连接符 345247">
                <a:extLst>
                  <a:ext uri="{FF2B5EF4-FFF2-40B4-BE49-F238E27FC236}">
                    <a16:creationId xmlns:a16="http://schemas.microsoft.com/office/drawing/2014/main" id="{93446785-9543-9950-6A2E-5A7EE6224374}"/>
                  </a:ext>
                </a:extLst>
              </p:cNvPr>
              <p:cNvSpPr>
                <a:spLocks noChangeAspect="1"/>
              </p:cNvSpPr>
              <p:nvPr/>
            </p:nvSpPr>
            <p:spPr>
              <a:xfrm flipV="1">
                <a:off x="2211" y="1731"/>
                <a:ext cx="114" cy="11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1" name="直接连接符 345248">
                <a:extLst>
                  <a:ext uri="{FF2B5EF4-FFF2-40B4-BE49-F238E27FC236}">
                    <a16:creationId xmlns:a16="http://schemas.microsoft.com/office/drawing/2014/main" id="{45D9FC99-570E-1DED-5883-0F2B149B6885}"/>
                  </a:ext>
                </a:extLst>
              </p:cNvPr>
              <p:cNvSpPr>
                <a:spLocks noChangeAspect="1"/>
              </p:cNvSpPr>
              <p:nvPr/>
            </p:nvSpPr>
            <p:spPr>
              <a:xfrm flipV="1">
                <a:off x="2211" y="1772"/>
                <a:ext cx="145" cy="14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2" name="直接连接符 345249">
                <a:extLst>
                  <a:ext uri="{FF2B5EF4-FFF2-40B4-BE49-F238E27FC236}">
                    <a16:creationId xmlns:a16="http://schemas.microsoft.com/office/drawing/2014/main" id="{2DA1836E-55CC-A4B2-1619-7A631CB69A92}"/>
                  </a:ext>
                </a:extLst>
              </p:cNvPr>
              <p:cNvSpPr>
                <a:spLocks noChangeAspect="1"/>
              </p:cNvSpPr>
              <p:nvPr/>
            </p:nvSpPr>
            <p:spPr>
              <a:xfrm flipV="1">
                <a:off x="2234" y="1812"/>
                <a:ext cx="152" cy="15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3" name="直接连接符 345250">
                <a:extLst>
                  <a:ext uri="{FF2B5EF4-FFF2-40B4-BE49-F238E27FC236}">
                    <a16:creationId xmlns:a16="http://schemas.microsoft.com/office/drawing/2014/main" id="{394DF90E-6887-C523-3498-DE7EB46B93EC}"/>
                  </a:ext>
                </a:extLst>
              </p:cNvPr>
              <p:cNvSpPr>
                <a:spLocks noChangeAspect="1"/>
              </p:cNvSpPr>
              <p:nvPr/>
            </p:nvSpPr>
            <p:spPr>
              <a:xfrm flipV="1">
                <a:off x="2300" y="1853"/>
                <a:ext cx="115" cy="11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4" name="直接连接符 345251">
                <a:extLst>
                  <a:ext uri="{FF2B5EF4-FFF2-40B4-BE49-F238E27FC236}">
                    <a16:creationId xmlns:a16="http://schemas.microsoft.com/office/drawing/2014/main" id="{D0EB3903-A3EC-C136-531E-A6F2978A684B}"/>
                  </a:ext>
                </a:extLst>
              </p:cNvPr>
              <p:cNvSpPr>
                <a:spLocks noChangeAspect="1"/>
              </p:cNvSpPr>
              <p:nvPr/>
            </p:nvSpPr>
            <p:spPr>
              <a:xfrm flipV="1">
                <a:off x="2305" y="1894"/>
                <a:ext cx="140" cy="14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5" name="直接连接符 345252">
                <a:extLst>
                  <a:ext uri="{FF2B5EF4-FFF2-40B4-BE49-F238E27FC236}">
                    <a16:creationId xmlns:a16="http://schemas.microsoft.com/office/drawing/2014/main" id="{F5A5F5A1-7B22-8225-406B-675FC3760300}"/>
                  </a:ext>
                </a:extLst>
              </p:cNvPr>
              <p:cNvSpPr>
                <a:spLocks noChangeAspect="1"/>
              </p:cNvSpPr>
              <p:nvPr/>
            </p:nvSpPr>
            <p:spPr>
              <a:xfrm flipV="1">
                <a:off x="2350" y="1917"/>
                <a:ext cx="143" cy="14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6" name="直接连接符 345253">
                <a:extLst>
                  <a:ext uri="{FF2B5EF4-FFF2-40B4-BE49-F238E27FC236}">
                    <a16:creationId xmlns:a16="http://schemas.microsoft.com/office/drawing/2014/main" id="{52ADCBD4-4E6E-E441-A41C-A41D303C3FF5}"/>
                  </a:ext>
                </a:extLst>
              </p:cNvPr>
              <p:cNvSpPr>
                <a:spLocks noChangeAspect="1"/>
              </p:cNvSpPr>
              <p:nvPr/>
            </p:nvSpPr>
            <p:spPr>
              <a:xfrm flipV="1">
                <a:off x="2422" y="1917"/>
                <a:ext cx="141" cy="14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7" name="直接连接符 345254">
                <a:extLst>
                  <a:ext uri="{FF2B5EF4-FFF2-40B4-BE49-F238E27FC236}">
                    <a16:creationId xmlns:a16="http://schemas.microsoft.com/office/drawing/2014/main" id="{1BF89D40-26A8-8ECF-3269-24F00580D996}"/>
                  </a:ext>
                </a:extLst>
              </p:cNvPr>
              <p:cNvSpPr>
                <a:spLocks noChangeAspect="1"/>
              </p:cNvSpPr>
              <p:nvPr/>
            </p:nvSpPr>
            <p:spPr>
              <a:xfrm flipV="1">
                <a:off x="2493" y="1935"/>
                <a:ext cx="123" cy="12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8" name="直接连接符 345255">
                <a:extLst>
                  <a:ext uri="{FF2B5EF4-FFF2-40B4-BE49-F238E27FC236}">
                    <a16:creationId xmlns:a16="http://schemas.microsoft.com/office/drawing/2014/main" id="{0BFA3D07-DC0D-DAD4-7C55-572F4DC28188}"/>
                  </a:ext>
                </a:extLst>
              </p:cNvPr>
              <p:cNvSpPr>
                <a:spLocks noChangeAspect="1"/>
              </p:cNvSpPr>
              <p:nvPr/>
            </p:nvSpPr>
            <p:spPr>
              <a:xfrm flipV="1">
                <a:off x="2563" y="2002"/>
                <a:ext cx="57" cy="5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9" name="任意多边形 345256">
                <a:extLst>
                  <a:ext uri="{FF2B5EF4-FFF2-40B4-BE49-F238E27FC236}">
                    <a16:creationId xmlns:a16="http://schemas.microsoft.com/office/drawing/2014/main" id="{520420E4-CBE4-4D61-0EE8-A66D265219BE}"/>
                  </a:ext>
                </a:extLst>
              </p:cNvPr>
              <p:cNvSpPr>
                <a:spLocks noChangeAspect="1"/>
              </p:cNvSpPr>
              <p:nvPr/>
            </p:nvSpPr>
            <p:spPr>
              <a:xfrm>
                <a:off x="1979" y="1382"/>
                <a:ext cx="351" cy="353"/>
              </a:xfrm>
              <a:custGeom>
                <a:avLst/>
                <a:gdLst/>
                <a:ahLst/>
                <a:cxnLst/>
                <a:rect l="0" t="0" r="0" b="0"/>
                <a:pathLst>
                  <a:path w="2545" h="2560">
                    <a:moveTo>
                      <a:pt x="2545" y="2560"/>
                    </a:moveTo>
                    <a:lnTo>
                      <a:pt x="2405" y="2382"/>
                    </a:lnTo>
                    <a:lnTo>
                      <a:pt x="2263" y="2207"/>
                    </a:lnTo>
                    <a:lnTo>
                      <a:pt x="2118" y="2033"/>
                    </a:lnTo>
                    <a:lnTo>
                      <a:pt x="1970" y="1861"/>
                    </a:lnTo>
                    <a:lnTo>
                      <a:pt x="1820" y="1692"/>
                    </a:lnTo>
                    <a:lnTo>
                      <a:pt x="1667" y="1526"/>
                    </a:lnTo>
                    <a:lnTo>
                      <a:pt x="1512" y="1362"/>
                    </a:lnTo>
                    <a:lnTo>
                      <a:pt x="1353" y="1200"/>
                    </a:lnTo>
                    <a:lnTo>
                      <a:pt x="1192" y="1041"/>
                    </a:lnTo>
                    <a:lnTo>
                      <a:pt x="1029" y="885"/>
                    </a:lnTo>
                    <a:lnTo>
                      <a:pt x="863" y="731"/>
                    </a:lnTo>
                    <a:lnTo>
                      <a:pt x="695" y="579"/>
                    </a:lnTo>
                    <a:lnTo>
                      <a:pt x="525" y="430"/>
                    </a:lnTo>
                    <a:lnTo>
                      <a:pt x="352" y="284"/>
                    </a:lnTo>
                    <a:lnTo>
                      <a:pt x="177" y="140"/>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0" name="直接连接符 345257">
                <a:extLst>
                  <a:ext uri="{FF2B5EF4-FFF2-40B4-BE49-F238E27FC236}">
                    <a16:creationId xmlns:a16="http://schemas.microsoft.com/office/drawing/2014/main" id="{288BB560-4ED1-22C2-159B-4A24B73B7F43}"/>
                  </a:ext>
                </a:extLst>
              </p:cNvPr>
              <p:cNvSpPr>
                <a:spLocks noChangeAspect="1"/>
              </p:cNvSpPr>
              <p:nvPr/>
            </p:nvSpPr>
            <p:spPr>
              <a:xfrm flipH="1">
                <a:off x="1896" y="1964"/>
                <a:ext cx="394" cy="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1" name="直接连接符 345258">
                <a:extLst>
                  <a:ext uri="{FF2B5EF4-FFF2-40B4-BE49-F238E27FC236}">
                    <a16:creationId xmlns:a16="http://schemas.microsoft.com/office/drawing/2014/main" id="{BD865C12-9927-043E-72AC-BA0440716BA6}"/>
                  </a:ext>
                </a:extLst>
              </p:cNvPr>
              <p:cNvSpPr>
                <a:spLocks noChangeAspect="1"/>
              </p:cNvSpPr>
              <p:nvPr/>
            </p:nvSpPr>
            <p:spPr>
              <a:xfrm flipH="1">
                <a:off x="1912" y="2059"/>
                <a:ext cx="393"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2" name="直接连接符 345259">
                <a:extLst>
                  <a:ext uri="{FF2B5EF4-FFF2-40B4-BE49-F238E27FC236}">
                    <a16:creationId xmlns:a16="http://schemas.microsoft.com/office/drawing/2014/main" id="{C72C59C5-2C5A-B419-E129-8066215DB603}"/>
                  </a:ext>
                </a:extLst>
              </p:cNvPr>
              <p:cNvSpPr>
                <a:spLocks noChangeAspect="1"/>
              </p:cNvSpPr>
              <p:nvPr/>
            </p:nvSpPr>
            <p:spPr>
              <a:xfrm flipV="1">
                <a:off x="2084" y="1728"/>
                <a:ext cx="2" cy="236"/>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3" name="直接连接符 345260">
                <a:extLst>
                  <a:ext uri="{FF2B5EF4-FFF2-40B4-BE49-F238E27FC236}">
                    <a16:creationId xmlns:a16="http://schemas.microsoft.com/office/drawing/2014/main" id="{48154575-E01E-696B-CAD5-36CF6214E791}"/>
                  </a:ext>
                </a:extLst>
              </p:cNvPr>
              <p:cNvSpPr>
                <a:spLocks noChangeAspect="1"/>
              </p:cNvSpPr>
              <p:nvPr/>
            </p:nvSpPr>
            <p:spPr>
              <a:xfrm>
                <a:off x="2330" y="1735"/>
                <a:ext cx="123" cy="170"/>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4" name="直接连接符 345261">
                <a:extLst>
                  <a:ext uri="{FF2B5EF4-FFF2-40B4-BE49-F238E27FC236}">
                    <a16:creationId xmlns:a16="http://schemas.microsoft.com/office/drawing/2014/main" id="{3AC5CE5E-7DE3-56AC-E1E9-7955EAD08CCA}"/>
                  </a:ext>
                </a:extLst>
              </p:cNvPr>
              <p:cNvSpPr>
                <a:spLocks noChangeAspect="1"/>
              </p:cNvSpPr>
              <p:nvPr/>
            </p:nvSpPr>
            <p:spPr>
              <a:xfrm flipV="1">
                <a:off x="2211" y="1728"/>
                <a:ext cx="1" cy="236"/>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5" name="直接连接符 345262">
                <a:extLst>
                  <a:ext uri="{FF2B5EF4-FFF2-40B4-BE49-F238E27FC236}">
                    <a16:creationId xmlns:a16="http://schemas.microsoft.com/office/drawing/2014/main" id="{0846B60C-F9E4-AF23-F5AC-C439A9ABE470}"/>
                  </a:ext>
                </a:extLst>
              </p:cNvPr>
              <p:cNvSpPr>
                <a:spLocks noChangeAspect="1"/>
              </p:cNvSpPr>
              <p:nvPr/>
            </p:nvSpPr>
            <p:spPr>
              <a:xfrm flipV="1">
                <a:off x="2148" y="1877"/>
                <a:ext cx="1" cy="12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6" name="直接连接符 345263">
                <a:extLst>
                  <a:ext uri="{FF2B5EF4-FFF2-40B4-BE49-F238E27FC236}">
                    <a16:creationId xmlns:a16="http://schemas.microsoft.com/office/drawing/2014/main" id="{A688EE54-3971-892D-F34F-929C387272F0}"/>
                  </a:ext>
                </a:extLst>
              </p:cNvPr>
              <p:cNvSpPr>
                <a:spLocks noChangeAspect="1"/>
              </p:cNvSpPr>
              <p:nvPr/>
            </p:nvSpPr>
            <p:spPr>
              <a:xfrm flipV="1">
                <a:off x="2148" y="1814"/>
                <a:ext cx="1" cy="3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7" name="直接连接符 345264">
                <a:extLst>
                  <a:ext uri="{FF2B5EF4-FFF2-40B4-BE49-F238E27FC236}">
                    <a16:creationId xmlns:a16="http://schemas.microsoft.com/office/drawing/2014/main" id="{A4DE73C5-B4A3-3FCC-334A-F0B8EB40ACDB}"/>
                  </a:ext>
                </a:extLst>
              </p:cNvPr>
              <p:cNvSpPr>
                <a:spLocks noChangeAspect="1"/>
              </p:cNvSpPr>
              <p:nvPr/>
            </p:nvSpPr>
            <p:spPr>
              <a:xfrm flipV="1">
                <a:off x="2148" y="1655"/>
                <a:ext cx="1" cy="127"/>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8" name="直接连接符 345265">
                <a:extLst>
                  <a:ext uri="{FF2B5EF4-FFF2-40B4-BE49-F238E27FC236}">
                    <a16:creationId xmlns:a16="http://schemas.microsoft.com/office/drawing/2014/main" id="{F66ED2F3-125E-1390-9DA9-D1FBA1D8D7B6}"/>
                  </a:ext>
                </a:extLst>
              </p:cNvPr>
              <p:cNvSpPr>
                <a:spLocks noChangeAspect="1"/>
              </p:cNvSpPr>
              <p:nvPr/>
            </p:nvSpPr>
            <p:spPr>
              <a:xfrm flipH="1">
                <a:off x="2305" y="2059"/>
                <a:ext cx="315"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9" name="直接连接符 345266">
                <a:extLst>
                  <a:ext uri="{FF2B5EF4-FFF2-40B4-BE49-F238E27FC236}">
                    <a16:creationId xmlns:a16="http://schemas.microsoft.com/office/drawing/2014/main" id="{182AEB87-61ED-BEBD-FD07-74CF9B72E503}"/>
                  </a:ext>
                </a:extLst>
              </p:cNvPr>
              <p:cNvSpPr>
                <a:spLocks noChangeAspect="1"/>
              </p:cNvSpPr>
              <p:nvPr/>
            </p:nvSpPr>
            <p:spPr>
              <a:xfrm flipV="1">
                <a:off x="2305" y="1980"/>
                <a:ext cx="1" cy="7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0" name="任意多边形 345267">
                <a:extLst>
                  <a:ext uri="{FF2B5EF4-FFF2-40B4-BE49-F238E27FC236}">
                    <a16:creationId xmlns:a16="http://schemas.microsoft.com/office/drawing/2014/main" id="{E8656C03-6D66-007C-9548-25B6E4976531}"/>
                  </a:ext>
                </a:extLst>
              </p:cNvPr>
              <p:cNvSpPr>
                <a:spLocks noChangeAspect="1"/>
              </p:cNvSpPr>
              <p:nvPr/>
            </p:nvSpPr>
            <p:spPr>
              <a:xfrm>
                <a:off x="2290" y="1964"/>
                <a:ext cx="15" cy="16"/>
              </a:xfrm>
              <a:custGeom>
                <a:avLst/>
                <a:gdLst/>
                <a:ahLst/>
                <a:cxnLst/>
                <a:rect l="0" t="0" r="0" b="0"/>
                <a:pathLst>
                  <a:path w="113" h="114">
                    <a:moveTo>
                      <a:pt x="113" y="114"/>
                    </a:moveTo>
                    <a:lnTo>
                      <a:pt x="112" y="95"/>
                    </a:lnTo>
                    <a:lnTo>
                      <a:pt x="106" y="76"/>
                    </a:lnTo>
                    <a:lnTo>
                      <a:pt x="98" y="57"/>
                    </a:lnTo>
                    <a:lnTo>
                      <a:pt x="86" y="41"/>
                    </a:lnTo>
                    <a:lnTo>
                      <a:pt x="72" y="27"/>
                    </a:lnTo>
                    <a:lnTo>
                      <a:pt x="56" y="15"/>
                    </a:lnTo>
                    <a:lnTo>
                      <a:pt x="38" y="7"/>
                    </a:lnTo>
                    <a:lnTo>
                      <a:pt x="20" y="2"/>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1" name="直接连接符 345268">
                <a:extLst>
                  <a:ext uri="{FF2B5EF4-FFF2-40B4-BE49-F238E27FC236}">
                    <a16:creationId xmlns:a16="http://schemas.microsoft.com/office/drawing/2014/main" id="{0B3D228C-648C-FC42-310C-CAB395DC3463}"/>
                  </a:ext>
                </a:extLst>
              </p:cNvPr>
              <p:cNvSpPr>
                <a:spLocks noChangeAspect="1"/>
              </p:cNvSpPr>
              <p:nvPr/>
            </p:nvSpPr>
            <p:spPr>
              <a:xfrm flipV="1">
                <a:off x="2620" y="1949"/>
                <a:ext cx="1" cy="110"/>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2" name="直接连接符 345269">
                <a:extLst>
                  <a:ext uri="{FF2B5EF4-FFF2-40B4-BE49-F238E27FC236}">
                    <a16:creationId xmlns:a16="http://schemas.microsoft.com/office/drawing/2014/main" id="{6739B72C-14B0-C3C1-AFC7-F05B297FD7D5}"/>
                  </a:ext>
                </a:extLst>
              </p:cNvPr>
              <p:cNvSpPr>
                <a:spLocks noChangeAspect="1"/>
              </p:cNvSpPr>
              <p:nvPr/>
            </p:nvSpPr>
            <p:spPr>
              <a:xfrm flipH="1">
                <a:off x="2479" y="1917"/>
                <a:ext cx="109"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3" name="任意多边形 345270">
                <a:extLst>
                  <a:ext uri="{FF2B5EF4-FFF2-40B4-BE49-F238E27FC236}">
                    <a16:creationId xmlns:a16="http://schemas.microsoft.com/office/drawing/2014/main" id="{E4AAB26A-4E28-85C7-2F09-597E529C8F8B}"/>
                  </a:ext>
                </a:extLst>
              </p:cNvPr>
              <p:cNvSpPr>
                <a:spLocks noChangeAspect="1"/>
              </p:cNvSpPr>
              <p:nvPr/>
            </p:nvSpPr>
            <p:spPr>
              <a:xfrm>
                <a:off x="2453" y="1905"/>
                <a:ext cx="26" cy="12"/>
              </a:xfrm>
              <a:custGeom>
                <a:avLst/>
                <a:gdLst/>
                <a:ahLst/>
                <a:cxnLst/>
                <a:rect l="0" t="0" r="0" b="0"/>
                <a:pathLst>
                  <a:path w="185" h="94">
                    <a:moveTo>
                      <a:pt x="0" y="0"/>
                    </a:moveTo>
                    <a:lnTo>
                      <a:pt x="20" y="23"/>
                    </a:lnTo>
                    <a:lnTo>
                      <a:pt x="42" y="44"/>
                    </a:lnTo>
                    <a:lnTo>
                      <a:pt x="68" y="62"/>
                    </a:lnTo>
                    <a:lnTo>
                      <a:pt x="95" y="76"/>
                    </a:lnTo>
                    <a:lnTo>
                      <a:pt x="124" y="86"/>
                    </a:lnTo>
                    <a:lnTo>
                      <a:pt x="154" y="92"/>
                    </a:lnTo>
                    <a:lnTo>
                      <a:pt x="185" y="94"/>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4" name="任意多边形 345271">
                <a:extLst>
                  <a:ext uri="{FF2B5EF4-FFF2-40B4-BE49-F238E27FC236}">
                    <a16:creationId xmlns:a16="http://schemas.microsoft.com/office/drawing/2014/main" id="{C6ED7882-BD32-29F4-34D8-66EFEBE9CC1D}"/>
                  </a:ext>
                </a:extLst>
              </p:cNvPr>
              <p:cNvSpPr>
                <a:spLocks noChangeAspect="1"/>
              </p:cNvSpPr>
              <p:nvPr/>
            </p:nvSpPr>
            <p:spPr>
              <a:xfrm>
                <a:off x="1823" y="1272"/>
                <a:ext cx="156" cy="110"/>
              </a:xfrm>
              <a:custGeom>
                <a:avLst/>
                <a:gdLst/>
                <a:ahLst/>
                <a:cxnLst/>
                <a:rect l="0" t="0" r="0" b="0"/>
                <a:pathLst>
                  <a:path w="1131" h="798">
                    <a:moveTo>
                      <a:pt x="1131" y="798"/>
                    </a:moveTo>
                    <a:lnTo>
                      <a:pt x="947" y="657"/>
                    </a:lnTo>
                    <a:lnTo>
                      <a:pt x="763" y="521"/>
                    </a:lnTo>
                    <a:lnTo>
                      <a:pt x="575" y="385"/>
                    </a:lnTo>
                    <a:lnTo>
                      <a:pt x="385" y="254"/>
                    </a:lnTo>
                    <a:lnTo>
                      <a:pt x="194" y="125"/>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5" name="直接连接符 345272">
                <a:extLst>
                  <a:ext uri="{FF2B5EF4-FFF2-40B4-BE49-F238E27FC236}">
                    <a16:creationId xmlns:a16="http://schemas.microsoft.com/office/drawing/2014/main" id="{1B677364-312F-3A86-C3CF-F0EB13A10968}"/>
                  </a:ext>
                </a:extLst>
              </p:cNvPr>
              <p:cNvSpPr>
                <a:spLocks noChangeAspect="1"/>
              </p:cNvSpPr>
              <p:nvPr/>
            </p:nvSpPr>
            <p:spPr>
              <a:xfrm>
                <a:off x="1978" y="1381"/>
                <a:ext cx="0" cy="350"/>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6" name="直接连接符 345273">
                <a:extLst>
                  <a:ext uri="{FF2B5EF4-FFF2-40B4-BE49-F238E27FC236}">
                    <a16:creationId xmlns:a16="http://schemas.microsoft.com/office/drawing/2014/main" id="{C53A0933-2B36-D77F-562B-FA22871F1DBD}"/>
                  </a:ext>
                </a:extLst>
              </p:cNvPr>
              <p:cNvSpPr>
                <a:spLocks noChangeAspect="1"/>
              </p:cNvSpPr>
              <p:nvPr/>
            </p:nvSpPr>
            <p:spPr>
              <a:xfrm>
                <a:off x="1978" y="1731"/>
                <a:ext cx="350"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46" name="组合 345274">
              <a:extLst>
                <a:ext uri="{FF2B5EF4-FFF2-40B4-BE49-F238E27FC236}">
                  <a16:creationId xmlns:a16="http://schemas.microsoft.com/office/drawing/2014/main" id="{0922386A-5938-9D4B-FCC8-62D83B120977}"/>
                </a:ext>
              </a:extLst>
            </p:cNvPr>
            <p:cNvGrpSpPr/>
            <p:nvPr/>
          </p:nvGrpSpPr>
          <p:grpSpPr>
            <a:xfrm>
              <a:off x="1757" y="2184"/>
              <a:ext cx="931" cy="640"/>
              <a:chOff x="1757" y="2184"/>
              <a:chExt cx="931" cy="640"/>
            </a:xfrm>
          </p:grpSpPr>
          <p:sp>
            <p:nvSpPr>
              <p:cNvPr id="147" name="任意多边形 345275">
                <a:extLst>
                  <a:ext uri="{FF2B5EF4-FFF2-40B4-BE49-F238E27FC236}">
                    <a16:creationId xmlns:a16="http://schemas.microsoft.com/office/drawing/2014/main" id="{D129DB50-DC04-8A9D-606B-9C420FBFAEE4}"/>
                  </a:ext>
                </a:extLst>
              </p:cNvPr>
              <p:cNvSpPr>
                <a:spLocks noChangeAspect="1"/>
              </p:cNvSpPr>
              <p:nvPr/>
            </p:nvSpPr>
            <p:spPr>
              <a:xfrm>
                <a:off x="1824" y="2184"/>
                <a:ext cx="796" cy="409"/>
              </a:xfrm>
              <a:custGeom>
                <a:avLst/>
                <a:gdLst/>
                <a:ahLst/>
                <a:cxnLst/>
                <a:rect l="0" t="0" r="0" b="0"/>
                <a:pathLst>
                  <a:path w="5772" h="2965">
                    <a:moveTo>
                      <a:pt x="5772" y="0"/>
                    </a:moveTo>
                    <a:lnTo>
                      <a:pt x="5725" y="35"/>
                    </a:lnTo>
                    <a:lnTo>
                      <a:pt x="5678" y="70"/>
                    </a:lnTo>
                    <a:lnTo>
                      <a:pt x="5655" y="88"/>
                    </a:lnTo>
                    <a:lnTo>
                      <a:pt x="5632" y="105"/>
                    </a:lnTo>
                    <a:lnTo>
                      <a:pt x="5608" y="122"/>
                    </a:lnTo>
                    <a:lnTo>
                      <a:pt x="5585" y="137"/>
                    </a:lnTo>
                    <a:lnTo>
                      <a:pt x="5562" y="153"/>
                    </a:lnTo>
                    <a:lnTo>
                      <a:pt x="5537" y="167"/>
                    </a:lnTo>
                    <a:lnTo>
                      <a:pt x="5514" y="182"/>
                    </a:lnTo>
                    <a:lnTo>
                      <a:pt x="5491" y="195"/>
                    </a:lnTo>
                    <a:lnTo>
                      <a:pt x="5466" y="208"/>
                    </a:lnTo>
                    <a:lnTo>
                      <a:pt x="5454" y="215"/>
                    </a:lnTo>
                    <a:lnTo>
                      <a:pt x="5443" y="221"/>
                    </a:lnTo>
                    <a:lnTo>
                      <a:pt x="5430" y="225"/>
                    </a:lnTo>
                    <a:lnTo>
                      <a:pt x="5418" y="231"/>
                    </a:lnTo>
                    <a:lnTo>
                      <a:pt x="5407" y="237"/>
                    </a:lnTo>
                    <a:lnTo>
                      <a:pt x="5394" y="242"/>
                    </a:lnTo>
                    <a:lnTo>
                      <a:pt x="5382" y="246"/>
                    </a:lnTo>
                    <a:lnTo>
                      <a:pt x="5369" y="251"/>
                    </a:lnTo>
                    <a:lnTo>
                      <a:pt x="5358" y="255"/>
                    </a:lnTo>
                    <a:lnTo>
                      <a:pt x="5345" y="259"/>
                    </a:lnTo>
                    <a:lnTo>
                      <a:pt x="5333" y="263"/>
                    </a:lnTo>
                    <a:lnTo>
                      <a:pt x="5320" y="265"/>
                    </a:lnTo>
                    <a:lnTo>
                      <a:pt x="5309" y="269"/>
                    </a:lnTo>
                    <a:lnTo>
                      <a:pt x="5296" y="271"/>
                    </a:lnTo>
                    <a:lnTo>
                      <a:pt x="5284" y="273"/>
                    </a:lnTo>
                    <a:lnTo>
                      <a:pt x="5271" y="276"/>
                    </a:lnTo>
                    <a:lnTo>
                      <a:pt x="5258" y="278"/>
                    </a:lnTo>
                    <a:lnTo>
                      <a:pt x="5247" y="279"/>
                    </a:lnTo>
                    <a:lnTo>
                      <a:pt x="5234" y="280"/>
                    </a:lnTo>
                    <a:lnTo>
                      <a:pt x="5221" y="280"/>
                    </a:lnTo>
                    <a:lnTo>
                      <a:pt x="5208" y="281"/>
                    </a:lnTo>
                    <a:lnTo>
                      <a:pt x="5195" y="281"/>
                    </a:lnTo>
                    <a:lnTo>
                      <a:pt x="5184" y="280"/>
                    </a:lnTo>
                    <a:lnTo>
                      <a:pt x="5171" y="280"/>
                    </a:lnTo>
                    <a:lnTo>
                      <a:pt x="5158" y="279"/>
                    </a:lnTo>
                    <a:lnTo>
                      <a:pt x="5145" y="278"/>
                    </a:lnTo>
                    <a:lnTo>
                      <a:pt x="5132" y="277"/>
                    </a:lnTo>
                    <a:lnTo>
                      <a:pt x="5120" y="276"/>
                    </a:lnTo>
                    <a:lnTo>
                      <a:pt x="5107" y="273"/>
                    </a:lnTo>
                    <a:lnTo>
                      <a:pt x="5094" y="271"/>
                    </a:lnTo>
                    <a:lnTo>
                      <a:pt x="5081" y="269"/>
                    </a:lnTo>
                    <a:lnTo>
                      <a:pt x="5068" y="266"/>
                    </a:lnTo>
                    <a:lnTo>
                      <a:pt x="5041" y="260"/>
                    </a:lnTo>
                    <a:lnTo>
                      <a:pt x="5016" y="253"/>
                    </a:lnTo>
                    <a:lnTo>
                      <a:pt x="4989" y="246"/>
                    </a:lnTo>
                    <a:lnTo>
                      <a:pt x="4963" y="238"/>
                    </a:lnTo>
                    <a:lnTo>
                      <a:pt x="4936" y="230"/>
                    </a:lnTo>
                    <a:lnTo>
                      <a:pt x="4911" y="222"/>
                    </a:lnTo>
                    <a:lnTo>
                      <a:pt x="4884" y="213"/>
                    </a:lnTo>
                    <a:lnTo>
                      <a:pt x="4830" y="194"/>
                    </a:lnTo>
                    <a:lnTo>
                      <a:pt x="4777" y="175"/>
                    </a:lnTo>
                    <a:lnTo>
                      <a:pt x="4724" y="155"/>
                    </a:lnTo>
                    <a:lnTo>
                      <a:pt x="4697" y="147"/>
                    </a:lnTo>
                    <a:lnTo>
                      <a:pt x="4670" y="138"/>
                    </a:lnTo>
                    <a:lnTo>
                      <a:pt x="4644" y="130"/>
                    </a:lnTo>
                    <a:lnTo>
                      <a:pt x="4617" y="123"/>
                    </a:lnTo>
                    <a:lnTo>
                      <a:pt x="4590" y="115"/>
                    </a:lnTo>
                    <a:lnTo>
                      <a:pt x="4563" y="109"/>
                    </a:lnTo>
                    <a:lnTo>
                      <a:pt x="4536" y="102"/>
                    </a:lnTo>
                    <a:lnTo>
                      <a:pt x="4509" y="96"/>
                    </a:lnTo>
                    <a:lnTo>
                      <a:pt x="4483" y="90"/>
                    </a:lnTo>
                    <a:lnTo>
                      <a:pt x="4456" y="85"/>
                    </a:lnTo>
                    <a:lnTo>
                      <a:pt x="4429" y="81"/>
                    </a:lnTo>
                    <a:lnTo>
                      <a:pt x="4402" y="77"/>
                    </a:lnTo>
                    <a:lnTo>
                      <a:pt x="4375" y="74"/>
                    </a:lnTo>
                    <a:lnTo>
                      <a:pt x="4348" y="70"/>
                    </a:lnTo>
                    <a:lnTo>
                      <a:pt x="4322" y="67"/>
                    </a:lnTo>
                    <a:lnTo>
                      <a:pt x="4295" y="64"/>
                    </a:lnTo>
                    <a:lnTo>
                      <a:pt x="4268" y="62"/>
                    </a:lnTo>
                    <a:lnTo>
                      <a:pt x="4240" y="61"/>
                    </a:lnTo>
                    <a:lnTo>
                      <a:pt x="4213" y="60"/>
                    </a:lnTo>
                    <a:lnTo>
                      <a:pt x="4186" y="59"/>
                    </a:lnTo>
                    <a:lnTo>
                      <a:pt x="4159" y="57"/>
                    </a:lnTo>
                    <a:lnTo>
                      <a:pt x="4133" y="56"/>
                    </a:lnTo>
                    <a:lnTo>
                      <a:pt x="4106" y="56"/>
                    </a:lnTo>
                    <a:lnTo>
                      <a:pt x="4079" y="56"/>
                    </a:lnTo>
                    <a:lnTo>
                      <a:pt x="4052" y="57"/>
                    </a:lnTo>
                    <a:lnTo>
                      <a:pt x="4025" y="57"/>
                    </a:lnTo>
                    <a:lnTo>
                      <a:pt x="3998" y="59"/>
                    </a:lnTo>
                    <a:lnTo>
                      <a:pt x="3972" y="60"/>
                    </a:lnTo>
                    <a:lnTo>
                      <a:pt x="3945" y="61"/>
                    </a:lnTo>
                    <a:lnTo>
                      <a:pt x="3918" y="63"/>
                    </a:lnTo>
                    <a:lnTo>
                      <a:pt x="3891" y="66"/>
                    </a:lnTo>
                    <a:lnTo>
                      <a:pt x="3864" y="67"/>
                    </a:lnTo>
                    <a:lnTo>
                      <a:pt x="3811" y="73"/>
                    </a:lnTo>
                    <a:lnTo>
                      <a:pt x="3756" y="77"/>
                    </a:lnTo>
                    <a:lnTo>
                      <a:pt x="3702" y="84"/>
                    </a:lnTo>
                    <a:lnTo>
                      <a:pt x="3648" y="90"/>
                    </a:lnTo>
                    <a:lnTo>
                      <a:pt x="3595" y="98"/>
                    </a:lnTo>
                    <a:lnTo>
                      <a:pt x="3540" y="105"/>
                    </a:lnTo>
                    <a:lnTo>
                      <a:pt x="3486" y="113"/>
                    </a:lnTo>
                    <a:lnTo>
                      <a:pt x="3378" y="130"/>
                    </a:lnTo>
                    <a:lnTo>
                      <a:pt x="3270" y="146"/>
                    </a:lnTo>
                    <a:lnTo>
                      <a:pt x="3162" y="162"/>
                    </a:lnTo>
                    <a:lnTo>
                      <a:pt x="3107" y="171"/>
                    </a:lnTo>
                    <a:lnTo>
                      <a:pt x="3052" y="179"/>
                    </a:lnTo>
                    <a:lnTo>
                      <a:pt x="2999" y="186"/>
                    </a:lnTo>
                    <a:lnTo>
                      <a:pt x="2944" y="192"/>
                    </a:lnTo>
                    <a:lnTo>
                      <a:pt x="2890" y="197"/>
                    </a:lnTo>
                    <a:lnTo>
                      <a:pt x="2835" y="203"/>
                    </a:lnTo>
                    <a:lnTo>
                      <a:pt x="2780" y="207"/>
                    </a:lnTo>
                    <a:lnTo>
                      <a:pt x="2754" y="209"/>
                    </a:lnTo>
                    <a:lnTo>
                      <a:pt x="2726" y="210"/>
                    </a:lnTo>
                    <a:lnTo>
                      <a:pt x="2671" y="214"/>
                    </a:lnTo>
                    <a:lnTo>
                      <a:pt x="2617" y="215"/>
                    </a:lnTo>
                    <a:lnTo>
                      <a:pt x="2562" y="217"/>
                    </a:lnTo>
                    <a:lnTo>
                      <a:pt x="2507" y="217"/>
                    </a:lnTo>
                    <a:lnTo>
                      <a:pt x="2453" y="217"/>
                    </a:lnTo>
                    <a:lnTo>
                      <a:pt x="2398" y="217"/>
                    </a:lnTo>
                    <a:lnTo>
                      <a:pt x="2288" y="216"/>
                    </a:lnTo>
                    <a:lnTo>
                      <a:pt x="2180" y="215"/>
                    </a:lnTo>
                    <a:lnTo>
                      <a:pt x="2070" y="214"/>
                    </a:lnTo>
                    <a:lnTo>
                      <a:pt x="2016" y="214"/>
                    </a:lnTo>
                    <a:lnTo>
                      <a:pt x="1961" y="214"/>
                    </a:lnTo>
                    <a:lnTo>
                      <a:pt x="1908" y="215"/>
                    </a:lnTo>
                    <a:lnTo>
                      <a:pt x="1853" y="216"/>
                    </a:lnTo>
                    <a:lnTo>
                      <a:pt x="1799" y="217"/>
                    </a:lnTo>
                    <a:lnTo>
                      <a:pt x="1746" y="221"/>
                    </a:lnTo>
                    <a:lnTo>
                      <a:pt x="1719" y="222"/>
                    </a:lnTo>
                    <a:lnTo>
                      <a:pt x="1692" y="224"/>
                    </a:lnTo>
                    <a:lnTo>
                      <a:pt x="1665" y="225"/>
                    </a:lnTo>
                    <a:lnTo>
                      <a:pt x="1638" y="228"/>
                    </a:lnTo>
                    <a:lnTo>
                      <a:pt x="1611" y="231"/>
                    </a:lnTo>
                    <a:lnTo>
                      <a:pt x="1585" y="234"/>
                    </a:lnTo>
                    <a:lnTo>
                      <a:pt x="1558" y="237"/>
                    </a:lnTo>
                    <a:lnTo>
                      <a:pt x="1532" y="241"/>
                    </a:lnTo>
                    <a:lnTo>
                      <a:pt x="1505" y="244"/>
                    </a:lnTo>
                    <a:lnTo>
                      <a:pt x="1478" y="248"/>
                    </a:lnTo>
                    <a:lnTo>
                      <a:pt x="1453" y="252"/>
                    </a:lnTo>
                    <a:lnTo>
                      <a:pt x="1426" y="257"/>
                    </a:lnTo>
                    <a:lnTo>
                      <a:pt x="1399" y="262"/>
                    </a:lnTo>
                    <a:lnTo>
                      <a:pt x="1373" y="267"/>
                    </a:lnTo>
                    <a:lnTo>
                      <a:pt x="1347" y="273"/>
                    </a:lnTo>
                    <a:lnTo>
                      <a:pt x="1321" y="279"/>
                    </a:lnTo>
                    <a:lnTo>
                      <a:pt x="1294" y="286"/>
                    </a:lnTo>
                    <a:lnTo>
                      <a:pt x="1268" y="293"/>
                    </a:lnTo>
                    <a:lnTo>
                      <a:pt x="1243" y="300"/>
                    </a:lnTo>
                    <a:lnTo>
                      <a:pt x="1217" y="308"/>
                    </a:lnTo>
                    <a:lnTo>
                      <a:pt x="1190" y="316"/>
                    </a:lnTo>
                    <a:lnTo>
                      <a:pt x="1165" y="326"/>
                    </a:lnTo>
                    <a:lnTo>
                      <a:pt x="1139" y="335"/>
                    </a:lnTo>
                    <a:lnTo>
                      <a:pt x="1113" y="344"/>
                    </a:lnTo>
                    <a:lnTo>
                      <a:pt x="1088" y="354"/>
                    </a:lnTo>
                    <a:lnTo>
                      <a:pt x="1063" y="364"/>
                    </a:lnTo>
                    <a:lnTo>
                      <a:pt x="1037" y="376"/>
                    </a:lnTo>
                    <a:lnTo>
                      <a:pt x="1012" y="386"/>
                    </a:lnTo>
                    <a:lnTo>
                      <a:pt x="987" y="398"/>
                    </a:lnTo>
                    <a:lnTo>
                      <a:pt x="962" y="410"/>
                    </a:lnTo>
                    <a:lnTo>
                      <a:pt x="937" y="423"/>
                    </a:lnTo>
                    <a:lnTo>
                      <a:pt x="913" y="435"/>
                    </a:lnTo>
                    <a:lnTo>
                      <a:pt x="888" y="448"/>
                    </a:lnTo>
                    <a:lnTo>
                      <a:pt x="864" y="462"/>
                    </a:lnTo>
                    <a:lnTo>
                      <a:pt x="840" y="476"/>
                    </a:lnTo>
                    <a:lnTo>
                      <a:pt x="816" y="490"/>
                    </a:lnTo>
                    <a:lnTo>
                      <a:pt x="792" y="504"/>
                    </a:lnTo>
                    <a:lnTo>
                      <a:pt x="769" y="519"/>
                    </a:lnTo>
                    <a:lnTo>
                      <a:pt x="746" y="535"/>
                    </a:lnTo>
                    <a:lnTo>
                      <a:pt x="722" y="551"/>
                    </a:lnTo>
                    <a:lnTo>
                      <a:pt x="700" y="567"/>
                    </a:lnTo>
                    <a:lnTo>
                      <a:pt x="678" y="584"/>
                    </a:lnTo>
                    <a:lnTo>
                      <a:pt x="655" y="600"/>
                    </a:lnTo>
                    <a:lnTo>
                      <a:pt x="634" y="616"/>
                    </a:lnTo>
                    <a:lnTo>
                      <a:pt x="612" y="634"/>
                    </a:lnTo>
                    <a:lnTo>
                      <a:pt x="591" y="651"/>
                    </a:lnTo>
                    <a:lnTo>
                      <a:pt x="568" y="670"/>
                    </a:lnTo>
                    <a:lnTo>
                      <a:pt x="547" y="689"/>
                    </a:lnTo>
                    <a:lnTo>
                      <a:pt x="528" y="706"/>
                    </a:lnTo>
                    <a:lnTo>
                      <a:pt x="507" y="726"/>
                    </a:lnTo>
                    <a:lnTo>
                      <a:pt x="487" y="745"/>
                    </a:lnTo>
                    <a:lnTo>
                      <a:pt x="468" y="764"/>
                    </a:lnTo>
                    <a:lnTo>
                      <a:pt x="448" y="784"/>
                    </a:lnTo>
                    <a:lnTo>
                      <a:pt x="430" y="804"/>
                    </a:lnTo>
                    <a:lnTo>
                      <a:pt x="411" y="824"/>
                    </a:lnTo>
                    <a:lnTo>
                      <a:pt x="392" y="845"/>
                    </a:lnTo>
                    <a:lnTo>
                      <a:pt x="375" y="866"/>
                    </a:lnTo>
                    <a:lnTo>
                      <a:pt x="357" y="887"/>
                    </a:lnTo>
                    <a:lnTo>
                      <a:pt x="340" y="908"/>
                    </a:lnTo>
                    <a:lnTo>
                      <a:pt x="323" y="930"/>
                    </a:lnTo>
                    <a:lnTo>
                      <a:pt x="307" y="952"/>
                    </a:lnTo>
                    <a:lnTo>
                      <a:pt x="292" y="974"/>
                    </a:lnTo>
                    <a:lnTo>
                      <a:pt x="276" y="997"/>
                    </a:lnTo>
                    <a:lnTo>
                      <a:pt x="262" y="1019"/>
                    </a:lnTo>
                    <a:lnTo>
                      <a:pt x="246" y="1042"/>
                    </a:lnTo>
                    <a:lnTo>
                      <a:pt x="232" y="1065"/>
                    </a:lnTo>
                    <a:lnTo>
                      <a:pt x="218" y="1089"/>
                    </a:lnTo>
                    <a:lnTo>
                      <a:pt x="206" y="1112"/>
                    </a:lnTo>
                    <a:lnTo>
                      <a:pt x="193" y="1137"/>
                    </a:lnTo>
                    <a:lnTo>
                      <a:pt x="181" y="1160"/>
                    </a:lnTo>
                    <a:lnTo>
                      <a:pt x="168" y="1184"/>
                    </a:lnTo>
                    <a:lnTo>
                      <a:pt x="157" y="1209"/>
                    </a:lnTo>
                    <a:lnTo>
                      <a:pt x="146" y="1233"/>
                    </a:lnTo>
                    <a:lnTo>
                      <a:pt x="136" y="1258"/>
                    </a:lnTo>
                    <a:lnTo>
                      <a:pt x="125" y="1284"/>
                    </a:lnTo>
                    <a:lnTo>
                      <a:pt x="116" y="1308"/>
                    </a:lnTo>
                    <a:lnTo>
                      <a:pt x="106" y="1334"/>
                    </a:lnTo>
                    <a:lnTo>
                      <a:pt x="97" y="1359"/>
                    </a:lnTo>
                    <a:lnTo>
                      <a:pt x="89" y="1385"/>
                    </a:lnTo>
                    <a:lnTo>
                      <a:pt x="81" y="1411"/>
                    </a:lnTo>
                    <a:lnTo>
                      <a:pt x="73" y="1436"/>
                    </a:lnTo>
                    <a:lnTo>
                      <a:pt x="66" y="1463"/>
                    </a:lnTo>
                    <a:lnTo>
                      <a:pt x="59" y="1489"/>
                    </a:lnTo>
                    <a:lnTo>
                      <a:pt x="52" y="1516"/>
                    </a:lnTo>
                    <a:lnTo>
                      <a:pt x="46" y="1543"/>
                    </a:lnTo>
                    <a:lnTo>
                      <a:pt x="40" y="1568"/>
                    </a:lnTo>
                    <a:lnTo>
                      <a:pt x="34" y="1595"/>
                    </a:lnTo>
                    <a:lnTo>
                      <a:pt x="29" y="1623"/>
                    </a:lnTo>
                    <a:lnTo>
                      <a:pt x="25" y="1650"/>
                    </a:lnTo>
                    <a:lnTo>
                      <a:pt x="21" y="1677"/>
                    </a:lnTo>
                    <a:lnTo>
                      <a:pt x="17" y="1705"/>
                    </a:lnTo>
                    <a:lnTo>
                      <a:pt x="14" y="1732"/>
                    </a:lnTo>
                    <a:lnTo>
                      <a:pt x="11" y="1760"/>
                    </a:lnTo>
                    <a:lnTo>
                      <a:pt x="8" y="1786"/>
                    </a:lnTo>
                    <a:lnTo>
                      <a:pt x="6" y="1814"/>
                    </a:lnTo>
                    <a:lnTo>
                      <a:pt x="4" y="1842"/>
                    </a:lnTo>
                    <a:lnTo>
                      <a:pt x="3" y="1870"/>
                    </a:lnTo>
                    <a:lnTo>
                      <a:pt x="1" y="1898"/>
                    </a:lnTo>
                    <a:lnTo>
                      <a:pt x="0" y="1926"/>
                    </a:lnTo>
                    <a:lnTo>
                      <a:pt x="0" y="1954"/>
                    </a:lnTo>
                    <a:lnTo>
                      <a:pt x="0" y="1982"/>
                    </a:lnTo>
                    <a:lnTo>
                      <a:pt x="0" y="2010"/>
                    </a:lnTo>
                    <a:lnTo>
                      <a:pt x="1" y="2038"/>
                    </a:lnTo>
                    <a:lnTo>
                      <a:pt x="3" y="2068"/>
                    </a:lnTo>
                    <a:lnTo>
                      <a:pt x="4" y="2096"/>
                    </a:lnTo>
                    <a:lnTo>
                      <a:pt x="5" y="2124"/>
                    </a:lnTo>
                    <a:lnTo>
                      <a:pt x="7" y="2153"/>
                    </a:lnTo>
                    <a:lnTo>
                      <a:pt x="10" y="2181"/>
                    </a:lnTo>
                    <a:lnTo>
                      <a:pt x="13" y="2210"/>
                    </a:lnTo>
                    <a:lnTo>
                      <a:pt x="17" y="2238"/>
                    </a:lnTo>
                    <a:lnTo>
                      <a:pt x="20" y="2266"/>
                    </a:lnTo>
                    <a:lnTo>
                      <a:pt x="24" y="2295"/>
                    </a:lnTo>
                    <a:lnTo>
                      <a:pt x="27" y="2323"/>
                    </a:lnTo>
                    <a:lnTo>
                      <a:pt x="32" y="2352"/>
                    </a:lnTo>
                    <a:lnTo>
                      <a:pt x="38" y="2380"/>
                    </a:lnTo>
                    <a:lnTo>
                      <a:pt x="42" y="2409"/>
                    </a:lnTo>
                    <a:lnTo>
                      <a:pt x="48" y="2437"/>
                    </a:lnTo>
                    <a:lnTo>
                      <a:pt x="54" y="2467"/>
                    </a:lnTo>
                    <a:lnTo>
                      <a:pt x="60" y="2495"/>
                    </a:lnTo>
                    <a:lnTo>
                      <a:pt x="67" y="2523"/>
                    </a:lnTo>
                    <a:lnTo>
                      <a:pt x="74" y="2552"/>
                    </a:lnTo>
                    <a:lnTo>
                      <a:pt x="81" y="2580"/>
                    </a:lnTo>
                    <a:lnTo>
                      <a:pt x="88" y="2608"/>
                    </a:lnTo>
                    <a:lnTo>
                      <a:pt x="96" y="2636"/>
                    </a:lnTo>
                    <a:lnTo>
                      <a:pt x="104" y="2664"/>
                    </a:lnTo>
                    <a:lnTo>
                      <a:pt x="112" y="2692"/>
                    </a:lnTo>
                    <a:lnTo>
                      <a:pt x="122" y="2720"/>
                    </a:lnTo>
                    <a:lnTo>
                      <a:pt x="130" y="2748"/>
                    </a:lnTo>
                    <a:lnTo>
                      <a:pt x="139" y="2775"/>
                    </a:lnTo>
                    <a:lnTo>
                      <a:pt x="150" y="2803"/>
                    </a:lnTo>
                    <a:lnTo>
                      <a:pt x="159" y="2829"/>
                    </a:lnTo>
                    <a:lnTo>
                      <a:pt x="169" y="2857"/>
                    </a:lnTo>
                    <a:lnTo>
                      <a:pt x="180" y="2884"/>
                    </a:lnTo>
                    <a:lnTo>
                      <a:pt x="190" y="2911"/>
                    </a:lnTo>
                    <a:lnTo>
                      <a:pt x="202" y="2938"/>
                    </a:lnTo>
                    <a:lnTo>
                      <a:pt x="214" y="2965"/>
                    </a:lnTo>
                  </a:path>
                </a:pathLst>
              </a:custGeom>
              <a:noFill/>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8" name="任意多边形 345276">
                <a:extLst>
                  <a:ext uri="{FF2B5EF4-FFF2-40B4-BE49-F238E27FC236}">
                    <a16:creationId xmlns:a16="http://schemas.microsoft.com/office/drawing/2014/main" id="{25509F54-0884-2D44-E24E-1F07961DE01B}"/>
                  </a:ext>
                </a:extLst>
              </p:cNvPr>
              <p:cNvSpPr>
                <a:spLocks noChangeAspect="1"/>
              </p:cNvSpPr>
              <p:nvPr/>
            </p:nvSpPr>
            <p:spPr>
              <a:xfrm>
                <a:off x="1854" y="2599"/>
                <a:ext cx="766" cy="220"/>
              </a:xfrm>
              <a:custGeom>
                <a:avLst/>
                <a:gdLst/>
                <a:ahLst/>
                <a:cxnLst/>
                <a:rect l="0" t="0" r="0" b="0"/>
                <a:pathLst>
                  <a:path w="5558" h="1604">
                    <a:moveTo>
                      <a:pt x="0" y="0"/>
                    </a:moveTo>
                    <a:lnTo>
                      <a:pt x="11" y="27"/>
                    </a:lnTo>
                    <a:lnTo>
                      <a:pt x="23" y="52"/>
                    </a:lnTo>
                    <a:lnTo>
                      <a:pt x="36" y="79"/>
                    </a:lnTo>
                    <a:lnTo>
                      <a:pt x="49" y="105"/>
                    </a:lnTo>
                    <a:lnTo>
                      <a:pt x="62" y="130"/>
                    </a:lnTo>
                    <a:lnTo>
                      <a:pt x="74" y="156"/>
                    </a:lnTo>
                    <a:lnTo>
                      <a:pt x="88" y="182"/>
                    </a:lnTo>
                    <a:lnTo>
                      <a:pt x="101" y="206"/>
                    </a:lnTo>
                    <a:lnTo>
                      <a:pt x="115" y="231"/>
                    </a:lnTo>
                    <a:lnTo>
                      <a:pt x="130" y="256"/>
                    </a:lnTo>
                    <a:lnTo>
                      <a:pt x="144" y="280"/>
                    </a:lnTo>
                    <a:lnTo>
                      <a:pt x="160" y="304"/>
                    </a:lnTo>
                    <a:lnTo>
                      <a:pt x="175" y="329"/>
                    </a:lnTo>
                    <a:lnTo>
                      <a:pt x="190" y="352"/>
                    </a:lnTo>
                    <a:lnTo>
                      <a:pt x="205" y="375"/>
                    </a:lnTo>
                    <a:lnTo>
                      <a:pt x="221" y="399"/>
                    </a:lnTo>
                    <a:lnTo>
                      <a:pt x="238" y="421"/>
                    </a:lnTo>
                    <a:lnTo>
                      <a:pt x="254" y="443"/>
                    </a:lnTo>
                    <a:lnTo>
                      <a:pt x="270" y="465"/>
                    </a:lnTo>
                    <a:lnTo>
                      <a:pt x="288" y="487"/>
                    </a:lnTo>
                    <a:lnTo>
                      <a:pt x="305" y="510"/>
                    </a:lnTo>
                    <a:lnTo>
                      <a:pt x="322" y="531"/>
                    </a:lnTo>
                    <a:lnTo>
                      <a:pt x="340" y="552"/>
                    </a:lnTo>
                    <a:lnTo>
                      <a:pt x="358" y="571"/>
                    </a:lnTo>
                    <a:lnTo>
                      <a:pt x="377" y="592"/>
                    </a:lnTo>
                    <a:lnTo>
                      <a:pt x="394" y="612"/>
                    </a:lnTo>
                    <a:lnTo>
                      <a:pt x="413" y="631"/>
                    </a:lnTo>
                    <a:lnTo>
                      <a:pt x="433" y="651"/>
                    </a:lnTo>
                    <a:lnTo>
                      <a:pt x="451" y="669"/>
                    </a:lnTo>
                    <a:lnTo>
                      <a:pt x="471" y="688"/>
                    </a:lnTo>
                    <a:lnTo>
                      <a:pt x="490" y="706"/>
                    </a:lnTo>
                    <a:lnTo>
                      <a:pt x="510" y="723"/>
                    </a:lnTo>
                    <a:lnTo>
                      <a:pt x="531" y="741"/>
                    </a:lnTo>
                    <a:lnTo>
                      <a:pt x="550" y="757"/>
                    </a:lnTo>
                    <a:lnTo>
                      <a:pt x="571" y="773"/>
                    </a:lnTo>
                    <a:lnTo>
                      <a:pt x="591" y="790"/>
                    </a:lnTo>
                    <a:lnTo>
                      <a:pt x="612" y="805"/>
                    </a:lnTo>
                    <a:lnTo>
                      <a:pt x="634" y="820"/>
                    </a:lnTo>
                    <a:lnTo>
                      <a:pt x="655" y="834"/>
                    </a:lnTo>
                    <a:lnTo>
                      <a:pt x="678" y="849"/>
                    </a:lnTo>
                    <a:lnTo>
                      <a:pt x="699" y="862"/>
                    </a:lnTo>
                    <a:lnTo>
                      <a:pt x="721" y="876"/>
                    </a:lnTo>
                    <a:lnTo>
                      <a:pt x="743" y="888"/>
                    </a:lnTo>
                    <a:lnTo>
                      <a:pt x="766" y="900"/>
                    </a:lnTo>
                    <a:lnTo>
                      <a:pt x="788" y="912"/>
                    </a:lnTo>
                    <a:lnTo>
                      <a:pt x="812" y="924"/>
                    </a:lnTo>
                    <a:lnTo>
                      <a:pt x="834" y="934"/>
                    </a:lnTo>
                    <a:lnTo>
                      <a:pt x="857" y="945"/>
                    </a:lnTo>
                    <a:lnTo>
                      <a:pt x="881" y="954"/>
                    </a:lnTo>
                    <a:lnTo>
                      <a:pt x="905" y="963"/>
                    </a:lnTo>
                    <a:lnTo>
                      <a:pt x="928" y="973"/>
                    </a:lnTo>
                    <a:lnTo>
                      <a:pt x="953" y="981"/>
                    </a:lnTo>
                    <a:lnTo>
                      <a:pt x="976" y="989"/>
                    </a:lnTo>
                    <a:lnTo>
                      <a:pt x="1001" y="997"/>
                    </a:lnTo>
                    <a:lnTo>
                      <a:pt x="1025" y="1004"/>
                    </a:lnTo>
                    <a:lnTo>
                      <a:pt x="1050" y="1011"/>
                    </a:lnTo>
                    <a:lnTo>
                      <a:pt x="1075" y="1018"/>
                    </a:lnTo>
                    <a:lnTo>
                      <a:pt x="1100" y="1024"/>
                    </a:lnTo>
                    <a:lnTo>
                      <a:pt x="1126" y="1030"/>
                    </a:lnTo>
                    <a:lnTo>
                      <a:pt x="1151" y="1036"/>
                    </a:lnTo>
                    <a:lnTo>
                      <a:pt x="1176" y="1042"/>
                    </a:lnTo>
                    <a:lnTo>
                      <a:pt x="1201" y="1046"/>
                    </a:lnTo>
                    <a:lnTo>
                      <a:pt x="1227" y="1051"/>
                    </a:lnTo>
                    <a:lnTo>
                      <a:pt x="1254" y="1054"/>
                    </a:lnTo>
                    <a:lnTo>
                      <a:pt x="1280" y="1059"/>
                    </a:lnTo>
                    <a:lnTo>
                      <a:pt x="1305" y="1063"/>
                    </a:lnTo>
                    <a:lnTo>
                      <a:pt x="1332" y="1066"/>
                    </a:lnTo>
                    <a:lnTo>
                      <a:pt x="1358" y="1070"/>
                    </a:lnTo>
                    <a:lnTo>
                      <a:pt x="1385" y="1072"/>
                    </a:lnTo>
                    <a:lnTo>
                      <a:pt x="1411" y="1075"/>
                    </a:lnTo>
                    <a:lnTo>
                      <a:pt x="1438" y="1078"/>
                    </a:lnTo>
                    <a:lnTo>
                      <a:pt x="1465" y="1080"/>
                    </a:lnTo>
                    <a:lnTo>
                      <a:pt x="1492" y="1081"/>
                    </a:lnTo>
                    <a:lnTo>
                      <a:pt x="1519" y="1084"/>
                    </a:lnTo>
                    <a:lnTo>
                      <a:pt x="1574" y="1087"/>
                    </a:lnTo>
                    <a:lnTo>
                      <a:pt x="1628" y="1089"/>
                    </a:lnTo>
                    <a:lnTo>
                      <a:pt x="1683" y="1091"/>
                    </a:lnTo>
                    <a:lnTo>
                      <a:pt x="1738" y="1092"/>
                    </a:lnTo>
                    <a:lnTo>
                      <a:pt x="1794" y="1093"/>
                    </a:lnTo>
                    <a:lnTo>
                      <a:pt x="1850" y="1093"/>
                    </a:lnTo>
                    <a:lnTo>
                      <a:pt x="1906" y="1094"/>
                    </a:lnTo>
                    <a:lnTo>
                      <a:pt x="2018" y="1094"/>
                    </a:lnTo>
                    <a:lnTo>
                      <a:pt x="2131" y="1093"/>
                    </a:lnTo>
                    <a:lnTo>
                      <a:pt x="2244" y="1094"/>
                    </a:lnTo>
                    <a:lnTo>
                      <a:pt x="2302" y="1094"/>
                    </a:lnTo>
                    <a:lnTo>
                      <a:pt x="2358" y="1095"/>
                    </a:lnTo>
                    <a:lnTo>
                      <a:pt x="2415" y="1096"/>
                    </a:lnTo>
                    <a:lnTo>
                      <a:pt x="2471" y="1099"/>
                    </a:lnTo>
                    <a:lnTo>
                      <a:pt x="2527" y="1101"/>
                    </a:lnTo>
                    <a:lnTo>
                      <a:pt x="2583" y="1105"/>
                    </a:lnTo>
                    <a:lnTo>
                      <a:pt x="2639" y="1108"/>
                    </a:lnTo>
                    <a:lnTo>
                      <a:pt x="2667" y="1110"/>
                    </a:lnTo>
                    <a:lnTo>
                      <a:pt x="2695" y="1113"/>
                    </a:lnTo>
                    <a:lnTo>
                      <a:pt x="2723" y="1115"/>
                    </a:lnTo>
                    <a:lnTo>
                      <a:pt x="2751" y="1119"/>
                    </a:lnTo>
                    <a:lnTo>
                      <a:pt x="2778" y="1122"/>
                    </a:lnTo>
                    <a:lnTo>
                      <a:pt x="2806" y="1126"/>
                    </a:lnTo>
                    <a:lnTo>
                      <a:pt x="2834" y="1129"/>
                    </a:lnTo>
                    <a:lnTo>
                      <a:pt x="2860" y="1133"/>
                    </a:lnTo>
                    <a:lnTo>
                      <a:pt x="2887" y="1137"/>
                    </a:lnTo>
                    <a:lnTo>
                      <a:pt x="2915" y="1142"/>
                    </a:lnTo>
                    <a:lnTo>
                      <a:pt x="2942" y="1147"/>
                    </a:lnTo>
                    <a:lnTo>
                      <a:pt x="2969" y="1152"/>
                    </a:lnTo>
                    <a:lnTo>
                      <a:pt x="2997" y="1158"/>
                    </a:lnTo>
                    <a:lnTo>
                      <a:pt x="3024" y="1163"/>
                    </a:lnTo>
                    <a:lnTo>
                      <a:pt x="3051" y="1169"/>
                    </a:lnTo>
                    <a:lnTo>
                      <a:pt x="3077" y="1176"/>
                    </a:lnTo>
                    <a:lnTo>
                      <a:pt x="3131" y="1189"/>
                    </a:lnTo>
                    <a:lnTo>
                      <a:pt x="3184" y="1201"/>
                    </a:lnTo>
                    <a:lnTo>
                      <a:pt x="3237" y="1215"/>
                    </a:lnTo>
                    <a:lnTo>
                      <a:pt x="3290" y="1231"/>
                    </a:lnTo>
                    <a:lnTo>
                      <a:pt x="3342" y="1245"/>
                    </a:lnTo>
                    <a:lnTo>
                      <a:pt x="3395" y="1260"/>
                    </a:lnTo>
                    <a:lnTo>
                      <a:pt x="3447" y="1276"/>
                    </a:lnTo>
                    <a:lnTo>
                      <a:pt x="3552" y="1306"/>
                    </a:lnTo>
                    <a:lnTo>
                      <a:pt x="3656" y="1337"/>
                    </a:lnTo>
                    <a:lnTo>
                      <a:pt x="3709" y="1352"/>
                    </a:lnTo>
                    <a:lnTo>
                      <a:pt x="3760" y="1367"/>
                    </a:lnTo>
                    <a:lnTo>
                      <a:pt x="3812" y="1381"/>
                    </a:lnTo>
                    <a:lnTo>
                      <a:pt x="3865" y="1394"/>
                    </a:lnTo>
                    <a:lnTo>
                      <a:pt x="3916" y="1407"/>
                    </a:lnTo>
                    <a:lnTo>
                      <a:pt x="3943" y="1413"/>
                    </a:lnTo>
                    <a:lnTo>
                      <a:pt x="3969" y="1418"/>
                    </a:lnTo>
                    <a:lnTo>
                      <a:pt x="3994" y="1424"/>
                    </a:lnTo>
                    <a:lnTo>
                      <a:pt x="4021" y="1430"/>
                    </a:lnTo>
                    <a:lnTo>
                      <a:pt x="4047" y="1435"/>
                    </a:lnTo>
                    <a:lnTo>
                      <a:pt x="4074" y="1439"/>
                    </a:lnTo>
                    <a:lnTo>
                      <a:pt x="4099" y="1444"/>
                    </a:lnTo>
                    <a:lnTo>
                      <a:pt x="4126" y="1449"/>
                    </a:lnTo>
                    <a:lnTo>
                      <a:pt x="4152" y="1452"/>
                    </a:lnTo>
                    <a:lnTo>
                      <a:pt x="4179" y="1457"/>
                    </a:lnTo>
                    <a:lnTo>
                      <a:pt x="4206" y="1460"/>
                    </a:lnTo>
                    <a:lnTo>
                      <a:pt x="4231" y="1463"/>
                    </a:lnTo>
                    <a:lnTo>
                      <a:pt x="4258" y="1465"/>
                    </a:lnTo>
                    <a:lnTo>
                      <a:pt x="4285" y="1469"/>
                    </a:lnTo>
                    <a:lnTo>
                      <a:pt x="4312" y="1470"/>
                    </a:lnTo>
                    <a:lnTo>
                      <a:pt x="4339" y="1472"/>
                    </a:lnTo>
                    <a:lnTo>
                      <a:pt x="4364" y="1473"/>
                    </a:lnTo>
                    <a:lnTo>
                      <a:pt x="4391" y="1473"/>
                    </a:lnTo>
                    <a:lnTo>
                      <a:pt x="4418" y="1474"/>
                    </a:lnTo>
                    <a:lnTo>
                      <a:pt x="4445" y="1474"/>
                    </a:lnTo>
                    <a:lnTo>
                      <a:pt x="4473" y="1473"/>
                    </a:lnTo>
                    <a:lnTo>
                      <a:pt x="4500" y="1472"/>
                    </a:lnTo>
                    <a:lnTo>
                      <a:pt x="4526" y="1472"/>
                    </a:lnTo>
                    <a:lnTo>
                      <a:pt x="4553" y="1470"/>
                    </a:lnTo>
                    <a:lnTo>
                      <a:pt x="4608" y="1466"/>
                    </a:lnTo>
                    <a:lnTo>
                      <a:pt x="4717" y="1459"/>
                    </a:lnTo>
                    <a:lnTo>
                      <a:pt x="4771" y="1455"/>
                    </a:lnTo>
                    <a:lnTo>
                      <a:pt x="4825" y="1452"/>
                    </a:lnTo>
                    <a:lnTo>
                      <a:pt x="4853" y="1450"/>
                    </a:lnTo>
                    <a:lnTo>
                      <a:pt x="4880" y="1450"/>
                    </a:lnTo>
                    <a:lnTo>
                      <a:pt x="4907" y="1449"/>
                    </a:lnTo>
                    <a:lnTo>
                      <a:pt x="4934" y="1449"/>
                    </a:lnTo>
                    <a:lnTo>
                      <a:pt x="4960" y="1449"/>
                    </a:lnTo>
                    <a:lnTo>
                      <a:pt x="4987" y="1450"/>
                    </a:lnTo>
                    <a:lnTo>
                      <a:pt x="5014" y="1451"/>
                    </a:lnTo>
                    <a:lnTo>
                      <a:pt x="5041" y="1453"/>
                    </a:lnTo>
                    <a:lnTo>
                      <a:pt x="5068" y="1456"/>
                    </a:lnTo>
                    <a:lnTo>
                      <a:pt x="5093" y="1459"/>
                    </a:lnTo>
                    <a:lnTo>
                      <a:pt x="5120" y="1463"/>
                    </a:lnTo>
                    <a:lnTo>
                      <a:pt x="5147" y="1467"/>
                    </a:lnTo>
                    <a:lnTo>
                      <a:pt x="5173" y="1473"/>
                    </a:lnTo>
                    <a:lnTo>
                      <a:pt x="5198" y="1479"/>
                    </a:lnTo>
                    <a:lnTo>
                      <a:pt x="5225" y="1485"/>
                    </a:lnTo>
                    <a:lnTo>
                      <a:pt x="5251" y="1492"/>
                    </a:lnTo>
                    <a:lnTo>
                      <a:pt x="5277" y="1500"/>
                    </a:lnTo>
                    <a:lnTo>
                      <a:pt x="5302" y="1508"/>
                    </a:lnTo>
                    <a:lnTo>
                      <a:pt x="5328" y="1516"/>
                    </a:lnTo>
                    <a:lnTo>
                      <a:pt x="5354" y="1525"/>
                    </a:lnTo>
                    <a:lnTo>
                      <a:pt x="5379" y="1534"/>
                    </a:lnTo>
                    <a:lnTo>
                      <a:pt x="5405" y="1543"/>
                    </a:lnTo>
                    <a:lnTo>
                      <a:pt x="5431" y="1554"/>
                    </a:lnTo>
                    <a:lnTo>
                      <a:pt x="5456" y="1563"/>
                    </a:lnTo>
                    <a:lnTo>
                      <a:pt x="5508" y="1583"/>
                    </a:lnTo>
                    <a:lnTo>
                      <a:pt x="5558" y="1604"/>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49" name="组合 345277">
                <a:extLst>
                  <a:ext uri="{FF2B5EF4-FFF2-40B4-BE49-F238E27FC236}">
                    <a16:creationId xmlns:a16="http://schemas.microsoft.com/office/drawing/2014/main" id="{49F719F4-BA88-D377-A942-AB9E7ACBDC67}"/>
                  </a:ext>
                </a:extLst>
              </p:cNvPr>
              <p:cNvGrpSpPr>
                <a:grpSpLocks noChangeAspect="1"/>
              </p:cNvGrpSpPr>
              <p:nvPr/>
            </p:nvGrpSpPr>
            <p:grpSpPr>
              <a:xfrm>
                <a:off x="1757" y="2505"/>
                <a:ext cx="931" cy="2"/>
                <a:chOff x="2484" y="2491"/>
                <a:chExt cx="965" cy="1"/>
              </a:xfrm>
            </p:grpSpPr>
            <p:sp>
              <p:nvSpPr>
                <p:cNvPr id="157" name="直接连接符 345278">
                  <a:extLst>
                    <a:ext uri="{FF2B5EF4-FFF2-40B4-BE49-F238E27FC236}">
                      <a16:creationId xmlns:a16="http://schemas.microsoft.com/office/drawing/2014/main" id="{B20C75AD-DA3C-8226-3FA0-8D12F3557572}"/>
                    </a:ext>
                  </a:extLst>
                </p:cNvPr>
                <p:cNvSpPr>
                  <a:spLocks noChangeAspect="1"/>
                </p:cNvSpPr>
                <p:nvPr/>
              </p:nvSpPr>
              <p:spPr>
                <a:xfrm flipH="1">
                  <a:off x="3309" y="2491"/>
                  <a:ext cx="14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8" name="直接连接符 345279">
                  <a:extLst>
                    <a:ext uri="{FF2B5EF4-FFF2-40B4-BE49-F238E27FC236}">
                      <a16:creationId xmlns:a16="http://schemas.microsoft.com/office/drawing/2014/main" id="{2D4C448B-7016-FB4B-5455-5717B2A80C46}"/>
                    </a:ext>
                  </a:extLst>
                </p:cNvPr>
                <p:cNvSpPr>
                  <a:spLocks noChangeAspect="1"/>
                </p:cNvSpPr>
                <p:nvPr/>
              </p:nvSpPr>
              <p:spPr>
                <a:xfrm flipH="1">
                  <a:off x="3243" y="2491"/>
                  <a:ext cx="33"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9" name="直接连接符 345280">
                  <a:extLst>
                    <a:ext uri="{FF2B5EF4-FFF2-40B4-BE49-F238E27FC236}">
                      <a16:creationId xmlns:a16="http://schemas.microsoft.com/office/drawing/2014/main" id="{A4E420B6-640D-A562-B81C-841F3184AFD1}"/>
                    </a:ext>
                  </a:extLst>
                </p:cNvPr>
                <p:cNvSpPr>
                  <a:spLocks noChangeAspect="1"/>
                </p:cNvSpPr>
                <p:nvPr/>
              </p:nvSpPr>
              <p:spPr>
                <a:xfrm flipH="1">
                  <a:off x="3015" y="2491"/>
                  <a:ext cx="196"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0" name="直接连接符 345281">
                  <a:extLst>
                    <a:ext uri="{FF2B5EF4-FFF2-40B4-BE49-F238E27FC236}">
                      <a16:creationId xmlns:a16="http://schemas.microsoft.com/office/drawing/2014/main" id="{429804AB-9FA4-AAD7-D6EF-BB6CD6F0FE99}"/>
                    </a:ext>
                  </a:extLst>
                </p:cNvPr>
                <p:cNvSpPr>
                  <a:spLocks noChangeAspect="1"/>
                </p:cNvSpPr>
                <p:nvPr/>
              </p:nvSpPr>
              <p:spPr>
                <a:xfrm flipH="1">
                  <a:off x="2950" y="2491"/>
                  <a:ext cx="3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1" name="直接连接符 345282">
                  <a:extLst>
                    <a:ext uri="{FF2B5EF4-FFF2-40B4-BE49-F238E27FC236}">
                      <a16:creationId xmlns:a16="http://schemas.microsoft.com/office/drawing/2014/main" id="{D4440B4E-60D5-CC6C-AF55-A6373CF6335B}"/>
                    </a:ext>
                  </a:extLst>
                </p:cNvPr>
                <p:cNvSpPr>
                  <a:spLocks noChangeAspect="1"/>
                </p:cNvSpPr>
                <p:nvPr/>
              </p:nvSpPr>
              <p:spPr>
                <a:xfrm flipH="1">
                  <a:off x="2722" y="2491"/>
                  <a:ext cx="195"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2" name="直接连接符 345283">
                  <a:extLst>
                    <a:ext uri="{FF2B5EF4-FFF2-40B4-BE49-F238E27FC236}">
                      <a16:creationId xmlns:a16="http://schemas.microsoft.com/office/drawing/2014/main" id="{6B09949E-2F4C-8D60-EE21-D986C6132765}"/>
                    </a:ext>
                  </a:extLst>
                </p:cNvPr>
                <p:cNvSpPr>
                  <a:spLocks noChangeAspect="1"/>
                </p:cNvSpPr>
                <p:nvPr/>
              </p:nvSpPr>
              <p:spPr>
                <a:xfrm flipH="1">
                  <a:off x="2656" y="2491"/>
                  <a:ext cx="33"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3" name="直接连接符 345284">
                  <a:extLst>
                    <a:ext uri="{FF2B5EF4-FFF2-40B4-BE49-F238E27FC236}">
                      <a16:creationId xmlns:a16="http://schemas.microsoft.com/office/drawing/2014/main" id="{7FBCAF16-2D4E-C2BC-393D-738FA1B003FA}"/>
                    </a:ext>
                  </a:extLst>
                </p:cNvPr>
                <p:cNvSpPr>
                  <a:spLocks noChangeAspect="1"/>
                </p:cNvSpPr>
                <p:nvPr/>
              </p:nvSpPr>
              <p:spPr>
                <a:xfrm flipH="1">
                  <a:off x="2484" y="2491"/>
                  <a:ext cx="14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50" name="直接连接符 345285">
                <a:extLst>
                  <a:ext uri="{FF2B5EF4-FFF2-40B4-BE49-F238E27FC236}">
                    <a16:creationId xmlns:a16="http://schemas.microsoft.com/office/drawing/2014/main" id="{95EFDE8A-E3BE-4613-6907-C3F9B9772FB7}"/>
                  </a:ext>
                </a:extLst>
              </p:cNvPr>
              <p:cNvSpPr>
                <a:spLocks noChangeAspect="1"/>
              </p:cNvSpPr>
              <p:nvPr/>
            </p:nvSpPr>
            <p:spPr>
              <a:xfrm>
                <a:off x="2620" y="2187"/>
                <a:ext cx="1" cy="637"/>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1" name="任意多边形 345286">
                <a:extLst>
                  <a:ext uri="{FF2B5EF4-FFF2-40B4-BE49-F238E27FC236}">
                    <a16:creationId xmlns:a16="http://schemas.microsoft.com/office/drawing/2014/main" id="{D7C4A3D5-1764-86E9-9041-0DB11594250E}"/>
                  </a:ext>
                </a:extLst>
              </p:cNvPr>
              <p:cNvSpPr>
                <a:spLocks noChangeAspect="1"/>
              </p:cNvSpPr>
              <p:nvPr/>
            </p:nvSpPr>
            <p:spPr>
              <a:xfrm>
                <a:off x="2086" y="2442"/>
                <a:ext cx="125" cy="126"/>
              </a:xfrm>
              <a:custGeom>
                <a:avLst/>
                <a:gdLst/>
                <a:ahLst/>
                <a:cxnLst/>
                <a:rect l="0" t="0" r="0" b="0"/>
                <a:pathLst>
                  <a:path w="912" h="915">
                    <a:moveTo>
                      <a:pt x="912" y="458"/>
                    </a:moveTo>
                    <a:lnTo>
                      <a:pt x="911" y="416"/>
                    </a:lnTo>
                    <a:lnTo>
                      <a:pt x="905" y="374"/>
                    </a:lnTo>
                    <a:lnTo>
                      <a:pt x="896" y="333"/>
                    </a:lnTo>
                    <a:lnTo>
                      <a:pt x="882" y="293"/>
                    </a:lnTo>
                    <a:lnTo>
                      <a:pt x="864" y="253"/>
                    </a:lnTo>
                    <a:lnTo>
                      <a:pt x="844" y="217"/>
                    </a:lnTo>
                    <a:lnTo>
                      <a:pt x="820" y="182"/>
                    </a:lnTo>
                    <a:lnTo>
                      <a:pt x="793" y="150"/>
                    </a:lnTo>
                    <a:lnTo>
                      <a:pt x="764" y="120"/>
                    </a:lnTo>
                    <a:lnTo>
                      <a:pt x="731" y="92"/>
                    </a:lnTo>
                    <a:lnTo>
                      <a:pt x="696" y="69"/>
                    </a:lnTo>
                    <a:lnTo>
                      <a:pt x="660" y="48"/>
                    </a:lnTo>
                    <a:lnTo>
                      <a:pt x="622" y="32"/>
                    </a:lnTo>
                    <a:lnTo>
                      <a:pt x="581" y="18"/>
                    </a:lnTo>
                    <a:lnTo>
                      <a:pt x="540" y="8"/>
                    </a:lnTo>
                    <a:lnTo>
                      <a:pt x="498" y="3"/>
                    </a:lnTo>
                    <a:lnTo>
                      <a:pt x="456" y="0"/>
                    </a:lnTo>
                    <a:lnTo>
                      <a:pt x="414" y="3"/>
                    </a:lnTo>
                    <a:lnTo>
                      <a:pt x="372" y="8"/>
                    </a:lnTo>
                    <a:lnTo>
                      <a:pt x="331" y="18"/>
                    </a:lnTo>
                    <a:lnTo>
                      <a:pt x="291" y="32"/>
                    </a:lnTo>
                    <a:lnTo>
                      <a:pt x="253" y="48"/>
                    </a:lnTo>
                    <a:lnTo>
                      <a:pt x="216" y="69"/>
                    </a:lnTo>
                    <a:lnTo>
                      <a:pt x="181" y="92"/>
                    </a:lnTo>
                    <a:lnTo>
                      <a:pt x="149" y="120"/>
                    </a:lnTo>
                    <a:lnTo>
                      <a:pt x="119" y="150"/>
                    </a:lnTo>
                    <a:lnTo>
                      <a:pt x="92" y="182"/>
                    </a:lnTo>
                    <a:lnTo>
                      <a:pt x="69" y="217"/>
                    </a:lnTo>
                    <a:lnTo>
                      <a:pt x="48" y="253"/>
                    </a:lnTo>
                    <a:lnTo>
                      <a:pt x="30" y="293"/>
                    </a:lnTo>
                    <a:lnTo>
                      <a:pt x="17" y="333"/>
                    </a:lnTo>
                    <a:lnTo>
                      <a:pt x="8" y="374"/>
                    </a:lnTo>
                    <a:lnTo>
                      <a:pt x="2" y="416"/>
                    </a:lnTo>
                    <a:lnTo>
                      <a:pt x="0" y="458"/>
                    </a:lnTo>
                    <a:lnTo>
                      <a:pt x="2" y="500"/>
                    </a:lnTo>
                    <a:lnTo>
                      <a:pt x="8" y="542"/>
                    </a:lnTo>
                    <a:lnTo>
                      <a:pt x="17" y="582"/>
                    </a:lnTo>
                    <a:lnTo>
                      <a:pt x="30" y="622"/>
                    </a:lnTo>
                    <a:lnTo>
                      <a:pt x="48" y="662"/>
                    </a:lnTo>
                    <a:lnTo>
                      <a:pt x="69" y="698"/>
                    </a:lnTo>
                    <a:lnTo>
                      <a:pt x="92" y="733"/>
                    </a:lnTo>
                    <a:lnTo>
                      <a:pt x="119" y="766"/>
                    </a:lnTo>
                    <a:lnTo>
                      <a:pt x="149" y="795"/>
                    </a:lnTo>
                    <a:lnTo>
                      <a:pt x="181" y="822"/>
                    </a:lnTo>
                    <a:lnTo>
                      <a:pt x="216" y="846"/>
                    </a:lnTo>
                    <a:lnTo>
                      <a:pt x="253" y="867"/>
                    </a:lnTo>
                    <a:lnTo>
                      <a:pt x="291" y="883"/>
                    </a:lnTo>
                    <a:lnTo>
                      <a:pt x="331" y="897"/>
                    </a:lnTo>
                    <a:lnTo>
                      <a:pt x="372" y="907"/>
                    </a:lnTo>
                    <a:lnTo>
                      <a:pt x="414" y="913"/>
                    </a:lnTo>
                    <a:lnTo>
                      <a:pt x="456" y="915"/>
                    </a:lnTo>
                    <a:lnTo>
                      <a:pt x="498" y="913"/>
                    </a:lnTo>
                    <a:lnTo>
                      <a:pt x="540" y="907"/>
                    </a:lnTo>
                    <a:lnTo>
                      <a:pt x="581" y="897"/>
                    </a:lnTo>
                    <a:lnTo>
                      <a:pt x="622" y="883"/>
                    </a:lnTo>
                    <a:lnTo>
                      <a:pt x="660" y="867"/>
                    </a:lnTo>
                    <a:lnTo>
                      <a:pt x="696" y="846"/>
                    </a:lnTo>
                    <a:lnTo>
                      <a:pt x="731" y="822"/>
                    </a:lnTo>
                    <a:lnTo>
                      <a:pt x="764" y="795"/>
                    </a:lnTo>
                    <a:lnTo>
                      <a:pt x="793" y="766"/>
                    </a:lnTo>
                    <a:lnTo>
                      <a:pt x="820" y="733"/>
                    </a:lnTo>
                    <a:lnTo>
                      <a:pt x="844" y="698"/>
                    </a:lnTo>
                    <a:lnTo>
                      <a:pt x="864" y="662"/>
                    </a:lnTo>
                    <a:lnTo>
                      <a:pt x="882" y="622"/>
                    </a:lnTo>
                    <a:lnTo>
                      <a:pt x="896" y="582"/>
                    </a:lnTo>
                    <a:lnTo>
                      <a:pt x="905" y="542"/>
                    </a:lnTo>
                    <a:lnTo>
                      <a:pt x="911" y="500"/>
                    </a:lnTo>
                    <a:lnTo>
                      <a:pt x="912" y="458"/>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2" name="任意多边形 345287">
                <a:extLst>
                  <a:ext uri="{FF2B5EF4-FFF2-40B4-BE49-F238E27FC236}">
                    <a16:creationId xmlns:a16="http://schemas.microsoft.com/office/drawing/2014/main" id="{984FA763-BD47-9EDE-EDC5-FD1B270FBBF3}"/>
                  </a:ext>
                </a:extLst>
              </p:cNvPr>
              <p:cNvSpPr>
                <a:spLocks noChangeAspect="1"/>
              </p:cNvSpPr>
              <p:nvPr/>
            </p:nvSpPr>
            <p:spPr>
              <a:xfrm>
                <a:off x="1979" y="2335"/>
                <a:ext cx="338" cy="339"/>
              </a:xfrm>
              <a:custGeom>
                <a:avLst/>
                <a:gdLst/>
                <a:ahLst/>
                <a:cxnLst/>
                <a:rect l="0" t="0" r="0" b="0"/>
                <a:pathLst>
                  <a:path w="2454" h="2457">
                    <a:moveTo>
                      <a:pt x="2454" y="1229"/>
                    </a:moveTo>
                    <a:lnTo>
                      <a:pt x="2452" y="1160"/>
                    </a:lnTo>
                    <a:lnTo>
                      <a:pt x="2446" y="1091"/>
                    </a:lnTo>
                    <a:lnTo>
                      <a:pt x="2437" y="1023"/>
                    </a:lnTo>
                    <a:lnTo>
                      <a:pt x="2424" y="956"/>
                    </a:lnTo>
                    <a:lnTo>
                      <a:pt x="2406" y="889"/>
                    </a:lnTo>
                    <a:lnTo>
                      <a:pt x="2385" y="823"/>
                    </a:lnTo>
                    <a:lnTo>
                      <a:pt x="2361" y="758"/>
                    </a:lnTo>
                    <a:lnTo>
                      <a:pt x="2333" y="695"/>
                    </a:lnTo>
                    <a:lnTo>
                      <a:pt x="2301" y="635"/>
                    </a:lnTo>
                    <a:lnTo>
                      <a:pt x="2266" y="575"/>
                    </a:lnTo>
                    <a:lnTo>
                      <a:pt x="2228" y="518"/>
                    </a:lnTo>
                    <a:lnTo>
                      <a:pt x="2186" y="463"/>
                    </a:lnTo>
                    <a:lnTo>
                      <a:pt x="2142" y="411"/>
                    </a:lnTo>
                    <a:lnTo>
                      <a:pt x="2095" y="361"/>
                    </a:lnTo>
                    <a:lnTo>
                      <a:pt x="2045" y="313"/>
                    </a:lnTo>
                    <a:lnTo>
                      <a:pt x="1992" y="268"/>
                    </a:lnTo>
                    <a:lnTo>
                      <a:pt x="1937" y="228"/>
                    </a:lnTo>
                    <a:lnTo>
                      <a:pt x="1880" y="189"/>
                    </a:lnTo>
                    <a:lnTo>
                      <a:pt x="1821" y="154"/>
                    </a:lnTo>
                    <a:lnTo>
                      <a:pt x="1760" y="123"/>
                    </a:lnTo>
                    <a:lnTo>
                      <a:pt x="1697" y="95"/>
                    </a:lnTo>
                    <a:lnTo>
                      <a:pt x="1633" y="69"/>
                    </a:lnTo>
                    <a:lnTo>
                      <a:pt x="1566" y="49"/>
                    </a:lnTo>
                    <a:lnTo>
                      <a:pt x="1500" y="32"/>
                    </a:lnTo>
                    <a:lnTo>
                      <a:pt x="1432" y="18"/>
                    </a:lnTo>
                    <a:lnTo>
                      <a:pt x="1365" y="8"/>
                    </a:lnTo>
                    <a:lnTo>
                      <a:pt x="1296" y="2"/>
                    </a:lnTo>
                    <a:lnTo>
                      <a:pt x="1227" y="0"/>
                    </a:lnTo>
                    <a:lnTo>
                      <a:pt x="1158" y="2"/>
                    </a:lnTo>
                    <a:lnTo>
                      <a:pt x="1089" y="8"/>
                    </a:lnTo>
                    <a:lnTo>
                      <a:pt x="1022" y="18"/>
                    </a:lnTo>
                    <a:lnTo>
                      <a:pt x="954" y="32"/>
                    </a:lnTo>
                    <a:lnTo>
                      <a:pt x="887" y="49"/>
                    </a:lnTo>
                    <a:lnTo>
                      <a:pt x="822" y="69"/>
                    </a:lnTo>
                    <a:lnTo>
                      <a:pt x="758" y="95"/>
                    </a:lnTo>
                    <a:lnTo>
                      <a:pt x="695" y="123"/>
                    </a:lnTo>
                    <a:lnTo>
                      <a:pt x="633" y="154"/>
                    </a:lnTo>
                    <a:lnTo>
                      <a:pt x="575" y="189"/>
                    </a:lnTo>
                    <a:lnTo>
                      <a:pt x="518" y="228"/>
                    </a:lnTo>
                    <a:lnTo>
                      <a:pt x="462" y="268"/>
                    </a:lnTo>
                    <a:lnTo>
                      <a:pt x="409" y="313"/>
                    </a:lnTo>
                    <a:lnTo>
                      <a:pt x="360" y="361"/>
                    </a:lnTo>
                    <a:lnTo>
                      <a:pt x="312" y="411"/>
                    </a:lnTo>
                    <a:lnTo>
                      <a:pt x="268" y="463"/>
                    </a:lnTo>
                    <a:lnTo>
                      <a:pt x="226" y="518"/>
                    </a:lnTo>
                    <a:lnTo>
                      <a:pt x="189" y="575"/>
                    </a:lnTo>
                    <a:lnTo>
                      <a:pt x="154" y="635"/>
                    </a:lnTo>
                    <a:lnTo>
                      <a:pt x="122" y="695"/>
                    </a:lnTo>
                    <a:lnTo>
                      <a:pt x="94" y="758"/>
                    </a:lnTo>
                    <a:lnTo>
                      <a:pt x="70" y="823"/>
                    </a:lnTo>
                    <a:lnTo>
                      <a:pt x="49" y="889"/>
                    </a:lnTo>
                    <a:lnTo>
                      <a:pt x="31" y="956"/>
                    </a:lnTo>
                    <a:lnTo>
                      <a:pt x="17" y="1023"/>
                    </a:lnTo>
                    <a:lnTo>
                      <a:pt x="8" y="1091"/>
                    </a:lnTo>
                    <a:lnTo>
                      <a:pt x="2" y="1160"/>
                    </a:lnTo>
                    <a:lnTo>
                      <a:pt x="0" y="1229"/>
                    </a:lnTo>
                    <a:lnTo>
                      <a:pt x="2" y="1297"/>
                    </a:lnTo>
                    <a:lnTo>
                      <a:pt x="8" y="1366"/>
                    </a:lnTo>
                    <a:lnTo>
                      <a:pt x="17" y="1434"/>
                    </a:lnTo>
                    <a:lnTo>
                      <a:pt x="31" y="1502"/>
                    </a:lnTo>
                    <a:lnTo>
                      <a:pt x="49" y="1568"/>
                    </a:lnTo>
                    <a:lnTo>
                      <a:pt x="70" y="1635"/>
                    </a:lnTo>
                    <a:lnTo>
                      <a:pt x="94" y="1699"/>
                    </a:lnTo>
                    <a:lnTo>
                      <a:pt x="122" y="1762"/>
                    </a:lnTo>
                    <a:lnTo>
                      <a:pt x="154" y="1822"/>
                    </a:lnTo>
                    <a:lnTo>
                      <a:pt x="189" y="1882"/>
                    </a:lnTo>
                    <a:lnTo>
                      <a:pt x="226" y="1939"/>
                    </a:lnTo>
                    <a:lnTo>
                      <a:pt x="268" y="1994"/>
                    </a:lnTo>
                    <a:lnTo>
                      <a:pt x="312" y="2046"/>
                    </a:lnTo>
                    <a:lnTo>
                      <a:pt x="360" y="2097"/>
                    </a:lnTo>
                    <a:lnTo>
                      <a:pt x="409" y="2144"/>
                    </a:lnTo>
                    <a:lnTo>
                      <a:pt x="462" y="2189"/>
                    </a:lnTo>
                    <a:lnTo>
                      <a:pt x="518" y="2230"/>
                    </a:lnTo>
                    <a:lnTo>
                      <a:pt x="575" y="2268"/>
                    </a:lnTo>
                    <a:lnTo>
                      <a:pt x="633" y="2303"/>
                    </a:lnTo>
                    <a:lnTo>
                      <a:pt x="695" y="2335"/>
                    </a:lnTo>
                    <a:lnTo>
                      <a:pt x="758" y="2363"/>
                    </a:lnTo>
                    <a:lnTo>
                      <a:pt x="822" y="2388"/>
                    </a:lnTo>
                    <a:lnTo>
                      <a:pt x="887" y="2408"/>
                    </a:lnTo>
                    <a:lnTo>
                      <a:pt x="954" y="2426"/>
                    </a:lnTo>
                    <a:lnTo>
                      <a:pt x="1022" y="2440"/>
                    </a:lnTo>
                    <a:lnTo>
                      <a:pt x="1089" y="2449"/>
                    </a:lnTo>
                    <a:lnTo>
                      <a:pt x="1158" y="2455"/>
                    </a:lnTo>
                    <a:lnTo>
                      <a:pt x="1227" y="2457"/>
                    </a:lnTo>
                    <a:lnTo>
                      <a:pt x="1296" y="2455"/>
                    </a:lnTo>
                    <a:lnTo>
                      <a:pt x="1365" y="2449"/>
                    </a:lnTo>
                    <a:lnTo>
                      <a:pt x="1432" y="2440"/>
                    </a:lnTo>
                    <a:lnTo>
                      <a:pt x="1500" y="2426"/>
                    </a:lnTo>
                    <a:lnTo>
                      <a:pt x="1566" y="2408"/>
                    </a:lnTo>
                    <a:lnTo>
                      <a:pt x="1633" y="2388"/>
                    </a:lnTo>
                    <a:lnTo>
                      <a:pt x="1697" y="2363"/>
                    </a:lnTo>
                    <a:lnTo>
                      <a:pt x="1760" y="2335"/>
                    </a:lnTo>
                    <a:lnTo>
                      <a:pt x="1821" y="2303"/>
                    </a:lnTo>
                    <a:lnTo>
                      <a:pt x="1880" y="2268"/>
                    </a:lnTo>
                    <a:lnTo>
                      <a:pt x="1937" y="2230"/>
                    </a:lnTo>
                    <a:lnTo>
                      <a:pt x="1992" y="2189"/>
                    </a:lnTo>
                    <a:lnTo>
                      <a:pt x="2045" y="2144"/>
                    </a:lnTo>
                    <a:lnTo>
                      <a:pt x="2095" y="2097"/>
                    </a:lnTo>
                    <a:lnTo>
                      <a:pt x="2142" y="2046"/>
                    </a:lnTo>
                    <a:lnTo>
                      <a:pt x="2186" y="1994"/>
                    </a:lnTo>
                    <a:lnTo>
                      <a:pt x="2228" y="1939"/>
                    </a:lnTo>
                    <a:lnTo>
                      <a:pt x="2266" y="1882"/>
                    </a:lnTo>
                    <a:lnTo>
                      <a:pt x="2301" y="1822"/>
                    </a:lnTo>
                    <a:lnTo>
                      <a:pt x="2333" y="1762"/>
                    </a:lnTo>
                    <a:lnTo>
                      <a:pt x="2361" y="1699"/>
                    </a:lnTo>
                    <a:lnTo>
                      <a:pt x="2385" y="1635"/>
                    </a:lnTo>
                    <a:lnTo>
                      <a:pt x="2406" y="1568"/>
                    </a:lnTo>
                    <a:lnTo>
                      <a:pt x="2424" y="1502"/>
                    </a:lnTo>
                    <a:lnTo>
                      <a:pt x="2437" y="1434"/>
                    </a:lnTo>
                    <a:lnTo>
                      <a:pt x="2446" y="1366"/>
                    </a:lnTo>
                    <a:lnTo>
                      <a:pt x="2452" y="1297"/>
                    </a:lnTo>
                    <a:lnTo>
                      <a:pt x="2454" y="1229"/>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3" name="直接连接符 345288">
                <a:extLst>
                  <a:ext uri="{FF2B5EF4-FFF2-40B4-BE49-F238E27FC236}">
                    <a16:creationId xmlns:a16="http://schemas.microsoft.com/office/drawing/2014/main" id="{4CDB3593-C303-9456-139E-2E1436D10B22}"/>
                  </a:ext>
                </a:extLst>
              </p:cNvPr>
              <p:cNvSpPr>
                <a:spLocks noChangeAspect="1"/>
              </p:cNvSpPr>
              <p:nvPr/>
            </p:nvSpPr>
            <p:spPr>
              <a:xfrm flipV="1">
                <a:off x="2148" y="2552"/>
                <a:ext cx="1" cy="16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4" name="直接连接符 345289">
                <a:extLst>
                  <a:ext uri="{FF2B5EF4-FFF2-40B4-BE49-F238E27FC236}">
                    <a16:creationId xmlns:a16="http://schemas.microsoft.com/office/drawing/2014/main" id="{22FE3B59-674D-0778-9D39-CFD73B20CA37}"/>
                  </a:ext>
                </a:extLst>
              </p:cNvPr>
              <p:cNvSpPr>
                <a:spLocks noChangeAspect="1"/>
              </p:cNvSpPr>
              <p:nvPr/>
            </p:nvSpPr>
            <p:spPr>
              <a:xfrm flipV="1">
                <a:off x="2148" y="2490"/>
                <a:ext cx="1" cy="3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5" name="直接连接符 345290">
                <a:extLst>
                  <a:ext uri="{FF2B5EF4-FFF2-40B4-BE49-F238E27FC236}">
                    <a16:creationId xmlns:a16="http://schemas.microsoft.com/office/drawing/2014/main" id="{0D52B8B6-2194-CA8F-7C97-742806B44078}"/>
                  </a:ext>
                </a:extLst>
              </p:cNvPr>
              <p:cNvSpPr>
                <a:spLocks noChangeAspect="1"/>
              </p:cNvSpPr>
              <p:nvPr/>
            </p:nvSpPr>
            <p:spPr>
              <a:xfrm flipV="1">
                <a:off x="2148" y="2295"/>
                <a:ext cx="1" cy="16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6" name="直接连接符 345291">
                <a:extLst>
                  <a:ext uri="{FF2B5EF4-FFF2-40B4-BE49-F238E27FC236}">
                    <a16:creationId xmlns:a16="http://schemas.microsoft.com/office/drawing/2014/main" id="{AB6D93B3-1641-B7BB-6834-7CD1642556AF}"/>
                  </a:ext>
                </a:extLst>
              </p:cNvPr>
              <p:cNvSpPr>
                <a:spLocks noChangeAspect="1"/>
              </p:cNvSpPr>
              <p:nvPr/>
            </p:nvSpPr>
            <p:spPr>
              <a:xfrm>
                <a:off x="2463" y="2201"/>
                <a:ext cx="1" cy="600"/>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grpSp>
        <p:nvGrpSpPr>
          <p:cNvPr id="207" name="组合 206">
            <a:extLst>
              <a:ext uri="{FF2B5EF4-FFF2-40B4-BE49-F238E27FC236}">
                <a16:creationId xmlns:a16="http://schemas.microsoft.com/office/drawing/2014/main" id="{8CDDB03A-A83E-D64B-B411-CEEFD516C061}"/>
              </a:ext>
            </a:extLst>
          </p:cNvPr>
          <p:cNvGrpSpPr/>
          <p:nvPr/>
        </p:nvGrpSpPr>
        <p:grpSpPr>
          <a:xfrm>
            <a:off x="381000" y="1944688"/>
            <a:ext cx="1497013" cy="2474912"/>
            <a:chOff x="240" y="1225"/>
            <a:chExt cx="943" cy="1559"/>
          </a:xfrm>
        </p:grpSpPr>
        <p:grpSp>
          <p:nvGrpSpPr>
            <p:cNvPr id="208" name="组合 345293">
              <a:extLst>
                <a:ext uri="{FF2B5EF4-FFF2-40B4-BE49-F238E27FC236}">
                  <a16:creationId xmlns:a16="http://schemas.microsoft.com/office/drawing/2014/main" id="{E17810FC-4300-210B-848B-06795C303A41}"/>
                </a:ext>
              </a:extLst>
            </p:cNvPr>
            <p:cNvGrpSpPr/>
            <p:nvPr/>
          </p:nvGrpSpPr>
          <p:grpSpPr>
            <a:xfrm>
              <a:off x="240" y="1225"/>
              <a:ext cx="876" cy="813"/>
              <a:chOff x="240" y="1225"/>
              <a:chExt cx="876" cy="813"/>
            </a:xfrm>
          </p:grpSpPr>
          <p:sp>
            <p:nvSpPr>
              <p:cNvPr id="230" name="任意多边形 345294">
                <a:extLst>
                  <a:ext uri="{FF2B5EF4-FFF2-40B4-BE49-F238E27FC236}">
                    <a16:creationId xmlns:a16="http://schemas.microsoft.com/office/drawing/2014/main" id="{DA757571-9F3A-402A-5844-873130F59CF8}"/>
                  </a:ext>
                </a:extLst>
              </p:cNvPr>
              <p:cNvSpPr>
                <a:spLocks noChangeAspect="1"/>
              </p:cNvSpPr>
              <p:nvPr/>
            </p:nvSpPr>
            <p:spPr>
              <a:xfrm>
                <a:off x="240" y="1225"/>
                <a:ext cx="136" cy="757"/>
              </a:xfrm>
              <a:custGeom>
                <a:avLst/>
                <a:gdLst/>
                <a:ahLst/>
                <a:cxnLst/>
                <a:rect l="0" t="0" r="0" b="0"/>
                <a:pathLst>
                  <a:path w="984" h="5493">
                    <a:moveTo>
                      <a:pt x="482" y="0"/>
                    </a:moveTo>
                    <a:lnTo>
                      <a:pt x="373" y="143"/>
                    </a:lnTo>
                    <a:lnTo>
                      <a:pt x="321" y="215"/>
                    </a:lnTo>
                    <a:lnTo>
                      <a:pt x="270" y="289"/>
                    </a:lnTo>
                    <a:lnTo>
                      <a:pt x="221" y="364"/>
                    </a:lnTo>
                    <a:lnTo>
                      <a:pt x="173" y="443"/>
                    </a:lnTo>
                    <a:lnTo>
                      <a:pt x="151" y="482"/>
                    </a:lnTo>
                    <a:lnTo>
                      <a:pt x="130" y="522"/>
                    </a:lnTo>
                    <a:lnTo>
                      <a:pt x="110" y="564"/>
                    </a:lnTo>
                    <a:lnTo>
                      <a:pt x="90" y="605"/>
                    </a:lnTo>
                    <a:lnTo>
                      <a:pt x="74" y="647"/>
                    </a:lnTo>
                    <a:lnTo>
                      <a:pt x="57" y="688"/>
                    </a:lnTo>
                    <a:lnTo>
                      <a:pt x="43" y="731"/>
                    </a:lnTo>
                    <a:lnTo>
                      <a:pt x="30" y="773"/>
                    </a:lnTo>
                    <a:lnTo>
                      <a:pt x="21" y="815"/>
                    </a:lnTo>
                    <a:lnTo>
                      <a:pt x="13" y="857"/>
                    </a:lnTo>
                    <a:lnTo>
                      <a:pt x="7" y="900"/>
                    </a:lnTo>
                    <a:lnTo>
                      <a:pt x="2" y="942"/>
                    </a:lnTo>
                    <a:lnTo>
                      <a:pt x="0" y="984"/>
                    </a:lnTo>
                    <a:lnTo>
                      <a:pt x="0" y="1027"/>
                    </a:lnTo>
                    <a:lnTo>
                      <a:pt x="1" y="1069"/>
                    </a:lnTo>
                    <a:lnTo>
                      <a:pt x="5" y="1112"/>
                    </a:lnTo>
                    <a:lnTo>
                      <a:pt x="9" y="1154"/>
                    </a:lnTo>
                    <a:lnTo>
                      <a:pt x="15" y="1197"/>
                    </a:lnTo>
                    <a:lnTo>
                      <a:pt x="22" y="1239"/>
                    </a:lnTo>
                    <a:lnTo>
                      <a:pt x="32" y="1283"/>
                    </a:lnTo>
                    <a:lnTo>
                      <a:pt x="41" y="1326"/>
                    </a:lnTo>
                    <a:lnTo>
                      <a:pt x="53" y="1368"/>
                    </a:lnTo>
                    <a:lnTo>
                      <a:pt x="64" y="1411"/>
                    </a:lnTo>
                    <a:lnTo>
                      <a:pt x="77" y="1454"/>
                    </a:lnTo>
                    <a:lnTo>
                      <a:pt x="106" y="1539"/>
                    </a:lnTo>
                    <a:lnTo>
                      <a:pt x="139" y="1626"/>
                    </a:lnTo>
                    <a:lnTo>
                      <a:pt x="174" y="1712"/>
                    </a:lnTo>
                    <a:lnTo>
                      <a:pt x="210" y="1798"/>
                    </a:lnTo>
                    <a:lnTo>
                      <a:pt x="286" y="1972"/>
                    </a:lnTo>
                    <a:lnTo>
                      <a:pt x="362" y="2147"/>
                    </a:lnTo>
                    <a:lnTo>
                      <a:pt x="399" y="2235"/>
                    </a:lnTo>
                    <a:lnTo>
                      <a:pt x="433" y="2323"/>
                    </a:lnTo>
                    <a:lnTo>
                      <a:pt x="464" y="2411"/>
                    </a:lnTo>
                    <a:lnTo>
                      <a:pt x="494" y="2499"/>
                    </a:lnTo>
                    <a:lnTo>
                      <a:pt x="506" y="2544"/>
                    </a:lnTo>
                    <a:lnTo>
                      <a:pt x="518" y="2588"/>
                    </a:lnTo>
                    <a:lnTo>
                      <a:pt x="530" y="2632"/>
                    </a:lnTo>
                    <a:lnTo>
                      <a:pt x="539" y="2677"/>
                    </a:lnTo>
                    <a:lnTo>
                      <a:pt x="547" y="2722"/>
                    </a:lnTo>
                    <a:lnTo>
                      <a:pt x="554" y="2767"/>
                    </a:lnTo>
                    <a:lnTo>
                      <a:pt x="560" y="2811"/>
                    </a:lnTo>
                    <a:lnTo>
                      <a:pt x="565" y="2856"/>
                    </a:lnTo>
                    <a:lnTo>
                      <a:pt x="568" y="2901"/>
                    </a:lnTo>
                    <a:lnTo>
                      <a:pt x="571" y="2946"/>
                    </a:lnTo>
                    <a:lnTo>
                      <a:pt x="573" y="3036"/>
                    </a:lnTo>
                    <a:lnTo>
                      <a:pt x="573" y="3126"/>
                    </a:lnTo>
                    <a:lnTo>
                      <a:pt x="571" y="3216"/>
                    </a:lnTo>
                    <a:lnTo>
                      <a:pt x="561" y="3397"/>
                    </a:lnTo>
                    <a:lnTo>
                      <a:pt x="551" y="3576"/>
                    </a:lnTo>
                    <a:lnTo>
                      <a:pt x="547" y="3666"/>
                    </a:lnTo>
                    <a:lnTo>
                      <a:pt x="546" y="3755"/>
                    </a:lnTo>
                    <a:lnTo>
                      <a:pt x="547" y="3845"/>
                    </a:lnTo>
                    <a:lnTo>
                      <a:pt x="551" y="3933"/>
                    </a:lnTo>
                    <a:lnTo>
                      <a:pt x="558" y="4021"/>
                    </a:lnTo>
                    <a:lnTo>
                      <a:pt x="568" y="4109"/>
                    </a:lnTo>
                    <a:lnTo>
                      <a:pt x="580" y="4197"/>
                    </a:lnTo>
                    <a:lnTo>
                      <a:pt x="596" y="4284"/>
                    </a:lnTo>
                    <a:lnTo>
                      <a:pt x="614" y="4372"/>
                    </a:lnTo>
                    <a:lnTo>
                      <a:pt x="634" y="4459"/>
                    </a:lnTo>
                    <a:lnTo>
                      <a:pt x="656" y="4546"/>
                    </a:lnTo>
                    <a:lnTo>
                      <a:pt x="679" y="4633"/>
                    </a:lnTo>
                    <a:lnTo>
                      <a:pt x="705" y="4720"/>
                    </a:lnTo>
                    <a:lnTo>
                      <a:pt x="732" y="4806"/>
                    </a:lnTo>
                    <a:lnTo>
                      <a:pt x="761" y="4892"/>
                    </a:lnTo>
                    <a:lnTo>
                      <a:pt x="790" y="4977"/>
                    </a:lnTo>
                    <a:lnTo>
                      <a:pt x="852" y="5150"/>
                    </a:lnTo>
                    <a:lnTo>
                      <a:pt x="917" y="5322"/>
                    </a:lnTo>
                    <a:lnTo>
                      <a:pt x="984" y="5493"/>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1" name="直接连接符 345295">
                <a:extLst>
                  <a:ext uri="{FF2B5EF4-FFF2-40B4-BE49-F238E27FC236}">
                    <a16:creationId xmlns:a16="http://schemas.microsoft.com/office/drawing/2014/main" id="{53282E44-9FAC-23B2-2DB2-30C457366E27}"/>
                  </a:ext>
                </a:extLst>
              </p:cNvPr>
              <p:cNvSpPr>
                <a:spLocks noChangeAspect="1"/>
              </p:cNvSpPr>
              <p:nvPr/>
            </p:nvSpPr>
            <p:spPr>
              <a:xfrm>
                <a:off x="244" y="1335"/>
                <a:ext cx="178" cy="103"/>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2" name="直接连接符 345296">
                <a:extLst>
                  <a:ext uri="{FF2B5EF4-FFF2-40B4-BE49-F238E27FC236}">
                    <a16:creationId xmlns:a16="http://schemas.microsoft.com/office/drawing/2014/main" id="{EC639FCB-BF1F-E79E-747E-1ED230071773}"/>
                  </a:ext>
                </a:extLst>
              </p:cNvPr>
              <p:cNvSpPr>
                <a:spLocks noChangeAspect="1"/>
              </p:cNvSpPr>
              <p:nvPr/>
            </p:nvSpPr>
            <p:spPr>
              <a:xfrm flipV="1">
                <a:off x="252" y="1237"/>
                <a:ext cx="74" cy="7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3" name="直接连接符 345297">
                <a:extLst>
                  <a:ext uri="{FF2B5EF4-FFF2-40B4-BE49-F238E27FC236}">
                    <a16:creationId xmlns:a16="http://schemas.microsoft.com/office/drawing/2014/main" id="{24331982-6607-21EB-6E83-EB464203D95C}"/>
                  </a:ext>
                </a:extLst>
              </p:cNvPr>
              <p:cNvSpPr>
                <a:spLocks noChangeAspect="1"/>
              </p:cNvSpPr>
              <p:nvPr/>
            </p:nvSpPr>
            <p:spPr>
              <a:xfrm flipV="1">
                <a:off x="278" y="1262"/>
                <a:ext cx="93" cy="9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4" name="直接连接符 345298">
                <a:extLst>
                  <a:ext uri="{FF2B5EF4-FFF2-40B4-BE49-F238E27FC236}">
                    <a16:creationId xmlns:a16="http://schemas.microsoft.com/office/drawing/2014/main" id="{D240F8CA-674C-2E4B-4457-518726668E66}"/>
                  </a:ext>
                </a:extLst>
              </p:cNvPr>
              <p:cNvSpPr>
                <a:spLocks noChangeAspect="1"/>
              </p:cNvSpPr>
              <p:nvPr/>
            </p:nvSpPr>
            <p:spPr>
              <a:xfrm flipV="1">
                <a:off x="324" y="1288"/>
                <a:ext cx="91" cy="9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5" name="直接连接符 345299">
                <a:extLst>
                  <a:ext uri="{FF2B5EF4-FFF2-40B4-BE49-F238E27FC236}">
                    <a16:creationId xmlns:a16="http://schemas.microsoft.com/office/drawing/2014/main" id="{B0B27CBC-22E5-A2ED-0693-92DC3B673FD0}"/>
                  </a:ext>
                </a:extLst>
              </p:cNvPr>
              <p:cNvSpPr>
                <a:spLocks noChangeAspect="1"/>
              </p:cNvSpPr>
              <p:nvPr/>
            </p:nvSpPr>
            <p:spPr>
              <a:xfrm flipV="1">
                <a:off x="368" y="1315"/>
                <a:ext cx="92"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6" name="直接连接符 345300">
                <a:extLst>
                  <a:ext uri="{FF2B5EF4-FFF2-40B4-BE49-F238E27FC236}">
                    <a16:creationId xmlns:a16="http://schemas.microsoft.com/office/drawing/2014/main" id="{EE6EAE33-C51C-29B4-A7B0-A40AFEFFDF3E}"/>
                  </a:ext>
                </a:extLst>
              </p:cNvPr>
              <p:cNvSpPr>
                <a:spLocks noChangeAspect="1"/>
              </p:cNvSpPr>
              <p:nvPr/>
            </p:nvSpPr>
            <p:spPr>
              <a:xfrm flipV="1">
                <a:off x="414" y="1320"/>
                <a:ext cx="111" cy="11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7" name="直接连接符 345301">
                <a:extLst>
                  <a:ext uri="{FF2B5EF4-FFF2-40B4-BE49-F238E27FC236}">
                    <a16:creationId xmlns:a16="http://schemas.microsoft.com/office/drawing/2014/main" id="{C66CFD1D-342F-9CB1-67C0-438703E984A7}"/>
                  </a:ext>
                </a:extLst>
              </p:cNvPr>
              <p:cNvSpPr>
                <a:spLocks noChangeAspect="1"/>
              </p:cNvSpPr>
              <p:nvPr/>
            </p:nvSpPr>
            <p:spPr>
              <a:xfrm flipV="1">
                <a:off x="439" y="1368"/>
                <a:ext cx="110" cy="11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8" name="直接连接符 345302">
                <a:extLst>
                  <a:ext uri="{FF2B5EF4-FFF2-40B4-BE49-F238E27FC236}">
                    <a16:creationId xmlns:a16="http://schemas.microsoft.com/office/drawing/2014/main" id="{AD416726-753B-E8A2-2F72-22F0A310EE6C}"/>
                  </a:ext>
                </a:extLst>
              </p:cNvPr>
              <p:cNvSpPr>
                <a:spLocks noChangeAspect="1"/>
              </p:cNvSpPr>
              <p:nvPr/>
            </p:nvSpPr>
            <p:spPr>
              <a:xfrm flipV="1">
                <a:off x="439" y="1438"/>
                <a:ext cx="110" cy="11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9" name="直接连接符 345303">
                <a:extLst>
                  <a:ext uri="{FF2B5EF4-FFF2-40B4-BE49-F238E27FC236}">
                    <a16:creationId xmlns:a16="http://schemas.microsoft.com/office/drawing/2014/main" id="{41B344B2-5159-3E94-74B3-752F13944857}"/>
                  </a:ext>
                </a:extLst>
              </p:cNvPr>
              <p:cNvSpPr>
                <a:spLocks noChangeAspect="1"/>
              </p:cNvSpPr>
              <p:nvPr/>
            </p:nvSpPr>
            <p:spPr>
              <a:xfrm flipV="1">
                <a:off x="439" y="1509"/>
                <a:ext cx="110" cy="11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0" name="直接连接符 345304">
                <a:extLst>
                  <a:ext uri="{FF2B5EF4-FFF2-40B4-BE49-F238E27FC236}">
                    <a16:creationId xmlns:a16="http://schemas.microsoft.com/office/drawing/2014/main" id="{8897649B-9917-BC51-BF90-89B2A528413A}"/>
                  </a:ext>
                </a:extLst>
              </p:cNvPr>
              <p:cNvSpPr>
                <a:spLocks noChangeAspect="1"/>
              </p:cNvSpPr>
              <p:nvPr/>
            </p:nvSpPr>
            <p:spPr>
              <a:xfrm flipV="1">
                <a:off x="706" y="1320"/>
                <a:ext cx="31" cy="3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1" name="直接连接符 345305">
                <a:extLst>
                  <a:ext uri="{FF2B5EF4-FFF2-40B4-BE49-F238E27FC236}">
                    <a16:creationId xmlns:a16="http://schemas.microsoft.com/office/drawing/2014/main" id="{0CB8FAC9-C462-3127-4521-B26CAC3259D7}"/>
                  </a:ext>
                </a:extLst>
              </p:cNvPr>
              <p:cNvSpPr>
                <a:spLocks noChangeAspect="1"/>
              </p:cNvSpPr>
              <p:nvPr/>
            </p:nvSpPr>
            <p:spPr>
              <a:xfrm flipV="1">
                <a:off x="439" y="1580"/>
                <a:ext cx="110" cy="11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2" name="直接连接符 345306">
                <a:extLst>
                  <a:ext uri="{FF2B5EF4-FFF2-40B4-BE49-F238E27FC236}">
                    <a16:creationId xmlns:a16="http://schemas.microsoft.com/office/drawing/2014/main" id="{2B80FEB2-8270-1055-4278-276D11F533A4}"/>
                  </a:ext>
                </a:extLst>
              </p:cNvPr>
              <p:cNvSpPr>
                <a:spLocks noChangeAspect="1"/>
              </p:cNvSpPr>
              <p:nvPr/>
            </p:nvSpPr>
            <p:spPr>
              <a:xfrm flipV="1">
                <a:off x="706" y="1345"/>
                <a:ext cx="78" cy="7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3" name="直接连接符 345307">
                <a:extLst>
                  <a:ext uri="{FF2B5EF4-FFF2-40B4-BE49-F238E27FC236}">
                    <a16:creationId xmlns:a16="http://schemas.microsoft.com/office/drawing/2014/main" id="{CF7F9E3E-8A82-AA91-C33D-A82DCCEAB033}"/>
                  </a:ext>
                </a:extLst>
              </p:cNvPr>
              <p:cNvSpPr>
                <a:spLocks noChangeAspect="1"/>
              </p:cNvSpPr>
              <p:nvPr/>
            </p:nvSpPr>
            <p:spPr>
              <a:xfrm flipV="1">
                <a:off x="439" y="1650"/>
                <a:ext cx="110" cy="11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4" name="直接连接符 345308">
                <a:extLst>
                  <a:ext uri="{FF2B5EF4-FFF2-40B4-BE49-F238E27FC236}">
                    <a16:creationId xmlns:a16="http://schemas.microsoft.com/office/drawing/2014/main" id="{9819D040-D1D7-AD4E-BBFE-AF567134EC7B}"/>
                  </a:ext>
                </a:extLst>
              </p:cNvPr>
              <p:cNvSpPr>
                <a:spLocks noChangeAspect="1"/>
              </p:cNvSpPr>
              <p:nvPr/>
            </p:nvSpPr>
            <p:spPr>
              <a:xfrm flipV="1">
                <a:off x="706" y="1414"/>
                <a:ext cx="78" cy="7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5" name="直接连接符 345309">
                <a:extLst>
                  <a:ext uri="{FF2B5EF4-FFF2-40B4-BE49-F238E27FC236}">
                    <a16:creationId xmlns:a16="http://schemas.microsoft.com/office/drawing/2014/main" id="{949FF408-7DC3-221C-1B87-C6B94E6394EF}"/>
                  </a:ext>
                </a:extLst>
              </p:cNvPr>
              <p:cNvSpPr>
                <a:spLocks noChangeAspect="1"/>
              </p:cNvSpPr>
              <p:nvPr/>
            </p:nvSpPr>
            <p:spPr>
              <a:xfrm flipV="1">
                <a:off x="476" y="1721"/>
                <a:ext cx="73" cy="7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6" name="直接连接符 345310">
                <a:extLst>
                  <a:ext uri="{FF2B5EF4-FFF2-40B4-BE49-F238E27FC236}">
                    <a16:creationId xmlns:a16="http://schemas.microsoft.com/office/drawing/2014/main" id="{C723B03F-E657-C276-1A4B-3645F385B239}"/>
                  </a:ext>
                </a:extLst>
              </p:cNvPr>
              <p:cNvSpPr>
                <a:spLocks noChangeAspect="1"/>
              </p:cNvSpPr>
              <p:nvPr/>
            </p:nvSpPr>
            <p:spPr>
              <a:xfrm flipV="1">
                <a:off x="706" y="1484"/>
                <a:ext cx="78" cy="7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7" name="直接连接符 345311">
                <a:extLst>
                  <a:ext uri="{FF2B5EF4-FFF2-40B4-BE49-F238E27FC236}">
                    <a16:creationId xmlns:a16="http://schemas.microsoft.com/office/drawing/2014/main" id="{66F74874-64F8-ED7B-3AE3-C21FD6F88266}"/>
                  </a:ext>
                </a:extLst>
              </p:cNvPr>
              <p:cNvSpPr>
                <a:spLocks noChangeAspect="1"/>
              </p:cNvSpPr>
              <p:nvPr/>
            </p:nvSpPr>
            <p:spPr>
              <a:xfrm flipV="1">
                <a:off x="547" y="1791"/>
                <a:ext cx="2"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8" name="直接连接符 345312">
                <a:extLst>
                  <a:ext uri="{FF2B5EF4-FFF2-40B4-BE49-F238E27FC236}">
                    <a16:creationId xmlns:a16="http://schemas.microsoft.com/office/drawing/2014/main" id="{11DC1449-62FA-B484-FAF7-ECAF91EEF611}"/>
                  </a:ext>
                </a:extLst>
              </p:cNvPr>
              <p:cNvSpPr>
                <a:spLocks noChangeAspect="1"/>
              </p:cNvSpPr>
              <p:nvPr/>
            </p:nvSpPr>
            <p:spPr>
              <a:xfrm flipV="1">
                <a:off x="706" y="1556"/>
                <a:ext cx="78" cy="7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9" name="直接连接符 345313">
                <a:extLst>
                  <a:ext uri="{FF2B5EF4-FFF2-40B4-BE49-F238E27FC236}">
                    <a16:creationId xmlns:a16="http://schemas.microsoft.com/office/drawing/2014/main" id="{9DA54DE0-F7A3-E56D-1AED-11AEF7E17569}"/>
                  </a:ext>
                </a:extLst>
              </p:cNvPr>
              <p:cNvSpPr>
                <a:spLocks noChangeAspect="1"/>
              </p:cNvSpPr>
              <p:nvPr/>
            </p:nvSpPr>
            <p:spPr>
              <a:xfrm flipV="1">
                <a:off x="706" y="1617"/>
                <a:ext cx="89" cy="8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0" name="直接连接符 345314">
                <a:extLst>
                  <a:ext uri="{FF2B5EF4-FFF2-40B4-BE49-F238E27FC236}">
                    <a16:creationId xmlns:a16="http://schemas.microsoft.com/office/drawing/2014/main" id="{D874326B-374A-7312-121C-F4282983D8D3}"/>
                  </a:ext>
                </a:extLst>
              </p:cNvPr>
              <p:cNvSpPr>
                <a:spLocks noChangeAspect="1"/>
              </p:cNvSpPr>
              <p:nvPr/>
            </p:nvSpPr>
            <p:spPr>
              <a:xfrm flipV="1">
                <a:off x="706" y="1657"/>
                <a:ext cx="117" cy="11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1" name="直接连接符 345315">
                <a:extLst>
                  <a:ext uri="{FF2B5EF4-FFF2-40B4-BE49-F238E27FC236}">
                    <a16:creationId xmlns:a16="http://schemas.microsoft.com/office/drawing/2014/main" id="{4E9848F7-CE47-CA79-7454-4C1524B03C9A}"/>
                  </a:ext>
                </a:extLst>
              </p:cNvPr>
              <p:cNvSpPr>
                <a:spLocks noChangeAspect="1"/>
              </p:cNvSpPr>
              <p:nvPr/>
            </p:nvSpPr>
            <p:spPr>
              <a:xfrm flipV="1">
                <a:off x="754" y="1698"/>
                <a:ext cx="99" cy="10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2" name="直接连接符 345316">
                <a:extLst>
                  <a:ext uri="{FF2B5EF4-FFF2-40B4-BE49-F238E27FC236}">
                    <a16:creationId xmlns:a16="http://schemas.microsoft.com/office/drawing/2014/main" id="{318AC514-3E5F-E8D1-987C-06950F83062D}"/>
                  </a:ext>
                </a:extLst>
              </p:cNvPr>
              <p:cNvSpPr>
                <a:spLocks noChangeAspect="1"/>
              </p:cNvSpPr>
              <p:nvPr/>
            </p:nvSpPr>
            <p:spPr>
              <a:xfrm flipV="1">
                <a:off x="786" y="1739"/>
                <a:ext cx="97" cy="9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3" name="直接连接符 345317">
                <a:extLst>
                  <a:ext uri="{FF2B5EF4-FFF2-40B4-BE49-F238E27FC236}">
                    <a16:creationId xmlns:a16="http://schemas.microsoft.com/office/drawing/2014/main" id="{3026F1DF-2043-F0D0-5C35-A63CBC35DD51}"/>
                  </a:ext>
                </a:extLst>
              </p:cNvPr>
              <p:cNvSpPr>
                <a:spLocks noChangeAspect="1"/>
              </p:cNvSpPr>
              <p:nvPr/>
            </p:nvSpPr>
            <p:spPr>
              <a:xfrm flipV="1">
                <a:off x="816" y="1780"/>
                <a:ext cx="97" cy="9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4" name="直接连接符 345318">
                <a:extLst>
                  <a:ext uri="{FF2B5EF4-FFF2-40B4-BE49-F238E27FC236}">
                    <a16:creationId xmlns:a16="http://schemas.microsoft.com/office/drawing/2014/main" id="{B291C791-09B8-5001-5794-1FD469AFA321}"/>
                  </a:ext>
                </a:extLst>
              </p:cNvPr>
              <p:cNvSpPr>
                <a:spLocks noChangeAspect="1"/>
              </p:cNvSpPr>
              <p:nvPr/>
            </p:nvSpPr>
            <p:spPr>
              <a:xfrm flipV="1">
                <a:off x="846" y="1820"/>
                <a:ext cx="97" cy="9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5" name="直接连接符 345319">
                <a:extLst>
                  <a:ext uri="{FF2B5EF4-FFF2-40B4-BE49-F238E27FC236}">
                    <a16:creationId xmlns:a16="http://schemas.microsoft.com/office/drawing/2014/main" id="{2A86FF2B-6866-C40C-8E3D-84B09B45C3AA}"/>
                  </a:ext>
                </a:extLst>
              </p:cNvPr>
              <p:cNvSpPr>
                <a:spLocks noChangeAspect="1"/>
              </p:cNvSpPr>
              <p:nvPr/>
            </p:nvSpPr>
            <p:spPr>
              <a:xfrm flipV="1">
                <a:off x="876" y="1840"/>
                <a:ext cx="118" cy="11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6" name="直接连接符 345320">
                <a:extLst>
                  <a:ext uri="{FF2B5EF4-FFF2-40B4-BE49-F238E27FC236}">
                    <a16:creationId xmlns:a16="http://schemas.microsoft.com/office/drawing/2014/main" id="{0E78A8DA-117B-63AD-9F6A-C4C0109CBED5}"/>
                  </a:ext>
                </a:extLst>
              </p:cNvPr>
              <p:cNvSpPr>
                <a:spLocks noChangeAspect="1"/>
              </p:cNvSpPr>
              <p:nvPr/>
            </p:nvSpPr>
            <p:spPr>
              <a:xfrm flipV="1">
                <a:off x="923" y="1840"/>
                <a:ext cx="141" cy="14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7" name="直接连接符 345321">
                <a:extLst>
                  <a:ext uri="{FF2B5EF4-FFF2-40B4-BE49-F238E27FC236}">
                    <a16:creationId xmlns:a16="http://schemas.microsoft.com/office/drawing/2014/main" id="{6489CA81-FE22-80A3-E7A5-0F527E789D3A}"/>
                  </a:ext>
                </a:extLst>
              </p:cNvPr>
              <p:cNvSpPr>
                <a:spLocks noChangeAspect="1"/>
              </p:cNvSpPr>
              <p:nvPr/>
            </p:nvSpPr>
            <p:spPr>
              <a:xfrm flipV="1">
                <a:off x="993" y="1862"/>
                <a:ext cx="119" cy="12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8" name="直接连接符 345322">
                <a:extLst>
                  <a:ext uri="{FF2B5EF4-FFF2-40B4-BE49-F238E27FC236}">
                    <a16:creationId xmlns:a16="http://schemas.microsoft.com/office/drawing/2014/main" id="{1BB00110-2CE1-1873-45ED-F421594BC17A}"/>
                  </a:ext>
                </a:extLst>
              </p:cNvPr>
              <p:cNvSpPr>
                <a:spLocks noChangeAspect="1"/>
              </p:cNvSpPr>
              <p:nvPr/>
            </p:nvSpPr>
            <p:spPr>
              <a:xfrm flipV="1">
                <a:off x="1064" y="1932"/>
                <a:ext cx="51" cy="5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9" name="直接连接符 345323">
                <a:extLst>
                  <a:ext uri="{FF2B5EF4-FFF2-40B4-BE49-F238E27FC236}">
                    <a16:creationId xmlns:a16="http://schemas.microsoft.com/office/drawing/2014/main" id="{1B89752D-CBCB-C0FC-650C-457F1D9B375B}"/>
                  </a:ext>
                </a:extLst>
              </p:cNvPr>
              <p:cNvSpPr>
                <a:spLocks noChangeAspect="1"/>
              </p:cNvSpPr>
              <p:nvPr/>
            </p:nvSpPr>
            <p:spPr>
              <a:xfrm>
                <a:off x="706" y="1320"/>
                <a:ext cx="1" cy="473"/>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0" name="直接连接符 345324">
                <a:extLst>
                  <a:ext uri="{FF2B5EF4-FFF2-40B4-BE49-F238E27FC236}">
                    <a16:creationId xmlns:a16="http://schemas.microsoft.com/office/drawing/2014/main" id="{361EFB28-F444-5CA1-EFDD-21BD0EE1E57A}"/>
                  </a:ext>
                </a:extLst>
              </p:cNvPr>
              <p:cNvSpPr>
                <a:spLocks noChangeAspect="1"/>
              </p:cNvSpPr>
              <p:nvPr/>
            </p:nvSpPr>
            <p:spPr>
              <a:xfrm>
                <a:off x="549" y="1320"/>
                <a:ext cx="0" cy="473"/>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1" name="直接连接符 345325">
                <a:extLst>
                  <a:ext uri="{FF2B5EF4-FFF2-40B4-BE49-F238E27FC236}">
                    <a16:creationId xmlns:a16="http://schemas.microsoft.com/office/drawing/2014/main" id="{581A9990-EDDB-B0C3-C8CD-804145A26D4D}"/>
                  </a:ext>
                </a:extLst>
              </p:cNvPr>
              <p:cNvSpPr>
                <a:spLocks noChangeAspect="1"/>
              </p:cNvSpPr>
              <p:nvPr/>
            </p:nvSpPr>
            <p:spPr>
              <a:xfrm>
                <a:off x="627" y="1233"/>
                <a:ext cx="1" cy="21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2" name="直接连接符 345326">
                <a:extLst>
                  <a:ext uri="{FF2B5EF4-FFF2-40B4-BE49-F238E27FC236}">
                    <a16:creationId xmlns:a16="http://schemas.microsoft.com/office/drawing/2014/main" id="{5813DF51-91C3-51D7-0349-45A75D37AA2A}"/>
                  </a:ext>
                </a:extLst>
              </p:cNvPr>
              <p:cNvSpPr>
                <a:spLocks noChangeAspect="1"/>
              </p:cNvSpPr>
              <p:nvPr/>
            </p:nvSpPr>
            <p:spPr>
              <a:xfrm>
                <a:off x="627" y="1479"/>
                <a:ext cx="1" cy="3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3" name="直接连接符 345327">
                <a:extLst>
                  <a:ext uri="{FF2B5EF4-FFF2-40B4-BE49-F238E27FC236}">
                    <a16:creationId xmlns:a16="http://schemas.microsoft.com/office/drawing/2014/main" id="{711BEBEC-5042-98D5-6411-6396F414A78D}"/>
                  </a:ext>
                </a:extLst>
              </p:cNvPr>
              <p:cNvSpPr>
                <a:spLocks noChangeAspect="1"/>
              </p:cNvSpPr>
              <p:nvPr/>
            </p:nvSpPr>
            <p:spPr>
              <a:xfrm>
                <a:off x="627" y="1541"/>
                <a:ext cx="1" cy="18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4" name="直接连接符 345328">
                <a:extLst>
                  <a:ext uri="{FF2B5EF4-FFF2-40B4-BE49-F238E27FC236}">
                    <a16:creationId xmlns:a16="http://schemas.microsoft.com/office/drawing/2014/main" id="{244541F0-8C99-2FF3-A061-148892D8FBB3}"/>
                  </a:ext>
                </a:extLst>
              </p:cNvPr>
              <p:cNvSpPr>
                <a:spLocks noChangeAspect="1"/>
              </p:cNvSpPr>
              <p:nvPr/>
            </p:nvSpPr>
            <p:spPr>
              <a:xfrm>
                <a:off x="627" y="1762"/>
                <a:ext cx="1" cy="3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5" name="直接连接符 345329">
                <a:extLst>
                  <a:ext uri="{FF2B5EF4-FFF2-40B4-BE49-F238E27FC236}">
                    <a16:creationId xmlns:a16="http://schemas.microsoft.com/office/drawing/2014/main" id="{F6090F94-D14D-E753-E4D8-00ECFA1DDC50}"/>
                  </a:ext>
                </a:extLst>
              </p:cNvPr>
              <p:cNvSpPr>
                <a:spLocks noChangeAspect="1"/>
              </p:cNvSpPr>
              <p:nvPr/>
            </p:nvSpPr>
            <p:spPr>
              <a:xfrm>
                <a:off x="627" y="1825"/>
                <a:ext cx="1" cy="21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6" name="直接连接符 345330">
                <a:extLst>
                  <a:ext uri="{FF2B5EF4-FFF2-40B4-BE49-F238E27FC236}">
                    <a16:creationId xmlns:a16="http://schemas.microsoft.com/office/drawing/2014/main" id="{E7BA6899-F1F9-33A0-9354-760D10DD3933}"/>
                  </a:ext>
                </a:extLst>
              </p:cNvPr>
              <p:cNvSpPr>
                <a:spLocks noChangeAspect="1"/>
              </p:cNvSpPr>
              <p:nvPr/>
            </p:nvSpPr>
            <p:spPr>
              <a:xfrm>
                <a:off x="762" y="1805"/>
                <a:ext cx="133" cy="177"/>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7" name="直接连接符 345331">
                <a:extLst>
                  <a:ext uri="{FF2B5EF4-FFF2-40B4-BE49-F238E27FC236}">
                    <a16:creationId xmlns:a16="http://schemas.microsoft.com/office/drawing/2014/main" id="{5B9311FD-5A89-435E-7F28-3CCCB7ABC07D}"/>
                  </a:ext>
                </a:extLst>
              </p:cNvPr>
              <p:cNvSpPr>
                <a:spLocks noChangeAspect="1"/>
              </p:cNvSpPr>
              <p:nvPr/>
            </p:nvSpPr>
            <p:spPr>
              <a:xfrm>
                <a:off x="627" y="1982"/>
                <a:ext cx="488"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8" name="直接连接符 345332">
                <a:extLst>
                  <a:ext uri="{FF2B5EF4-FFF2-40B4-BE49-F238E27FC236}">
                    <a16:creationId xmlns:a16="http://schemas.microsoft.com/office/drawing/2014/main" id="{654B9B54-70A1-8BDE-2443-E3AC41CAA9C5}"/>
                  </a:ext>
                </a:extLst>
              </p:cNvPr>
              <p:cNvSpPr>
                <a:spLocks noChangeAspect="1"/>
              </p:cNvSpPr>
              <p:nvPr/>
            </p:nvSpPr>
            <p:spPr>
              <a:xfrm>
                <a:off x="439" y="1465"/>
                <a:ext cx="1" cy="297"/>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9" name="直接连接符 345333">
                <a:extLst>
                  <a:ext uri="{FF2B5EF4-FFF2-40B4-BE49-F238E27FC236}">
                    <a16:creationId xmlns:a16="http://schemas.microsoft.com/office/drawing/2014/main" id="{B47CA83B-C1FC-6087-AF44-81965A69B190}"/>
                  </a:ext>
                </a:extLst>
              </p:cNvPr>
              <p:cNvSpPr>
                <a:spLocks noChangeAspect="1"/>
              </p:cNvSpPr>
              <p:nvPr/>
            </p:nvSpPr>
            <p:spPr>
              <a:xfrm>
                <a:off x="470" y="1793"/>
                <a:ext cx="267"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0" name="直接连接符 345334">
                <a:extLst>
                  <a:ext uri="{FF2B5EF4-FFF2-40B4-BE49-F238E27FC236}">
                    <a16:creationId xmlns:a16="http://schemas.microsoft.com/office/drawing/2014/main" id="{27D8572D-1013-6E86-8DC6-3D1B0421D3E7}"/>
                  </a:ext>
                </a:extLst>
              </p:cNvPr>
              <p:cNvSpPr>
                <a:spLocks noChangeAspect="1"/>
              </p:cNvSpPr>
              <p:nvPr/>
            </p:nvSpPr>
            <p:spPr>
              <a:xfrm flipH="1">
                <a:off x="376" y="1982"/>
                <a:ext cx="251"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1" name="任意多边形 345335">
                <a:extLst>
                  <a:ext uri="{FF2B5EF4-FFF2-40B4-BE49-F238E27FC236}">
                    <a16:creationId xmlns:a16="http://schemas.microsoft.com/office/drawing/2014/main" id="{65656968-505D-4952-EBC8-CE8ED794F0A3}"/>
                  </a:ext>
                </a:extLst>
              </p:cNvPr>
              <p:cNvSpPr>
                <a:spLocks noChangeAspect="1"/>
              </p:cNvSpPr>
              <p:nvPr/>
            </p:nvSpPr>
            <p:spPr>
              <a:xfrm>
                <a:off x="439" y="1762"/>
                <a:ext cx="31" cy="31"/>
              </a:xfrm>
              <a:custGeom>
                <a:avLst/>
                <a:gdLst/>
                <a:ahLst/>
                <a:cxnLst/>
                <a:rect l="0" t="0" r="0" b="0"/>
                <a:pathLst>
                  <a:path w="228" h="228">
                    <a:moveTo>
                      <a:pt x="0" y="0"/>
                    </a:moveTo>
                    <a:lnTo>
                      <a:pt x="2" y="30"/>
                    </a:lnTo>
                    <a:lnTo>
                      <a:pt x="8" y="59"/>
                    </a:lnTo>
                    <a:lnTo>
                      <a:pt x="17" y="87"/>
                    </a:lnTo>
                    <a:lnTo>
                      <a:pt x="31" y="114"/>
                    </a:lnTo>
                    <a:lnTo>
                      <a:pt x="48" y="138"/>
                    </a:lnTo>
                    <a:lnTo>
                      <a:pt x="67" y="162"/>
                    </a:lnTo>
                    <a:lnTo>
                      <a:pt x="90" y="180"/>
                    </a:lnTo>
                    <a:lnTo>
                      <a:pt x="114" y="198"/>
                    </a:lnTo>
                    <a:lnTo>
                      <a:pt x="141" y="211"/>
                    </a:lnTo>
                    <a:lnTo>
                      <a:pt x="169" y="220"/>
                    </a:lnTo>
                    <a:lnTo>
                      <a:pt x="198" y="226"/>
                    </a:lnTo>
                    <a:lnTo>
                      <a:pt x="228" y="228"/>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2" name="任意多边形 345336">
                <a:extLst>
                  <a:ext uri="{FF2B5EF4-FFF2-40B4-BE49-F238E27FC236}">
                    <a16:creationId xmlns:a16="http://schemas.microsoft.com/office/drawing/2014/main" id="{0155C7A0-7391-4832-31F8-DB0DD6E43850}"/>
                  </a:ext>
                </a:extLst>
              </p:cNvPr>
              <p:cNvSpPr>
                <a:spLocks noChangeAspect="1"/>
              </p:cNvSpPr>
              <p:nvPr/>
            </p:nvSpPr>
            <p:spPr>
              <a:xfrm>
                <a:off x="737" y="1793"/>
                <a:ext cx="25" cy="12"/>
              </a:xfrm>
              <a:custGeom>
                <a:avLst/>
                <a:gdLst/>
                <a:ahLst/>
                <a:cxnLst/>
                <a:rect l="0" t="0" r="0" b="0"/>
                <a:pathLst>
                  <a:path w="182" h="91">
                    <a:moveTo>
                      <a:pt x="182" y="91"/>
                    </a:moveTo>
                    <a:lnTo>
                      <a:pt x="162" y="69"/>
                    </a:lnTo>
                    <a:lnTo>
                      <a:pt x="140" y="48"/>
                    </a:lnTo>
                    <a:lnTo>
                      <a:pt x="115" y="32"/>
                    </a:lnTo>
                    <a:lnTo>
                      <a:pt x="88" y="18"/>
                    </a:lnTo>
                    <a:lnTo>
                      <a:pt x="59" y="8"/>
                    </a:lnTo>
                    <a:lnTo>
                      <a:pt x="30" y="3"/>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3" name="任意多边形 345337">
                <a:extLst>
                  <a:ext uri="{FF2B5EF4-FFF2-40B4-BE49-F238E27FC236}">
                    <a16:creationId xmlns:a16="http://schemas.microsoft.com/office/drawing/2014/main" id="{634DBB42-3BAE-956F-E35D-A103CCAD459B}"/>
                  </a:ext>
                </a:extLst>
              </p:cNvPr>
              <p:cNvSpPr>
                <a:spLocks noChangeAspect="1"/>
              </p:cNvSpPr>
              <p:nvPr/>
            </p:nvSpPr>
            <p:spPr>
              <a:xfrm>
                <a:off x="422" y="1438"/>
                <a:ext cx="17" cy="27"/>
              </a:xfrm>
              <a:custGeom>
                <a:avLst/>
                <a:gdLst/>
                <a:ahLst/>
                <a:cxnLst/>
                <a:rect l="0" t="0" r="0" b="0"/>
                <a:pathLst>
                  <a:path w="115" h="197">
                    <a:moveTo>
                      <a:pt x="115" y="197"/>
                    </a:moveTo>
                    <a:lnTo>
                      <a:pt x="114" y="168"/>
                    </a:lnTo>
                    <a:lnTo>
                      <a:pt x="108" y="138"/>
                    </a:lnTo>
                    <a:lnTo>
                      <a:pt x="97" y="110"/>
                    </a:lnTo>
                    <a:lnTo>
                      <a:pt x="84" y="83"/>
                    </a:lnTo>
                    <a:lnTo>
                      <a:pt x="68" y="58"/>
                    </a:lnTo>
                    <a:lnTo>
                      <a:pt x="48" y="36"/>
                    </a:lnTo>
                    <a:lnTo>
                      <a:pt x="26" y="16"/>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4" name="直接连接符 345338">
                <a:extLst>
                  <a:ext uri="{FF2B5EF4-FFF2-40B4-BE49-F238E27FC236}">
                    <a16:creationId xmlns:a16="http://schemas.microsoft.com/office/drawing/2014/main" id="{37ADF70A-BAE9-458F-5D7E-FA46B5E3892C}"/>
                  </a:ext>
                </a:extLst>
              </p:cNvPr>
              <p:cNvSpPr>
                <a:spLocks noChangeAspect="1"/>
              </p:cNvSpPr>
              <p:nvPr/>
            </p:nvSpPr>
            <p:spPr>
              <a:xfrm>
                <a:off x="791" y="1612"/>
                <a:ext cx="157" cy="216"/>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5" name="直接连接符 345339">
                <a:extLst>
                  <a:ext uri="{FF2B5EF4-FFF2-40B4-BE49-F238E27FC236}">
                    <a16:creationId xmlns:a16="http://schemas.microsoft.com/office/drawing/2014/main" id="{692C5BD0-2D0D-EF5F-2D08-FBC3822FD1D0}"/>
                  </a:ext>
                </a:extLst>
              </p:cNvPr>
              <p:cNvSpPr>
                <a:spLocks noChangeAspect="1"/>
              </p:cNvSpPr>
              <p:nvPr/>
            </p:nvSpPr>
            <p:spPr>
              <a:xfrm flipH="1">
                <a:off x="973" y="1840"/>
                <a:ext cx="109"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6" name="任意多边形 345340">
                <a:extLst>
                  <a:ext uri="{FF2B5EF4-FFF2-40B4-BE49-F238E27FC236}">
                    <a16:creationId xmlns:a16="http://schemas.microsoft.com/office/drawing/2014/main" id="{4860D35F-1C0A-0FAE-D0F5-5A664443DBBC}"/>
                  </a:ext>
                </a:extLst>
              </p:cNvPr>
              <p:cNvSpPr>
                <a:spLocks noChangeAspect="1"/>
              </p:cNvSpPr>
              <p:nvPr/>
            </p:nvSpPr>
            <p:spPr>
              <a:xfrm>
                <a:off x="948" y="1828"/>
                <a:ext cx="25" cy="12"/>
              </a:xfrm>
              <a:custGeom>
                <a:avLst/>
                <a:gdLst/>
                <a:ahLst/>
                <a:cxnLst/>
                <a:rect l="0" t="0" r="0" b="0"/>
                <a:pathLst>
                  <a:path w="184" h="94">
                    <a:moveTo>
                      <a:pt x="0" y="0"/>
                    </a:moveTo>
                    <a:lnTo>
                      <a:pt x="20" y="23"/>
                    </a:lnTo>
                    <a:lnTo>
                      <a:pt x="42" y="44"/>
                    </a:lnTo>
                    <a:lnTo>
                      <a:pt x="68" y="62"/>
                    </a:lnTo>
                    <a:lnTo>
                      <a:pt x="95" y="76"/>
                    </a:lnTo>
                    <a:lnTo>
                      <a:pt x="124" y="86"/>
                    </a:lnTo>
                    <a:lnTo>
                      <a:pt x="154" y="92"/>
                    </a:lnTo>
                    <a:lnTo>
                      <a:pt x="184" y="94"/>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7" name="直接连接符 345341">
                <a:extLst>
                  <a:ext uri="{FF2B5EF4-FFF2-40B4-BE49-F238E27FC236}">
                    <a16:creationId xmlns:a16="http://schemas.microsoft.com/office/drawing/2014/main" id="{F27DB2C2-3115-9804-4284-B56F4EFE4026}"/>
                  </a:ext>
                </a:extLst>
              </p:cNvPr>
              <p:cNvSpPr>
                <a:spLocks noChangeAspect="1"/>
              </p:cNvSpPr>
              <p:nvPr/>
            </p:nvSpPr>
            <p:spPr>
              <a:xfrm flipV="1">
                <a:off x="1115" y="1872"/>
                <a:ext cx="1" cy="110"/>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8" name="任意多边形 345342">
                <a:extLst>
                  <a:ext uri="{FF2B5EF4-FFF2-40B4-BE49-F238E27FC236}">
                    <a16:creationId xmlns:a16="http://schemas.microsoft.com/office/drawing/2014/main" id="{2662F6CC-AD09-03F7-3678-6E1B88731F83}"/>
                  </a:ext>
                </a:extLst>
              </p:cNvPr>
              <p:cNvSpPr>
                <a:spLocks noChangeAspect="1"/>
              </p:cNvSpPr>
              <p:nvPr/>
            </p:nvSpPr>
            <p:spPr>
              <a:xfrm>
                <a:off x="1082" y="1840"/>
                <a:ext cx="33" cy="32"/>
              </a:xfrm>
              <a:custGeom>
                <a:avLst/>
                <a:gdLst/>
                <a:ahLst/>
                <a:cxnLst/>
                <a:rect l="0" t="0" r="0" b="0"/>
                <a:pathLst>
                  <a:path w="228" h="228">
                    <a:moveTo>
                      <a:pt x="228" y="228"/>
                    </a:moveTo>
                    <a:lnTo>
                      <a:pt x="227" y="199"/>
                    </a:lnTo>
                    <a:lnTo>
                      <a:pt x="221" y="169"/>
                    </a:lnTo>
                    <a:lnTo>
                      <a:pt x="211" y="140"/>
                    </a:lnTo>
                    <a:lnTo>
                      <a:pt x="197" y="115"/>
                    </a:lnTo>
                    <a:lnTo>
                      <a:pt x="181" y="89"/>
                    </a:lnTo>
                    <a:lnTo>
                      <a:pt x="161" y="67"/>
                    </a:lnTo>
                    <a:lnTo>
                      <a:pt x="139" y="47"/>
                    </a:lnTo>
                    <a:lnTo>
                      <a:pt x="115" y="31"/>
                    </a:lnTo>
                    <a:lnTo>
                      <a:pt x="88" y="18"/>
                    </a:lnTo>
                    <a:lnTo>
                      <a:pt x="59" y="7"/>
                    </a:lnTo>
                    <a:lnTo>
                      <a:pt x="29" y="1"/>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9" name="直接连接符 345343">
                <a:extLst>
                  <a:ext uri="{FF2B5EF4-FFF2-40B4-BE49-F238E27FC236}">
                    <a16:creationId xmlns:a16="http://schemas.microsoft.com/office/drawing/2014/main" id="{521B7CA5-71FF-96B6-60CC-95A93E227E1D}"/>
                  </a:ext>
                </a:extLst>
              </p:cNvPr>
              <p:cNvSpPr>
                <a:spLocks noChangeAspect="1"/>
              </p:cNvSpPr>
              <p:nvPr/>
            </p:nvSpPr>
            <p:spPr>
              <a:xfrm>
                <a:off x="784" y="1319"/>
                <a:ext cx="1" cy="27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0" name="任意多边形 345344">
                <a:extLst>
                  <a:ext uri="{FF2B5EF4-FFF2-40B4-BE49-F238E27FC236}">
                    <a16:creationId xmlns:a16="http://schemas.microsoft.com/office/drawing/2014/main" id="{247C2C28-3E7E-8798-7D22-FDFB2F9C9EAA}"/>
                  </a:ext>
                </a:extLst>
              </p:cNvPr>
              <p:cNvSpPr>
                <a:spLocks noChangeAspect="1"/>
              </p:cNvSpPr>
              <p:nvPr/>
            </p:nvSpPr>
            <p:spPr>
              <a:xfrm>
                <a:off x="784" y="1593"/>
                <a:ext cx="7" cy="19"/>
              </a:xfrm>
              <a:custGeom>
                <a:avLst/>
                <a:gdLst/>
                <a:ahLst/>
                <a:cxnLst/>
                <a:rect l="0" t="0" r="0" b="0"/>
                <a:pathLst>
                  <a:path w="45" h="136">
                    <a:moveTo>
                      <a:pt x="0" y="0"/>
                    </a:moveTo>
                    <a:lnTo>
                      <a:pt x="3" y="30"/>
                    </a:lnTo>
                    <a:lnTo>
                      <a:pt x="7" y="58"/>
                    </a:lnTo>
                    <a:lnTo>
                      <a:pt x="17" y="84"/>
                    </a:lnTo>
                    <a:lnTo>
                      <a:pt x="30" y="111"/>
                    </a:lnTo>
                    <a:lnTo>
                      <a:pt x="45" y="136"/>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1" name="直接连接符 345345">
                <a:extLst>
                  <a:ext uri="{FF2B5EF4-FFF2-40B4-BE49-F238E27FC236}">
                    <a16:creationId xmlns:a16="http://schemas.microsoft.com/office/drawing/2014/main" id="{36E2DE2F-6239-D27A-7946-C32C16300C9B}"/>
                  </a:ext>
                </a:extLst>
              </p:cNvPr>
              <p:cNvSpPr>
                <a:spLocks noChangeAspect="1"/>
              </p:cNvSpPr>
              <p:nvPr/>
            </p:nvSpPr>
            <p:spPr>
              <a:xfrm>
                <a:off x="478" y="1320"/>
                <a:ext cx="317" cy="1"/>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2" name="直接连接符 345346">
                <a:extLst>
                  <a:ext uri="{FF2B5EF4-FFF2-40B4-BE49-F238E27FC236}">
                    <a16:creationId xmlns:a16="http://schemas.microsoft.com/office/drawing/2014/main" id="{AE93DBF4-B1FC-EAB2-972F-7592B37BF02C}"/>
                  </a:ext>
                </a:extLst>
              </p:cNvPr>
              <p:cNvSpPr>
                <a:spLocks noChangeAspect="1"/>
              </p:cNvSpPr>
              <p:nvPr/>
            </p:nvSpPr>
            <p:spPr>
              <a:xfrm>
                <a:off x="307" y="1225"/>
                <a:ext cx="156" cy="9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3" name="任意多边形 345347">
                <a:extLst>
                  <a:ext uri="{FF2B5EF4-FFF2-40B4-BE49-F238E27FC236}">
                    <a16:creationId xmlns:a16="http://schemas.microsoft.com/office/drawing/2014/main" id="{78B854E3-A180-E915-4B05-D67AE9610B02}"/>
                  </a:ext>
                </a:extLst>
              </p:cNvPr>
              <p:cNvSpPr>
                <a:spLocks noChangeAspect="1"/>
              </p:cNvSpPr>
              <p:nvPr/>
            </p:nvSpPr>
            <p:spPr>
              <a:xfrm>
                <a:off x="463" y="1316"/>
                <a:ext cx="15" cy="4"/>
              </a:xfrm>
              <a:custGeom>
                <a:avLst/>
                <a:gdLst/>
                <a:ahLst/>
                <a:cxnLst/>
                <a:rect l="0" t="0" r="0" b="0"/>
                <a:pathLst>
                  <a:path w="113" h="30">
                    <a:moveTo>
                      <a:pt x="0" y="0"/>
                    </a:moveTo>
                    <a:lnTo>
                      <a:pt x="26" y="13"/>
                    </a:lnTo>
                    <a:lnTo>
                      <a:pt x="55" y="22"/>
                    </a:lnTo>
                    <a:lnTo>
                      <a:pt x="84" y="28"/>
                    </a:lnTo>
                    <a:lnTo>
                      <a:pt x="113" y="3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209" name="组合 345348">
              <a:extLst>
                <a:ext uri="{FF2B5EF4-FFF2-40B4-BE49-F238E27FC236}">
                  <a16:creationId xmlns:a16="http://schemas.microsoft.com/office/drawing/2014/main" id="{EB8F41FC-8D68-93F7-199F-351A27C2F593}"/>
                </a:ext>
              </a:extLst>
            </p:cNvPr>
            <p:cNvGrpSpPr/>
            <p:nvPr/>
          </p:nvGrpSpPr>
          <p:grpSpPr>
            <a:xfrm>
              <a:off x="252" y="2155"/>
              <a:ext cx="931" cy="629"/>
              <a:chOff x="252" y="2155"/>
              <a:chExt cx="931" cy="629"/>
            </a:xfrm>
          </p:grpSpPr>
          <p:sp>
            <p:nvSpPr>
              <p:cNvPr id="210" name="任意多边形 345349">
                <a:extLst>
                  <a:ext uri="{FF2B5EF4-FFF2-40B4-BE49-F238E27FC236}">
                    <a16:creationId xmlns:a16="http://schemas.microsoft.com/office/drawing/2014/main" id="{BE80DFCE-C98F-D4B9-76E1-5BAC7E8A88F0}"/>
                  </a:ext>
                </a:extLst>
              </p:cNvPr>
              <p:cNvSpPr>
                <a:spLocks noChangeAspect="1"/>
              </p:cNvSpPr>
              <p:nvPr/>
            </p:nvSpPr>
            <p:spPr>
              <a:xfrm>
                <a:off x="319" y="2155"/>
                <a:ext cx="796" cy="535"/>
              </a:xfrm>
              <a:custGeom>
                <a:avLst/>
                <a:gdLst/>
                <a:ahLst/>
                <a:cxnLst/>
                <a:rect l="0" t="0" r="0" b="0"/>
                <a:pathLst>
                  <a:path w="5772" h="3885">
                    <a:moveTo>
                      <a:pt x="5772" y="0"/>
                    </a:moveTo>
                    <a:lnTo>
                      <a:pt x="5664" y="1"/>
                    </a:lnTo>
                    <a:lnTo>
                      <a:pt x="5611" y="3"/>
                    </a:lnTo>
                    <a:lnTo>
                      <a:pt x="5557" y="4"/>
                    </a:lnTo>
                    <a:lnTo>
                      <a:pt x="5503" y="5"/>
                    </a:lnTo>
                    <a:lnTo>
                      <a:pt x="5450" y="7"/>
                    </a:lnTo>
                    <a:lnTo>
                      <a:pt x="5396" y="10"/>
                    </a:lnTo>
                    <a:lnTo>
                      <a:pt x="5342" y="13"/>
                    </a:lnTo>
                    <a:lnTo>
                      <a:pt x="5316" y="15"/>
                    </a:lnTo>
                    <a:lnTo>
                      <a:pt x="5289" y="18"/>
                    </a:lnTo>
                    <a:lnTo>
                      <a:pt x="5262" y="20"/>
                    </a:lnTo>
                    <a:lnTo>
                      <a:pt x="5235" y="22"/>
                    </a:lnTo>
                    <a:lnTo>
                      <a:pt x="5208" y="26"/>
                    </a:lnTo>
                    <a:lnTo>
                      <a:pt x="5183" y="28"/>
                    </a:lnTo>
                    <a:lnTo>
                      <a:pt x="5156" y="32"/>
                    </a:lnTo>
                    <a:lnTo>
                      <a:pt x="5129" y="35"/>
                    </a:lnTo>
                    <a:lnTo>
                      <a:pt x="5102" y="40"/>
                    </a:lnTo>
                    <a:lnTo>
                      <a:pt x="5076" y="43"/>
                    </a:lnTo>
                    <a:lnTo>
                      <a:pt x="5050" y="48"/>
                    </a:lnTo>
                    <a:lnTo>
                      <a:pt x="5023" y="53"/>
                    </a:lnTo>
                    <a:lnTo>
                      <a:pt x="4970" y="63"/>
                    </a:lnTo>
                    <a:lnTo>
                      <a:pt x="4918" y="74"/>
                    </a:lnTo>
                    <a:lnTo>
                      <a:pt x="4708" y="117"/>
                    </a:lnTo>
                    <a:lnTo>
                      <a:pt x="4655" y="127"/>
                    </a:lnTo>
                    <a:lnTo>
                      <a:pt x="4602" y="138"/>
                    </a:lnTo>
                    <a:lnTo>
                      <a:pt x="4549" y="147"/>
                    </a:lnTo>
                    <a:lnTo>
                      <a:pt x="4497" y="157"/>
                    </a:lnTo>
                    <a:lnTo>
                      <a:pt x="4444" y="165"/>
                    </a:lnTo>
                    <a:lnTo>
                      <a:pt x="4390" y="172"/>
                    </a:lnTo>
                    <a:lnTo>
                      <a:pt x="4338" y="179"/>
                    </a:lnTo>
                    <a:lnTo>
                      <a:pt x="4284" y="186"/>
                    </a:lnTo>
                    <a:lnTo>
                      <a:pt x="4232" y="192"/>
                    </a:lnTo>
                    <a:lnTo>
                      <a:pt x="4178" y="197"/>
                    </a:lnTo>
                    <a:lnTo>
                      <a:pt x="4124" y="202"/>
                    </a:lnTo>
                    <a:lnTo>
                      <a:pt x="4072" y="207"/>
                    </a:lnTo>
                    <a:lnTo>
                      <a:pt x="4018" y="210"/>
                    </a:lnTo>
                    <a:lnTo>
                      <a:pt x="3965" y="215"/>
                    </a:lnTo>
                    <a:lnTo>
                      <a:pt x="3911" y="217"/>
                    </a:lnTo>
                    <a:lnTo>
                      <a:pt x="3857" y="221"/>
                    </a:lnTo>
                    <a:lnTo>
                      <a:pt x="3805" y="223"/>
                    </a:lnTo>
                    <a:lnTo>
                      <a:pt x="3751" y="224"/>
                    </a:lnTo>
                    <a:lnTo>
                      <a:pt x="3697" y="227"/>
                    </a:lnTo>
                    <a:lnTo>
                      <a:pt x="3644" y="228"/>
                    </a:lnTo>
                    <a:lnTo>
                      <a:pt x="3589" y="229"/>
                    </a:lnTo>
                    <a:lnTo>
                      <a:pt x="3535" y="229"/>
                    </a:lnTo>
                    <a:lnTo>
                      <a:pt x="3482" y="229"/>
                    </a:lnTo>
                    <a:lnTo>
                      <a:pt x="3428" y="229"/>
                    </a:lnTo>
                    <a:lnTo>
                      <a:pt x="3374" y="229"/>
                    </a:lnTo>
                    <a:lnTo>
                      <a:pt x="3319" y="229"/>
                    </a:lnTo>
                    <a:lnTo>
                      <a:pt x="3266" y="228"/>
                    </a:lnTo>
                    <a:lnTo>
                      <a:pt x="3212" y="227"/>
                    </a:lnTo>
                    <a:lnTo>
                      <a:pt x="3157" y="225"/>
                    </a:lnTo>
                    <a:lnTo>
                      <a:pt x="3104" y="224"/>
                    </a:lnTo>
                    <a:lnTo>
                      <a:pt x="2995" y="220"/>
                    </a:lnTo>
                    <a:lnTo>
                      <a:pt x="2887" y="216"/>
                    </a:lnTo>
                    <a:lnTo>
                      <a:pt x="2778" y="210"/>
                    </a:lnTo>
                    <a:lnTo>
                      <a:pt x="2560" y="200"/>
                    </a:lnTo>
                    <a:lnTo>
                      <a:pt x="2451" y="194"/>
                    </a:lnTo>
                    <a:lnTo>
                      <a:pt x="2397" y="192"/>
                    </a:lnTo>
                    <a:lnTo>
                      <a:pt x="2343" y="190"/>
                    </a:lnTo>
                    <a:lnTo>
                      <a:pt x="2288" y="188"/>
                    </a:lnTo>
                    <a:lnTo>
                      <a:pt x="2234" y="187"/>
                    </a:lnTo>
                    <a:lnTo>
                      <a:pt x="2180" y="186"/>
                    </a:lnTo>
                    <a:lnTo>
                      <a:pt x="2126" y="186"/>
                    </a:lnTo>
                    <a:lnTo>
                      <a:pt x="2071" y="186"/>
                    </a:lnTo>
                    <a:lnTo>
                      <a:pt x="2017" y="186"/>
                    </a:lnTo>
                    <a:lnTo>
                      <a:pt x="1964" y="187"/>
                    </a:lnTo>
                    <a:lnTo>
                      <a:pt x="1910" y="189"/>
                    </a:lnTo>
                    <a:lnTo>
                      <a:pt x="1856" y="192"/>
                    </a:lnTo>
                    <a:lnTo>
                      <a:pt x="1830" y="194"/>
                    </a:lnTo>
                    <a:lnTo>
                      <a:pt x="1803" y="196"/>
                    </a:lnTo>
                    <a:lnTo>
                      <a:pt x="1776" y="197"/>
                    </a:lnTo>
                    <a:lnTo>
                      <a:pt x="1749" y="200"/>
                    </a:lnTo>
                    <a:lnTo>
                      <a:pt x="1722" y="203"/>
                    </a:lnTo>
                    <a:lnTo>
                      <a:pt x="1695" y="206"/>
                    </a:lnTo>
                    <a:lnTo>
                      <a:pt x="1670" y="209"/>
                    </a:lnTo>
                    <a:lnTo>
                      <a:pt x="1643" y="213"/>
                    </a:lnTo>
                    <a:lnTo>
                      <a:pt x="1616" y="216"/>
                    </a:lnTo>
                    <a:lnTo>
                      <a:pt x="1589" y="220"/>
                    </a:lnTo>
                    <a:lnTo>
                      <a:pt x="1564" y="224"/>
                    </a:lnTo>
                    <a:lnTo>
                      <a:pt x="1537" y="229"/>
                    </a:lnTo>
                    <a:lnTo>
                      <a:pt x="1511" y="234"/>
                    </a:lnTo>
                    <a:lnTo>
                      <a:pt x="1484" y="238"/>
                    </a:lnTo>
                    <a:lnTo>
                      <a:pt x="1459" y="243"/>
                    </a:lnTo>
                    <a:lnTo>
                      <a:pt x="1432" y="249"/>
                    </a:lnTo>
                    <a:lnTo>
                      <a:pt x="1406" y="255"/>
                    </a:lnTo>
                    <a:lnTo>
                      <a:pt x="1379" y="262"/>
                    </a:lnTo>
                    <a:lnTo>
                      <a:pt x="1354" y="269"/>
                    </a:lnTo>
                    <a:lnTo>
                      <a:pt x="1328" y="276"/>
                    </a:lnTo>
                    <a:lnTo>
                      <a:pt x="1301" y="283"/>
                    </a:lnTo>
                    <a:lnTo>
                      <a:pt x="1275" y="290"/>
                    </a:lnTo>
                    <a:lnTo>
                      <a:pt x="1250" y="298"/>
                    </a:lnTo>
                    <a:lnTo>
                      <a:pt x="1224" y="307"/>
                    </a:lnTo>
                    <a:lnTo>
                      <a:pt x="1198" y="315"/>
                    </a:lnTo>
                    <a:lnTo>
                      <a:pt x="1173" y="325"/>
                    </a:lnTo>
                    <a:lnTo>
                      <a:pt x="1147" y="334"/>
                    </a:lnTo>
                    <a:lnTo>
                      <a:pt x="1121" y="344"/>
                    </a:lnTo>
                    <a:lnTo>
                      <a:pt x="1096" y="354"/>
                    </a:lnTo>
                    <a:lnTo>
                      <a:pt x="1071" y="365"/>
                    </a:lnTo>
                    <a:lnTo>
                      <a:pt x="1046" y="376"/>
                    </a:lnTo>
                    <a:lnTo>
                      <a:pt x="1021" y="388"/>
                    </a:lnTo>
                    <a:lnTo>
                      <a:pt x="995" y="399"/>
                    </a:lnTo>
                    <a:lnTo>
                      <a:pt x="971" y="411"/>
                    </a:lnTo>
                    <a:lnTo>
                      <a:pt x="946" y="424"/>
                    </a:lnTo>
                    <a:lnTo>
                      <a:pt x="922" y="437"/>
                    </a:lnTo>
                    <a:lnTo>
                      <a:pt x="897" y="449"/>
                    </a:lnTo>
                    <a:lnTo>
                      <a:pt x="873" y="462"/>
                    </a:lnTo>
                    <a:lnTo>
                      <a:pt x="850" y="476"/>
                    </a:lnTo>
                    <a:lnTo>
                      <a:pt x="826" y="490"/>
                    </a:lnTo>
                    <a:lnTo>
                      <a:pt x="802" y="504"/>
                    </a:lnTo>
                    <a:lnTo>
                      <a:pt x="778" y="519"/>
                    </a:lnTo>
                    <a:lnTo>
                      <a:pt x="755" y="535"/>
                    </a:lnTo>
                    <a:lnTo>
                      <a:pt x="733" y="550"/>
                    </a:lnTo>
                    <a:lnTo>
                      <a:pt x="710" y="565"/>
                    </a:lnTo>
                    <a:lnTo>
                      <a:pt x="687" y="581"/>
                    </a:lnTo>
                    <a:lnTo>
                      <a:pt x="665" y="598"/>
                    </a:lnTo>
                    <a:lnTo>
                      <a:pt x="643" y="614"/>
                    </a:lnTo>
                    <a:lnTo>
                      <a:pt x="622" y="631"/>
                    </a:lnTo>
                    <a:lnTo>
                      <a:pt x="600" y="649"/>
                    </a:lnTo>
                    <a:lnTo>
                      <a:pt x="579" y="666"/>
                    </a:lnTo>
                    <a:lnTo>
                      <a:pt x="558" y="684"/>
                    </a:lnTo>
                    <a:lnTo>
                      <a:pt x="537" y="701"/>
                    </a:lnTo>
                    <a:lnTo>
                      <a:pt x="517" y="720"/>
                    </a:lnTo>
                    <a:lnTo>
                      <a:pt x="497" y="739"/>
                    </a:lnTo>
                    <a:lnTo>
                      <a:pt x="477" y="757"/>
                    </a:lnTo>
                    <a:lnTo>
                      <a:pt x="459" y="777"/>
                    </a:lnTo>
                    <a:lnTo>
                      <a:pt x="439" y="797"/>
                    </a:lnTo>
                    <a:lnTo>
                      <a:pt x="420" y="817"/>
                    </a:lnTo>
                    <a:lnTo>
                      <a:pt x="403" y="837"/>
                    </a:lnTo>
                    <a:lnTo>
                      <a:pt x="384" y="857"/>
                    </a:lnTo>
                    <a:lnTo>
                      <a:pt x="367" y="878"/>
                    </a:lnTo>
                    <a:lnTo>
                      <a:pt x="350" y="899"/>
                    </a:lnTo>
                    <a:lnTo>
                      <a:pt x="333" y="920"/>
                    </a:lnTo>
                    <a:lnTo>
                      <a:pt x="316" y="941"/>
                    </a:lnTo>
                    <a:lnTo>
                      <a:pt x="300" y="963"/>
                    </a:lnTo>
                    <a:lnTo>
                      <a:pt x="285" y="985"/>
                    </a:lnTo>
                    <a:lnTo>
                      <a:pt x="270" y="1007"/>
                    </a:lnTo>
                    <a:lnTo>
                      <a:pt x="256" y="1029"/>
                    </a:lnTo>
                    <a:lnTo>
                      <a:pt x="241" y="1051"/>
                    </a:lnTo>
                    <a:lnTo>
                      <a:pt x="227" y="1075"/>
                    </a:lnTo>
                    <a:lnTo>
                      <a:pt x="214" y="1098"/>
                    </a:lnTo>
                    <a:lnTo>
                      <a:pt x="201" y="1121"/>
                    </a:lnTo>
                    <a:lnTo>
                      <a:pt x="188" y="1145"/>
                    </a:lnTo>
                    <a:lnTo>
                      <a:pt x="176" y="1168"/>
                    </a:lnTo>
                    <a:lnTo>
                      <a:pt x="165" y="1193"/>
                    </a:lnTo>
                    <a:lnTo>
                      <a:pt x="153" y="1217"/>
                    </a:lnTo>
                    <a:lnTo>
                      <a:pt x="143" y="1242"/>
                    </a:lnTo>
                    <a:lnTo>
                      <a:pt x="132" y="1266"/>
                    </a:lnTo>
                    <a:lnTo>
                      <a:pt x="122" y="1291"/>
                    </a:lnTo>
                    <a:lnTo>
                      <a:pt x="112" y="1315"/>
                    </a:lnTo>
                    <a:lnTo>
                      <a:pt x="103" y="1341"/>
                    </a:lnTo>
                    <a:lnTo>
                      <a:pt x="95" y="1366"/>
                    </a:lnTo>
                    <a:lnTo>
                      <a:pt x="85" y="1392"/>
                    </a:lnTo>
                    <a:lnTo>
                      <a:pt x="78" y="1418"/>
                    </a:lnTo>
                    <a:lnTo>
                      <a:pt x="70" y="1443"/>
                    </a:lnTo>
                    <a:lnTo>
                      <a:pt x="63" y="1469"/>
                    </a:lnTo>
                    <a:lnTo>
                      <a:pt x="56" y="1496"/>
                    </a:lnTo>
                    <a:lnTo>
                      <a:pt x="50" y="1522"/>
                    </a:lnTo>
                    <a:lnTo>
                      <a:pt x="45" y="1548"/>
                    </a:lnTo>
                    <a:lnTo>
                      <a:pt x="39" y="1575"/>
                    </a:lnTo>
                    <a:lnTo>
                      <a:pt x="33" y="1602"/>
                    </a:lnTo>
                    <a:lnTo>
                      <a:pt x="28" y="1629"/>
                    </a:lnTo>
                    <a:lnTo>
                      <a:pt x="24" y="1656"/>
                    </a:lnTo>
                    <a:lnTo>
                      <a:pt x="20" y="1683"/>
                    </a:lnTo>
                    <a:lnTo>
                      <a:pt x="17" y="1711"/>
                    </a:lnTo>
                    <a:lnTo>
                      <a:pt x="13" y="1737"/>
                    </a:lnTo>
                    <a:lnTo>
                      <a:pt x="11" y="1764"/>
                    </a:lnTo>
                    <a:lnTo>
                      <a:pt x="7" y="1792"/>
                    </a:lnTo>
                    <a:lnTo>
                      <a:pt x="6" y="1820"/>
                    </a:lnTo>
                    <a:lnTo>
                      <a:pt x="4" y="1847"/>
                    </a:lnTo>
                    <a:lnTo>
                      <a:pt x="3" y="1875"/>
                    </a:lnTo>
                    <a:lnTo>
                      <a:pt x="1" y="1903"/>
                    </a:lnTo>
                    <a:lnTo>
                      <a:pt x="0" y="1931"/>
                    </a:lnTo>
                    <a:lnTo>
                      <a:pt x="0" y="1959"/>
                    </a:lnTo>
                    <a:lnTo>
                      <a:pt x="0" y="1987"/>
                    </a:lnTo>
                    <a:lnTo>
                      <a:pt x="0" y="2015"/>
                    </a:lnTo>
                    <a:lnTo>
                      <a:pt x="1" y="2043"/>
                    </a:lnTo>
                    <a:lnTo>
                      <a:pt x="3" y="2071"/>
                    </a:lnTo>
                    <a:lnTo>
                      <a:pt x="4" y="2100"/>
                    </a:lnTo>
                    <a:lnTo>
                      <a:pt x="6" y="2128"/>
                    </a:lnTo>
                    <a:lnTo>
                      <a:pt x="8" y="2156"/>
                    </a:lnTo>
                    <a:lnTo>
                      <a:pt x="11" y="2184"/>
                    </a:lnTo>
                    <a:lnTo>
                      <a:pt x="13" y="2213"/>
                    </a:lnTo>
                    <a:lnTo>
                      <a:pt x="17" y="2241"/>
                    </a:lnTo>
                    <a:lnTo>
                      <a:pt x="20" y="2269"/>
                    </a:lnTo>
                    <a:lnTo>
                      <a:pt x="25" y="2297"/>
                    </a:lnTo>
                    <a:lnTo>
                      <a:pt x="28" y="2327"/>
                    </a:lnTo>
                    <a:lnTo>
                      <a:pt x="33" y="2355"/>
                    </a:lnTo>
                    <a:lnTo>
                      <a:pt x="38" y="2383"/>
                    </a:lnTo>
                    <a:lnTo>
                      <a:pt x="43" y="2412"/>
                    </a:lnTo>
                    <a:lnTo>
                      <a:pt x="48" y="2440"/>
                    </a:lnTo>
                    <a:lnTo>
                      <a:pt x="54" y="2468"/>
                    </a:lnTo>
                    <a:lnTo>
                      <a:pt x="61" y="2496"/>
                    </a:lnTo>
                    <a:lnTo>
                      <a:pt x="67" y="2524"/>
                    </a:lnTo>
                    <a:lnTo>
                      <a:pt x="74" y="2552"/>
                    </a:lnTo>
                    <a:lnTo>
                      <a:pt x="81" y="2580"/>
                    </a:lnTo>
                    <a:lnTo>
                      <a:pt x="89" y="2608"/>
                    </a:lnTo>
                    <a:lnTo>
                      <a:pt x="96" y="2636"/>
                    </a:lnTo>
                    <a:lnTo>
                      <a:pt x="104" y="2664"/>
                    </a:lnTo>
                    <a:lnTo>
                      <a:pt x="113" y="2692"/>
                    </a:lnTo>
                    <a:lnTo>
                      <a:pt x="122" y="2719"/>
                    </a:lnTo>
                    <a:lnTo>
                      <a:pt x="131" y="2747"/>
                    </a:lnTo>
                    <a:lnTo>
                      <a:pt x="140" y="2773"/>
                    </a:lnTo>
                    <a:lnTo>
                      <a:pt x="150" y="2800"/>
                    </a:lnTo>
                    <a:lnTo>
                      <a:pt x="159" y="2828"/>
                    </a:lnTo>
                    <a:lnTo>
                      <a:pt x="169" y="2855"/>
                    </a:lnTo>
                    <a:lnTo>
                      <a:pt x="180" y="2882"/>
                    </a:lnTo>
                    <a:lnTo>
                      <a:pt x="190" y="2909"/>
                    </a:lnTo>
                    <a:lnTo>
                      <a:pt x="202" y="2934"/>
                    </a:lnTo>
                    <a:lnTo>
                      <a:pt x="214" y="2961"/>
                    </a:lnTo>
                    <a:lnTo>
                      <a:pt x="225" y="2987"/>
                    </a:lnTo>
                    <a:lnTo>
                      <a:pt x="237" y="3014"/>
                    </a:lnTo>
                    <a:lnTo>
                      <a:pt x="250" y="3039"/>
                    </a:lnTo>
                    <a:lnTo>
                      <a:pt x="262" y="3065"/>
                    </a:lnTo>
                    <a:lnTo>
                      <a:pt x="274" y="3091"/>
                    </a:lnTo>
                    <a:lnTo>
                      <a:pt x="287" y="3115"/>
                    </a:lnTo>
                    <a:lnTo>
                      <a:pt x="301" y="3141"/>
                    </a:lnTo>
                    <a:lnTo>
                      <a:pt x="315" y="3165"/>
                    </a:lnTo>
                    <a:lnTo>
                      <a:pt x="329" y="3190"/>
                    </a:lnTo>
                    <a:lnTo>
                      <a:pt x="343" y="3214"/>
                    </a:lnTo>
                    <a:lnTo>
                      <a:pt x="357" y="3239"/>
                    </a:lnTo>
                    <a:lnTo>
                      <a:pt x="372" y="3262"/>
                    </a:lnTo>
                    <a:lnTo>
                      <a:pt x="388" y="3287"/>
                    </a:lnTo>
                    <a:lnTo>
                      <a:pt x="403" y="3310"/>
                    </a:lnTo>
                    <a:lnTo>
                      <a:pt x="418" y="3333"/>
                    </a:lnTo>
                    <a:lnTo>
                      <a:pt x="433" y="3356"/>
                    </a:lnTo>
                    <a:lnTo>
                      <a:pt x="449" y="3379"/>
                    </a:lnTo>
                    <a:lnTo>
                      <a:pt x="466" y="3401"/>
                    </a:lnTo>
                    <a:lnTo>
                      <a:pt x="482" y="3423"/>
                    </a:lnTo>
                    <a:lnTo>
                      <a:pt x="500" y="3444"/>
                    </a:lnTo>
                    <a:lnTo>
                      <a:pt x="516" y="3466"/>
                    </a:lnTo>
                    <a:lnTo>
                      <a:pt x="533" y="3487"/>
                    </a:lnTo>
                    <a:lnTo>
                      <a:pt x="551" y="3508"/>
                    </a:lnTo>
                    <a:lnTo>
                      <a:pt x="568" y="3528"/>
                    </a:lnTo>
                    <a:lnTo>
                      <a:pt x="587" y="3549"/>
                    </a:lnTo>
                    <a:lnTo>
                      <a:pt x="605" y="3569"/>
                    </a:lnTo>
                    <a:lnTo>
                      <a:pt x="623" y="3588"/>
                    </a:lnTo>
                    <a:lnTo>
                      <a:pt x="642" y="3608"/>
                    </a:lnTo>
                    <a:lnTo>
                      <a:pt x="662" y="3626"/>
                    </a:lnTo>
                    <a:lnTo>
                      <a:pt x="680" y="3645"/>
                    </a:lnTo>
                    <a:lnTo>
                      <a:pt x="700" y="3662"/>
                    </a:lnTo>
                    <a:lnTo>
                      <a:pt x="719" y="3680"/>
                    </a:lnTo>
                    <a:lnTo>
                      <a:pt x="740" y="3697"/>
                    </a:lnTo>
                    <a:lnTo>
                      <a:pt x="760" y="3715"/>
                    </a:lnTo>
                    <a:lnTo>
                      <a:pt x="780" y="3731"/>
                    </a:lnTo>
                    <a:lnTo>
                      <a:pt x="801" y="3748"/>
                    </a:lnTo>
                    <a:lnTo>
                      <a:pt x="822" y="3763"/>
                    </a:lnTo>
                    <a:lnTo>
                      <a:pt x="841" y="3778"/>
                    </a:lnTo>
                    <a:lnTo>
                      <a:pt x="864" y="3793"/>
                    </a:lnTo>
                    <a:lnTo>
                      <a:pt x="885" y="3808"/>
                    </a:lnTo>
                    <a:lnTo>
                      <a:pt x="906" y="3822"/>
                    </a:lnTo>
                    <a:lnTo>
                      <a:pt x="928" y="3835"/>
                    </a:lnTo>
                    <a:lnTo>
                      <a:pt x="950" y="3848"/>
                    </a:lnTo>
                    <a:lnTo>
                      <a:pt x="972" y="3861"/>
                    </a:lnTo>
                    <a:lnTo>
                      <a:pt x="994" y="3874"/>
                    </a:lnTo>
                    <a:lnTo>
                      <a:pt x="1018" y="3885"/>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1" name="任意多边形 345350">
                <a:extLst>
                  <a:ext uri="{FF2B5EF4-FFF2-40B4-BE49-F238E27FC236}">
                    <a16:creationId xmlns:a16="http://schemas.microsoft.com/office/drawing/2014/main" id="{63691556-C2D0-B714-E2C4-F1397679EEC9}"/>
                  </a:ext>
                </a:extLst>
              </p:cNvPr>
              <p:cNvSpPr>
                <a:spLocks noChangeAspect="1"/>
              </p:cNvSpPr>
              <p:nvPr/>
            </p:nvSpPr>
            <p:spPr>
              <a:xfrm>
                <a:off x="460" y="2690"/>
                <a:ext cx="655" cy="94"/>
              </a:xfrm>
              <a:custGeom>
                <a:avLst/>
                <a:gdLst/>
                <a:ahLst/>
                <a:cxnLst/>
                <a:rect l="0" t="0" r="0" b="0"/>
                <a:pathLst>
                  <a:path w="4754" h="684">
                    <a:moveTo>
                      <a:pt x="0" y="0"/>
                    </a:moveTo>
                    <a:lnTo>
                      <a:pt x="22" y="11"/>
                    </a:lnTo>
                    <a:lnTo>
                      <a:pt x="45" y="22"/>
                    </a:lnTo>
                    <a:lnTo>
                      <a:pt x="68" y="33"/>
                    </a:lnTo>
                    <a:lnTo>
                      <a:pt x="92" y="42"/>
                    </a:lnTo>
                    <a:lnTo>
                      <a:pt x="115" y="52"/>
                    </a:lnTo>
                    <a:lnTo>
                      <a:pt x="138" y="61"/>
                    </a:lnTo>
                    <a:lnTo>
                      <a:pt x="163" y="70"/>
                    </a:lnTo>
                    <a:lnTo>
                      <a:pt x="186" y="78"/>
                    </a:lnTo>
                    <a:lnTo>
                      <a:pt x="211" y="87"/>
                    </a:lnTo>
                    <a:lnTo>
                      <a:pt x="235" y="94"/>
                    </a:lnTo>
                    <a:lnTo>
                      <a:pt x="260" y="102"/>
                    </a:lnTo>
                    <a:lnTo>
                      <a:pt x="284" y="108"/>
                    </a:lnTo>
                    <a:lnTo>
                      <a:pt x="310" y="115"/>
                    </a:lnTo>
                    <a:lnTo>
                      <a:pt x="334" y="120"/>
                    </a:lnTo>
                    <a:lnTo>
                      <a:pt x="360" y="126"/>
                    </a:lnTo>
                    <a:lnTo>
                      <a:pt x="386" y="132"/>
                    </a:lnTo>
                    <a:lnTo>
                      <a:pt x="410" y="138"/>
                    </a:lnTo>
                    <a:lnTo>
                      <a:pt x="436" y="143"/>
                    </a:lnTo>
                    <a:lnTo>
                      <a:pt x="462" y="147"/>
                    </a:lnTo>
                    <a:lnTo>
                      <a:pt x="487" y="152"/>
                    </a:lnTo>
                    <a:lnTo>
                      <a:pt x="514" y="155"/>
                    </a:lnTo>
                    <a:lnTo>
                      <a:pt x="540" y="159"/>
                    </a:lnTo>
                    <a:lnTo>
                      <a:pt x="567" y="164"/>
                    </a:lnTo>
                    <a:lnTo>
                      <a:pt x="592" y="166"/>
                    </a:lnTo>
                    <a:lnTo>
                      <a:pt x="619" y="169"/>
                    </a:lnTo>
                    <a:lnTo>
                      <a:pt x="646" y="172"/>
                    </a:lnTo>
                    <a:lnTo>
                      <a:pt x="672" y="175"/>
                    </a:lnTo>
                    <a:lnTo>
                      <a:pt x="698" y="178"/>
                    </a:lnTo>
                    <a:lnTo>
                      <a:pt x="725" y="180"/>
                    </a:lnTo>
                    <a:lnTo>
                      <a:pt x="780" y="183"/>
                    </a:lnTo>
                    <a:lnTo>
                      <a:pt x="834" y="187"/>
                    </a:lnTo>
                    <a:lnTo>
                      <a:pt x="889" y="189"/>
                    </a:lnTo>
                    <a:lnTo>
                      <a:pt x="943" y="190"/>
                    </a:lnTo>
                    <a:lnTo>
                      <a:pt x="998" y="192"/>
                    </a:lnTo>
                    <a:lnTo>
                      <a:pt x="1054" y="193"/>
                    </a:lnTo>
                    <a:lnTo>
                      <a:pt x="1110" y="194"/>
                    </a:lnTo>
                    <a:lnTo>
                      <a:pt x="1166" y="194"/>
                    </a:lnTo>
                    <a:lnTo>
                      <a:pt x="1221" y="194"/>
                    </a:lnTo>
                    <a:lnTo>
                      <a:pt x="1334" y="193"/>
                    </a:lnTo>
                    <a:lnTo>
                      <a:pt x="1446" y="193"/>
                    </a:lnTo>
                    <a:lnTo>
                      <a:pt x="1559" y="193"/>
                    </a:lnTo>
                    <a:lnTo>
                      <a:pt x="1615" y="193"/>
                    </a:lnTo>
                    <a:lnTo>
                      <a:pt x="1671" y="194"/>
                    </a:lnTo>
                    <a:lnTo>
                      <a:pt x="1727" y="195"/>
                    </a:lnTo>
                    <a:lnTo>
                      <a:pt x="1783" y="196"/>
                    </a:lnTo>
                    <a:lnTo>
                      <a:pt x="1839" y="199"/>
                    </a:lnTo>
                    <a:lnTo>
                      <a:pt x="1895" y="201"/>
                    </a:lnTo>
                    <a:lnTo>
                      <a:pt x="1950" y="204"/>
                    </a:lnTo>
                    <a:lnTo>
                      <a:pt x="2005" y="209"/>
                    </a:lnTo>
                    <a:lnTo>
                      <a:pt x="2033" y="211"/>
                    </a:lnTo>
                    <a:lnTo>
                      <a:pt x="2060" y="214"/>
                    </a:lnTo>
                    <a:lnTo>
                      <a:pt x="2088" y="216"/>
                    </a:lnTo>
                    <a:lnTo>
                      <a:pt x="2115" y="220"/>
                    </a:lnTo>
                    <a:lnTo>
                      <a:pt x="2142" y="223"/>
                    </a:lnTo>
                    <a:lnTo>
                      <a:pt x="2170" y="227"/>
                    </a:lnTo>
                    <a:lnTo>
                      <a:pt x="2223" y="234"/>
                    </a:lnTo>
                    <a:lnTo>
                      <a:pt x="2277" y="242"/>
                    </a:lnTo>
                    <a:lnTo>
                      <a:pt x="2331" y="251"/>
                    </a:lnTo>
                    <a:lnTo>
                      <a:pt x="2384" y="260"/>
                    </a:lnTo>
                    <a:lnTo>
                      <a:pt x="2437" y="271"/>
                    </a:lnTo>
                    <a:lnTo>
                      <a:pt x="2489" y="281"/>
                    </a:lnTo>
                    <a:lnTo>
                      <a:pt x="2543" y="292"/>
                    </a:lnTo>
                    <a:lnTo>
                      <a:pt x="2595" y="304"/>
                    </a:lnTo>
                    <a:lnTo>
                      <a:pt x="2648" y="316"/>
                    </a:lnTo>
                    <a:lnTo>
                      <a:pt x="2699" y="328"/>
                    </a:lnTo>
                    <a:lnTo>
                      <a:pt x="2752" y="341"/>
                    </a:lnTo>
                    <a:lnTo>
                      <a:pt x="2804" y="354"/>
                    </a:lnTo>
                    <a:lnTo>
                      <a:pt x="2856" y="367"/>
                    </a:lnTo>
                    <a:lnTo>
                      <a:pt x="2959" y="393"/>
                    </a:lnTo>
                    <a:lnTo>
                      <a:pt x="3063" y="420"/>
                    </a:lnTo>
                    <a:lnTo>
                      <a:pt x="3167" y="447"/>
                    </a:lnTo>
                    <a:lnTo>
                      <a:pt x="3270" y="474"/>
                    </a:lnTo>
                    <a:lnTo>
                      <a:pt x="3322" y="487"/>
                    </a:lnTo>
                    <a:lnTo>
                      <a:pt x="3374" y="500"/>
                    </a:lnTo>
                    <a:lnTo>
                      <a:pt x="3426" y="511"/>
                    </a:lnTo>
                    <a:lnTo>
                      <a:pt x="3477" y="523"/>
                    </a:lnTo>
                    <a:lnTo>
                      <a:pt x="3530" y="535"/>
                    </a:lnTo>
                    <a:lnTo>
                      <a:pt x="3581" y="545"/>
                    </a:lnTo>
                    <a:lnTo>
                      <a:pt x="3634" y="556"/>
                    </a:lnTo>
                    <a:lnTo>
                      <a:pt x="3686" y="565"/>
                    </a:lnTo>
                    <a:lnTo>
                      <a:pt x="3739" y="574"/>
                    </a:lnTo>
                    <a:lnTo>
                      <a:pt x="3792" y="584"/>
                    </a:lnTo>
                    <a:lnTo>
                      <a:pt x="3845" y="592"/>
                    </a:lnTo>
                    <a:lnTo>
                      <a:pt x="3897" y="600"/>
                    </a:lnTo>
                    <a:lnTo>
                      <a:pt x="3951" y="607"/>
                    </a:lnTo>
                    <a:lnTo>
                      <a:pt x="4004" y="614"/>
                    </a:lnTo>
                    <a:lnTo>
                      <a:pt x="4057" y="621"/>
                    </a:lnTo>
                    <a:lnTo>
                      <a:pt x="4110" y="627"/>
                    </a:lnTo>
                    <a:lnTo>
                      <a:pt x="4163" y="633"/>
                    </a:lnTo>
                    <a:lnTo>
                      <a:pt x="4217" y="638"/>
                    </a:lnTo>
                    <a:lnTo>
                      <a:pt x="4271" y="643"/>
                    </a:lnTo>
                    <a:lnTo>
                      <a:pt x="4324" y="649"/>
                    </a:lnTo>
                    <a:lnTo>
                      <a:pt x="4432" y="658"/>
                    </a:lnTo>
                    <a:lnTo>
                      <a:pt x="4539" y="668"/>
                    </a:lnTo>
                    <a:lnTo>
                      <a:pt x="4646" y="676"/>
                    </a:lnTo>
                    <a:lnTo>
                      <a:pt x="4754" y="684"/>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2" name="直接连接符 345351">
                <a:extLst>
                  <a:ext uri="{FF2B5EF4-FFF2-40B4-BE49-F238E27FC236}">
                    <a16:creationId xmlns:a16="http://schemas.microsoft.com/office/drawing/2014/main" id="{188BBE53-C4C5-5170-C1AF-56DF5E0478D6}"/>
                  </a:ext>
                </a:extLst>
              </p:cNvPr>
              <p:cNvSpPr>
                <a:spLocks noChangeAspect="1"/>
              </p:cNvSpPr>
              <p:nvPr/>
            </p:nvSpPr>
            <p:spPr>
              <a:xfrm flipH="1">
                <a:off x="1048" y="2470"/>
                <a:ext cx="135"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3" name="直接连接符 345352">
                <a:extLst>
                  <a:ext uri="{FF2B5EF4-FFF2-40B4-BE49-F238E27FC236}">
                    <a16:creationId xmlns:a16="http://schemas.microsoft.com/office/drawing/2014/main" id="{0B226D57-1348-8BFA-2DAE-99980CE4860F}"/>
                  </a:ext>
                </a:extLst>
              </p:cNvPr>
              <p:cNvSpPr>
                <a:spLocks noChangeAspect="1"/>
              </p:cNvSpPr>
              <p:nvPr/>
            </p:nvSpPr>
            <p:spPr>
              <a:xfrm flipH="1">
                <a:off x="765" y="2470"/>
                <a:ext cx="189"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4" name="直接连接符 345353">
                <a:extLst>
                  <a:ext uri="{FF2B5EF4-FFF2-40B4-BE49-F238E27FC236}">
                    <a16:creationId xmlns:a16="http://schemas.microsoft.com/office/drawing/2014/main" id="{571D3B3A-03B3-FEC8-EF73-ED22DEC917CB}"/>
                  </a:ext>
                </a:extLst>
              </p:cNvPr>
              <p:cNvSpPr>
                <a:spLocks noChangeAspect="1"/>
              </p:cNvSpPr>
              <p:nvPr/>
            </p:nvSpPr>
            <p:spPr>
              <a:xfrm flipH="1">
                <a:off x="702" y="2470"/>
                <a:ext cx="32"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5" name="直接连接符 345354">
                <a:extLst>
                  <a:ext uri="{FF2B5EF4-FFF2-40B4-BE49-F238E27FC236}">
                    <a16:creationId xmlns:a16="http://schemas.microsoft.com/office/drawing/2014/main" id="{FA231B0F-7E9C-6F7B-1653-23502DE13A62}"/>
                  </a:ext>
                </a:extLst>
              </p:cNvPr>
              <p:cNvSpPr>
                <a:spLocks noChangeAspect="1"/>
              </p:cNvSpPr>
              <p:nvPr/>
            </p:nvSpPr>
            <p:spPr>
              <a:xfrm flipH="1">
                <a:off x="482" y="2470"/>
                <a:ext cx="188"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6" name="直接连接符 345355">
                <a:extLst>
                  <a:ext uri="{FF2B5EF4-FFF2-40B4-BE49-F238E27FC236}">
                    <a16:creationId xmlns:a16="http://schemas.microsoft.com/office/drawing/2014/main" id="{E99541FD-61DE-6BC7-BD06-A628B79DB401}"/>
                  </a:ext>
                </a:extLst>
              </p:cNvPr>
              <p:cNvSpPr>
                <a:spLocks noChangeAspect="1"/>
              </p:cNvSpPr>
              <p:nvPr/>
            </p:nvSpPr>
            <p:spPr>
              <a:xfrm flipH="1">
                <a:off x="418" y="2470"/>
                <a:ext cx="32"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7" name="直接连接符 345356">
                <a:extLst>
                  <a:ext uri="{FF2B5EF4-FFF2-40B4-BE49-F238E27FC236}">
                    <a16:creationId xmlns:a16="http://schemas.microsoft.com/office/drawing/2014/main" id="{9A6D2FB7-EA13-270F-98A0-1B7958B2982E}"/>
                  </a:ext>
                </a:extLst>
              </p:cNvPr>
              <p:cNvSpPr>
                <a:spLocks noChangeAspect="1"/>
              </p:cNvSpPr>
              <p:nvPr/>
            </p:nvSpPr>
            <p:spPr>
              <a:xfrm flipH="1">
                <a:off x="252" y="2470"/>
                <a:ext cx="135"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8" name="直接连接符 345357">
                <a:extLst>
                  <a:ext uri="{FF2B5EF4-FFF2-40B4-BE49-F238E27FC236}">
                    <a16:creationId xmlns:a16="http://schemas.microsoft.com/office/drawing/2014/main" id="{29BBFAAB-6B13-DD8E-0A3C-B302923AFBAE}"/>
                  </a:ext>
                </a:extLst>
              </p:cNvPr>
              <p:cNvSpPr>
                <a:spLocks noChangeAspect="1"/>
              </p:cNvSpPr>
              <p:nvPr/>
            </p:nvSpPr>
            <p:spPr>
              <a:xfrm>
                <a:off x="1115" y="2155"/>
                <a:ext cx="1" cy="629"/>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9" name="任意多边形 345358">
                <a:extLst>
                  <a:ext uri="{FF2B5EF4-FFF2-40B4-BE49-F238E27FC236}">
                    <a16:creationId xmlns:a16="http://schemas.microsoft.com/office/drawing/2014/main" id="{F5522326-F043-1A5A-44CC-B9F67775347C}"/>
                  </a:ext>
                </a:extLst>
              </p:cNvPr>
              <p:cNvSpPr>
                <a:spLocks noChangeAspect="1"/>
              </p:cNvSpPr>
              <p:nvPr/>
            </p:nvSpPr>
            <p:spPr>
              <a:xfrm>
                <a:off x="627" y="2312"/>
                <a:ext cx="157" cy="315"/>
              </a:xfrm>
              <a:custGeom>
                <a:avLst/>
                <a:gdLst/>
                <a:ahLst/>
                <a:cxnLst/>
                <a:rect l="0" t="0" r="0" b="0"/>
                <a:pathLst>
                  <a:path w="1141" h="2285">
                    <a:moveTo>
                      <a:pt x="0" y="2285"/>
                    </a:moveTo>
                    <a:lnTo>
                      <a:pt x="67" y="2282"/>
                    </a:lnTo>
                    <a:lnTo>
                      <a:pt x="133" y="2277"/>
                    </a:lnTo>
                    <a:lnTo>
                      <a:pt x="199" y="2267"/>
                    </a:lnTo>
                    <a:lnTo>
                      <a:pt x="264" y="2254"/>
                    </a:lnTo>
                    <a:lnTo>
                      <a:pt x="328" y="2237"/>
                    </a:lnTo>
                    <a:lnTo>
                      <a:pt x="391" y="2216"/>
                    </a:lnTo>
                    <a:lnTo>
                      <a:pt x="453" y="2191"/>
                    </a:lnTo>
                    <a:lnTo>
                      <a:pt x="513" y="2163"/>
                    </a:lnTo>
                    <a:lnTo>
                      <a:pt x="571" y="2132"/>
                    </a:lnTo>
                    <a:lnTo>
                      <a:pt x="628" y="2097"/>
                    </a:lnTo>
                    <a:lnTo>
                      <a:pt x="682" y="2058"/>
                    </a:lnTo>
                    <a:lnTo>
                      <a:pt x="734" y="2018"/>
                    </a:lnTo>
                    <a:lnTo>
                      <a:pt x="783" y="1973"/>
                    </a:lnTo>
                    <a:lnTo>
                      <a:pt x="831" y="1927"/>
                    </a:lnTo>
                    <a:lnTo>
                      <a:pt x="874" y="1876"/>
                    </a:lnTo>
                    <a:lnTo>
                      <a:pt x="916" y="1825"/>
                    </a:lnTo>
                    <a:lnTo>
                      <a:pt x="954" y="1770"/>
                    </a:lnTo>
                    <a:lnTo>
                      <a:pt x="989" y="1713"/>
                    </a:lnTo>
                    <a:lnTo>
                      <a:pt x="1020" y="1655"/>
                    </a:lnTo>
                    <a:lnTo>
                      <a:pt x="1048" y="1595"/>
                    </a:lnTo>
                    <a:lnTo>
                      <a:pt x="1073" y="1533"/>
                    </a:lnTo>
                    <a:lnTo>
                      <a:pt x="1094" y="1470"/>
                    </a:lnTo>
                    <a:lnTo>
                      <a:pt x="1111" y="1406"/>
                    </a:lnTo>
                    <a:lnTo>
                      <a:pt x="1124" y="1341"/>
                    </a:lnTo>
                    <a:lnTo>
                      <a:pt x="1134" y="1276"/>
                    </a:lnTo>
                    <a:lnTo>
                      <a:pt x="1140" y="1209"/>
                    </a:lnTo>
                    <a:lnTo>
                      <a:pt x="1141" y="1143"/>
                    </a:lnTo>
                    <a:lnTo>
                      <a:pt x="1140" y="1076"/>
                    </a:lnTo>
                    <a:lnTo>
                      <a:pt x="1134" y="1010"/>
                    </a:lnTo>
                    <a:lnTo>
                      <a:pt x="1124" y="944"/>
                    </a:lnTo>
                    <a:lnTo>
                      <a:pt x="1111" y="879"/>
                    </a:lnTo>
                    <a:lnTo>
                      <a:pt x="1094" y="815"/>
                    </a:lnTo>
                    <a:lnTo>
                      <a:pt x="1073" y="752"/>
                    </a:lnTo>
                    <a:lnTo>
                      <a:pt x="1048" y="690"/>
                    </a:lnTo>
                    <a:lnTo>
                      <a:pt x="1020" y="630"/>
                    </a:lnTo>
                    <a:lnTo>
                      <a:pt x="989" y="571"/>
                    </a:lnTo>
                    <a:lnTo>
                      <a:pt x="954" y="515"/>
                    </a:lnTo>
                    <a:lnTo>
                      <a:pt x="916" y="460"/>
                    </a:lnTo>
                    <a:lnTo>
                      <a:pt x="874" y="409"/>
                    </a:lnTo>
                    <a:lnTo>
                      <a:pt x="831" y="359"/>
                    </a:lnTo>
                    <a:lnTo>
                      <a:pt x="783" y="312"/>
                    </a:lnTo>
                    <a:lnTo>
                      <a:pt x="734" y="268"/>
                    </a:lnTo>
                    <a:lnTo>
                      <a:pt x="682" y="227"/>
                    </a:lnTo>
                    <a:lnTo>
                      <a:pt x="628" y="188"/>
                    </a:lnTo>
                    <a:lnTo>
                      <a:pt x="571" y="153"/>
                    </a:lnTo>
                    <a:lnTo>
                      <a:pt x="513" y="122"/>
                    </a:lnTo>
                    <a:lnTo>
                      <a:pt x="453" y="94"/>
                    </a:lnTo>
                    <a:lnTo>
                      <a:pt x="391" y="69"/>
                    </a:lnTo>
                    <a:lnTo>
                      <a:pt x="328" y="48"/>
                    </a:lnTo>
                    <a:lnTo>
                      <a:pt x="264" y="31"/>
                    </a:lnTo>
                    <a:lnTo>
                      <a:pt x="199" y="18"/>
                    </a:lnTo>
                    <a:lnTo>
                      <a:pt x="133" y="9"/>
                    </a:lnTo>
                    <a:lnTo>
                      <a:pt x="67" y="3"/>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0" name="任意多边形 345359">
                <a:extLst>
                  <a:ext uri="{FF2B5EF4-FFF2-40B4-BE49-F238E27FC236}">
                    <a16:creationId xmlns:a16="http://schemas.microsoft.com/office/drawing/2014/main" id="{19419541-6500-EF9A-AD21-055809995E1A}"/>
                  </a:ext>
                </a:extLst>
              </p:cNvPr>
              <p:cNvSpPr>
                <a:spLocks noChangeAspect="1"/>
              </p:cNvSpPr>
              <p:nvPr/>
            </p:nvSpPr>
            <p:spPr>
              <a:xfrm>
                <a:off x="464" y="2297"/>
                <a:ext cx="16" cy="15"/>
              </a:xfrm>
              <a:custGeom>
                <a:avLst/>
                <a:gdLst/>
                <a:ahLst/>
                <a:cxnLst/>
                <a:rect l="0" t="0" r="0" b="0"/>
                <a:pathLst>
                  <a:path w="115" h="114">
                    <a:moveTo>
                      <a:pt x="0" y="0"/>
                    </a:moveTo>
                    <a:lnTo>
                      <a:pt x="3" y="20"/>
                    </a:lnTo>
                    <a:lnTo>
                      <a:pt x="7" y="40"/>
                    </a:lnTo>
                    <a:lnTo>
                      <a:pt x="15" y="57"/>
                    </a:lnTo>
                    <a:lnTo>
                      <a:pt x="27" y="74"/>
                    </a:lnTo>
                    <a:lnTo>
                      <a:pt x="41" y="88"/>
                    </a:lnTo>
                    <a:lnTo>
                      <a:pt x="57" y="99"/>
                    </a:lnTo>
                    <a:lnTo>
                      <a:pt x="76" y="107"/>
                    </a:lnTo>
                    <a:lnTo>
                      <a:pt x="95" y="112"/>
                    </a:lnTo>
                    <a:lnTo>
                      <a:pt x="115" y="114"/>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1" name="直接连接符 345360">
                <a:extLst>
                  <a:ext uri="{FF2B5EF4-FFF2-40B4-BE49-F238E27FC236}">
                    <a16:creationId xmlns:a16="http://schemas.microsoft.com/office/drawing/2014/main" id="{DCF355AB-6F3D-D334-73FB-D9D405592036}"/>
                  </a:ext>
                </a:extLst>
              </p:cNvPr>
              <p:cNvSpPr>
                <a:spLocks noChangeAspect="1"/>
              </p:cNvSpPr>
              <p:nvPr/>
            </p:nvSpPr>
            <p:spPr>
              <a:xfrm>
                <a:off x="627" y="2241"/>
                <a:ext cx="1" cy="17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2" name="直接连接符 345361">
                <a:extLst>
                  <a:ext uri="{FF2B5EF4-FFF2-40B4-BE49-F238E27FC236}">
                    <a16:creationId xmlns:a16="http://schemas.microsoft.com/office/drawing/2014/main" id="{C2B2A994-4D9F-DCFF-35B5-CAFAB8F3615D}"/>
                  </a:ext>
                </a:extLst>
              </p:cNvPr>
              <p:cNvSpPr>
                <a:spLocks noChangeAspect="1"/>
              </p:cNvSpPr>
              <p:nvPr/>
            </p:nvSpPr>
            <p:spPr>
              <a:xfrm>
                <a:off x="627" y="2448"/>
                <a:ext cx="1" cy="3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3" name="直接连接符 345362">
                <a:extLst>
                  <a:ext uri="{FF2B5EF4-FFF2-40B4-BE49-F238E27FC236}">
                    <a16:creationId xmlns:a16="http://schemas.microsoft.com/office/drawing/2014/main" id="{BA1CF7D0-C5FD-1DBD-50F3-8BB07AA7F59F}"/>
                  </a:ext>
                </a:extLst>
              </p:cNvPr>
              <p:cNvSpPr>
                <a:spLocks noChangeAspect="1"/>
              </p:cNvSpPr>
              <p:nvPr/>
            </p:nvSpPr>
            <p:spPr>
              <a:xfrm>
                <a:off x="627" y="2511"/>
                <a:ext cx="1" cy="17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4" name="直接连接符 345363">
                <a:extLst>
                  <a:ext uri="{FF2B5EF4-FFF2-40B4-BE49-F238E27FC236}">
                    <a16:creationId xmlns:a16="http://schemas.microsoft.com/office/drawing/2014/main" id="{85407993-B217-38FC-8FB6-0C12B065122C}"/>
                  </a:ext>
                </a:extLst>
              </p:cNvPr>
              <p:cNvSpPr>
                <a:spLocks noChangeAspect="1"/>
              </p:cNvSpPr>
              <p:nvPr/>
            </p:nvSpPr>
            <p:spPr>
              <a:xfrm flipH="1">
                <a:off x="480" y="2312"/>
                <a:ext cx="147"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5" name="直接连接符 345364">
                <a:extLst>
                  <a:ext uri="{FF2B5EF4-FFF2-40B4-BE49-F238E27FC236}">
                    <a16:creationId xmlns:a16="http://schemas.microsoft.com/office/drawing/2014/main" id="{F9A34A85-C72B-CE66-E8FF-D2F596D3F78C}"/>
                  </a:ext>
                </a:extLst>
              </p:cNvPr>
              <p:cNvSpPr>
                <a:spLocks noChangeAspect="1"/>
              </p:cNvSpPr>
              <p:nvPr/>
            </p:nvSpPr>
            <p:spPr>
              <a:xfrm flipH="1">
                <a:off x="480" y="2627"/>
                <a:ext cx="147" cy="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6" name="任意多边形 345365">
                <a:extLst>
                  <a:ext uri="{FF2B5EF4-FFF2-40B4-BE49-F238E27FC236}">
                    <a16:creationId xmlns:a16="http://schemas.microsoft.com/office/drawing/2014/main" id="{11523BE6-B67D-57DD-981A-4BA91587E181}"/>
                  </a:ext>
                </a:extLst>
              </p:cNvPr>
              <p:cNvSpPr>
                <a:spLocks noChangeAspect="1"/>
              </p:cNvSpPr>
              <p:nvPr/>
            </p:nvSpPr>
            <p:spPr>
              <a:xfrm>
                <a:off x="464" y="2627"/>
                <a:ext cx="16" cy="16"/>
              </a:xfrm>
              <a:custGeom>
                <a:avLst/>
                <a:gdLst/>
                <a:ahLst/>
                <a:cxnLst/>
                <a:rect l="0" t="0" r="0" b="0"/>
                <a:pathLst>
                  <a:path w="115" h="114">
                    <a:moveTo>
                      <a:pt x="115" y="0"/>
                    </a:moveTo>
                    <a:lnTo>
                      <a:pt x="95" y="1"/>
                    </a:lnTo>
                    <a:lnTo>
                      <a:pt x="76" y="7"/>
                    </a:lnTo>
                    <a:lnTo>
                      <a:pt x="57" y="15"/>
                    </a:lnTo>
                    <a:lnTo>
                      <a:pt x="41" y="27"/>
                    </a:lnTo>
                    <a:lnTo>
                      <a:pt x="27" y="41"/>
                    </a:lnTo>
                    <a:lnTo>
                      <a:pt x="15" y="57"/>
                    </a:lnTo>
                    <a:lnTo>
                      <a:pt x="7" y="74"/>
                    </a:lnTo>
                    <a:lnTo>
                      <a:pt x="3" y="94"/>
                    </a:lnTo>
                    <a:lnTo>
                      <a:pt x="0" y="114"/>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7" name="直接连接符 345366">
                <a:extLst>
                  <a:ext uri="{FF2B5EF4-FFF2-40B4-BE49-F238E27FC236}">
                    <a16:creationId xmlns:a16="http://schemas.microsoft.com/office/drawing/2014/main" id="{0BBE882B-D87D-F00B-4CE8-FC32CD222C5C}"/>
                  </a:ext>
                </a:extLst>
              </p:cNvPr>
              <p:cNvSpPr>
                <a:spLocks noChangeAspect="1"/>
              </p:cNvSpPr>
              <p:nvPr/>
            </p:nvSpPr>
            <p:spPr>
              <a:xfrm flipV="1">
                <a:off x="459" y="2321"/>
                <a:ext cx="0" cy="297"/>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8" name="任意多边形 345367">
                <a:extLst>
                  <a:ext uri="{FF2B5EF4-FFF2-40B4-BE49-F238E27FC236}">
                    <a16:creationId xmlns:a16="http://schemas.microsoft.com/office/drawing/2014/main" id="{A85AFBD4-E3CB-3D38-7B57-DD16433855E1}"/>
                  </a:ext>
                </a:extLst>
              </p:cNvPr>
              <p:cNvSpPr>
                <a:spLocks noChangeAspect="1"/>
              </p:cNvSpPr>
              <p:nvPr/>
            </p:nvSpPr>
            <p:spPr>
              <a:xfrm>
                <a:off x="549" y="2391"/>
                <a:ext cx="157" cy="157"/>
              </a:xfrm>
              <a:custGeom>
                <a:avLst/>
                <a:gdLst/>
                <a:ahLst/>
                <a:cxnLst/>
                <a:rect l="0" t="0" r="0" b="0"/>
                <a:pathLst>
                  <a:path w="1141" h="1142">
                    <a:moveTo>
                      <a:pt x="1141" y="572"/>
                    </a:moveTo>
                    <a:lnTo>
                      <a:pt x="1140" y="525"/>
                    </a:lnTo>
                    <a:lnTo>
                      <a:pt x="1134" y="477"/>
                    </a:lnTo>
                    <a:lnTo>
                      <a:pt x="1123" y="432"/>
                    </a:lnTo>
                    <a:lnTo>
                      <a:pt x="1111" y="386"/>
                    </a:lnTo>
                    <a:lnTo>
                      <a:pt x="1093" y="342"/>
                    </a:lnTo>
                    <a:lnTo>
                      <a:pt x="1072" y="300"/>
                    </a:lnTo>
                    <a:lnTo>
                      <a:pt x="1049" y="259"/>
                    </a:lnTo>
                    <a:lnTo>
                      <a:pt x="1021" y="220"/>
                    </a:lnTo>
                    <a:lnTo>
                      <a:pt x="990" y="184"/>
                    </a:lnTo>
                    <a:lnTo>
                      <a:pt x="957" y="152"/>
                    </a:lnTo>
                    <a:lnTo>
                      <a:pt x="922" y="121"/>
                    </a:lnTo>
                    <a:lnTo>
                      <a:pt x="883" y="93"/>
                    </a:lnTo>
                    <a:lnTo>
                      <a:pt x="842" y="69"/>
                    </a:lnTo>
                    <a:lnTo>
                      <a:pt x="800" y="49"/>
                    </a:lnTo>
                    <a:lnTo>
                      <a:pt x="756" y="31"/>
                    </a:lnTo>
                    <a:lnTo>
                      <a:pt x="710" y="17"/>
                    </a:lnTo>
                    <a:lnTo>
                      <a:pt x="665" y="8"/>
                    </a:lnTo>
                    <a:lnTo>
                      <a:pt x="618" y="2"/>
                    </a:lnTo>
                    <a:lnTo>
                      <a:pt x="570" y="0"/>
                    </a:lnTo>
                    <a:lnTo>
                      <a:pt x="524" y="2"/>
                    </a:lnTo>
                    <a:lnTo>
                      <a:pt x="477" y="8"/>
                    </a:lnTo>
                    <a:lnTo>
                      <a:pt x="430" y="17"/>
                    </a:lnTo>
                    <a:lnTo>
                      <a:pt x="385" y="31"/>
                    </a:lnTo>
                    <a:lnTo>
                      <a:pt x="342" y="49"/>
                    </a:lnTo>
                    <a:lnTo>
                      <a:pt x="299" y="69"/>
                    </a:lnTo>
                    <a:lnTo>
                      <a:pt x="259" y="93"/>
                    </a:lnTo>
                    <a:lnTo>
                      <a:pt x="220" y="121"/>
                    </a:lnTo>
                    <a:lnTo>
                      <a:pt x="184" y="152"/>
                    </a:lnTo>
                    <a:lnTo>
                      <a:pt x="150" y="184"/>
                    </a:lnTo>
                    <a:lnTo>
                      <a:pt x="120" y="220"/>
                    </a:lnTo>
                    <a:lnTo>
                      <a:pt x="93" y="259"/>
                    </a:lnTo>
                    <a:lnTo>
                      <a:pt x="69" y="300"/>
                    </a:lnTo>
                    <a:lnTo>
                      <a:pt x="48" y="342"/>
                    </a:lnTo>
                    <a:lnTo>
                      <a:pt x="31" y="386"/>
                    </a:lnTo>
                    <a:lnTo>
                      <a:pt x="17" y="432"/>
                    </a:lnTo>
                    <a:lnTo>
                      <a:pt x="8" y="477"/>
                    </a:lnTo>
                    <a:lnTo>
                      <a:pt x="2" y="525"/>
                    </a:lnTo>
                    <a:lnTo>
                      <a:pt x="0" y="572"/>
                    </a:lnTo>
                    <a:lnTo>
                      <a:pt x="2" y="618"/>
                    </a:lnTo>
                    <a:lnTo>
                      <a:pt x="8" y="666"/>
                    </a:lnTo>
                    <a:lnTo>
                      <a:pt x="17" y="712"/>
                    </a:lnTo>
                    <a:lnTo>
                      <a:pt x="31" y="757"/>
                    </a:lnTo>
                    <a:lnTo>
                      <a:pt x="48" y="801"/>
                    </a:lnTo>
                    <a:lnTo>
                      <a:pt x="69" y="843"/>
                    </a:lnTo>
                    <a:lnTo>
                      <a:pt x="93" y="884"/>
                    </a:lnTo>
                    <a:lnTo>
                      <a:pt x="120" y="923"/>
                    </a:lnTo>
                    <a:lnTo>
                      <a:pt x="150" y="959"/>
                    </a:lnTo>
                    <a:lnTo>
                      <a:pt x="184" y="992"/>
                    </a:lnTo>
                    <a:lnTo>
                      <a:pt x="220" y="1022"/>
                    </a:lnTo>
                    <a:lnTo>
                      <a:pt x="259" y="1050"/>
                    </a:lnTo>
                    <a:lnTo>
                      <a:pt x="299" y="1073"/>
                    </a:lnTo>
                    <a:lnTo>
                      <a:pt x="342" y="1094"/>
                    </a:lnTo>
                    <a:lnTo>
                      <a:pt x="385" y="1112"/>
                    </a:lnTo>
                    <a:lnTo>
                      <a:pt x="430" y="1126"/>
                    </a:lnTo>
                    <a:lnTo>
                      <a:pt x="477" y="1135"/>
                    </a:lnTo>
                    <a:lnTo>
                      <a:pt x="524" y="1141"/>
                    </a:lnTo>
                    <a:lnTo>
                      <a:pt x="570" y="1142"/>
                    </a:lnTo>
                    <a:lnTo>
                      <a:pt x="618" y="1141"/>
                    </a:lnTo>
                    <a:lnTo>
                      <a:pt x="665" y="1135"/>
                    </a:lnTo>
                    <a:lnTo>
                      <a:pt x="710" y="1126"/>
                    </a:lnTo>
                    <a:lnTo>
                      <a:pt x="756" y="1112"/>
                    </a:lnTo>
                    <a:lnTo>
                      <a:pt x="800" y="1094"/>
                    </a:lnTo>
                    <a:lnTo>
                      <a:pt x="842" y="1073"/>
                    </a:lnTo>
                    <a:lnTo>
                      <a:pt x="883" y="1050"/>
                    </a:lnTo>
                    <a:lnTo>
                      <a:pt x="922" y="1022"/>
                    </a:lnTo>
                    <a:lnTo>
                      <a:pt x="957" y="992"/>
                    </a:lnTo>
                    <a:lnTo>
                      <a:pt x="990" y="959"/>
                    </a:lnTo>
                    <a:lnTo>
                      <a:pt x="1021" y="923"/>
                    </a:lnTo>
                    <a:lnTo>
                      <a:pt x="1049" y="884"/>
                    </a:lnTo>
                    <a:lnTo>
                      <a:pt x="1072" y="843"/>
                    </a:lnTo>
                    <a:lnTo>
                      <a:pt x="1093" y="801"/>
                    </a:lnTo>
                    <a:lnTo>
                      <a:pt x="1111" y="757"/>
                    </a:lnTo>
                    <a:lnTo>
                      <a:pt x="1123" y="712"/>
                    </a:lnTo>
                    <a:lnTo>
                      <a:pt x="1134" y="666"/>
                    </a:lnTo>
                    <a:lnTo>
                      <a:pt x="1140" y="618"/>
                    </a:lnTo>
                    <a:lnTo>
                      <a:pt x="1141" y="572"/>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9" name="直接连接符 345368">
                <a:extLst>
                  <a:ext uri="{FF2B5EF4-FFF2-40B4-BE49-F238E27FC236}">
                    <a16:creationId xmlns:a16="http://schemas.microsoft.com/office/drawing/2014/main" id="{67D1456D-8E55-9239-7CD4-FA4B5AEE94E8}"/>
                  </a:ext>
                </a:extLst>
              </p:cNvPr>
              <p:cNvSpPr>
                <a:spLocks noChangeAspect="1"/>
              </p:cNvSpPr>
              <p:nvPr/>
            </p:nvSpPr>
            <p:spPr>
              <a:xfrm>
                <a:off x="964" y="2171"/>
                <a:ext cx="1" cy="60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sp>
        <p:nvSpPr>
          <p:cNvPr id="284" name="文本框 283">
            <a:extLst>
              <a:ext uri="{FF2B5EF4-FFF2-40B4-BE49-F238E27FC236}">
                <a16:creationId xmlns:a16="http://schemas.microsoft.com/office/drawing/2014/main" id="{13C66597-1D1C-FDBE-998A-1A7B063ED710}"/>
              </a:ext>
            </a:extLst>
          </p:cNvPr>
          <p:cNvSpPr txBox="1"/>
          <p:nvPr/>
        </p:nvSpPr>
        <p:spPr>
          <a:xfrm>
            <a:off x="2663979" y="4755356"/>
            <a:ext cx="6400800" cy="1569660"/>
          </a:xfrm>
          <a:prstGeom prst="rect">
            <a:avLst/>
          </a:prstGeom>
          <a:noFill/>
          <a:ln w="9525" cap="flat" cmpd="sng">
            <a:solidFill>
              <a:srgbClr val="6600FF"/>
            </a:solidFill>
            <a:prstDash val="solid"/>
            <a:miter/>
            <a:headEnd type="none" w="med" len="med"/>
            <a:tailEnd type="none" w="med" len="med"/>
          </a:ln>
        </p:spPr>
        <p:txBody>
          <a:bodyPr anchor="t" anchorCtr="0">
            <a:spAutoFit/>
          </a:bodyPr>
          <a:lstStyle/>
          <a:p>
            <a:r>
              <a:rPr lang="en-US" altLang="zh-CN" b="1" dirty="0">
                <a:solidFill>
                  <a:srgbClr val="9900CC"/>
                </a:solidFill>
                <a:latin typeface="仿宋_GB2312" pitchFamily="49" charset="-122"/>
                <a:ea typeface="仿宋_GB2312" pitchFamily="49" charset="-122"/>
              </a:rPr>
              <a:t>    </a:t>
            </a:r>
            <a:r>
              <a:rPr lang="zh-CN" altLang="en-US" sz="2400" dirty="0">
                <a:latin typeface="隶书" panose="02010509060101010101" pitchFamily="49" charset="-122"/>
                <a:ea typeface="隶书" panose="02010509060101010101" pitchFamily="49" charset="-122"/>
              </a:rPr>
              <a:t>用钻头钻孔时钻头轴线尽量垂直于被钻孔的端面，如遇斜面、曲面时应先设计成</a:t>
            </a:r>
            <a:r>
              <a:rPr lang="zh-CN" altLang="en-US" sz="2400" dirty="0">
                <a:solidFill>
                  <a:srgbClr val="FF0000"/>
                </a:solidFill>
                <a:latin typeface="隶书" panose="02010509060101010101" pitchFamily="49" charset="-122"/>
                <a:ea typeface="隶书" panose="02010509060101010101" pitchFamily="49" charset="-122"/>
              </a:rPr>
              <a:t>凸台</a:t>
            </a:r>
            <a:r>
              <a:rPr lang="zh-CN" altLang="en-US" sz="2400" dirty="0">
                <a:latin typeface="隶书" panose="02010509060101010101" pitchFamily="49" charset="-122"/>
                <a:ea typeface="隶书" panose="02010509060101010101" pitchFamily="49" charset="-122"/>
              </a:rPr>
              <a:t>或</a:t>
            </a:r>
            <a:r>
              <a:rPr lang="zh-CN" altLang="en-US" sz="2400" dirty="0">
                <a:solidFill>
                  <a:srgbClr val="FF0000"/>
                </a:solidFill>
                <a:latin typeface="隶书" panose="02010509060101010101" pitchFamily="49" charset="-122"/>
                <a:ea typeface="隶书" panose="02010509060101010101" pitchFamily="49" charset="-122"/>
              </a:rPr>
              <a:t>凹坑</a:t>
            </a:r>
            <a:r>
              <a:rPr lang="zh-CN" altLang="en-US" sz="2400" dirty="0">
                <a:latin typeface="隶书" panose="02010509060101010101" pitchFamily="49" charset="-122"/>
                <a:ea typeface="隶书" panose="02010509060101010101" pitchFamily="49" charset="-122"/>
              </a:rPr>
              <a:t>，以免钻孔时因钻头受力不匀使孔偏斜或使钻头折断。左图给出了三种正确结构。</a:t>
            </a:r>
          </a:p>
        </p:txBody>
      </p:sp>
      <p:sp>
        <p:nvSpPr>
          <p:cNvPr id="285" name="文本框 284">
            <a:extLst>
              <a:ext uri="{FF2B5EF4-FFF2-40B4-BE49-F238E27FC236}">
                <a16:creationId xmlns:a16="http://schemas.microsoft.com/office/drawing/2014/main" id="{50D0D173-9C64-46FE-1194-F299FA044E05}"/>
              </a:ext>
            </a:extLst>
          </p:cNvPr>
          <p:cNvSpPr txBox="1"/>
          <p:nvPr/>
        </p:nvSpPr>
        <p:spPr>
          <a:xfrm>
            <a:off x="5318125" y="4191000"/>
            <a:ext cx="695325" cy="396875"/>
          </a:xfrm>
          <a:prstGeom prst="rect">
            <a:avLst/>
          </a:prstGeom>
          <a:noFill/>
          <a:ln w="9525">
            <a:noFill/>
          </a:ln>
        </p:spPr>
        <p:txBody>
          <a:bodyPr wrap="none" anchor="t" anchorCtr="0">
            <a:spAutoFit/>
          </a:bodyPr>
          <a:lstStyle/>
          <a:p>
            <a:r>
              <a:rPr lang="zh-CN" altLang="en-US" b="1" dirty="0">
                <a:solidFill>
                  <a:srgbClr val="6600FF"/>
                </a:solidFill>
                <a:latin typeface="Times New Roman" panose="02020603050405020304" pitchFamily="18" charset="0"/>
              </a:rPr>
              <a:t>盲孔</a:t>
            </a:r>
          </a:p>
        </p:txBody>
      </p:sp>
      <p:sp>
        <p:nvSpPr>
          <p:cNvPr id="286" name="文本框 285">
            <a:extLst>
              <a:ext uri="{FF2B5EF4-FFF2-40B4-BE49-F238E27FC236}">
                <a16:creationId xmlns:a16="http://schemas.microsoft.com/office/drawing/2014/main" id="{35D2634E-AC6F-49D6-5EA1-CBCB8E0F1370}"/>
              </a:ext>
            </a:extLst>
          </p:cNvPr>
          <p:cNvSpPr txBox="1"/>
          <p:nvPr/>
        </p:nvSpPr>
        <p:spPr>
          <a:xfrm>
            <a:off x="8001000" y="4191000"/>
            <a:ext cx="950913" cy="396875"/>
          </a:xfrm>
          <a:prstGeom prst="rect">
            <a:avLst/>
          </a:prstGeom>
          <a:noFill/>
          <a:ln w="9525">
            <a:noFill/>
          </a:ln>
        </p:spPr>
        <p:txBody>
          <a:bodyPr wrap="none" anchor="t" anchorCtr="0">
            <a:spAutoFit/>
          </a:bodyPr>
          <a:lstStyle/>
          <a:p>
            <a:r>
              <a:rPr lang="zh-CN" altLang="en-US" b="1" dirty="0">
                <a:solidFill>
                  <a:srgbClr val="6600FF"/>
                </a:solidFill>
                <a:latin typeface="Times New Roman" panose="02020603050405020304" pitchFamily="18" charset="0"/>
              </a:rPr>
              <a:t>阶梯孔</a:t>
            </a:r>
          </a:p>
        </p:txBody>
      </p:sp>
      <p:grpSp>
        <p:nvGrpSpPr>
          <p:cNvPr id="287" name="组合 286">
            <a:extLst>
              <a:ext uri="{FF2B5EF4-FFF2-40B4-BE49-F238E27FC236}">
                <a16:creationId xmlns:a16="http://schemas.microsoft.com/office/drawing/2014/main" id="{A72A67CF-8C99-44A9-52CC-71CECB7EC0F4}"/>
              </a:ext>
            </a:extLst>
          </p:cNvPr>
          <p:cNvGrpSpPr/>
          <p:nvPr/>
        </p:nvGrpSpPr>
        <p:grpSpPr>
          <a:xfrm>
            <a:off x="1219200" y="5259388"/>
            <a:ext cx="1141413" cy="1350962"/>
            <a:chOff x="768" y="3313"/>
            <a:chExt cx="719" cy="851"/>
          </a:xfrm>
        </p:grpSpPr>
        <p:sp>
          <p:nvSpPr>
            <p:cNvPr id="288" name="直接连接符 345373">
              <a:extLst>
                <a:ext uri="{FF2B5EF4-FFF2-40B4-BE49-F238E27FC236}">
                  <a16:creationId xmlns:a16="http://schemas.microsoft.com/office/drawing/2014/main" id="{5A290413-0E27-A0C3-152C-1F1C5D3D00CD}"/>
                </a:ext>
              </a:extLst>
            </p:cNvPr>
            <p:cNvSpPr>
              <a:spLocks noChangeAspect="1"/>
            </p:cNvSpPr>
            <p:nvPr/>
          </p:nvSpPr>
          <p:spPr>
            <a:xfrm>
              <a:off x="1013" y="3506"/>
              <a:ext cx="18" cy="3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9" name="直接连接符 345374">
              <a:extLst>
                <a:ext uri="{FF2B5EF4-FFF2-40B4-BE49-F238E27FC236}">
                  <a16:creationId xmlns:a16="http://schemas.microsoft.com/office/drawing/2014/main" id="{A28E28E0-07A0-464B-EF57-258F11EC47A3}"/>
                </a:ext>
              </a:extLst>
            </p:cNvPr>
            <p:cNvSpPr>
              <a:spLocks noChangeAspect="1"/>
            </p:cNvSpPr>
            <p:nvPr/>
          </p:nvSpPr>
          <p:spPr>
            <a:xfrm>
              <a:off x="1051" y="3571"/>
              <a:ext cx="117" cy="19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0" name="直接连接符 345375">
              <a:extLst>
                <a:ext uri="{FF2B5EF4-FFF2-40B4-BE49-F238E27FC236}">
                  <a16:creationId xmlns:a16="http://schemas.microsoft.com/office/drawing/2014/main" id="{B928009D-5F7E-6CE3-7C24-57940328ADC4}"/>
                </a:ext>
              </a:extLst>
            </p:cNvPr>
            <p:cNvSpPr>
              <a:spLocks noChangeAspect="1"/>
            </p:cNvSpPr>
            <p:nvPr/>
          </p:nvSpPr>
          <p:spPr>
            <a:xfrm>
              <a:off x="1188" y="3798"/>
              <a:ext cx="18" cy="3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1" name="直接连接符 345376">
              <a:extLst>
                <a:ext uri="{FF2B5EF4-FFF2-40B4-BE49-F238E27FC236}">
                  <a16:creationId xmlns:a16="http://schemas.microsoft.com/office/drawing/2014/main" id="{FF64272A-E4BF-DA9E-332A-11EFF1D17804}"/>
                </a:ext>
              </a:extLst>
            </p:cNvPr>
            <p:cNvSpPr>
              <a:spLocks noChangeAspect="1"/>
            </p:cNvSpPr>
            <p:nvPr/>
          </p:nvSpPr>
          <p:spPr>
            <a:xfrm>
              <a:off x="1226" y="3863"/>
              <a:ext cx="77" cy="12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2" name="直接连接符 345377">
              <a:extLst>
                <a:ext uri="{FF2B5EF4-FFF2-40B4-BE49-F238E27FC236}">
                  <a16:creationId xmlns:a16="http://schemas.microsoft.com/office/drawing/2014/main" id="{055C6708-C09E-09E4-0C4B-817D53328A55}"/>
                </a:ext>
              </a:extLst>
            </p:cNvPr>
            <p:cNvSpPr>
              <a:spLocks noChangeAspect="1"/>
            </p:cNvSpPr>
            <p:nvPr/>
          </p:nvSpPr>
          <p:spPr>
            <a:xfrm>
              <a:off x="917" y="3347"/>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3" name="直接连接符 345378">
              <a:extLst>
                <a:ext uri="{FF2B5EF4-FFF2-40B4-BE49-F238E27FC236}">
                  <a16:creationId xmlns:a16="http://schemas.microsoft.com/office/drawing/2014/main" id="{2221D427-9BE4-6BF4-B402-2E05D9008AF1}"/>
                </a:ext>
              </a:extLst>
            </p:cNvPr>
            <p:cNvSpPr>
              <a:spLocks noChangeAspect="1"/>
            </p:cNvSpPr>
            <p:nvPr/>
          </p:nvSpPr>
          <p:spPr>
            <a:xfrm>
              <a:off x="917" y="3347"/>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4" name="直接连接符 345379">
              <a:extLst>
                <a:ext uri="{FF2B5EF4-FFF2-40B4-BE49-F238E27FC236}">
                  <a16:creationId xmlns:a16="http://schemas.microsoft.com/office/drawing/2014/main" id="{DEFF5094-690D-0D95-0EE9-84D2BD7461D3}"/>
                </a:ext>
              </a:extLst>
            </p:cNvPr>
            <p:cNvSpPr>
              <a:spLocks noChangeAspect="1"/>
            </p:cNvSpPr>
            <p:nvPr/>
          </p:nvSpPr>
          <p:spPr>
            <a:xfrm>
              <a:off x="849" y="3492"/>
              <a:ext cx="264" cy="438"/>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5" name="直接连接符 345380">
              <a:extLst>
                <a:ext uri="{FF2B5EF4-FFF2-40B4-BE49-F238E27FC236}">
                  <a16:creationId xmlns:a16="http://schemas.microsoft.com/office/drawing/2014/main" id="{7074EEDD-F530-B396-53E7-715071E82EA3}"/>
                </a:ext>
              </a:extLst>
            </p:cNvPr>
            <p:cNvSpPr>
              <a:spLocks noChangeAspect="1"/>
            </p:cNvSpPr>
            <p:nvPr/>
          </p:nvSpPr>
          <p:spPr>
            <a:xfrm>
              <a:off x="917" y="3347"/>
              <a:ext cx="76" cy="12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6" name="直接连接符 345381">
              <a:extLst>
                <a:ext uri="{FF2B5EF4-FFF2-40B4-BE49-F238E27FC236}">
                  <a16:creationId xmlns:a16="http://schemas.microsoft.com/office/drawing/2014/main" id="{7434B308-DA6B-0CC2-094C-C57E874343B8}"/>
                </a:ext>
              </a:extLst>
            </p:cNvPr>
            <p:cNvSpPr>
              <a:spLocks noChangeAspect="1"/>
            </p:cNvSpPr>
            <p:nvPr/>
          </p:nvSpPr>
          <p:spPr>
            <a:xfrm flipV="1">
              <a:off x="768" y="3507"/>
              <a:ext cx="91" cy="8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7" name="直接连接符 345382">
              <a:extLst>
                <a:ext uri="{FF2B5EF4-FFF2-40B4-BE49-F238E27FC236}">
                  <a16:creationId xmlns:a16="http://schemas.microsoft.com/office/drawing/2014/main" id="{9275F501-F8CF-4268-1059-64E9BC75C12C}"/>
                </a:ext>
              </a:extLst>
            </p:cNvPr>
            <p:cNvSpPr>
              <a:spLocks noChangeAspect="1"/>
            </p:cNvSpPr>
            <p:nvPr/>
          </p:nvSpPr>
          <p:spPr>
            <a:xfrm flipV="1">
              <a:off x="768" y="3559"/>
              <a:ext cx="122" cy="12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8" name="直接连接符 345383">
              <a:extLst>
                <a:ext uri="{FF2B5EF4-FFF2-40B4-BE49-F238E27FC236}">
                  <a16:creationId xmlns:a16="http://schemas.microsoft.com/office/drawing/2014/main" id="{0462391F-ECA2-5231-4ED1-ABCF66837121}"/>
                </a:ext>
              </a:extLst>
            </p:cNvPr>
            <p:cNvSpPr>
              <a:spLocks noChangeAspect="1"/>
            </p:cNvSpPr>
            <p:nvPr/>
          </p:nvSpPr>
          <p:spPr>
            <a:xfrm flipV="1">
              <a:off x="1084" y="3328"/>
              <a:ext cx="38" cy="3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9" name="直接连接符 345384">
              <a:extLst>
                <a:ext uri="{FF2B5EF4-FFF2-40B4-BE49-F238E27FC236}">
                  <a16:creationId xmlns:a16="http://schemas.microsoft.com/office/drawing/2014/main" id="{BE751012-BA67-1285-5773-B903285DA294}"/>
                </a:ext>
              </a:extLst>
            </p:cNvPr>
            <p:cNvSpPr>
              <a:spLocks noChangeAspect="1"/>
            </p:cNvSpPr>
            <p:nvPr/>
          </p:nvSpPr>
          <p:spPr>
            <a:xfrm flipV="1">
              <a:off x="768" y="3613"/>
              <a:ext cx="154" cy="15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0" name="直接连接符 345385">
              <a:extLst>
                <a:ext uri="{FF2B5EF4-FFF2-40B4-BE49-F238E27FC236}">
                  <a16:creationId xmlns:a16="http://schemas.microsoft.com/office/drawing/2014/main" id="{2AF9A31C-84FE-95BF-7185-AD09DC167AEE}"/>
                </a:ext>
              </a:extLst>
            </p:cNvPr>
            <p:cNvSpPr>
              <a:spLocks noChangeAspect="1"/>
            </p:cNvSpPr>
            <p:nvPr/>
          </p:nvSpPr>
          <p:spPr>
            <a:xfrm flipV="1">
              <a:off x="1115" y="3313"/>
              <a:ext cx="107" cy="10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1" name="直接连接符 345386">
              <a:extLst>
                <a:ext uri="{FF2B5EF4-FFF2-40B4-BE49-F238E27FC236}">
                  <a16:creationId xmlns:a16="http://schemas.microsoft.com/office/drawing/2014/main" id="{D2435447-9A9F-B367-098C-C19608C7BFEB}"/>
                </a:ext>
              </a:extLst>
            </p:cNvPr>
            <p:cNvSpPr>
              <a:spLocks noChangeAspect="1"/>
            </p:cNvSpPr>
            <p:nvPr/>
          </p:nvSpPr>
          <p:spPr>
            <a:xfrm flipV="1">
              <a:off x="768" y="3666"/>
              <a:ext cx="186" cy="18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2" name="直接连接符 345387">
              <a:extLst>
                <a:ext uri="{FF2B5EF4-FFF2-40B4-BE49-F238E27FC236}">
                  <a16:creationId xmlns:a16="http://schemas.microsoft.com/office/drawing/2014/main" id="{275CB5CE-872C-32F7-11A6-32601BA2F6DB}"/>
                </a:ext>
              </a:extLst>
            </p:cNvPr>
            <p:cNvSpPr>
              <a:spLocks noChangeAspect="1"/>
            </p:cNvSpPr>
            <p:nvPr/>
          </p:nvSpPr>
          <p:spPr>
            <a:xfrm flipV="1">
              <a:off x="1147" y="3313"/>
              <a:ext cx="159" cy="16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3" name="直接连接符 345388">
              <a:extLst>
                <a:ext uri="{FF2B5EF4-FFF2-40B4-BE49-F238E27FC236}">
                  <a16:creationId xmlns:a16="http://schemas.microsoft.com/office/drawing/2014/main" id="{CCC98417-A437-6E93-80B6-4AAFB6FC5122}"/>
                </a:ext>
              </a:extLst>
            </p:cNvPr>
            <p:cNvSpPr>
              <a:spLocks noChangeAspect="1"/>
            </p:cNvSpPr>
            <p:nvPr/>
          </p:nvSpPr>
          <p:spPr>
            <a:xfrm flipV="1">
              <a:off x="768" y="3719"/>
              <a:ext cx="218" cy="21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4" name="直接连接符 345389">
              <a:extLst>
                <a:ext uri="{FF2B5EF4-FFF2-40B4-BE49-F238E27FC236}">
                  <a16:creationId xmlns:a16="http://schemas.microsoft.com/office/drawing/2014/main" id="{EF3E1D89-CC0B-A800-F80C-4D9D25E75698}"/>
                </a:ext>
              </a:extLst>
            </p:cNvPr>
            <p:cNvSpPr>
              <a:spLocks noChangeAspect="1"/>
            </p:cNvSpPr>
            <p:nvPr/>
          </p:nvSpPr>
          <p:spPr>
            <a:xfrm flipV="1">
              <a:off x="1179" y="3313"/>
              <a:ext cx="212" cy="21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5" name="直接连接符 345390">
              <a:extLst>
                <a:ext uri="{FF2B5EF4-FFF2-40B4-BE49-F238E27FC236}">
                  <a16:creationId xmlns:a16="http://schemas.microsoft.com/office/drawing/2014/main" id="{332CC7C7-D5E7-ED32-62CD-8CD0E8CEB80E}"/>
                </a:ext>
              </a:extLst>
            </p:cNvPr>
            <p:cNvSpPr>
              <a:spLocks noChangeAspect="1"/>
            </p:cNvSpPr>
            <p:nvPr/>
          </p:nvSpPr>
          <p:spPr>
            <a:xfrm flipV="1">
              <a:off x="768" y="3773"/>
              <a:ext cx="249" cy="24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6" name="直接连接符 345391">
              <a:extLst>
                <a:ext uri="{FF2B5EF4-FFF2-40B4-BE49-F238E27FC236}">
                  <a16:creationId xmlns:a16="http://schemas.microsoft.com/office/drawing/2014/main" id="{ABF38B97-C09A-E120-B4EE-EB761BD56222}"/>
                </a:ext>
              </a:extLst>
            </p:cNvPr>
            <p:cNvSpPr>
              <a:spLocks noChangeAspect="1"/>
            </p:cNvSpPr>
            <p:nvPr/>
          </p:nvSpPr>
          <p:spPr>
            <a:xfrm flipV="1">
              <a:off x="1211" y="3313"/>
              <a:ext cx="264" cy="26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7" name="直接连接符 345392">
              <a:extLst>
                <a:ext uri="{FF2B5EF4-FFF2-40B4-BE49-F238E27FC236}">
                  <a16:creationId xmlns:a16="http://schemas.microsoft.com/office/drawing/2014/main" id="{48FE3CF8-6A58-62AD-E0B8-20E6EF0A67C6}"/>
                </a:ext>
              </a:extLst>
            </p:cNvPr>
            <p:cNvSpPr>
              <a:spLocks noChangeAspect="1"/>
            </p:cNvSpPr>
            <p:nvPr/>
          </p:nvSpPr>
          <p:spPr>
            <a:xfrm flipV="1">
              <a:off x="768" y="3825"/>
              <a:ext cx="282" cy="28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8" name="直接连接符 345393">
              <a:extLst>
                <a:ext uri="{FF2B5EF4-FFF2-40B4-BE49-F238E27FC236}">
                  <a16:creationId xmlns:a16="http://schemas.microsoft.com/office/drawing/2014/main" id="{6C082439-D3DA-EF91-6853-104B721A2039}"/>
                </a:ext>
              </a:extLst>
            </p:cNvPr>
            <p:cNvSpPr>
              <a:spLocks noChangeAspect="1"/>
            </p:cNvSpPr>
            <p:nvPr/>
          </p:nvSpPr>
          <p:spPr>
            <a:xfrm flipV="1">
              <a:off x="1242" y="3388"/>
              <a:ext cx="245" cy="24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9" name="直接连接符 345394">
              <a:extLst>
                <a:ext uri="{FF2B5EF4-FFF2-40B4-BE49-F238E27FC236}">
                  <a16:creationId xmlns:a16="http://schemas.microsoft.com/office/drawing/2014/main" id="{961EB7A6-5219-CBC6-0ACE-AC4D1D17FDB6}"/>
                </a:ext>
              </a:extLst>
            </p:cNvPr>
            <p:cNvSpPr>
              <a:spLocks noChangeAspect="1"/>
            </p:cNvSpPr>
            <p:nvPr/>
          </p:nvSpPr>
          <p:spPr>
            <a:xfrm flipV="1">
              <a:off x="795" y="3878"/>
              <a:ext cx="286" cy="28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0" name="直接连接符 345395">
              <a:extLst>
                <a:ext uri="{FF2B5EF4-FFF2-40B4-BE49-F238E27FC236}">
                  <a16:creationId xmlns:a16="http://schemas.microsoft.com/office/drawing/2014/main" id="{EE67692D-7C2D-4281-0DF8-B845860F4114}"/>
                </a:ext>
              </a:extLst>
            </p:cNvPr>
            <p:cNvSpPr>
              <a:spLocks noChangeAspect="1"/>
            </p:cNvSpPr>
            <p:nvPr/>
          </p:nvSpPr>
          <p:spPr>
            <a:xfrm flipV="1">
              <a:off x="1274" y="3472"/>
              <a:ext cx="213" cy="21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1" name="直接连接符 345396">
              <a:extLst>
                <a:ext uri="{FF2B5EF4-FFF2-40B4-BE49-F238E27FC236}">
                  <a16:creationId xmlns:a16="http://schemas.microsoft.com/office/drawing/2014/main" id="{EC73AD86-3CD0-41A4-8376-1091DD3AFB50}"/>
                </a:ext>
              </a:extLst>
            </p:cNvPr>
            <p:cNvSpPr>
              <a:spLocks noChangeAspect="1"/>
            </p:cNvSpPr>
            <p:nvPr/>
          </p:nvSpPr>
          <p:spPr>
            <a:xfrm flipV="1">
              <a:off x="879" y="3930"/>
              <a:ext cx="236" cy="23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2" name="直接连接符 345397">
              <a:extLst>
                <a:ext uri="{FF2B5EF4-FFF2-40B4-BE49-F238E27FC236}">
                  <a16:creationId xmlns:a16="http://schemas.microsoft.com/office/drawing/2014/main" id="{F800E278-7A19-C66C-B20E-CA9237591FE1}"/>
                </a:ext>
              </a:extLst>
            </p:cNvPr>
            <p:cNvSpPr>
              <a:spLocks noChangeAspect="1"/>
            </p:cNvSpPr>
            <p:nvPr/>
          </p:nvSpPr>
          <p:spPr>
            <a:xfrm flipV="1">
              <a:off x="1306" y="3557"/>
              <a:ext cx="181" cy="18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3" name="直接连接符 345398">
              <a:extLst>
                <a:ext uri="{FF2B5EF4-FFF2-40B4-BE49-F238E27FC236}">
                  <a16:creationId xmlns:a16="http://schemas.microsoft.com/office/drawing/2014/main" id="{6C48CDE5-354C-4D30-6A2F-355B4AC0BF38}"/>
                </a:ext>
              </a:extLst>
            </p:cNvPr>
            <p:cNvSpPr>
              <a:spLocks noChangeAspect="1"/>
            </p:cNvSpPr>
            <p:nvPr/>
          </p:nvSpPr>
          <p:spPr>
            <a:xfrm flipV="1">
              <a:off x="965" y="3928"/>
              <a:ext cx="237" cy="23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4" name="直接连接符 345399">
              <a:extLst>
                <a:ext uri="{FF2B5EF4-FFF2-40B4-BE49-F238E27FC236}">
                  <a16:creationId xmlns:a16="http://schemas.microsoft.com/office/drawing/2014/main" id="{C5772CD3-3C08-927E-EA34-AB682B497D48}"/>
                </a:ext>
              </a:extLst>
            </p:cNvPr>
            <p:cNvSpPr>
              <a:spLocks noChangeAspect="1"/>
            </p:cNvSpPr>
            <p:nvPr/>
          </p:nvSpPr>
          <p:spPr>
            <a:xfrm flipV="1">
              <a:off x="1337" y="3643"/>
              <a:ext cx="150" cy="14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5" name="直接连接符 345400">
              <a:extLst>
                <a:ext uri="{FF2B5EF4-FFF2-40B4-BE49-F238E27FC236}">
                  <a16:creationId xmlns:a16="http://schemas.microsoft.com/office/drawing/2014/main" id="{2D09D79E-FD2D-5028-D0E2-403302D5852A}"/>
                </a:ext>
              </a:extLst>
            </p:cNvPr>
            <p:cNvSpPr>
              <a:spLocks noChangeAspect="1"/>
            </p:cNvSpPr>
            <p:nvPr/>
          </p:nvSpPr>
          <p:spPr>
            <a:xfrm flipV="1">
              <a:off x="1050" y="3727"/>
              <a:ext cx="437" cy="43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6" name="直接连接符 345401">
              <a:extLst>
                <a:ext uri="{FF2B5EF4-FFF2-40B4-BE49-F238E27FC236}">
                  <a16:creationId xmlns:a16="http://schemas.microsoft.com/office/drawing/2014/main" id="{DEDC9858-3C02-942E-8419-1115B2E846B2}"/>
                </a:ext>
              </a:extLst>
            </p:cNvPr>
            <p:cNvSpPr>
              <a:spLocks noChangeAspect="1"/>
            </p:cNvSpPr>
            <p:nvPr/>
          </p:nvSpPr>
          <p:spPr>
            <a:xfrm flipV="1">
              <a:off x="1135" y="3812"/>
              <a:ext cx="352" cy="35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7" name="直接连接符 345402">
              <a:extLst>
                <a:ext uri="{FF2B5EF4-FFF2-40B4-BE49-F238E27FC236}">
                  <a16:creationId xmlns:a16="http://schemas.microsoft.com/office/drawing/2014/main" id="{1B38A76F-4180-07F6-B220-521EA47F5270}"/>
                </a:ext>
              </a:extLst>
            </p:cNvPr>
            <p:cNvSpPr>
              <a:spLocks noChangeAspect="1"/>
            </p:cNvSpPr>
            <p:nvPr/>
          </p:nvSpPr>
          <p:spPr>
            <a:xfrm flipV="1">
              <a:off x="1219" y="3898"/>
              <a:ext cx="268" cy="26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8" name="直接连接符 345403">
              <a:extLst>
                <a:ext uri="{FF2B5EF4-FFF2-40B4-BE49-F238E27FC236}">
                  <a16:creationId xmlns:a16="http://schemas.microsoft.com/office/drawing/2014/main" id="{29876D05-B561-588D-6FDA-74F50C28BE32}"/>
                </a:ext>
              </a:extLst>
            </p:cNvPr>
            <p:cNvSpPr>
              <a:spLocks noChangeAspect="1"/>
            </p:cNvSpPr>
            <p:nvPr/>
          </p:nvSpPr>
          <p:spPr>
            <a:xfrm flipV="1">
              <a:off x="1304" y="3982"/>
              <a:ext cx="183" cy="18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9" name="直接连接符 345404">
              <a:extLst>
                <a:ext uri="{FF2B5EF4-FFF2-40B4-BE49-F238E27FC236}">
                  <a16:creationId xmlns:a16="http://schemas.microsoft.com/office/drawing/2014/main" id="{4F105723-3831-0545-EAAD-D321B4145F38}"/>
                </a:ext>
              </a:extLst>
            </p:cNvPr>
            <p:cNvSpPr>
              <a:spLocks noChangeAspect="1"/>
            </p:cNvSpPr>
            <p:nvPr/>
          </p:nvSpPr>
          <p:spPr>
            <a:xfrm flipV="1">
              <a:off x="1390" y="4067"/>
              <a:ext cx="97" cy="9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0" name="直接连接符 345405">
              <a:extLst>
                <a:ext uri="{FF2B5EF4-FFF2-40B4-BE49-F238E27FC236}">
                  <a16:creationId xmlns:a16="http://schemas.microsoft.com/office/drawing/2014/main" id="{AF276F49-F39E-5CF2-75A4-D0F4BF161C9C}"/>
                </a:ext>
              </a:extLst>
            </p:cNvPr>
            <p:cNvSpPr>
              <a:spLocks noChangeAspect="1"/>
            </p:cNvSpPr>
            <p:nvPr/>
          </p:nvSpPr>
          <p:spPr>
            <a:xfrm flipV="1">
              <a:off x="1474" y="4152"/>
              <a:ext cx="13" cy="1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1" name="直接连接符 345406">
              <a:extLst>
                <a:ext uri="{FF2B5EF4-FFF2-40B4-BE49-F238E27FC236}">
                  <a16:creationId xmlns:a16="http://schemas.microsoft.com/office/drawing/2014/main" id="{C52D9A85-7D55-553F-99E8-4465348C1863}"/>
                </a:ext>
              </a:extLst>
            </p:cNvPr>
            <p:cNvSpPr>
              <a:spLocks noChangeAspect="1"/>
            </p:cNvSpPr>
            <p:nvPr/>
          </p:nvSpPr>
          <p:spPr>
            <a:xfrm>
              <a:off x="768" y="3541"/>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2" name="直接连接符 345407">
              <a:extLst>
                <a:ext uri="{FF2B5EF4-FFF2-40B4-BE49-F238E27FC236}">
                  <a16:creationId xmlns:a16="http://schemas.microsoft.com/office/drawing/2014/main" id="{191EE1B1-54D6-96BB-C39F-7D3AD6703620}"/>
                </a:ext>
              </a:extLst>
            </p:cNvPr>
            <p:cNvSpPr>
              <a:spLocks noChangeAspect="1"/>
            </p:cNvSpPr>
            <p:nvPr/>
          </p:nvSpPr>
          <p:spPr>
            <a:xfrm>
              <a:off x="1146" y="3313"/>
              <a:ext cx="1"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3" name="直接连接符 345408">
              <a:extLst>
                <a:ext uri="{FF2B5EF4-FFF2-40B4-BE49-F238E27FC236}">
                  <a16:creationId xmlns:a16="http://schemas.microsoft.com/office/drawing/2014/main" id="{3EE39BCA-33AA-E4AB-5BA9-D89D2AA62C8E}"/>
                </a:ext>
              </a:extLst>
            </p:cNvPr>
            <p:cNvSpPr>
              <a:spLocks noChangeAspect="1"/>
            </p:cNvSpPr>
            <p:nvPr/>
          </p:nvSpPr>
          <p:spPr>
            <a:xfrm>
              <a:off x="1303" y="398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4" name="直接连接符 345409">
              <a:extLst>
                <a:ext uri="{FF2B5EF4-FFF2-40B4-BE49-F238E27FC236}">
                  <a16:creationId xmlns:a16="http://schemas.microsoft.com/office/drawing/2014/main" id="{8100C88E-D9B0-98AC-B9C5-AA6F7F85C335}"/>
                </a:ext>
              </a:extLst>
            </p:cNvPr>
            <p:cNvSpPr>
              <a:spLocks noChangeAspect="1"/>
            </p:cNvSpPr>
            <p:nvPr/>
          </p:nvSpPr>
          <p:spPr>
            <a:xfrm flipV="1">
              <a:off x="1264" y="3793"/>
              <a:ext cx="75" cy="134"/>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5" name="直接连接符 345410">
              <a:extLst>
                <a:ext uri="{FF2B5EF4-FFF2-40B4-BE49-F238E27FC236}">
                  <a16:creationId xmlns:a16="http://schemas.microsoft.com/office/drawing/2014/main" id="{75928BD7-001A-D1C9-364B-C8FAB0CD9963}"/>
                </a:ext>
              </a:extLst>
            </p:cNvPr>
            <p:cNvSpPr>
              <a:spLocks noChangeAspect="1"/>
            </p:cNvSpPr>
            <p:nvPr/>
          </p:nvSpPr>
          <p:spPr>
            <a:xfrm flipV="1">
              <a:off x="1113" y="3793"/>
              <a:ext cx="226" cy="137"/>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6" name="直接连接符 345411">
              <a:extLst>
                <a:ext uri="{FF2B5EF4-FFF2-40B4-BE49-F238E27FC236}">
                  <a16:creationId xmlns:a16="http://schemas.microsoft.com/office/drawing/2014/main" id="{926A053F-DFEE-EBF9-C22D-2F838EEBB27C}"/>
                </a:ext>
              </a:extLst>
            </p:cNvPr>
            <p:cNvSpPr>
              <a:spLocks noChangeAspect="1"/>
            </p:cNvSpPr>
            <p:nvPr/>
          </p:nvSpPr>
          <p:spPr>
            <a:xfrm flipV="1">
              <a:off x="1113" y="3927"/>
              <a:ext cx="151" cy="3"/>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7" name="直接连接符 345412">
              <a:extLst>
                <a:ext uri="{FF2B5EF4-FFF2-40B4-BE49-F238E27FC236}">
                  <a16:creationId xmlns:a16="http://schemas.microsoft.com/office/drawing/2014/main" id="{13DEE43A-FF57-208E-5A33-9475CC8E6579}"/>
                </a:ext>
              </a:extLst>
            </p:cNvPr>
            <p:cNvSpPr>
              <a:spLocks noChangeAspect="1"/>
            </p:cNvSpPr>
            <p:nvPr/>
          </p:nvSpPr>
          <p:spPr>
            <a:xfrm>
              <a:off x="1303" y="398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8" name="直接连接符 345413">
              <a:extLst>
                <a:ext uri="{FF2B5EF4-FFF2-40B4-BE49-F238E27FC236}">
                  <a16:creationId xmlns:a16="http://schemas.microsoft.com/office/drawing/2014/main" id="{7A19E442-3D3F-15F4-B6CE-5165246E4FEC}"/>
                </a:ext>
              </a:extLst>
            </p:cNvPr>
            <p:cNvSpPr>
              <a:spLocks noChangeAspect="1"/>
            </p:cNvSpPr>
            <p:nvPr/>
          </p:nvSpPr>
          <p:spPr>
            <a:xfrm flipV="1">
              <a:off x="768" y="3313"/>
              <a:ext cx="378" cy="228"/>
            </a:xfrm>
            <a:prstGeom prst="line">
              <a:avLst/>
            </a:prstGeom>
            <a:ln w="3810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9" name="直接连接符 345414">
              <a:extLst>
                <a:ext uri="{FF2B5EF4-FFF2-40B4-BE49-F238E27FC236}">
                  <a16:creationId xmlns:a16="http://schemas.microsoft.com/office/drawing/2014/main" id="{3FE90179-CFAD-14C1-09D4-22FA82886AEF}"/>
                </a:ext>
              </a:extLst>
            </p:cNvPr>
            <p:cNvSpPr>
              <a:spLocks noChangeAspect="1"/>
            </p:cNvSpPr>
            <p:nvPr/>
          </p:nvSpPr>
          <p:spPr>
            <a:xfrm>
              <a:off x="768" y="3541"/>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0" name="直接连接符 345415">
              <a:extLst>
                <a:ext uri="{FF2B5EF4-FFF2-40B4-BE49-F238E27FC236}">
                  <a16:creationId xmlns:a16="http://schemas.microsoft.com/office/drawing/2014/main" id="{672FF49E-1540-9F4A-6BFE-139719F9EA13}"/>
                </a:ext>
              </a:extLst>
            </p:cNvPr>
            <p:cNvSpPr>
              <a:spLocks noChangeAspect="1"/>
            </p:cNvSpPr>
            <p:nvPr/>
          </p:nvSpPr>
          <p:spPr>
            <a:xfrm>
              <a:off x="1146" y="3313"/>
              <a:ext cx="1"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1" name="直接连接符 345416">
              <a:extLst>
                <a:ext uri="{FF2B5EF4-FFF2-40B4-BE49-F238E27FC236}">
                  <a16:creationId xmlns:a16="http://schemas.microsoft.com/office/drawing/2014/main" id="{284CF0CD-3C13-811D-B78F-E98F7100D573}"/>
                </a:ext>
              </a:extLst>
            </p:cNvPr>
            <p:cNvSpPr>
              <a:spLocks noChangeAspect="1"/>
            </p:cNvSpPr>
            <p:nvPr/>
          </p:nvSpPr>
          <p:spPr>
            <a:xfrm flipV="1">
              <a:off x="768" y="3541"/>
              <a:ext cx="1" cy="623"/>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2" name="直接连接符 345417">
              <a:extLst>
                <a:ext uri="{FF2B5EF4-FFF2-40B4-BE49-F238E27FC236}">
                  <a16:creationId xmlns:a16="http://schemas.microsoft.com/office/drawing/2014/main" id="{A2FC9A2F-52C7-F7F6-DACA-A3B11648B3F0}"/>
                </a:ext>
              </a:extLst>
            </p:cNvPr>
            <p:cNvSpPr>
              <a:spLocks noChangeAspect="1"/>
            </p:cNvSpPr>
            <p:nvPr/>
          </p:nvSpPr>
          <p:spPr>
            <a:xfrm>
              <a:off x="1077" y="3355"/>
              <a:ext cx="262" cy="438"/>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3" name="直接连接符 345418">
              <a:extLst>
                <a:ext uri="{FF2B5EF4-FFF2-40B4-BE49-F238E27FC236}">
                  <a16:creationId xmlns:a16="http://schemas.microsoft.com/office/drawing/2014/main" id="{D6B5C7AF-0199-9374-AA43-E8F57CB18C61}"/>
                </a:ext>
              </a:extLst>
            </p:cNvPr>
            <p:cNvSpPr>
              <a:spLocks noChangeAspect="1"/>
            </p:cNvSpPr>
            <p:nvPr/>
          </p:nvSpPr>
          <p:spPr>
            <a:xfrm>
              <a:off x="1146" y="3313"/>
              <a:ext cx="341" cy="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334" name="组合 333">
            <a:extLst>
              <a:ext uri="{FF2B5EF4-FFF2-40B4-BE49-F238E27FC236}">
                <a16:creationId xmlns:a16="http://schemas.microsoft.com/office/drawing/2014/main" id="{38237A0C-A445-9004-A96A-F31424F8DA8B}"/>
              </a:ext>
            </a:extLst>
          </p:cNvPr>
          <p:cNvGrpSpPr/>
          <p:nvPr/>
        </p:nvGrpSpPr>
        <p:grpSpPr>
          <a:xfrm>
            <a:off x="7126288" y="2895600"/>
            <a:ext cx="366712" cy="576263"/>
            <a:chOff x="4489" y="1824"/>
            <a:chExt cx="231" cy="363"/>
          </a:xfrm>
        </p:grpSpPr>
        <p:grpSp>
          <p:nvGrpSpPr>
            <p:cNvPr id="335" name="组合 345420">
              <a:extLst>
                <a:ext uri="{FF2B5EF4-FFF2-40B4-BE49-F238E27FC236}">
                  <a16:creationId xmlns:a16="http://schemas.microsoft.com/office/drawing/2014/main" id="{56336417-D9D8-BF48-E179-1684D26FA306}"/>
                </a:ext>
              </a:extLst>
            </p:cNvPr>
            <p:cNvGrpSpPr>
              <a:grpSpLocks noChangeAspect="1"/>
            </p:cNvGrpSpPr>
            <p:nvPr/>
          </p:nvGrpSpPr>
          <p:grpSpPr>
            <a:xfrm>
              <a:off x="4675" y="1824"/>
              <a:ext cx="23" cy="363"/>
              <a:chOff x="3921" y="1306"/>
              <a:chExt cx="35" cy="545"/>
            </a:xfrm>
          </p:grpSpPr>
          <p:sp>
            <p:nvSpPr>
              <p:cNvPr id="337" name="直接连接符 345421">
                <a:extLst>
                  <a:ext uri="{FF2B5EF4-FFF2-40B4-BE49-F238E27FC236}">
                    <a16:creationId xmlns:a16="http://schemas.microsoft.com/office/drawing/2014/main" id="{CD312678-A339-03F7-5879-F6C572CDB219}"/>
                  </a:ext>
                </a:extLst>
              </p:cNvPr>
              <p:cNvSpPr>
                <a:spLocks noChangeAspect="1"/>
              </p:cNvSpPr>
              <p:nvPr/>
            </p:nvSpPr>
            <p:spPr>
              <a:xfrm>
                <a:off x="3938" y="1410"/>
                <a:ext cx="1" cy="33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8" name="任意多边形 345422">
                <a:extLst>
                  <a:ext uri="{FF2B5EF4-FFF2-40B4-BE49-F238E27FC236}">
                    <a16:creationId xmlns:a16="http://schemas.microsoft.com/office/drawing/2014/main" id="{0FDE1390-070C-4755-79FB-12DD81BE67D7}"/>
                  </a:ext>
                </a:extLst>
              </p:cNvPr>
              <p:cNvSpPr>
                <a:spLocks noChangeAspect="1"/>
              </p:cNvSpPr>
              <p:nvPr/>
            </p:nvSpPr>
            <p:spPr>
              <a:xfrm>
                <a:off x="3921" y="1306"/>
                <a:ext cx="35" cy="104"/>
              </a:xfrm>
              <a:custGeom>
                <a:avLst/>
                <a:gdLst/>
                <a:ahLst/>
                <a:cxnLst/>
                <a:rect l="0" t="0" r="0" b="0"/>
                <a:pathLst>
                  <a:path w="355" h="1064">
                    <a:moveTo>
                      <a:pt x="0" y="1064"/>
                    </a:moveTo>
                    <a:lnTo>
                      <a:pt x="355" y="1064"/>
                    </a:lnTo>
                    <a:lnTo>
                      <a:pt x="177" y="0"/>
                    </a:lnTo>
                    <a:lnTo>
                      <a:pt x="0" y="1064"/>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9" name="任意多边形 345423">
                <a:extLst>
                  <a:ext uri="{FF2B5EF4-FFF2-40B4-BE49-F238E27FC236}">
                    <a16:creationId xmlns:a16="http://schemas.microsoft.com/office/drawing/2014/main" id="{20CADBB3-9A52-2A65-563A-4A46105E6ED9}"/>
                  </a:ext>
                </a:extLst>
              </p:cNvPr>
              <p:cNvSpPr>
                <a:spLocks noChangeAspect="1"/>
              </p:cNvSpPr>
              <p:nvPr/>
            </p:nvSpPr>
            <p:spPr>
              <a:xfrm>
                <a:off x="3921" y="1306"/>
                <a:ext cx="35" cy="104"/>
              </a:xfrm>
              <a:custGeom>
                <a:avLst/>
                <a:gdLst/>
                <a:ahLst/>
                <a:cxnLst/>
                <a:rect l="0" t="0" r="0" b="0"/>
                <a:pathLst>
                  <a:path w="355" h="1064">
                    <a:moveTo>
                      <a:pt x="0" y="1064"/>
                    </a:moveTo>
                    <a:lnTo>
                      <a:pt x="355" y="1064"/>
                    </a:lnTo>
                    <a:lnTo>
                      <a:pt x="177" y="0"/>
                    </a:lnTo>
                    <a:lnTo>
                      <a:pt x="0" y="1064"/>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0" name="任意多边形 345424">
                <a:extLst>
                  <a:ext uri="{FF2B5EF4-FFF2-40B4-BE49-F238E27FC236}">
                    <a16:creationId xmlns:a16="http://schemas.microsoft.com/office/drawing/2014/main" id="{2B230D8E-2ED9-CDA6-AC68-E58A8F38382C}"/>
                  </a:ext>
                </a:extLst>
              </p:cNvPr>
              <p:cNvSpPr>
                <a:spLocks noChangeAspect="1"/>
              </p:cNvSpPr>
              <p:nvPr/>
            </p:nvSpPr>
            <p:spPr>
              <a:xfrm>
                <a:off x="3921" y="1746"/>
                <a:ext cx="35" cy="105"/>
              </a:xfrm>
              <a:custGeom>
                <a:avLst/>
                <a:gdLst/>
                <a:ahLst/>
                <a:cxnLst/>
                <a:rect l="0" t="0" r="0" b="0"/>
                <a:pathLst>
                  <a:path w="355" h="1064">
                    <a:moveTo>
                      <a:pt x="0" y="0"/>
                    </a:moveTo>
                    <a:lnTo>
                      <a:pt x="355" y="0"/>
                    </a:lnTo>
                    <a:lnTo>
                      <a:pt x="177" y="1064"/>
                    </a:lnTo>
                    <a:lnTo>
                      <a:pt x="0" y="0"/>
                    </a:lnTo>
                    <a:close/>
                  </a:path>
                </a:pathLst>
              </a:custGeom>
              <a:solidFill>
                <a:srgbClr val="000000"/>
              </a:solidFill>
              <a:ln w="9525">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1" name="任意多边形 345425">
                <a:extLst>
                  <a:ext uri="{FF2B5EF4-FFF2-40B4-BE49-F238E27FC236}">
                    <a16:creationId xmlns:a16="http://schemas.microsoft.com/office/drawing/2014/main" id="{BD2D4E3F-1C5F-6436-9F81-E34F6078F868}"/>
                  </a:ext>
                </a:extLst>
              </p:cNvPr>
              <p:cNvSpPr>
                <a:spLocks noChangeAspect="1"/>
              </p:cNvSpPr>
              <p:nvPr/>
            </p:nvSpPr>
            <p:spPr>
              <a:xfrm>
                <a:off x="3921" y="1746"/>
                <a:ext cx="35" cy="105"/>
              </a:xfrm>
              <a:custGeom>
                <a:avLst/>
                <a:gdLst/>
                <a:ahLst/>
                <a:cxnLst/>
                <a:rect l="0" t="0" r="0" b="0"/>
                <a:pathLst>
                  <a:path w="355" h="1064">
                    <a:moveTo>
                      <a:pt x="0" y="0"/>
                    </a:moveTo>
                    <a:lnTo>
                      <a:pt x="355" y="0"/>
                    </a:lnTo>
                    <a:lnTo>
                      <a:pt x="177" y="1064"/>
                    </a:lnTo>
                    <a:lnTo>
                      <a:pt x="0"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336" name="文本框 345426">
              <a:extLst>
                <a:ext uri="{FF2B5EF4-FFF2-40B4-BE49-F238E27FC236}">
                  <a16:creationId xmlns:a16="http://schemas.microsoft.com/office/drawing/2014/main" id="{C51FEC0F-30A0-8248-C309-626C070A170D}"/>
                </a:ext>
              </a:extLst>
            </p:cNvPr>
            <p:cNvSpPr txBox="1"/>
            <p:nvPr/>
          </p:nvSpPr>
          <p:spPr>
            <a:xfrm rot="-5400000">
              <a:off x="4508" y="1872"/>
              <a:ext cx="188"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rgbClr val="000000"/>
                  </a:solidFill>
                  <a:effectLst/>
                  <a:uLnTx/>
                  <a:uFillTx/>
                  <a:latin typeface="Times New Roman" panose="02020603050405020304" pitchFamily="18" charset="0"/>
                </a:rPr>
                <a:t>h</a:t>
              </a:r>
            </a:p>
          </p:txBody>
        </p:sp>
      </p:grpSp>
    </p:spTree>
    <p:extLst>
      <p:ext uri="{BB962C8B-B14F-4D97-AF65-F5344CB8AC3E}">
        <p14:creationId xmlns:p14="http://schemas.microsoft.com/office/powerpoint/2010/main" val="3275003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100000"/>
                                  </p:iterate>
                                  <p:childTnLst>
                                    <p:set>
                                      <p:cBhvr>
                                        <p:cTn id="6" dur="1" fill="hold">
                                          <p:stCondLst>
                                            <p:cond delay="0"/>
                                          </p:stCondLst>
                                        </p:cTn>
                                        <p:tgtEl>
                                          <p:spTgt spid="9"/>
                                        </p:tgtEl>
                                        <p:attrNameLst>
                                          <p:attrName>style.visibility</p:attrName>
                                        </p:attrNameLst>
                                      </p:cBhvr>
                                      <p:to>
                                        <p:strVal val="visible"/>
                                      </p:to>
                                    </p:set>
                                    <p:animEffect transition="in" filter="wipe(left)">
                                      <p:cBhvr>
                                        <p:cTn id="7" dur="75"/>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85"/>
                                        </p:tgtEl>
                                        <p:attrNameLst>
                                          <p:attrName>style.visibility</p:attrName>
                                        </p:attrNameLst>
                                      </p:cBhvr>
                                      <p:to>
                                        <p:strVal val="visible"/>
                                      </p:to>
                                    </p:set>
                                    <p:animEffect transition="in" filter="strips(downLeft)">
                                      <p:cBhvr>
                                        <p:cTn id="12" dur="500"/>
                                        <p:tgtEl>
                                          <p:spTgt spid="28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98"/>
                                        </p:tgtEl>
                                        <p:attrNameLst>
                                          <p:attrName>style.visibility</p:attrName>
                                        </p:attrNameLst>
                                      </p:cBhvr>
                                      <p:to>
                                        <p:strVal val="visible"/>
                                      </p:to>
                                    </p:set>
                                    <p:animEffect transition="in" filter="strips(downLeft)">
                                      <p:cBhvr>
                                        <p:cTn id="17" dur="500"/>
                                        <p:tgtEl>
                                          <p:spTgt spid="98"/>
                                        </p:tgtEl>
                                      </p:cBhvr>
                                    </p:animEffect>
                                  </p:childTnLst>
                                </p:cTn>
                              </p:par>
                            </p:childTnLst>
                          </p:cTn>
                        </p:par>
                      </p:childTnLst>
                    </p:cTn>
                  </p:par>
                  <p:par>
                    <p:cTn id="18" fill="hold">
                      <p:stCondLst>
                        <p:cond delay="indefinite"/>
                      </p:stCondLst>
                      <p:childTnLst>
                        <p:par>
                          <p:cTn id="19" fill="hold">
                            <p:stCondLst>
                              <p:cond delay="0"/>
                            </p:stCondLst>
                            <p:childTnLst>
                              <p:par>
                                <p:cTn id="20" presetID="23" presetClass="entr" presetSubtype="272"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strVal val="2/3*#ppt_w"/>
                                          </p:val>
                                        </p:tav>
                                        <p:tav tm="100000">
                                          <p:val>
                                            <p:strVal val="#ppt_w"/>
                                          </p:val>
                                        </p:tav>
                                      </p:tavLst>
                                    </p:anim>
                                    <p:anim calcmode="lin" valueType="num">
                                      <p:cBhvr>
                                        <p:cTn id="23" dur="500" fill="hold"/>
                                        <p:tgtEl>
                                          <p:spTgt spid="4"/>
                                        </p:tgtEl>
                                        <p:attrNameLst>
                                          <p:attrName>ppt_h</p:attrName>
                                        </p:attrNameLst>
                                      </p:cBhvr>
                                      <p:tavLst>
                                        <p:tav tm="0">
                                          <p:val>
                                            <p:strVal val="2/3*#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up)">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5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up)">
                                      <p:cBhvr>
                                        <p:cTn id="43" dur="500"/>
                                        <p:tgtEl>
                                          <p:spTgt spid="30"/>
                                        </p:tgtEl>
                                      </p:cBhvr>
                                    </p:animEffect>
                                  </p:childTnLst>
                                </p:cTn>
                              </p:par>
                            </p:childTnLst>
                          </p:cTn>
                        </p:par>
                      </p:childTnLst>
                    </p:cTn>
                  </p:par>
                  <p:par>
                    <p:cTn id="44" fill="hold">
                      <p:stCondLst>
                        <p:cond delay="indefinite"/>
                      </p:stCondLst>
                      <p:childTnLst>
                        <p:par>
                          <p:cTn id="45" fill="hold">
                            <p:stCondLst>
                              <p:cond delay="0"/>
                            </p:stCondLst>
                            <p:childTnLst>
                              <p:par>
                                <p:cTn id="46" presetID="18" presetClass="entr" presetSubtype="12" fill="hold" grpId="0" nodeType="clickEffect">
                                  <p:stCondLst>
                                    <p:cond delay="0"/>
                                  </p:stCondLst>
                                  <p:childTnLst>
                                    <p:set>
                                      <p:cBhvr>
                                        <p:cTn id="47" dur="1" fill="hold">
                                          <p:stCondLst>
                                            <p:cond delay="0"/>
                                          </p:stCondLst>
                                        </p:cTn>
                                        <p:tgtEl>
                                          <p:spTgt spid="286"/>
                                        </p:tgtEl>
                                        <p:attrNameLst>
                                          <p:attrName>style.visibility</p:attrName>
                                        </p:attrNameLst>
                                      </p:cBhvr>
                                      <p:to>
                                        <p:strVal val="visible"/>
                                      </p:to>
                                    </p:set>
                                    <p:animEffect transition="in" filter="strips(downLeft)">
                                      <p:cBhvr>
                                        <p:cTn id="48" dur="500"/>
                                        <p:tgtEl>
                                          <p:spTgt spid="286"/>
                                        </p:tgtEl>
                                      </p:cBhvr>
                                    </p:animEffect>
                                  </p:childTnLst>
                                </p:cTn>
                              </p:par>
                            </p:childTnLst>
                          </p:cTn>
                        </p:par>
                      </p:childTnLst>
                    </p:cTn>
                  </p:par>
                  <p:par>
                    <p:cTn id="49" fill="hold">
                      <p:stCondLst>
                        <p:cond delay="indefinite"/>
                      </p:stCondLst>
                      <p:childTnLst>
                        <p:par>
                          <p:cTn id="50" fill="hold">
                            <p:stCondLst>
                              <p:cond delay="0"/>
                            </p:stCondLst>
                            <p:childTnLst>
                              <p:par>
                                <p:cTn id="51" presetID="18" presetClass="entr" presetSubtype="12" fill="hold" nodeType="clickEffect">
                                  <p:stCondLst>
                                    <p:cond delay="0"/>
                                  </p:stCondLst>
                                  <p:childTnLst>
                                    <p:set>
                                      <p:cBhvr>
                                        <p:cTn id="52" dur="1" fill="hold">
                                          <p:stCondLst>
                                            <p:cond delay="0"/>
                                          </p:stCondLst>
                                        </p:cTn>
                                        <p:tgtEl>
                                          <p:spTgt spid="66"/>
                                        </p:tgtEl>
                                        <p:attrNameLst>
                                          <p:attrName>style.visibility</p:attrName>
                                        </p:attrNameLst>
                                      </p:cBhvr>
                                      <p:to>
                                        <p:strVal val="visible"/>
                                      </p:to>
                                    </p:set>
                                    <p:animEffect transition="in" filter="strips(downLeft)">
                                      <p:cBhvr>
                                        <p:cTn id="53" dur="500"/>
                                        <p:tgtEl>
                                          <p:spTgt spid="6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down)">
                                      <p:cBhvr>
                                        <p:cTn id="58" dur="50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nodeType="click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up)">
                                      <p:cBhvr>
                                        <p:cTn id="68" dur="500"/>
                                        <p:tgtEl>
                                          <p:spTgt spid="1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wipe(left)">
                                      <p:cBhvr>
                                        <p:cTn id="73" dur="500"/>
                                        <p:tgtEl>
                                          <p:spTgt spid="46"/>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nodeType="click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wipe(up)">
                                      <p:cBhvr>
                                        <p:cTn id="78" dur="500"/>
                                        <p:tgtEl>
                                          <p:spTgt spid="54"/>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1" fill="hold" nodeType="clickEffect">
                                  <p:stCondLst>
                                    <p:cond delay="0"/>
                                  </p:stCondLst>
                                  <p:childTnLst>
                                    <p:set>
                                      <p:cBhvr>
                                        <p:cTn id="82" dur="1" fill="hold">
                                          <p:stCondLst>
                                            <p:cond delay="0"/>
                                          </p:stCondLst>
                                        </p:cTn>
                                        <p:tgtEl>
                                          <p:spTgt spid="334"/>
                                        </p:tgtEl>
                                        <p:attrNameLst>
                                          <p:attrName>style.visibility</p:attrName>
                                        </p:attrNameLst>
                                      </p:cBhvr>
                                      <p:to>
                                        <p:strVal val="visible"/>
                                      </p:to>
                                    </p:set>
                                    <p:animEffect transition="in" filter="wipe(up)">
                                      <p:cBhvr>
                                        <p:cTn id="83" dur="500"/>
                                        <p:tgtEl>
                                          <p:spTgt spid="334"/>
                                        </p:tgtEl>
                                      </p:cBhvr>
                                    </p:animEffect>
                                  </p:childTnLst>
                                </p:cTn>
                              </p:par>
                            </p:childTnLst>
                          </p:cTn>
                        </p:par>
                      </p:childTnLst>
                    </p:cTn>
                  </p:par>
                  <p:par>
                    <p:cTn id="84" fill="hold">
                      <p:stCondLst>
                        <p:cond delay="indefinite"/>
                      </p:stCondLst>
                      <p:childTnLst>
                        <p:par>
                          <p:cTn id="85" fill="hold">
                            <p:stCondLst>
                              <p:cond delay="0"/>
                            </p:stCondLst>
                            <p:childTnLst>
                              <p:par>
                                <p:cTn id="86" presetID="12" presetClass="entr" presetSubtype="4" fill="hold" grpId="0" nodeType="clickEffect">
                                  <p:stCondLst>
                                    <p:cond delay="0"/>
                                  </p:stCondLst>
                                  <p:childTnLst>
                                    <p:set>
                                      <p:cBhvr>
                                        <p:cTn id="87" dur="1" fill="hold">
                                          <p:stCondLst>
                                            <p:cond delay="0"/>
                                          </p:stCondLst>
                                        </p:cTn>
                                        <p:tgtEl>
                                          <p:spTgt spid="284"/>
                                        </p:tgtEl>
                                        <p:attrNameLst>
                                          <p:attrName>style.visibility</p:attrName>
                                        </p:attrNameLst>
                                      </p:cBhvr>
                                      <p:to>
                                        <p:strVal val="visible"/>
                                      </p:to>
                                    </p:set>
                                    <p:animEffect transition="in" filter="slide(fromBottom)">
                                      <p:cBhvr>
                                        <p:cTn id="88" dur="500"/>
                                        <p:tgtEl>
                                          <p:spTgt spid="284"/>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nodeType="clickEffect">
                                  <p:stCondLst>
                                    <p:cond delay="0"/>
                                  </p:stCondLst>
                                  <p:childTnLst>
                                    <p:set>
                                      <p:cBhvr>
                                        <p:cTn id="92" dur="1" fill="hold">
                                          <p:stCondLst>
                                            <p:cond delay="0"/>
                                          </p:stCondLst>
                                        </p:cTn>
                                        <p:tgtEl>
                                          <p:spTgt spid="207"/>
                                        </p:tgtEl>
                                        <p:attrNameLst>
                                          <p:attrName>style.visibility</p:attrName>
                                        </p:attrNameLst>
                                      </p:cBhvr>
                                      <p:to>
                                        <p:strVal val="visible"/>
                                      </p:to>
                                    </p:set>
                                    <p:animEffect transition="in" filter="wipe(up)">
                                      <p:cBhvr>
                                        <p:cTn id="93" dur="500"/>
                                        <p:tgtEl>
                                          <p:spTgt spid="207"/>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nodeType="clickEffect">
                                  <p:stCondLst>
                                    <p:cond delay="0"/>
                                  </p:stCondLst>
                                  <p:childTnLst>
                                    <p:set>
                                      <p:cBhvr>
                                        <p:cTn id="97" dur="1" fill="hold">
                                          <p:stCondLst>
                                            <p:cond delay="0"/>
                                          </p:stCondLst>
                                        </p:cTn>
                                        <p:tgtEl>
                                          <p:spTgt spid="138"/>
                                        </p:tgtEl>
                                        <p:attrNameLst>
                                          <p:attrName>style.visibility</p:attrName>
                                        </p:attrNameLst>
                                      </p:cBhvr>
                                      <p:to>
                                        <p:strVal val="visible"/>
                                      </p:to>
                                    </p:set>
                                    <p:animEffect transition="in" filter="wipe(left)">
                                      <p:cBhvr>
                                        <p:cTn id="98" dur="500"/>
                                        <p:tgtEl>
                                          <p:spTgt spid="138"/>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1" fill="hold" nodeType="clickEffect">
                                  <p:stCondLst>
                                    <p:cond delay="0"/>
                                  </p:stCondLst>
                                  <p:childTnLst>
                                    <p:set>
                                      <p:cBhvr>
                                        <p:cTn id="102" dur="1" fill="hold">
                                          <p:stCondLst>
                                            <p:cond delay="0"/>
                                          </p:stCondLst>
                                        </p:cTn>
                                        <p:tgtEl>
                                          <p:spTgt spid="144"/>
                                        </p:tgtEl>
                                        <p:attrNameLst>
                                          <p:attrName>style.visibility</p:attrName>
                                        </p:attrNameLst>
                                      </p:cBhvr>
                                      <p:to>
                                        <p:strVal val="visible"/>
                                      </p:to>
                                    </p:set>
                                    <p:animEffect transition="in" filter="wipe(up)">
                                      <p:cBhvr>
                                        <p:cTn id="103" dur="500"/>
                                        <p:tgtEl>
                                          <p:spTgt spid="144"/>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nodeType="clickEffect">
                                  <p:stCondLst>
                                    <p:cond delay="0"/>
                                  </p:stCondLst>
                                  <p:childTnLst>
                                    <p:set>
                                      <p:cBhvr>
                                        <p:cTn id="107" dur="1" fill="hold">
                                          <p:stCondLst>
                                            <p:cond delay="0"/>
                                          </p:stCondLst>
                                        </p:cTn>
                                        <p:tgtEl>
                                          <p:spTgt spid="141"/>
                                        </p:tgtEl>
                                        <p:attrNameLst>
                                          <p:attrName>style.visibility</p:attrName>
                                        </p:attrNameLst>
                                      </p:cBhvr>
                                      <p:to>
                                        <p:strVal val="visible"/>
                                      </p:to>
                                    </p:set>
                                    <p:animEffect transition="in" filter="wipe(left)">
                                      <p:cBhvr>
                                        <p:cTn id="108" dur="500"/>
                                        <p:tgtEl>
                                          <p:spTgt spid="141"/>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1" fill="hold" nodeType="clickEffect">
                                  <p:stCondLst>
                                    <p:cond delay="0"/>
                                  </p:stCondLst>
                                  <p:childTnLst>
                                    <p:set>
                                      <p:cBhvr>
                                        <p:cTn id="112" dur="1" fill="hold">
                                          <p:stCondLst>
                                            <p:cond delay="0"/>
                                          </p:stCondLst>
                                        </p:cTn>
                                        <p:tgtEl>
                                          <p:spTgt spid="287"/>
                                        </p:tgtEl>
                                        <p:attrNameLst>
                                          <p:attrName>style.visibility</p:attrName>
                                        </p:attrNameLst>
                                      </p:cBhvr>
                                      <p:to>
                                        <p:strVal val="visible"/>
                                      </p:to>
                                    </p:set>
                                    <p:animEffect transition="in" filter="wipe(up)">
                                      <p:cBhvr>
                                        <p:cTn id="113" dur="500"/>
                                        <p:tgtEl>
                                          <p:spTgt spid="287"/>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nodeType="clickEffect">
                                  <p:stCondLst>
                                    <p:cond delay="0"/>
                                  </p:stCondLst>
                                  <p:childTnLst>
                                    <p:set>
                                      <p:cBhvr>
                                        <p:cTn id="117" dur="1" fill="hold">
                                          <p:stCondLst>
                                            <p:cond delay="0"/>
                                          </p:stCondLst>
                                        </p:cTn>
                                        <p:tgtEl>
                                          <p:spTgt spid="125"/>
                                        </p:tgtEl>
                                        <p:attrNameLst>
                                          <p:attrName>style.visibility</p:attrName>
                                        </p:attrNameLst>
                                      </p:cBhvr>
                                      <p:to>
                                        <p:strVal val="visible"/>
                                      </p:to>
                                    </p:set>
                                    <p:animEffect transition="in" filter="wipe(left)">
                                      <p:cBhvr>
                                        <p:cTn id="118" dur="500"/>
                                        <p:tgtEl>
                                          <p:spTgt spid="125"/>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nodeType="clickEffect">
                                  <p:stCondLst>
                                    <p:cond delay="0"/>
                                  </p:stCondLst>
                                  <p:childTnLst>
                                    <p:set>
                                      <p:cBhvr>
                                        <p:cTn id="122" dur="1" fill="hold">
                                          <p:stCondLst>
                                            <p:cond delay="0"/>
                                          </p:stCondLst>
                                        </p:cTn>
                                        <p:tgtEl>
                                          <p:spTgt spid="136"/>
                                        </p:tgtEl>
                                        <p:attrNameLst>
                                          <p:attrName>style.visibility</p:attrName>
                                        </p:attrNameLst>
                                      </p:cBhvr>
                                      <p:to>
                                        <p:strVal val="visible"/>
                                      </p:to>
                                    </p:set>
                                    <p:animEffect transition="in" filter="wipe(left)">
                                      <p:cBhvr>
                                        <p:cTn id="123" dur="500"/>
                                        <p:tgtEl>
                                          <p:spTgt spid="136"/>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2" fill="hold" nodeType="clickEffect">
                                  <p:stCondLst>
                                    <p:cond delay="0"/>
                                  </p:stCondLst>
                                  <p:childTnLst>
                                    <p:set>
                                      <p:cBhvr>
                                        <p:cTn id="127" dur="1" fill="hold">
                                          <p:stCondLst>
                                            <p:cond delay="0"/>
                                          </p:stCondLst>
                                        </p:cTn>
                                        <p:tgtEl>
                                          <p:spTgt spid="128"/>
                                        </p:tgtEl>
                                        <p:attrNameLst>
                                          <p:attrName>style.visibility</p:attrName>
                                        </p:attrNameLst>
                                      </p:cBhvr>
                                      <p:to>
                                        <p:strVal val="visible"/>
                                      </p:to>
                                    </p:set>
                                    <p:animEffect transition="in" filter="wipe(right)">
                                      <p:cBhvr>
                                        <p:cTn id="128" dur="500"/>
                                        <p:tgtEl>
                                          <p:spTgt spid="128"/>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8" fill="hold" nodeType="clickEffect">
                                  <p:stCondLst>
                                    <p:cond delay="0"/>
                                  </p:stCondLst>
                                  <p:childTnLst>
                                    <p:set>
                                      <p:cBhvr>
                                        <p:cTn id="132" dur="1" fill="hold">
                                          <p:stCondLst>
                                            <p:cond delay="0"/>
                                          </p:stCondLst>
                                        </p:cTn>
                                        <p:tgtEl>
                                          <p:spTgt spid="129"/>
                                        </p:tgtEl>
                                        <p:attrNameLst>
                                          <p:attrName>style.visibility</p:attrName>
                                        </p:attrNameLst>
                                      </p:cBhvr>
                                      <p:to>
                                        <p:strVal val="visible"/>
                                      </p:to>
                                    </p:set>
                                    <p:animEffect transition="in" filter="wipe(left)">
                                      <p:cBhvr>
                                        <p:cTn id="133" dur="500"/>
                                        <p:tgtEl>
                                          <p:spTgt spid="129"/>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8" fill="hold" grpId="0" nodeType="clickEffect">
                                  <p:stCondLst>
                                    <p:cond delay="0"/>
                                  </p:stCondLst>
                                  <p:childTnLst>
                                    <p:set>
                                      <p:cBhvr>
                                        <p:cTn id="137" dur="1" fill="hold">
                                          <p:stCondLst>
                                            <p:cond delay="0"/>
                                          </p:stCondLst>
                                        </p:cTn>
                                        <p:tgtEl>
                                          <p:spTgt spid="137"/>
                                        </p:tgtEl>
                                        <p:attrNameLst>
                                          <p:attrName>style.visibility</p:attrName>
                                        </p:attrNameLst>
                                      </p:cBhvr>
                                      <p:to>
                                        <p:strVal val="visible"/>
                                      </p:to>
                                    </p:set>
                                    <p:animEffect transition="in" filter="wipe(left)">
                                      <p:cBhvr>
                                        <p:cTn id="138"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37" grpId="0"/>
      <p:bldP spid="284" grpId="0" animBg="1"/>
      <p:bldP spid="285" grpId="0"/>
      <p:bldP spid="286"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32B67948-22B3-5A5B-3FDD-C912128CD3F2}"/>
              </a:ext>
            </a:extLst>
          </p:cNvPr>
          <p:cNvSpPr txBox="1">
            <a:spLocks noChangeArrowheads="1"/>
          </p:cNvSpPr>
          <p:nvPr/>
        </p:nvSpPr>
        <p:spPr bwMode="auto">
          <a:xfrm>
            <a:off x="339896" y="2450941"/>
            <a:ext cx="8765157" cy="1077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eaLnBrk="0" hangingPunct="0">
              <a:defRPr/>
            </a:pPr>
            <a:r>
              <a:rPr kumimoji="1" lang="en-US" altLang="zh-CN" sz="3200" dirty="0">
                <a:solidFill>
                  <a:srgbClr val="9933FF"/>
                </a:solidFill>
                <a:latin typeface="隶书" panose="02010509060101010101" pitchFamily="49" charset="-122"/>
                <a:ea typeface="隶书" panose="02010509060101010101" pitchFamily="49" charset="-122"/>
              </a:rPr>
              <a:t>② </a:t>
            </a:r>
            <a:r>
              <a:rPr kumimoji="1" lang="zh-CN" altLang="en-US" sz="3200" dirty="0">
                <a:solidFill>
                  <a:srgbClr val="9933FF"/>
                </a:solidFill>
                <a:latin typeface="隶书" panose="02010509060101010101" pitchFamily="49" charset="-122"/>
                <a:ea typeface="隶书" panose="02010509060101010101" pitchFamily="49" charset="-122"/>
              </a:rPr>
              <a:t>内、外形的表达，内形复杂的可取全剖；内外形需兼顾，且不影响清楚表达时可取局部剖。</a:t>
            </a:r>
          </a:p>
        </p:txBody>
      </p:sp>
      <p:sp>
        <p:nvSpPr>
          <p:cNvPr id="5" name="Text Box 3">
            <a:extLst>
              <a:ext uri="{FF2B5EF4-FFF2-40B4-BE49-F238E27FC236}">
                <a16:creationId xmlns:a16="http://schemas.microsoft.com/office/drawing/2014/main" id="{8075BC05-DDDF-20A7-4CF4-384785D5C2E8}"/>
              </a:ext>
            </a:extLst>
          </p:cNvPr>
          <p:cNvSpPr txBox="1">
            <a:spLocks noChangeArrowheads="1"/>
          </p:cNvSpPr>
          <p:nvPr/>
        </p:nvSpPr>
        <p:spPr bwMode="auto">
          <a:xfrm>
            <a:off x="339896" y="3958692"/>
            <a:ext cx="8336560" cy="15696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eaLnBrk="0" hangingPunct="0">
              <a:defRPr/>
            </a:pPr>
            <a:r>
              <a:rPr kumimoji="1" lang="en-US" altLang="zh-CN" sz="3200" dirty="0">
                <a:solidFill>
                  <a:srgbClr val="9933FF"/>
                </a:solidFill>
                <a:latin typeface="隶书" panose="02010509060101010101" pitchFamily="49" charset="-122"/>
                <a:ea typeface="隶书" panose="02010509060101010101" pitchFamily="49" charset="-122"/>
              </a:rPr>
              <a:t>③ </a:t>
            </a:r>
            <a:r>
              <a:rPr kumimoji="1" lang="zh-CN" altLang="en-US" sz="3200" dirty="0">
                <a:solidFill>
                  <a:srgbClr val="9933FF"/>
                </a:solidFill>
                <a:latin typeface="隶书" panose="02010509060101010101" pitchFamily="49" charset="-122"/>
                <a:ea typeface="隶书" panose="02010509060101010101" pitchFamily="49" charset="-122"/>
              </a:rPr>
              <a:t>尽量不用虚线表示零件的轮廓线，但用少    量虚线可节省视图数量而又不在虚线上标注尺寸时，可适当采用虚线。</a:t>
            </a:r>
          </a:p>
        </p:txBody>
      </p:sp>
      <p:sp>
        <p:nvSpPr>
          <p:cNvPr id="7" name="Text Box 5">
            <a:extLst>
              <a:ext uri="{FF2B5EF4-FFF2-40B4-BE49-F238E27FC236}">
                <a16:creationId xmlns:a16="http://schemas.microsoft.com/office/drawing/2014/main" id="{201F3F9A-ADD3-4322-15E1-04619040E727}"/>
              </a:ext>
            </a:extLst>
          </p:cNvPr>
          <p:cNvSpPr txBox="1">
            <a:spLocks noChangeArrowheads="1"/>
          </p:cNvSpPr>
          <p:nvPr/>
        </p:nvSpPr>
        <p:spPr bwMode="auto">
          <a:xfrm>
            <a:off x="339896" y="1435633"/>
            <a:ext cx="7399338" cy="58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defRPr/>
            </a:pPr>
            <a:r>
              <a:rPr kumimoji="1" lang="en-US" altLang="zh-CN" sz="3200" dirty="0">
                <a:solidFill>
                  <a:srgbClr val="9933FF"/>
                </a:solidFill>
                <a:latin typeface="隶书" panose="02010509060101010101" pitchFamily="49" charset="-122"/>
                <a:ea typeface="隶书" panose="02010509060101010101" pitchFamily="49" charset="-122"/>
              </a:rPr>
              <a:t>① </a:t>
            </a:r>
            <a:r>
              <a:rPr kumimoji="1" lang="zh-CN" altLang="en-US" sz="3200" dirty="0">
                <a:solidFill>
                  <a:srgbClr val="9933FF"/>
                </a:solidFill>
                <a:latin typeface="隶书" panose="02010509060101010101" pitchFamily="49" charset="-122"/>
                <a:ea typeface="隶书" panose="02010509060101010101" pitchFamily="49" charset="-122"/>
              </a:rPr>
              <a:t>优先选用基本视图。</a:t>
            </a:r>
          </a:p>
        </p:txBody>
      </p:sp>
      <p:sp>
        <p:nvSpPr>
          <p:cNvPr id="8" name="Rectangle 13">
            <a:extLst>
              <a:ext uri="{FF2B5EF4-FFF2-40B4-BE49-F238E27FC236}">
                <a16:creationId xmlns:a16="http://schemas.microsoft.com/office/drawing/2014/main" id="{A7415522-A36E-AA20-CE91-0D0356E0CDF8}"/>
              </a:ext>
            </a:extLst>
          </p:cNvPr>
          <p:cNvSpPr>
            <a:spLocks noChangeArrowheads="1"/>
          </p:cNvSpPr>
          <p:nvPr/>
        </p:nvSpPr>
        <p:spPr bwMode="auto">
          <a:xfrm>
            <a:off x="339896" y="622300"/>
            <a:ext cx="8002588"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ctr">
              <a:spcBef>
                <a:spcPct val="0"/>
              </a:spcBef>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1pPr>
            <a:lvl2pPr algn="ctr">
              <a:spcBef>
                <a:spcPct val="0"/>
              </a:spcBef>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2pPr>
            <a:lvl3pPr algn="ctr">
              <a:spcBef>
                <a:spcPct val="0"/>
              </a:spcBef>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3pPr>
            <a:lvl4pPr algn="ctr">
              <a:spcBef>
                <a:spcPct val="0"/>
              </a:spcBef>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4pPr>
            <a:lvl5pPr algn="ctr">
              <a:spcBef>
                <a:spcPct val="0"/>
              </a:spcBef>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5pPr>
            <a:lvl6pPr marL="457200" algn="ctr"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6pPr>
            <a:lvl7pPr marL="914400" algn="ctr"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7pPr>
            <a:lvl8pPr marL="1371600" algn="ctr"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8pPr>
            <a:lvl9pPr marL="1828800" algn="ctr" fontAlgn="base">
              <a:spcBef>
                <a:spcPct val="0"/>
              </a:spcBef>
              <a:spcAft>
                <a:spcPct val="0"/>
              </a:spcAft>
              <a:defRPr kumimoji="1" sz="4400">
                <a:solidFill>
                  <a:schemeClr val="tx2"/>
                </a:solidFill>
                <a:effectLst>
                  <a:outerShdw blurRad="38100" dist="38100" dir="2700000" algn="tl">
                    <a:srgbClr val="C0C0C0"/>
                  </a:outerShdw>
                </a:effectLst>
                <a:latin typeface="Arial Black" panose="020B0A04020102020204" pitchFamily="34" charset="0"/>
                <a:ea typeface="宋体" panose="02010600030101010101" pitchFamily="2" charset="-122"/>
              </a:defRPr>
            </a:lvl9pPr>
          </a:lstStyle>
          <a:p>
            <a:pPr algn="l" eaLnBrk="0" hangingPunct="0">
              <a:defRPr/>
            </a:pPr>
            <a:r>
              <a:rPr lang="zh-CN" altLang="en-US" sz="2800" b="1" dirty="0">
                <a:solidFill>
                  <a:schemeClr val="accent6"/>
                </a:solidFill>
                <a:effectLst/>
                <a:latin typeface="等线" panose="02010600030101010101" pitchFamily="2" charset="-122"/>
                <a:ea typeface="等线" panose="02010600030101010101" pitchFamily="2" charset="-122"/>
              </a:rPr>
              <a:t>（</a:t>
            </a:r>
            <a:r>
              <a:rPr lang="en-US" altLang="zh-CN" sz="2800" b="1" dirty="0">
                <a:solidFill>
                  <a:schemeClr val="accent6"/>
                </a:solidFill>
                <a:effectLst/>
                <a:latin typeface="等线" panose="02010600030101010101" pitchFamily="2" charset="-122"/>
                <a:ea typeface="等线" panose="02010600030101010101" pitchFamily="2" charset="-122"/>
              </a:rPr>
              <a:t>3</a:t>
            </a:r>
            <a:r>
              <a:rPr lang="zh-CN" altLang="en-US" sz="2800" b="1" dirty="0">
                <a:solidFill>
                  <a:schemeClr val="accent6"/>
                </a:solidFill>
                <a:effectLst/>
                <a:latin typeface="等线" panose="02010600030101010101" pitchFamily="2" charset="-122"/>
                <a:ea typeface="等线" panose="02010600030101010101" pitchFamily="2" charset="-122"/>
              </a:rPr>
              <a:t>）零件</a:t>
            </a:r>
            <a:r>
              <a:rPr lang="zh-CN" altLang="en-US" sz="2800" b="1" dirty="0">
                <a:solidFill>
                  <a:schemeClr val="accent6"/>
                </a:solidFill>
                <a:latin typeface="等线" panose="02010600030101010101" pitchFamily="2" charset="-122"/>
                <a:ea typeface="等线" panose="02010600030101010101" pitchFamily="2" charset="-122"/>
              </a:rPr>
              <a:t>视图选择应注意的问题</a:t>
            </a:r>
          </a:p>
          <a:p>
            <a:pPr algn="l" eaLnBrk="0" hangingPunct="0">
              <a:defRPr/>
            </a:pPr>
            <a:endParaRPr lang="zh-CN" altLang="en-US" sz="2800" b="1" dirty="0">
              <a:solidFill>
                <a:schemeClr val="accent6"/>
              </a:solidFill>
              <a:effectLst/>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26260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outVertic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P spid="7" grpId="0" autoUpdateAnimBg="0"/>
      <p:bldP spid="8" grpId="0"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7049127B-A7FA-2CE2-9486-E9B27A979CB4}"/>
              </a:ext>
            </a:extLst>
          </p:cNvPr>
          <p:cNvSpPr txBox="1">
            <a:spLocks noChangeArrowheads="1"/>
          </p:cNvSpPr>
          <p:nvPr/>
        </p:nvSpPr>
        <p:spPr bwMode="auto">
          <a:xfrm>
            <a:off x="574675" y="116632"/>
            <a:ext cx="3997325" cy="5191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spAutoFit/>
          </a:bodyPr>
          <a:lstStyle>
            <a:lvl1pPr marL="0" indent="0" algn="ctr" rtl="0" fontAlgn="base">
              <a:spcBef>
                <a:spcPct val="20000"/>
              </a:spcBef>
              <a:spcAft>
                <a:spcPct val="0"/>
              </a:spcAft>
              <a:buNone/>
              <a:defRPr kumimoji="1" sz="2400" kern="1200">
                <a:solidFill>
                  <a:schemeClr val="tx2"/>
                </a:solidFill>
                <a:latin typeface="+mn-lt"/>
                <a:ea typeface="+mn-ea"/>
                <a:cs typeface="+mn-cs"/>
              </a:defRPr>
            </a:lvl1pPr>
            <a:lvl2pPr marL="457200" indent="0" algn="ctr" rtl="0" fontAlgn="base">
              <a:spcBef>
                <a:spcPct val="20000"/>
              </a:spcBef>
              <a:spcAft>
                <a:spcPct val="0"/>
              </a:spcAft>
              <a:buNone/>
              <a:defRPr kumimoji="1" sz="2000" kern="1200">
                <a:solidFill>
                  <a:schemeClr val="tx2"/>
                </a:solidFill>
                <a:latin typeface="+mn-lt"/>
                <a:ea typeface="+mn-ea"/>
                <a:cs typeface="+mn-cs"/>
              </a:defRPr>
            </a:lvl2pPr>
            <a:lvl3pPr marL="914400" indent="0" algn="ctr" rtl="0" fontAlgn="base">
              <a:spcBef>
                <a:spcPct val="20000"/>
              </a:spcBef>
              <a:spcAft>
                <a:spcPct val="0"/>
              </a:spcAft>
              <a:buNone/>
              <a:defRPr kumimoji="1" sz="1800" kern="1200">
                <a:solidFill>
                  <a:schemeClr val="tx2"/>
                </a:solidFill>
                <a:latin typeface="+mn-lt"/>
                <a:ea typeface="+mn-ea"/>
                <a:cs typeface="+mn-cs"/>
              </a:defRPr>
            </a:lvl3pPr>
            <a:lvl4pPr marL="1371600" indent="0" algn="ctr" rtl="0" fontAlgn="base">
              <a:spcBef>
                <a:spcPct val="20000"/>
              </a:spcBef>
              <a:spcAft>
                <a:spcPct val="0"/>
              </a:spcAft>
              <a:buNone/>
              <a:defRPr kumimoji="1" sz="1600" kern="1200">
                <a:solidFill>
                  <a:schemeClr val="tx2"/>
                </a:solidFill>
                <a:latin typeface="+mn-lt"/>
                <a:ea typeface="+mn-ea"/>
                <a:cs typeface="+mn-cs"/>
              </a:defRPr>
            </a:lvl4pPr>
            <a:lvl5pPr marL="1828800" indent="0" algn="ctr" rtl="0" fontAlgn="base">
              <a:spcBef>
                <a:spcPct val="20000"/>
              </a:spcBef>
              <a:spcAft>
                <a:spcPct val="0"/>
              </a:spcAft>
              <a:buNone/>
              <a:defRPr kumimoji="1" sz="1600" kern="1200">
                <a:solidFill>
                  <a:schemeClr val="tx2"/>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ct val="50000"/>
              </a:spcBef>
              <a:buFont typeface="Wingdings" panose="05000000000000000000" pitchFamily="2" charset="2"/>
              <a:buNone/>
            </a:pPr>
            <a:r>
              <a:rPr lang="en-US" altLang="zh-CN" sz="2800" b="1" dirty="0">
                <a:solidFill>
                  <a:srgbClr val="C00000"/>
                </a:solidFill>
                <a:latin typeface="黑体" panose="02010609060101010101" pitchFamily="49" charset="-122"/>
                <a:ea typeface="黑体" panose="02010609060101010101" pitchFamily="49" charset="-122"/>
              </a:rPr>
              <a:t>2.</a:t>
            </a:r>
            <a:r>
              <a:rPr lang="zh-CN" altLang="en-US" sz="2800" b="1" dirty="0">
                <a:solidFill>
                  <a:srgbClr val="C00000"/>
                </a:solidFill>
                <a:latin typeface="黑体" panose="02010609060101010101" pitchFamily="49" charset="-122"/>
                <a:ea typeface="黑体" panose="02010609060101010101" pitchFamily="49" charset="-122"/>
              </a:rPr>
              <a:t>读零件图</a:t>
            </a:r>
          </a:p>
        </p:txBody>
      </p:sp>
      <p:sp>
        <p:nvSpPr>
          <p:cNvPr id="3" name="文本框 2">
            <a:extLst>
              <a:ext uri="{FF2B5EF4-FFF2-40B4-BE49-F238E27FC236}">
                <a16:creationId xmlns:a16="http://schemas.microsoft.com/office/drawing/2014/main" id="{B6FF4913-A1D2-263C-2693-3C05384AC227}"/>
              </a:ext>
            </a:extLst>
          </p:cNvPr>
          <p:cNvSpPr txBox="1"/>
          <p:nvPr/>
        </p:nvSpPr>
        <p:spPr>
          <a:xfrm>
            <a:off x="574675" y="580227"/>
            <a:ext cx="8119744" cy="535531"/>
          </a:xfrm>
          <a:prstGeom prst="rect">
            <a:avLst/>
          </a:prstGeom>
          <a:noFill/>
          <a:ln w="9525">
            <a:noFill/>
          </a:ln>
        </p:spPr>
        <p:txBody>
          <a:bodyPr wrap="square" anchor="t" anchorCtr="0">
            <a:spAutoFit/>
          </a:bodyPr>
          <a:lstStyle/>
          <a:p>
            <a:pPr fontAlgn="t">
              <a:lnSpc>
                <a:spcPct val="120000"/>
              </a:lnSpc>
              <a:defRPr/>
            </a:pPr>
            <a:r>
              <a:rPr lang="zh-CN" altLang="en-US" sz="2400" dirty="0">
                <a:solidFill>
                  <a:srgbClr val="6600FF"/>
                </a:solidFill>
                <a:latin typeface="隶书" panose="02010509060101010101" pitchFamily="49" charset="-122"/>
                <a:ea typeface="隶书" panose="02010509060101010101" pitchFamily="49" charset="-122"/>
              </a:rPr>
              <a:t>从事各种专业工作的技术人员，必须具备读零件图的能力。</a:t>
            </a:r>
          </a:p>
        </p:txBody>
      </p:sp>
      <p:sp>
        <p:nvSpPr>
          <p:cNvPr id="4" name="矩形 3">
            <a:extLst>
              <a:ext uri="{FF2B5EF4-FFF2-40B4-BE49-F238E27FC236}">
                <a16:creationId xmlns:a16="http://schemas.microsoft.com/office/drawing/2014/main" id="{A937A8D4-CCAB-2B76-5CD6-4C8D7EDF4468}"/>
              </a:ext>
            </a:extLst>
          </p:cNvPr>
          <p:cNvSpPr/>
          <p:nvPr/>
        </p:nvSpPr>
        <p:spPr>
          <a:xfrm>
            <a:off x="323850" y="1125538"/>
            <a:ext cx="4052713" cy="433965"/>
          </a:xfrm>
          <a:prstGeom prst="rect">
            <a:avLst/>
          </a:prstGeom>
          <a:noFill/>
          <a:ln w="9525">
            <a:noFill/>
          </a:ln>
        </p:spPr>
        <p:txBody>
          <a:bodyPr wrap="none" anchor="t" anchorCtr="0">
            <a:spAutoFit/>
          </a:bodyPr>
          <a:lstStyle/>
          <a:p>
            <a:pPr fontAlgn="t">
              <a:lnSpc>
                <a:spcPct val="90000"/>
              </a:lnSpc>
              <a:buClr>
                <a:srgbClr val="FFFF99"/>
              </a:buClr>
              <a:buFont typeface="Wingdings" panose="05000000000000000000" pitchFamily="2" charset="2"/>
              <a:buNone/>
              <a:defRPr/>
            </a:pPr>
            <a:r>
              <a:rPr lang="zh-CN" altLang="en-US" sz="2400" b="1" dirty="0">
                <a:solidFill>
                  <a:schemeClr val="accent6"/>
                </a:solidFill>
                <a:latin typeface="等线" panose="02010600030101010101" pitchFamily="2" charset="-122"/>
                <a:ea typeface="等线" panose="02010600030101010101" pitchFamily="2" charset="-122"/>
              </a:rPr>
              <a:t>（</a:t>
            </a:r>
            <a:r>
              <a:rPr lang="en-US" altLang="zh-CN" sz="2400" b="1" dirty="0">
                <a:solidFill>
                  <a:schemeClr val="accent6"/>
                </a:solidFill>
                <a:latin typeface="等线" panose="02010600030101010101" pitchFamily="2" charset="-122"/>
                <a:ea typeface="等线" panose="02010600030101010101" pitchFamily="2" charset="-122"/>
              </a:rPr>
              <a:t>1</a:t>
            </a:r>
            <a:r>
              <a:rPr lang="zh-CN" altLang="en-US" sz="2400" b="1" dirty="0">
                <a:solidFill>
                  <a:schemeClr val="accent6"/>
                </a:solidFill>
                <a:latin typeface="等线" panose="02010600030101010101" pitchFamily="2" charset="-122"/>
                <a:ea typeface="等线" panose="02010600030101010101" pitchFamily="2" charset="-122"/>
              </a:rPr>
              <a:t>）读零件图的方法和步骤</a:t>
            </a:r>
          </a:p>
        </p:txBody>
      </p:sp>
      <p:sp>
        <p:nvSpPr>
          <p:cNvPr id="5" name="文本框 4">
            <a:extLst>
              <a:ext uri="{FF2B5EF4-FFF2-40B4-BE49-F238E27FC236}">
                <a16:creationId xmlns:a16="http://schemas.microsoft.com/office/drawing/2014/main" id="{632E9A57-5551-9751-F773-C02A73581226}"/>
              </a:ext>
            </a:extLst>
          </p:cNvPr>
          <p:cNvSpPr txBox="1"/>
          <p:nvPr/>
        </p:nvSpPr>
        <p:spPr>
          <a:xfrm>
            <a:off x="341313" y="1674784"/>
            <a:ext cx="2452687" cy="433965"/>
          </a:xfrm>
          <a:prstGeom prst="rect">
            <a:avLst/>
          </a:prstGeom>
          <a:noFill/>
          <a:ln w="9525">
            <a:noFill/>
          </a:ln>
        </p:spPr>
        <p:txBody>
          <a:bodyPr anchor="t" anchorCtr="0">
            <a:spAutoFit/>
          </a:bodyPr>
          <a:lstStyle/>
          <a:p>
            <a:pPr fontAlgn="t">
              <a:lnSpc>
                <a:spcPct val="90000"/>
              </a:lnSpc>
              <a:defRPr/>
            </a:pPr>
            <a:r>
              <a:rPr lang="zh-CN" altLang="en-US" sz="2400" b="1" dirty="0">
                <a:solidFill>
                  <a:srgbClr val="FF0000"/>
                </a:solidFill>
                <a:latin typeface="+mn-ea"/>
                <a:ea typeface="+mn-ea"/>
              </a:rPr>
              <a:t>①读标题栏</a:t>
            </a:r>
          </a:p>
        </p:txBody>
      </p:sp>
      <p:sp>
        <p:nvSpPr>
          <p:cNvPr id="6" name="文本框 5">
            <a:extLst>
              <a:ext uri="{FF2B5EF4-FFF2-40B4-BE49-F238E27FC236}">
                <a16:creationId xmlns:a16="http://schemas.microsoft.com/office/drawing/2014/main" id="{BFFA6DAB-DB3C-90DE-7059-53887AED0BD3}"/>
              </a:ext>
            </a:extLst>
          </p:cNvPr>
          <p:cNvSpPr txBox="1"/>
          <p:nvPr/>
        </p:nvSpPr>
        <p:spPr>
          <a:xfrm>
            <a:off x="2001838" y="1557338"/>
            <a:ext cx="6823075" cy="600164"/>
          </a:xfrm>
          <a:prstGeom prst="rect">
            <a:avLst/>
          </a:prstGeom>
          <a:noFill/>
          <a:ln w="9525">
            <a:noFill/>
          </a:ln>
        </p:spPr>
        <p:txBody>
          <a:bodyPr anchor="t" anchorCtr="0">
            <a:spAutoFit/>
          </a:bodyPr>
          <a:lstStyle/>
          <a:p>
            <a:pPr fontAlgn="t">
              <a:lnSpc>
                <a:spcPct val="80000"/>
              </a:lnSpc>
              <a:defRPr/>
            </a:pPr>
            <a:r>
              <a:rPr lang="en-US" altLang="zh-CN" dirty="0">
                <a:solidFill>
                  <a:srgbClr val="3333CC"/>
                </a:solidFill>
                <a:latin typeface="隶书" panose="02010509060101010101" pitchFamily="49" charset="-122"/>
                <a:ea typeface="隶书" panose="02010509060101010101" pitchFamily="49" charset="-122"/>
              </a:rPr>
              <a:t>  </a:t>
            </a:r>
            <a:r>
              <a:rPr lang="zh-CN" altLang="en-US" dirty="0">
                <a:latin typeface="隶书" panose="02010509060101010101" pitchFamily="49" charset="-122"/>
                <a:ea typeface="隶书" panose="02010509060101010101" pitchFamily="49" charset="-122"/>
              </a:rPr>
              <a:t>由相关资料和标题栏了解零件的名称、材料、比例等，</a:t>
            </a:r>
          </a:p>
          <a:p>
            <a:pPr fontAlgn="t">
              <a:lnSpc>
                <a:spcPct val="80000"/>
              </a:lnSpc>
              <a:defRPr/>
            </a:pPr>
            <a:r>
              <a:rPr lang="zh-CN" altLang="en-US" dirty="0">
                <a:latin typeface="隶书" panose="02010509060101010101" pitchFamily="49" charset="-122"/>
                <a:ea typeface="隶书" panose="02010509060101010101" pitchFamily="49" charset="-122"/>
              </a:rPr>
              <a:t>  大致了解零件的用途和形状。</a:t>
            </a:r>
          </a:p>
        </p:txBody>
      </p:sp>
      <p:sp>
        <p:nvSpPr>
          <p:cNvPr id="7" name="文本框 6">
            <a:extLst>
              <a:ext uri="{FF2B5EF4-FFF2-40B4-BE49-F238E27FC236}">
                <a16:creationId xmlns:a16="http://schemas.microsoft.com/office/drawing/2014/main" id="{55A1D00B-50E8-11E7-1C77-55D6B9C03EA8}"/>
              </a:ext>
            </a:extLst>
          </p:cNvPr>
          <p:cNvSpPr txBox="1"/>
          <p:nvPr/>
        </p:nvSpPr>
        <p:spPr>
          <a:xfrm>
            <a:off x="341313" y="2205038"/>
            <a:ext cx="3870325" cy="406265"/>
          </a:xfrm>
          <a:prstGeom prst="rect">
            <a:avLst/>
          </a:prstGeom>
          <a:noFill/>
          <a:ln w="9525">
            <a:noFill/>
          </a:ln>
        </p:spPr>
        <p:txBody>
          <a:bodyPr anchor="t" anchorCtr="0">
            <a:spAutoFit/>
          </a:bodyPr>
          <a:lstStyle/>
          <a:p>
            <a:pPr fontAlgn="t">
              <a:lnSpc>
                <a:spcPct val="80000"/>
              </a:lnSpc>
              <a:defRPr/>
            </a:pPr>
            <a:r>
              <a:rPr lang="zh-CN" altLang="en-US" sz="2400" b="1" dirty="0">
                <a:solidFill>
                  <a:srgbClr val="FF0000"/>
                </a:solidFill>
                <a:latin typeface="+mn-ea"/>
                <a:ea typeface="+mn-ea"/>
              </a:rPr>
              <a:t>②分析视图，想像形状结构</a:t>
            </a:r>
          </a:p>
        </p:txBody>
      </p:sp>
      <p:sp>
        <p:nvSpPr>
          <p:cNvPr id="8" name="文本框 7">
            <a:extLst>
              <a:ext uri="{FF2B5EF4-FFF2-40B4-BE49-F238E27FC236}">
                <a16:creationId xmlns:a16="http://schemas.microsoft.com/office/drawing/2014/main" id="{290D9801-5FA5-A4BF-3563-E99786B85525}"/>
              </a:ext>
            </a:extLst>
          </p:cNvPr>
          <p:cNvSpPr txBox="1"/>
          <p:nvPr/>
        </p:nvSpPr>
        <p:spPr>
          <a:xfrm>
            <a:off x="494030" y="2565400"/>
            <a:ext cx="7919085" cy="1485022"/>
          </a:xfrm>
          <a:prstGeom prst="rect">
            <a:avLst/>
          </a:prstGeom>
          <a:noFill/>
          <a:ln w="9525">
            <a:noFill/>
          </a:ln>
        </p:spPr>
        <p:txBody>
          <a:bodyPr wrap="square" anchor="t" anchorCtr="0">
            <a:spAutoFit/>
          </a:bodyPr>
          <a:lstStyle/>
          <a:p>
            <a:pPr fontAlgn="t">
              <a:lnSpc>
                <a:spcPct val="90000"/>
              </a:lnSpc>
              <a:defRPr/>
            </a:pPr>
            <a:r>
              <a:rPr lang="en-US" altLang="zh-CN" b="1" dirty="0">
                <a:solidFill>
                  <a:srgbClr val="3333CC"/>
                </a:solidFill>
                <a:latin typeface="仿宋_GB2312" pitchFamily="49" charset="-122"/>
                <a:ea typeface="仿宋_GB2312" pitchFamily="49" charset="-122"/>
              </a:rPr>
              <a:t>       </a:t>
            </a:r>
            <a:r>
              <a:rPr lang="zh-CN" altLang="en-US" dirty="0">
                <a:latin typeface="隶书" panose="02010509060101010101" pitchFamily="49" charset="-122"/>
                <a:ea typeface="隶书" panose="02010509060101010101" pitchFamily="49" charset="-122"/>
              </a:rPr>
              <a:t>看懂零件的内、外部</a:t>
            </a:r>
            <a:r>
              <a:rPr lang="zh-CN" altLang="en-US" dirty="0">
                <a:latin typeface="隶书" panose="02010509060101010101" pitchFamily="49" charset="-122"/>
                <a:ea typeface="隶书" panose="02010509060101010101" pitchFamily="49" charset="-122"/>
                <a:sym typeface="+mn-ea"/>
              </a:rPr>
              <a:t>结构和</a:t>
            </a:r>
            <a:r>
              <a:rPr lang="zh-CN" altLang="en-US" dirty="0">
                <a:latin typeface="隶书" panose="02010509060101010101" pitchFamily="49" charset="-122"/>
                <a:ea typeface="隶书" panose="02010509060101010101" pitchFamily="49" charset="-122"/>
              </a:rPr>
              <a:t>形状，是读零件图的重点。组合体的读图方法仍适用于零件图。在从基本视图看出零件大体内、外结构形状的基础上，结合图中所采用的其它表达方法（如局部视图等）进一步读懂零件的局部结构形状，对该零件结构形状有一个较详细的认识。同时也应尽量了解一些结构的作用。</a:t>
            </a:r>
          </a:p>
        </p:txBody>
      </p:sp>
      <p:sp>
        <p:nvSpPr>
          <p:cNvPr id="9" name="文本框 8">
            <a:extLst>
              <a:ext uri="{FF2B5EF4-FFF2-40B4-BE49-F238E27FC236}">
                <a16:creationId xmlns:a16="http://schemas.microsoft.com/office/drawing/2014/main" id="{3A5D0387-5C4A-D2D6-D3A1-9A675A31A97A}"/>
              </a:ext>
            </a:extLst>
          </p:cNvPr>
          <p:cNvSpPr txBox="1"/>
          <p:nvPr/>
        </p:nvSpPr>
        <p:spPr>
          <a:xfrm>
            <a:off x="603392" y="4885556"/>
            <a:ext cx="8169275" cy="396875"/>
          </a:xfrm>
          <a:prstGeom prst="rect">
            <a:avLst/>
          </a:prstGeom>
          <a:noFill/>
          <a:ln w="9525">
            <a:noFill/>
          </a:ln>
        </p:spPr>
        <p:txBody>
          <a:bodyPr anchor="t" anchorCtr="0">
            <a:spAutoFit/>
          </a:bodyPr>
          <a:lstStyle/>
          <a:p>
            <a:pPr fontAlgn="t">
              <a:defRPr/>
            </a:pPr>
            <a:r>
              <a:rPr lang="zh-CN" altLang="en-US" dirty="0">
                <a:latin typeface="隶书" panose="02010509060101010101" pitchFamily="49" charset="-122"/>
                <a:ea typeface="隶书" panose="02010509060101010101" pitchFamily="49" charset="-122"/>
              </a:rPr>
              <a:t>看懂技术要求（尺寸公差、几何公差、表面粗糙度、热处理要求等）。</a:t>
            </a:r>
          </a:p>
        </p:txBody>
      </p:sp>
      <p:sp>
        <p:nvSpPr>
          <p:cNvPr id="10" name="文本框 9">
            <a:extLst>
              <a:ext uri="{FF2B5EF4-FFF2-40B4-BE49-F238E27FC236}">
                <a16:creationId xmlns:a16="http://schemas.microsoft.com/office/drawing/2014/main" id="{CAD38E4C-19BB-9772-F111-4E80EAE45F29}"/>
              </a:ext>
            </a:extLst>
          </p:cNvPr>
          <p:cNvSpPr txBox="1"/>
          <p:nvPr/>
        </p:nvSpPr>
        <p:spPr>
          <a:xfrm>
            <a:off x="341313" y="5388110"/>
            <a:ext cx="2236787" cy="406265"/>
          </a:xfrm>
          <a:prstGeom prst="rect">
            <a:avLst/>
          </a:prstGeom>
          <a:noFill/>
          <a:ln w="9525">
            <a:noFill/>
          </a:ln>
        </p:spPr>
        <p:txBody>
          <a:bodyPr anchor="t" anchorCtr="0">
            <a:spAutoFit/>
          </a:bodyPr>
          <a:lstStyle/>
          <a:p>
            <a:pPr fontAlgn="t">
              <a:lnSpc>
                <a:spcPct val="80000"/>
              </a:lnSpc>
              <a:defRPr/>
            </a:pPr>
            <a:r>
              <a:rPr lang="zh-CN" altLang="en-US" sz="2400" b="1" dirty="0">
                <a:solidFill>
                  <a:srgbClr val="FF0000"/>
                </a:solidFill>
                <a:latin typeface="宋体" panose="02010600030101010101" pitchFamily="2" charset="-122"/>
              </a:rPr>
              <a:t>④</a:t>
            </a:r>
            <a:r>
              <a:rPr lang="zh-CN" altLang="en-US" sz="2400" b="1" dirty="0">
                <a:solidFill>
                  <a:srgbClr val="FF0000"/>
                </a:solidFill>
                <a:latin typeface="Times New Roman" panose="02020603050405020304" pitchFamily="18" charset="0"/>
              </a:rPr>
              <a:t>综合考虑</a:t>
            </a:r>
          </a:p>
        </p:txBody>
      </p:sp>
      <p:sp>
        <p:nvSpPr>
          <p:cNvPr id="11" name="文本框 10">
            <a:extLst>
              <a:ext uri="{FF2B5EF4-FFF2-40B4-BE49-F238E27FC236}">
                <a16:creationId xmlns:a16="http://schemas.microsoft.com/office/drawing/2014/main" id="{87E1C211-AE3F-9C10-C78F-523F69B66F98}"/>
              </a:ext>
            </a:extLst>
          </p:cNvPr>
          <p:cNvSpPr txBox="1"/>
          <p:nvPr/>
        </p:nvSpPr>
        <p:spPr>
          <a:xfrm>
            <a:off x="603392" y="5730740"/>
            <a:ext cx="7924800" cy="706755"/>
          </a:xfrm>
          <a:prstGeom prst="rect">
            <a:avLst/>
          </a:prstGeom>
          <a:noFill/>
          <a:ln w="9525">
            <a:noFill/>
          </a:ln>
        </p:spPr>
        <p:txBody>
          <a:bodyPr wrap="square" anchor="t" anchorCtr="0">
            <a:spAutoFit/>
          </a:bodyPr>
          <a:lstStyle/>
          <a:p>
            <a:pPr>
              <a:defRPr/>
            </a:pPr>
            <a:r>
              <a:rPr lang="en-US" altLang="zh-CN" b="1" dirty="0">
                <a:solidFill>
                  <a:srgbClr val="3333CC"/>
                </a:solidFill>
                <a:ea typeface="仿宋_GB2312" pitchFamily="49" charset="-122"/>
              </a:rPr>
              <a:t>   </a:t>
            </a:r>
            <a:r>
              <a:rPr lang="zh-CN" altLang="en-US" dirty="0">
                <a:latin typeface="隶书" panose="02010509060101010101" pitchFamily="49" charset="-122"/>
                <a:ea typeface="隶书" panose="02010509060101010101" pitchFamily="49" charset="-122"/>
              </a:rPr>
              <a:t>通过上面的分析，再把视图、尺寸、技术要求综合考虑，进一步对该零件的结构形状、加工检验应达到的要求形成完整的认识。</a:t>
            </a:r>
          </a:p>
        </p:txBody>
      </p:sp>
      <p:sp>
        <p:nvSpPr>
          <p:cNvPr id="12" name="文本框 11">
            <a:extLst>
              <a:ext uri="{FF2B5EF4-FFF2-40B4-BE49-F238E27FC236}">
                <a16:creationId xmlns:a16="http://schemas.microsoft.com/office/drawing/2014/main" id="{D28E1CB6-31D4-E1C6-6259-1A0B8EF340B1}"/>
              </a:ext>
            </a:extLst>
          </p:cNvPr>
          <p:cNvSpPr txBox="1"/>
          <p:nvPr/>
        </p:nvSpPr>
        <p:spPr>
          <a:xfrm>
            <a:off x="341313" y="4084790"/>
            <a:ext cx="3409950" cy="406265"/>
          </a:xfrm>
          <a:prstGeom prst="rect">
            <a:avLst/>
          </a:prstGeom>
          <a:noFill/>
          <a:ln w="9525">
            <a:noFill/>
          </a:ln>
        </p:spPr>
        <p:txBody>
          <a:bodyPr anchor="t" anchorCtr="0">
            <a:spAutoFit/>
          </a:bodyPr>
          <a:lstStyle/>
          <a:p>
            <a:pPr fontAlgn="t">
              <a:lnSpc>
                <a:spcPct val="80000"/>
              </a:lnSpc>
              <a:defRPr/>
            </a:pPr>
            <a:r>
              <a:rPr lang="zh-CN" altLang="en-US" sz="2400" b="1" dirty="0">
                <a:solidFill>
                  <a:srgbClr val="FF0000"/>
                </a:solidFill>
                <a:latin typeface="+mn-ea"/>
                <a:ea typeface="+mn-ea"/>
              </a:rPr>
              <a:t>③尺寸分析和技术要求</a:t>
            </a:r>
          </a:p>
        </p:txBody>
      </p:sp>
      <p:sp>
        <p:nvSpPr>
          <p:cNvPr id="13" name="矩形 12">
            <a:extLst>
              <a:ext uri="{FF2B5EF4-FFF2-40B4-BE49-F238E27FC236}">
                <a16:creationId xmlns:a16="http://schemas.microsoft.com/office/drawing/2014/main" id="{0AC3751C-079B-C94D-2185-A69ADCCA1535}"/>
              </a:ext>
            </a:extLst>
          </p:cNvPr>
          <p:cNvSpPr/>
          <p:nvPr/>
        </p:nvSpPr>
        <p:spPr>
          <a:xfrm>
            <a:off x="1009793" y="4495386"/>
            <a:ext cx="6733540" cy="398780"/>
          </a:xfrm>
          <a:prstGeom prst="rect">
            <a:avLst/>
          </a:prstGeom>
          <a:noFill/>
          <a:ln w="9525">
            <a:noFill/>
          </a:ln>
        </p:spPr>
        <p:txBody>
          <a:bodyPr wrap="none" anchor="t" anchorCtr="0">
            <a:spAutoFit/>
          </a:bodyPr>
          <a:lstStyle/>
          <a:p>
            <a:pPr>
              <a:defRPr/>
            </a:pPr>
            <a:r>
              <a:rPr lang="en-US" altLang="zh-CN" dirty="0">
                <a:latin typeface="隶书" panose="02010509060101010101" pitchFamily="49" charset="-122"/>
                <a:ea typeface="隶书" panose="02010509060101010101" pitchFamily="49" charset="-122"/>
              </a:rPr>
              <a:t> </a:t>
            </a:r>
            <a:r>
              <a:rPr lang="zh-CN" altLang="en-US" dirty="0">
                <a:latin typeface="隶书" panose="02010509060101010101" pitchFamily="49" charset="-122"/>
                <a:ea typeface="隶书" panose="02010509060101010101" pitchFamily="49" charset="-122"/>
              </a:rPr>
              <a:t>了解零件的定形和定位尺寸及总体尺寸，以及尺寸基准。</a:t>
            </a:r>
          </a:p>
        </p:txBody>
      </p:sp>
    </p:spTree>
    <p:extLst>
      <p:ext uri="{BB962C8B-B14F-4D97-AF65-F5344CB8AC3E}">
        <p14:creationId xmlns:p14="http://schemas.microsoft.com/office/powerpoint/2010/main" val="1089433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vertical)">
                                      <p:cBhvr>
                                        <p:cTn id="12" dur="500"/>
                                        <p:tgtEl>
                                          <p:spTgt spid="3"/>
                                        </p:tgtEl>
                                      </p:cBhvr>
                                    </p:animEffect>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par>
                          <p:cTn id="32" fill="hold">
                            <p:stCondLst>
                              <p:cond delay="5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childTnLst>
                          </p:cTn>
                        </p:par>
                        <p:par>
                          <p:cTn id="45" fill="hold">
                            <p:stCondLst>
                              <p:cond delay="1000"/>
                            </p:stCondLst>
                            <p:childTnLst>
                              <p:par>
                                <p:cTn id="46" presetID="22" presetClass="entr" presetSubtype="1"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up)">
                                      <p:cBhvr>
                                        <p:cTn id="48" dur="50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childTnLst>
                          </p:cTn>
                        </p:par>
                        <p:par>
                          <p:cTn id="54" fill="hold">
                            <p:stCondLst>
                              <p:cond delay="500"/>
                            </p:stCondLst>
                            <p:childTnLst>
                              <p:par>
                                <p:cTn id="55" presetID="22" presetClass="entr" presetSubtype="8"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utoUpdateAnimBg="0"/>
      <p:bldP spid="3" grpId="0"/>
      <p:bldP spid="4" grpId="0"/>
      <p:bldP spid="5" grpId="0"/>
      <p:bldP spid="6" grpId="0"/>
      <p:bldP spid="7" grpId="0"/>
      <p:bldP spid="8" grpId="0"/>
      <p:bldP spid="9" grpId="0"/>
      <p:bldP spid="10" grpId="0"/>
      <p:bldP spid="11" grpId="0"/>
      <p:bldP spid="12" grpId="0"/>
      <p:bldP spid="1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E8C6250E-264D-8ECC-B0DA-AF8BFA651373}"/>
              </a:ext>
            </a:extLst>
          </p:cNvPr>
          <p:cNvSpPr txBox="1"/>
          <p:nvPr/>
        </p:nvSpPr>
        <p:spPr>
          <a:xfrm>
            <a:off x="457200" y="4740275"/>
            <a:ext cx="8229600" cy="822325"/>
          </a:xfrm>
          <a:prstGeom prst="rect">
            <a:avLst/>
          </a:prstGeom>
          <a:noFill/>
          <a:ln w="9525">
            <a:noFill/>
          </a:ln>
        </p:spPr>
        <p:txBody>
          <a:bodyPr anchor="t" anchorCtr="0">
            <a:spAutoFit/>
          </a:bodyPr>
          <a:lstStyle/>
          <a:p>
            <a:pPr>
              <a:lnSpc>
                <a:spcPct val="120000"/>
              </a:lnSpc>
            </a:pPr>
            <a:r>
              <a:rPr lang="en-US" altLang="zh-CN" b="1" dirty="0">
                <a:solidFill>
                  <a:srgbClr val="333399"/>
                </a:solidFill>
                <a:latin typeface="宋体" panose="02010600030101010101" pitchFamily="2" charset="-122"/>
              </a:rPr>
              <a:t>   </a:t>
            </a:r>
            <a:r>
              <a:rPr lang="zh-CN" altLang="en-US" b="1" dirty="0">
                <a:solidFill>
                  <a:srgbClr val="333399"/>
                </a:solidFill>
                <a:latin typeface="宋体" panose="02010600030101010101" pitchFamily="2" charset="-122"/>
              </a:rPr>
              <a:t>一般来说，后一类零件比前一类零件在形状结构上要复杂，因而需要的视图和尺寸也多些，下面就这四类零件分别作简要的介绍。</a:t>
            </a:r>
            <a:endParaRPr lang="zh-CN" altLang="en-US" b="1">
              <a:solidFill>
                <a:srgbClr val="333399"/>
              </a:solidFill>
              <a:latin typeface="宋体" panose="02010600030101010101" pitchFamily="2" charset="-122"/>
            </a:endParaRPr>
          </a:p>
        </p:txBody>
      </p:sp>
      <p:sp>
        <p:nvSpPr>
          <p:cNvPr id="5" name="矩形 321597">
            <a:extLst>
              <a:ext uri="{FF2B5EF4-FFF2-40B4-BE49-F238E27FC236}">
                <a16:creationId xmlns:a16="http://schemas.microsoft.com/office/drawing/2014/main" id="{F96A3CDA-45F7-19AA-947F-FBCB16DF0086}"/>
              </a:ext>
            </a:extLst>
          </p:cNvPr>
          <p:cNvSpPr/>
          <p:nvPr/>
        </p:nvSpPr>
        <p:spPr>
          <a:xfrm>
            <a:off x="395288" y="282575"/>
            <a:ext cx="3520516" cy="461665"/>
          </a:xfrm>
          <a:prstGeom prst="rect">
            <a:avLst/>
          </a:prstGeom>
          <a:noFill/>
          <a:ln w="9525">
            <a:noFill/>
          </a:ln>
        </p:spPr>
        <p:txBody>
          <a:bodyPr wrap="square" anchor="t" anchorCtr="0">
            <a:spAutoFit/>
          </a:bodyPr>
          <a:lstStyle/>
          <a:p>
            <a:r>
              <a:rPr lang="zh-CN" altLang="en-US" sz="2400" b="1" dirty="0">
                <a:solidFill>
                  <a:schemeClr val="accent6"/>
                </a:solidFill>
                <a:latin typeface="等线" panose="02010600030101010101" pitchFamily="2" charset="-122"/>
                <a:ea typeface="等线" panose="02010600030101010101" pitchFamily="2" charset="-122"/>
              </a:rPr>
              <a:t>（</a:t>
            </a:r>
            <a:r>
              <a:rPr lang="en-US" altLang="zh-CN" sz="2400" b="1" dirty="0">
                <a:solidFill>
                  <a:schemeClr val="accent6"/>
                </a:solidFill>
                <a:latin typeface="等线" panose="02010600030101010101" pitchFamily="2" charset="-122"/>
                <a:ea typeface="等线" panose="02010600030101010101" pitchFamily="2" charset="-122"/>
              </a:rPr>
              <a:t>2</a:t>
            </a:r>
            <a:r>
              <a:rPr lang="zh-CN" altLang="en-US" sz="2400" b="1" dirty="0">
                <a:solidFill>
                  <a:schemeClr val="accent6"/>
                </a:solidFill>
                <a:latin typeface="等线" panose="02010600030101010101" pitchFamily="2" charset="-122"/>
                <a:ea typeface="等线" panose="02010600030101010101" pitchFamily="2" charset="-122"/>
              </a:rPr>
              <a:t>）典型零件的零件图</a:t>
            </a:r>
          </a:p>
        </p:txBody>
      </p:sp>
      <p:grpSp>
        <p:nvGrpSpPr>
          <p:cNvPr id="6" name="组合 5">
            <a:extLst>
              <a:ext uri="{FF2B5EF4-FFF2-40B4-BE49-F238E27FC236}">
                <a16:creationId xmlns:a16="http://schemas.microsoft.com/office/drawing/2014/main" id="{35241669-AB46-51D3-09E5-7E2DE07262CC}"/>
              </a:ext>
            </a:extLst>
          </p:cNvPr>
          <p:cNvGrpSpPr/>
          <p:nvPr/>
        </p:nvGrpSpPr>
        <p:grpSpPr>
          <a:xfrm>
            <a:off x="6781800" y="2514600"/>
            <a:ext cx="1784350" cy="685800"/>
            <a:chOff x="4272" y="1584"/>
            <a:chExt cx="1124" cy="432"/>
          </a:xfrm>
        </p:grpSpPr>
        <p:sp>
          <p:nvSpPr>
            <p:cNvPr id="7" name="右大括号 321538">
              <a:extLst>
                <a:ext uri="{FF2B5EF4-FFF2-40B4-BE49-F238E27FC236}">
                  <a16:creationId xmlns:a16="http://schemas.microsoft.com/office/drawing/2014/main" id="{36ADEE75-6F1E-18C1-584A-C4E89028AE07}"/>
                </a:ext>
              </a:extLst>
            </p:cNvPr>
            <p:cNvSpPr/>
            <p:nvPr/>
          </p:nvSpPr>
          <p:spPr>
            <a:xfrm>
              <a:off x="4272" y="1584"/>
              <a:ext cx="96" cy="432"/>
            </a:xfrm>
            <a:prstGeom prst="rightBrace">
              <a:avLst>
                <a:gd name="adj1" fmla="val 37500"/>
                <a:gd name="adj2" fmla="val 50000"/>
              </a:avLst>
            </a:prstGeom>
            <a:noFill/>
            <a:ln w="19050" cap="flat" cmpd="sng">
              <a:solidFill>
                <a:srgbClr val="FF3300"/>
              </a:solidFill>
              <a:prstDash val="solid"/>
              <a:round/>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 name="文本框 321539">
              <a:extLst>
                <a:ext uri="{FF2B5EF4-FFF2-40B4-BE49-F238E27FC236}">
                  <a16:creationId xmlns:a16="http://schemas.microsoft.com/office/drawing/2014/main" id="{303F9575-EFE4-1046-B089-6EE15525C146}"/>
                </a:ext>
              </a:extLst>
            </p:cNvPr>
            <p:cNvSpPr txBox="1"/>
            <p:nvPr/>
          </p:nvSpPr>
          <p:spPr>
            <a:xfrm>
              <a:off x="4320" y="1670"/>
              <a:ext cx="1076"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000000"/>
                  </a:solidFill>
                  <a:effectLst/>
                  <a:uLnTx/>
                  <a:uFillTx/>
                </a:rPr>
                <a:t>回转体类零件</a:t>
              </a:r>
              <a:endParaRPr kumimoji="0" lang="zh-CN" altLang="en-US" sz="1800" b="0" i="0" u="none" strike="noStrike" kern="0" cap="none" spc="0" normalizeH="0" baseline="0" noProof="0">
                <a:ln>
                  <a:noFill/>
                </a:ln>
                <a:solidFill>
                  <a:srgbClr val="000000"/>
                </a:solidFill>
                <a:effectLst/>
                <a:uLnTx/>
                <a:uFillTx/>
              </a:endParaRPr>
            </a:p>
          </p:txBody>
        </p:sp>
      </p:grpSp>
      <p:sp>
        <p:nvSpPr>
          <p:cNvPr id="9" name="文本框 8">
            <a:extLst>
              <a:ext uri="{FF2B5EF4-FFF2-40B4-BE49-F238E27FC236}">
                <a16:creationId xmlns:a16="http://schemas.microsoft.com/office/drawing/2014/main" id="{716B37FA-8632-1BDC-7281-C7DD117A7E56}"/>
              </a:ext>
            </a:extLst>
          </p:cNvPr>
          <p:cNvSpPr txBox="1"/>
          <p:nvPr/>
        </p:nvSpPr>
        <p:spPr>
          <a:xfrm>
            <a:off x="435812" y="911721"/>
            <a:ext cx="8397875" cy="919867"/>
          </a:xfrm>
          <a:prstGeom prst="rect">
            <a:avLst/>
          </a:prstGeom>
          <a:noFill/>
          <a:ln w="9525">
            <a:noFill/>
          </a:ln>
        </p:spPr>
        <p:txBody>
          <a:bodyPr anchor="t" anchorCtr="0">
            <a:spAutoFit/>
          </a:bodyPr>
          <a:lstStyle/>
          <a:p>
            <a:pPr>
              <a:lnSpc>
                <a:spcPct val="120000"/>
              </a:lnSpc>
            </a:pPr>
            <a:r>
              <a:rPr lang="en-US" altLang="zh-CN" sz="2400" b="1" dirty="0">
                <a:solidFill>
                  <a:srgbClr val="6600CC"/>
                </a:solidFill>
                <a:latin typeface="宋体" panose="02010600030101010101" pitchFamily="2" charset="-122"/>
              </a:rPr>
              <a:t>   </a:t>
            </a:r>
            <a:r>
              <a:rPr lang="zh-CN" altLang="en-US" sz="2400" dirty="0">
                <a:solidFill>
                  <a:srgbClr val="6600CC"/>
                </a:solidFill>
                <a:latin typeface="隶书" panose="02010509060101010101" pitchFamily="49" charset="-122"/>
                <a:ea typeface="隶书" panose="02010509060101010101" pitchFamily="49" charset="-122"/>
              </a:rPr>
              <a:t>零件的结构形状千差万别，因此其视图选择和尺寸标注也各有特点。根据零件的结构形状，常见的零件主要分为四类：</a:t>
            </a:r>
            <a:endParaRPr lang="zh-CN" altLang="en-US" dirty="0">
              <a:solidFill>
                <a:srgbClr val="6600CC"/>
              </a:solidFill>
              <a:latin typeface="隶书" panose="02010509060101010101" pitchFamily="49" charset="-122"/>
              <a:ea typeface="隶书" panose="02010509060101010101" pitchFamily="49" charset="-122"/>
            </a:endParaRPr>
          </a:p>
        </p:txBody>
      </p:sp>
      <p:grpSp>
        <p:nvGrpSpPr>
          <p:cNvPr id="10" name="组合 9">
            <a:extLst>
              <a:ext uri="{FF2B5EF4-FFF2-40B4-BE49-F238E27FC236}">
                <a16:creationId xmlns:a16="http://schemas.microsoft.com/office/drawing/2014/main" id="{9F6582F5-EF8D-C382-5589-0441E1DE350A}"/>
              </a:ext>
            </a:extLst>
          </p:cNvPr>
          <p:cNvGrpSpPr/>
          <p:nvPr/>
        </p:nvGrpSpPr>
        <p:grpSpPr>
          <a:xfrm>
            <a:off x="898525" y="2359025"/>
            <a:ext cx="4821238" cy="396875"/>
            <a:chOff x="566" y="1390"/>
            <a:chExt cx="3037" cy="250"/>
          </a:xfrm>
        </p:grpSpPr>
        <p:sp>
          <p:nvSpPr>
            <p:cNvPr id="11" name="文本框 321547">
              <a:extLst>
                <a:ext uri="{FF2B5EF4-FFF2-40B4-BE49-F238E27FC236}">
                  <a16:creationId xmlns:a16="http://schemas.microsoft.com/office/drawing/2014/main" id="{48AE9A0A-8E6A-C3A5-80D2-F0011AE77F1A}"/>
                </a:ext>
              </a:extLst>
            </p:cNvPr>
            <p:cNvSpPr txBox="1"/>
            <p:nvPr/>
          </p:nvSpPr>
          <p:spPr>
            <a:xfrm>
              <a:off x="566" y="1390"/>
              <a:ext cx="995" cy="233"/>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3300"/>
                  </a:solidFill>
                  <a:effectLst/>
                  <a:uLnTx/>
                  <a:uFillTx/>
                  <a:latin typeface="黑体" panose="02010609060101010101" pitchFamily="49" charset="-122"/>
                  <a:ea typeface="黑体" panose="02010609060101010101" pitchFamily="49" charset="-122"/>
                </a:rPr>
                <a:t>①</a:t>
              </a:r>
              <a:r>
                <a:rPr kumimoji="0" lang="zh-CN" altLang="en-US" sz="1800" b="1" i="0" u="none" strike="noStrike" kern="0" cap="none" spc="0" normalizeH="0" baseline="0" noProof="0" dirty="0">
                  <a:ln>
                    <a:noFill/>
                  </a:ln>
                  <a:solidFill>
                    <a:srgbClr val="FF3300"/>
                  </a:solidFill>
                  <a:effectLst/>
                  <a:uLnTx/>
                  <a:uFillTx/>
                  <a:latin typeface="宋体" panose="02010600030101010101" pitchFamily="2" charset="-122"/>
                </a:rPr>
                <a:t>轴套类零件</a:t>
              </a:r>
            </a:p>
          </p:txBody>
        </p:sp>
        <p:sp>
          <p:nvSpPr>
            <p:cNvPr id="12" name="直接连接符 321548">
              <a:extLst>
                <a:ext uri="{FF2B5EF4-FFF2-40B4-BE49-F238E27FC236}">
                  <a16:creationId xmlns:a16="http://schemas.microsoft.com/office/drawing/2014/main" id="{F72F42D3-3350-D57E-22A5-16A0F63EA0F9}"/>
                </a:ext>
              </a:extLst>
            </p:cNvPr>
            <p:cNvSpPr/>
            <p:nvPr/>
          </p:nvSpPr>
          <p:spPr>
            <a:xfrm>
              <a:off x="1872" y="1536"/>
              <a:ext cx="384" cy="0"/>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 name="文本框 321549">
              <a:extLst>
                <a:ext uri="{FF2B5EF4-FFF2-40B4-BE49-F238E27FC236}">
                  <a16:creationId xmlns:a16="http://schemas.microsoft.com/office/drawing/2014/main" id="{CDCE4CED-2A4A-D23B-FB88-E83425277890}"/>
                </a:ext>
              </a:extLst>
            </p:cNvPr>
            <p:cNvSpPr txBox="1"/>
            <p:nvPr/>
          </p:nvSpPr>
          <p:spPr>
            <a:xfrm>
              <a:off x="2367" y="1390"/>
              <a:ext cx="1236"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33CC"/>
                  </a:solidFill>
                  <a:effectLst/>
                  <a:uLnTx/>
                  <a:uFillTx/>
                  <a:latin typeface="Times New Roman" panose="02020603050405020304" pitchFamily="18" charset="0"/>
                  <a:ea typeface="仿宋_GB2312" pitchFamily="49" charset="-122"/>
                </a:rPr>
                <a:t>轴、衬套等零件</a:t>
              </a:r>
              <a:endParaRPr kumimoji="0" lang="zh-CN" altLang="en-US" sz="1800" b="1" i="0" u="none" strike="noStrike" kern="0" cap="none" spc="0" normalizeH="0" baseline="0" noProof="0">
                <a:ln>
                  <a:noFill/>
                </a:ln>
                <a:solidFill>
                  <a:srgbClr val="0033CC"/>
                </a:solidFill>
                <a:effectLst/>
                <a:uLnTx/>
                <a:uFillTx/>
                <a:latin typeface="Times New Roman" panose="02020603050405020304" pitchFamily="18" charset="0"/>
                <a:ea typeface="仿宋_GB2312" pitchFamily="49" charset="-122"/>
              </a:endParaRPr>
            </a:p>
          </p:txBody>
        </p:sp>
      </p:grpSp>
      <p:grpSp>
        <p:nvGrpSpPr>
          <p:cNvPr id="14" name="组合 13">
            <a:extLst>
              <a:ext uri="{FF2B5EF4-FFF2-40B4-BE49-F238E27FC236}">
                <a16:creationId xmlns:a16="http://schemas.microsoft.com/office/drawing/2014/main" id="{AA03F1F0-DC5B-9A67-4069-32421E56A2F6}"/>
              </a:ext>
            </a:extLst>
          </p:cNvPr>
          <p:cNvGrpSpPr/>
          <p:nvPr/>
        </p:nvGrpSpPr>
        <p:grpSpPr>
          <a:xfrm>
            <a:off x="885825" y="3517900"/>
            <a:ext cx="5849938" cy="396875"/>
            <a:chOff x="558" y="2120"/>
            <a:chExt cx="3685" cy="250"/>
          </a:xfrm>
        </p:grpSpPr>
        <p:sp>
          <p:nvSpPr>
            <p:cNvPr id="15" name="文本框 321551">
              <a:extLst>
                <a:ext uri="{FF2B5EF4-FFF2-40B4-BE49-F238E27FC236}">
                  <a16:creationId xmlns:a16="http://schemas.microsoft.com/office/drawing/2014/main" id="{5463E6C4-3C20-F990-8E31-0762563BD998}"/>
                </a:ext>
              </a:extLst>
            </p:cNvPr>
            <p:cNvSpPr txBox="1"/>
            <p:nvPr/>
          </p:nvSpPr>
          <p:spPr>
            <a:xfrm>
              <a:off x="558" y="2120"/>
              <a:ext cx="995" cy="233"/>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3300"/>
                  </a:solidFill>
                  <a:effectLst/>
                  <a:uLnTx/>
                  <a:uFillTx/>
                  <a:latin typeface="黑体" panose="02010609060101010101" pitchFamily="49" charset="-122"/>
                  <a:ea typeface="黑体" panose="02010609060101010101" pitchFamily="49" charset="-122"/>
                </a:rPr>
                <a:t>③</a:t>
              </a:r>
              <a:r>
                <a:rPr kumimoji="0" lang="zh-CN" altLang="en-US" sz="1800" b="1" i="0" u="none" strike="noStrike" kern="0" cap="none" spc="0" normalizeH="0" baseline="0" noProof="0" dirty="0">
                  <a:ln>
                    <a:noFill/>
                  </a:ln>
                  <a:solidFill>
                    <a:srgbClr val="FF3300"/>
                  </a:solidFill>
                  <a:effectLst/>
                  <a:uLnTx/>
                  <a:uFillTx/>
                  <a:latin typeface="宋体" panose="02010600030101010101" pitchFamily="2" charset="-122"/>
                </a:rPr>
                <a:t>叉架类零件</a:t>
              </a:r>
            </a:p>
          </p:txBody>
        </p:sp>
        <p:sp>
          <p:nvSpPr>
            <p:cNvPr id="16" name="直接连接符 321552">
              <a:extLst>
                <a:ext uri="{FF2B5EF4-FFF2-40B4-BE49-F238E27FC236}">
                  <a16:creationId xmlns:a16="http://schemas.microsoft.com/office/drawing/2014/main" id="{A88CD6E3-5BEA-F889-DCE7-ACB49659E923}"/>
                </a:ext>
              </a:extLst>
            </p:cNvPr>
            <p:cNvSpPr/>
            <p:nvPr/>
          </p:nvSpPr>
          <p:spPr>
            <a:xfrm>
              <a:off x="1872" y="2266"/>
              <a:ext cx="384" cy="0"/>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 name="文本框 321553">
              <a:extLst>
                <a:ext uri="{FF2B5EF4-FFF2-40B4-BE49-F238E27FC236}">
                  <a16:creationId xmlns:a16="http://schemas.microsoft.com/office/drawing/2014/main" id="{F2D85AC7-4C9E-C91A-F40F-780851006CC3}"/>
                </a:ext>
              </a:extLst>
            </p:cNvPr>
            <p:cNvSpPr txBox="1"/>
            <p:nvPr/>
          </p:nvSpPr>
          <p:spPr>
            <a:xfrm>
              <a:off x="2367" y="2120"/>
              <a:ext cx="1876"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33CC"/>
                  </a:solidFill>
                  <a:effectLst/>
                  <a:uLnTx/>
                  <a:uFillTx/>
                  <a:latin typeface="Times New Roman" panose="02020603050405020304" pitchFamily="18" charset="0"/>
                  <a:ea typeface="仿宋_GB2312" pitchFamily="49" charset="-122"/>
                </a:rPr>
                <a:t>拨叉、连杆、支座等零件</a:t>
              </a:r>
              <a:endParaRPr kumimoji="0" lang="zh-CN" altLang="en-US" sz="1800" b="1" i="0" u="none" strike="noStrike" kern="0" cap="none" spc="0" normalizeH="0" baseline="0" noProof="0">
                <a:ln>
                  <a:noFill/>
                </a:ln>
                <a:solidFill>
                  <a:srgbClr val="0033CC"/>
                </a:solidFill>
                <a:effectLst/>
                <a:uLnTx/>
                <a:uFillTx/>
                <a:latin typeface="Times New Roman" panose="02020603050405020304" pitchFamily="18" charset="0"/>
                <a:ea typeface="仿宋_GB2312" pitchFamily="49" charset="-122"/>
              </a:endParaRPr>
            </a:p>
          </p:txBody>
        </p:sp>
      </p:grpSp>
      <p:grpSp>
        <p:nvGrpSpPr>
          <p:cNvPr id="18" name="组合 17">
            <a:extLst>
              <a:ext uri="{FF2B5EF4-FFF2-40B4-BE49-F238E27FC236}">
                <a16:creationId xmlns:a16="http://schemas.microsoft.com/office/drawing/2014/main" id="{3E3F6EB8-D11D-6477-A416-8C5D37ED0076}"/>
              </a:ext>
            </a:extLst>
          </p:cNvPr>
          <p:cNvGrpSpPr/>
          <p:nvPr/>
        </p:nvGrpSpPr>
        <p:grpSpPr>
          <a:xfrm>
            <a:off x="898525" y="4098925"/>
            <a:ext cx="6599238" cy="396875"/>
            <a:chOff x="566" y="2486"/>
            <a:chExt cx="4157" cy="250"/>
          </a:xfrm>
        </p:grpSpPr>
        <p:sp>
          <p:nvSpPr>
            <p:cNvPr id="19" name="文本框 321555">
              <a:extLst>
                <a:ext uri="{FF2B5EF4-FFF2-40B4-BE49-F238E27FC236}">
                  <a16:creationId xmlns:a16="http://schemas.microsoft.com/office/drawing/2014/main" id="{C2144BA9-C748-523E-5914-D2F00CF85701}"/>
                </a:ext>
              </a:extLst>
            </p:cNvPr>
            <p:cNvSpPr txBox="1"/>
            <p:nvPr/>
          </p:nvSpPr>
          <p:spPr>
            <a:xfrm>
              <a:off x="566" y="2486"/>
              <a:ext cx="995" cy="233"/>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3300"/>
                  </a:solidFill>
                  <a:effectLst/>
                  <a:uLnTx/>
                  <a:uFillTx/>
                  <a:latin typeface="宋体" panose="02010600030101010101" pitchFamily="2" charset="-122"/>
                </a:rPr>
                <a:t>④</a:t>
              </a:r>
              <a:r>
                <a:rPr kumimoji="0" lang="zh-CN" altLang="en-US" sz="1800" b="1" i="0" u="none" strike="noStrike" kern="0" cap="none" spc="0" normalizeH="0" baseline="0" noProof="0" dirty="0">
                  <a:ln>
                    <a:noFill/>
                  </a:ln>
                  <a:solidFill>
                    <a:srgbClr val="FF3300"/>
                  </a:solidFill>
                  <a:effectLst/>
                  <a:uLnTx/>
                  <a:uFillTx/>
                  <a:latin typeface="Times New Roman" panose="02020603050405020304" pitchFamily="18" charset="0"/>
                </a:rPr>
                <a:t>箱体类零件</a:t>
              </a:r>
            </a:p>
          </p:txBody>
        </p:sp>
        <p:sp>
          <p:nvSpPr>
            <p:cNvPr id="20" name="直接连接符 321556">
              <a:extLst>
                <a:ext uri="{FF2B5EF4-FFF2-40B4-BE49-F238E27FC236}">
                  <a16:creationId xmlns:a16="http://schemas.microsoft.com/office/drawing/2014/main" id="{98AE6B49-7DC6-5076-958A-EE33DD8F7C3F}"/>
                </a:ext>
              </a:extLst>
            </p:cNvPr>
            <p:cNvSpPr/>
            <p:nvPr/>
          </p:nvSpPr>
          <p:spPr>
            <a:xfrm>
              <a:off x="1872" y="2621"/>
              <a:ext cx="384" cy="0"/>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 name="文本框 321557">
              <a:extLst>
                <a:ext uri="{FF2B5EF4-FFF2-40B4-BE49-F238E27FC236}">
                  <a16:creationId xmlns:a16="http://schemas.microsoft.com/office/drawing/2014/main" id="{2374D5B0-558E-8236-C112-AD13D197C180}"/>
                </a:ext>
              </a:extLst>
            </p:cNvPr>
            <p:cNvSpPr txBox="1"/>
            <p:nvPr/>
          </p:nvSpPr>
          <p:spPr>
            <a:xfrm>
              <a:off x="2367" y="2486"/>
              <a:ext cx="2356"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33CC"/>
                  </a:solidFill>
                  <a:effectLst/>
                  <a:uLnTx/>
                  <a:uFillTx/>
                  <a:latin typeface="Times New Roman" panose="02020603050405020304" pitchFamily="18" charset="0"/>
                  <a:ea typeface="仿宋_GB2312" pitchFamily="49" charset="-122"/>
                </a:rPr>
                <a:t>阀体、泵体、减速器箱体等零件</a:t>
              </a:r>
              <a:endParaRPr kumimoji="0" lang="zh-CN" altLang="en-US" sz="1800" b="1" i="0" u="none" strike="noStrike" kern="0" cap="none" spc="0" normalizeH="0" baseline="0" noProof="0">
                <a:ln>
                  <a:noFill/>
                </a:ln>
                <a:solidFill>
                  <a:srgbClr val="0033CC"/>
                </a:solidFill>
                <a:effectLst/>
                <a:uLnTx/>
                <a:uFillTx/>
                <a:latin typeface="Times New Roman" panose="02020603050405020304" pitchFamily="18" charset="0"/>
                <a:ea typeface="仿宋_GB2312" pitchFamily="49" charset="-122"/>
              </a:endParaRPr>
            </a:p>
          </p:txBody>
        </p:sp>
      </p:grpSp>
      <p:grpSp>
        <p:nvGrpSpPr>
          <p:cNvPr id="22" name="组合 21">
            <a:extLst>
              <a:ext uri="{FF2B5EF4-FFF2-40B4-BE49-F238E27FC236}">
                <a16:creationId xmlns:a16="http://schemas.microsoft.com/office/drawing/2014/main" id="{84E45F91-4349-4D7F-570C-DAFC5850272B}"/>
              </a:ext>
            </a:extLst>
          </p:cNvPr>
          <p:cNvGrpSpPr/>
          <p:nvPr/>
        </p:nvGrpSpPr>
        <p:grpSpPr>
          <a:xfrm>
            <a:off x="898525" y="2917825"/>
            <a:ext cx="5837238" cy="396875"/>
            <a:chOff x="566" y="1742"/>
            <a:chExt cx="3677" cy="250"/>
          </a:xfrm>
        </p:grpSpPr>
        <p:sp>
          <p:nvSpPr>
            <p:cNvPr id="23" name="文本框 321559">
              <a:extLst>
                <a:ext uri="{FF2B5EF4-FFF2-40B4-BE49-F238E27FC236}">
                  <a16:creationId xmlns:a16="http://schemas.microsoft.com/office/drawing/2014/main" id="{889B6D19-8DE6-574E-0D14-5444742297F6}"/>
                </a:ext>
              </a:extLst>
            </p:cNvPr>
            <p:cNvSpPr txBox="1"/>
            <p:nvPr/>
          </p:nvSpPr>
          <p:spPr>
            <a:xfrm>
              <a:off x="566" y="1742"/>
              <a:ext cx="995" cy="233"/>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3300"/>
                  </a:solidFill>
                  <a:effectLst/>
                  <a:uLnTx/>
                  <a:uFillTx/>
                  <a:latin typeface="黑体" panose="02010609060101010101" pitchFamily="49" charset="-122"/>
                  <a:ea typeface="黑体" panose="02010609060101010101" pitchFamily="49" charset="-122"/>
                </a:rPr>
                <a:t>②</a:t>
              </a:r>
              <a:r>
                <a:rPr kumimoji="0" lang="zh-CN" altLang="en-US" sz="1800" b="1" i="0" u="none" strike="noStrike" kern="0" cap="none" spc="0" normalizeH="0" baseline="0" noProof="0" dirty="0">
                  <a:ln>
                    <a:noFill/>
                  </a:ln>
                  <a:solidFill>
                    <a:srgbClr val="FF3300"/>
                  </a:solidFill>
                  <a:effectLst/>
                  <a:uLnTx/>
                  <a:uFillTx/>
                  <a:latin typeface="宋体" panose="02010600030101010101" pitchFamily="2" charset="-122"/>
                </a:rPr>
                <a:t>盘盖类零件</a:t>
              </a:r>
            </a:p>
          </p:txBody>
        </p:sp>
        <p:sp>
          <p:nvSpPr>
            <p:cNvPr id="24" name="文本框 321560">
              <a:extLst>
                <a:ext uri="{FF2B5EF4-FFF2-40B4-BE49-F238E27FC236}">
                  <a16:creationId xmlns:a16="http://schemas.microsoft.com/office/drawing/2014/main" id="{AD09D3B4-B171-0772-8942-4653E878554E}"/>
                </a:ext>
              </a:extLst>
            </p:cNvPr>
            <p:cNvSpPr txBox="1"/>
            <p:nvPr/>
          </p:nvSpPr>
          <p:spPr>
            <a:xfrm>
              <a:off x="2367" y="1742"/>
              <a:ext cx="1876"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33CC"/>
                  </a:solidFill>
                  <a:effectLst/>
                  <a:uLnTx/>
                  <a:uFillTx/>
                  <a:latin typeface="Times New Roman" panose="02020603050405020304" pitchFamily="18" charset="0"/>
                  <a:ea typeface="仿宋_GB2312" pitchFamily="49" charset="-122"/>
                </a:rPr>
                <a:t>端盖、阀盖、齿轮等零件</a:t>
              </a:r>
              <a:endParaRPr kumimoji="0" lang="zh-CN" altLang="en-US" sz="1800" b="1" i="0" u="none" strike="noStrike" kern="0" cap="none" spc="0" normalizeH="0" baseline="0" noProof="0">
                <a:ln>
                  <a:noFill/>
                </a:ln>
                <a:solidFill>
                  <a:srgbClr val="0033CC"/>
                </a:solidFill>
                <a:effectLst/>
                <a:uLnTx/>
                <a:uFillTx/>
                <a:latin typeface="Times New Roman" panose="02020603050405020304" pitchFamily="18" charset="0"/>
                <a:ea typeface="仿宋_GB2312" pitchFamily="49" charset="-122"/>
              </a:endParaRPr>
            </a:p>
          </p:txBody>
        </p:sp>
        <p:sp>
          <p:nvSpPr>
            <p:cNvPr id="25" name="直接连接符 321561">
              <a:extLst>
                <a:ext uri="{FF2B5EF4-FFF2-40B4-BE49-F238E27FC236}">
                  <a16:creationId xmlns:a16="http://schemas.microsoft.com/office/drawing/2014/main" id="{8FAF36B0-885B-27F8-6BE9-312CAE6FE058}"/>
                </a:ext>
              </a:extLst>
            </p:cNvPr>
            <p:cNvSpPr/>
            <p:nvPr/>
          </p:nvSpPr>
          <p:spPr>
            <a:xfrm>
              <a:off x="1872" y="1904"/>
              <a:ext cx="384" cy="0"/>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26" name="组合 25">
            <a:extLst>
              <a:ext uri="{FF2B5EF4-FFF2-40B4-BE49-F238E27FC236}">
                <a16:creationId xmlns:a16="http://schemas.microsoft.com/office/drawing/2014/main" id="{609A900A-8890-B07D-B9EC-5FA9021E6BD1}"/>
              </a:ext>
            </a:extLst>
          </p:cNvPr>
          <p:cNvGrpSpPr/>
          <p:nvPr/>
        </p:nvGrpSpPr>
        <p:grpSpPr>
          <a:xfrm>
            <a:off x="511868" y="841654"/>
            <a:ext cx="8024812" cy="3238500"/>
            <a:chOff x="384" y="2160"/>
            <a:chExt cx="5055" cy="2040"/>
          </a:xfrm>
        </p:grpSpPr>
        <p:grpSp>
          <p:nvGrpSpPr>
            <p:cNvPr id="27" name="组合 321584">
              <a:extLst>
                <a:ext uri="{FF2B5EF4-FFF2-40B4-BE49-F238E27FC236}">
                  <a16:creationId xmlns:a16="http://schemas.microsoft.com/office/drawing/2014/main" id="{0A4FF484-0F7E-7699-D6FA-F1938965FC22}"/>
                </a:ext>
              </a:extLst>
            </p:cNvPr>
            <p:cNvGrpSpPr/>
            <p:nvPr/>
          </p:nvGrpSpPr>
          <p:grpSpPr>
            <a:xfrm>
              <a:off x="384" y="2160"/>
              <a:ext cx="5055" cy="2040"/>
              <a:chOff x="384" y="2160"/>
              <a:chExt cx="5055" cy="2040"/>
            </a:xfrm>
          </p:grpSpPr>
          <p:pic>
            <p:nvPicPr>
              <p:cNvPr id="29" name="图片 321585" descr="轴套类立体">
                <a:extLst>
                  <a:ext uri="{FF2B5EF4-FFF2-40B4-BE49-F238E27FC236}">
                    <a16:creationId xmlns:a16="http://schemas.microsoft.com/office/drawing/2014/main" id="{BE16C9EE-30F4-48F0-E656-CB9BAFF448CF}"/>
                  </a:ext>
                </a:extLst>
              </p:cNvPr>
              <p:cNvPicPr>
                <a:picLocks noChangeAspect="1"/>
              </p:cNvPicPr>
              <p:nvPr/>
            </p:nvPicPr>
            <p:blipFill>
              <a:blip r:embed="rId2">
                <a:lum bright="-6000" contrast="12000"/>
              </a:blip>
              <a:stretch>
                <a:fillRect/>
              </a:stretch>
            </p:blipFill>
            <p:spPr>
              <a:xfrm>
                <a:off x="384" y="2160"/>
                <a:ext cx="5055" cy="2040"/>
              </a:xfrm>
              <a:prstGeom prst="rect">
                <a:avLst/>
              </a:prstGeom>
              <a:noFill/>
              <a:ln w="9525">
                <a:noFill/>
              </a:ln>
            </p:spPr>
          </p:pic>
          <p:sp>
            <p:nvSpPr>
              <p:cNvPr id="30" name="文本框 321586">
                <a:extLst>
                  <a:ext uri="{FF2B5EF4-FFF2-40B4-BE49-F238E27FC236}">
                    <a16:creationId xmlns:a16="http://schemas.microsoft.com/office/drawing/2014/main" id="{DAC89C49-47A5-313B-8EBD-86709AFEBA78}"/>
                  </a:ext>
                </a:extLst>
              </p:cNvPr>
              <p:cNvSpPr txBox="1"/>
              <p:nvPr/>
            </p:nvSpPr>
            <p:spPr>
              <a:xfrm>
                <a:off x="1324" y="3761"/>
                <a:ext cx="276"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a:ln>
                      <a:noFill/>
                    </a:ln>
                    <a:solidFill>
                      <a:srgbClr val="FFFFFF"/>
                    </a:solidFill>
                    <a:effectLst/>
                    <a:uLnTx/>
                    <a:uFillTx/>
                    <a:latin typeface="Times New Roman" panose="02020603050405020304" pitchFamily="18" charset="0"/>
                  </a:rPr>
                  <a:t>轴</a:t>
                </a:r>
              </a:p>
            </p:txBody>
          </p:sp>
          <p:sp>
            <p:nvSpPr>
              <p:cNvPr id="31" name="文本框 321587">
                <a:extLst>
                  <a:ext uri="{FF2B5EF4-FFF2-40B4-BE49-F238E27FC236}">
                    <a16:creationId xmlns:a16="http://schemas.microsoft.com/office/drawing/2014/main" id="{F08C2425-A1AB-366C-4B68-F79DE51C041E}"/>
                  </a:ext>
                </a:extLst>
              </p:cNvPr>
              <p:cNvSpPr txBox="1"/>
              <p:nvPr/>
            </p:nvSpPr>
            <p:spPr>
              <a:xfrm>
                <a:off x="1190" y="2897"/>
                <a:ext cx="438"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Times New Roman" panose="02020603050405020304" pitchFamily="18" charset="0"/>
                  </a:rPr>
                  <a:t>小轴</a:t>
                </a:r>
                <a:endParaRPr kumimoji="0" lang="zh-CN" altLang="en-US" sz="1800" b="1" i="0" u="none" strike="noStrike" kern="0" cap="none" spc="0" normalizeH="0" baseline="0" noProof="0">
                  <a:ln>
                    <a:noFill/>
                  </a:ln>
                  <a:solidFill>
                    <a:srgbClr val="FFFFFF"/>
                  </a:solidFill>
                  <a:effectLst/>
                  <a:uLnTx/>
                  <a:uFillTx/>
                  <a:latin typeface="Times New Roman" panose="02020603050405020304" pitchFamily="18" charset="0"/>
                </a:endParaRPr>
              </a:p>
            </p:txBody>
          </p:sp>
          <p:sp>
            <p:nvSpPr>
              <p:cNvPr id="32" name="文本框 321588">
                <a:extLst>
                  <a:ext uri="{FF2B5EF4-FFF2-40B4-BE49-F238E27FC236}">
                    <a16:creationId xmlns:a16="http://schemas.microsoft.com/office/drawing/2014/main" id="{3BD572E8-7C9D-3DA5-0977-2F55DF33E4DC}"/>
                  </a:ext>
                </a:extLst>
              </p:cNvPr>
              <p:cNvSpPr txBox="1"/>
              <p:nvPr/>
            </p:nvSpPr>
            <p:spPr>
              <a:xfrm>
                <a:off x="2726" y="3718"/>
                <a:ext cx="438"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Times New Roman" panose="02020603050405020304" pitchFamily="18" charset="0"/>
                  </a:rPr>
                  <a:t>柱塞</a:t>
                </a:r>
                <a:endParaRPr kumimoji="0" lang="zh-CN" altLang="en-US" sz="1800" b="1" i="0" u="none" strike="noStrike" kern="0" cap="none" spc="0" normalizeH="0" baseline="0" noProof="0">
                  <a:ln>
                    <a:noFill/>
                  </a:ln>
                  <a:solidFill>
                    <a:srgbClr val="FFFFFF"/>
                  </a:solidFill>
                  <a:effectLst/>
                  <a:uLnTx/>
                  <a:uFillTx/>
                  <a:latin typeface="Times New Roman" panose="02020603050405020304" pitchFamily="18" charset="0"/>
                </a:endParaRPr>
              </a:p>
            </p:txBody>
          </p:sp>
          <p:sp>
            <p:nvSpPr>
              <p:cNvPr id="33" name="文本框 321589">
                <a:extLst>
                  <a:ext uri="{FF2B5EF4-FFF2-40B4-BE49-F238E27FC236}">
                    <a16:creationId xmlns:a16="http://schemas.microsoft.com/office/drawing/2014/main" id="{A2E03B7B-7EB5-9268-851B-6EBEB25176B7}"/>
                  </a:ext>
                </a:extLst>
              </p:cNvPr>
              <p:cNvSpPr txBox="1"/>
              <p:nvPr/>
            </p:nvSpPr>
            <p:spPr>
              <a:xfrm>
                <a:off x="2534" y="2902"/>
                <a:ext cx="599"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Times New Roman" panose="02020603050405020304" pitchFamily="18" charset="0"/>
                  </a:rPr>
                  <a:t>蜗杆轴</a:t>
                </a:r>
                <a:endParaRPr kumimoji="0" lang="zh-CN" altLang="en-US" sz="1800" b="1" i="0" u="none" strike="noStrike" kern="0" cap="none" spc="0" normalizeH="0" baseline="0" noProof="0">
                  <a:ln>
                    <a:noFill/>
                  </a:ln>
                  <a:solidFill>
                    <a:srgbClr val="FFFFFF"/>
                  </a:solidFill>
                  <a:effectLst/>
                  <a:uLnTx/>
                  <a:uFillTx/>
                  <a:latin typeface="Times New Roman" panose="02020603050405020304" pitchFamily="18" charset="0"/>
                </a:endParaRPr>
              </a:p>
            </p:txBody>
          </p:sp>
          <p:sp>
            <p:nvSpPr>
              <p:cNvPr id="34" name="文本框 321590">
                <a:extLst>
                  <a:ext uri="{FF2B5EF4-FFF2-40B4-BE49-F238E27FC236}">
                    <a16:creationId xmlns:a16="http://schemas.microsoft.com/office/drawing/2014/main" id="{5327009F-4BF7-8BD1-A257-AB288C2BBDF8}"/>
                  </a:ext>
                </a:extLst>
              </p:cNvPr>
              <p:cNvSpPr txBox="1"/>
              <p:nvPr/>
            </p:nvSpPr>
            <p:spPr>
              <a:xfrm>
                <a:off x="4800" y="2630"/>
                <a:ext cx="599"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Times New Roman" panose="02020603050405020304" pitchFamily="18" charset="0"/>
                  </a:rPr>
                  <a:t>柱塞套</a:t>
                </a:r>
                <a:endParaRPr kumimoji="0" lang="zh-CN" altLang="en-US" sz="1800" b="1" i="0" u="none" strike="noStrike" kern="0" cap="none" spc="0" normalizeH="0" baseline="0" noProof="0">
                  <a:ln>
                    <a:noFill/>
                  </a:ln>
                  <a:solidFill>
                    <a:srgbClr val="FFFFFF"/>
                  </a:solidFill>
                  <a:effectLst/>
                  <a:uLnTx/>
                  <a:uFillTx/>
                  <a:latin typeface="Times New Roman" panose="02020603050405020304" pitchFamily="18" charset="0"/>
                </a:endParaRPr>
              </a:p>
            </p:txBody>
          </p:sp>
          <p:sp>
            <p:nvSpPr>
              <p:cNvPr id="35" name="文本框 321591">
                <a:extLst>
                  <a:ext uri="{FF2B5EF4-FFF2-40B4-BE49-F238E27FC236}">
                    <a16:creationId xmlns:a16="http://schemas.microsoft.com/office/drawing/2014/main" id="{FF53B526-6856-E93F-881B-8A3A4EDAF6A3}"/>
                  </a:ext>
                </a:extLst>
              </p:cNvPr>
              <p:cNvSpPr txBox="1"/>
              <p:nvPr/>
            </p:nvSpPr>
            <p:spPr>
              <a:xfrm>
                <a:off x="4550" y="3120"/>
                <a:ext cx="599"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Times New Roman" panose="02020603050405020304" pitchFamily="18" charset="0"/>
                  </a:rPr>
                  <a:t>钻磨套</a:t>
                </a:r>
                <a:endParaRPr kumimoji="0" lang="zh-CN" altLang="en-US" sz="1800" b="1" i="0" u="none" strike="noStrike" kern="0" cap="none" spc="0" normalizeH="0" baseline="0" noProof="0">
                  <a:ln>
                    <a:noFill/>
                  </a:ln>
                  <a:solidFill>
                    <a:srgbClr val="FFFFFF"/>
                  </a:solidFill>
                  <a:effectLst/>
                  <a:uLnTx/>
                  <a:uFillTx/>
                  <a:latin typeface="Times New Roman" panose="02020603050405020304" pitchFamily="18" charset="0"/>
                </a:endParaRPr>
              </a:p>
            </p:txBody>
          </p:sp>
          <p:sp>
            <p:nvSpPr>
              <p:cNvPr id="36" name="文本框 321592">
                <a:extLst>
                  <a:ext uri="{FF2B5EF4-FFF2-40B4-BE49-F238E27FC236}">
                    <a16:creationId xmlns:a16="http://schemas.microsoft.com/office/drawing/2014/main" id="{0F36EBE3-DE2C-216E-C7B4-29A15D8F950D}"/>
                  </a:ext>
                </a:extLst>
              </p:cNvPr>
              <p:cNvSpPr txBox="1"/>
              <p:nvPr/>
            </p:nvSpPr>
            <p:spPr>
              <a:xfrm>
                <a:off x="3638" y="3262"/>
                <a:ext cx="438"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Times New Roman" panose="02020603050405020304" pitchFamily="18" charset="0"/>
                  </a:rPr>
                  <a:t>螺套</a:t>
                </a:r>
                <a:endParaRPr kumimoji="0" lang="zh-CN" altLang="en-US" sz="1800" b="1" i="0" u="none" strike="noStrike" kern="0" cap="none" spc="0" normalizeH="0" baseline="0" noProof="0">
                  <a:ln>
                    <a:noFill/>
                  </a:ln>
                  <a:solidFill>
                    <a:srgbClr val="FFFFFF"/>
                  </a:solidFill>
                  <a:effectLst/>
                  <a:uLnTx/>
                  <a:uFillTx/>
                  <a:latin typeface="Times New Roman" panose="02020603050405020304" pitchFamily="18" charset="0"/>
                </a:endParaRPr>
              </a:p>
            </p:txBody>
          </p:sp>
        </p:grpSp>
        <p:sp>
          <p:nvSpPr>
            <p:cNvPr id="28" name="文本框 321593">
              <a:extLst>
                <a:ext uri="{FF2B5EF4-FFF2-40B4-BE49-F238E27FC236}">
                  <a16:creationId xmlns:a16="http://schemas.microsoft.com/office/drawing/2014/main" id="{6673D47A-B570-F7E9-A1ED-CD599B04C9E8}"/>
                </a:ext>
              </a:extLst>
            </p:cNvPr>
            <p:cNvSpPr txBox="1"/>
            <p:nvPr/>
          </p:nvSpPr>
          <p:spPr>
            <a:xfrm>
              <a:off x="432" y="2173"/>
              <a:ext cx="1081" cy="288"/>
            </a:xfrm>
            <a:prstGeom prst="rect">
              <a:avLst/>
            </a:prstGeom>
            <a:solidFill>
              <a:srgbClr val="CCCCFF"/>
            </a:solid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33CC"/>
                  </a:solidFill>
                  <a:effectLst/>
                  <a:uLnTx/>
                  <a:uFillTx/>
                  <a:latin typeface="Times New Roman" panose="02020603050405020304" pitchFamily="18" charset="0"/>
                </a:rPr>
                <a:t>轴套类零件</a:t>
              </a:r>
              <a:endParaRPr kumimoji="0" lang="zh-CN" altLang="en-US" sz="2400" b="1" i="0" u="none" strike="noStrike" kern="0" cap="none" spc="0" normalizeH="0" baseline="0" noProof="0">
                <a:ln>
                  <a:noFill/>
                </a:ln>
                <a:solidFill>
                  <a:srgbClr val="0033CC"/>
                </a:solidFill>
                <a:effectLst/>
                <a:uLnTx/>
                <a:uFillTx/>
                <a:latin typeface="Times New Roman" panose="02020603050405020304" pitchFamily="18" charset="0"/>
              </a:endParaRPr>
            </a:p>
          </p:txBody>
        </p:sp>
      </p:grpSp>
      <p:grpSp>
        <p:nvGrpSpPr>
          <p:cNvPr id="37" name="组合 36">
            <a:extLst>
              <a:ext uri="{FF2B5EF4-FFF2-40B4-BE49-F238E27FC236}">
                <a16:creationId xmlns:a16="http://schemas.microsoft.com/office/drawing/2014/main" id="{7AF5D364-0238-9491-C8AC-23F4455FF96C}"/>
              </a:ext>
            </a:extLst>
          </p:cNvPr>
          <p:cNvGrpSpPr/>
          <p:nvPr/>
        </p:nvGrpSpPr>
        <p:grpSpPr>
          <a:xfrm>
            <a:off x="-47726" y="-20465"/>
            <a:ext cx="9144000" cy="6861175"/>
            <a:chOff x="0" y="46"/>
            <a:chExt cx="5760" cy="4322"/>
          </a:xfrm>
        </p:grpSpPr>
        <p:grpSp>
          <p:nvGrpSpPr>
            <p:cNvPr id="38" name="组合 321563">
              <a:extLst>
                <a:ext uri="{FF2B5EF4-FFF2-40B4-BE49-F238E27FC236}">
                  <a16:creationId xmlns:a16="http://schemas.microsoft.com/office/drawing/2014/main" id="{493FA9A6-3FED-89A2-599E-B3E567991D8D}"/>
                </a:ext>
              </a:extLst>
            </p:cNvPr>
            <p:cNvGrpSpPr/>
            <p:nvPr/>
          </p:nvGrpSpPr>
          <p:grpSpPr>
            <a:xfrm>
              <a:off x="0" y="96"/>
              <a:ext cx="5760" cy="4272"/>
              <a:chOff x="0" y="48"/>
              <a:chExt cx="5760" cy="4272"/>
            </a:xfrm>
          </p:grpSpPr>
          <p:pic>
            <p:nvPicPr>
              <p:cNvPr id="42" name="图片 321564" descr="壳体类立体">
                <a:extLst>
                  <a:ext uri="{FF2B5EF4-FFF2-40B4-BE49-F238E27FC236}">
                    <a16:creationId xmlns:a16="http://schemas.microsoft.com/office/drawing/2014/main" id="{B3945877-10E0-BCFF-1773-A756D27AB58E}"/>
                  </a:ext>
                </a:extLst>
              </p:cNvPr>
              <p:cNvPicPr>
                <a:picLocks noChangeAspect="1"/>
              </p:cNvPicPr>
              <p:nvPr/>
            </p:nvPicPr>
            <p:blipFill>
              <a:blip r:embed="rId3">
                <a:lum bright="-6000" contrast="24000"/>
              </a:blip>
              <a:stretch>
                <a:fillRect/>
              </a:stretch>
            </p:blipFill>
            <p:spPr>
              <a:xfrm>
                <a:off x="0" y="68"/>
                <a:ext cx="5760" cy="4252"/>
              </a:xfrm>
              <a:prstGeom prst="rect">
                <a:avLst/>
              </a:prstGeom>
              <a:noFill/>
              <a:ln w="9525">
                <a:noFill/>
              </a:ln>
            </p:spPr>
          </p:pic>
          <p:sp>
            <p:nvSpPr>
              <p:cNvPr id="43" name="文本框 321565">
                <a:extLst>
                  <a:ext uri="{FF2B5EF4-FFF2-40B4-BE49-F238E27FC236}">
                    <a16:creationId xmlns:a16="http://schemas.microsoft.com/office/drawing/2014/main" id="{92E307D7-C83B-4227-CC13-6073C95FEB87}"/>
                  </a:ext>
                </a:extLst>
              </p:cNvPr>
              <p:cNvSpPr txBox="1"/>
              <p:nvPr/>
            </p:nvSpPr>
            <p:spPr>
              <a:xfrm>
                <a:off x="78" y="48"/>
                <a:ext cx="1081" cy="288"/>
              </a:xfrm>
              <a:prstGeom prst="rect">
                <a:avLst/>
              </a:prstGeom>
              <a:solidFill>
                <a:srgbClr val="FFFF66"/>
              </a:solidFill>
              <a:ln w="9525">
                <a:noFill/>
              </a:ln>
            </p:spPr>
            <p:txBody>
              <a:bodyPr wrap="none" anchor="t" anchorCtr="0">
                <a:spAutoFit/>
              </a:bodyPr>
              <a:lstStyle/>
              <a:p>
                <a:r>
                  <a:rPr lang="zh-CN" altLang="en-US" sz="2400" b="1" dirty="0">
                    <a:solidFill>
                      <a:srgbClr val="0033CC"/>
                    </a:solidFill>
                    <a:latin typeface="Times New Roman" panose="02020603050405020304" pitchFamily="18" charset="0"/>
                  </a:rPr>
                  <a:t>箱体类零件</a:t>
                </a:r>
                <a:endParaRPr lang="zh-CN" altLang="en-US" sz="2400" b="1">
                  <a:solidFill>
                    <a:srgbClr val="0033CC"/>
                  </a:solidFill>
                  <a:latin typeface="Times New Roman" panose="02020603050405020304" pitchFamily="18" charset="0"/>
                </a:endParaRPr>
              </a:p>
            </p:txBody>
          </p:sp>
          <p:sp>
            <p:nvSpPr>
              <p:cNvPr id="44" name="文本框 321566">
                <a:extLst>
                  <a:ext uri="{FF2B5EF4-FFF2-40B4-BE49-F238E27FC236}">
                    <a16:creationId xmlns:a16="http://schemas.microsoft.com/office/drawing/2014/main" id="{7E1E8AC2-C87F-295F-7378-497A52A40CDF}"/>
                  </a:ext>
                </a:extLst>
              </p:cNvPr>
              <p:cNvSpPr txBox="1"/>
              <p:nvPr/>
            </p:nvSpPr>
            <p:spPr>
              <a:xfrm>
                <a:off x="2976" y="3695"/>
                <a:ext cx="2736" cy="583"/>
              </a:xfrm>
              <a:prstGeom prst="rect">
                <a:avLst/>
              </a:prstGeom>
              <a:noFill/>
              <a:ln w="9525" cap="flat" cmpd="sng">
                <a:solidFill>
                  <a:srgbClr val="FF3300"/>
                </a:solidFill>
                <a:prstDash val="solid"/>
                <a:miter/>
                <a:headEnd type="none" w="med" len="med"/>
                <a:tailEnd type="none" w="med" len="med"/>
              </a:ln>
            </p:spPr>
            <p:txBody>
              <a:bodyPr anchor="t" anchorCtr="0">
                <a:spAutoFit/>
              </a:bodyPr>
              <a:lstStyle/>
              <a:p>
                <a:r>
                  <a:rPr lang="zh-CN" altLang="en-US" sz="1800" b="1" dirty="0">
                    <a:solidFill>
                      <a:srgbClr val="000000"/>
                    </a:solidFill>
                    <a:latin typeface="Times New Roman" panose="02020603050405020304" pitchFamily="18" charset="0"/>
                  </a:rPr>
                  <a:t>由于此类零件多是部件的主体，故其上面</a:t>
                </a:r>
              </a:p>
              <a:p>
                <a:r>
                  <a:rPr lang="zh-CN" altLang="en-US" sz="1800" b="1" dirty="0">
                    <a:solidFill>
                      <a:srgbClr val="000000"/>
                    </a:solidFill>
                    <a:latin typeface="Times New Roman" panose="02020603050405020304" pitchFamily="18" charset="0"/>
                  </a:rPr>
                  <a:t>常具有轴孔、螺孔、凸缘、底座、凸台等</a:t>
                </a:r>
              </a:p>
              <a:p>
                <a:r>
                  <a:rPr lang="zh-CN" altLang="en-US" sz="1800" b="1" dirty="0">
                    <a:solidFill>
                      <a:srgbClr val="000000"/>
                    </a:solidFill>
                    <a:latin typeface="Times New Roman" panose="02020603050405020304" pitchFamily="18" charset="0"/>
                  </a:rPr>
                  <a:t>结构，以便安装和连接其它零件或部件。</a:t>
                </a:r>
                <a:endParaRPr lang="zh-CN" altLang="en-US" sz="1800" b="1">
                  <a:solidFill>
                    <a:srgbClr val="000000"/>
                  </a:solidFill>
                  <a:latin typeface="Times New Roman" panose="02020603050405020304" pitchFamily="18" charset="0"/>
                </a:endParaRPr>
              </a:p>
            </p:txBody>
          </p:sp>
        </p:grpSp>
        <p:sp>
          <p:nvSpPr>
            <p:cNvPr id="39" name="文本框 321567">
              <a:extLst>
                <a:ext uri="{FF2B5EF4-FFF2-40B4-BE49-F238E27FC236}">
                  <a16:creationId xmlns:a16="http://schemas.microsoft.com/office/drawing/2014/main" id="{281F5D11-B1B5-F2AA-D106-98722BB8D391}"/>
                </a:ext>
              </a:extLst>
            </p:cNvPr>
            <p:cNvSpPr txBox="1"/>
            <p:nvPr/>
          </p:nvSpPr>
          <p:spPr>
            <a:xfrm>
              <a:off x="48" y="1968"/>
              <a:ext cx="599" cy="250"/>
            </a:xfrm>
            <a:prstGeom prst="rect">
              <a:avLst/>
            </a:prstGeom>
            <a:noFill/>
            <a:ln w="9525">
              <a:noFill/>
            </a:ln>
          </p:spPr>
          <p:txBody>
            <a:bodyPr wrap="none" anchor="t" anchorCtr="0">
              <a:spAutoFit/>
            </a:bodyPr>
            <a:lstStyle/>
            <a:p>
              <a:r>
                <a:rPr lang="zh-CN" altLang="en-US" b="1" dirty="0">
                  <a:solidFill>
                    <a:srgbClr val="FF3300"/>
                  </a:solidFill>
                  <a:latin typeface="Times New Roman" panose="02020603050405020304" pitchFamily="18" charset="0"/>
                </a:rPr>
                <a:t>油泵体</a:t>
              </a:r>
              <a:endParaRPr lang="zh-CN" altLang="en-US" b="1">
                <a:solidFill>
                  <a:srgbClr val="FF3300"/>
                </a:solidFill>
                <a:latin typeface="Times New Roman" panose="02020603050405020304" pitchFamily="18" charset="0"/>
              </a:endParaRPr>
            </a:p>
          </p:txBody>
        </p:sp>
        <p:sp>
          <p:nvSpPr>
            <p:cNvPr id="40" name="文本框 321568">
              <a:extLst>
                <a:ext uri="{FF2B5EF4-FFF2-40B4-BE49-F238E27FC236}">
                  <a16:creationId xmlns:a16="http://schemas.microsoft.com/office/drawing/2014/main" id="{44F6061C-87A6-FE57-B9F2-4727B13C6657}"/>
                </a:ext>
              </a:extLst>
            </p:cNvPr>
            <p:cNvSpPr txBox="1"/>
            <p:nvPr/>
          </p:nvSpPr>
          <p:spPr>
            <a:xfrm>
              <a:off x="3302" y="46"/>
              <a:ext cx="921" cy="250"/>
            </a:xfrm>
            <a:prstGeom prst="rect">
              <a:avLst/>
            </a:prstGeom>
            <a:noFill/>
            <a:ln w="9525">
              <a:noFill/>
            </a:ln>
          </p:spPr>
          <p:txBody>
            <a:bodyPr wrap="none" anchor="t" anchorCtr="0">
              <a:spAutoFit/>
            </a:bodyPr>
            <a:lstStyle/>
            <a:p>
              <a:r>
                <a:rPr lang="zh-CN" altLang="en-US" b="1" dirty="0">
                  <a:solidFill>
                    <a:srgbClr val="FF3300"/>
                  </a:solidFill>
                  <a:latin typeface="Times New Roman" panose="02020603050405020304" pitchFamily="18" charset="0"/>
                </a:rPr>
                <a:t>减速机箱体</a:t>
              </a:r>
              <a:endParaRPr lang="zh-CN" altLang="en-US" b="1">
                <a:solidFill>
                  <a:srgbClr val="FF3300"/>
                </a:solidFill>
                <a:latin typeface="Times New Roman" panose="02020603050405020304" pitchFamily="18" charset="0"/>
              </a:endParaRPr>
            </a:p>
          </p:txBody>
        </p:sp>
        <p:sp>
          <p:nvSpPr>
            <p:cNvPr id="41" name="文本框 321569">
              <a:extLst>
                <a:ext uri="{FF2B5EF4-FFF2-40B4-BE49-F238E27FC236}">
                  <a16:creationId xmlns:a16="http://schemas.microsoft.com/office/drawing/2014/main" id="{DBF62A2F-C162-BE25-EB95-CBD719B8EF8E}"/>
                </a:ext>
              </a:extLst>
            </p:cNvPr>
            <p:cNvSpPr txBox="1"/>
            <p:nvPr/>
          </p:nvSpPr>
          <p:spPr>
            <a:xfrm>
              <a:off x="5270" y="2014"/>
              <a:ext cx="438" cy="250"/>
            </a:xfrm>
            <a:prstGeom prst="rect">
              <a:avLst/>
            </a:prstGeom>
            <a:noFill/>
            <a:ln w="9525">
              <a:noFill/>
            </a:ln>
          </p:spPr>
          <p:txBody>
            <a:bodyPr wrap="none" anchor="t" anchorCtr="0">
              <a:spAutoFit/>
            </a:bodyPr>
            <a:lstStyle/>
            <a:p>
              <a:r>
                <a:rPr lang="zh-CN" altLang="en-US" b="1" dirty="0">
                  <a:solidFill>
                    <a:srgbClr val="FF3300"/>
                  </a:solidFill>
                  <a:latin typeface="Times New Roman" panose="02020603050405020304" pitchFamily="18" charset="0"/>
                </a:rPr>
                <a:t>阀体</a:t>
              </a:r>
              <a:endParaRPr lang="zh-CN" altLang="en-US" b="1">
                <a:solidFill>
                  <a:srgbClr val="FF3300"/>
                </a:solidFill>
                <a:latin typeface="Times New Roman" panose="02020603050405020304" pitchFamily="18" charset="0"/>
              </a:endParaRPr>
            </a:p>
          </p:txBody>
        </p:sp>
      </p:grpSp>
      <p:grpSp>
        <p:nvGrpSpPr>
          <p:cNvPr id="45" name="组合 44">
            <a:extLst>
              <a:ext uri="{FF2B5EF4-FFF2-40B4-BE49-F238E27FC236}">
                <a16:creationId xmlns:a16="http://schemas.microsoft.com/office/drawing/2014/main" id="{DE69C458-CA56-0A12-1FD9-3C0FBB484E02}"/>
              </a:ext>
            </a:extLst>
          </p:cNvPr>
          <p:cNvGrpSpPr/>
          <p:nvPr/>
        </p:nvGrpSpPr>
        <p:grpSpPr>
          <a:xfrm>
            <a:off x="7470775" y="3657600"/>
            <a:ext cx="1825625" cy="701675"/>
            <a:chOff x="4706" y="2304"/>
            <a:chExt cx="1150" cy="442"/>
          </a:xfrm>
        </p:grpSpPr>
        <p:sp>
          <p:nvSpPr>
            <p:cNvPr id="46" name="右大括号 321541">
              <a:extLst>
                <a:ext uri="{FF2B5EF4-FFF2-40B4-BE49-F238E27FC236}">
                  <a16:creationId xmlns:a16="http://schemas.microsoft.com/office/drawing/2014/main" id="{CBDFC3DC-A9C9-A571-4DC4-55CF526ECF36}"/>
                </a:ext>
              </a:extLst>
            </p:cNvPr>
            <p:cNvSpPr/>
            <p:nvPr/>
          </p:nvSpPr>
          <p:spPr>
            <a:xfrm>
              <a:off x="4706" y="2304"/>
              <a:ext cx="96" cy="432"/>
            </a:xfrm>
            <a:prstGeom prst="rightBrace">
              <a:avLst>
                <a:gd name="adj1" fmla="val 37500"/>
                <a:gd name="adj2" fmla="val 50000"/>
              </a:avLst>
            </a:prstGeom>
            <a:noFill/>
            <a:ln w="19050" cap="flat" cmpd="sng">
              <a:solidFill>
                <a:srgbClr val="FF3300"/>
              </a:solidFill>
              <a:prstDash val="solid"/>
              <a:round/>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 name="文本框 321542">
              <a:extLst>
                <a:ext uri="{FF2B5EF4-FFF2-40B4-BE49-F238E27FC236}">
                  <a16:creationId xmlns:a16="http://schemas.microsoft.com/office/drawing/2014/main" id="{205A03E5-7E5F-A428-097D-470A3718706E}"/>
                </a:ext>
              </a:extLst>
            </p:cNvPr>
            <p:cNvSpPr txBox="1"/>
            <p:nvPr/>
          </p:nvSpPr>
          <p:spPr>
            <a:xfrm>
              <a:off x="4748" y="2304"/>
              <a:ext cx="1108" cy="442"/>
            </a:xfrm>
            <a:prstGeom prst="rect">
              <a:avLst/>
            </a:prstGeom>
            <a:noFill/>
            <a:ln w="9525">
              <a:noFill/>
            </a:ln>
          </p:spPr>
          <p:txBody>
            <a:bodyPr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000000"/>
                  </a:solidFill>
                  <a:effectLst/>
                  <a:uLnTx/>
                  <a:uFillTx/>
                </a:rPr>
                <a:t>非回转体</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000000"/>
                  </a:solidFill>
                  <a:effectLst/>
                  <a:uLnTx/>
                  <a:uFillTx/>
                </a:rPr>
                <a:t>类零件</a:t>
              </a:r>
              <a:endParaRPr kumimoji="0" lang="zh-CN" altLang="en-US" sz="1800" b="0" i="0" u="none" strike="noStrike" kern="0" cap="none" spc="0" normalizeH="0" baseline="0" noProof="0">
                <a:ln>
                  <a:noFill/>
                </a:ln>
                <a:solidFill>
                  <a:srgbClr val="000000"/>
                </a:solidFill>
                <a:effectLst/>
                <a:uLnTx/>
                <a:uFillTx/>
              </a:endParaRPr>
            </a:p>
          </p:txBody>
        </p:sp>
      </p:grpSp>
      <p:grpSp>
        <p:nvGrpSpPr>
          <p:cNvPr id="48" name="组合 47">
            <a:extLst>
              <a:ext uri="{FF2B5EF4-FFF2-40B4-BE49-F238E27FC236}">
                <a16:creationId xmlns:a16="http://schemas.microsoft.com/office/drawing/2014/main" id="{940CB851-3440-CE5C-9482-9C82167EB5B2}"/>
              </a:ext>
            </a:extLst>
          </p:cNvPr>
          <p:cNvGrpSpPr/>
          <p:nvPr/>
        </p:nvGrpSpPr>
        <p:grpSpPr>
          <a:xfrm>
            <a:off x="3749676" y="60498"/>
            <a:ext cx="3840162" cy="6858000"/>
            <a:chOff x="3072" y="0"/>
            <a:chExt cx="2419" cy="4320"/>
          </a:xfrm>
        </p:grpSpPr>
        <p:pic>
          <p:nvPicPr>
            <p:cNvPr id="49" name="图片 321571" descr="叉架类立体">
              <a:extLst>
                <a:ext uri="{FF2B5EF4-FFF2-40B4-BE49-F238E27FC236}">
                  <a16:creationId xmlns:a16="http://schemas.microsoft.com/office/drawing/2014/main" id="{54E0A9C7-1A0E-C8CA-B638-F963BC0E5AB5}"/>
                </a:ext>
              </a:extLst>
            </p:cNvPr>
            <p:cNvPicPr>
              <a:picLocks noChangeAspect="1"/>
            </p:cNvPicPr>
            <p:nvPr/>
          </p:nvPicPr>
          <p:blipFill>
            <a:blip r:embed="rId4"/>
            <a:stretch>
              <a:fillRect/>
            </a:stretch>
          </p:blipFill>
          <p:spPr>
            <a:xfrm>
              <a:off x="3072" y="0"/>
              <a:ext cx="2419" cy="4320"/>
            </a:xfrm>
            <a:prstGeom prst="rect">
              <a:avLst/>
            </a:prstGeom>
            <a:noFill/>
            <a:ln w="9525">
              <a:noFill/>
            </a:ln>
          </p:spPr>
        </p:pic>
        <p:sp>
          <p:nvSpPr>
            <p:cNvPr id="50" name="文本框 321572">
              <a:extLst>
                <a:ext uri="{FF2B5EF4-FFF2-40B4-BE49-F238E27FC236}">
                  <a16:creationId xmlns:a16="http://schemas.microsoft.com/office/drawing/2014/main" id="{0A915350-B1BF-33EC-1129-7EC2865720FA}"/>
                </a:ext>
              </a:extLst>
            </p:cNvPr>
            <p:cNvSpPr txBox="1"/>
            <p:nvPr/>
          </p:nvSpPr>
          <p:spPr>
            <a:xfrm>
              <a:off x="4554" y="286"/>
              <a:ext cx="438"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CC3399"/>
                  </a:solidFill>
                  <a:effectLst/>
                  <a:uLnTx/>
                  <a:uFillTx/>
                  <a:latin typeface="Times New Roman" panose="02020603050405020304" pitchFamily="18" charset="0"/>
                </a:rPr>
                <a:t>支架</a:t>
              </a:r>
            </a:p>
          </p:txBody>
        </p:sp>
        <p:sp>
          <p:nvSpPr>
            <p:cNvPr id="51" name="文本框 321573">
              <a:extLst>
                <a:ext uri="{FF2B5EF4-FFF2-40B4-BE49-F238E27FC236}">
                  <a16:creationId xmlns:a16="http://schemas.microsoft.com/office/drawing/2014/main" id="{5AD50086-EB07-D445-DE1B-427709EDFB37}"/>
                </a:ext>
              </a:extLst>
            </p:cNvPr>
            <p:cNvSpPr txBox="1"/>
            <p:nvPr/>
          </p:nvSpPr>
          <p:spPr>
            <a:xfrm>
              <a:off x="4616" y="2110"/>
              <a:ext cx="760"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CC3399"/>
                  </a:solidFill>
                  <a:effectLst/>
                  <a:uLnTx/>
                  <a:uFillTx/>
                  <a:latin typeface="Times New Roman" panose="02020603050405020304" pitchFamily="18" charset="0"/>
                </a:rPr>
                <a:t>弹簧吊架</a:t>
              </a:r>
              <a:endParaRPr kumimoji="0" lang="zh-CN" altLang="en-US" sz="1800" b="1" i="0" u="none" strike="noStrike" kern="0" cap="none" spc="0" normalizeH="0" baseline="0" noProof="0">
                <a:ln>
                  <a:noFill/>
                </a:ln>
                <a:solidFill>
                  <a:srgbClr val="CC3399"/>
                </a:solidFill>
                <a:effectLst/>
                <a:uLnTx/>
                <a:uFillTx/>
                <a:latin typeface="Times New Roman" panose="02020603050405020304" pitchFamily="18" charset="0"/>
              </a:endParaRPr>
            </a:p>
          </p:txBody>
        </p:sp>
        <p:sp>
          <p:nvSpPr>
            <p:cNvPr id="52" name="文本框 321574">
              <a:extLst>
                <a:ext uri="{FF2B5EF4-FFF2-40B4-BE49-F238E27FC236}">
                  <a16:creationId xmlns:a16="http://schemas.microsoft.com/office/drawing/2014/main" id="{85F1A4F5-F316-08B4-ED0F-878352A154C2}"/>
                </a:ext>
              </a:extLst>
            </p:cNvPr>
            <p:cNvSpPr txBox="1"/>
            <p:nvPr/>
          </p:nvSpPr>
          <p:spPr>
            <a:xfrm>
              <a:off x="4800" y="3590"/>
              <a:ext cx="438"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CC3399"/>
                  </a:solidFill>
                  <a:effectLst/>
                  <a:uLnTx/>
                  <a:uFillTx/>
                  <a:latin typeface="Times New Roman" panose="02020603050405020304" pitchFamily="18" charset="0"/>
                </a:rPr>
                <a:t>支架</a:t>
              </a:r>
              <a:endParaRPr kumimoji="0" lang="zh-CN" altLang="en-US" sz="1800" b="1" i="0" u="none" strike="noStrike" kern="0" cap="none" spc="0" normalizeH="0" baseline="0" noProof="0">
                <a:ln>
                  <a:noFill/>
                </a:ln>
                <a:solidFill>
                  <a:srgbClr val="CC3399"/>
                </a:solidFill>
                <a:effectLst/>
                <a:uLnTx/>
                <a:uFillTx/>
                <a:latin typeface="Times New Roman" panose="02020603050405020304" pitchFamily="18" charset="0"/>
              </a:endParaRPr>
            </a:p>
          </p:txBody>
        </p:sp>
        <p:sp>
          <p:nvSpPr>
            <p:cNvPr id="53" name="文本框 321575">
              <a:extLst>
                <a:ext uri="{FF2B5EF4-FFF2-40B4-BE49-F238E27FC236}">
                  <a16:creationId xmlns:a16="http://schemas.microsoft.com/office/drawing/2014/main" id="{E682D369-65F1-8921-8526-77D28E740040}"/>
                </a:ext>
              </a:extLst>
            </p:cNvPr>
            <p:cNvSpPr txBox="1"/>
            <p:nvPr/>
          </p:nvSpPr>
          <p:spPr>
            <a:xfrm>
              <a:off x="3194" y="8"/>
              <a:ext cx="310" cy="1208"/>
            </a:xfrm>
            <a:prstGeom prst="rect">
              <a:avLst/>
            </a:prstGeom>
            <a:solidFill>
              <a:srgbClr val="FFFFFF"/>
            </a:solidFill>
            <a:ln w="9525">
              <a:noFill/>
            </a:ln>
          </p:spPr>
          <p:txBody>
            <a:bodyPr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33CC"/>
                  </a:solidFill>
                  <a:effectLst/>
                  <a:uLnTx/>
                  <a:uFillTx/>
                  <a:latin typeface="Times New Roman" panose="02020603050405020304" pitchFamily="18" charset="0"/>
                </a:rPr>
                <a:t>叉</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33CC"/>
                  </a:solidFill>
                  <a:effectLst/>
                  <a:uLnTx/>
                  <a:uFillTx/>
                  <a:latin typeface="Times New Roman" panose="02020603050405020304" pitchFamily="18" charset="0"/>
                </a:rPr>
                <a:t>架</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33CC"/>
                  </a:solidFill>
                  <a:effectLst/>
                  <a:uLnTx/>
                  <a:uFillTx/>
                  <a:latin typeface="Times New Roman" panose="02020603050405020304" pitchFamily="18" charset="0"/>
                </a:rPr>
                <a:t>类</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33CC"/>
                  </a:solidFill>
                  <a:effectLst/>
                  <a:uLnTx/>
                  <a:uFillTx/>
                  <a:latin typeface="Times New Roman" panose="02020603050405020304" pitchFamily="18" charset="0"/>
                </a:rPr>
                <a:t>零件</a:t>
              </a:r>
              <a:endParaRPr kumimoji="0" lang="zh-CN" altLang="en-US" sz="2400" b="1" i="0" u="none" strike="noStrike" kern="0" cap="none" spc="0" normalizeH="0" baseline="0" noProof="0">
                <a:ln>
                  <a:noFill/>
                </a:ln>
                <a:solidFill>
                  <a:srgbClr val="0033CC"/>
                </a:solidFill>
                <a:effectLst/>
                <a:uLnTx/>
                <a:uFillTx/>
                <a:latin typeface="Times New Roman" panose="02020603050405020304" pitchFamily="18" charset="0"/>
              </a:endParaRPr>
            </a:p>
          </p:txBody>
        </p:sp>
      </p:grpSp>
      <p:grpSp>
        <p:nvGrpSpPr>
          <p:cNvPr id="54" name="组合 53">
            <a:extLst>
              <a:ext uri="{FF2B5EF4-FFF2-40B4-BE49-F238E27FC236}">
                <a16:creationId xmlns:a16="http://schemas.microsoft.com/office/drawing/2014/main" id="{C0D906AB-7344-F185-CB28-CECE718FCCE0}"/>
              </a:ext>
            </a:extLst>
          </p:cNvPr>
          <p:cNvGrpSpPr/>
          <p:nvPr/>
        </p:nvGrpSpPr>
        <p:grpSpPr>
          <a:xfrm>
            <a:off x="0" y="675895"/>
            <a:ext cx="9144000" cy="4268787"/>
            <a:chOff x="96" y="960"/>
            <a:chExt cx="5760" cy="2689"/>
          </a:xfrm>
        </p:grpSpPr>
        <p:pic>
          <p:nvPicPr>
            <p:cNvPr id="55" name="图片 321577" descr="盘盖类立体">
              <a:extLst>
                <a:ext uri="{FF2B5EF4-FFF2-40B4-BE49-F238E27FC236}">
                  <a16:creationId xmlns:a16="http://schemas.microsoft.com/office/drawing/2014/main" id="{45D53AB5-1F24-9ED1-53BA-291A6589DF60}"/>
                </a:ext>
              </a:extLst>
            </p:cNvPr>
            <p:cNvPicPr>
              <a:picLocks noChangeAspect="1"/>
            </p:cNvPicPr>
            <p:nvPr/>
          </p:nvPicPr>
          <p:blipFill>
            <a:blip r:embed="rId5">
              <a:lum bright="-12000"/>
            </a:blip>
            <a:stretch>
              <a:fillRect/>
            </a:stretch>
          </p:blipFill>
          <p:spPr>
            <a:xfrm>
              <a:off x="96" y="960"/>
              <a:ext cx="5760" cy="2689"/>
            </a:xfrm>
            <a:prstGeom prst="rect">
              <a:avLst/>
            </a:prstGeom>
            <a:noFill/>
            <a:ln w="9525">
              <a:noFill/>
            </a:ln>
          </p:spPr>
        </p:pic>
        <p:sp>
          <p:nvSpPr>
            <p:cNvPr id="56" name="文本框 321578">
              <a:extLst>
                <a:ext uri="{FF2B5EF4-FFF2-40B4-BE49-F238E27FC236}">
                  <a16:creationId xmlns:a16="http://schemas.microsoft.com/office/drawing/2014/main" id="{0BAA0F47-2FDC-200F-2B5D-D9229BB0A64E}"/>
                </a:ext>
              </a:extLst>
            </p:cNvPr>
            <p:cNvSpPr txBox="1"/>
            <p:nvPr/>
          </p:nvSpPr>
          <p:spPr>
            <a:xfrm>
              <a:off x="240" y="3350"/>
              <a:ext cx="760"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33CC"/>
                  </a:solidFill>
                  <a:effectLst/>
                  <a:uLnTx/>
                  <a:uFillTx/>
                  <a:latin typeface="Times New Roman" panose="02020603050405020304" pitchFamily="18" charset="0"/>
                </a:rPr>
                <a:t>尾架端盖</a:t>
              </a:r>
              <a:endParaRPr kumimoji="0" lang="zh-CN" altLang="en-US" sz="1800" b="1" i="0" u="none" strike="noStrike" kern="0" cap="none" spc="0" normalizeH="0" baseline="0" noProof="0">
                <a:ln>
                  <a:noFill/>
                </a:ln>
                <a:solidFill>
                  <a:srgbClr val="0033CC"/>
                </a:solidFill>
                <a:effectLst/>
                <a:uLnTx/>
                <a:uFillTx/>
                <a:latin typeface="Times New Roman" panose="02020603050405020304" pitchFamily="18" charset="0"/>
              </a:endParaRPr>
            </a:p>
          </p:txBody>
        </p:sp>
        <p:sp>
          <p:nvSpPr>
            <p:cNvPr id="57" name="文本框 321579">
              <a:extLst>
                <a:ext uri="{FF2B5EF4-FFF2-40B4-BE49-F238E27FC236}">
                  <a16:creationId xmlns:a16="http://schemas.microsoft.com/office/drawing/2014/main" id="{9EEF79BC-9BB6-FB29-1809-6D241B4F1E14}"/>
                </a:ext>
              </a:extLst>
            </p:cNvPr>
            <p:cNvSpPr txBox="1"/>
            <p:nvPr/>
          </p:nvSpPr>
          <p:spPr>
            <a:xfrm>
              <a:off x="1622" y="1102"/>
              <a:ext cx="438"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33CC"/>
                  </a:solidFill>
                  <a:effectLst/>
                  <a:uLnTx/>
                  <a:uFillTx/>
                  <a:latin typeface="Times New Roman" panose="02020603050405020304" pitchFamily="18" charset="0"/>
                </a:rPr>
                <a:t>手轮</a:t>
              </a:r>
              <a:endParaRPr kumimoji="0" lang="zh-CN" altLang="en-US" sz="1800" b="1" i="0" u="none" strike="noStrike" kern="0" cap="none" spc="0" normalizeH="0" baseline="0" noProof="0">
                <a:ln>
                  <a:noFill/>
                </a:ln>
                <a:solidFill>
                  <a:srgbClr val="0033CC"/>
                </a:solidFill>
                <a:effectLst/>
                <a:uLnTx/>
                <a:uFillTx/>
                <a:latin typeface="Times New Roman" panose="02020603050405020304" pitchFamily="18" charset="0"/>
              </a:endParaRPr>
            </a:p>
          </p:txBody>
        </p:sp>
        <p:sp>
          <p:nvSpPr>
            <p:cNvPr id="58" name="文本框 321580">
              <a:extLst>
                <a:ext uri="{FF2B5EF4-FFF2-40B4-BE49-F238E27FC236}">
                  <a16:creationId xmlns:a16="http://schemas.microsoft.com/office/drawing/2014/main" id="{A49326AD-3E70-7DCF-25D7-548DD4F760D4}"/>
                </a:ext>
              </a:extLst>
            </p:cNvPr>
            <p:cNvSpPr txBox="1"/>
            <p:nvPr/>
          </p:nvSpPr>
          <p:spPr>
            <a:xfrm>
              <a:off x="2998" y="1374"/>
              <a:ext cx="760"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33CC"/>
                  </a:solidFill>
                  <a:effectLst/>
                  <a:uLnTx/>
                  <a:uFillTx/>
                  <a:latin typeface="Times New Roman" panose="02020603050405020304" pitchFamily="18" charset="0"/>
                </a:rPr>
                <a:t>电机端盖</a:t>
              </a:r>
              <a:endParaRPr kumimoji="0" lang="zh-CN" altLang="en-US" sz="1800" b="1" i="0" u="none" strike="noStrike" kern="0" cap="none" spc="0" normalizeH="0" baseline="0" noProof="0">
                <a:ln>
                  <a:noFill/>
                </a:ln>
                <a:solidFill>
                  <a:srgbClr val="0033CC"/>
                </a:solidFill>
                <a:effectLst/>
                <a:uLnTx/>
                <a:uFillTx/>
                <a:latin typeface="Times New Roman" panose="02020603050405020304" pitchFamily="18" charset="0"/>
              </a:endParaRPr>
            </a:p>
          </p:txBody>
        </p:sp>
        <p:sp>
          <p:nvSpPr>
            <p:cNvPr id="59" name="文本框 321581">
              <a:extLst>
                <a:ext uri="{FF2B5EF4-FFF2-40B4-BE49-F238E27FC236}">
                  <a16:creationId xmlns:a16="http://schemas.microsoft.com/office/drawing/2014/main" id="{AC1AA170-7584-2635-E34A-EC60277F352C}"/>
                </a:ext>
              </a:extLst>
            </p:cNvPr>
            <p:cNvSpPr txBox="1"/>
            <p:nvPr/>
          </p:nvSpPr>
          <p:spPr>
            <a:xfrm>
              <a:off x="5082" y="2974"/>
              <a:ext cx="438"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33CC"/>
                  </a:solidFill>
                  <a:effectLst/>
                  <a:uLnTx/>
                  <a:uFillTx/>
                  <a:latin typeface="Times New Roman" panose="02020603050405020304" pitchFamily="18" charset="0"/>
                </a:rPr>
                <a:t>凸轮</a:t>
              </a:r>
              <a:endParaRPr kumimoji="0" lang="zh-CN" altLang="en-US" sz="1800" b="1" i="0" u="none" strike="noStrike" kern="0" cap="none" spc="0" normalizeH="0" baseline="0" noProof="0">
                <a:ln>
                  <a:noFill/>
                </a:ln>
                <a:solidFill>
                  <a:srgbClr val="0033CC"/>
                </a:solidFill>
                <a:effectLst/>
                <a:uLnTx/>
                <a:uFillTx/>
                <a:latin typeface="Times New Roman" panose="02020603050405020304" pitchFamily="18" charset="0"/>
              </a:endParaRPr>
            </a:p>
          </p:txBody>
        </p:sp>
        <p:sp>
          <p:nvSpPr>
            <p:cNvPr id="60" name="文本框 321582">
              <a:extLst>
                <a:ext uri="{FF2B5EF4-FFF2-40B4-BE49-F238E27FC236}">
                  <a16:creationId xmlns:a16="http://schemas.microsoft.com/office/drawing/2014/main" id="{A3FF6CD3-B055-AB0B-B455-9BB3B642D763}"/>
                </a:ext>
              </a:extLst>
            </p:cNvPr>
            <p:cNvSpPr txBox="1"/>
            <p:nvPr/>
          </p:nvSpPr>
          <p:spPr>
            <a:xfrm>
              <a:off x="150" y="1021"/>
              <a:ext cx="1081" cy="288"/>
            </a:xfrm>
            <a:prstGeom prst="rect">
              <a:avLst/>
            </a:prstGeom>
            <a:solidFill>
              <a:srgbClr val="FFFFFF"/>
            </a:solid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3300"/>
                  </a:solidFill>
                  <a:effectLst/>
                  <a:uLnTx/>
                  <a:uFillTx/>
                  <a:latin typeface="Times New Roman" panose="02020603050405020304" pitchFamily="18" charset="0"/>
                </a:rPr>
                <a:t>盘盖类零件</a:t>
              </a:r>
              <a:endParaRPr kumimoji="0" lang="zh-CN" altLang="en-US" sz="2400" b="1" i="0" u="none" strike="noStrike" kern="0" cap="none" spc="0" normalizeH="0" baseline="0" noProof="0">
                <a:ln>
                  <a:noFill/>
                </a:ln>
                <a:solidFill>
                  <a:srgbClr val="FF3300"/>
                </a:solidFill>
                <a:effectLst/>
                <a:uLnTx/>
                <a:uFillTx/>
                <a:latin typeface="Times New Roman" panose="02020603050405020304" pitchFamily="18" charset="0"/>
              </a:endParaRPr>
            </a:p>
          </p:txBody>
        </p:sp>
      </p:grpSp>
    </p:spTree>
    <p:extLst>
      <p:ext uri="{BB962C8B-B14F-4D97-AF65-F5344CB8AC3E}">
        <p14:creationId xmlns:p14="http://schemas.microsoft.com/office/powerpoint/2010/main" val="3859472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arn(outHorizontal)">
                                      <p:cBhvr>
                                        <p:cTn id="17" dur="500"/>
                                        <p:tgtEl>
                                          <p:spTgt spid="26"/>
                                        </p:tgtEl>
                                      </p:cBhvr>
                                    </p:animEffect>
                                  </p:childTnLst>
                                  <p:subTnLst>
                                    <p:set>
                                      <p:cBhvr override="childStyle">
                                        <p:cTn dur="1" fill="hold" display="0" masterRel="nextClick" afterEffect="1"/>
                                        <p:tgtEl>
                                          <p:spTgt spid="26"/>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nodeType="click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p:cTn id="27" dur="500" fill="hold"/>
                                        <p:tgtEl>
                                          <p:spTgt spid="54"/>
                                        </p:tgtEl>
                                        <p:attrNameLst>
                                          <p:attrName>ppt_w</p:attrName>
                                        </p:attrNameLst>
                                      </p:cBhvr>
                                      <p:tavLst>
                                        <p:tav tm="0">
                                          <p:val>
                                            <p:fltVal val="0"/>
                                          </p:val>
                                        </p:tav>
                                        <p:tav tm="100000">
                                          <p:val>
                                            <p:strVal val="#ppt_w"/>
                                          </p:val>
                                        </p:tav>
                                      </p:tavLst>
                                    </p:anim>
                                    <p:anim calcmode="lin" valueType="num">
                                      <p:cBhvr>
                                        <p:cTn id="28" dur="500" fill="hold"/>
                                        <p:tgtEl>
                                          <p:spTgt spid="54"/>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54"/>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ipe(up)">
                                      <p:cBhvr>
                                        <p:cTn id="43" dur="500"/>
                                        <p:tgtEl>
                                          <p:spTgt spid="48"/>
                                        </p:tgtEl>
                                      </p:cBhvr>
                                    </p:animEffect>
                                  </p:childTnLst>
                                  <p:subTnLst>
                                    <p:set>
                                      <p:cBhvr override="childStyle">
                                        <p:cTn dur="1" fill="hold" display="0" masterRel="nextClick" afterEffect="1"/>
                                        <p:tgtEl>
                                          <p:spTgt spid="48"/>
                                        </p:tgtEl>
                                        <p:attrNameLst>
                                          <p:attrName>style.visibility</p:attrName>
                                        </p:attrNameLst>
                                      </p:cBhvr>
                                      <p:to>
                                        <p:strVal val="hidden"/>
                                      </p:to>
                                    </p:set>
                                  </p:sub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18" presetClass="entr" presetSubtype="12" fill="hold" nodeType="click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strips(downLeft)">
                                      <p:cBhvr>
                                        <p:cTn id="53" dur="500"/>
                                        <p:tgtEl>
                                          <p:spTgt spid="37"/>
                                        </p:tgtEl>
                                      </p:cBhvr>
                                    </p:animEffect>
                                  </p:childTnLst>
                                  <p:subTnLst>
                                    <p:set>
                                      <p:cBhvr override="childStyle">
                                        <p:cTn dur="1" fill="hold" display="0" masterRel="nextClick" afterEffect="1"/>
                                        <p:tgtEl>
                                          <p:spTgt spid="37"/>
                                        </p:tgtEl>
                                        <p:attrNameLst>
                                          <p:attrName>style.visibility</p:attrName>
                                        </p:attrNameLst>
                                      </p:cBhvr>
                                      <p:to>
                                        <p:strVal val="hidden"/>
                                      </p:to>
                                    </p:set>
                                  </p:sub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wipe(left)">
                                      <p:cBhvr>
                                        <p:cTn id="58" dur="500"/>
                                        <p:tgtEl>
                                          <p:spTgt spid="4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ipe(left)">
                                      <p:cBhvr>
                                        <p:cTn id="6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8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24611" name="文本框 324610"/>
          <p:cNvSpPr txBox="1"/>
          <p:nvPr/>
        </p:nvSpPr>
        <p:spPr>
          <a:xfrm>
            <a:off x="264318" y="693722"/>
            <a:ext cx="2040943" cy="493148"/>
          </a:xfrm>
          <a:prstGeom prst="rect">
            <a:avLst/>
          </a:prstGeom>
          <a:noFill/>
          <a:ln w="9525">
            <a:noFill/>
          </a:ln>
        </p:spPr>
        <p:txBody>
          <a:bodyPr wrap="none" anchor="ctr" anchorCtr="0">
            <a:spAutoFit/>
          </a:bodyPr>
          <a:lstStyle/>
          <a:p>
            <a:pPr eaLnBrk="0" hangingPunct="0">
              <a:lnSpc>
                <a:spcPct val="120000"/>
              </a:lnSpc>
            </a:pPr>
            <a:r>
              <a:rPr lang="zh-CN" altLang="en-US" sz="2400" b="1" dirty="0">
                <a:solidFill>
                  <a:srgbClr val="FF0000"/>
                </a:solidFill>
                <a:latin typeface="黑体" panose="02010609060101010101" pitchFamily="49" charset="-122"/>
                <a:ea typeface="黑体" panose="02010609060101010101" pitchFamily="49" charset="-122"/>
              </a:rPr>
              <a:t>①</a:t>
            </a:r>
            <a:r>
              <a:rPr lang="zh-CN" altLang="en-US" sz="2400" b="1" dirty="0">
                <a:solidFill>
                  <a:srgbClr val="FF0000"/>
                </a:solidFill>
                <a:latin typeface="Times New Roman" panose="02020603050405020304" pitchFamily="18" charset="0"/>
                <a:ea typeface="宋体" panose="02010600030101010101" pitchFamily="2" charset="-122"/>
              </a:rPr>
              <a:t>轴套类零件</a:t>
            </a:r>
          </a:p>
        </p:txBody>
      </p:sp>
      <p:sp>
        <p:nvSpPr>
          <p:cNvPr id="324612" name="文本框 324611"/>
          <p:cNvSpPr txBox="1"/>
          <p:nvPr/>
        </p:nvSpPr>
        <p:spPr>
          <a:xfrm>
            <a:off x="2634212" y="565785"/>
            <a:ext cx="6121491" cy="830997"/>
          </a:xfrm>
          <a:prstGeom prst="rect">
            <a:avLst/>
          </a:prstGeom>
          <a:noFill/>
          <a:ln w="9525">
            <a:noFill/>
          </a:ln>
        </p:spPr>
        <p:txBody>
          <a:bodyPr wrap="square" anchor="t" anchorCtr="0">
            <a:spAutoFit/>
          </a:bodyPr>
          <a:lstStyle/>
          <a:p>
            <a:r>
              <a:rPr lang="zh-CN" altLang="en-US" sz="2400" dirty="0">
                <a:solidFill>
                  <a:srgbClr val="993366"/>
                </a:solidFill>
                <a:latin typeface="隶书" panose="02010509060101010101" pitchFamily="49" charset="-122"/>
                <a:ea typeface="隶书" panose="02010509060101010101" pitchFamily="49" charset="-122"/>
              </a:rPr>
              <a:t>轴套类零件的基本形状是同轴回转体，主要在车床上加工。</a:t>
            </a:r>
          </a:p>
        </p:txBody>
      </p:sp>
      <p:sp>
        <p:nvSpPr>
          <p:cNvPr id="324613" name="文本框 324612"/>
          <p:cNvSpPr txBox="1"/>
          <p:nvPr/>
        </p:nvSpPr>
        <p:spPr>
          <a:xfrm>
            <a:off x="311553" y="1292602"/>
            <a:ext cx="8615363" cy="1200329"/>
          </a:xfrm>
          <a:prstGeom prst="rect">
            <a:avLst/>
          </a:prstGeom>
          <a:noFill/>
          <a:ln w="9525">
            <a:noFill/>
          </a:ln>
        </p:spPr>
        <p:txBody>
          <a:bodyPr wrap="square" anchor="t" anchorCtr="0">
            <a:spAutoFit/>
          </a:bodyPr>
          <a:lstStyle/>
          <a:p>
            <a:r>
              <a:rPr lang="en-US" altLang="zh-CN" b="1" dirty="0">
                <a:solidFill>
                  <a:srgbClr val="9933FF"/>
                </a:solidFill>
                <a:latin typeface="+mn-ea"/>
                <a:ea typeface="+mn-ea"/>
              </a:rPr>
              <a:t>1</a:t>
            </a:r>
            <a:r>
              <a:rPr lang="zh-CN" altLang="en-US" b="1" dirty="0">
                <a:solidFill>
                  <a:srgbClr val="9933FF"/>
                </a:solidFill>
                <a:latin typeface="+mn-ea"/>
                <a:ea typeface="+mn-ea"/>
              </a:rPr>
              <a:t>、结构特点：</a:t>
            </a:r>
            <a:r>
              <a:rPr lang="zh-CN" altLang="en-US" sz="2400" dirty="0">
                <a:latin typeface="隶书" panose="02010509060101010101" pitchFamily="49" charset="-122"/>
                <a:ea typeface="隶书" panose="02010509060101010101" pitchFamily="49" charset="-122"/>
              </a:rPr>
              <a:t>轴的右边有一个圆柱孔；中间有带键槽的轴颈，与传动齿轮配合；右端为带有螺纹的紧固端，通过拧紧螺母，将齿轮与轴沿轴向压紧。</a:t>
            </a:r>
          </a:p>
        </p:txBody>
      </p:sp>
      <p:sp>
        <p:nvSpPr>
          <p:cNvPr id="324614" name="文本框 324613"/>
          <p:cNvSpPr txBox="1"/>
          <p:nvPr/>
        </p:nvSpPr>
        <p:spPr>
          <a:xfrm>
            <a:off x="429835" y="2740369"/>
            <a:ext cx="8284330" cy="830997"/>
          </a:xfrm>
          <a:prstGeom prst="rect">
            <a:avLst/>
          </a:prstGeom>
          <a:noFill/>
          <a:ln w="9525">
            <a:noFill/>
          </a:ln>
        </p:spPr>
        <p:txBody>
          <a:bodyPr wrap="square" anchor="t" anchorCtr="0">
            <a:spAutoFit/>
          </a:bodyPr>
          <a:lstStyle/>
          <a:p>
            <a:pPr marL="342900" indent="-342900">
              <a:buFont typeface="Wingdings" panose="05000000000000000000" pitchFamily="2" charset="2"/>
              <a:buChar char="Ø"/>
            </a:pPr>
            <a:r>
              <a:rPr lang="zh-CN" altLang="en-US" b="1" dirty="0">
                <a:solidFill>
                  <a:srgbClr val="FF3300"/>
                </a:solidFill>
                <a:latin typeface="+mn-ea"/>
                <a:ea typeface="+mn-ea"/>
              </a:rPr>
              <a:t>主视图：</a:t>
            </a:r>
            <a:r>
              <a:rPr lang="zh-CN" altLang="en-US" sz="2400" dirty="0">
                <a:latin typeface="隶书" panose="02010509060101010101" pitchFamily="49" charset="-122"/>
                <a:ea typeface="隶书" panose="02010509060101010101" pitchFamily="49" charset="-122"/>
                <a:sym typeface="+mn-ea"/>
              </a:rPr>
              <a:t>轴套类零件</a:t>
            </a:r>
            <a:r>
              <a:rPr lang="zh-CN" altLang="en-US" sz="2400" dirty="0">
                <a:solidFill>
                  <a:srgbClr val="FF3300"/>
                </a:solidFill>
                <a:latin typeface="隶书" panose="02010509060101010101" pitchFamily="49" charset="-122"/>
                <a:ea typeface="隶书" panose="02010509060101010101" pitchFamily="49" charset="-122"/>
              </a:rPr>
              <a:t>由</a:t>
            </a:r>
            <a:r>
              <a:rPr lang="zh-CN" altLang="en-US" sz="2400" dirty="0">
                <a:solidFill>
                  <a:srgbClr val="9900CC"/>
                </a:solidFill>
                <a:latin typeface="隶书" panose="02010509060101010101" pitchFamily="49" charset="-122"/>
                <a:ea typeface="隶书" panose="02010509060101010101" pitchFamily="49" charset="-122"/>
              </a:rPr>
              <a:t>加工位置</a:t>
            </a:r>
            <a:r>
              <a:rPr lang="zh-CN" altLang="en-US" sz="2400" dirty="0">
                <a:solidFill>
                  <a:srgbClr val="FF3300"/>
                </a:solidFill>
                <a:latin typeface="隶书" panose="02010509060101010101" pitchFamily="49" charset="-122"/>
                <a:ea typeface="隶书" panose="02010509060101010101" pitchFamily="49" charset="-122"/>
              </a:rPr>
              <a:t>和</a:t>
            </a:r>
            <a:r>
              <a:rPr lang="zh-CN" altLang="en-US" sz="2400" dirty="0">
                <a:solidFill>
                  <a:srgbClr val="9900CC"/>
                </a:solidFill>
                <a:latin typeface="隶书" panose="02010509060101010101" pitchFamily="49" charset="-122"/>
                <a:ea typeface="隶书" panose="02010509060101010101" pitchFamily="49" charset="-122"/>
              </a:rPr>
              <a:t>形状特征</a:t>
            </a:r>
            <a:r>
              <a:rPr lang="zh-CN" altLang="en-US" sz="2400" dirty="0">
                <a:latin typeface="隶书" panose="02010509060101010101" pitchFamily="49" charset="-122"/>
                <a:ea typeface="隶书" panose="02010509060101010101" pitchFamily="49" charset="-122"/>
              </a:rPr>
              <a:t>来选择主视图，为了便于加工时看图，轴线宜水平放置。</a:t>
            </a:r>
          </a:p>
        </p:txBody>
      </p:sp>
      <p:sp>
        <p:nvSpPr>
          <p:cNvPr id="324733" name="文本框 324732"/>
          <p:cNvSpPr txBox="1"/>
          <p:nvPr/>
        </p:nvSpPr>
        <p:spPr>
          <a:xfrm>
            <a:off x="311553" y="2435839"/>
            <a:ext cx="1603324" cy="400110"/>
          </a:xfrm>
          <a:prstGeom prst="rect">
            <a:avLst/>
          </a:prstGeom>
          <a:noFill/>
          <a:ln w="9525">
            <a:noFill/>
          </a:ln>
        </p:spPr>
        <p:txBody>
          <a:bodyPr wrap="none" anchor="t" anchorCtr="0">
            <a:spAutoFit/>
          </a:bodyPr>
          <a:lstStyle/>
          <a:p>
            <a:r>
              <a:rPr lang="en-US" altLang="zh-CN" b="1" dirty="0">
                <a:solidFill>
                  <a:srgbClr val="9933FF"/>
                </a:solidFill>
                <a:latin typeface="+mn-ea"/>
                <a:ea typeface="+mn-ea"/>
              </a:rPr>
              <a:t>2</a:t>
            </a:r>
            <a:r>
              <a:rPr lang="zh-CN" altLang="en-US" b="1" dirty="0">
                <a:solidFill>
                  <a:srgbClr val="9933FF"/>
                </a:solidFill>
                <a:latin typeface="+mn-ea"/>
                <a:ea typeface="+mn-ea"/>
              </a:rPr>
              <a:t>、视图选择</a:t>
            </a:r>
          </a:p>
        </p:txBody>
      </p:sp>
      <p:sp>
        <p:nvSpPr>
          <p:cNvPr id="324734" name="文本框 324733"/>
          <p:cNvSpPr txBox="1"/>
          <p:nvPr/>
        </p:nvSpPr>
        <p:spPr>
          <a:xfrm>
            <a:off x="429835" y="4758795"/>
            <a:ext cx="8219479" cy="1938992"/>
          </a:xfrm>
          <a:prstGeom prst="rect">
            <a:avLst/>
          </a:prstGeom>
          <a:noFill/>
          <a:ln w="9525">
            <a:noFill/>
          </a:ln>
        </p:spPr>
        <p:txBody>
          <a:bodyPr wrap="square" anchor="t" anchorCtr="0">
            <a:spAutoFit/>
          </a:bodyPr>
          <a:lstStyle/>
          <a:p>
            <a:pPr marL="342900" indent="-342900">
              <a:buFont typeface="Wingdings" panose="05000000000000000000" pitchFamily="2" charset="2"/>
              <a:buChar char="Ø"/>
            </a:pPr>
            <a:r>
              <a:rPr lang="zh-CN" altLang="en-US" b="1" dirty="0">
                <a:solidFill>
                  <a:srgbClr val="FF0000"/>
                </a:solidFill>
                <a:latin typeface="+mn-ea"/>
                <a:ea typeface="+mn-ea"/>
              </a:rPr>
              <a:t>其它视图：</a:t>
            </a:r>
            <a:r>
              <a:rPr lang="zh-CN" altLang="en-US" sz="2400" dirty="0">
                <a:latin typeface="隶书" panose="02010509060101010101" pitchFamily="49" charset="-122"/>
                <a:ea typeface="隶书" panose="02010509060101010101" pitchFamily="49" charset="-122"/>
              </a:rPr>
              <a:t>因为轴套类零件的主体结构多为同轴回转体，因此，采用一个基本视图加上一系列的直径尺寸就能表达其主要形状。对于轴上的销孔、键槽等，可采用</a:t>
            </a:r>
            <a:r>
              <a:rPr lang="zh-CN" altLang="en-US" sz="2400" dirty="0">
                <a:solidFill>
                  <a:srgbClr val="9933FF"/>
                </a:solidFill>
                <a:latin typeface="隶书" panose="02010509060101010101" pitchFamily="49" charset="-122"/>
                <a:ea typeface="隶书" panose="02010509060101010101" pitchFamily="49" charset="-122"/>
              </a:rPr>
              <a:t>移出断面</a:t>
            </a:r>
            <a:r>
              <a:rPr lang="zh-CN" altLang="en-US" sz="2400" dirty="0">
                <a:latin typeface="隶书" panose="02010509060101010101" pitchFamily="49" charset="-122"/>
                <a:ea typeface="隶书" panose="02010509060101010101" pitchFamily="49" charset="-122"/>
              </a:rPr>
              <a:t>表达形状和标注尺寸，对于局部结构，如砂轮越程槽、螺纹退刀槽等，可采用</a:t>
            </a:r>
            <a:r>
              <a:rPr lang="zh-CN" altLang="en-US" sz="2400" dirty="0">
                <a:solidFill>
                  <a:srgbClr val="9933FF"/>
                </a:solidFill>
                <a:latin typeface="隶书" panose="02010509060101010101" pitchFamily="49" charset="-122"/>
                <a:ea typeface="隶书" panose="02010509060101010101" pitchFamily="49" charset="-122"/>
              </a:rPr>
              <a:t>局部放大图</a:t>
            </a:r>
            <a:r>
              <a:rPr lang="zh-CN" altLang="en-US" sz="2400" dirty="0">
                <a:latin typeface="隶书" panose="02010509060101010101" pitchFamily="49" charset="-122"/>
                <a:ea typeface="隶书" panose="02010509060101010101" pitchFamily="49" charset="-122"/>
              </a:rPr>
              <a:t>。</a:t>
            </a:r>
          </a:p>
        </p:txBody>
      </p:sp>
      <p:pic>
        <p:nvPicPr>
          <p:cNvPr id="324737" name="图片 324736"/>
          <p:cNvPicPr>
            <a:picLocks noChangeAspect="1"/>
          </p:cNvPicPr>
          <p:nvPr/>
        </p:nvPicPr>
        <p:blipFill>
          <a:blip r:embed="rId3">
            <a:clrChange>
              <a:clrFrom>
                <a:srgbClr val="FFFFFF"/>
              </a:clrFrom>
              <a:clrTo>
                <a:srgbClr val="FFFFFF">
                  <a:alpha val="0"/>
                </a:srgbClr>
              </a:clrTo>
            </a:clrChange>
          </a:blip>
          <a:srcRect l="7838" t="27197" r="32773" b="53923"/>
          <a:stretch>
            <a:fillRect/>
          </a:stretch>
        </p:blipFill>
        <p:spPr>
          <a:xfrm>
            <a:off x="2010048" y="3571366"/>
            <a:ext cx="4723648" cy="1200329"/>
          </a:xfrm>
          <a:prstGeom prst="rect">
            <a:avLst/>
          </a:prstGeom>
          <a:noFill/>
          <a:ln w="9525">
            <a:noFill/>
          </a:ln>
        </p:spPr>
      </p:pic>
      <p:sp>
        <p:nvSpPr>
          <p:cNvPr id="28686" name="矩形 324738"/>
          <p:cNvSpPr/>
          <p:nvPr/>
        </p:nvSpPr>
        <p:spPr>
          <a:xfrm>
            <a:off x="250825" y="188913"/>
            <a:ext cx="3518912" cy="461665"/>
          </a:xfrm>
          <a:prstGeom prst="rect">
            <a:avLst/>
          </a:prstGeom>
          <a:noFill/>
          <a:ln w="9525">
            <a:noFill/>
          </a:ln>
        </p:spPr>
        <p:txBody>
          <a:bodyPr wrap="none" anchor="t" anchorCtr="0">
            <a:spAutoFit/>
          </a:bodyPr>
          <a:lstStyle/>
          <a:p>
            <a:r>
              <a:rPr lang="zh-CN" altLang="en-US" sz="2400" b="1" dirty="0">
                <a:solidFill>
                  <a:schemeClr val="accent6"/>
                </a:solidFill>
                <a:latin typeface="等线" panose="02010600030101010101" pitchFamily="2" charset="-122"/>
                <a:ea typeface="等线" panose="02010600030101010101" pitchFamily="2" charset="-122"/>
              </a:rPr>
              <a:t>（</a:t>
            </a:r>
            <a:r>
              <a:rPr lang="en-US" altLang="zh-CN" sz="2400" b="1" dirty="0">
                <a:solidFill>
                  <a:schemeClr val="accent6"/>
                </a:solidFill>
                <a:latin typeface="等线" panose="02010600030101010101" pitchFamily="2" charset="-122"/>
                <a:ea typeface="等线" panose="02010600030101010101" pitchFamily="2" charset="-122"/>
              </a:rPr>
              <a:t>2</a:t>
            </a:r>
            <a:r>
              <a:rPr lang="zh-CN" altLang="en-US" sz="2400" b="1" dirty="0">
                <a:solidFill>
                  <a:schemeClr val="accent6"/>
                </a:solidFill>
                <a:latin typeface="等线" panose="02010600030101010101" pitchFamily="2" charset="-122"/>
                <a:ea typeface="等线" panose="02010600030101010101" pitchFamily="2" charset="-122"/>
              </a:rPr>
              <a:t>）</a:t>
            </a:r>
            <a:r>
              <a:rPr lang="en-US" altLang="zh-CN" sz="2400" b="1" dirty="0">
                <a:solidFill>
                  <a:schemeClr val="accent6"/>
                </a:solidFill>
                <a:latin typeface="等线" panose="02010600030101010101" pitchFamily="2" charset="-122"/>
                <a:ea typeface="等线" panose="02010600030101010101" pitchFamily="2" charset="-122"/>
              </a:rPr>
              <a:t> </a:t>
            </a:r>
            <a:r>
              <a:rPr lang="zh-CN" altLang="en-US" sz="2400" b="1" dirty="0">
                <a:solidFill>
                  <a:schemeClr val="accent6"/>
                </a:solidFill>
                <a:latin typeface="等线" panose="02010600030101010101" pitchFamily="2" charset="-122"/>
                <a:ea typeface="等线" panose="02010600030101010101" pitchFamily="2" charset="-122"/>
              </a:rPr>
              <a:t>典型零件的零件图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100000"/>
                                  </p:iterate>
                                  <p:childTnLst>
                                    <p:set>
                                      <p:cBhvr>
                                        <p:cTn id="6" dur="1" fill="hold">
                                          <p:stCondLst>
                                            <p:cond delay="0"/>
                                          </p:stCondLst>
                                        </p:cTn>
                                        <p:tgtEl>
                                          <p:spTgt spid="324611"/>
                                        </p:tgtEl>
                                        <p:attrNameLst>
                                          <p:attrName>style.visibility</p:attrName>
                                        </p:attrNameLst>
                                      </p:cBhvr>
                                      <p:to>
                                        <p:strVal val="visible"/>
                                      </p:to>
                                    </p:set>
                                    <p:animEffect transition="in" filter="wipe(left)">
                                      <p:cBhvr>
                                        <p:cTn id="7" dur="75"/>
                                        <p:tgtEl>
                                          <p:spTgt spid="3246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4612"/>
                                        </p:tgtEl>
                                        <p:attrNameLst>
                                          <p:attrName>style.visibility</p:attrName>
                                        </p:attrNameLst>
                                      </p:cBhvr>
                                      <p:to>
                                        <p:strVal val="visible"/>
                                      </p:to>
                                    </p:set>
                                    <p:animEffect transition="in" filter="wipe(left)">
                                      <p:cBhvr>
                                        <p:cTn id="12" dur="500"/>
                                        <p:tgtEl>
                                          <p:spTgt spid="3246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4613"/>
                                        </p:tgtEl>
                                        <p:attrNameLst>
                                          <p:attrName>style.visibility</p:attrName>
                                        </p:attrNameLst>
                                      </p:cBhvr>
                                      <p:to>
                                        <p:strVal val="visible"/>
                                      </p:to>
                                    </p:set>
                                    <p:animEffect transition="in" filter="wipe(left)">
                                      <p:cBhvr>
                                        <p:cTn id="17" dur="500"/>
                                        <p:tgtEl>
                                          <p:spTgt spid="3246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4733"/>
                                        </p:tgtEl>
                                        <p:attrNameLst>
                                          <p:attrName>style.visibility</p:attrName>
                                        </p:attrNameLst>
                                      </p:cBhvr>
                                      <p:to>
                                        <p:strVal val="visible"/>
                                      </p:to>
                                    </p:set>
                                    <p:animEffect transition="in" filter="wipe(left)">
                                      <p:cBhvr>
                                        <p:cTn id="22" dur="500"/>
                                        <p:tgtEl>
                                          <p:spTgt spid="324733"/>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324614"/>
                                        </p:tgtEl>
                                        <p:attrNameLst>
                                          <p:attrName>style.visibility</p:attrName>
                                        </p:attrNameLst>
                                      </p:cBhvr>
                                      <p:to>
                                        <p:strVal val="visible"/>
                                      </p:to>
                                    </p:set>
                                    <p:animEffect transition="in" filter="wipe(left)">
                                      <p:cBhvr>
                                        <p:cTn id="26" dur="500"/>
                                        <p:tgtEl>
                                          <p:spTgt spid="324614"/>
                                        </p:tgtEl>
                                      </p:cBhvr>
                                    </p:animEffect>
                                  </p:childTnLst>
                                </p:cTn>
                              </p:par>
                            </p:childTnLst>
                          </p:cTn>
                        </p:par>
                        <p:par>
                          <p:cTn id="27" fill="hold">
                            <p:stCondLst>
                              <p:cond delay="1000"/>
                            </p:stCondLst>
                            <p:childTnLst>
                              <p:par>
                                <p:cTn id="28" presetID="22" presetClass="entr" presetSubtype="8" fill="hold" nodeType="afterEffect">
                                  <p:stCondLst>
                                    <p:cond delay="0"/>
                                  </p:stCondLst>
                                  <p:childTnLst>
                                    <p:set>
                                      <p:cBhvr>
                                        <p:cTn id="29" dur="1" fill="hold">
                                          <p:stCondLst>
                                            <p:cond delay="0"/>
                                          </p:stCondLst>
                                        </p:cTn>
                                        <p:tgtEl>
                                          <p:spTgt spid="324737"/>
                                        </p:tgtEl>
                                        <p:attrNameLst>
                                          <p:attrName>style.visibility</p:attrName>
                                        </p:attrNameLst>
                                      </p:cBhvr>
                                      <p:to>
                                        <p:strVal val="visible"/>
                                      </p:to>
                                    </p:set>
                                    <p:animEffect transition="in" filter="wipe(left)">
                                      <p:cBhvr>
                                        <p:cTn id="30" dur="500"/>
                                        <p:tgtEl>
                                          <p:spTgt spid="32473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324734"/>
                                        </p:tgtEl>
                                        <p:attrNameLst>
                                          <p:attrName>style.visibility</p:attrName>
                                        </p:attrNameLst>
                                      </p:cBhvr>
                                      <p:to>
                                        <p:strVal val="visible"/>
                                      </p:to>
                                    </p:set>
                                    <p:animEffect transition="in" filter="wipe(left)">
                                      <p:cBhvr>
                                        <p:cTn id="35" dur="500"/>
                                        <p:tgtEl>
                                          <p:spTgt spid="3247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4611" grpId="0"/>
      <p:bldP spid="324612" grpId="0"/>
      <p:bldP spid="324613" grpId="0"/>
      <p:bldP spid="324614" grpId="0"/>
      <p:bldP spid="324733" grpId="0"/>
      <p:bldP spid="324734"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53287">
            <a:extLst>
              <a:ext uri="{FF2B5EF4-FFF2-40B4-BE49-F238E27FC236}">
                <a16:creationId xmlns:a16="http://schemas.microsoft.com/office/drawing/2014/main" id="{71672167-D9B8-F9CC-96E5-68A71766589E}"/>
              </a:ext>
            </a:extLst>
          </p:cNvPr>
          <p:cNvPicPr>
            <a:picLocks noChangeAspect="1"/>
          </p:cNvPicPr>
          <p:nvPr/>
        </p:nvPicPr>
        <p:blipFill>
          <a:blip r:embed="rId2"/>
          <a:srcRect l="12839" t="10938" r="7747" b="17903"/>
          <a:stretch>
            <a:fillRect/>
          </a:stretch>
        </p:blipFill>
        <p:spPr>
          <a:xfrm>
            <a:off x="107950" y="404813"/>
            <a:ext cx="8640763" cy="6192837"/>
          </a:xfrm>
          <a:prstGeom prst="rect">
            <a:avLst/>
          </a:prstGeom>
          <a:noFill/>
          <a:ln w="9525">
            <a:noFill/>
          </a:ln>
        </p:spPr>
      </p:pic>
      <p:grpSp>
        <p:nvGrpSpPr>
          <p:cNvPr id="5" name="组合 4">
            <a:extLst>
              <a:ext uri="{FF2B5EF4-FFF2-40B4-BE49-F238E27FC236}">
                <a16:creationId xmlns:a16="http://schemas.microsoft.com/office/drawing/2014/main" id="{5C6D1B2D-12CF-C328-D642-B8359CDAC419}"/>
              </a:ext>
            </a:extLst>
          </p:cNvPr>
          <p:cNvGrpSpPr/>
          <p:nvPr/>
        </p:nvGrpSpPr>
        <p:grpSpPr>
          <a:xfrm>
            <a:off x="7524328" y="723934"/>
            <a:ext cx="1292225" cy="876300"/>
            <a:chOff x="4921" y="482"/>
            <a:chExt cx="814" cy="552"/>
          </a:xfrm>
        </p:grpSpPr>
        <p:sp>
          <p:nvSpPr>
            <p:cNvPr id="6" name="圆角矩形标注 353323">
              <a:extLst>
                <a:ext uri="{FF2B5EF4-FFF2-40B4-BE49-F238E27FC236}">
                  <a16:creationId xmlns:a16="http://schemas.microsoft.com/office/drawing/2014/main" id="{DC13C89C-0A12-F90E-AF85-E30D72C4D12F}"/>
                </a:ext>
              </a:extLst>
            </p:cNvPr>
            <p:cNvSpPr/>
            <p:nvPr/>
          </p:nvSpPr>
          <p:spPr>
            <a:xfrm flipV="1">
              <a:off x="4921" y="506"/>
              <a:ext cx="768" cy="528"/>
            </a:xfrm>
            <a:prstGeom prst="wedgeRoundRectCallout">
              <a:avLst>
                <a:gd name="adj1" fmla="val -98829"/>
                <a:gd name="adj2" fmla="val -110986"/>
                <a:gd name="adj3" fmla="val 16667"/>
              </a:avLst>
            </a:prstGeom>
            <a:solidFill>
              <a:srgbClr val="CCCC00"/>
            </a:solidFill>
            <a:ln w="9525">
              <a:noFill/>
            </a:ln>
          </p:spPr>
          <p:txBody>
            <a:bodyPr rot="10800000" anchor="t" anchorCtr="0"/>
            <a:lstStyle/>
            <a:p>
              <a:pPr algn="ctr"/>
              <a:endParaRPr lang="zh-CN" altLang="zh-CN" sz="1800" dirty="0">
                <a:solidFill>
                  <a:srgbClr val="000000"/>
                </a:solidFill>
                <a:latin typeface="Times New Roman" panose="02020603050405020304" pitchFamily="18" charset="0"/>
              </a:endParaRPr>
            </a:p>
          </p:txBody>
        </p:sp>
        <p:sp>
          <p:nvSpPr>
            <p:cNvPr id="7" name="圆角矩形标注 353324">
              <a:extLst>
                <a:ext uri="{FF2B5EF4-FFF2-40B4-BE49-F238E27FC236}">
                  <a16:creationId xmlns:a16="http://schemas.microsoft.com/office/drawing/2014/main" id="{5E989F15-367E-C3C8-86DC-54CA6754ADFE}"/>
                </a:ext>
              </a:extLst>
            </p:cNvPr>
            <p:cNvSpPr/>
            <p:nvPr/>
          </p:nvSpPr>
          <p:spPr>
            <a:xfrm>
              <a:off x="4967" y="482"/>
              <a:ext cx="768" cy="528"/>
            </a:xfrm>
            <a:prstGeom prst="wedgeRoundRectCallout">
              <a:avLst>
                <a:gd name="adj1" fmla="val -88153"/>
                <a:gd name="adj2" fmla="val 336741"/>
                <a:gd name="adj3" fmla="val 16667"/>
              </a:avLst>
            </a:prstGeom>
            <a:solidFill>
              <a:srgbClr val="CCCC00"/>
            </a:solidFill>
            <a:ln w="9525">
              <a:noFill/>
            </a:ln>
          </p:spPr>
          <p:txBody>
            <a:bodyPr anchor="t" anchorCtr="0"/>
            <a:lstStyle/>
            <a:p>
              <a:pPr algn="ctr"/>
              <a:endParaRPr lang="zh-CN" altLang="zh-CN" sz="1800" dirty="0">
                <a:solidFill>
                  <a:srgbClr val="000000"/>
                </a:solidFill>
                <a:latin typeface="Times New Roman" panose="02020603050405020304" pitchFamily="18" charset="0"/>
              </a:endParaRPr>
            </a:p>
          </p:txBody>
        </p:sp>
        <p:sp>
          <p:nvSpPr>
            <p:cNvPr id="8" name="文本框 353325">
              <a:extLst>
                <a:ext uri="{FF2B5EF4-FFF2-40B4-BE49-F238E27FC236}">
                  <a16:creationId xmlns:a16="http://schemas.microsoft.com/office/drawing/2014/main" id="{97C60550-1B27-3231-D478-39D39FC9178F}"/>
                </a:ext>
              </a:extLst>
            </p:cNvPr>
            <p:cNvSpPr txBox="1"/>
            <p:nvPr/>
          </p:nvSpPr>
          <p:spPr>
            <a:xfrm>
              <a:off x="4967" y="539"/>
              <a:ext cx="768" cy="446"/>
            </a:xfrm>
            <a:prstGeom prst="rect">
              <a:avLst/>
            </a:prstGeom>
            <a:noFill/>
            <a:ln w="9525">
              <a:noFill/>
            </a:ln>
          </p:spPr>
          <p:txBody>
            <a:bodyPr wrap="none" anchor="t" anchorCtr="0">
              <a:spAutoFit/>
            </a:bodyPr>
            <a:lstStyle/>
            <a:p>
              <a:r>
                <a:rPr lang="zh-CN" altLang="en-US" b="1" dirty="0">
                  <a:solidFill>
                    <a:srgbClr val="FF3300"/>
                  </a:solidFill>
                  <a:latin typeface="宋体"/>
                  <a:ea typeface="宋体"/>
                </a:rPr>
                <a:t>两个局部</a:t>
              </a:r>
            </a:p>
            <a:p>
              <a:r>
                <a:rPr lang="zh-CN" altLang="en-US" b="1" dirty="0">
                  <a:solidFill>
                    <a:srgbClr val="FF3300"/>
                  </a:solidFill>
                  <a:latin typeface="宋体"/>
                  <a:ea typeface="宋体"/>
                </a:rPr>
                <a:t> 放大图</a:t>
              </a:r>
            </a:p>
          </p:txBody>
        </p:sp>
      </p:grpSp>
      <p:grpSp>
        <p:nvGrpSpPr>
          <p:cNvPr id="9" name="组合 8">
            <a:extLst>
              <a:ext uri="{FF2B5EF4-FFF2-40B4-BE49-F238E27FC236}">
                <a16:creationId xmlns:a16="http://schemas.microsoft.com/office/drawing/2014/main" id="{9623C552-CF7E-C0EE-0BAE-1A10AD542FE2}"/>
              </a:ext>
            </a:extLst>
          </p:cNvPr>
          <p:cNvGrpSpPr/>
          <p:nvPr/>
        </p:nvGrpSpPr>
        <p:grpSpPr>
          <a:xfrm>
            <a:off x="468313" y="4652963"/>
            <a:ext cx="1358900" cy="708025"/>
            <a:chOff x="295" y="2931"/>
            <a:chExt cx="856" cy="446"/>
          </a:xfrm>
        </p:grpSpPr>
        <p:sp>
          <p:nvSpPr>
            <p:cNvPr id="10" name="圆角矩形标注 353328">
              <a:extLst>
                <a:ext uri="{FF2B5EF4-FFF2-40B4-BE49-F238E27FC236}">
                  <a16:creationId xmlns:a16="http://schemas.microsoft.com/office/drawing/2014/main" id="{BDB068F4-E5A6-9A1E-0FD2-92AAFE70F71B}"/>
                </a:ext>
              </a:extLst>
            </p:cNvPr>
            <p:cNvSpPr/>
            <p:nvPr/>
          </p:nvSpPr>
          <p:spPr>
            <a:xfrm>
              <a:off x="295" y="2963"/>
              <a:ext cx="768" cy="384"/>
            </a:xfrm>
            <a:prstGeom prst="wedgeRoundRectCallout">
              <a:avLst>
                <a:gd name="adj1" fmla="val 202472"/>
                <a:gd name="adj2" fmla="val -492190"/>
                <a:gd name="adj3" fmla="val 16667"/>
              </a:avLst>
            </a:prstGeom>
            <a:solidFill>
              <a:srgbClr val="FFCCFF"/>
            </a:solidFill>
            <a:ln w="9525">
              <a:noFill/>
            </a:ln>
          </p:spPr>
          <p:txBody>
            <a:bodyPr anchor="t" anchorCtr="0"/>
            <a:lstStyle/>
            <a:p>
              <a:pPr algn="ctr"/>
              <a:endParaRPr lang="zh-CN" altLang="zh-CN" sz="1800" dirty="0">
                <a:solidFill>
                  <a:srgbClr val="000000"/>
                </a:solidFill>
                <a:latin typeface="Times New Roman" panose="02020603050405020304" pitchFamily="18" charset="0"/>
              </a:endParaRPr>
            </a:p>
          </p:txBody>
        </p:sp>
        <p:sp>
          <p:nvSpPr>
            <p:cNvPr id="11" name="圆角矩形标注 353329">
              <a:extLst>
                <a:ext uri="{FF2B5EF4-FFF2-40B4-BE49-F238E27FC236}">
                  <a16:creationId xmlns:a16="http://schemas.microsoft.com/office/drawing/2014/main" id="{7524B728-1F90-D706-1928-4141291CF889}"/>
                </a:ext>
              </a:extLst>
            </p:cNvPr>
            <p:cNvSpPr/>
            <p:nvPr/>
          </p:nvSpPr>
          <p:spPr>
            <a:xfrm flipV="1">
              <a:off x="383" y="2963"/>
              <a:ext cx="768" cy="384"/>
            </a:xfrm>
            <a:prstGeom prst="wedgeRoundRectCallout">
              <a:avLst>
                <a:gd name="adj1" fmla="val -3648"/>
                <a:gd name="adj2" fmla="val 459634"/>
                <a:gd name="adj3" fmla="val 16667"/>
              </a:avLst>
            </a:prstGeom>
            <a:solidFill>
              <a:srgbClr val="FFCCFF"/>
            </a:solidFill>
            <a:ln w="9525">
              <a:noFill/>
            </a:ln>
          </p:spPr>
          <p:txBody>
            <a:bodyPr rot="10800000" anchor="t" anchorCtr="0"/>
            <a:lstStyle/>
            <a:p>
              <a:pPr algn="ctr"/>
              <a:endParaRPr lang="zh-CN" altLang="zh-CN" sz="1800" dirty="0">
                <a:solidFill>
                  <a:srgbClr val="000000"/>
                </a:solidFill>
                <a:latin typeface="Times New Roman" panose="02020603050405020304" pitchFamily="18" charset="0"/>
              </a:endParaRPr>
            </a:p>
          </p:txBody>
        </p:sp>
        <p:sp>
          <p:nvSpPr>
            <p:cNvPr id="12" name="文本框 353330">
              <a:extLst>
                <a:ext uri="{FF2B5EF4-FFF2-40B4-BE49-F238E27FC236}">
                  <a16:creationId xmlns:a16="http://schemas.microsoft.com/office/drawing/2014/main" id="{2463499E-37F1-4968-44BA-FCE74EFBCDB9}"/>
                </a:ext>
              </a:extLst>
            </p:cNvPr>
            <p:cNvSpPr txBox="1"/>
            <p:nvPr/>
          </p:nvSpPr>
          <p:spPr>
            <a:xfrm>
              <a:off x="311" y="2931"/>
              <a:ext cx="768" cy="446"/>
            </a:xfrm>
            <a:prstGeom prst="rect">
              <a:avLst/>
            </a:prstGeom>
            <a:noFill/>
            <a:ln w="9525">
              <a:noFill/>
            </a:ln>
          </p:spPr>
          <p:txBody>
            <a:bodyPr wrap="none" anchor="t" anchorCtr="0">
              <a:spAutoFit/>
            </a:bodyPr>
            <a:lstStyle/>
            <a:p>
              <a:r>
                <a:rPr lang="zh-CN" altLang="en-US" b="1" dirty="0">
                  <a:solidFill>
                    <a:srgbClr val="3333CC"/>
                  </a:solidFill>
                  <a:latin typeface="宋体"/>
                  <a:ea typeface="宋体"/>
                </a:rPr>
                <a:t>两个移出</a:t>
              </a:r>
            </a:p>
            <a:p>
              <a:r>
                <a:rPr lang="zh-CN" altLang="en-US" b="1" dirty="0">
                  <a:solidFill>
                    <a:srgbClr val="3333CC"/>
                  </a:solidFill>
                  <a:latin typeface="宋体"/>
                  <a:ea typeface="宋体"/>
                </a:rPr>
                <a:t>  断面图</a:t>
              </a:r>
            </a:p>
          </p:txBody>
        </p:sp>
      </p:grpSp>
      <p:sp>
        <p:nvSpPr>
          <p:cNvPr id="13" name="文本框 12">
            <a:extLst>
              <a:ext uri="{FF2B5EF4-FFF2-40B4-BE49-F238E27FC236}">
                <a16:creationId xmlns:a16="http://schemas.microsoft.com/office/drawing/2014/main" id="{F9EEC22F-4295-08D4-3F63-F6A4CD382661}"/>
              </a:ext>
            </a:extLst>
          </p:cNvPr>
          <p:cNvSpPr txBox="1"/>
          <p:nvPr/>
        </p:nvSpPr>
        <p:spPr>
          <a:xfrm>
            <a:off x="1116013" y="501650"/>
            <a:ext cx="1733167" cy="400110"/>
          </a:xfrm>
          <a:prstGeom prst="rect">
            <a:avLst/>
          </a:prstGeom>
          <a:solidFill>
            <a:srgbClr val="FFFF00"/>
          </a:solidFill>
          <a:ln w="9525" cap="flat" cmpd="sng">
            <a:solidFill>
              <a:srgbClr val="CC3399"/>
            </a:solidFill>
            <a:prstDash val="solid"/>
            <a:miter/>
            <a:headEnd type="none" w="med" len="med"/>
            <a:tailEnd type="none" w="med" len="med"/>
          </a:ln>
        </p:spPr>
        <p:txBody>
          <a:bodyPr wrap="none" anchor="t" anchorCtr="0">
            <a:spAutoFit/>
          </a:bodyPr>
          <a:lstStyle/>
          <a:p>
            <a:r>
              <a:rPr lang="zh-CN" altLang="en-US" b="1" dirty="0">
                <a:solidFill>
                  <a:srgbClr val="CC3399"/>
                </a:solidFill>
                <a:latin typeface="Times New Roman" panose="02020603050405020304" pitchFamily="18" charset="0"/>
              </a:rPr>
              <a:t>轴线水平放置</a:t>
            </a:r>
          </a:p>
        </p:txBody>
      </p:sp>
      <p:grpSp>
        <p:nvGrpSpPr>
          <p:cNvPr id="14" name="组合 13">
            <a:extLst>
              <a:ext uri="{FF2B5EF4-FFF2-40B4-BE49-F238E27FC236}">
                <a16:creationId xmlns:a16="http://schemas.microsoft.com/office/drawing/2014/main" id="{39EE0BF7-1463-4383-4DD8-CD7F2D7C49AB}"/>
              </a:ext>
            </a:extLst>
          </p:cNvPr>
          <p:cNvGrpSpPr/>
          <p:nvPr/>
        </p:nvGrpSpPr>
        <p:grpSpPr>
          <a:xfrm>
            <a:off x="5003800" y="4437063"/>
            <a:ext cx="1520825" cy="533400"/>
            <a:chOff x="3152" y="2840"/>
            <a:chExt cx="958" cy="336"/>
          </a:xfrm>
        </p:grpSpPr>
        <p:sp>
          <p:nvSpPr>
            <p:cNvPr id="15" name="圆角矩形标注 353333">
              <a:extLst>
                <a:ext uri="{FF2B5EF4-FFF2-40B4-BE49-F238E27FC236}">
                  <a16:creationId xmlns:a16="http://schemas.microsoft.com/office/drawing/2014/main" id="{B75D0ED6-56A1-15DD-27AA-16E414F76503}"/>
                </a:ext>
              </a:extLst>
            </p:cNvPr>
            <p:cNvSpPr/>
            <p:nvPr/>
          </p:nvSpPr>
          <p:spPr>
            <a:xfrm>
              <a:off x="3198" y="2840"/>
              <a:ext cx="912" cy="336"/>
            </a:xfrm>
            <a:prstGeom prst="wedgeRoundRectCallout">
              <a:avLst>
                <a:gd name="adj1" fmla="val -132125"/>
                <a:gd name="adj2" fmla="val -121130"/>
                <a:gd name="adj3" fmla="val 16667"/>
              </a:avLst>
            </a:prstGeom>
            <a:solidFill>
              <a:srgbClr val="CCCCFF"/>
            </a:solidFill>
            <a:ln w="9525">
              <a:noFill/>
            </a:ln>
          </p:spPr>
          <p:txBody>
            <a:bodyPr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rgbClr val="000000"/>
                </a:solidFill>
                <a:effectLst/>
                <a:uLnTx/>
                <a:uFillTx/>
                <a:latin typeface="Times New Roman" panose="02020603050405020304" pitchFamily="18" charset="0"/>
              </a:endParaRPr>
            </a:p>
          </p:txBody>
        </p:sp>
        <p:sp>
          <p:nvSpPr>
            <p:cNvPr id="16" name="文本框 353334">
              <a:extLst>
                <a:ext uri="{FF2B5EF4-FFF2-40B4-BE49-F238E27FC236}">
                  <a16:creationId xmlns:a16="http://schemas.microsoft.com/office/drawing/2014/main" id="{6185FFFD-B728-13C4-DA3D-44F8336204A1}"/>
                </a:ext>
              </a:extLst>
            </p:cNvPr>
            <p:cNvSpPr txBox="1"/>
            <p:nvPr/>
          </p:nvSpPr>
          <p:spPr>
            <a:xfrm>
              <a:off x="3152" y="2886"/>
              <a:ext cx="921"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3300"/>
                  </a:solidFill>
                  <a:effectLst/>
                  <a:uLnTx/>
                  <a:uFillTx/>
                  <a:latin typeface="宋体"/>
                  <a:ea typeface="宋体"/>
                </a:rPr>
                <a:t>一个主视图</a:t>
              </a:r>
            </a:p>
          </p:txBody>
        </p:sp>
      </p:grpSp>
    </p:spTree>
    <p:extLst>
      <p:ext uri="{BB962C8B-B14F-4D97-AF65-F5344CB8AC3E}">
        <p14:creationId xmlns:p14="http://schemas.microsoft.com/office/powerpoint/2010/main" val="1103680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1BBC508D-183F-EB14-2BF8-8A28417C4CDB}"/>
              </a:ext>
            </a:extLst>
          </p:cNvPr>
          <p:cNvSpPr txBox="1"/>
          <p:nvPr/>
        </p:nvSpPr>
        <p:spPr>
          <a:xfrm>
            <a:off x="467544" y="663079"/>
            <a:ext cx="1905000" cy="461665"/>
          </a:xfrm>
          <a:prstGeom prst="rect">
            <a:avLst/>
          </a:prstGeom>
          <a:noFill/>
          <a:ln w="9525">
            <a:noFill/>
          </a:ln>
        </p:spPr>
        <p:txBody>
          <a:bodyPr anchor="t" anchorCtr="0">
            <a:spAutoFit/>
          </a:bodyPr>
          <a:lstStyle/>
          <a:p>
            <a:r>
              <a:rPr lang="en-US" altLang="zh-CN" sz="2400" b="1" dirty="0">
                <a:solidFill>
                  <a:srgbClr val="9933FF"/>
                </a:solidFill>
                <a:latin typeface="+mn-ea"/>
                <a:ea typeface="+mn-ea"/>
              </a:rPr>
              <a:t>3</a:t>
            </a:r>
            <a:r>
              <a:rPr lang="zh-CN" altLang="en-US" sz="2400" b="1" dirty="0">
                <a:solidFill>
                  <a:srgbClr val="9933FF"/>
                </a:solidFill>
                <a:latin typeface="+mn-ea"/>
                <a:ea typeface="+mn-ea"/>
              </a:rPr>
              <a:t>、尺寸标注</a:t>
            </a:r>
          </a:p>
        </p:txBody>
      </p:sp>
      <p:sp>
        <p:nvSpPr>
          <p:cNvPr id="5" name="文本框 4">
            <a:extLst>
              <a:ext uri="{FF2B5EF4-FFF2-40B4-BE49-F238E27FC236}">
                <a16:creationId xmlns:a16="http://schemas.microsoft.com/office/drawing/2014/main" id="{42339A90-67A2-41F6-9A65-3C372149D0EC}"/>
              </a:ext>
            </a:extLst>
          </p:cNvPr>
          <p:cNvSpPr txBox="1"/>
          <p:nvPr/>
        </p:nvSpPr>
        <p:spPr>
          <a:xfrm>
            <a:off x="395536" y="1268760"/>
            <a:ext cx="8148181" cy="1569660"/>
          </a:xfrm>
          <a:prstGeom prst="rect">
            <a:avLst/>
          </a:prstGeom>
          <a:noFill/>
          <a:ln w="9525" cap="flat" cmpd="sng">
            <a:noFill/>
            <a:prstDash val="solid"/>
            <a:miter/>
            <a:headEnd type="none" w="med" len="med"/>
            <a:tailEnd type="none" w="med" len="med"/>
          </a:ln>
        </p:spPr>
        <p:txBody>
          <a:bodyPr wrap="square" anchor="t" anchorCtr="0">
            <a:spAutoFit/>
          </a:bodyPr>
          <a:lstStyle/>
          <a:p>
            <a:r>
              <a:rPr lang="en-US" altLang="zh-CN" sz="2400" dirty="0">
                <a:latin typeface="隶书" panose="02010509060101010101" pitchFamily="49" charset="-122"/>
                <a:ea typeface="隶书" panose="02010509060101010101" pitchFamily="49" charset="-122"/>
              </a:rPr>
              <a:t>    </a:t>
            </a:r>
            <a:r>
              <a:rPr lang="zh-CN" altLang="en-US" sz="2400" dirty="0">
                <a:latin typeface="隶书" panose="02010509060101010101" pitchFamily="49" charset="-122"/>
                <a:ea typeface="隶书" panose="02010509060101010101" pitchFamily="49" charset="-122"/>
              </a:rPr>
              <a:t>在标注轴套类零件的尺寸时，常选用</a:t>
            </a:r>
            <a:r>
              <a:rPr lang="zh-CN" altLang="en-US" sz="2400" dirty="0">
                <a:solidFill>
                  <a:srgbClr val="9933FF"/>
                </a:solidFill>
                <a:latin typeface="隶书" panose="02010509060101010101" pitchFamily="49" charset="-122"/>
                <a:ea typeface="隶书" panose="02010509060101010101" pitchFamily="49" charset="-122"/>
              </a:rPr>
              <a:t>重要的端面</a:t>
            </a:r>
            <a:r>
              <a:rPr lang="zh-CN" altLang="en-US" sz="2400" dirty="0">
                <a:latin typeface="隶书" panose="02010509060101010101" pitchFamily="49" charset="-122"/>
                <a:ea typeface="隶书" panose="02010509060101010101" pitchFamily="49" charset="-122"/>
              </a:rPr>
              <a:t>、接触面</a:t>
            </a:r>
            <a:r>
              <a:rPr lang="en-US" altLang="zh-CN" sz="2400" dirty="0">
                <a:latin typeface="隶书" panose="02010509060101010101" pitchFamily="49" charset="-122"/>
                <a:ea typeface="隶书" panose="02010509060101010101" pitchFamily="49" charset="-122"/>
              </a:rPr>
              <a:t>(</a:t>
            </a:r>
            <a:r>
              <a:rPr lang="zh-CN" altLang="en-US" sz="2400" dirty="0">
                <a:solidFill>
                  <a:srgbClr val="9933FF"/>
                </a:solidFill>
                <a:latin typeface="隶书" panose="02010509060101010101" pitchFamily="49" charset="-122"/>
                <a:ea typeface="隶书" panose="02010509060101010101" pitchFamily="49" charset="-122"/>
              </a:rPr>
              <a:t>轴肩</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或加工面等作为</a:t>
            </a:r>
            <a:r>
              <a:rPr lang="zh-CN" altLang="en-US" sz="2400" dirty="0">
                <a:solidFill>
                  <a:srgbClr val="9933FF"/>
                </a:solidFill>
                <a:latin typeface="隶书" panose="02010509060101010101" pitchFamily="49" charset="-122"/>
                <a:ea typeface="隶书" panose="02010509060101010101" pitchFamily="49" charset="-122"/>
              </a:rPr>
              <a:t>长度方向尺寸基准</a:t>
            </a:r>
            <a:r>
              <a:rPr lang="zh-CN" altLang="en-US" sz="2400" dirty="0">
                <a:latin typeface="隶书" panose="02010509060101010101" pitchFamily="49" charset="-122"/>
                <a:ea typeface="隶书" panose="02010509060101010101" pitchFamily="49" charset="-122"/>
              </a:rPr>
              <a:t>；一般以水平位置的</a:t>
            </a:r>
            <a:r>
              <a:rPr lang="zh-CN" altLang="en-US" sz="2400" dirty="0">
                <a:solidFill>
                  <a:srgbClr val="9933FF"/>
                </a:solidFill>
                <a:latin typeface="隶书" panose="02010509060101010101" pitchFamily="49" charset="-122"/>
                <a:ea typeface="隶书" panose="02010509060101010101" pitchFamily="49" charset="-122"/>
              </a:rPr>
              <a:t>轴线作为径向尺寸基准</a:t>
            </a:r>
            <a:r>
              <a:rPr lang="zh-CN" altLang="en-US" sz="2400" dirty="0">
                <a:latin typeface="隶书" panose="02010509060101010101" pitchFamily="49" charset="-122"/>
                <a:ea typeface="隶书" panose="02010509060101010101" pitchFamily="49" charset="-122"/>
              </a:rPr>
              <a:t>（宽度和高度方向的尺寸基准），这样就把设计基准和加工时的工艺基准统一起来了。</a:t>
            </a:r>
          </a:p>
        </p:txBody>
      </p:sp>
      <p:pic>
        <p:nvPicPr>
          <p:cNvPr id="6" name="图片 5">
            <a:extLst>
              <a:ext uri="{FF2B5EF4-FFF2-40B4-BE49-F238E27FC236}">
                <a16:creationId xmlns:a16="http://schemas.microsoft.com/office/drawing/2014/main" id="{9434AF57-B927-7AEA-81E2-181D7CBACCAE}"/>
              </a:ext>
            </a:extLst>
          </p:cNvPr>
          <p:cNvPicPr>
            <a:picLocks noChangeAspect="1"/>
          </p:cNvPicPr>
          <p:nvPr/>
        </p:nvPicPr>
        <p:blipFill>
          <a:blip r:embed="rId2"/>
          <a:srcRect l="12839" t="10938" r="7747" b="17903"/>
          <a:stretch>
            <a:fillRect/>
          </a:stretch>
        </p:blipFill>
        <p:spPr>
          <a:xfrm>
            <a:off x="503238" y="333375"/>
            <a:ext cx="8640762" cy="6192838"/>
          </a:xfrm>
          <a:prstGeom prst="rect">
            <a:avLst/>
          </a:prstGeom>
          <a:noFill/>
          <a:ln w="9525">
            <a:noFill/>
          </a:ln>
        </p:spPr>
      </p:pic>
      <p:grpSp>
        <p:nvGrpSpPr>
          <p:cNvPr id="7" name="组合 6">
            <a:extLst>
              <a:ext uri="{FF2B5EF4-FFF2-40B4-BE49-F238E27FC236}">
                <a16:creationId xmlns:a16="http://schemas.microsoft.com/office/drawing/2014/main" id="{E7AF99B3-BF58-2E93-1ACB-6EACB2CF0813}"/>
              </a:ext>
            </a:extLst>
          </p:cNvPr>
          <p:cNvGrpSpPr/>
          <p:nvPr/>
        </p:nvGrpSpPr>
        <p:grpSpPr>
          <a:xfrm>
            <a:off x="539750" y="3511550"/>
            <a:ext cx="2735263" cy="2881313"/>
            <a:chOff x="703" y="2205"/>
            <a:chExt cx="1723" cy="1815"/>
          </a:xfrm>
        </p:grpSpPr>
        <p:sp>
          <p:nvSpPr>
            <p:cNvPr id="8" name="矩形 355337">
              <a:extLst>
                <a:ext uri="{FF2B5EF4-FFF2-40B4-BE49-F238E27FC236}">
                  <a16:creationId xmlns:a16="http://schemas.microsoft.com/office/drawing/2014/main" id="{4AD059DA-FAE4-DEBD-A4E7-E1780CD10775}"/>
                </a:ext>
              </a:extLst>
            </p:cNvPr>
            <p:cNvSpPr/>
            <p:nvPr/>
          </p:nvSpPr>
          <p:spPr>
            <a:xfrm>
              <a:off x="703" y="3113"/>
              <a:ext cx="1723" cy="907"/>
            </a:xfrm>
            <a:prstGeom prst="rect">
              <a:avLst/>
            </a:prstGeom>
            <a:solidFill>
              <a:srgbClr val="FFFFFF"/>
            </a:solidFill>
            <a:ln w="9525" cap="flat" cmpd="sng">
              <a:solidFill>
                <a:srgbClr val="FFFFFF"/>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 name="文本框 355336">
              <a:extLst>
                <a:ext uri="{FF2B5EF4-FFF2-40B4-BE49-F238E27FC236}">
                  <a16:creationId xmlns:a16="http://schemas.microsoft.com/office/drawing/2014/main" id="{DF332FE4-B335-2C32-24AE-331E352DCF7E}"/>
                </a:ext>
              </a:extLst>
            </p:cNvPr>
            <p:cNvSpPr txBox="1"/>
            <p:nvPr/>
          </p:nvSpPr>
          <p:spPr>
            <a:xfrm>
              <a:off x="1247" y="3493"/>
              <a:ext cx="407"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3333CC"/>
                  </a:solidFill>
                  <a:effectLst/>
                  <a:uLnTx/>
                  <a:uFillTx/>
                  <a:latin typeface="Times New Roman" panose="02020603050405020304" pitchFamily="18" charset="0"/>
                </a:rPr>
                <a:t>轴线</a:t>
              </a:r>
              <a:endParaRPr kumimoji="0" lang="zh-CN" altLang="en-US" sz="1800" b="1" i="0" u="none" strike="noStrike" kern="0" cap="none" spc="0" normalizeH="0" baseline="0" noProof="0">
                <a:ln>
                  <a:noFill/>
                </a:ln>
                <a:solidFill>
                  <a:srgbClr val="3333CC"/>
                </a:solidFill>
                <a:effectLst/>
                <a:uLnTx/>
                <a:uFillTx/>
                <a:latin typeface="Times New Roman" panose="02020603050405020304" pitchFamily="18" charset="0"/>
              </a:endParaRPr>
            </a:p>
          </p:txBody>
        </p:sp>
        <p:grpSp>
          <p:nvGrpSpPr>
            <p:cNvPr id="10" name="组合 355338">
              <a:extLst>
                <a:ext uri="{FF2B5EF4-FFF2-40B4-BE49-F238E27FC236}">
                  <a16:creationId xmlns:a16="http://schemas.microsoft.com/office/drawing/2014/main" id="{B1AC9451-C935-3AD0-CDA6-F40603789839}"/>
                </a:ext>
              </a:extLst>
            </p:cNvPr>
            <p:cNvGrpSpPr/>
            <p:nvPr/>
          </p:nvGrpSpPr>
          <p:grpSpPr>
            <a:xfrm>
              <a:off x="1026" y="2205"/>
              <a:ext cx="992" cy="1298"/>
              <a:chOff x="1026" y="2205"/>
              <a:chExt cx="992" cy="1298"/>
            </a:xfrm>
          </p:grpSpPr>
          <p:sp>
            <p:nvSpPr>
              <p:cNvPr id="11" name="文本框 355334">
                <a:extLst>
                  <a:ext uri="{FF2B5EF4-FFF2-40B4-BE49-F238E27FC236}">
                    <a16:creationId xmlns:a16="http://schemas.microsoft.com/office/drawing/2014/main" id="{87CA8142-444D-77E2-9F9B-ABA003A1B31E}"/>
                  </a:ext>
                </a:extLst>
              </p:cNvPr>
              <p:cNvSpPr txBox="1">
                <a:spLocks noChangeAspect="1"/>
              </p:cNvSpPr>
              <p:nvPr/>
            </p:nvSpPr>
            <p:spPr>
              <a:xfrm>
                <a:off x="1026" y="3266"/>
                <a:ext cx="992" cy="237"/>
              </a:xfrm>
              <a:prstGeom prst="rect">
                <a:avLst/>
              </a:prstGeom>
              <a:noFill/>
              <a:ln w="9525" cap="flat" cmpd="sng">
                <a:solidFill>
                  <a:srgbClr val="0033CC"/>
                </a:solidFill>
                <a:prstDash val="solid"/>
                <a:miter/>
                <a:headEnd type="none" w="med" len="med"/>
                <a:tailEnd type="none" w="med" len="med"/>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3300"/>
                    </a:solidFill>
                    <a:effectLst/>
                    <a:uLnTx/>
                    <a:uFillTx/>
                    <a:latin typeface="Times New Roman" panose="02020603050405020304" pitchFamily="18" charset="0"/>
                  </a:rPr>
                  <a:t>径向尺寸基准</a:t>
                </a:r>
                <a:endParaRPr kumimoji="0" lang="zh-CN" altLang="en-US" sz="1800" b="1" i="0" u="none" strike="noStrike" kern="0" cap="none" spc="0" normalizeH="0" baseline="0" noProof="0">
                  <a:ln>
                    <a:noFill/>
                  </a:ln>
                  <a:solidFill>
                    <a:srgbClr val="FF3300"/>
                  </a:solidFill>
                  <a:effectLst/>
                  <a:uLnTx/>
                  <a:uFillTx/>
                  <a:latin typeface="Times New Roman" panose="02020603050405020304" pitchFamily="18" charset="0"/>
                </a:endParaRPr>
              </a:p>
            </p:txBody>
          </p:sp>
          <p:sp>
            <p:nvSpPr>
              <p:cNvPr id="12" name="直接连接符 355335">
                <a:extLst>
                  <a:ext uri="{FF2B5EF4-FFF2-40B4-BE49-F238E27FC236}">
                    <a16:creationId xmlns:a16="http://schemas.microsoft.com/office/drawing/2014/main" id="{428E482D-6337-2462-0570-8A576E679A73}"/>
                  </a:ext>
                </a:extLst>
              </p:cNvPr>
              <p:cNvSpPr>
                <a:spLocks noChangeAspect="1"/>
              </p:cNvSpPr>
              <p:nvPr/>
            </p:nvSpPr>
            <p:spPr>
              <a:xfrm flipV="1">
                <a:off x="1579" y="2205"/>
                <a:ext cx="225" cy="1044"/>
              </a:xfrm>
              <a:prstGeom prst="line">
                <a:avLst/>
              </a:prstGeom>
              <a:ln w="9525"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grpSp>
        <p:nvGrpSpPr>
          <p:cNvPr id="13" name="组合 12">
            <a:extLst>
              <a:ext uri="{FF2B5EF4-FFF2-40B4-BE49-F238E27FC236}">
                <a16:creationId xmlns:a16="http://schemas.microsoft.com/office/drawing/2014/main" id="{46AD3446-69C4-4885-B3C6-0717ADE6CEF4}"/>
              </a:ext>
            </a:extLst>
          </p:cNvPr>
          <p:cNvGrpSpPr/>
          <p:nvPr/>
        </p:nvGrpSpPr>
        <p:grpSpPr>
          <a:xfrm>
            <a:off x="3684588" y="1125538"/>
            <a:ext cx="4632325" cy="1905000"/>
            <a:chOff x="2321" y="709"/>
            <a:chExt cx="2373" cy="1200"/>
          </a:xfrm>
        </p:grpSpPr>
        <p:grpSp>
          <p:nvGrpSpPr>
            <p:cNvPr id="14" name="组合 355347">
              <a:extLst>
                <a:ext uri="{FF2B5EF4-FFF2-40B4-BE49-F238E27FC236}">
                  <a16:creationId xmlns:a16="http://schemas.microsoft.com/office/drawing/2014/main" id="{AC17F9CD-708C-E2F4-AFF8-6C826FFF6C8C}"/>
                </a:ext>
              </a:extLst>
            </p:cNvPr>
            <p:cNvGrpSpPr/>
            <p:nvPr/>
          </p:nvGrpSpPr>
          <p:grpSpPr>
            <a:xfrm>
              <a:off x="2323" y="709"/>
              <a:ext cx="2371" cy="1134"/>
              <a:chOff x="2686" y="799"/>
              <a:chExt cx="2371" cy="1134"/>
            </a:xfrm>
          </p:grpSpPr>
          <p:sp>
            <p:nvSpPr>
              <p:cNvPr id="16" name="矩形 355346">
                <a:extLst>
                  <a:ext uri="{FF2B5EF4-FFF2-40B4-BE49-F238E27FC236}">
                    <a16:creationId xmlns:a16="http://schemas.microsoft.com/office/drawing/2014/main" id="{12D81088-2E89-2332-B271-60D25F8A1B5F}"/>
                  </a:ext>
                </a:extLst>
              </p:cNvPr>
              <p:cNvSpPr/>
              <p:nvPr/>
            </p:nvSpPr>
            <p:spPr>
              <a:xfrm>
                <a:off x="2925" y="799"/>
                <a:ext cx="2132" cy="1134"/>
              </a:xfrm>
              <a:prstGeom prst="rect">
                <a:avLst/>
              </a:prstGeom>
              <a:solidFill>
                <a:srgbClr val="FFFFFF"/>
              </a:solidFill>
              <a:ln w="9525" cap="flat" cmpd="sng">
                <a:solidFill>
                  <a:srgbClr val="FFFFFF"/>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 name="直接连接符 355342">
                <a:extLst>
                  <a:ext uri="{FF2B5EF4-FFF2-40B4-BE49-F238E27FC236}">
                    <a16:creationId xmlns:a16="http://schemas.microsoft.com/office/drawing/2014/main" id="{A2FED050-890C-0033-2E1E-8FDF9030B598}"/>
                  </a:ext>
                </a:extLst>
              </p:cNvPr>
              <p:cNvSpPr>
                <a:spLocks noChangeAspect="1"/>
              </p:cNvSpPr>
              <p:nvPr/>
            </p:nvSpPr>
            <p:spPr>
              <a:xfrm flipV="1">
                <a:off x="2686" y="1344"/>
                <a:ext cx="763" cy="561"/>
              </a:xfrm>
              <a:prstGeom prst="line">
                <a:avLst/>
              </a:prstGeom>
              <a:ln w="9525" cap="flat" cmpd="sng">
                <a:solidFill>
                  <a:srgbClr val="FF33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 name="文本框 355343">
                <a:extLst>
                  <a:ext uri="{FF2B5EF4-FFF2-40B4-BE49-F238E27FC236}">
                    <a16:creationId xmlns:a16="http://schemas.microsoft.com/office/drawing/2014/main" id="{FC9BCD04-D6B1-85B9-B562-FF8550969856}"/>
                  </a:ext>
                </a:extLst>
              </p:cNvPr>
              <p:cNvSpPr txBox="1">
                <a:spLocks noChangeAspect="1"/>
              </p:cNvSpPr>
              <p:nvPr/>
            </p:nvSpPr>
            <p:spPr>
              <a:xfrm>
                <a:off x="3152" y="1117"/>
                <a:ext cx="1042" cy="237"/>
              </a:xfrm>
              <a:prstGeom prst="rect">
                <a:avLst/>
              </a:prstGeom>
              <a:noFill/>
              <a:ln w="9525" cap="flat" cmpd="sng">
                <a:solidFill>
                  <a:srgbClr val="0033CC"/>
                </a:solidFill>
                <a:prstDash val="solid"/>
                <a:miter/>
                <a:headEnd type="none" w="med" len="med"/>
                <a:tailEnd type="none" w="med" len="med"/>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3300"/>
                    </a:solidFill>
                    <a:effectLst/>
                    <a:uLnTx/>
                    <a:uFillTx/>
                    <a:latin typeface="Times New Roman" panose="02020603050405020304" pitchFamily="18" charset="0"/>
                  </a:rPr>
                  <a:t>长度方向尺寸基准</a:t>
                </a:r>
              </a:p>
            </p:txBody>
          </p:sp>
          <p:sp>
            <p:nvSpPr>
              <p:cNvPr id="19" name="文本框 355344">
                <a:extLst>
                  <a:ext uri="{FF2B5EF4-FFF2-40B4-BE49-F238E27FC236}">
                    <a16:creationId xmlns:a16="http://schemas.microsoft.com/office/drawing/2014/main" id="{55114827-9301-E07D-FD63-48B6934F8487}"/>
                  </a:ext>
                </a:extLst>
              </p:cNvPr>
              <p:cNvSpPr txBox="1"/>
              <p:nvPr/>
            </p:nvSpPr>
            <p:spPr>
              <a:xfrm>
                <a:off x="3496" y="1333"/>
                <a:ext cx="330" cy="231"/>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3333CC"/>
                    </a:solidFill>
                    <a:effectLst/>
                    <a:uLnTx/>
                    <a:uFillTx/>
                    <a:latin typeface="Times New Roman" panose="02020603050405020304" pitchFamily="18" charset="0"/>
                  </a:rPr>
                  <a:t>轴肩</a:t>
                </a:r>
              </a:p>
            </p:txBody>
          </p:sp>
        </p:grpSp>
        <p:sp>
          <p:nvSpPr>
            <p:cNvPr id="15" name="直接连接符 355352">
              <a:extLst>
                <a:ext uri="{FF2B5EF4-FFF2-40B4-BE49-F238E27FC236}">
                  <a16:creationId xmlns:a16="http://schemas.microsoft.com/office/drawing/2014/main" id="{CDD93755-027F-9488-1D5B-AFE5DB5A2E81}"/>
                </a:ext>
              </a:extLst>
            </p:cNvPr>
            <p:cNvSpPr/>
            <p:nvPr/>
          </p:nvSpPr>
          <p:spPr>
            <a:xfrm flipV="1">
              <a:off x="2321" y="1683"/>
              <a:ext cx="0" cy="226"/>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20" name="组合 19">
            <a:extLst>
              <a:ext uri="{FF2B5EF4-FFF2-40B4-BE49-F238E27FC236}">
                <a16:creationId xmlns:a16="http://schemas.microsoft.com/office/drawing/2014/main" id="{BAABC722-046A-D1DC-280A-4042147B41A4}"/>
              </a:ext>
            </a:extLst>
          </p:cNvPr>
          <p:cNvGrpSpPr/>
          <p:nvPr/>
        </p:nvGrpSpPr>
        <p:grpSpPr>
          <a:xfrm>
            <a:off x="2268538" y="3644900"/>
            <a:ext cx="5400675" cy="1028700"/>
            <a:chOff x="1429" y="2296"/>
            <a:chExt cx="3402" cy="648"/>
          </a:xfrm>
        </p:grpSpPr>
        <p:sp>
          <p:nvSpPr>
            <p:cNvPr id="21" name="矩形 355351">
              <a:extLst>
                <a:ext uri="{FF2B5EF4-FFF2-40B4-BE49-F238E27FC236}">
                  <a16:creationId xmlns:a16="http://schemas.microsoft.com/office/drawing/2014/main" id="{CBC3723B-D81D-8553-B89A-139F24F75676}"/>
                </a:ext>
              </a:extLst>
            </p:cNvPr>
            <p:cNvSpPr/>
            <p:nvPr/>
          </p:nvSpPr>
          <p:spPr>
            <a:xfrm>
              <a:off x="4468" y="2296"/>
              <a:ext cx="363" cy="240"/>
            </a:xfrm>
            <a:prstGeom prst="rect">
              <a:avLst/>
            </a:prstGeom>
            <a:noFill/>
            <a:ln w="28575" cap="flat" cmpd="sng">
              <a:solidFill>
                <a:srgbClr val="FF33CC"/>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 name="矩形 355357">
              <a:extLst>
                <a:ext uri="{FF2B5EF4-FFF2-40B4-BE49-F238E27FC236}">
                  <a16:creationId xmlns:a16="http://schemas.microsoft.com/office/drawing/2014/main" id="{418C3191-056F-9F04-2265-5F623AA65BEA}"/>
                </a:ext>
              </a:extLst>
            </p:cNvPr>
            <p:cNvSpPr/>
            <p:nvPr/>
          </p:nvSpPr>
          <p:spPr>
            <a:xfrm>
              <a:off x="2517" y="2704"/>
              <a:ext cx="363" cy="240"/>
            </a:xfrm>
            <a:prstGeom prst="rect">
              <a:avLst/>
            </a:prstGeom>
            <a:noFill/>
            <a:ln w="28575" cap="flat" cmpd="sng">
              <a:solidFill>
                <a:srgbClr val="FF33CC"/>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 name="矩形 355358">
              <a:extLst>
                <a:ext uri="{FF2B5EF4-FFF2-40B4-BE49-F238E27FC236}">
                  <a16:creationId xmlns:a16="http://schemas.microsoft.com/office/drawing/2014/main" id="{0E6A1D35-4F92-5A72-0C43-68F48A48937E}"/>
                </a:ext>
              </a:extLst>
            </p:cNvPr>
            <p:cNvSpPr/>
            <p:nvPr/>
          </p:nvSpPr>
          <p:spPr>
            <a:xfrm>
              <a:off x="1610" y="2464"/>
              <a:ext cx="363" cy="240"/>
            </a:xfrm>
            <a:prstGeom prst="rect">
              <a:avLst/>
            </a:prstGeom>
            <a:noFill/>
            <a:ln w="28575" cap="flat" cmpd="sng">
              <a:solidFill>
                <a:srgbClr val="FF33CC"/>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 name="矩形 355359">
              <a:extLst>
                <a:ext uri="{FF2B5EF4-FFF2-40B4-BE49-F238E27FC236}">
                  <a16:creationId xmlns:a16="http://schemas.microsoft.com/office/drawing/2014/main" id="{EBAD9923-F74E-36AB-D224-482457E99F78}"/>
                </a:ext>
              </a:extLst>
            </p:cNvPr>
            <p:cNvSpPr/>
            <p:nvPr/>
          </p:nvSpPr>
          <p:spPr>
            <a:xfrm>
              <a:off x="1429" y="2691"/>
              <a:ext cx="363" cy="240"/>
            </a:xfrm>
            <a:prstGeom prst="rect">
              <a:avLst/>
            </a:prstGeom>
            <a:noFill/>
            <a:ln w="28575" cap="flat" cmpd="sng">
              <a:solidFill>
                <a:srgbClr val="FF33CC"/>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25" name="组合 24">
            <a:extLst>
              <a:ext uri="{FF2B5EF4-FFF2-40B4-BE49-F238E27FC236}">
                <a16:creationId xmlns:a16="http://schemas.microsoft.com/office/drawing/2014/main" id="{652868EC-FC1E-1FEB-3A8B-A3746B2AE901}"/>
              </a:ext>
            </a:extLst>
          </p:cNvPr>
          <p:cNvGrpSpPr/>
          <p:nvPr/>
        </p:nvGrpSpPr>
        <p:grpSpPr>
          <a:xfrm>
            <a:off x="806450" y="2997200"/>
            <a:ext cx="5991225" cy="1223963"/>
            <a:chOff x="508" y="1888"/>
            <a:chExt cx="3774" cy="771"/>
          </a:xfrm>
        </p:grpSpPr>
        <p:sp>
          <p:nvSpPr>
            <p:cNvPr id="26" name="矩形 355361">
              <a:extLst>
                <a:ext uri="{FF2B5EF4-FFF2-40B4-BE49-F238E27FC236}">
                  <a16:creationId xmlns:a16="http://schemas.microsoft.com/office/drawing/2014/main" id="{526294B6-1564-A0F5-F10C-D2C60CCDD5FC}"/>
                </a:ext>
              </a:extLst>
            </p:cNvPr>
            <p:cNvSpPr/>
            <p:nvPr/>
          </p:nvSpPr>
          <p:spPr>
            <a:xfrm>
              <a:off x="508" y="2003"/>
              <a:ext cx="177" cy="437"/>
            </a:xfrm>
            <a:prstGeom prst="rect">
              <a:avLst/>
            </a:prstGeom>
            <a:noFill/>
            <a:ln w="19050" cap="flat" cmpd="sng">
              <a:solidFill>
                <a:srgbClr val="6600CC"/>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 name="矩形 355362">
              <a:extLst>
                <a:ext uri="{FF2B5EF4-FFF2-40B4-BE49-F238E27FC236}">
                  <a16:creationId xmlns:a16="http://schemas.microsoft.com/office/drawing/2014/main" id="{04B1BA65-0508-C177-FB7C-E04AE2321712}"/>
                </a:ext>
              </a:extLst>
            </p:cNvPr>
            <p:cNvSpPr/>
            <p:nvPr/>
          </p:nvSpPr>
          <p:spPr>
            <a:xfrm>
              <a:off x="3560" y="1888"/>
              <a:ext cx="409" cy="680"/>
            </a:xfrm>
            <a:prstGeom prst="rect">
              <a:avLst/>
            </a:prstGeom>
            <a:noFill/>
            <a:ln w="19050" cap="flat" cmpd="sng">
              <a:solidFill>
                <a:srgbClr val="6600CC"/>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 name="矩形 355363">
              <a:extLst>
                <a:ext uri="{FF2B5EF4-FFF2-40B4-BE49-F238E27FC236}">
                  <a16:creationId xmlns:a16="http://schemas.microsoft.com/office/drawing/2014/main" id="{A93068CD-7FAA-15BE-3D65-BEC0762535CD}"/>
                </a:ext>
              </a:extLst>
            </p:cNvPr>
            <p:cNvSpPr/>
            <p:nvPr/>
          </p:nvSpPr>
          <p:spPr>
            <a:xfrm>
              <a:off x="4105" y="2160"/>
              <a:ext cx="177" cy="499"/>
            </a:xfrm>
            <a:prstGeom prst="rect">
              <a:avLst/>
            </a:prstGeom>
            <a:noFill/>
            <a:ln w="19050" cap="flat" cmpd="sng">
              <a:solidFill>
                <a:srgbClr val="6600CC"/>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Tree>
    <p:extLst>
      <p:ext uri="{BB962C8B-B14F-4D97-AF65-F5344CB8AC3E}">
        <p14:creationId xmlns:p14="http://schemas.microsoft.com/office/powerpoint/2010/main" val="461438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down)">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down)">
                                      <p:cBhvr>
                                        <p:cTn id="3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22B0D147-860C-A68B-348A-D39B19F201C9}"/>
              </a:ext>
            </a:extLst>
          </p:cNvPr>
          <p:cNvSpPr txBox="1"/>
          <p:nvPr/>
        </p:nvSpPr>
        <p:spPr>
          <a:xfrm>
            <a:off x="971699" y="692696"/>
            <a:ext cx="1887055" cy="461665"/>
          </a:xfrm>
          <a:prstGeom prst="rect">
            <a:avLst/>
          </a:prstGeom>
          <a:noFill/>
          <a:ln w="9525">
            <a:noFill/>
          </a:ln>
        </p:spPr>
        <p:txBody>
          <a:bodyPr wrap="none" anchor="t" anchorCtr="0">
            <a:spAutoFit/>
          </a:bodyPr>
          <a:lstStyle/>
          <a:p>
            <a:r>
              <a:rPr lang="en-US" altLang="zh-CN" sz="2400" b="1" dirty="0">
                <a:solidFill>
                  <a:srgbClr val="9933FF"/>
                </a:solidFill>
                <a:latin typeface="宋体"/>
                <a:ea typeface="宋体"/>
              </a:rPr>
              <a:t>4</a:t>
            </a:r>
            <a:r>
              <a:rPr lang="zh-CN" altLang="en-US" sz="2400" b="1" dirty="0">
                <a:solidFill>
                  <a:srgbClr val="9933FF"/>
                </a:solidFill>
                <a:latin typeface="宋体"/>
                <a:ea typeface="宋体"/>
              </a:rPr>
              <a:t>、技术要求</a:t>
            </a:r>
          </a:p>
        </p:txBody>
      </p:sp>
      <p:sp>
        <p:nvSpPr>
          <p:cNvPr id="7" name="文本框 6">
            <a:extLst>
              <a:ext uri="{FF2B5EF4-FFF2-40B4-BE49-F238E27FC236}">
                <a16:creationId xmlns:a16="http://schemas.microsoft.com/office/drawing/2014/main" id="{DDC7AA33-3E93-6FC9-652E-36E38B18D0D4}"/>
              </a:ext>
            </a:extLst>
          </p:cNvPr>
          <p:cNvSpPr txBox="1"/>
          <p:nvPr/>
        </p:nvSpPr>
        <p:spPr>
          <a:xfrm>
            <a:off x="971699" y="1268760"/>
            <a:ext cx="7488832" cy="1938992"/>
          </a:xfrm>
          <a:prstGeom prst="rect">
            <a:avLst/>
          </a:prstGeom>
          <a:noFill/>
        </p:spPr>
        <p:txBody>
          <a:bodyPr wrap="square">
            <a:spAutoFit/>
          </a:bodyPr>
          <a:lstStyle/>
          <a:p>
            <a:r>
              <a:rPr lang="zh-CN" altLang="en-US" dirty="0"/>
              <a:t>   </a:t>
            </a:r>
            <a:r>
              <a:rPr lang="zh-CN" altLang="en-US" sz="2400" dirty="0">
                <a:latin typeface="隶书" panose="02010509060101010101" pitchFamily="49" charset="-122"/>
                <a:ea typeface="隶书" panose="02010509060101010101" pitchFamily="49" charset="-122"/>
              </a:rPr>
              <a:t>根据零件在机器或部件中的使用情况及整体精度等级，轴套类零件与其他零件有定位或配合要求的表面，通常在图样上注有</a:t>
            </a:r>
            <a:r>
              <a:rPr lang="zh-CN" altLang="en-US" sz="2400" dirty="0">
                <a:solidFill>
                  <a:srgbClr val="9933FF"/>
                </a:solidFill>
                <a:latin typeface="隶书" panose="02010509060101010101" pitchFamily="49" charset="-122"/>
                <a:ea typeface="隶书" panose="02010509060101010101" pitchFamily="49" charset="-122"/>
              </a:rPr>
              <a:t>尺寸公差</a:t>
            </a:r>
            <a:r>
              <a:rPr lang="zh-CN" altLang="en-US" sz="2400" dirty="0">
                <a:latin typeface="隶书" panose="02010509060101010101" pitchFamily="49" charset="-122"/>
                <a:ea typeface="隶书" panose="02010509060101010101" pitchFamily="49" charset="-122"/>
              </a:rPr>
              <a:t>、</a:t>
            </a:r>
            <a:r>
              <a:rPr lang="zh-CN" altLang="en-US" sz="2400" dirty="0">
                <a:solidFill>
                  <a:srgbClr val="9933FF"/>
                </a:solidFill>
                <a:latin typeface="隶书" panose="02010509060101010101" pitchFamily="49" charset="-122"/>
                <a:ea typeface="隶书" panose="02010509060101010101" pitchFamily="49" charset="-122"/>
              </a:rPr>
              <a:t>几何公差</a:t>
            </a:r>
            <a:r>
              <a:rPr lang="zh-CN" altLang="en-US" sz="2400" dirty="0">
                <a:latin typeface="隶书" panose="02010509060101010101" pitchFamily="49" charset="-122"/>
                <a:ea typeface="隶书" panose="02010509060101010101" pitchFamily="49" charset="-122"/>
              </a:rPr>
              <a:t>及</a:t>
            </a:r>
            <a:r>
              <a:rPr lang="zh-CN" altLang="en-US" sz="2400" dirty="0">
                <a:solidFill>
                  <a:srgbClr val="9933FF"/>
                </a:solidFill>
                <a:latin typeface="隶书" panose="02010509060101010101" pitchFamily="49" charset="-122"/>
                <a:ea typeface="隶书" panose="02010509060101010101" pitchFamily="49" charset="-122"/>
              </a:rPr>
              <a:t>表面粗糙度</a:t>
            </a:r>
            <a:r>
              <a:rPr lang="zh-CN" altLang="en-US" sz="2400" dirty="0">
                <a:latin typeface="隶书" panose="02010509060101010101" pitchFamily="49" charset="-122"/>
                <a:ea typeface="隶书" panose="02010509060101010101" pitchFamily="49" charset="-122"/>
              </a:rPr>
              <a:t>。文字类的技术要求一般有</a:t>
            </a:r>
            <a:r>
              <a:rPr lang="zh-CN" altLang="en-US" sz="2400" dirty="0">
                <a:solidFill>
                  <a:srgbClr val="9933FF"/>
                </a:solidFill>
                <a:latin typeface="隶书" panose="02010509060101010101" pitchFamily="49" charset="-122"/>
                <a:ea typeface="隶书" panose="02010509060101010101" pitchFamily="49" charset="-122"/>
              </a:rPr>
              <a:t>热处理要求</a:t>
            </a:r>
            <a:r>
              <a:rPr lang="zh-CN" altLang="en-US" sz="2400" dirty="0">
                <a:latin typeface="隶书" panose="02010509060101010101" pitchFamily="49" charset="-122"/>
                <a:ea typeface="隶书" panose="02010509060101010101" pitchFamily="49" charset="-122"/>
              </a:rPr>
              <a:t>、</a:t>
            </a:r>
            <a:r>
              <a:rPr lang="zh-CN" altLang="en-US" sz="2400" dirty="0">
                <a:solidFill>
                  <a:srgbClr val="9933FF"/>
                </a:solidFill>
                <a:latin typeface="隶书" panose="02010509060101010101" pitchFamily="49" charset="-122"/>
                <a:ea typeface="隶书" panose="02010509060101010101" pitchFamily="49" charset="-122"/>
              </a:rPr>
              <a:t>未注倒角或圆角</a:t>
            </a:r>
            <a:r>
              <a:rPr lang="zh-CN" altLang="en-US" sz="2400" dirty="0">
                <a:latin typeface="隶书" panose="02010509060101010101" pitchFamily="49" charset="-122"/>
                <a:ea typeface="隶书" panose="02010509060101010101" pitchFamily="49" charset="-122"/>
              </a:rPr>
              <a:t>、</a:t>
            </a:r>
            <a:r>
              <a:rPr lang="zh-CN" altLang="en-US" sz="2400" dirty="0">
                <a:solidFill>
                  <a:srgbClr val="9933FF"/>
                </a:solidFill>
                <a:latin typeface="隶书" panose="02010509060101010101" pitchFamily="49" charset="-122"/>
                <a:ea typeface="隶书" panose="02010509060101010101" pitchFamily="49" charset="-122"/>
              </a:rPr>
              <a:t>去毛刺锐边</a:t>
            </a:r>
            <a:r>
              <a:rPr lang="zh-CN" altLang="en-US" sz="2400" dirty="0">
                <a:latin typeface="隶书" panose="02010509060101010101" pitchFamily="49" charset="-122"/>
                <a:ea typeface="隶书" panose="02010509060101010101" pitchFamily="49" charset="-122"/>
              </a:rPr>
              <a:t>等。</a:t>
            </a:r>
          </a:p>
        </p:txBody>
      </p:sp>
      <p:pic>
        <p:nvPicPr>
          <p:cNvPr id="5" name="图片 4">
            <a:extLst>
              <a:ext uri="{FF2B5EF4-FFF2-40B4-BE49-F238E27FC236}">
                <a16:creationId xmlns:a16="http://schemas.microsoft.com/office/drawing/2014/main" id="{56E902FF-088F-E02B-0F42-B7A353AB0F5E}"/>
              </a:ext>
            </a:extLst>
          </p:cNvPr>
          <p:cNvPicPr>
            <a:picLocks noChangeAspect="1"/>
          </p:cNvPicPr>
          <p:nvPr/>
        </p:nvPicPr>
        <p:blipFill>
          <a:blip r:embed="rId2"/>
          <a:srcRect l="12839" t="10938" r="7747" b="17903"/>
          <a:stretch>
            <a:fillRect/>
          </a:stretch>
        </p:blipFill>
        <p:spPr>
          <a:xfrm>
            <a:off x="251619" y="548680"/>
            <a:ext cx="8640762" cy="6192838"/>
          </a:xfrm>
          <a:prstGeom prst="rect">
            <a:avLst/>
          </a:prstGeom>
          <a:noFill/>
          <a:ln w="9525">
            <a:noFill/>
          </a:ln>
        </p:spPr>
      </p:pic>
      <p:sp>
        <p:nvSpPr>
          <p:cNvPr id="8" name="椭圆 7">
            <a:extLst>
              <a:ext uri="{FF2B5EF4-FFF2-40B4-BE49-F238E27FC236}">
                <a16:creationId xmlns:a16="http://schemas.microsoft.com/office/drawing/2014/main" id="{5B845327-93BB-4DFC-1497-BD9F067757F1}"/>
              </a:ext>
            </a:extLst>
          </p:cNvPr>
          <p:cNvSpPr/>
          <p:nvPr/>
        </p:nvSpPr>
        <p:spPr>
          <a:xfrm>
            <a:off x="4737819" y="1383159"/>
            <a:ext cx="864096" cy="576064"/>
          </a:xfrm>
          <a:prstGeom prst="ellipse">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A6648B3A-4359-BDEC-194B-EFFC5B2CCE22}"/>
              </a:ext>
            </a:extLst>
          </p:cNvPr>
          <p:cNvSpPr/>
          <p:nvPr/>
        </p:nvSpPr>
        <p:spPr>
          <a:xfrm>
            <a:off x="2123827" y="2247255"/>
            <a:ext cx="864096" cy="576064"/>
          </a:xfrm>
          <a:prstGeom prst="ellipse">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2DA5B32B-F31E-0FD3-5E49-62083ACFF9E5}"/>
              </a:ext>
            </a:extLst>
          </p:cNvPr>
          <p:cNvSpPr/>
          <p:nvPr/>
        </p:nvSpPr>
        <p:spPr>
          <a:xfrm>
            <a:off x="2205824" y="1671191"/>
            <a:ext cx="864096" cy="576064"/>
          </a:xfrm>
          <a:prstGeom prst="ellipse">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A519382A-A788-341B-21F9-B8EF68259B22}"/>
              </a:ext>
            </a:extLst>
          </p:cNvPr>
          <p:cNvSpPr/>
          <p:nvPr/>
        </p:nvSpPr>
        <p:spPr>
          <a:xfrm>
            <a:off x="4660114" y="2784254"/>
            <a:ext cx="864096" cy="576064"/>
          </a:xfrm>
          <a:prstGeom prst="ellipse">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40118BB6-8D74-2084-DC66-0572140783A1}"/>
              </a:ext>
            </a:extLst>
          </p:cNvPr>
          <p:cNvSpPr/>
          <p:nvPr/>
        </p:nvSpPr>
        <p:spPr>
          <a:xfrm>
            <a:off x="6804347" y="5013176"/>
            <a:ext cx="1440160" cy="648072"/>
          </a:xfrm>
          <a:prstGeom prst="ellipse">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CD2B80FB-F3A4-E419-B276-3919C0137ACD}"/>
              </a:ext>
            </a:extLst>
          </p:cNvPr>
          <p:cNvSpPr/>
          <p:nvPr/>
        </p:nvSpPr>
        <p:spPr>
          <a:xfrm>
            <a:off x="539651" y="3360318"/>
            <a:ext cx="288032" cy="788762"/>
          </a:xfrm>
          <a:prstGeom prst="rect">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A8933AE8-6EFF-7471-11F3-6A53A12B502A}"/>
              </a:ext>
            </a:extLst>
          </p:cNvPr>
          <p:cNvSpPr/>
          <p:nvPr/>
        </p:nvSpPr>
        <p:spPr>
          <a:xfrm>
            <a:off x="5652219" y="3360318"/>
            <a:ext cx="288032" cy="788762"/>
          </a:xfrm>
          <a:prstGeom prst="rect">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E544CE30-5FE7-18DD-7823-8D7A598BE27A}"/>
              </a:ext>
            </a:extLst>
          </p:cNvPr>
          <p:cNvSpPr/>
          <p:nvPr/>
        </p:nvSpPr>
        <p:spPr>
          <a:xfrm>
            <a:off x="1619771" y="5157192"/>
            <a:ext cx="2160240" cy="1412776"/>
          </a:xfrm>
          <a:prstGeom prst="rect">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99973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1)">
                                      <p:cBhvr>
                                        <p:cTn id="22" dur="2000"/>
                                        <p:tgtEl>
                                          <p:spTgt spid="8"/>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heel(1)">
                                      <p:cBhvr>
                                        <p:cTn id="25" dur="2000"/>
                                        <p:tgtEl>
                                          <p:spTgt spid="9"/>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heel(1)">
                                      <p:cBhvr>
                                        <p:cTn id="28" dur="2000"/>
                                        <p:tgtEl>
                                          <p:spTgt spid="10"/>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heel(1)">
                                      <p:cBhvr>
                                        <p:cTn id="31" dur="2000"/>
                                        <p:tgtEl>
                                          <p:spTgt spid="11"/>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heel(1)">
                                      <p:cBhvr>
                                        <p:cTn id="34" dur="20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heel(1)">
                                      <p:cBhvr>
                                        <p:cTn id="39" dur="20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heel(1)">
                                      <p:cBhvr>
                                        <p:cTn id="44" dur="20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21" presetClass="entr" presetSubtype="1"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heel(1)">
                                      <p:cBhvr>
                                        <p:cTn id="49"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animBg="1"/>
      <p:bldP spid="9" grpId="0" animBg="1"/>
      <p:bldP spid="10" grpId="0" animBg="1"/>
      <p:bldP spid="11" grpId="0" animBg="1"/>
      <p:bldP spid="12" grpId="0" animBg="1"/>
      <p:bldP spid="13" grpId="0" animBg="1"/>
      <p:bldP spid="14" grpId="0" animBg="1"/>
      <p:bldP spid="15"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a:extLst>
              <a:ext uri="{FF2B5EF4-FFF2-40B4-BE49-F238E27FC236}">
                <a16:creationId xmlns:a16="http://schemas.microsoft.com/office/drawing/2014/main" id="{2A0F48E5-1879-8D2D-83CA-341CC8E66E2F}"/>
              </a:ext>
            </a:extLst>
          </p:cNvPr>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250825" y="620688"/>
            <a:ext cx="8642350" cy="588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a:extLst>
              <a:ext uri="{FF2B5EF4-FFF2-40B4-BE49-F238E27FC236}">
                <a16:creationId xmlns:a16="http://schemas.microsoft.com/office/drawing/2014/main" id="{F193F2F4-47CD-D69F-D2EA-1007F6DD8FA9}"/>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475656" y="2636912"/>
            <a:ext cx="6660232" cy="2797416"/>
          </a:xfrm>
          <a:prstGeom prst="rect">
            <a:avLst/>
          </a:prstGeom>
        </p:spPr>
      </p:pic>
    </p:spTree>
    <p:extLst>
      <p:ext uri="{BB962C8B-B14F-4D97-AF65-F5344CB8AC3E}">
        <p14:creationId xmlns:p14="http://schemas.microsoft.com/office/powerpoint/2010/main" val="2613254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009A5A47-DAA0-E49D-B0A3-9D92D93A2739}"/>
              </a:ext>
            </a:extLst>
          </p:cNvPr>
          <p:cNvSpPr txBox="1"/>
          <p:nvPr/>
        </p:nvSpPr>
        <p:spPr>
          <a:xfrm>
            <a:off x="2397016" y="7622"/>
            <a:ext cx="6131487" cy="707886"/>
          </a:xfrm>
          <a:prstGeom prst="rect">
            <a:avLst/>
          </a:prstGeom>
          <a:noFill/>
          <a:ln w="9525">
            <a:noFill/>
          </a:ln>
        </p:spPr>
        <p:txBody>
          <a:bodyPr wrap="square" anchor="t" anchorCtr="0">
            <a:spAutoFit/>
          </a:bodyPr>
          <a:lstStyle/>
          <a:p>
            <a:r>
              <a:rPr lang="zh-CN" altLang="en-US" dirty="0">
                <a:solidFill>
                  <a:srgbClr val="7030A0"/>
                </a:solidFill>
                <a:latin typeface="隶书" panose="02010509060101010101" pitchFamily="49" charset="-122"/>
                <a:ea typeface="隶书" panose="02010509060101010101" pitchFamily="49" charset="-122"/>
              </a:rPr>
              <a:t>盘盖类零件的基本形状都是扁平的盘状，它们主要在车床上进行加工。如法兰盘、端盖、阀盖、齿轮等。</a:t>
            </a:r>
          </a:p>
        </p:txBody>
      </p:sp>
      <p:sp>
        <p:nvSpPr>
          <p:cNvPr id="5" name="矩形 4">
            <a:extLst>
              <a:ext uri="{FF2B5EF4-FFF2-40B4-BE49-F238E27FC236}">
                <a16:creationId xmlns:a16="http://schemas.microsoft.com/office/drawing/2014/main" id="{69DD2C76-0FF3-E20F-41F0-0763492EE7B8}"/>
              </a:ext>
            </a:extLst>
          </p:cNvPr>
          <p:cNvSpPr/>
          <p:nvPr/>
        </p:nvSpPr>
        <p:spPr>
          <a:xfrm>
            <a:off x="228600" y="127340"/>
            <a:ext cx="2076128" cy="457200"/>
          </a:xfrm>
          <a:prstGeom prst="rect">
            <a:avLst/>
          </a:prstGeom>
          <a:noFill/>
          <a:ln w="9525">
            <a:noFill/>
          </a:ln>
        </p:spPr>
        <p:txBody>
          <a:bodyPr wrap="square" anchor="t" anchorCtr="0">
            <a:spAutoFit/>
          </a:bodyPr>
          <a:lstStyle/>
          <a:p>
            <a:r>
              <a:rPr lang="zh-CN" altLang="en-US" sz="2400" b="1" dirty="0">
                <a:solidFill>
                  <a:srgbClr val="FF0000"/>
                </a:solidFill>
                <a:latin typeface="+mn-ea"/>
                <a:ea typeface="+mn-ea"/>
              </a:rPr>
              <a:t>②盘盖类零件</a:t>
            </a:r>
          </a:p>
        </p:txBody>
      </p:sp>
      <p:grpSp>
        <p:nvGrpSpPr>
          <p:cNvPr id="6" name="组合 5">
            <a:extLst>
              <a:ext uri="{FF2B5EF4-FFF2-40B4-BE49-F238E27FC236}">
                <a16:creationId xmlns:a16="http://schemas.microsoft.com/office/drawing/2014/main" id="{2C19BD04-8F5E-E5A5-97BB-5749DE188313}"/>
              </a:ext>
            </a:extLst>
          </p:cNvPr>
          <p:cNvGrpSpPr/>
          <p:nvPr/>
        </p:nvGrpSpPr>
        <p:grpSpPr>
          <a:xfrm>
            <a:off x="3559398" y="3046581"/>
            <a:ext cx="4724400" cy="2629930"/>
            <a:chOff x="2256" y="2016"/>
            <a:chExt cx="2976" cy="1680"/>
          </a:xfrm>
        </p:grpSpPr>
        <p:sp>
          <p:nvSpPr>
            <p:cNvPr id="7" name="矩形 327684">
              <a:extLst>
                <a:ext uri="{FF2B5EF4-FFF2-40B4-BE49-F238E27FC236}">
                  <a16:creationId xmlns:a16="http://schemas.microsoft.com/office/drawing/2014/main" id="{BD518368-A7DA-5AA3-2172-2FAC9F4A8E2F}"/>
                </a:ext>
              </a:extLst>
            </p:cNvPr>
            <p:cNvSpPr/>
            <p:nvPr/>
          </p:nvSpPr>
          <p:spPr>
            <a:xfrm>
              <a:off x="2256" y="2016"/>
              <a:ext cx="2976" cy="1680"/>
            </a:xfrm>
            <a:prstGeom prst="rect">
              <a:avLst/>
            </a:prstGeom>
            <a:solidFill>
              <a:srgbClr val="FFFFCC"/>
            </a:solidFill>
            <a:ln w="9525">
              <a:noFill/>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8" name="组合 327685">
              <a:extLst>
                <a:ext uri="{FF2B5EF4-FFF2-40B4-BE49-F238E27FC236}">
                  <a16:creationId xmlns:a16="http://schemas.microsoft.com/office/drawing/2014/main" id="{362B4BB7-A4F5-1C85-3C76-F6E0FEBA3C10}"/>
                </a:ext>
              </a:extLst>
            </p:cNvPr>
            <p:cNvGrpSpPr/>
            <p:nvPr/>
          </p:nvGrpSpPr>
          <p:grpSpPr>
            <a:xfrm>
              <a:off x="2330" y="2262"/>
              <a:ext cx="973" cy="1277"/>
              <a:chOff x="2330" y="2262"/>
              <a:chExt cx="973" cy="1277"/>
            </a:xfrm>
          </p:grpSpPr>
          <p:sp>
            <p:nvSpPr>
              <p:cNvPr id="9" name="直接连接符 327686">
                <a:extLst>
                  <a:ext uri="{FF2B5EF4-FFF2-40B4-BE49-F238E27FC236}">
                    <a16:creationId xmlns:a16="http://schemas.microsoft.com/office/drawing/2014/main" id="{A6F2DDEF-BC3D-7A94-DA39-D20D6E7BD320}"/>
                  </a:ext>
                </a:extLst>
              </p:cNvPr>
              <p:cNvSpPr>
                <a:spLocks noChangeAspect="1"/>
              </p:cNvSpPr>
              <p:nvPr/>
            </p:nvSpPr>
            <p:spPr>
              <a:xfrm>
                <a:off x="3050" y="2262"/>
                <a:ext cx="0" cy="187"/>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 name="直接连接符 327687">
                <a:extLst>
                  <a:ext uri="{FF2B5EF4-FFF2-40B4-BE49-F238E27FC236}">
                    <a16:creationId xmlns:a16="http://schemas.microsoft.com/office/drawing/2014/main" id="{72EB32C6-A29B-7C0D-DC76-7BEB093FE065}"/>
                  </a:ext>
                </a:extLst>
              </p:cNvPr>
              <p:cNvSpPr>
                <a:spLocks noChangeAspect="1"/>
              </p:cNvSpPr>
              <p:nvPr/>
            </p:nvSpPr>
            <p:spPr>
              <a:xfrm>
                <a:off x="2846" y="2313"/>
                <a:ext cx="0" cy="230"/>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 name="任意多边形 327688">
                <a:extLst>
                  <a:ext uri="{FF2B5EF4-FFF2-40B4-BE49-F238E27FC236}">
                    <a16:creationId xmlns:a16="http://schemas.microsoft.com/office/drawing/2014/main" id="{2E4F0D00-1EC8-E940-F92F-268F4735C771}"/>
                  </a:ext>
                </a:extLst>
              </p:cNvPr>
              <p:cNvSpPr>
                <a:spLocks noChangeAspect="1"/>
              </p:cNvSpPr>
              <p:nvPr/>
            </p:nvSpPr>
            <p:spPr>
              <a:xfrm>
                <a:off x="2403" y="2594"/>
                <a:ext cx="31" cy="30"/>
              </a:xfrm>
              <a:custGeom>
                <a:avLst/>
                <a:gdLst/>
                <a:ahLst/>
                <a:cxnLst/>
                <a:rect l="0" t="0" r="0" b="0"/>
                <a:pathLst>
                  <a:path w="311" h="310">
                    <a:moveTo>
                      <a:pt x="0" y="310"/>
                    </a:moveTo>
                    <a:lnTo>
                      <a:pt x="135" y="176"/>
                    </a:lnTo>
                    <a:lnTo>
                      <a:pt x="311" y="0"/>
                    </a:lnTo>
                  </a:path>
                </a:pathLst>
              </a:custGeom>
              <a:noFill/>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 name="任意多边形 327689">
                <a:extLst>
                  <a:ext uri="{FF2B5EF4-FFF2-40B4-BE49-F238E27FC236}">
                    <a16:creationId xmlns:a16="http://schemas.microsoft.com/office/drawing/2014/main" id="{C2152399-779C-5C88-EFEC-2EC8152756BC}"/>
                  </a:ext>
                </a:extLst>
              </p:cNvPr>
              <p:cNvSpPr>
                <a:spLocks noChangeAspect="1"/>
              </p:cNvSpPr>
              <p:nvPr/>
            </p:nvSpPr>
            <p:spPr>
              <a:xfrm>
                <a:off x="2446" y="2594"/>
                <a:ext cx="64" cy="64"/>
              </a:xfrm>
              <a:custGeom>
                <a:avLst/>
                <a:gdLst/>
                <a:ahLst/>
                <a:cxnLst/>
                <a:rect l="0" t="0" r="0" b="0"/>
                <a:pathLst>
                  <a:path w="659" h="659">
                    <a:moveTo>
                      <a:pt x="0" y="659"/>
                    </a:moveTo>
                    <a:lnTo>
                      <a:pt x="483" y="176"/>
                    </a:lnTo>
                    <a:lnTo>
                      <a:pt x="659"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 name="直接连接符 327690">
                <a:extLst>
                  <a:ext uri="{FF2B5EF4-FFF2-40B4-BE49-F238E27FC236}">
                    <a16:creationId xmlns:a16="http://schemas.microsoft.com/office/drawing/2014/main" id="{A82E0D4C-2AF0-D67E-75D5-FBE37DD6EBB0}"/>
                  </a:ext>
                </a:extLst>
              </p:cNvPr>
              <p:cNvSpPr>
                <a:spLocks noChangeAspect="1"/>
              </p:cNvSpPr>
              <p:nvPr/>
            </p:nvSpPr>
            <p:spPr>
              <a:xfrm flipV="1">
                <a:off x="2489" y="2611"/>
                <a:ext cx="80" cy="8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 name="直接连接符 327691">
                <a:extLst>
                  <a:ext uri="{FF2B5EF4-FFF2-40B4-BE49-F238E27FC236}">
                    <a16:creationId xmlns:a16="http://schemas.microsoft.com/office/drawing/2014/main" id="{83D6D449-56C3-F0A8-9244-F5BC299D9A8C}"/>
                  </a:ext>
                </a:extLst>
              </p:cNvPr>
              <p:cNvSpPr>
                <a:spLocks noChangeAspect="1"/>
              </p:cNvSpPr>
              <p:nvPr/>
            </p:nvSpPr>
            <p:spPr>
              <a:xfrm flipV="1">
                <a:off x="2846" y="2262"/>
                <a:ext cx="72" cy="7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 name="直接连接符 327692">
                <a:extLst>
                  <a:ext uri="{FF2B5EF4-FFF2-40B4-BE49-F238E27FC236}">
                    <a16:creationId xmlns:a16="http://schemas.microsoft.com/office/drawing/2014/main" id="{D0E8E089-F525-55F8-4D61-7F833B24C68F}"/>
                  </a:ext>
                </a:extLst>
              </p:cNvPr>
              <p:cNvSpPr>
                <a:spLocks noChangeAspect="1"/>
              </p:cNvSpPr>
              <p:nvPr/>
            </p:nvSpPr>
            <p:spPr>
              <a:xfrm flipV="1">
                <a:off x="2569" y="2594"/>
                <a:ext cx="17" cy="1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 name="直接连接符 327693">
                <a:extLst>
                  <a:ext uri="{FF2B5EF4-FFF2-40B4-BE49-F238E27FC236}">
                    <a16:creationId xmlns:a16="http://schemas.microsoft.com/office/drawing/2014/main" id="{93244ECE-1BDB-A61D-066C-57C3CA65F876}"/>
                  </a:ext>
                </a:extLst>
              </p:cNvPr>
              <p:cNvSpPr>
                <a:spLocks noChangeAspect="1"/>
              </p:cNvSpPr>
              <p:nvPr/>
            </p:nvSpPr>
            <p:spPr>
              <a:xfrm flipV="1">
                <a:off x="2527" y="2611"/>
                <a:ext cx="119" cy="11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 name="直接连接符 327694">
                <a:extLst>
                  <a:ext uri="{FF2B5EF4-FFF2-40B4-BE49-F238E27FC236}">
                    <a16:creationId xmlns:a16="http://schemas.microsoft.com/office/drawing/2014/main" id="{DD24494F-4B50-3310-DFEE-D95C0E429681}"/>
                  </a:ext>
                </a:extLst>
              </p:cNvPr>
              <p:cNvSpPr>
                <a:spLocks noChangeAspect="1"/>
              </p:cNvSpPr>
              <p:nvPr/>
            </p:nvSpPr>
            <p:spPr>
              <a:xfrm flipV="1">
                <a:off x="2846" y="2262"/>
                <a:ext cx="148" cy="14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 name="直接连接符 327695">
                <a:extLst>
                  <a:ext uri="{FF2B5EF4-FFF2-40B4-BE49-F238E27FC236}">
                    <a16:creationId xmlns:a16="http://schemas.microsoft.com/office/drawing/2014/main" id="{35191026-A6FF-BA61-3B21-0A1C5157400D}"/>
                  </a:ext>
                </a:extLst>
              </p:cNvPr>
              <p:cNvSpPr>
                <a:spLocks noChangeAspect="1"/>
              </p:cNvSpPr>
              <p:nvPr/>
            </p:nvSpPr>
            <p:spPr>
              <a:xfrm flipV="1">
                <a:off x="2646" y="2598"/>
                <a:ext cx="13" cy="13"/>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 name="直接连接符 327696">
                <a:extLst>
                  <a:ext uri="{FF2B5EF4-FFF2-40B4-BE49-F238E27FC236}">
                    <a16:creationId xmlns:a16="http://schemas.microsoft.com/office/drawing/2014/main" id="{6DF579FA-B520-9BB0-9A24-B8B53C54E879}"/>
                  </a:ext>
                </a:extLst>
              </p:cNvPr>
              <p:cNvSpPr>
                <a:spLocks noChangeAspect="1"/>
              </p:cNvSpPr>
              <p:nvPr/>
            </p:nvSpPr>
            <p:spPr>
              <a:xfrm flipV="1">
                <a:off x="2603" y="2628"/>
                <a:ext cx="102" cy="10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 name="直接连接符 327697">
                <a:extLst>
                  <a:ext uri="{FF2B5EF4-FFF2-40B4-BE49-F238E27FC236}">
                    <a16:creationId xmlns:a16="http://schemas.microsoft.com/office/drawing/2014/main" id="{CC2F28E5-B054-CF24-D44C-67A32F8AF057}"/>
                  </a:ext>
                </a:extLst>
              </p:cNvPr>
              <p:cNvSpPr>
                <a:spLocks noChangeAspect="1"/>
              </p:cNvSpPr>
              <p:nvPr/>
            </p:nvSpPr>
            <p:spPr>
              <a:xfrm flipV="1">
                <a:off x="2846" y="2283"/>
                <a:ext cx="204" cy="20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 name="直接连接符 327698">
                <a:extLst>
                  <a:ext uri="{FF2B5EF4-FFF2-40B4-BE49-F238E27FC236}">
                    <a16:creationId xmlns:a16="http://schemas.microsoft.com/office/drawing/2014/main" id="{6FE2AD43-C9CA-89C6-48BD-089DF7E85EAE}"/>
                  </a:ext>
                </a:extLst>
              </p:cNvPr>
              <p:cNvSpPr>
                <a:spLocks noChangeAspect="1"/>
              </p:cNvSpPr>
              <p:nvPr/>
            </p:nvSpPr>
            <p:spPr>
              <a:xfrm flipV="1">
                <a:off x="2679" y="2625"/>
                <a:ext cx="106" cy="10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 name="任意多边形 327699">
                <a:extLst>
                  <a:ext uri="{FF2B5EF4-FFF2-40B4-BE49-F238E27FC236}">
                    <a16:creationId xmlns:a16="http://schemas.microsoft.com/office/drawing/2014/main" id="{88AD54A9-AD3F-22B2-68F2-4A07AAB52086}"/>
                  </a:ext>
                </a:extLst>
              </p:cNvPr>
              <p:cNvSpPr>
                <a:spLocks noChangeAspect="1"/>
              </p:cNvSpPr>
              <p:nvPr/>
            </p:nvSpPr>
            <p:spPr>
              <a:xfrm>
                <a:off x="2842" y="2359"/>
                <a:ext cx="208" cy="208"/>
              </a:xfrm>
              <a:custGeom>
                <a:avLst/>
                <a:gdLst/>
                <a:ahLst/>
                <a:cxnLst/>
                <a:rect l="0" t="0" r="0" b="0"/>
                <a:pathLst>
                  <a:path w="2144" h="2146">
                    <a:moveTo>
                      <a:pt x="2144" y="0"/>
                    </a:moveTo>
                    <a:lnTo>
                      <a:pt x="820" y="1325"/>
                    </a:lnTo>
                    <a:lnTo>
                      <a:pt x="0" y="2146"/>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 name="任意多边形 327700">
                <a:extLst>
                  <a:ext uri="{FF2B5EF4-FFF2-40B4-BE49-F238E27FC236}">
                    <a16:creationId xmlns:a16="http://schemas.microsoft.com/office/drawing/2014/main" id="{265F851E-764E-D084-AF85-C1500A631355}"/>
                  </a:ext>
                </a:extLst>
              </p:cNvPr>
              <p:cNvSpPr>
                <a:spLocks noChangeAspect="1"/>
              </p:cNvSpPr>
              <p:nvPr/>
            </p:nvSpPr>
            <p:spPr>
              <a:xfrm>
                <a:off x="2756" y="2436"/>
                <a:ext cx="294" cy="294"/>
              </a:xfrm>
              <a:custGeom>
                <a:avLst/>
                <a:gdLst/>
                <a:ahLst/>
                <a:cxnLst/>
                <a:rect l="0" t="0" r="0" b="0"/>
                <a:pathLst>
                  <a:path w="3038" h="3039">
                    <a:moveTo>
                      <a:pt x="0" y="3039"/>
                    </a:moveTo>
                    <a:lnTo>
                      <a:pt x="2502" y="535"/>
                    </a:lnTo>
                    <a:lnTo>
                      <a:pt x="3038"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 name="直接连接符 327701">
                <a:extLst>
                  <a:ext uri="{FF2B5EF4-FFF2-40B4-BE49-F238E27FC236}">
                    <a16:creationId xmlns:a16="http://schemas.microsoft.com/office/drawing/2014/main" id="{AB5F57F7-3762-A877-AD9B-62EC04D74D47}"/>
                  </a:ext>
                </a:extLst>
              </p:cNvPr>
              <p:cNvSpPr>
                <a:spLocks noChangeAspect="1"/>
              </p:cNvSpPr>
              <p:nvPr/>
            </p:nvSpPr>
            <p:spPr>
              <a:xfrm flipV="1">
                <a:off x="2403" y="3143"/>
                <a:ext cx="16" cy="1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 name="直接连接符 327702">
                <a:extLst>
                  <a:ext uri="{FF2B5EF4-FFF2-40B4-BE49-F238E27FC236}">
                    <a16:creationId xmlns:a16="http://schemas.microsoft.com/office/drawing/2014/main" id="{9DF0053E-CCB1-3466-3DA2-3269EA8FF0C0}"/>
                  </a:ext>
                </a:extLst>
              </p:cNvPr>
              <p:cNvSpPr>
                <a:spLocks noChangeAspect="1"/>
              </p:cNvSpPr>
              <p:nvPr/>
            </p:nvSpPr>
            <p:spPr>
              <a:xfrm flipV="1">
                <a:off x="3074" y="2475"/>
                <a:ext cx="13" cy="1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 name="直接连接符 327703">
                <a:extLst>
                  <a:ext uri="{FF2B5EF4-FFF2-40B4-BE49-F238E27FC236}">
                    <a16:creationId xmlns:a16="http://schemas.microsoft.com/office/drawing/2014/main" id="{08602BD6-5117-C888-CBA5-FB6903B70A6C}"/>
                  </a:ext>
                </a:extLst>
              </p:cNvPr>
              <p:cNvSpPr>
                <a:spLocks noChangeAspect="1"/>
              </p:cNvSpPr>
              <p:nvPr/>
            </p:nvSpPr>
            <p:spPr>
              <a:xfrm flipV="1">
                <a:off x="2489" y="3071"/>
                <a:ext cx="3" cy="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 name="直接连接符 327704">
                <a:extLst>
                  <a:ext uri="{FF2B5EF4-FFF2-40B4-BE49-F238E27FC236}">
                    <a16:creationId xmlns:a16="http://schemas.microsoft.com/office/drawing/2014/main" id="{384CF2B0-1293-507B-2798-BEC6B3C9FD2C}"/>
                  </a:ext>
                </a:extLst>
              </p:cNvPr>
              <p:cNvSpPr>
                <a:spLocks noChangeAspect="1"/>
              </p:cNvSpPr>
              <p:nvPr/>
            </p:nvSpPr>
            <p:spPr>
              <a:xfrm flipV="1">
                <a:off x="2832" y="2488"/>
                <a:ext cx="242" cy="24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 name="直接连接符 327705">
                <a:extLst>
                  <a:ext uri="{FF2B5EF4-FFF2-40B4-BE49-F238E27FC236}">
                    <a16:creationId xmlns:a16="http://schemas.microsoft.com/office/drawing/2014/main" id="{ACE5BADA-2F68-3F21-8B25-8503D2C141AB}"/>
                  </a:ext>
                </a:extLst>
              </p:cNvPr>
              <p:cNvSpPr>
                <a:spLocks noChangeAspect="1"/>
              </p:cNvSpPr>
              <p:nvPr/>
            </p:nvSpPr>
            <p:spPr>
              <a:xfrm flipV="1">
                <a:off x="2432" y="3189"/>
                <a:ext cx="17" cy="1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直接连接符 327706">
                <a:extLst>
                  <a:ext uri="{FF2B5EF4-FFF2-40B4-BE49-F238E27FC236}">
                    <a16:creationId xmlns:a16="http://schemas.microsoft.com/office/drawing/2014/main" id="{33AF583C-71C3-1EA3-7DE6-65163AA37E4B}"/>
                  </a:ext>
                </a:extLst>
              </p:cNvPr>
              <p:cNvSpPr>
                <a:spLocks noChangeAspect="1"/>
              </p:cNvSpPr>
              <p:nvPr/>
            </p:nvSpPr>
            <p:spPr>
              <a:xfrm flipV="1">
                <a:off x="3151" y="2487"/>
                <a:ext cx="0"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 name="直接连接符 327707">
                <a:extLst>
                  <a:ext uri="{FF2B5EF4-FFF2-40B4-BE49-F238E27FC236}">
                    <a16:creationId xmlns:a16="http://schemas.microsoft.com/office/drawing/2014/main" id="{598FF983-07B3-6030-18BF-068CCA4EFD5A}"/>
                  </a:ext>
                </a:extLst>
              </p:cNvPr>
              <p:cNvSpPr>
                <a:spLocks noChangeAspect="1"/>
              </p:cNvSpPr>
              <p:nvPr/>
            </p:nvSpPr>
            <p:spPr>
              <a:xfrm flipV="1">
                <a:off x="2449" y="3071"/>
                <a:ext cx="119" cy="11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 name="直接连接符 327708">
                <a:extLst>
                  <a:ext uri="{FF2B5EF4-FFF2-40B4-BE49-F238E27FC236}">
                    <a16:creationId xmlns:a16="http://schemas.microsoft.com/office/drawing/2014/main" id="{811383E7-4301-2CAA-9CDE-8A1EEFE447CD}"/>
                  </a:ext>
                </a:extLst>
              </p:cNvPr>
              <p:cNvSpPr>
                <a:spLocks noChangeAspect="1"/>
              </p:cNvSpPr>
              <p:nvPr/>
            </p:nvSpPr>
            <p:spPr>
              <a:xfrm flipV="1">
                <a:off x="2908" y="2488"/>
                <a:ext cx="243" cy="24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 name="直接连接符 327709">
                <a:extLst>
                  <a:ext uri="{FF2B5EF4-FFF2-40B4-BE49-F238E27FC236}">
                    <a16:creationId xmlns:a16="http://schemas.microsoft.com/office/drawing/2014/main" id="{08B9AC0A-1F50-95D7-7779-AB07BCA73B72}"/>
                  </a:ext>
                </a:extLst>
              </p:cNvPr>
              <p:cNvSpPr>
                <a:spLocks noChangeAspect="1"/>
              </p:cNvSpPr>
              <p:nvPr/>
            </p:nvSpPr>
            <p:spPr>
              <a:xfrm flipV="1">
                <a:off x="2508" y="3189"/>
                <a:ext cx="18" cy="1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 name="直接连接符 327710">
                <a:extLst>
                  <a:ext uri="{FF2B5EF4-FFF2-40B4-BE49-F238E27FC236}">
                    <a16:creationId xmlns:a16="http://schemas.microsoft.com/office/drawing/2014/main" id="{81E61BCA-DCA0-740F-3E70-384289DBED80}"/>
                  </a:ext>
                </a:extLst>
              </p:cNvPr>
              <p:cNvSpPr>
                <a:spLocks noChangeAspect="1"/>
              </p:cNvSpPr>
              <p:nvPr/>
            </p:nvSpPr>
            <p:spPr>
              <a:xfrm flipV="1">
                <a:off x="3112" y="2552"/>
                <a:ext cx="51" cy="5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 name="直接连接符 327711">
                <a:extLst>
                  <a:ext uri="{FF2B5EF4-FFF2-40B4-BE49-F238E27FC236}">
                    <a16:creationId xmlns:a16="http://schemas.microsoft.com/office/drawing/2014/main" id="{B0743AD1-7C05-2525-0F3D-400E9BE7F568}"/>
                  </a:ext>
                </a:extLst>
              </p:cNvPr>
              <p:cNvSpPr>
                <a:spLocks noChangeAspect="1"/>
              </p:cNvSpPr>
              <p:nvPr/>
            </p:nvSpPr>
            <p:spPr>
              <a:xfrm flipV="1">
                <a:off x="2526" y="3071"/>
                <a:ext cx="118" cy="11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 name="直接连接符 327712">
                <a:extLst>
                  <a:ext uri="{FF2B5EF4-FFF2-40B4-BE49-F238E27FC236}">
                    <a16:creationId xmlns:a16="http://schemas.microsoft.com/office/drawing/2014/main" id="{12E233B9-8081-2E4E-CB59-85CB48286C2A}"/>
                  </a:ext>
                </a:extLst>
              </p:cNvPr>
              <p:cNvSpPr>
                <a:spLocks noChangeAspect="1"/>
              </p:cNvSpPr>
              <p:nvPr/>
            </p:nvSpPr>
            <p:spPr>
              <a:xfrm flipV="1">
                <a:off x="2985" y="2614"/>
                <a:ext cx="116" cy="11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 name="直接连接符 327713">
                <a:extLst>
                  <a:ext uri="{FF2B5EF4-FFF2-40B4-BE49-F238E27FC236}">
                    <a16:creationId xmlns:a16="http://schemas.microsoft.com/office/drawing/2014/main" id="{3452647C-676C-80CB-8BD5-C8C0D8FE7251}"/>
                  </a:ext>
                </a:extLst>
              </p:cNvPr>
              <p:cNvSpPr>
                <a:spLocks noChangeAspect="1"/>
              </p:cNvSpPr>
              <p:nvPr/>
            </p:nvSpPr>
            <p:spPr>
              <a:xfrm flipV="1">
                <a:off x="2585" y="3189"/>
                <a:ext cx="17" cy="1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 name="直接连接符 327714">
                <a:extLst>
                  <a:ext uri="{FF2B5EF4-FFF2-40B4-BE49-F238E27FC236}">
                    <a16:creationId xmlns:a16="http://schemas.microsoft.com/office/drawing/2014/main" id="{B0B4F80D-4AA4-0212-CCC7-E84CE3154A4F}"/>
                  </a:ext>
                </a:extLst>
              </p:cNvPr>
              <p:cNvSpPr>
                <a:spLocks noChangeAspect="1"/>
              </p:cNvSpPr>
              <p:nvPr/>
            </p:nvSpPr>
            <p:spPr>
              <a:xfrm flipV="1">
                <a:off x="3189" y="2571"/>
                <a:ext cx="31" cy="3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 name="直接连接符 327715">
                <a:extLst>
                  <a:ext uri="{FF2B5EF4-FFF2-40B4-BE49-F238E27FC236}">
                    <a16:creationId xmlns:a16="http://schemas.microsoft.com/office/drawing/2014/main" id="{BDDB6853-7A4D-50D9-5D2C-E5287BC9845F}"/>
                  </a:ext>
                </a:extLst>
              </p:cNvPr>
              <p:cNvSpPr>
                <a:spLocks noChangeAspect="1"/>
              </p:cNvSpPr>
              <p:nvPr/>
            </p:nvSpPr>
            <p:spPr>
              <a:xfrm flipV="1">
                <a:off x="2602" y="3071"/>
                <a:ext cx="119" cy="11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 name="直接连接符 327716">
                <a:extLst>
                  <a:ext uri="{FF2B5EF4-FFF2-40B4-BE49-F238E27FC236}">
                    <a16:creationId xmlns:a16="http://schemas.microsoft.com/office/drawing/2014/main" id="{69365358-84C2-7099-4E94-39B7D7365388}"/>
                  </a:ext>
                </a:extLst>
              </p:cNvPr>
              <p:cNvSpPr>
                <a:spLocks noChangeAspect="1"/>
              </p:cNvSpPr>
              <p:nvPr/>
            </p:nvSpPr>
            <p:spPr>
              <a:xfrm flipV="1">
                <a:off x="3061" y="2691"/>
                <a:ext cx="40" cy="3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 name="直接连接符 327717">
                <a:extLst>
                  <a:ext uri="{FF2B5EF4-FFF2-40B4-BE49-F238E27FC236}">
                    <a16:creationId xmlns:a16="http://schemas.microsoft.com/office/drawing/2014/main" id="{C59A8F9B-3614-18AF-0515-AAFA9907AD00}"/>
                  </a:ext>
                </a:extLst>
              </p:cNvPr>
              <p:cNvSpPr>
                <a:spLocks noChangeAspect="1"/>
              </p:cNvSpPr>
              <p:nvPr/>
            </p:nvSpPr>
            <p:spPr>
              <a:xfrm flipV="1">
                <a:off x="2695" y="3071"/>
                <a:ext cx="102" cy="10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 name="直接连接符 327718">
                <a:extLst>
                  <a:ext uri="{FF2B5EF4-FFF2-40B4-BE49-F238E27FC236}">
                    <a16:creationId xmlns:a16="http://schemas.microsoft.com/office/drawing/2014/main" id="{DB22EDBF-E7F6-A635-3EFD-642EDB22260F}"/>
                  </a:ext>
                </a:extLst>
              </p:cNvPr>
              <p:cNvSpPr>
                <a:spLocks noChangeAspect="1"/>
              </p:cNvSpPr>
              <p:nvPr/>
            </p:nvSpPr>
            <p:spPr>
              <a:xfrm flipV="1">
                <a:off x="2771" y="3071"/>
                <a:ext cx="103" cy="10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 name="直接连接符 327719">
                <a:extLst>
                  <a:ext uri="{FF2B5EF4-FFF2-40B4-BE49-F238E27FC236}">
                    <a16:creationId xmlns:a16="http://schemas.microsoft.com/office/drawing/2014/main" id="{8F36C8C9-4102-4CE3-BA74-D680FBE4F277}"/>
                  </a:ext>
                </a:extLst>
              </p:cNvPr>
              <p:cNvSpPr>
                <a:spLocks noChangeAspect="1"/>
              </p:cNvSpPr>
              <p:nvPr/>
            </p:nvSpPr>
            <p:spPr>
              <a:xfrm flipV="1">
                <a:off x="2822" y="3071"/>
                <a:ext cx="128" cy="12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 name="直接连接符 327720">
                <a:extLst>
                  <a:ext uri="{FF2B5EF4-FFF2-40B4-BE49-F238E27FC236}">
                    <a16:creationId xmlns:a16="http://schemas.microsoft.com/office/drawing/2014/main" id="{3FEFEC93-3C5E-4915-5386-D59EC1FCE310}"/>
                  </a:ext>
                </a:extLst>
              </p:cNvPr>
              <p:cNvSpPr>
                <a:spLocks noChangeAspect="1"/>
              </p:cNvSpPr>
              <p:nvPr/>
            </p:nvSpPr>
            <p:spPr>
              <a:xfrm flipV="1">
                <a:off x="2845" y="3071"/>
                <a:ext cx="181" cy="18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 name="任意多边形 327721">
                <a:extLst>
                  <a:ext uri="{FF2B5EF4-FFF2-40B4-BE49-F238E27FC236}">
                    <a16:creationId xmlns:a16="http://schemas.microsoft.com/office/drawing/2014/main" id="{80D027D2-B53B-A597-0166-1E1FB5ADF786}"/>
                  </a:ext>
                </a:extLst>
              </p:cNvPr>
              <p:cNvSpPr>
                <a:spLocks noChangeAspect="1"/>
              </p:cNvSpPr>
              <p:nvPr/>
            </p:nvSpPr>
            <p:spPr>
              <a:xfrm>
                <a:off x="2846" y="3073"/>
                <a:ext cx="255" cy="255"/>
              </a:xfrm>
              <a:custGeom>
                <a:avLst/>
                <a:gdLst/>
                <a:ahLst/>
                <a:cxnLst/>
                <a:rect l="0" t="0" r="0" b="0"/>
                <a:pathLst>
                  <a:path w="2634" h="2636">
                    <a:moveTo>
                      <a:pt x="0" y="2636"/>
                    </a:moveTo>
                    <a:lnTo>
                      <a:pt x="153" y="2483"/>
                    </a:lnTo>
                    <a:lnTo>
                      <a:pt x="2634"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 name="任意多边形 327722">
                <a:extLst>
                  <a:ext uri="{FF2B5EF4-FFF2-40B4-BE49-F238E27FC236}">
                    <a16:creationId xmlns:a16="http://schemas.microsoft.com/office/drawing/2014/main" id="{FB67F323-DB68-24CF-8185-AC73EA97E295}"/>
                  </a:ext>
                </a:extLst>
              </p:cNvPr>
              <p:cNvSpPr>
                <a:spLocks noChangeAspect="1"/>
              </p:cNvSpPr>
              <p:nvPr/>
            </p:nvSpPr>
            <p:spPr>
              <a:xfrm>
                <a:off x="2846" y="3149"/>
                <a:ext cx="255" cy="255"/>
              </a:xfrm>
              <a:custGeom>
                <a:avLst/>
                <a:gdLst/>
                <a:ahLst/>
                <a:cxnLst/>
                <a:rect l="0" t="0" r="0" b="0"/>
                <a:pathLst>
                  <a:path w="2634" h="2637">
                    <a:moveTo>
                      <a:pt x="0" y="2637"/>
                    </a:moveTo>
                    <a:lnTo>
                      <a:pt x="941" y="1694"/>
                    </a:lnTo>
                    <a:lnTo>
                      <a:pt x="2634"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 name="任意多边形 327723">
                <a:extLst>
                  <a:ext uri="{FF2B5EF4-FFF2-40B4-BE49-F238E27FC236}">
                    <a16:creationId xmlns:a16="http://schemas.microsoft.com/office/drawing/2014/main" id="{9420A174-A5E7-B6C2-D888-CD9AF2B6A43D}"/>
                  </a:ext>
                </a:extLst>
              </p:cNvPr>
              <p:cNvSpPr>
                <a:spLocks noChangeAspect="1"/>
              </p:cNvSpPr>
              <p:nvPr/>
            </p:nvSpPr>
            <p:spPr>
              <a:xfrm>
                <a:off x="2846" y="3198"/>
                <a:ext cx="282" cy="283"/>
              </a:xfrm>
              <a:custGeom>
                <a:avLst/>
                <a:gdLst/>
                <a:ahLst/>
                <a:cxnLst/>
                <a:rect l="0" t="0" r="0" b="0"/>
                <a:pathLst>
                  <a:path w="2915" h="2917">
                    <a:moveTo>
                      <a:pt x="0" y="2917"/>
                    </a:moveTo>
                    <a:lnTo>
                      <a:pt x="1730" y="1185"/>
                    </a:lnTo>
                    <a:lnTo>
                      <a:pt x="2915"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 name="直接连接符 327724">
                <a:extLst>
                  <a:ext uri="{FF2B5EF4-FFF2-40B4-BE49-F238E27FC236}">
                    <a16:creationId xmlns:a16="http://schemas.microsoft.com/office/drawing/2014/main" id="{5CAECA1E-E2ED-D4EA-620D-E310197147AB}"/>
                  </a:ext>
                </a:extLst>
              </p:cNvPr>
              <p:cNvSpPr>
                <a:spLocks noChangeAspect="1"/>
              </p:cNvSpPr>
              <p:nvPr/>
            </p:nvSpPr>
            <p:spPr>
              <a:xfrm flipV="1">
                <a:off x="2871" y="3353"/>
                <a:ext cx="179" cy="17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 name="直接连接符 327725">
                <a:extLst>
                  <a:ext uri="{FF2B5EF4-FFF2-40B4-BE49-F238E27FC236}">
                    <a16:creationId xmlns:a16="http://schemas.microsoft.com/office/drawing/2014/main" id="{F9CD2EC6-CDD3-BB9D-C3C0-8F0D43B0A09C}"/>
                  </a:ext>
                </a:extLst>
              </p:cNvPr>
              <p:cNvSpPr>
                <a:spLocks noChangeAspect="1"/>
              </p:cNvSpPr>
              <p:nvPr/>
            </p:nvSpPr>
            <p:spPr>
              <a:xfrm flipV="1">
                <a:off x="3153" y="3198"/>
                <a:ext cx="51" cy="5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 name="直接连接符 327726">
                <a:extLst>
                  <a:ext uri="{FF2B5EF4-FFF2-40B4-BE49-F238E27FC236}">
                    <a16:creationId xmlns:a16="http://schemas.microsoft.com/office/drawing/2014/main" id="{82304F21-A237-7EA6-C9BC-2E699C355867}"/>
                  </a:ext>
                </a:extLst>
              </p:cNvPr>
              <p:cNvSpPr>
                <a:spLocks noChangeAspect="1"/>
              </p:cNvSpPr>
              <p:nvPr/>
            </p:nvSpPr>
            <p:spPr>
              <a:xfrm flipV="1">
                <a:off x="3051" y="3336"/>
                <a:ext cx="16" cy="15"/>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 name="任意多边形 327727">
                <a:extLst>
                  <a:ext uri="{FF2B5EF4-FFF2-40B4-BE49-F238E27FC236}">
                    <a16:creationId xmlns:a16="http://schemas.microsoft.com/office/drawing/2014/main" id="{4897D2A9-BE02-B9F6-23AB-0D2FB03D47A7}"/>
                  </a:ext>
                </a:extLst>
              </p:cNvPr>
              <p:cNvSpPr>
                <a:spLocks noChangeAspect="1"/>
              </p:cNvSpPr>
              <p:nvPr/>
            </p:nvSpPr>
            <p:spPr>
              <a:xfrm>
                <a:off x="3077" y="3251"/>
                <a:ext cx="74" cy="75"/>
              </a:xfrm>
              <a:custGeom>
                <a:avLst/>
                <a:gdLst/>
                <a:ahLst/>
                <a:cxnLst/>
                <a:rect l="0" t="0" r="0" b="0"/>
                <a:pathLst>
                  <a:path w="774" h="775">
                    <a:moveTo>
                      <a:pt x="774" y="0"/>
                    </a:moveTo>
                    <a:lnTo>
                      <a:pt x="132" y="642"/>
                    </a:lnTo>
                    <a:lnTo>
                      <a:pt x="0" y="775"/>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 name="直接连接符 327728">
                <a:extLst>
                  <a:ext uri="{FF2B5EF4-FFF2-40B4-BE49-F238E27FC236}">
                    <a16:creationId xmlns:a16="http://schemas.microsoft.com/office/drawing/2014/main" id="{A7D0DF4B-D8D4-F246-1ED1-1CA95AB634E7}"/>
                  </a:ext>
                </a:extLst>
              </p:cNvPr>
              <p:cNvSpPr>
                <a:spLocks noChangeAspect="1"/>
              </p:cNvSpPr>
              <p:nvPr/>
            </p:nvSpPr>
            <p:spPr>
              <a:xfrm flipV="1">
                <a:off x="2941" y="3429"/>
                <a:ext cx="109" cy="10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 name="直接连接符 327729">
                <a:extLst>
                  <a:ext uri="{FF2B5EF4-FFF2-40B4-BE49-F238E27FC236}">
                    <a16:creationId xmlns:a16="http://schemas.microsoft.com/office/drawing/2014/main" id="{8B7DB970-F929-A596-7EC4-393E8A8237DA}"/>
                  </a:ext>
                </a:extLst>
              </p:cNvPr>
              <p:cNvSpPr>
                <a:spLocks noChangeAspect="1"/>
              </p:cNvSpPr>
              <p:nvPr/>
            </p:nvSpPr>
            <p:spPr>
              <a:xfrm flipV="1">
                <a:off x="3017" y="3506"/>
                <a:ext cx="33" cy="3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 name="直接连接符 327730">
                <a:extLst>
                  <a:ext uri="{FF2B5EF4-FFF2-40B4-BE49-F238E27FC236}">
                    <a16:creationId xmlns:a16="http://schemas.microsoft.com/office/drawing/2014/main" id="{C9BC72EF-987F-AF0F-4B2B-3E0A54AF4402}"/>
                  </a:ext>
                </a:extLst>
              </p:cNvPr>
              <p:cNvSpPr>
                <a:spLocks noChangeAspect="1"/>
              </p:cNvSpPr>
              <p:nvPr/>
            </p:nvSpPr>
            <p:spPr>
              <a:xfrm>
                <a:off x="2489" y="3071"/>
                <a:ext cx="612" cy="1"/>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 name="直接连接符 327731">
                <a:extLst>
                  <a:ext uri="{FF2B5EF4-FFF2-40B4-BE49-F238E27FC236}">
                    <a16:creationId xmlns:a16="http://schemas.microsoft.com/office/drawing/2014/main" id="{CD94E031-729F-A71B-5A28-ECFEFBD624AA}"/>
                  </a:ext>
                </a:extLst>
              </p:cNvPr>
              <p:cNvSpPr>
                <a:spLocks noChangeAspect="1"/>
              </p:cNvSpPr>
              <p:nvPr/>
            </p:nvSpPr>
            <p:spPr>
              <a:xfrm>
                <a:off x="2489" y="2730"/>
                <a:ext cx="612" cy="1"/>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 name="直接连接符 327732">
                <a:extLst>
                  <a:ext uri="{FF2B5EF4-FFF2-40B4-BE49-F238E27FC236}">
                    <a16:creationId xmlns:a16="http://schemas.microsoft.com/office/drawing/2014/main" id="{891F385B-D727-7770-D171-64CDDC469607}"/>
                  </a:ext>
                </a:extLst>
              </p:cNvPr>
              <p:cNvSpPr>
                <a:spLocks noChangeAspect="1"/>
              </p:cNvSpPr>
              <p:nvPr/>
            </p:nvSpPr>
            <p:spPr>
              <a:xfrm>
                <a:off x="2897" y="3538"/>
                <a:ext cx="153" cy="1"/>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56" name="组合 327733">
                <a:extLst>
                  <a:ext uri="{FF2B5EF4-FFF2-40B4-BE49-F238E27FC236}">
                    <a16:creationId xmlns:a16="http://schemas.microsoft.com/office/drawing/2014/main" id="{F6A0A287-6F4E-AE7F-7F57-400B12ADA4BE}"/>
                  </a:ext>
                </a:extLst>
              </p:cNvPr>
              <p:cNvGrpSpPr/>
              <p:nvPr/>
            </p:nvGrpSpPr>
            <p:grpSpPr>
              <a:xfrm>
                <a:off x="2716" y="3313"/>
                <a:ext cx="522" cy="0"/>
                <a:chOff x="2716" y="3313"/>
                <a:chExt cx="522" cy="0"/>
              </a:xfrm>
            </p:grpSpPr>
            <p:sp>
              <p:nvSpPr>
                <p:cNvPr id="102" name="直接连接符 327734">
                  <a:extLst>
                    <a:ext uri="{FF2B5EF4-FFF2-40B4-BE49-F238E27FC236}">
                      <a16:creationId xmlns:a16="http://schemas.microsoft.com/office/drawing/2014/main" id="{03D88EB2-B794-6717-21B1-9B2C14DB56C6}"/>
                    </a:ext>
                  </a:extLst>
                </p:cNvPr>
                <p:cNvSpPr>
                  <a:spLocks noChangeAspect="1"/>
                </p:cNvSpPr>
                <p:nvPr/>
              </p:nvSpPr>
              <p:spPr>
                <a:xfrm flipH="1">
                  <a:off x="3035" y="3313"/>
                  <a:ext cx="203" cy="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3" name="直接连接符 327735">
                  <a:extLst>
                    <a:ext uri="{FF2B5EF4-FFF2-40B4-BE49-F238E27FC236}">
                      <a16:creationId xmlns:a16="http://schemas.microsoft.com/office/drawing/2014/main" id="{1EF69337-BDF1-74A1-3E45-7D33D639955C}"/>
                    </a:ext>
                  </a:extLst>
                </p:cNvPr>
                <p:cNvSpPr>
                  <a:spLocks noChangeAspect="1"/>
                </p:cNvSpPr>
                <p:nvPr/>
              </p:nvSpPr>
              <p:spPr>
                <a:xfrm flipH="1">
                  <a:off x="2958" y="3313"/>
                  <a:ext cx="38" cy="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4" name="直接连接符 327736">
                  <a:extLst>
                    <a:ext uri="{FF2B5EF4-FFF2-40B4-BE49-F238E27FC236}">
                      <a16:creationId xmlns:a16="http://schemas.microsoft.com/office/drawing/2014/main" id="{1FB464AB-FF1C-7054-51B7-3B38034E9FD9}"/>
                    </a:ext>
                  </a:extLst>
                </p:cNvPr>
                <p:cNvSpPr>
                  <a:spLocks noChangeAspect="1"/>
                </p:cNvSpPr>
                <p:nvPr/>
              </p:nvSpPr>
              <p:spPr>
                <a:xfrm flipH="1">
                  <a:off x="2716" y="3313"/>
                  <a:ext cx="204" cy="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57" name="组合 327737">
                <a:extLst>
                  <a:ext uri="{FF2B5EF4-FFF2-40B4-BE49-F238E27FC236}">
                    <a16:creationId xmlns:a16="http://schemas.microsoft.com/office/drawing/2014/main" id="{44BA6921-D9AB-24DF-8DAE-2960F150E612}"/>
                  </a:ext>
                </a:extLst>
              </p:cNvPr>
              <p:cNvGrpSpPr/>
              <p:nvPr/>
            </p:nvGrpSpPr>
            <p:grpSpPr>
              <a:xfrm>
                <a:off x="2716" y="2488"/>
                <a:ext cx="522" cy="1"/>
                <a:chOff x="2716" y="2488"/>
                <a:chExt cx="522" cy="1"/>
              </a:xfrm>
            </p:grpSpPr>
            <p:sp>
              <p:nvSpPr>
                <p:cNvPr id="99" name="直接连接符 327738">
                  <a:extLst>
                    <a:ext uri="{FF2B5EF4-FFF2-40B4-BE49-F238E27FC236}">
                      <a16:creationId xmlns:a16="http://schemas.microsoft.com/office/drawing/2014/main" id="{32EDA526-ECF7-A3D8-5228-4B3B5F94DAD4}"/>
                    </a:ext>
                  </a:extLst>
                </p:cNvPr>
                <p:cNvSpPr>
                  <a:spLocks noChangeAspect="1"/>
                </p:cNvSpPr>
                <p:nvPr/>
              </p:nvSpPr>
              <p:spPr>
                <a:xfrm flipH="1">
                  <a:off x="3035" y="2488"/>
                  <a:ext cx="203"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0" name="直接连接符 327739">
                  <a:extLst>
                    <a:ext uri="{FF2B5EF4-FFF2-40B4-BE49-F238E27FC236}">
                      <a16:creationId xmlns:a16="http://schemas.microsoft.com/office/drawing/2014/main" id="{F6EE07C2-5AE0-0C3C-CB93-E9B380AB0A26}"/>
                    </a:ext>
                  </a:extLst>
                </p:cNvPr>
                <p:cNvSpPr>
                  <a:spLocks noChangeAspect="1"/>
                </p:cNvSpPr>
                <p:nvPr/>
              </p:nvSpPr>
              <p:spPr>
                <a:xfrm flipH="1">
                  <a:off x="2958" y="2488"/>
                  <a:ext cx="3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1" name="直接连接符 327740">
                  <a:extLst>
                    <a:ext uri="{FF2B5EF4-FFF2-40B4-BE49-F238E27FC236}">
                      <a16:creationId xmlns:a16="http://schemas.microsoft.com/office/drawing/2014/main" id="{1DEB4B8A-0172-176E-3D1F-3D3E65DB3C9E}"/>
                    </a:ext>
                  </a:extLst>
                </p:cNvPr>
                <p:cNvSpPr>
                  <a:spLocks noChangeAspect="1"/>
                </p:cNvSpPr>
                <p:nvPr/>
              </p:nvSpPr>
              <p:spPr>
                <a:xfrm flipH="1">
                  <a:off x="2716" y="2488"/>
                  <a:ext cx="20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58" name="组合 327741">
                <a:extLst>
                  <a:ext uri="{FF2B5EF4-FFF2-40B4-BE49-F238E27FC236}">
                    <a16:creationId xmlns:a16="http://schemas.microsoft.com/office/drawing/2014/main" id="{CA11EFD7-311B-E415-94BD-A28CEE8C2AA9}"/>
                  </a:ext>
                </a:extLst>
              </p:cNvPr>
              <p:cNvGrpSpPr/>
              <p:nvPr/>
            </p:nvGrpSpPr>
            <p:grpSpPr>
              <a:xfrm>
                <a:off x="2330" y="2901"/>
                <a:ext cx="973" cy="0"/>
                <a:chOff x="2330" y="2901"/>
                <a:chExt cx="973" cy="0"/>
              </a:xfrm>
            </p:grpSpPr>
            <p:sp>
              <p:nvSpPr>
                <p:cNvPr id="94" name="直接连接符 327742">
                  <a:extLst>
                    <a:ext uri="{FF2B5EF4-FFF2-40B4-BE49-F238E27FC236}">
                      <a16:creationId xmlns:a16="http://schemas.microsoft.com/office/drawing/2014/main" id="{457B8BD1-C751-DC11-2D6D-FCFB3A9B10BE}"/>
                    </a:ext>
                  </a:extLst>
                </p:cNvPr>
                <p:cNvSpPr>
                  <a:spLocks noChangeAspect="1"/>
                </p:cNvSpPr>
                <p:nvPr/>
              </p:nvSpPr>
              <p:spPr>
                <a:xfrm>
                  <a:off x="2330" y="2901"/>
                  <a:ext cx="256" cy="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5" name="直接连接符 327743">
                  <a:extLst>
                    <a:ext uri="{FF2B5EF4-FFF2-40B4-BE49-F238E27FC236}">
                      <a16:creationId xmlns:a16="http://schemas.microsoft.com/office/drawing/2014/main" id="{CBAD99A5-D536-2D69-9B8B-DB708739CB6F}"/>
                    </a:ext>
                  </a:extLst>
                </p:cNvPr>
                <p:cNvSpPr>
                  <a:spLocks noChangeAspect="1"/>
                </p:cNvSpPr>
                <p:nvPr/>
              </p:nvSpPr>
              <p:spPr>
                <a:xfrm>
                  <a:off x="2624" y="2901"/>
                  <a:ext cx="38" cy="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6" name="直接连接符 327744">
                  <a:extLst>
                    <a:ext uri="{FF2B5EF4-FFF2-40B4-BE49-F238E27FC236}">
                      <a16:creationId xmlns:a16="http://schemas.microsoft.com/office/drawing/2014/main" id="{B1621E31-D947-D195-D0D4-406D0E917ACC}"/>
                    </a:ext>
                  </a:extLst>
                </p:cNvPr>
                <p:cNvSpPr>
                  <a:spLocks noChangeAspect="1"/>
                </p:cNvSpPr>
                <p:nvPr/>
              </p:nvSpPr>
              <p:spPr>
                <a:xfrm>
                  <a:off x="2701" y="2901"/>
                  <a:ext cx="231" cy="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7" name="直接连接符 327745">
                  <a:extLst>
                    <a:ext uri="{FF2B5EF4-FFF2-40B4-BE49-F238E27FC236}">
                      <a16:creationId xmlns:a16="http://schemas.microsoft.com/office/drawing/2014/main" id="{9933F15D-3376-1B59-7657-38B3F7E9BF0E}"/>
                    </a:ext>
                  </a:extLst>
                </p:cNvPr>
                <p:cNvSpPr>
                  <a:spLocks noChangeAspect="1"/>
                </p:cNvSpPr>
                <p:nvPr/>
              </p:nvSpPr>
              <p:spPr>
                <a:xfrm>
                  <a:off x="2971" y="2901"/>
                  <a:ext cx="39" cy="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8" name="直接连接符 327746">
                  <a:extLst>
                    <a:ext uri="{FF2B5EF4-FFF2-40B4-BE49-F238E27FC236}">
                      <a16:creationId xmlns:a16="http://schemas.microsoft.com/office/drawing/2014/main" id="{F4F05367-9060-C6DE-1F00-CF36E0883D7E}"/>
                    </a:ext>
                  </a:extLst>
                </p:cNvPr>
                <p:cNvSpPr>
                  <a:spLocks noChangeAspect="1"/>
                </p:cNvSpPr>
                <p:nvPr/>
              </p:nvSpPr>
              <p:spPr>
                <a:xfrm>
                  <a:off x="3048" y="2901"/>
                  <a:ext cx="255" cy="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59" name="直接连接符 327747">
                <a:extLst>
                  <a:ext uri="{FF2B5EF4-FFF2-40B4-BE49-F238E27FC236}">
                    <a16:creationId xmlns:a16="http://schemas.microsoft.com/office/drawing/2014/main" id="{77BA34A8-A657-E00E-6991-F4B14FB05C61}"/>
                  </a:ext>
                </a:extLst>
              </p:cNvPr>
              <p:cNvSpPr>
                <a:spLocks noChangeAspect="1"/>
              </p:cNvSpPr>
              <p:nvPr/>
            </p:nvSpPr>
            <p:spPr>
              <a:xfrm>
                <a:off x="2489" y="2658"/>
                <a:ext cx="0" cy="485"/>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 name="直接连接符 327748">
                <a:extLst>
                  <a:ext uri="{FF2B5EF4-FFF2-40B4-BE49-F238E27FC236}">
                    <a16:creationId xmlns:a16="http://schemas.microsoft.com/office/drawing/2014/main" id="{D7D8857E-2CA9-82EA-92BC-9108BC6BB2EC}"/>
                  </a:ext>
                </a:extLst>
              </p:cNvPr>
              <p:cNvSpPr>
                <a:spLocks noChangeAspect="1"/>
              </p:cNvSpPr>
              <p:nvPr/>
            </p:nvSpPr>
            <p:spPr>
              <a:xfrm>
                <a:off x="2412" y="3189"/>
                <a:ext cx="25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 name="直接连接符 327749">
                <a:extLst>
                  <a:ext uri="{FF2B5EF4-FFF2-40B4-BE49-F238E27FC236}">
                    <a16:creationId xmlns:a16="http://schemas.microsoft.com/office/drawing/2014/main" id="{23954D36-A0D8-75F8-254A-C1D21C85E36A}"/>
                  </a:ext>
                </a:extLst>
              </p:cNvPr>
              <p:cNvSpPr>
                <a:spLocks noChangeAspect="1"/>
              </p:cNvSpPr>
              <p:nvPr/>
            </p:nvSpPr>
            <p:spPr>
              <a:xfrm>
                <a:off x="2429" y="3207"/>
                <a:ext cx="230" cy="1"/>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 name="直接连接符 327750">
                <a:extLst>
                  <a:ext uri="{FF2B5EF4-FFF2-40B4-BE49-F238E27FC236}">
                    <a16:creationId xmlns:a16="http://schemas.microsoft.com/office/drawing/2014/main" id="{5E36EB18-0686-110D-CEF6-D943FA5C7ED3}"/>
                  </a:ext>
                </a:extLst>
              </p:cNvPr>
              <p:cNvSpPr>
                <a:spLocks noChangeAspect="1"/>
              </p:cNvSpPr>
              <p:nvPr/>
            </p:nvSpPr>
            <p:spPr>
              <a:xfrm>
                <a:off x="2403" y="3181"/>
                <a:ext cx="26" cy="26"/>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 name="直接连接符 327751">
                <a:extLst>
                  <a:ext uri="{FF2B5EF4-FFF2-40B4-BE49-F238E27FC236}">
                    <a16:creationId xmlns:a16="http://schemas.microsoft.com/office/drawing/2014/main" id="{AD5A92B1-53C8-14DB-AF2B-0034A14562C3}"/>
                  </a:ext>
                </a:extLst>
              </p:cNvPr>
              <p:cNvSpPr>
                <a:spLocks noChangeAspect="1"/>
              </p:cNvSpPr>
              <p:nvPr/>
            </p:nvSpPr>
            <p:spPr>
              <a:xfrm>
                <a:off x="2403" y="3143"/>
                <a:ext cx="86" cy="0"/>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 name="直接连接符 327752">
                <a:extLst>
                  <a:ext uri="{FF2B5EF4-FFF2-40B4-BE49-F238E27FC236}">
                    <a16:creationId xmlns:a16="http://schemas.microsoft.com/office/drawing/2014/main" id="{68B0CF0A-DDD9-5E30-B864-7DFC2743E117}"/>
                  </a:ext>
                </a:extLst>
              </p:cNvPr>
              <p:cNvSpPr>
                <a:spLocks noChangeAspect="1"/>
              </p:cNvSpPr>
              <p:nvPr/>
            </p:nvSpPr>
            <p:spPr>
              <a:xfrm>
                <a:off x="2846" y="3258"/>
                <a:ext cx="0" cy="230"/>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 name="任意多边形 327753">
                <a:extLst>
                  <a:ext uri="{FF2B5EF4-FFF2-40B4-BE49-F238E27FC236}">
                    <a16:creationId xmlns:a16="http://schemas.microsoft.com/office/drawing/2014/main" id="{84446519-83DB-1920-CAEF-332CA096BB23}"/>
                  </a:ext>
                </a:extLst>
              </p:cNvPr>
              <p:cNvSpPr>
                <a:spLocks noChangeAspect="1"/>
              </p:cNvSpPr>
              <p:nvPr/>
            </p:nvSpPr>
            <p:spPr>
              <a:xfrm>
                <a:off x="2846" y="3488"/>
                <a:ext cx="51" cy="50"/>
              </a:xfrm>
              <a:custGeom>
                <a:avLst/>
                <a:gdLst/>
                <a:ahLst/>
                <a:cxnLst/>
                <a:rect l="0" t="0" r="0" b="0"/>
                <a:pathLst>
                  <a:path w="527" h="527">
                    <a:moveTo>
                      <a:pt x="0" y="0"/>
                    </a:moveTo>
                    <a:lnTo>
                      <a:pt x="1" y="24"/>
                    </a:lnTo>
                    <a:lnTo>
                      <a:pt x="2" y="49"/>
                    </a:lnTo>
                    <a:lnTo>
                      <a:pt x="6" y="72"/>
                    </a:lnTo>
                    <a:lnTo>
                      <a:pt x="9" y="97"/>
                    </a:lnTo>
                    <a:lnTo>
                      <a:pt x="14" y="120"/>
                    </a:lnTo>
                    <a:lnTo>
                      <a:pt x="20" y="145"/>
                    </a:lnTo>
                    <a:lnTo>
                      <a:pt x="28" y="167"/>
                    </a:lnTo>
                    <a:lnTo>
                      <a:pt x="36" y="190"/>
                    </a:lnTo>
                    <a:lnTo>
                      <a:pt x="45" y="212"/>
                    </a:lnTo>
                    <a:lnTo>
                      <a:pt x="56" y="234"/>
                    </a:lnTo>
                    <a:lnTo>
                      <a:pt x="66" y="257"/>
                    </a:lnTo>
                    <a:lnTo>
                      <a:pt x="79" y="278"/>
                    </a:lnTo>
                    <a:lnTo>
                      <a:pt x="92" y="297"/>
                    </a:lnTo>
                    <a:lnTo>
                      <a:pt x="106" y="317"/>
                    </a:lnTo>
                    <a:lnTo>
                      <a:pt x="121" y="337"/>
                    </a:lnTo>
                    <a:lnTo>
                      <a:pt x="137" y="355"/>
                    </a:lnTo>
                    <a:lnTo>
                      <a:pt x="154" y="372"/>
                    </a:lnTo>
                    <a:lnTo>
                      <a:pt x="172" y="390"/>
                    </a:lnTo>
                    <a:lnTo>
                      <a:pt x="190" y="406"/>
                    </a:lnTo>
                    <a:lnTo>
                      <a:pt x="210" y="421"/>
                    </a:lnTo>
                    <a:lnTo>
                      <a:pt x="230" y="435"/>
                    </a:lnTo>
                    <a:lnTo>
                      <a:pt x="249" y="448"/>
                    </a:lnTo>
                    <a:lnTo>
                      <a:pt x="270" y="461"/>
                    </a:lnTo>
                    <a:lnTo>
                      <a:pt x="293" y="471"/>
                    </a:lnTo>
                    <a:lnTo>
                      <a:pt x="314" y="482"/>
                    </a:lnTo>
                    <a:lnTo>
                      <a:pt x="337" y="491"/>
                    </a:lnTo>
                    <a:lnTo>
                      <a:pt x="359" y="499"/>
                    </a:lnTo>
                    <a:lnTo>
                      <a:pt x="382" y="507"/>
                    </a:lnTo>
                    <a:lnTo>
                      <a:pt x="406" y="513"/>
                    </a:lnTo>
                    <a:lnTo>
                      <a:pt x="430" y="518"/>
                    </a:lnTo>
                    <a:lnTo>
                      <a:pt x="454" y="523"/>
                    </a:lnTo>
                    <a:lnTo>
                      <a:pt x="478" y="525"/>
                    </a:lnTo>
                    <a:lnTo>
                      <a:pt x="503" y="526"/>
                    </a:lnTo>
                    <a:lnTo>
                      <a:pt x="527" y="527"/>
                    </a:lnTo>
                  </a:path>
                </a:pathLst>
              </a:custGeom>
              <a:noFill/>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 name="直接连接符 327754">
                <a:extLst>
                  <a:ext uri="{FF2B5EF4-FFF2-40B4-BE49-F238E27FC236}">
                    <a16:creationId xmlns:a16="http://schemas.microsoft.com/office/drawing/2014/main" id="{0EC6E66F-E4FC-6BAE-FA00-32C2BBA8C894}"/>
                  </a:ext>
                </a:extLst>
              </p:cNvPr>
              <p:cNvSpPr>
                <a:spLocks noChangeAspect="1"/>
              </p:cNvSpPr>
              <p:nvPr/>
            </p:nvSpPr>
            <p:spPr>
              <a:xfrm>
                <a:off x="2693" y="3172"/>
                <a:ext cx="67" cy="1"/>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 name="任意多边形 327755">
                <a:extLst>
                  <a:ext uri="{FF2B5EF4-FFF2-40B4-BE49-F238E27FC236}">
                    <a16:creationId xmlns:a16="http://schemas.microsoft.com/office/drawing/2014/main" id="{FF088F6F-7D4A-E6AF-769E-5C714B478BF2}"/>
                  </a:ext>
                </a:extLst>
              </p:cNvPr>
              <p:cNvSpPr>
                <a:spLocks noChangeAspect="1"/>
              </p:cNvSpPr>
              <p:nvPr/>
            </p:nvSpPr>
            <p:spPr>
              <a:xfrm>
                <a:off x="2659" y="3172"/>
                <a:ext cx="34" cy="35"/>
              </a:xfrm>
              <a:custGeom>
                <a:avLst/>
                <a:gdLst/>
                <a:ahLst/>
                <a:cxnLst/>
                <a:rect l="0" t="0" r="0" b="0"/>
                <a:pathLst>
                  <a:path w="351" h="352">
                    <a:moveTo>
                      <a:pt x="351" y="0"/>
                    </a:moveTo>
                    <a:lnTo>
                      <a:pt x="331" y="0"/>
                    </a:lnTo>
                    <a:lnTo>
                      <a:pt x="311" y="2"/>
                    </a:lnTo>
                    <a:lnTo>
                      <a:pt x="293" y="5"/>
                    </a:lnTo>
                    <a:lnTo>
                      <a:pt x="273" y="9"/>
                    </a:lnTo>
                    <a:lnTo>
                      <a:pt x="254" y="13"/>
                    </a:lnTo>
                    <a:lnTo>
                      <a:pt x="235" y="19"/>
                    </a:lnTo>
                    <a:lnTo>
                      <a:pt x="217" y="26"/>
                    </a:lnTo>
                    <a:lnTo>
                      <a:pt x="199" y="34"/>
                    </a:lnTo>
                    <a:lnTo>
                      <a:pt x="182" y="44"/>
                    </a:lnTo>
                    <a:lnTo>
                      <a:pt x="164" y="54"/>
                    </a:lnTo>
                    <a:lnTo>
                      <a:pt x="148" y="65"/>
                    </a:lnTo>
                    <a:lnTo>
                      <a:pt x="132" y="76"/>
                    </a:lnTo>
                    <a:lnTo>
                      <a:pt x="118" y="89"/>
                    </a:lnTo>
                    <a:lnTo>
                      <a:pt x="102" y="103"/>
                    </a:lnTo>
                    <a:lnTo>
                      <a:pt x="90" y="117"/>
                    </a:lnTo>
                    <a:lnTo>
                      <a:pt x="77" y="132"/>
                    </a:lnTo>
                    <a:lnTo>
                      <a:pt x="65" y="149"/>
                    </a:lnTo>
                    <a:lnTo>
                      <a:pt x="53" y="165"/>
                    </a:lnTo>
                    <a:lnTo>
                      <a:pt x="44" y="181"/>
                    </a:lnTo>
                    <a:lnTo>
                      <a:pt x="35" y="199"/>
                    </a:lnTo>
                    <a:lnTo>
                      <a:pt x="27" y="217"/>
                    </a:lnTo>
                    <a:lnTo>
                      <a:pt x="20" y="235"/>
                    </a:lnTo>
                    <a:lnTo>
                      <a:pt x="14" y="254"/>
                    </a:lnTo>
                    <a:lnTo>
                      <a:pt x="9" y="273"/>
                    </a:lnTo>
                    <a:lnTo>
                      <a:pt x="4" y="292"/>
                    </a:lnTo>
                    <a:lnTo>
                      <a:pt x="2" y="312"/>
                    </a:lnTo>
                    <a:lnTo>
                      <a:pt x="1" y="332"/>
                    </a:lnTo>
                    <a:lnTo>
                      <a:pt x="0" y="352"/>
                    </a:lnTo>
                  </a:path>
                </a:pathLst>
              </a:custGeom>
              <a:noFill/>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 name="任意多边形 327756">
                <a:extLst>
                  <a:ext uri="{FF2B5EF4-FFF2-40B4-BE49-F238E27FC236}">
                    <a16:creationId xmlns:a16="http://schemas.microsoft.com/office/drawing/2014/main" id="{F63B91E7-D3F7-FFA2-7D6F-9145E00FDB42}"/>
                  </a:ext>
                </a:extLst>
              </p:cNvPr>
              <p:cNvSpPr>
                <a:spLocks noChangeAspect="1"/>
              </p:cNvSpPr>
              <p:nvPr/>
            </p:nvSpPr>
            <p:spPr>
              <a:xfrm>
                <a:off x="2760" y="3172"/>
                <a:ext cx="86" cy="86"/>
              </a:xfrm>
              <a:custGeom>
                <a:avLst/>
                <a:gdLst/>
                <a:ahLst/>
                <a:cxnLst/>
                <a:rect l="0" t="0" r="0" b="0"/>
                <a:pathLst>
                  <a:path w="879" h="879">
                    <a:moveTo>
                      <a:pt x="879" y="879"/>
                    </a:moveTo>
                    <a:lnTo>
                      <a:pt x="879" y="847"/>
                    </a:lnTo>
                    <a:lnTo>
                      <a:pt x="876" y="816"/>
                    </a:lnTo>
                    <a:lnTo>
                      <a:pt x="874" y="784"/>
                    </a:lnTo>
                    <a:lnTo>
                      <a:pt x="871" y="754"/>
                    </a:lnTo>
                    <a:lnTo>
                      <a:pt x="865" y="723"/>
                    </a:lnTo>
                    <a:lnTo>
                      <a:pt x="859" y="692"/>
                    </a:lnTo>
                    <a:lnTo>
                      <a:pt x="852" y="662"/>
                    </a:lnTo>
                    <a:lnTo>
                      <a:pt x="844" y="632"/>
                    </a:lnTo>
                    <a:lnTo>
                      <a:pt x="834" y="601"/>
                    </a:lnTo>
                    <a:lnTo>
                      <a:pt x="824" y="572"/>
                    </a:lnTo>
                    <a:lnTo>
                      <a:pt x="812" y="543"/>
                    </a:lnTo>
                    <a:lnTo>
                      <a:pt x="799" y="514"/>
                    </a:lnTo>
                    <a:lnTo>
                      <a:pt x="787" y="486"/>
                    </a:lnTo>
                    <a:lnTo>
                      <a:pt x="771" y="458"/>
                    </a:lnTo>
                    <a:lnTo>
                      <a:pt x="756" y="430"/>
                    </a:lnTo>
                    <a:lnTo>
                      <a:pt x="740" y="404"/>
                    </a:lnTo>
                    <a:lnTo>
                      <a:pt x="722" y="377"/>
                    </a:lnTo>
                    <a:lnTo>
                      <a:pt x="704" y="352"/>
                    </a:lnTo>
                    <a:lnTo>
                      <a:pt x="685" y="327"/>
                    </a:lnTo>
                    <a:lnTo>
                      <a:pt x="664" y="304"/>
                    </a:lnTo>
                    <a:lnTo>
                      <a:pt x="643" y="280"/>
                    </a:lnTo>
                    <a:lnTo>
                      <a:pt x="622" y="257"/>
                    </a:lnTo>
                    <a:lnTo>
                      <a:pt x="599" y="236"/>
                    </a:lnTo>
                    <a:lnTo>
                      <a:pt x="575" y="215"/>
                    </a:lnTo>
                    <a:lnTo>
                      <a:pt x="552" y="194"/>
                    </a:lnTo>
                    <a:lnTo>
                      <a:pt x="528" y="175"/>
                    </a:lnTo>
                    <a:lnTo>
                      <a:pt x="502" y="157"/>
                    </a:lnTo>
                    <a:lnTo>
                      <a:pt x="475" y="139"/>
                    </a:lnTo>
                    <a:lnTo>
                      <a:pt x="449" y="123"/>
                    </a:lnTo>
                    <a:lnTo>
                      <a:pt x="421" y="108"/>
                    </a:lnTo>
                    <a:lnTo>
                      <a:pt x="393" y="93"/>
                    </a:lnTo>
                    <a:lnTo>
                      <a:pt x="365" y="80"/>
                    </a:lnTo>
                    <a:lnTo>
                      <a:pt x="336" y="67"/>
                    </a:lnTo>
                    <a:lnTo>
                      <a:pt x="307" y="55"/>
                    </a:lnTo>
                    <a:lnTo>
                      <a:pt x="278" y="45"/>
                    </a:lnTo>
                    <a:lnTo>
                      <a:pt x="248" y="35"/>
                    </a:lnTo>
                    <a:lnTo>
                      <a:pt x="218" y="27"/>
                    </a:lnTo>
                    <a:lnTo>
                      <a:pt x="187" y="20"/>
                    </a:lnTo>
                    <a:lnTo>
                      <a:pt x="157" y="14"/>
                    </a:lnTo>
                    <a:lnTo>
                      <a:pt x="126" y="9"/>
                    </a:lnTo>
                    <a:lnTo>
                      <a:pt x="95" y="5"/>
                    </a:lnTo>
                    <a:lnTo>
                      <a:pt x="63" y="2"/>
                    </a:lnTo>
                    <a:lnTo>
                      <a:pt x="32" y="0"/>
                    </a:lnTo>
                    <a:lnTo>
                      <a:pt x="0" y="0"/>
                    </a:lnTo>
                  </a:path>
                </a:pathLst>
              </a:custGeom>
              <a:noFill/>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 name="直接连接符 327757">
                <a:extLst>
                  <a:ext uri="{FF2B5EF4-FFF2-40B4-BE49-F238E27FC236}">
                    <a16:creationId xmlns:a16="http://schemas.microsoft.com/office/drawing/2014/main" id="{A26689B4-3222-6798-D098-7BD6E53CDA47}"/>
                  </a:ext>
                </a:extLst>
              </p:cNvPr>
              <p:cNvSpPr>
                <a:spLocks noChangeAspect="1"/>
              </p:cNvSpPr>
              <p:nvPr/>
            </p:nvSpPr>
            <p:spPr>
              <a:xfrm>
                <a:off x="2412" y="2611"/>
                <a:ext cx="25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 name="直接连接符 327758">
                <a:extLst>
                  <a:ext uri="{FF2B5EF4-FFF2-40B4-BE49-F238E27FC236}">
                    <a16:creationId xmlns:a16="http://schemas.microsoft.com/office/drawing/2014/main" id="{A8186136-0ACA-146C-654A-308B9ADF24B2}"/>
                  </a:ext>
                </a:extLst>
              </p:cNvPr>
              <p:cNvSpPr>
                <a:spLocks noChangeAspect="1"/>
              </p:cNvSpPr>
              <p:nvPr/>
            </p:nvSpPr>
            <p:spPr>
              <a:xfrm>
                <a:off x="2429" y="2594"/>
                <a:ext cx="230" cy="1"/>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 name="直接连接符 327759">
                <a:extLst>
                  <a:ext uri="{FF2B5EF4-FFF2-40B4-BE49-F238E27FC236}">
                    <a16:creationId xmlns:a16="http://schemas.microsoft.com/office/drawing/2014/main" id="{E04B7D10-C3ED-E373-8633-C28DC8067289}"/>
                  </a:ext>
                </a:extLst>
              </p:cNvPr>
              <p:cNvSpPr>
                <a:spLocks noChangeAspect="1"/>
              </p:cNvSpPr>
              <p:nvPr/>
            </p:nvSpPr>
            <p:spPr>
              <a:xfrm>
                <a:off x="2403" y="2620"/>
                <a:ext cx="1" cy="561"/>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 name="直接连接符 327760">
                <a:extLst>
                  <a:ext uri="{FF2B5EF4-FFF2-40B4-BE49-F238E27FC236}">
                    <a16:creationId xmlns:a16="http://schemas.microsoft.com/office/drawing/2014/main" id="{CEA61D66-D735-324B-DE88-496C51ED9160}"/>
                  </a:ext>
                </a:extLst>
              </p:cNvPr>
              <p:cNvSpPr>
                <a:spLocks noChangeAspect="1"/>
              </p:cNvSpPr>
              <p:nvPr/>
            </p:nvSpPr>
            <p:spPr>
              <a:xfrm>
                <a:off x="2403" y="2658"/>
                <a:ext cx="86" cy="1"/>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 name="直接连接符 327761">
                <a:extLst>
                  <a:ext uri="{FF2B5EF4-FFF2-40B4-BE49-F238E27FC236}">
                    <a16:creationId xmlns:a16="http://schemas.microsoft.com/office/drawing/2014/main" id="{8AABE334-040A-E1CE-EAB9-F470A2768B9D}"/>
                  </a:ext>
                </a:extLst>
              </p:cNvPr>
              <p:cNvSpPr>
                <a:spLocks noChangeAspect="1"/>
              </p:cNvSpPr>
              <p:nvPr/>
            </p:nvSpPr>
            <p:spPr>
              <a:xfrm flipV="1">
                <a:off x="2403" y="2594"/>
                <a:ext cx="26" cy="26"/>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 name="直接连接符 327762">
                <a:extLst>
                  <a:ext uri="{FF2B5EF4-FFF2-40B4-BE49-F238E27FC236}">
                    <a16:creationId xmlns:a16="http://schemas.microsoft.com/office/drawing/2014/main" id="{DDA76238-98D6-1F20-FFE1-5F04AFE78ABE}"/>
                  </a:ext>
                </a:extLst>
              </p:cNvPr>
              <p:cNvSpPr>
                <a:spLocks noChangeAspect="1"/>
              </p:cNvSpPr>
              <p:nvPr/>
            </p:nvSpPr>
            <p:spPr>
              <a:xfrm>
                <a:off x="2693" y="2628"/>
                <a:ext cx="67" cy="1"/>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 name="任意多边形 327763">
                <a:extLst>
                  <a:ext uri="{FF2B5EF4-FFF2-40B4-BE49-F238E27FC236}">
                    <a16:creationId xmlns:a16="http://schemas.microsoft.com/office/drawing/2014/main" id="{26A4C700-E012-358E-D1C0-24ABAF18C718}"/>
                  </a:ext>
                </a:extLst>
              </p:cNvPr>
              <p:cNvSpPr>
                <a:spLocks noChangeAspect="1"/>
              </p:cNvSpPr>
              <p:nvPr/>
            </p:nvSpPr>
            <p:spPr>
              <a:xfrm>
                <a:off x="2659" y="2594"/>
                <a:ext cx="34" cy="34"/>
              </a:xfrm>
              <a:custGeom>
                <a:avLst/>
                <a:gdLst/>
                <a:ahLst/>
                <a:cxnLst/>
                <a:rect l="0" t="0" r="0" b="0"/>
                <a:pathLst>
                  <a:path w="351" h="351">
                    <a:moveTo>
                      <a:pt x="0" y="0"/>
                    </a:moveTo>
                    <a:lnTo>
                      <a:pt x="1" y="19"/>
                    </a:lnTo>
                    <a:lnTo>
                      <a:pt x="2" y="39"/>
                    </a:lnTo>
                    <a:lnTo>
                      <a:pt x="4" y="58"/>
                    </a:lnTo>
                    <a:lnTo>
                      <a:pt x="9" y="78"/>
                    </a:lnTo>
                    <a:lnTo>
                      <a:pt x="14" y="96"/>
                    </a:lnTo>
                    <a:lnTo>
                      <a:pt x="20" y="115"/>
                    </a:lnTo>
                    <a:lnTo>
                      <a:pt x="27" y="134"/>
                    </a:lnTo>
                    <a:lnTo>
                      <a:pt x="35" y="152"/>
                    </a:lnTo>
                    <a:lnTo>
                      <a:pt x="44" y="170"/>
                    </a:lnTo>
                    <a:lnTo>
                      <a:pt x="53" y="186"/>
                    </a:lnTo>
                    <a:lnTo>
                      <a:pt x="65" y="203"/>
                    </a:lnTo>
                    <a:lnTo>
                      <a:pt x="77" y="219"/>
                    </a:lnTo>
                    <a:lnTo>
                      <a:pt x="90" y="234"/>
                    </a:lnTo>
                    <a:lnTo>
                      <a:pt x="102" y="248"/>
                    </a:lnTo>
                    <a:lnTo>
                      <a:pt x="118" y="262"/>
                    </a:lnTo>
                    <a:lnTo>
                      <a:pt x="132" y="275"/>
                    </a:lnTo>
                    <a:lnTo>
                      <a:pt x="148" y="287"/>
                    </a:lnTo>
                    <a:lnTo>
                      <a:pt x="164" y="297"/>
                    </a:lnTo>
                    <a:lnTo>
                      <a:pt x="182" y="308"/>
                    </a:lnTo>
                    <a:lnTo>
                      <a:pt x="199" y="316"/>
                    </a:lnTo>
                    <a:lnTo>
                      <a:pt x="217" y="324"/>
                    </a:lnTo>
                    <a:lnTo>
                      <a:pt x="235" y="331"/>
                    </a:lnTo>
                    <a:lnTo>
                      <a:pt x="254" y="337"/>
                    </a:lnTo>
                    <a:lnTo>
                      <a:pt x="273" y="343"/>
                    </a:lnTo>
                    <a:lnTo>
                      <a:pt x="293" y="346"/>
                    </a:lnTo>
                    <a:lnTo>
                      <a:pt x="311" y="348"/>
                    </a:lnTo>
                    <a:lnTo>
                      <a:pt x="331" y="351"/>
                    </a:lnTo>
                    <a:lnTo>
                      <a:pt x="351" y="351"/>
                    </a:lnTo>
                  </a:path>
                </a:pathLst>
              </a:custGeom>
              <a:noFill/>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 name="任意多边形 327764">
                <a:extLst>
                  <a:ext uri="{FF2B5EF4-FFF2-40B4-BE49-F238E27FC236}">
                    <a16:creationId xmlns:a16="http://schemas.microsoft.com/office/drawing/2014/main" id="{5C8335FF-788F-7283-4676-A63EB5136352}"/>
                  </a:ext>
                </a:extLst>
              </p:cNvPr>
              <p:cNvSpPr>
                <a:spLocks noChangeAspect="1"/>
              </p:cNvSpPr>
              <p:nvPr/>
            </p:nvSpPr>
            <p:spPr>
              <a:xfrm>
                <a:off x="2760" y="2543"/>
                <a:ext cx="86" cy="85"/>
              </a:xfrm>
              <a:custGeom>
                <a:avLst/>
                <a:gdLst/>
                <a:ahLst/>
                <a:cxnLst/>
                <a:rect l="0" t="0" r="0" b="0"/>
                <a:pathLst>
                  <a:path w="879" h="879">
                    <a:moveTo>
                      <a:pt x="0" y="879"/>
                    </a:moveTo>
                    <a:lnTo>
                      <a:pt x="32" y="879"/>
                    </a:lnTo>
                    <a:lnTo>
                      <a:pt x="63" y="876"/>
                    </a:lnTo>
                    <a:lnTo>
                      <a:pt x="95" y="874"/>
                    </a:lnTo>
                    <a:lnTo>
                      <a:pt x="126" y="871"/>
                    </a:lnTo>
                    <a:lnTo>
                      <a:pt x="157" y="865"/>
                    </a:lnTo>
                    <a:lnTo>
                      <a:pt x="187" y="859"/>
                    </a:lnTo>
                    <a:lnTo>
                      <a:pt x="218" y="852"/>
                    </a:lnTo>
                    <a:lnTo>
                      <a:pt x="248" y="844"/>
                    </a:lnTo>
                    <a:lnTo>
                      <a:pt x="278" y="834"/>
                    </a:lnTo>
                    <a:lnTo>
                      <a:pt x="307" y="824"/>
                    </a:lnTo>
                    <a:lnTo>
                      <a:pt x="336" y="812"/>
                    </a:lnTo>
                    <a:lnTo>
                      <a:pt x="365" y="799"/>
                    </a:lnTo>
                    <a:lnTo>
                      <a:pt x="393" y="787"/>
                    </a:lnTo>
                    <a:lnTo>
                      <a:pt x="421" y="771"/>
                    </a:lnTo>
                    <a:lnTo>
                      <a:pt x="449" y="756"/>
                    </a:lnTo>
                    <a:lnTo>
                      <a:pt x="475" y="740"/>
                    </a:lnTo>
                    <a:lnTo>
                      <a:pt x="502" y="722"/>
                    </a:lnTo>
                    <a:lnTo>
                      <a:pt x="528" y="704"/>
                    </a:lnTo>
                    <a:lnTo>
                      <a:pt x="552" y="684"/>
                    </a:lnTo>
                    <a:lnTo>
                      <a:pt x="575" y="664"/>
                    </a:lnTo>
                    <a:lnTo>
                      <a:pt x="599" y="643"/>
                    </a:lnTo>
                    <a:lnTo>
                      <a:pt x="622" y="622"/>
                    </a:lnTo>
                    <a:lnTo>
                      <a:pt x="643" y="599"/>
                    </a:lnTo>
                    <a:lnTo>
                      <a:pt x="664" y="575"/>
                    </a:lnTo>
                    <a:lnTo>
                      <a:pt x="685" y="552"/>
                    </a:lnTo>
                    <a:lnTo>
                      <a:pt x="704" y="526"/>
                    </a:lnTo>
                    <a:lnTo>
                      <a:pt x="722" y="502"/>
                    </a:lnTo>
                    <a:lnTo>
                      <a:pt x="740" y="475"/>
                    </a:lnTo>
                    <a:lnTo>
                      <a:pt x="756" y="448"/>
                    </a:lnTo>
                    <a:lnTo>
                      <a:pt x="771" y="421"/>
                    </a:lnTo>
                    <a:lnTo>
                      <a:pt x="787" y="393"/>
                    </a:lnTo>
                    <a:lnTo>
                      <a:pt x="799" y="365"/>
                    </a:lnTo>
                    <a:lnTo>
                      <a:pt x="812" y="336"/>
                    </a:lnTo>
                    <a:lnTo>
                      <a:pt x="824" y="307"/>
                    </a:lnTo>
                    <a:lnTo>
                      <a:pt x="834" y="278"/>
                    </a:lnTo>
                    <a:lnTo>
                      <a:pt x="844" y="248"/>
                    </a:lnTo>
                    <a:lnTo>
                      <a:pt x="852" y="217"/>
                    </a:lnTo>
                    <a:lnTo>
                      <a:pt x="859" y="187"/>
                    </a:lnTo>
                    <a:lnTo>
                      <a:pt x="865" y="157"/>
                    </a:lnTo>
                    <a:lnTo>
                      <a:pt x="871" y="125"/>
                    </a:lnTo>
                    <a:lnTo>
                      <a:pt x="874" y="94"/>
                    </a:lnTo>
                    <a:lnTo>
                      <a:pt x="876" y="63"/>
                    </a:lnTo>
                    <a:lnTo>
                      <a:pt x="879" y="32"/>
                    </a:lnTo>
                    <a:lnTo>
                      <a:pt x="879" y="0"/>
                    </a:lnTo>
                  </a:path>
                </a:pathLst>
              </a:custGeom>
              <a:noFill/>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 name="直接连接符 327765">
                <a:extLst>
                  <a:ext uri="{FF2B5EF4-FFF2-40B4-BE49-F238E27FC236}">
                    <a16:creationId xmlns:a16="http://schemas.microsoft.com/office/drawing/2014/main" id="{ED4D2055-9843-3906-56E1-3AC80607E522}"/>
                  </a:ext>
                </a:extLst>
              </p:cNvPr>
              <p:cNvSpPr>
                <a:spLocks noChangeAspect="1"/>
              </p:cNvSpPr>
              <p:nvPr/>
            </p:nvSpPr>
            <p:spPr>
              <a:xfrm>
                <a:off x="3220" y="2552"/>
                <a:ext cx="1" cy="697"/>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 name="直接连接符 327766">
                <a:extLst>
                  <a:ext uri="{FF2B5EF4-FFF2-40B4-BE49-F238E27FC236}">
                    <a16:creationId xmlns:a16="http://schemas.microsoft.com/office/drawing/2014/main" id="{8870D27C-8501-D164-A6B5-AF0B97C222AB}"/>
                  </a:ext>
                </a:extLst>
              </p:cNvPr>
              <p:cNvSpPr>
                <a:spLocks noChangeAspect="1"/>
              </p:cNvSpPr>
              <p:nvPr/>
            </p:nvSpPr>
            <p:spPr>
              <a:xfrm>
                <a:off x="3101" y="2603"/>
                <a:ext cx="0" cy="595"/>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 name="直接连接符 327767">
                <a:extLst>
                  <a:ext uri="{FF2B5EF4-FFF2-40B4-BE49-F238E27FC236}">
                    <a16:creationId xmlns:a16="http://schemas.microsoft.com/office/drawing/2014/main" id="{9921AE37-7F02-A9FE-A68F-538806D10D2C}"/>
                  </a:ext>
                </a:extLst>
              </p:cNvPr>
              <p:cNvSpPr>
                <a:spLocks noChangeAspect="1"/>
              </p:cNvSpPr>
              <p:nvPr/>
            </p:nvSpPr>
            <p:spPr>
              <a:xfrm flipV="1">
                <a:off x="3151" y="3249"/>
                <a:ext cx="1" cy="77"/>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 name="直接连接符 327768">
                <a:extLst>
                  <a:ext uri="{FF2B5EF4-FFF2-40B4-BE49-F238E27FC236}">
                    <a16:creationId xmlns:a16="http://schemas.microsoft.com/office/drawing/2014/main" id="{79FDF7C6-9248-CD37-47E8-7B7169F61703}"/>
                  </a:ext>
                </a:extLst>
              </p:cNvPr>
              <p:cNvSpPr>
                <a:spLocks noChangeAspect="1"/>
              </p:cNvSpPr>
              <p:nvPr/>
            </p:nvSpPr>
            <p:spPr>
              <a:xfrm>
                <a:off x="3067" y="3326"/>
                <a:ext cx="84" cy="0"/>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 name="直接连接符 327769">
                <a:extLst>
                  <a:ext uri="{FF2B5EF4-FFF2-40B4-BE49-F238E27FC236}">
                    <a16:creationId xmlns:a16="http://schemas.microsoft.com/office/drawing/2014/main" id="{0B937F6D-BCC0-D67C-9914-D4BB2CFA90ED}"/>
                  </a:ext>
                </a:extLst>
              </p:cNvPr>
              <p:cNvSpPr>
                <a:spLocks noChangeAspect="1"/>
              </p:cNvSpPr>
              <p:nvPr/>
            </p:nvSpPr>
            <p:spPr>
              <a:xfrm>
                <a:off x="3050" y="3351"/>
                <a:ext cx="0" cy="187"/>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 name="直接连接符 327770">
                <a:extLst>
                  <a:ext uri="{FF2B5EF4-FFF2-40B4-BE49-F238E27FC236}">
                    <a16:creationId xmlns:a16="http://schemas.microsoft.com/office/drawing/2014/main" id="{8201A4FE-0AF0-B573-DF75-5266D8D845FB}"/>
                  </a:ext>
                </a:extLst>
              </p:cNvPr>
              <p:cNvSpPr>
                <a:spLocks noChangeAspect="1"/>
              </p:cNvSpPr>
              <p:nvPr/>
            </p:nvSpPr>
            <p:spPr>
              <a:xfrm>
                <a:off x="3067" y="3326"/>
                <a:ext cx="0" cy="25"/>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 name="直接连接符 327771">
                <a:extLst>
                  <a:ext uri="{FF2B5EF4-FFF2-40B4-BE49-F238E27FC236}">
                    <a16:creationId xmlns:a16="http://schemas.microsoft.com/office/drawing/2014/main" id="{26AEB92B-C04B-FA36-8FC4-7F034A852806}"/>
                  </a:ext>
                </a:extLst>
              </p:cNvPr>
              <p:cNvSpPr>
                <a:spLocks noChangeAspect="1"/>
              </p:cNvSpPr>
              <p:nvPr/>
            </p:nvSpPr>
            <p:spPr>
              <a:xfrm>
                <a:off x="3050" y="3351"/>
                <a:ext cx="17" cy="1"/>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 name="直接连接符 327772">
                <a:extLst>
                  <a:ext uri="{FF2B5EF4-FFF2-40B4-BE49-F238E27FC236}">
                    <a16:creationId xmlns:a16="http://schemas.microsoft.com/office/drawing/2014/main" id="{A305004C-DB38-79CF-4B12-C660873E4575}"/>
                  </a:ext>
                </a:extLst>
              </p:cNvPr>
              <p:cNvSpPr>
                <a:spLocks noChangeAspect="1"/>
              </p:cNvSpPr>
              <p:nvPr/>
            </p:nvSpPr>
            <p:spPr>
              <a:xfrm>
                <a:off x="3101" y="3198"/>
                <a:ext cx="119" cy="1"/>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 name="直接连接符 327773">
                <a:extLst>
                  <a:ext uri="{FF2B5EF4-FFF2-40B4-BE49-F238E27FC236}">
                    <a16:creationId xmlns:a16="http://schemas.microsoft.com/office/drawing/2014/main" id="{7A626587-701F-A813-8DF8-D8F25F5A85C9}"/>
                  </a:ext>
                </a:extLst>
              </p:cNvPr>
              <p:cNvSpPr>
                <a:spLocks noChangeAspect="1"/>
              </p:cNvSpPr>
              <p:nvPr/>
            </p:nvSpPr>
            <p:spPr>
              <a:xfrm>
                <a:off x="3151" y="3249"/>
                <a:ext cx="69" cy="1"/>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 name="直接连接符 327774">
                <a:extLst>
                  <a:ext uri="{FF2B5EF4-FFF2-40B4-BE49-F238E27FC236}">
                    <a16:creationId xmlns:a16="http://schemas.microsoft.com/office/drawing/2014/main" id="{0F2628FF-0890-7FA6-BF5B-03578DFD4F1E}"/>
                  </a:ext>
                </a:extLst>
              </p:cNvPr>
              <p:cNvSpPr>
                <a:spLocks noChangeAspect="1"/>
              </p:cNvSpPr>
              <p:nvPr/>
            </p:nvSpPr>
            <p:spPr>
              <a:xfrm>
                <a:off x="3067" y="2475"/>
                <a:ext cx="84" cy="1"/>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 name="直接连接符 327775">
                <a:extLst>
                  <a:ext uri="{FF2B5EF4-FFF2-40B4-BE49-F238E27FC236}">
                    <a16:creationId xmlns:a16="http://schemas.microsoft.com/office/drawing/2014/main" id="{48C7CC89-EA7C-9D2A-D3EF-535311B0CFCA}"/>
                  </a:ext>
                </a:extLst>
              </p:cNvPr>
              <p:cNvSpPr>
                <a:spLocks noChangeAspect="1"/>
              </p:cNvSpPr>
              <p:nvPr/>
            </p:nvSpPr>
            <p:spPr>
              <a:xfrm>
                <a:off x="3101" y="2603"/>
                <a:ext cx="119" cy="0"/>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 name="直接连接符 327776">
                <a:extLst>
                  <a:ext uri="{FF2B5EF4-FFF2-40B4-BE49-F238E27FC236}">
                    <a16:creationId xmlns:a16="http://schemas.microsoft.com/office/drawing/2014/main" id="{80BCED71-7FB9-4DF2-33AB-136E9601CD0B}"/>
                  </a:ext>
                </a:extLst>
              </p:cNvPr>
              <p:cNvSpPr>
                <a:spLocks noChangeAspect="1"/>
              </p:cNvSpPr>
              <p:nvPr/>
            </p:nvSpPr>
            <p:spPr>
              <a:xfrm>
                <a:off x="3067" y="2449"/>
                <a:ext cx="0" cy="26"/>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 name="直接连接符 327777">
                <a:extLst>
                  <a:ext uri="{FF2B5EF4-FFF2-40B4-BE49-F238E27FC236}">
                    <a16:creationId xmlns:a16="http://schemas.microsoft.com/office/drawing/2014/main" id="{E190E478-A5C2-4004-188A-832016170123}"/>
                  </a:ext>
                </a:extLst>
              </p:cNvPr>
              <p:cNvSpPr>
                <a:spLocks noChangeAspect="1"/>
              </p:cNvSpPr>
              <p:nvPr/>
            </p:nvSpPr>
            <p:spPr>
              <a:xfrm>
                <a:off x="3050" y="2449"/>
                <a:ext cx="17" cy="1"/>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 name="直接连接符 327778">
                <a:extLst>
                  <a:ext uri="{FF2B5EF4-FFF2-40B4-BE49-F238E27FC236}">
                    <a16:creationId xmlns:a16="http://schemas.microsoft.com/office/drawing/2014/main" id="{813F2BA1-AB3E-51DA-AC3E-E7E7C8080527}"/>
                  </a:ext>
                </a:extLst>
              </p:cNvPr>
              <p:cNvSpPr>
                <a:spLocks noChangeAspect="1"/>
              </p:cNvSpPr>
              <p:nvPr/>
            </p:nvSpPr>
            <p:spPr>
              <a:xfrm>
                <a:off x="3151" y="2475"/>
                <a:ext cx="1" cy="77"/>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1" name="直接连接符 327779">
                <a:extLst>
                  <a:ext uri="{FF2B5EF4-FFF2-40B4-BE49-F238E27FC236}">
                    <a16:creationId xmlns:a16="http://schemas.microsoft.com/office/drawing/2014/main" id="{DE7B07BD-B5BE-93A4-CE6E-152929B3D6C4}"/>
                  </a:ext>
                </a:extLst>
              </p:cNvPr>
              <p:cNvSpPr>
                <a:spLocks noChangeAspect="1"/>
              </p:cNvSpPr>
              <p:nvPr/>
            </p:nvSpPr>
            <p:spPr>
              <a:xfrm>
                <a:off x="3151" y="2552"/>
                <a:ext cx="69" cy="0"/>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 name="直接连接符 327780">
                <a:extLst>
                  <a:ext uri="{FF2B5EF4-FFF2-40B4-BE49-F238E27FC236}">
                    <a16:creationId xmlns:a16="http://schemas.microsoft.com/office/drawing/2014/main" id="{AA163B97-A52C-EA8D-D909-43F5C840DF0C}"/>
                  </a:ext>
                </a:extLst>
              </p:cNvPr>
              <p:cNvSpPr>
                <a:spLocks noChangeAspect="1"/>
              </p:cNvSpPr>
              <p:nvPr/>
            </p:nvSpPr>
            <p:spPr>
              <a:xfrm>
                <a:off x="2897" y="2262"/>
                <a:ext cx="153" cy="1"/>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3" name="任意多边形 327781">
                <a:extLst>
                  <a:ext uri="{FF2B5EF4-FFF2-40B4-BE49-F238E27FC236}">
                    <a16:creationId xmlns:a16="http://schemas.microsoft.com/office/drawing/2014/main" id="{C5539A9C-2761-6DAA-C5A9-47FDE971FE68}"/>
                  </a:ext>
                </a:extLst>
              </p:cNvPr>
              <p:cNvSpPr>
                <a:spLocks noChangeAspect="1"/>
              </p:cNvSpPr>
              <p:nvPr/>
            </p:nvSpPr>
            <p:spPr>
              <a:xfrm>
                <a:off x="2846" y="2262"/>
                <a:ext cx="51" cy="51"/>
              </a:xfrm>
              <a:custGeom>
                <a:avLst/>
                <a:gdLst/>
                <a:ahLst/>
                <a:cxnLst/>
                <a:rect l="0" t="0" r="0" b="0"/>
                <a:pathLst>
                  <a:path w="527" h="527">
                    <a:moveTo>
                      <a:pt x="527" y="0"/>
                    </a:moveTo>
                    <a:lnTo>
                      <a:pt x="503" y="0"/>
                    </a:lnTo>
                    <a:lnTo>
                      <a:pt x="478" y="2"/>
                    </a:lnTo>
                    <a:lnTo>
                      <a:pt x="454" y="5"/>
                    </a:lnTo>
                    <a:lnTo>
                      <a:pt x="430" y="9"/>
                    </a:lnTo>
                    <a:lnTo>
                      <a:pt x="406" y="14"/>
                    </a:lnTo>
                    <a:lnTo>
                      <a:pt x="382" y="20"/>
                    </a:lnTo>
                    <a:lnTo>
                      <a:pt x="359" y="27"/>
                    </a:lnTo>
                    <a:lnTo>
                      <a:pt x="337" y="35"/>
                    </a:lnTo>
                    <a:lnTo>
                      <a:pt x="314" y="44"/>
                    </a:lnTo>
                    <a:lnTo>
                      <a:pt x="293" y="55"/>
                    </a:lnTo>
                    <a:lnTo>
                      <a:pt x="270" y="66"/>
                    </a:lnTo>
                    <a:lnTo>
                      <a:pt x="249" y="79"/>
                    </a:lnTo>
                    <a:lnTo>
                      <a:pt x="230" y="92"/>
                    </a:lnTo>
                    <a:lnTo>
                      <a:pt x="210" y="106"/>
                    </a:lnTo>
                    <a:lnTo>
                      <a:pt x="190" y="121"/>
                    </a:lnTo>
                    <a:lnTo>
                      <a:pt x="172" y="138"/>
                    </a:lnTo>
                    <a:lnTo>
                      <a:pt x="154" y="154"/>
                    </a:lnTo>
                    <a:lnTo>
                      <a:pt x="137" y="171"/>
                    </a:lnTo>
                    <a:lnTo>
                      <a:pt x="121" y="190"/>
                    </a:lnTo>
                    <a:lnTo>
                      <a:pt x="106" y="210"/>
                    </a:lnTo>
                    <a:lnTo>
                      <a:pt x="92" y="230"/>
                    </a:lnTo>
                    <a:lnTo>
                      <a:pt x="79" y="250"/>
                    </a:lnTo>
                    <a:lnTo>
                      <a:pt x="66" y="271"/>
                    </a:lnTo>
                    <a:lnTo>
                      <a:pt x="56" y="292"/>
                    </a:lnTo>
                    <a:lnTo>
                      <a:pt x="45" y="314"/>
                    </a:lnTo>
                    <a:lnTo>
                      <a:pt x="36" y="337"/>
                    </a:lnTo>
                    <a:lnTo>
                      <a:pt x="28" y="359"/>
                    </a:lnTo>
                    <a:lnTo>
                      <a:pt x="20" y="383"/>
                    </a:lnTo>
                    <a:lnTo>
                      <a:pt x="14" y="406"/>
                    </a:lnTo>
                    <a:lnTo>
                      <a:pt x="9" y="430"/>
                    </a:lnTo>
                    <a:lnTo>
                      <a:pt x="6" y="454"/>
                    </a:lnTo>
                    <a:lnTo>
                      <a:pt x="2" y="478"/>
                    </a:lnTo>
                    <a:lnTo>
                      <a:pt x="1" y="503"/>
                    </a:lnTo>
                    <a:lnTo>
                      <a:pt x="0" y="527"/>
                    </a:lnTo>
                  </a:path>
                </a:pathLst>
              </a:custGeom>
              <a:noFill/>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grpSp>
        <p:nvGrpSpPr>
          <p:cNvPr id="105" name="组合 104">
            <a:extLst>
              <a:ext uri="{FF2B5EF4-FFF2-40B4-BE49-F238E27FC236}">
                <a16:creationId xmlns:a16="http://schemas.microsoft.com/office/drawing/2014/main" id="{1012AFE4-D6AF-D504-5431-D279E780ED54}"/>
              </a:ext>
            </a:extLst>
          </p:cNvPr>
          <p:cNvGrpSpPr/>
          <p:nvPr/>
        </p:nvGrpSpPr>
        <p:grpSpPr>
          <a:xfrm>
            <a:off x="5715000" y="3200400"/>
            <a:ext cx="2476500" cy="2519363"/>
            <a:chOff x="3600" y="2112"/>
            <a:chExt cx="1560" cy="1587"/>
          </a:xfrm>
        </p:grpSpPr>
        <p:sp>
          <p:nvSpPr>
            <p:cNvPr id="106" name="任意多边形 327783">
              <a:extLst>
                <a:ext uri="{FF2B5EF4-FFF2-40B4-BE49-F238E27FC236}">
                  <a16:creationId xmlns:a16="http://schemas.microsoft.com/office/drawing/2014/main" id="{53F4739A-43FC-24B7-5FAC-483DEBAF34CC}"/>
                </a:ext>
              </a:extLst>
            </p:cNvPr>
            <p:cNvSpPr>
              <a:spLocks noChangeAspect="1"/>
            </p:cNvSpPr>
            <p:nvPr/>
          </p:nvSpPr>
          <p:spPr>
            <a:xfrm>
              <a:off x="3751" y="2262"/>
              <a:ext cx="213" cy="213"/>
            </a:xfrm>
            <a:custGeom>
              <a:avLst/>
              <a:gdLst/>
              <a:ahLst/>
              <a:cxnLst/>
              <a:rect l="0" t="0" r="0" b="0"/>
              <a:pathLst>
                <a:path w="2196" h="2197">
                  <a:moveTo>
                    <a:pt x="2196" y="0"/>
                  </a:moveTo>
                  <a:lnTo>
                    <a:pt x="2147" y="0"/>
                  </a:lnTo>
                  <a:lnTo>
                    <a:pt x="2097" y="2"/>
                  </a:lnTo>
                  <a:lnTo>
                    <a:pt x="2047" y="5"/>
                  </a:lnTo>
                  <a:lnTo>
                    <a:pt x="1996" y="9"/>
                  </a:lnTo>
                  <a:lnTo>
                    <a:pt x="1947" y="14"/>
                  </a:lnTo>
                  <a:lnTo>
                    <a:pt x="1897" y="20"/>
                  </a:lnTo>
                  <a:lnTo>
                    <a:pt x="1848" y="28"/>
                  </a:lnTo>
                  <a:lnTo>
                    <a:pt x="1799" y="36"/>
                  </a:lnTo>
                  <a:lnTo>
                    <a:pt x="1750" y="45"/>
                  </a:lnTo>
                  <a:lnTo>
                    <a:pt x="1701" y="57"/>
                  </a:lnTo>
                  <a:lnTo>
                    <a:pt x="1652" y="69"/>
                  </a:lnTo>
                  <a:lnTo>
                    <a:pt x="1604" y="82"/>
                  </a:lnTo>
                  <a:lnTo>
                    <a:pt x="1557" y="96"/>
                  </a:lnTo>
                  <a:lnTo>
                    <a:pt x="1509" y="111"/>
                  </a:lnTo>
                  <a:lnTo>
                    <a:pt x="1461" y="127"/>
                  </a:lnTo>
                  <a:lnTo>
                    <a:pt x="1414" y="145"/>
                  </a:lnTo>
                  <a:lnTo>
                    <a:pt x="1368" y="162"/>
                  </a:lnTo>
                  <a:lnTo>
                    <a:pt x="1322" y="182"/>
                  </a:lnTo>
                  <a:lnTo>
                    <a:pt x="1277" y="202"/>
                  </a:lnTo>
                  <a:lnTo>
                    <a:pt x="1231" y="224"/>
                  </a:lnTo>
                  <a:lnTo>
                    <a:pt x="1187" y="246"/>
                  </a:lnTo>
                  <a:lnTo>
                    <a:pt x="1142" y="269"/>
                  </a:lnTo>
                  <a:lnTo>
                    <a:pt x="1098" y="294"/>
                  </a:lnTo>
                  <a:lnTo>
                    <a:pt x="1056" y="320"/>
                  </a:lnTo>
                  <a:lnTo>
                    <a:pt x="1013" y="346"/>
                  </a:lnTo>
                  <a:lnTo>
                    <a:pt x="971" y="373"/>
                  </a:lnTo>
                  <a:lnTo>
                    <a:pt x="930" y="402"/>
                  </a:lnTo>
                  <a:lnTo>
                    <a:pt x="889" y="432"/>
                  </a:lnTo>
                  <a:lnTo>
                    <a:pt x="850" y="462"/>
                  </a:lnTo>
                  <a:lnTo>
                    <a:pt x="811" y="492"/>
                  </a:lnTo>
                  <a:lnTo>
                    <a:pt x="773" y="525"/>
                  </a:lnTo>
                  <a:lnTo>
                    <a:pt x="735" y="558"/>
                  </a:lnTo>
                  <a:lnTo>
                    <a:pt x="698" y="591"/>
                  </a:lnTo>
                  <a:lnTo>
                    <a:pt x="662" y="625"/>
                  </a:lnTo>
                  <a:lnTo>
                    <a:pt x="627" y="661"/>
                  </a:lnTo>
                  <a:lnTo>
                    <a:pt x="592" y="698"/>
                  </a:lnTo>
                  <a:lnTo>
                    <a:pt x="558" y="734"/>
                  </a:lnTo>
                  <a:lnTo>
                    <a:pt x="525" y="772"/>
                  </a:lnTo>
                  <a:lnTo>
                    <a:pt x="494" y="811"/>
                  </a:lnTo>
                  <a:lnTo>
                    <a:pt x="462" y="849"/>
                  </a:lnTo>
                  <a:lnTo>
                    <a:pt x="432" y="889"/>
                  </a:lnTo>
                  <a:lnTo>
                    <a:pt x="403" y="930"/>
                  </a:lnTo>
                  <a:lnTo>
                    <a:pt x="375" y="971"/>
                  </a:lnTo>
                  <a:lnTo>
                    <a:pt x="347" y="1013"/>
                  </a:lnTo>
                  <a:lnTo>
                    <a:pt x="320" y="1056"/>
                  </a:lnTo>
                  <a:lnTo>
                    <a:pt x="295" y="1099"/>
                  </a:lnTo>
                  <a:lnTo>
                    <a:pt x="271" y="1142"/>
                  </a:lnTo>
                  <a:lnTo>
                    <a:pt x="246" y="1186"/>
                  </a:lnTo>
                  <a:lnTo>
                    <a:pt x="224" y="1231"/>
                  </a:lnTo>
                  <a:lnTo>
                    <a:pt x="203" y="1276"/>
                  </a:lnTo>
                  <a:lnTo>
                    <a:pt x="182" y="1322"/>
                  </a:lnTo>
                  <a:lnTo>
                    <a:pt x="164" y="1367"/>
                  </a:lnTo>
                  <a:lnTo>
                    <a:pt x="145" y="1414"/>
                  </a:lnTo>
                  <a:lnTo>
                    <a:pt x="127" y="1462"/>
                  </a:lnTo>
                  <a:lnTo>
                    <a:pt x="111" y="1508"/>
                  </a:lnTo>
                  <a:lnTo>
                    <a:pt x="96" y="1556"/>
                  </a:lnTo>
                  <a:lnTo>
                    <a:pt x="82" y="1604"/>
                  </a:lnTo>
                  <a:lnTo>
                    <a:pt x="69" y="1653"/>
                  </a:lnTo>
                  <a:lnTo>
                    <a:pt x="57" y="1701"/>
                  </a:lnTo>
                  <a:lnTo>
                    <a:pt x="47" y="1750"/>
                  </a:lnTo>
                  <a:lnTo>
                    <a:pt x="38" y="1799"/>
                  </a:lnTo>
                  <a:lnTo>
                    <a:pt x="28" y="1848"/>
                  </a:lnTo>
                  <a:lnTo>
                    <a:pt x="21" y="1898"/>
                  </a:lnTo>
                  <a:lnTo>
                    <a:pt x="15" y="1947"/>
                  </a:lnTo>
                  <a:lnTo>
                    <a:pt x="10" y="1997"/>
                  </a:lnTo>
                  <a:lnTo>
                    <a:pt x="6" y="2047"/>
                  </a:lnTo>
                  <a:lnTo>
                    <a:pt x="3" y="2098"/>
                  </a:lnTo>
                  <a:lnTo>
                    <a:pt x="1" y="2147"/>
                  </a:lnTo>
                  <a:lnTo>
                    <a:pt x="0" y="2197"/>
                  </a:lnTo>
                </a:path>
              </a:pathLst>
            </a:custGeom>
            <a:noFill/>
            <a:ln w="28575" cap="flat" cmpd="sng">
              <a:solidFill>
                <a:srgbClr val="00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7" name="任意多边形 327784">
              <a:extLst>
                <a:ext uri="{FF2B5EF4-FFF2-40B4-BE49-F238E27FC236}">
                  <a16:creationId xmlns:a16="http://schemas.microsoft.com/office/drawing/2014/main" id="{9913FBB1-73BB-E997-DB35-60DB32BEE25A}"/>
                </a:ext>
              </a:extLst>
            </p:cNvPr>
            <p:cNvSpPr>
              <a:spLocks noChangeAspect="1"/>
            </p:cNvSpPr>
            <p:nvPr/>
          </p:nvSpPr>
          <p:spPr>
            <a:xfrm>
              <a:off x="3751" y="3326"/>
              <a:ext cx="213" cy="212"/>
            </a:xfrm>
            <a:custGeom>
              <a:avLst/>
              <a:gdLst/>
              <a:ahLst/>
              <a:cxnLst/>
              <a:rect l="0" t="0" r="0" b="0"/>
              <a:pathLst>
                <a:path w="2196" h="2197">
                  <a:moveTo>
                    <a:pt x="0" y="0"/>
                  </a:moveTo>
                  <a:lnTo>
                    <a:pt x="1" y="49"/>
                  </a:lnTo>
                  <a:lnTo>
                    <a:pt x="3" y="100"/>
                  </a:lnTo>
                  <a:lnTo>
                    <a:pt x="6" y="150"/>
                  </a:lnTo>
                  <a:lnTo>
                    <a:pt x="10" y="200"/>
                  </a:lnTo>
                  <a:lnTo>
                    <a:pt x="15" y="249"/>
                  </a:lnTo>
                  <a:lnTo>
                    <a:pt x="21" y="299"/>
                  </a:lnTo>
                  <a:lnTo>
                    <a:pt x="28" y="348"/>
                  </a:lnTo>
                  <a:lnTo>
                    <a:pt x="38" y="398"/>
                  </a:lnTo>
                  <a:lnTo>
                    <a:pt x="47" y="447"/>
                  </a:lnTo>
                  <a:lnTo>
                    <a:pt x="57" y="496"/>
                  </a:lnTo>
                  <a:lnTo>
                    <a:pt x="69" y="544"/>
                  </a:lnTo>
                  <a:lnTo>
                    <a:pt x="82" y="593"/>
                  </a:lnTo>
                  <a:lnTo>
                    <a:pt x="96" y="641"/>
                  </a:lnTo>
                  <a:lnTo>
                    <a:pt x="111" y="689"/>
                  </a:lnTo>
                  <a:lnTo>
                    <a:pt x="127" y="735"/>
                  </a:lnTo>
                  <a:lnTo>
                    <a:pt x="145" y="782"/>
                  </a:lnTo>
                  <a:lnTo>
                    <a:pt x="164" y="829"/>
                  </a:lnTo>
                  <a:lnTo>
                    <a:pt x="182" y="875"/>
                  </a:lnTo>
                  <a:lnTo>
                    <a:pt x="203" y="921"/>
                  </a:lnTo>
                  <a:lnTo>
                    <a:pt x="224" y="966"/>
                  </a:lnTo>
                  <a:lnTo>
                    <a:pt x="246" y="1011"/>
                  </a:lnTo>
                  <a:lnTo>
                    <a:pt x="271" y="1055"/>
                  </a:lnTo>
                  <a:lnTo>
                    <a:pt x="295" y="1098"/>
                  </a:lnTo>
                  <a:lnTo>
                    <a:pt x="320" y="1141"/>
                  </a:lnTo>
                  <a:lnTo>
                    <a:pt x="347" y="1183"/>
                  </a:lnTo>
                  <a:lnTo>
                    <a:pt x="375" y="1225"/>
                  </a:lnTo>
                  <a:lnTo>
                    <a:pt x="403" y="1267"/>
                  </a:lnTo>
                  <a:lnTo>
                    <a:pt x="432" y="1307"/>
                  </a:lnTo>
                  <a:lnTo>
                    <a:pt x="462" y="1348"/>
                  </a:lnTo>
                  <a:lnTo>
                    <a:pt x="494" y="1386"/>
                  </a:lnTo>
                  <a:lnTo>
                    <a:pt x="525" y="1425"/>
                  </a:lnTo>
                  <a:lnTo>
                    <a:pt x="558" y="1462"/>
                  </a:lnTo>
                  <a:lnTo>
                    <a:pt x="592" y="1500"/>
                  </a:lnTo>
                  <a:lnTo>
                    <a:pt x="627" y="1536"/>
                  </a:lnTo>
                  <a:lnTo>
                    <a:pt x="662" y="1571"/>
                  </a:lnTo>
                  <a:lnTo>
                    <a:pt x="698" y="1606"/>
                  </a:lnTo>
                  <a:lnTo>
                    <a:pt x="735" y="1640"/>
                  </a:lnTo>
                  <a:lnTo>
                    <a:pt x="773" y="1672"/>
                  </a:lnTo>
                  <a:lnTo>
                    <a:pt x="811" y="1704"/>
                  </a:lnTo>
                  <a:lnTo>
                    <a:pt x="850" y="1735"/>
                  </a:lnTo>
                  <a:lnTo>
                    <a:pt x="889" y="1766"/>
                  </a:lnTo>
                  <a:lnTo>
                    <a:pt x="930" y="1795"/>
                  </a:lnTo>
                  <a:lnTo>
                    <a:pt x="971" y="1823"/>
                  </a:lnTo>
                  <a:lnTo>
                    <a:pt x="1013" y="1851"/>
                  </a:lnTo>
                  <a:lnTo>
                    <a:pt x="1056" y="1878"/>
                  </a:lnTo>
                  <a:lnTo>
                    <a:pt x="1098" y="1903"/>
                  </a:lnTo>
                  <a:lnTo>
                    <a:pt x="1142" y="1928"/>
                  </a:lnTo>
                  <a:lnTo>
                    <a:pt x="1187" y="1951"/>
                  </a:lnTo>
                  <a:lnTo>
                    <a:pt x="1231" y="1973"/>
                  </a:lnTo>
                  <a:lnTo>
                    <a:pt x="1277" y="1994"/>
                  </a:lnTo>
                  <a:lnTo>
                    <a:pt x="1322" y="2015"/>
                  </a:lnTo>
                  <a:lnTo>
                    <a:pt x="1368" y="2035"/>
                  </a:lnTo>
                  <a:lnTo>
                    <a:pt x="1414" y="2053"/>
                  </a:lnTo>
                  <a:lnTo>
                    <a:pt x="1461" y="2070"/>
                  </a:lnTo>
                  <a:lnTo>
                    <a:pt x="1509" y="2086"/>
                  </a:lnTo>
                  <a:lnTo>
                    <a:pt x="1557" y="2102"/>
                  </a:lnTo>
                  <a:lnTo>
                    <a:pt x="1604" y="2116"/>
                  </a:lnTo>
                  <a:lnTo>
                    <a:pt x="1652" y="2128"/>
                  </a:lnTo>
                  <a:lnTo>
                    <a:pt x="1701" y="2140"/>
                  </a:lnTo>
                  <a:lnTo>
                    <a:pt x="1750" y="2151"/>
                  </a:lnTo>
                  <a:lnTo>
                    <a:pt x="1799" y="2161"/>
                  </a:lnTo>
                  <a:lnTo>
                    <a:pt x="1848" y="2169"/>
                  </a:lnTo>
                  <a:lnTo>
                    <a:pt x="1897" y="2176"/>
                  </a:lnTo>
                  <a:lnTo>
                    <a:pt x="1947" y="2183"/>
                  </a:lnTo>
                  <a:lnTo>
                    <a:pt x="1996" y="2188"/>
                  </a:lnTo>
                  <a:lnTo>
                    <a:pt x="2047" y="2191"/>
                  </a:lnTo>
                  <a:lnTo>
                    <a:pt x="2097" y="2195"/>
                  </a:lnTo>
                  <a:lnTo>
                    <a:pt x="2147" y="2196"/>
                  </a:lnTo>
                  <a:lnTo>
                    <a:pt x="2196" y="2197"/>
                  </a:lnTo>
                </a:path>
              </a:pathLst>
            </a:custGeom>
            <a:noFill/>
            <a:ln w="28575" cap="flat" cmpd="sng">
              <a:solidFill>
                <a:srgbClr val="00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8" name="任意多边形 327785">
              <a:extLst>
                <a:ext uri="{FF2B5EF4-FFF2-40B4-BE49-F238E27FC236}">
                  <a16:creationId xmlns:a16="http://schemas.microsoft.com/office/drawing/2014/main" id="{7AAA713F-ED85-73B2-18BD-84E8EB85C81A}"/>
                </a:ext>
              </a:extLst>
            </p:cNvPr>
            <p:cNvSpPr>
              <a:spLocks noChangeAspect="1"/>
            </p:cNvSpPr>
            <p:nvPr/>
          </p:nvSpPr>
          <p:spPr>
            <a:xfrm>
              <a:off x="4815" y="2262"/>
              <a:ext cx="212" cy="213"/>
            </a:xfrm>
            <a:custGeom>
              <a:avLst/>
              <a:gdLst/>
              <a:ahLst/>
              <a:cxnLst/>
              <a:rect l="0" t="0" r="0" b="0"/>
              <a:pathLst>
                <a:path w="2195" h="2197">
                  <a:moveTo>
                    <a:pt x="2195" y="2197"/>
                  </a:moveTo>
                  <a:lnTo>
                    <a:pt x="2195" y="2147"/>
                  </a:lnTo>
                  <a:lnTo>
                    <a:pt x="2193" y="2098"/>
                  </a:lnTo>
                  <a:lnTo>
                    <a:pt x="2191" y="2047"/>
                  </a:lnTo>
                  <a:lnTo>
                    <a:pt x="2186" y="1997"/>
                  </a:lnTo>
                  <a:lnTo>
                    <a:pt x="2181" y="1947"/>
                  </a:lnTo>
                  <a:lnTo>
                    <a:pt x="2174" y="1898"/>
                  </a:lnTo>
                  <a:lnTo>
                    <a:pt x="2167" y="1848"/>
                  </a:lnTo>
                  <a:lnTo>
                    <a:pt x="2159" y="1799"/>
                  </a:lnTo>
                  <a:lnTo>
                    <a:pt x="2150" y="1750"/>
                  </a:lnTo>
                  <a:lnTo>
                    <a:pt x="2138" y="1701"/>
                  </a:lnTo>
                  <a:lnTo>
                    <a:pt x="2126" y="1653"/>
                  </a:lnTo>
                  <a:lnTo>
                    <a:pt x="2114" y="1604"/>
                  </a:lnTo>
                  <a:lnTo>
                    <a:pt x="2100" y="1556"/>
                  </a:lnTo>
                  <a:lnTo>
                    <a:pt x="2084" y="1508"/>
                  </a:lnTo>
                  <a:lnTo>
                    <a:pt x="2068" y="1462"/>
                  </a:lnTo>
                  <a:lnTo>
                    <a:pt x="2052" y="1414"/>
                  </a:lnTo>
                  <a:lnTo>
                    <a:pt x="2033" y="1367"/>
                  </a:lnTo>
                  <a:lnTo>
                    <a:pt x="2013" y="1322"/>
                  </a:lnTo>
                  <a:lnTo>
                    <a:pt x="1993" y="1276"/>
                  </a:lnTo>
                  <a:lnTo>
                    <a:pt x="1971" y="1231"/>
                  </a:lnTo>
                  <a:lnTo>
                    <a:pt x="1949" y="1186"/>
                  </a:lnTo>
                  <a:lnTo>
                    <a:pt x="1926" y="1142"/>
                  </a:lnTo>
                  <a:lnTo>
                    <a:pt x="1901" y="1099"/>
                  </a:lnTo>
                  <a:lnTo>
                    <a:pt x="1876" y="1056"/>
                  </a:lnTo>
                  <a:lnTo>
                    <a:pt x="1849" y="1013"/>
                  </a:lnTo>
                  <a:lnTo>
                    <a:pt x="1822" y="971"/>
                  </a:lnTo>
                  <a:lnTo>
                    <a:pt x="1794" y="930"/>
                  </a:lnTo>
                  <a:lnTo>
                    <a:pt x="1764" y="889"/>
                  </a:lnTo>
                  <a:lnTo>
                    <a:pt x="1734" y="849"/>
                  </a:lnTo>
                  <a:lnTo>
                    <a:pt x="1703" y="811"/>
                  </a:lnTo>
                  <a:lnTo>
                    <a:pt x="1670" y="772"/>
                  </a:lnTo>
                  <a:lnTo>
                    <a:pt x="1638" y="734"/>
                  </a:lnTo>
                  <a:lnTo>
                    <a:pt x="1604" y="698"/>
                  </a:lnTo>
                  <a:lnTo>
                    <a:pt x="1570" y="661"/>
                  </a:lnTo>
                  <a:lnTo>
                    <a:pt x="1535" y="625"/>
                  </a:lnTo>
                  <a:lnTo>
                    <a:pt x="1499" y="591"/>
                  </a:lnTo>
                  <a:lnTo>
                    <a:pt x="1461" y="558"/>
                  </a:lnTo>
                  <a:lnTo>
                    <a:pt x="1424" y="525"/>
                  </a:lnTo>
                  <a:lnTo>
                    <a:pt x="1386" y="492"/>
                  </a:lnTo>
                  <a:lnTo>
                    <a:pt x="1346" y="462"/>
                  </a:lnTo>
                  <a:lnTo>
                    <a:pt x="1306" y="432"/>
                  </a:lnTo>
                  <a:lnTo>
                    <a:pt x="1265" y="402"/>
                  </a:lnTo>
                  <a:lnTo>
                    <a:pt x="1225" y="373"/>
                  </a:lnTo>
                  <a:lnTo>
                    <a:pt x="1183" y="346"/>
                  </a:lnTo>
                  <a:lnTo>
                    <a:pt x="1141" y="320"/>
                  </a:lnTo>
                  <a:lnTo>
                    <a:pt x="1097" y="294"/>
                  </a:lnTo>
                  <a:lnTo>
                    <a:pt x="1054" y="269"/>
                  </a:lnTo>
                  <a:lnTo>
                    <a:pt x="1010" y="246"/>
                  </a:lnTo>
                  <a:lnTo>
                    <a:pt x="966" y="224"/>
                  </a:lnTo>
                  <a:lnTo>
                    <a:pt x="920" y="202"/>
                  </a:lnTo>
                  <a:lnTo>
                    <a:pt x="875" y="182"/>
                  </a:lnTo>
                  <a:lnTo>
                    <a:pt x="828" y="162"/>
                  </a:lnTo>
                  <a:lnTo>
                    <a:pt x="781" y="145"/>
                  </a:lnTo>
                  <a:lnTo>
                    <a:pt x="735" y="127"/>
                  </a:lnTo>
                  <a:lnTo>
                    <a:pt x="688" y="111"/>
                  </a:lnTo>
                  <a:lnTo>
                    <a:pt x="640" y="96"/>
                  </a:lnTo>
                  <a:lnTo>
                    <a:pt x="592" y="82"/>
                  </a:lnTo>
                  <a:lnTo>
                    <a:pt x="543" y="69"/>
                  </a:lnTo>
                  <a:lnTo>
                    <a:pt x="495" y="57"/>
                  </a:lnTo>
                  <a:lnTo>
                    <a:pt x="446" y="45"/>
                  </a:lnTo>
                  <a:lnTo>
                    <a:pt x="397" y="36"/>
                  </a:lnTo>
                  <a:lnTo>
                    <a:pt x="348" y="28"/>
                  </a:lnTo>
                  <a:lnTo>
                    <a:pt x="298" y="20"/>
                  </a:lnTo>
                  <a:lnTo>
                    <a:pt x="249" y="14"/>
                  </a:lnTo>
                  <a:lnTo>
                    <a:pt x="199" y="9"/>
                  </a:lnTo>
                  <a:lnTo>
                    <a:pt x="150" y="5"/>
                  </a:lnTo>
                  <a:lnTo>
                    <a:pt x="100" y="2"/>
                  </a:lnTo>
                  <a:lnTo>
                    <a:pt x="50" y="0"/>
                  </a:lnTo>
                  <a:lnTo>
                    <a:pt x="0" y="0"/>
                  </a:lnTo>
                </a:path>
              </a:pathLst>
            </a:custGeom>
            <a:noFill/>
            <a:ln w="28575" cap="flat" cmpd="sng">
              <a:solidFill>
                <a:srgbClr val="00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9" name="任意多边形 327786">
              <a:extLst>
                <a:ext uri="{FF2B5EF4-FFF2-40B4-BE49-F238E27FC236}">
                  <a16:creationId xmlns:a16="http://schemas.microsoft.com/office/drawing/2014/main" id="{19299776-1796-DBB5-8A0F-C5C33ECA066F}"/>
                </a:ext>
              </a:extLst>
            </p:cNvPr>
            <p:cNvSpPr>
              <a:spLocks noChangeAspect="1"/>
            </p:cNvSpPr>
            <p:nvPr/>
          </p:nvSpPr>
          <p:spPr>
            <a:xfrm>
              <a:off x="4691" y="2360"/>
              <a:ext cx="238" cy="239"/>
            </a:xfrm>
            <a:custGeom>
              <a:avLst/>
              <a:gdLst/>
              <a:ahLst/>
              <a:cxnLst/>
              <a:rect l="0" t="0" r="0" b="0"/>
              <a:pathLst>
                <a:path w="2459" h="2462">
                  <a:moveTo>
                    <a:pt x="2459" y="1231"/>
                  </a:moveTo>
                  <a:lnTo>
                    <a:pt x="2459" y="1194"/>
                  </a:lnTo>
                  <a:lnTo>
                    <a:pt x="2457" y="1156"/>
                  </a:lnTo>
                  <a:lnTo>
                    <a:pt x="2454" y="1120"/>
                  </a:lnTo>
                  <a:lnTo>
                    <a:pt x="2450" y="1083"/>
                  </a:lnTo>
                  <a:lnTo>
                    <a:pt x="2445" y="1046"/>
                  </a:lnTo>
                  <a:lnTo>
                    <a:pt x="2439" y="1009"/>
                  </a:lnTo>
                  <a:lnTo>
                    <a:pt x="2432" y="973"/>
                  </a:lnTo>
                  <a:lnTo>
                    <a:pt x="2423" y="937"/>
                  </a:lnTo>
                  <a:lnTo>
                    <a:pt x="2413" y="901"/>
                  </a:lnTo>
                  <a:lnTo>
                    <a:pt x="2403" y="865"/>
                  </a:lnTo>
                  <a:lnTo>
                    <a:pt x="2391" y="830"/>
                  </a:lnTo>
                  <a:lnTo>
                    <a:pt x="2380" y="795"/>
                  </a:lnTo>
                  <a:lnTo>
                    <a:pt x="2366" y="761"/>
                  </a:lnTo>
                  <a:lnTo>
                    <a:pt x="2350" y="726"/>
                  </a:lnTo>
                  <a:lnTo>
                    <a:pt x="2335" y="692"/>
                  </a:lnTo>
                  <a:lnTo>
                    <a:pt x="2318" y="659"/>
                  </a:lnTo>
                  <a:lnTo>
                    <a:pt x="2300" y="627"/>
                  </a:lnTo>
                  <a:lnTo>
                    <a:pt x="2282" y="595"/>
                  </a:lnTo>
                  <a:lnTo>
                    <a:pt x="2262" y="563"/>
                  </a:lnTo>
                  <a:lnTo>
                    <a:pt x="2242" y="532"/>
                  </a:lnTo>
                  <a:lnTo>
                    <a:pt x="2220" y="502"/>
                  </a:lnTo>
                  <a:lnTo>
                    <a:pt x="2198" y="473"/>
                  </a:lnTo>
                  <a:lnTo>
                    <a:pt x="2174" y="444"/>
                  </a:lnTo>
                  <a:lnTo>
                    <a:pt x="2150" y="416"/>
                  </a:lnTo>
                  <a:lnTo>
                    <a:pt x="2125" y="388"/>
                  </a:lnTo>
                  <a:lnTo>
                    <a:pt x="2098" y="361"/>
                  </a:lnTo>
                  <a:lnTo>
                    <a:pt x="2073" y="335"/>
                  </a:lnTo>
                  <a:lnTo>
                    <a:pt x="2045" y="311"/>
                  </a:lnTo>
                  <a:lnTo>
                    <a:pt x="2017" y="286"/>
                  </a:lnTo>
                  <a:lnTo>
                    <a:pt x="1988" y="263"/>
                  </a:lnTo>
                  <a:lnTo>
                    <a:pt x="1958" y="241"/>
                  </a:lnTo>
                  <a:lnTo>
                    <a:pt x="1928" y="218"/>
                  </a:lnTo>
                  <a:lnTo>
                    <a:pt x="1897" y="197"/>
                  </a:lnTo>
                  <a:lnTo>
                    <a:pt x="1865" y="179"/>
                  </a:lnTo>
                  <a:lnTo>
                    <a:pt x="1834" y="159"/>
                  </a:lnTo>
                  <a:lnTo>
                    <a:pt x="1801" y="141"/>
                  </a:lnTo>
                  <a:lnTo>
                    <a:pt x="1768" y="125"/>
                  </a:lnTo>
                  <a:lnTo>
                    <a:pt x="1734" y="109"/>
                  </a:lnTo>
                  <a:lnTo>
                    <a:pt x="1701" y="95"/>
                  </a:lnTo>
                  <a:lnTo>
                    <a:pt x="1666" y="81"/>
                  </a:lnTo>
                  <a:lnTo>
                    <a:pt x="1631" y="68"/>
                  </a:lnTo>
                  <a:lnTo>
                    <a:pt x="1596" y="56"/>
                  </a:lnTo>
                  <a:lnTo>
                    <a:pt x="1559" y="46"/>
                  </a:lnTo>
                  <a:lnTo>
                    <a:pt x="1523" y="36"/>
                  </a:lnTo>
                  <a:lnTo>
                    <a:pt x="1487" y="28"/>
                  </a:lnTo>
                  <a:lnTo>
                    <a:pt x="1451" y="21"/>
                  </a:lnTo>
                  <a:lnTo>
                    <a:pt x="1415" y="14"/>
                  </a:lnTo>
                  <a:lnTo>
                    <a:pt x="1377" y="10"/>
                  </a:lnTo>
                  <a:lnTo>
                    <a:pt x="1341" y="6"/>
                  </a:lnTo>
                  <a:lnTo>
                    <a:pt x="1304" y="3"/>
                  </a:lnTo>
                  <a:lnTo>
                    <a:pt x="1267" y="1"/>
                  </a:lnTo>
                  <a:lnTo>
                    <a:pt x="1229" y="0"/>
                  </a:lnTo>
                  <a:lnTo>
                    <a:pt x="1192" y="1"/>
                  </a:lnTo>
                  <a:lnTo>
                    <a:pt x="1156" y="3"/>
                  </a:lnTo>
                  <a:lnTo>
                    <a:pt x="1118" y="6"/>
                  </a:lnTo>
                  <a:lnTo>
                    <a:pt x="1081" y="10"/>
                  </a:lnTo>
                  <a:lnTo>
                    <a:pt x="1045" y="14"/>
                  </a:lnTo>
                  <a:lnTo>
                    <a:pt x="1008" y="21"/>
                  </a:lnTo>
                  <a:lnTo>
                    <a:pt x="971" y="28"/>
                  </a:lnTo>
                  <a:lnTo>
                    <a:pt x="935" y="36"/>
                  </a:lnTo>
                  <a:lnTo>
                    <a:pt x="899" y="46"/>
                  </a:lnTo>
                  <a:lnTo>
                    <a:pt x="864" y="56"/>
                  </a:lnTo>
                  <a:lnTo>
                    <a:pt x="828" y="68"/>
                  </a:lnTo>
                  <a:lnTo>
                    <a:pt x="794" y="81"/>
                  </a:lnTo>
                  <a:lnTo>
                    <a:pt x="759" y="95"/>
                  </a:lnTo>
                  <a:lnTo>
                    <a:pt x="725" y="109"/>
                  </a:lnTo>
                  <a:lnTo>
                    <a:pt x="691" y="125"/>
                  </a:lnTo>
                  <a:lnTo>
                    <a:pt x="658" y="141"/>
                  </a:lnTo>
                  <a:lnTo>
                    <a:pt x="626" y="159"/>
                  </a:lnTo>
                  <a:lnTo>
                    <a:pt x="593" y="179"/>
                  </a:lnTo>
                  <a:lnTo>
                    <a:pt x="562" y="197"/>
                  </a:lnTo>
                  <a:lnTo>
                    <a:pt x="532" y="218"/>
                  </a:lnTo>
                  <a:lnTo>
                    <a:pt x="501" y="241"/>
                  </a:lnTo>
                  <a:lnTo>
                    <a:pt x="471" y="263"/>
                  </a:lnTo>
                  <a:lnTo>
                    <a:pt x="443" y="286"/>
                  </a:lnTo>
                  <a:lnTo>
                    <a:pt x="414" y="311"/>
                  </a:lnTo>
                  <a:lnTo>
                    <a:pt x="387" y="335"/>
                  </a:lnTo>
                  <a:lnTo>
                    <a:pt x="360" y="361"/>
                  </a:lnTo>
                  <a:lnTo>
                    <a:pt x="334" y="388"/>
                  </a:lnTo>
                  <a:lnTo>
                    <a:pt x="309" y="416"/>
                  </a:lnTo>
                  <a:lnTo>
                    <a:pt x="285" y="444"/>
                  </a:lnTo>
                  <a:lnTo>
                    <a:pt x="262" y="473"/>
                  </a:lnTo>
                  <a:lnTo>
                    <a:pt x="239" y="502"/>
                  </a:lnTo>
                  <a:lnTo>
                    <a:pt x="218" y="532"/>
                  </a:lnTo>
                  <a:lnTo>
                    <a:pt x="197" y="563"/>
                  </a:lnTo>
                  <a:lnTo>
                    <a:pt x="177" y="595"/>
                  </a:lnTo>
                  <a:lnTo>
                    <a:pt x="158" y="627"/>
                  </a:lnTo>
                  <a:lnTo>
                    <a:pt x="141" y="659"/>
                  </a:lnTo>
                  <a:lnTo>
                    <a:pt x="124" y="692"/>
                  </a:lnTo>
                  <a:lnTo>
                    <a:pt x="108" y="726"/>
                  </a:lnTo>
                  <a:lnTo>
                    <a:pt x="94" y="761"/>
                  </a:lnTo>
                  <a:lnTo>
                    <a:pt x="80" y="795"/>
                  </a:lnTo>
                  <a:lnTo>
                    <a:pt x="67" y="830"/>
                  </a:lnTo>
                  <a:lnTo>
                    <a:pt x="56" y="865"/>
                  </a:lnTo>
                  <a:lnTo>
                    <a:pt x="45" y="901"/>
                  </a:lnTo>
                  <a:lnTo>
                    <a:pt x="36" y="937"/>
                  </a:lnTo>
                  <a:lnTo>
                    <a:pt x="28" y="973"/>
                  </a:lnTo>
                  <a:lnTo>
                    <a:pt x="21" y="1009"/>
                  </a:lnTo>
                  <a:lnTo>
                    <a:pt x="14" y="1046"/>
                  </a:lnTo>
                  <a:lnTo>
                    <a:pt x="9" y="1083"/>
                  </a:lnTo>
                  <a:lnTo>
                    <a:pt x="5" y="1120"/>
                  </a:lnTo>
                  <a:lnTo>
                    <a:pt x="2" y="1156"/>
                  </a:lnTo>
                  <a:lnTo>
                    <a:pt x="1" y="1194"/>
                  </a:lnTo>
                  <a:lnTo>
                    <a:pt x="0" y="1231"/>
                  </a:lnTo>
                  <a:lnTo>
                    <a:pt x="1" y="1268"/>
                  </a:lnTo>
                  <a:lnTo>
                    <a:pt x="2" y="1306"/>
                  </a:lnTo>
                  <a:lnTo>
                    <a:pt x="5" y="1343"/>
                  </a:lnTo>
                  <a:lnTo>
                    <a:pt x="9" y="1379"/>
                  </a:lnTo>
                  <a:lnTo>
                    <a:pt x="14" y="1417"/>
                  </a:lnTo>
                  <a:lnTo>
                    <a:pt x="21" y="1453"/>
                  </a:lnTo>
                  <a:lnTo>
                    <a:pt x="28" y="1489"/>
                  </a:lnTo>
                  <a:lnTo>
                    <a:pt x="36" y="1526"/>
                  </a:lnTo>
                  <a:lnTo>
                    <a:pt x="45" y="1561"/>
                  </a:lnTo>
                  <a:lnTo>
                    <a:pt x="56" y="1597"/>
                  </a:lnTo>
                  <a:lnTo>
                    <a:pt x="67" y="1632"/>
                  </a:lnTo>
                  <a:lnTo>
                    <a:pt x="80" y="1667"/>
                  </a:lnTo>
                  <a:lnTo>
                    <a:pt x="94" y="1702"/>
                  </a:lnTo>
                  <a:lnTo>
                    <a:pt x="108" y="1736"/>
                  </a:lnTo>
                  <a:lnTo>
                    <a:pt x="124" y="1770"/>
                  </a:lnTo>
                  <a:lnTo>
                    <a:pt x="141" y="1803"/>
                  </a:lnTo>
                  <a:lnTo>
                    <a:pt x="158" y="1835"/>
                  </a:lnTo>
                  <a:lnTo>
                    <a:pt x="177" y="1868"/>
                  </a:lnTo>
                  <a:lnTo>
                    <a:pt x="197" y="1900"/>
                  </a:lnTo>
                  <a:lnTo>
                    <a:pt x="218" y="1930"/>
                  </a:lnTo>
                  <a:lnTo>
                    <a:pt x="239" y="1960"/>
                  </a:lnTo>
                  <a:lnTo>
                    <a:pt x="262" y="1991"/>
                  </a:lnTo>
                  <a:lnTo>
                    <a:pt x="285" y="2019"/>
                  </a:lnTo>
                  <a:lnTo>
                    <a:pt x="309" y="2047"/>
                  </a:lnTo>
                  <a:lnTo>
                    <a:pt x="334" y="2075"/>
                  </a:lnTo>
                  <a:lnTo>
                    <a:pt x="360" y="2101"/>
                  </a:lnTo>
                  <a:lnTo>
                    <a:pt x="387" y="2127"/>
                  </a:lnTo>
                  <a:lnTo>
                    <a:pt x="414" y="2153"/>
                  </a:lnTo>
                  <a:lnTo>
                    <a:pt x="443" y="2176"/>
                  </a:lnTo>
                  <a:lnTo>
                    <a:pt x="471" y="2199"/>
                  </a:lnTo>
                  <a:lnTo>
                    <a:pt x="501" y="2223"/>
                  </a:lnTo>
                  <a:lnTo>
                    <a:pt x="532" y="2244"/>
                  </a:lnTo>
                  <a:lnTo>
                    <a:pt x="562" y="2265"/>
                  </a:lnTo>
                  <a:lnTo>
                    <a:pt x="593" y="2285"/>
                  </a:lnTo>
                  <a:lnTo>
                    <a:pt x="626" y="2303"/>
                  </a:lnTo>
                  <a:lnTo>
                    <a:pt x="658" y="2321"/>
                  </a:lnTo>
                  <a:lnTo>
                    <a:pt x="691" y="2337"/>
                  </a:lnTo>
                  <a:lnTo>
                    <a:pt x="725" y="2353"/>
                  </a:lnTo>
                  <a:lnTo>
                    <a:pt x="759" y="2367"/>
                  </a:lnTo>
                  <a:lnTo>
                    <a:pt x="794" y="2381"/>
                  </a:lnTo>
                  <a:lnTo>
                    <a:pt x="828" y="2394"/>
                  </a:lnTo>
                  <a:lnTo>
                    <a:pt x="864" y="2406"/>
                  </a:lnTo>
                  <a:lnTo>
                    <a:pt x="899" y="2416"/>
                  </a:lnTo>
                  <a:lnTo>
                    <a:pt x="935" y="2426"/>
                  </a:lnTo>
                  <a:lnTo>
                    <a:pt x="971" y="2434"/>
                  </a:lnTo>
                  <a:lnTo>
                    <a:pt x="1008" y="2442"/>
                  </a:lnTo>
                  <a:lnTo>
                    <a:pt x="1045" y="2448"/>
                  </a:lnTo>
                  <a:lnTo>
                    <a:pt x="1081" y="2453"/>
                  </a:lnTo>
                  <a:lnTo>
                    <a:pt x="1118" y="2456"/>
                  </a:lnTo>
                  <a:lnTo>
                    <a:pt x="1156" y="2460"/>
                  </a:lnTo>
                  <a:lnTo>
                    <a:pt x="1192" y="2461"/>
                  </a:lnTo>
                  <a:lnTo>
                    <a:pt x="1229" y="2462"/>
                  </a:lnTo>
                  <a:lnTo>
                    <a:pt x="1267" y="2461"/>
                  </a:lnTo>
                  <a:lnTo>
                    <a:pt x="1304" y="2460"/>
                  </a:lnTo>
                  <a:lnTo>
                    <a:pt x="1341" y="2456"/>
                  </a:lnTo>
                  <a:lnTo>
                    <a:pt x="1377" y="2453"/>
                  </a:lnTo>
                  <a:lnTo>
                    <a:pt x="1415" y="2448"/>
                  </a:lnTo>
                  <a:lnTo>
                    <a:pt x="1451" y="2442"/>
                  </a:lnTo>
                  <a:lnTo>
                    <a:pt x="1487" y="2434"/>
                  </a:lnTo>
                  <a:lnTo>
                    <a:pt x="1523" y="2426"/>
                  </a:lnTo>
                  <a:lnTo>
                    <a:pt x="1559" y="2416"/>
                  </a:lnTo>
                  <a:lnTo>
                    <a:pt x="1596" y="2406"/>
                  </a:lnTo>
                  <a:lnTo>
                    <a:pt x="1631" y="2394"/>
                  </a:lnTo>
                  <a:lnTo>
                    <a:pt x="1666" y="2381"/>
                  </a:lnTo>
                  <a:lnTo>
                    <a:pt x="1701" y="2367"/>
                  </a:lnTo>
                  <a:lnTo>
                    <a:pt x="1734" y="2353"/>
                  </a:lnTo>
                  <a:lnTo>
                    <a:pt x="1768" y="2337"/>
                  </a:lnTo>
                  <a:lnTo>
                    <a:pt x="1801" y="2321"/>
                  </a:lnTo>
                  <a:lnTo>
                    <a:pt x="1834" y="2303"/>
                  </a:lnTo>
                  <a:lnTo>
                    <a:pt x="1865" y="2285"/>
                  </a:lnTo>
                  <a:lnTo>
                    <a:pt x="1897" y="2265"/>
                  </a:lnTo>
                  <a:lnTo>
                    <a:pt x="1928" y="2244"/>
                  </a:lnTo>
                  <a:lnTo>
                    <a:pt x="1958" y="2223"/>
                  </a:lnTo>
                  <a:lnTo>
                    <a:pt x="1988" y="2199"/>
                  </a:lnTo>
                  <a:lnTo>
                    <a:pt x="2017" y="2176"/>
                  </a:lnTo>
                  <a:lnTo>
                    <a:pt x="2045" y="2153"/>
                  </a:lnTo>
                  <a:lnTo>
                    <a:pt x="2073" y="2127"/>
                  </a:lnTo>
                  <a:lnTo>
                    <a:pt x="2098" y="2101"/>
                  </a:lnTo>
                  <a:lnTo>
                    <a:pt x="2125" y="2075"/>
                  </a:lnTo>
                  <a:lnTo>
                    <a:pt x="2150" y="2047"/>
                  </a:lnTo>
                  <a:lnTo>
                    <a:pt x="2174" y="2019"/>
                  </a:lnTo>
                  <a:lnTo>
                    <a:pt x="2198" y="1991"/>
                  </a:lnTo>
                  <a:lnTo>
                    <a:pt x="2220" y="1960"/>
                  </a:lnTo>
                  <a:lnTo>
                    <a:pt x="2242" y="1930"/>
                  </a:lnTo>
                  <a:lnTo>
                    <a:pt x="2262" y="1900"/>
                  </a:lnTo>
                  <a:lnTo>
                    <a:pt x="2282" y="1868"/>
                  </a:lnTo>
                  <a:lnTo>
                    <a:pt x="2300" y="1835"/>
                  </a:lnTo>
                  <a:lnTo>
                    <a:pt x="2318" y="1803"/>
                  </a:lnTo>
                  <a:lnTo>
                    <a:pt x="2335" y="1770"/>
                  </a:lnTo>
                  <a:lnTo>
                    <a:pt x="2350" y="1736"/>
                  </a:lnTo>
                  <a:lnTo>
                    <a:pt x="2366" y="1702"/>
                  </a:lnTo>
                  <a:lnTo>
                    <a:pt x="2380" y="1667"/>
                  </a:lnTo>
                  <a:lnTo>
                    <a:pt x="2391" y="1632"/>
                  </a:lnTo>
                  <a:lnTo>
                    <a:pt x="2403" y="1597"/>
                  </a:lnTo>
                  <a:lnTo>
                    <a:pt x="2413" y="1561"/>
                  </a:lnTo>
                  <a:lnTo>
                    <a:pt x="2423" y="1526"/>
                  </a:lnTo>
                  <a:lnTo>
                    <a:pt x="2432" y="1489"/>
                  </a:lnTo>
                  <a:lnTo>
                    <a:pt x="2439" y="1453"/>
                  </a:lnTo>
                  <a:lnTo>
                    <a:pt x="2445" y="1417"/>
                  </a:lnTo>
                  <a:lnTo>
                    <a:pt x="2450" y="1379"/>
                  </a:lnTo>
                  <a:lnTo>
                    <a:pt x="2454" y="1343"/>
                  </a:lnTo>
                  <a:lnTo>
                    <a:pt x="2457" y="1306"/>
                  </a:lnTo>
                  <a:lnTo>
                    <a:pt x="2459" y="1268"/>
                  </a:lnTo>
                  <a:lnTo>
                    <a:pt x="2459" y="1231"/>
                  </a:lnTo>
                </a:path>
              </a:pathLst>
            </a:custGeom>
            <a:noFill/>
            <a:ln w="28575" cap="flat" cmpd="sng">
              <a:solidFill>
                <a:srgbClr val="00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0" name="任意多边形 327787">
              <a:extLst>
                <a:ext uri="{FF2B5EF4-FFF2-40B4-BE49-F238E27FC236}">
                  <a16:creationId xmlns:a16="http://schemas.microsoft.com/office/drawing/2014/main" id="{5828861D-960C-8568-2F14-937DDBF2550A}"/>
                </a:ext>
              </a:extLst>
            </p:cNvPr>
            <p:cNvSpPr>
              <a:spLocks noChangeAspect="1"/>
            </p:cNvSpPr>
            <p:nvPr/>
          </p:nvSpPr>
          <p:spPr>
            <a:xfrm>
              <a:off x="3849" y="2360"/>
              <a:ext cx="238" cy="239"/>
            </a:xfrm>
            <a:custGeom>
              <a:avLst/>
              <a:gdLst/>
              <a:ahLst/>
              <a:cxnLst/>
              <a:rect l="0" t="0" r="0" b="0"/>
              <a:pathLst>
                <a:path w="2459" h="2462">
                  <a:moveTo>
                    <a:pt x="2459" y="1231"/>
                  </a:moveTo>
                  <a:lnTo>
                    <a:pt x="2459" y="1194"/>
                  </a:lnTo>
                  <a:lnTo>
                    <a:pt x="2457" y="1156"/>
                  </a:lnTo>
                  <a:lnTo>
                    <a:pt x="2454" y="1120"/>
                  </a:lnTo>
                  <a:lnTo>
                    <a:pt x="2450" y="1083"/>
                  </a:lnTo>
                  <a:lnTo>
                    <a:pt x="2445" y="1046"/>
                  </a:lnTo>
                  <a:lnTo>
                    <a:pt x="2439" y="1009"/>
                  </a:lnTo>
                  <a:lnTo>
                    <a:pt x="2432" y="973"/>
                  </a:lnTo>
                  <a:lnTo>
                    <a:pt x="2423" y="937"/>
                  </a:lnTo>
                  <a:lnTo>
                    <a:pt x="2413" y="901"/>
                  </a:lnTo>
                  <a:lnTo>
                    <a:pt x="2403" y="865"/>
                  </a:lnTo>
                  <a:lnTo>
                    <a:pt x="2391" y="830"/>
                  </a:lnTo>
                  <a:lnTo>
                    <a:pt x="2380" y="795"/>
                  </a:lnTo>
                  <a:lnTo>
                    <a:pt x="2366" y="761"/>
                  </a:lnTo>
                  <a:lnTo>
                    <a:pt x="2350" y="726"/>
                  </a:lnTo>
                  <a:lnTo>
                    <a:pt x="2335" y="692"/>
                  </a:lnTo>
                  <a:lnTo>
                    <a:pt x="2318" y="659"/>
                  </a:lnTo>
                  <a:lnTo>
                    <a:pt x="2300" y="627"/>
                  </a:lnTo>
                  <a:lnTo>
                    <a:pt x="2282" y="595"/>
                  </a:lnTo>
                  <a:lnTo>
                    <a:pt x="2262" y="563"/>
                  </a:lnTo>
                  <a:lnTo>
                    <a:pt x="2242" y="532"/>
                  </a:lnTo>
                  <a:lnTo>
                    <a:pt x="2220" y="502"/>
                  </a:lnTo>
                  <a:lnTo>
                    <a:pt x="2198" y="473"/>
                  </a:lnTo>
                  <a:lnTo>
                    <a:pt x="2174" y="444"/>
                  </a:lnTo>
                  <a:lnTo>
                    <a:pt x="2150" y="416"/>
                  </a:lnTo>
                  <a:lnTo>
                    <a:pt x="2125" y="388"/>
                  </a:lnTo>
                  <a:lnTo>
                    <a:pt x="2098" y="361"/>
                  </a:lnTo>
                  <a:lnTo>
                    <a:pt x="2073" y="335"/>
                  </a:lnTo>
                  <a:lnTo>
                    <a:pt x="2045" y="311"/>
                  </a:lnTo>
                  <a:lnTo>
                    <a:pt x="2017" y="286"/>
                  </a:lnTo>
                  <a:lnTo>
                    <a:pt x="1988" y="263"/>
                  </a:lnTo>
                  <a:lnTo>
                    <a:pt x="1958" y="241"/>
                  </a:lnTo>
                  <a:lnTo>
                    <a:pt x="1928" y="218"/>
                  </a:lnTo>
                  <a:lnTo>
                    <a:pt x="1897" y="197"/>
                  </a:lnTo>
                  <a:lnTo>
                    <a:pt x="1865" y="179"/>
                  </a:lnTo>
                  <a:lnTo>
                    <a:pt x="1834" y="159"/>
                  </a:lnTo>
                  <a:lnTo>
                    <a:pt x="1801" y="141"/>
                  </a:lnTo>
                  <a:lnTo>
                    <a:pt x="1768" y="125"/>
                  </a:lnTo>
                  <a:lnTo>
                    <a:pt x="1734" y="109"/>
                  </a:lnTo>
                  <a:lnTo>
                    <a:pt x="1701" y="95"/>
                  </a:lnTo>
                  <a:lnTo>
                    <a:pt x="1666" y="81"/>
                  </a:lnTo>
                  <a:lnTo>
                    <a:pt x="1631" y="68"/>
                  </a:lnTo>
                  <a:lnTo>
                    <a:pt x="1596" y="56"/>
                  </a:lnTo>
                  <a:lnTo>
                    <a:pt x="1559" y="46"/>
                  </a:lnTo>
                  <a:lnTo>
                    <a:pt x="1523" y="36"/>
                  </a:lnTo>
                  <a:lnTo>
                    <a:pt x="1487" y="28"/>
                  </a:lnTo>
                  <a:lnTo>
                    <a:pt x="1451" y="21"/>
                  </a:lnTo>
                  <a:lnTo>
                    <a:pt x="1415" y="14"/>
                  </a:lnTo>
                  <a:lnTo>
                    <a:pt x="1377" y="10"/>
                  </a:lnTo>
                  <a:lnTo>
                    <a:pt x="1341" y="6"/>
                  </a:lnTo>
                  <a:lnTo>
                    <a:pt x="1304" y="3"/>
                  </a:lnTo>
                  <a:lnTo>
                    <a:pt x="1267" y="1"/>
                  </a:lnTo>
                  <a:lnTo>
                    <a:pt x="1229" y="0"/>
                  </a:lnTo>
                  <a:lnTo>
                    <a:pt x="1192" y="1"/>
                  </a:lnTo>
                  <a:lnTo>
                    <a:pt x="1156" y="3"/>
                  </a:lnTo>
                  <a:lnTo>
                    <a:pt x="1118" y="6"/>
                  </a:lnTo>
                  <a:lnTo>
                    <a:pt x="1081" y="10"/>
                  </a:lnTo>
                  <a:lnTo>
                    <a:pt x="1045" y="14"/>
                  </a:lnTo>
                  <a:lnTo>
                    <a:pt x="1008" y="21"/>
                  </a:lnTo>
                  <a:lnTo>
                    <a:pt x="971" y="28"/>
                  </a:lnTo>
                  <a:lnTo>
                    <a:pt x="935" y="36"/>
                  </a:lnTo>
                  <a:lnTo>
                    <a:pt x="899" y="46"/>
                  </a:lnTo>
                  <a:lnTo>
                    <a:pt x="864" y="56"/>
                  </a:lnTo>
                  <a:lnTo>
                    <a:pt x="828" y="68"/>
                  </a:lnTo>
                  <a:lnTo>
                    <a:pt x="794" y="81"/>
                  </a:lnTo>
                  <a:lnTo>
                    <a:pt x="759" y="95"/>
                  </a:lnTo>
                  <a:lnTo>
                    <a:pt x="725" y="109"/>
                  </a:lnTo>
                  <a:lnTo>
                    <a:pt x="691" y="125"/>
                  </a:lnTo>
                  <a:lnTo>
                    <a:pt x="658" y="141"/>
                  </a:lnTo>
                  <a:lnTo>
                    <a:pt x="626" y="159"/>
                  </a:lnTo>
                  <a:lnTo>
                    <a:pt x="593" y="179"/>
                  </a:lnTo>
                  <a:lnTo>
                    <a:pt x="562" y="197"/>
                  </a:lnTo>
                  <a:lnTo>
                    <a:pt x="532" y="218"/>
                  </a:lnTo>
                  <a:lnTo>
                    <a:pt x="501" y="241"/>
                  </a:lnTo>
                  <a:lnTo>
                    <a:pt x="471" y="263"/>
                  </a:lnTo>
                  <a:lnTo>
                    <a:pt x="443" y="286"/>
                  </a:lnTo>
                  <a:lnTo>
                    <a:pt x="414" y="311"/>
                  </a:lnTo>
                  <a:lnTo>
                    <a:pt x="387" y="335"/>
                  </a:lnTo>
                  <a:lnTo>
                    <a:pt x="360" y="361"/>
                  </a:lnTo>
                  <a:lnTo>
                    <a:pt x="334" y="388"/>
                  </a:lnTo>
                  <a:lnTo>
                    <a:pt x="309" y="416"/>
                  </a:lnTo>
                  <a:lnTo>
                    <a:pt x="285" y="444"/>
                  </a:lnTo>
                  <a:lnTo>
                    <a:pt x="262" y="473"/>
                  </a:lnTo>
                  <a:lnTo>
                    <a:pt x="239" y="502"/>
                  </a:lnTo>
                  <a:lnTo>
                    <a:pt x="218" y="532"/>
                  </a:lnTo>
                  <a:lnTo>
                    <a:pt x="197" y="563"/>
                  </a:lnTo>
                  <a:lnTo>
                    <a:pt x="177" y="595"/>
                  </a:lnTo>
                  <a:lnTo>
                    <a:pt x="158" y="627"/>
                  </a:lnTo>
                  <a:lnTo>
                    <a:pt x="141" y="659"/>
                  </a:lnTo>
                  <a:lnTo>
                    <a:pt x="124" y="692"/>
                  </a:lnTo>
                  <a:lnTo>
                    <a:pt x="108" y="726"/>
                  </a:lnTo>
                  <a:lnTo>
                    <a:pt x="94" y="761"/>
                  </a:lnTo>
                  <a:lnTo>
                    <a:pt x="80" y="795"/>
                  </a:lnTo>
                  <a:lnTo>
                    <a:pt x="67" y="830"/>
                  </a:lnTo>
                  <a:lnTo>
                    <a:pt x="56" y="865"/>
                  </a:lnTo>
                  <a:lnTo>
                    <a:pt x="45" y="901"/>
                  </a:lnTo>
                  <a:lnTo>
                    <a:pt x="36" y="937"/>
                  </a:lnTo>
                  <a:lnTo>
                    <a:pt x="28" y="973"/>
                  </a:lnTo>
                  <a:lnTo>
                    <a:pt x="21" y="1009"/>
                  </a:lnTo>
                  <a:lnTo>
                    <a:pt x="14" y="1046"/>
                  </a:lnTo>
                  <a:lnTo>
                    <a:pt x="9" y="1083"/>
                  </a:lnTo>
                  <a:lnTo>
                    <a:pt x="5" y="1120"/>
                  </a:lnTo>
                  <a:lnTo>
                    <a:pt x="2" y="1156"/>
                  </a:lnTo>
                  <a:lnTo>
                    <a:pt x="1" y="1194"/>
                  </a:lnTo>
                  <a:lnTo>
                    <a:pt x="0" y="1231"/>
                  </a:lnTo>
                  <a:lnTo>
                    <a:pt x="1" y="1268"/>
                  </a:lnTo>
                  <a:lnTo>
                    <a:pt x="2" y="1306"/>
                  </a:lnTo>
                  <a:lnTo>
                    <a:pt x="5" y="1343"/>
                  </a:lnTo>
                  <a:lnTo>
                    <a:pt x="9" y="1379"/>
                  </a:lnTo>
                  <a:lnTo>
                    <a:pt x="14" y="1417"/>
                  </a:lnTo>
                  <a:lnTo>
                    <a:pt x="21" y="1453"/>
                  </a:lnTo>
                  <a:lnTo>
                    <a:pt x="28" y="1489"/>
                  </a:lnTo>
                  <a:lnTo>
                    <a:pt x="36" y="1526"/>
                  </a:lnTo>
                  <a:lnTo>
                    <a:pt x="45" y="1561"/>
                  </a:lnTo>
                  <a:lnTo>
                    <a:pt x="56" y="1597"/>
                  </a:lnTo>
                  <a:lnTo>
                    <a:pt x="67" y="1632"/>
                  </a:lnTo>
                  <a:lnTo>
                    <a:pt x="80" y="1667"/>
                  </a:lnTo>
                  <a:lnTo>
                    <a:pt x="94" y="1702"/>
                  </a:lnTo>
                  <a:lnTo>
                    <a:pt x="108" y="1736"/>
                  </a:lnTo>
                  <a:lnTo>
                    <a:pt x="124" y="1770"/>
                  </a:lnTo>
                  <a:lnTo>
                    <a:pt x="141" y="1803"/>
                  </a:lnTo>
                  <a:lnTo>
                    <a:pt x="158" y="1835"/>
                  </a:lnTo>
                  <a:lnTo>
                    <a:pt x="177" y="1868"/>
                  </a:lnTo>
                  <a:lnTo>
                    <a:pt x="197" y="1900"/>
                  </a:lnTo>
                  <a:lnTo>
                    <a:pt x="218" y="1930"/>
                  </a:lnTo>
                  <a:lnTo>
                    <a:pt x="239" y="1960"/>
                  </a:lnTo>
                  <a:lnTo>
                    <a:pt x="262" y="1991"/>
                  </a:lnTo>
                  <a:lnTo>
                    <a:pt x="285" y="2019"/>
                  </a:lnTo>
                  <a:lnTo>
                    <a:pt x="309" y="2047"/>
                  </a:lnTo>
                  <a:lnTo>
                    <a:pt x="334" y="2075"/>
                  </a:lnTo>
                  <a:lnTo>
                    <a:pt x="360" y="2101"/>
                  </a:lnTo>
                  <a:lnTo>
                    <a:pt x="387" y="2127"/>
                  </a:lnTo>
                  <a:lnTo>
                    <a:pt x="414" y="2153"/>
                  </a:lnTo>
                  <a:lnTo>
                    <a:pt x="443" y="2176"/>
                  </a:lnTo>
                  <a:lnTo>
                    <a:pt x="471" y="2199"/>
                  </a:lnTo>
                  <a:lnTo>
                    <a:pt x="501" y="2223"/>
                  </a:lnTo>
                  <a:lnTo>
                    <a:pt x="532" y="2244"/>
                  </a:lnTo>
                  <a:lnTo>
                    <a:pt x="562" y="2265"/>
                  </a:lnTo>
                  <a:lnTo>
                    <a:pt x="593" y="2285"/>
                  </a:lnTo>
                  <a:lnTo>
                    <a:pt x="626" y="2303"/>
                  </a:lnTo>
                  <a:lnTo>
                    <a:pt x="658" y="2321"/>
                  </a:lnTo>
                  <a:lnTo>
                    <a:pt x="691" y="2337"/>
                  </a:lnTo>
                  <a:lnTo>
                    <a:pt x="725" y="2353"/>
                  </a:lnTo>
                  <a:lnTo>
                    <a:pt x="759" y="2367"/>
                  </a:lnTo>
                  <a:lnTo>
                    <a:pt x="794" y="2381"/>
                  </a:lnTo>
                  <a:lnTo>
                    <a:pt x="828" y="2394"/>
                  </a:lnTo>
                  <a:lnTo>
                    <a:pt x="864" y="2406"/>
                  </a:lnTo>
                  <a:lnTo>
                    <a:pt x="899" y="2416"/>
                  </a:lnTo>
                  <a:lnTo>
                    <a:pt x="935" y="2426"/>
                  </a:lnTo>
                  <a:lnTo>
                    <a:pt x="971" y="2434"/>
                  </a:lnTo>
                  <a:lnTo>
                    <a:pt x="1008" y="2442"/>
                  </a:lnTo>
                  <a:lnTo>
                    <a:pt x="1045" y="2448"/>
                  </a:lnTo>
                  <a:lnTo>
                    <a:pt x="1081" y="2453"/>
                  </a:lnTo>
                  <a:lnTo>
                    <a:pt x="1118" y="2456"/>
                  </a:lnTo>
                  <a:lnTo>
                    <a:pt x="1156" y="2460"/>
                  </a:lnTo>
                  <a:lnTo>
                    <a:pt x="1192" y="2461"/>
                  </a:lnTo>
                  <a:lnTo>
                    <a:pt x="1229" y="2462"/>
                  </a:lnTo>
                  <a:lnTo>
                    <a:pt x="1267" y="2461"/>
                  </a:lnTo>
                  <a:lnTo>
                    <a:pt x="1304" y="2460"/>
                  </a:lnTo>
                  <a:lnTo>
                    <a:pt x="1341" y="2456"/>
                  </a:lnTo>
                  <a:lnTo>
                    <a:pt x="1377" y="2453"/>
                  </a:lnTo>
                  <a:lnTo>
                    <a:pt x="1415" y="2448"/>
                  </a:lnTo>
                  <a:lnTo>
                    <a:pt x="1451" y="2442"/>
                  </a:lnTo>
                  <a:lnTo>
                    <a:pt x="1487" y="2434"/>
                  </a:lnTo>
                  <a:lnTo>
                    <a:pt x="1523" y="2426"/>
                  </a:lnTo>
                  <a:lnTo>
                    <a:pt x="1559" y="2416"/>
                  </a:lnTo>
                  <a:lnTo>
                    <a:pt x="1596" y="2406"/>
                  </a:lnTo>
                  <a:lnTo>
                    <a:pt x="1631" y="2394"/>
                  </a:lnTo>
                  <a:lnTo>
                    <a:pt x="1666" y="2381"/>
                  </a:lnTo>
                  <a:lnTo>
                    <a:pt x="1701" y="2367"/>
                  </a:lnTo>
                  <a:lnTo>
                    <a:pt x="1734" y="2353"/>
                  </a:lnTo>
                  <a:lnTo>
                    <a:pt x="1768" y="2337"/>
                  </a:lnTo>
                  <a:lnTo>
                    <a:pt x="1801" y="2321"/>
                  </a:lnTo>
                  <a:lnTo>
                    <a:pt x="1834" y="2303"/>
                  </a:lnTo>
                  <a:lnTo>
                    <a:pt x="1865" y="2285"/>
                  </a:lnTo>
                  <a:lnTo>
                    <a:pt x="1897" y="2265"/>
                  </a:lnTo>
                  <a:lnTo>
                    <a:pt x="1928" y="2244"/>
                  </a:lnTo>
                  <a:lnTo>
                    <a:pt x="1958" y="2223"/>
                  </a:lnTo>
                  <a:lnTo>
                    <a:pt x="1988" y="2199"/>
                  </a:lnTo>
                  <a:lnTo>
                    <a:pt x="2017" y="2176"/>
                  </a:lnTo>
                  <a:lnTo>
                    <a:pt x="2045" y="2153"/>
                  </a:lnTo>
                  <a:lnTo>
                    <a:pt x="2073" y="2127"/>
                  </a:lnTo>
                  <a:lnTo>
                    <a:pt x="2098" y="2101"/>
                  </a:lnTo>
                  <a:lnTo>
                    <a:pt x="2125" y="2075"/>
                  </a:lnTo>
                  <a:lnTo>
                    <a:pt x="2150" y="2047"/>
                  </a:lnTo>
                  <a:lnTo>
                    <a:pt x="2174" y="2019"/>
                  </a:lnTo>
                  <a:lnTo>
                    <a:pt x="2198" y="1991"/>
                  </a:lnTo>
                  <a:lnTo>
                    <a:pt x="2220" y="1960"/>
                  </a:lnTo>
                  <a:lnTo>
                    <a:pt x="2242" y="1930"/>
                  </a:lnTo>
                  <a:lnTo>
                    <a:pt x="2262" y="1900"/>
                  </a:lnTo>
                  <a:lnTo>
                    <a:pt x="2282" y="1868"/>
                  </a:lnTo>
                  <a:lnTo>
                    <a:pt x="2300" y="1835"/>
                  </a:lnTo>
                  <a:lnTo>
                    <a:pt x="2318" y="1803"/>
                  </a:lnTo>
                  <a:lnTo>
                    <a:pt x="2335" y="1770"/>
                  </a:lnTo>
                  <a:lnTo>
                    <a:pt x="2350" y="1736"/>
                  </a:lnTo>
                  <a:lnTo>
                    <a:pt x="2366" y="1702"/>
                  </a:lnTo>
                  <a:lnTo>
                    <a:pt x="2380" y="1667"/>
                  </a:lnTo>
                  <a:lnTo>
                    <a:pt x="2391" y="1632"/>
                  </a:lnTo>
                  <a:lnTo>
                    <a:pt x="2403" y="1597"/>
                  </a:lnTo>
                  <a:lnTo>
                    <a:pt x="2413" y="1561"/>
                  </a:lnTo>
                  <a:lnTo>
                    <a:pt x="2423" y="1526"/>
                  </a:lnTo>
                  <a:lnTo>
                    <a:pt x="2432" y="1489"/>
                  </a:lnTo>
                  <a:lnTo>
                    <a:pt x="2439" y="1453"/>
                  </a:lnTo>
                  <a:lnTo>
                    <a:pt x="2445" y="1417"/>
                  </a:lnTo>
                  <a:lnTo>
                    <a:pt x="2450" y="1379"/>
                  </a:lnTo>
                  <a:lnTo>
                    <a:pt x="2454" y="1343"/>
                  </a:lnTo>
                  <a:lnTo>
                    <a:pt x="2457" y="1306"/>
                  </a:lnTo>
                  <a:lnTo>
                    <a:pt x="2459" y="1268"/>
                  </a:lnTo>
                  <a:lnTo>
                    <a:pt x="2459" y="1231"/>
                  </a:lnTo>
                </a:path>
              </a:pathLst>
            </a:custGeom>
            <a:noFill/>
            <a:ln w="28575" cap="flat" cmpd="sng">
              <a:solidFill>
                <a:srgbClr val="00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11" name="组合 327788">
              <a:extLst>
                <a:ext uri="{FF2B5EF4-FFF2-40B4-BE49-F238E27FC236}">
                  <a16:creationId xmlns:a16="http://schemas.microsoft.com/office/drawing/2014/main" id="{273D82F3-DF70-4B68-DC1B-EC58B2D02465}"/>
                </a:ext>
              </a:extLst>
            </p:cNvPr>
            <p:cNvGrpSpPr/>
            <p:nvPr/>
          </p:nvGrpSpPr>
          <p:grpSpPr>
            <a:xfrm>
              <a:off x="4389" y="2112"/>
              <a:ext cx="1" cy="1587"/>
              <a:chOff x="4389" y="2112"/>
              <a:chExt cx="1" cy="1587"/>
            </a:xfrm>
          </p:grpSpPr>
          <p:sp>
            <p:nvSpPr>
              <p:cNvPr id="173" name="直接连接符 327789">
                <a:extLst>
                  <a:ext uri="{FF2B5EF4-FFF2-40B4-BE49-F238E27FC236}">
                    <a16:creationId xmlns:a16="http://schemas.microsoft.com/office/drawing/2014/main" id="{BFF30B07-CA1E-507A-B129-C88011010EFA}"/>
                  </a:ext>
                </a:extLst>
              </p:cNvPr>
              <p:cNvSpPr>
                <a:spLocks noChangeAspect="1"/>
              </p:cNvSpPr>
              <p:nvPr/>
            </p:nvSpPr>
            <p:spPr>
              <a:xfrm>
                <a:off x="4389" y="2112"/>
                <a:ext cx="1" cy="215"/>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4" name="直接连接符 327790">
                <a:extLst>
                  <a:ext uri="{FF2B5EF4-FFF2-40B4-BE49-F238E27FC236}">
                    <a16:creationId xmlns:a16="http://schemas.microsoft.com/office/drawing/2014/main" id="{264120D5-2F02-1554-8518-6B853F773BD0}"/>
                  </a:ext>
                </a:extLst>
              </p:cNvPr>
              <p:cNvSpPr>
                <a:spLocks noChangeAspect="1"/>
              </p:cNvSpPr>
              <p:nvPr/>
            </p:nvSpPr>
            <p:spPr>
              <a:xfrm>
                <a:off x="4389" y="2365"/>
                <a:ext cx="1" cy="39"/>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5" name="直接连接符 327791">
                <a:extLst>
                  <a:ext uri="{FF2B5EF4-FFF2-40B4-BE49-F238E27FC236}">
                    <a16:creationId xmlns:a16="http://schemas.microsoft.com/office/drawing/2014/main" id="{201FBABF-368B-3CF3-4B15-0E4A04816AB7}"/>
                  </a:ext>
                </a:extLst>
              </p:cNvPr>
              <p:cNvSpPr>
                <a:spLocks noChangeAspect="1"/>
              </p:cNvSpPr>
              <p:nvPr/>
            </p:nvSpPr>
            <p:spPr>
              <a:xfrm>
                <a:off x="4389" y="2442"/>
                <a:ext cx="1" cy="232"/>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6" name="直接连接符 327792">
                <a:extLst>
                  <a:ext uri="{FF2B5EF4-FFF2-40B4-BE49-F238E27FC236}">
                    <a16:creationId xmlns:a16="http://schemas.microsoft.com/office/drawing/2014/main" id="{0FC6B03F-FD04-6BED-9B8B-96A6158906A2}"/>
                  </a:ext>
                </a:extLst>
              </p:cNvPr>
              <p:cNvSpPr>
                <a:spLocks noChangeAspect="1"/>
              </p:cNvSpPr>
              <p:nvPr/>
            </p:nvSpPr>
            <p:spPr>
              <a:xfrm>
                <a:off x="4389" y="2712"/>
                <a:ext cx="1" cy="39"/>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7" name="直接连接符 327793">
                <a:extLst>
                  <a:ext uri="{FF2B5EF4-FFF2-40B4-BE49-F238E27FC236}">
                    <a16:creationId xmlns:a16="http://schemas.microsoft.com/office/drawing/2014/main" id="{D8A393B7-2BDE-FC64-CDC8-BB043796C4A6}"/>
                  </a:ext>
                </a:extLst>
              </p:cNvPr>
              <p:cNvSpPr>
                <a:spLocks noChangeAspect="1"/>
              </p:cNvSpPr>
              <p:nvPr/>
            </p:nvSpPr>
            <p:spPr>
              <a:xfrm>
                <a:off x="4389" y="2790"/>
                <a:ext cx="1" cy="231"/>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8" name="直接连接符 327794">
                <a:extLst>
                  <a:ext uri="{FF2B5EF4-FFF2-40B4-BE49-F238E27FC236}">
                    <a16:creationId xmlns:a16="http://schemas.microsoft.com/office/drawing/2014/main" id="{54267534-CBE6-2526-2541-2C0B3D834283}"/>
                  </a:ext>
                </a:extLst>
              </p:cNvPr>
              <p:cNvSpPr>
                <a:spLocks noChangeAspect="1"/>
              </p:cNvSpPr>
              <p:nvPr/>
            </p:nvSpPr>
            <p:spPr>
              <a:xfrm>
                <a:off x="4389" y="3060"/>
                <a:ext cx="1" cy="39"/>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9" name="直接连接符 327795">
                <a:extLst>
                  <a:ext uri="{FF2B5EF4-FFF2-40B4-BE49-F238E27FC236}">
                    <a16:creationId xmlns:a16="http://schemas.microsoft.com/office/drawing/2014/main" id="{0E4DC80D-E3AA-9EA5-1C6E-9336995AB1AE}"/>
                  </a:ext>
                </a:extLst>
              </p:cNvPr>
              <p:cNvSpPr>
                <a:spLocks noChangeAspect="1"/>
              </p:cNvSpPr>
              <p:nvPr/>
            </p:nvSpPr>
            <p:spPr>
              <a:xfrm>
                <a:off x="4389" y="3137"/>
                <a:ext cx="1" cy="231"/>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0" name="直接连接符 327796">
                <a:extLst>
                  <a:ext uri="{FF2B5EF4-FFF2-40B4-BE49-F238E27FC236}">
                    <a16:creationId xmlns:a16="http://schemas.microsoft.com/office/drawing/2014/main" id="{3AF21D50-DA08-3DFC-B43C-2EE028CE3CAA}"/>
                  </a:ext>
                </a:extLst>
              </p:cNvPr>
              <p:cNvSpPr>
                <a:spLocks noChangeAspect="1"/>
              </p:cNvSpPr>
              <p:nvPr/>
            </p:nvSpPr>
            <p:spPr>
              <a:xfrm>
                <a:off x="4389" y="3407"/>
                <a:ext cx="1" cy="39"/>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1" name="直接连接符 327797">
                <a:extLst>
                  <a:ext uri="{FF2B5EF4-FFF2-40B4-BE49-F238E27FC236}">
                    <a16:creationId xmlns:a16="http://schemas.microsoft.com/office/drawing/2014/main" id="{B873887C-C721-C656-AC83-9A4D0BCC643D}"/>
                  </a:ext>
                </a:extLst>
              </p:cNvPr>
              <p:cNvSpPr>
                <a:spLocks noChangeAspect="1"/>
              </p:cNvSpPr>
              <p:nvPr/>
            </p:nvSpPr>
            <p:spPr>
              <a:xfrm>
                <a:off x="4389" y="3484"/>
                <a:ext cx="1" cy="215"/>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12" name="组合 327798">
              <a:extLst>
                <a:ext uri="{FF2B5EF4-FFF2-40B4-BE49-F238E27FC236}">
                  <a16:creationId xmlns:a16="http://schemas.microsoft.com/office/drawing/2014/main" id="{CB49DE5F-D75E-01CE-2B92-1BCE47E7D9A7}"/>
                </a:ext>
              </a:extLst>
            </p:cNvPr>
            <p:cNvGrpSpPr/>
            <p:nvPr/>
          </p:nvGrpSpPr>
          <p:grpSpPr>
            <a:xfrm>
              <a:off x="3856" y="2350"/>
              <a:ext cx="306" cy="285"/>
              <a:chOff x="3856" y="2350"/>
              <a:chExt cx="306" cy="285"/>
            </a:xfrm>
          </p:grpSpPr>
          <p:sp>
            <p:nvSpPr>
              <p:cNvPr id="165" name="任意多边形 327799">
                <a:extLst>
                  <a:ext uri="{FF2B5EF4-FFF2-40B4-BE49-F238E27FC236}">
                    <a16:creationId xmlns:a16="http://schemas.microsoft.com/office/drawing/2014/main" id="{AE7DB18C-0E3A-CE5E-69AB-DE0171D6818D}"/>
                  </a:ext>
                </a:extLst>
              </p:cNvPr>
              <p:cNvSpPr>
                <a:spLocks noChangeAspect="1"/>
              </p:cNvSpPr>
              <p:nvPr/>
            </p:nvSpPr>
            <p:spPr>
              <a:xfrm>
                <a:off x="4095" y="2350"/>
                <a:ext cx="67" cy="33"/>
              </a:xfrm>
              <a:custGeom>
                <a:avLst/>
                <a:gdLst/>
                <a:ahLst/>
                <a:cxnLst/>
                <a:rect l="0" t="0" r="0" b="0"/>
                <a:pathLst>
                  <a:path w="691" h="338">
                    <a:moveTo>
                      <a:pt x="691" y="0"/>
                    </a:moveTo>
                    <a:lnTo>
                      <a:pt x="625" y="27"/>
                    </a:lnTo>
                    <a:lnTo>
                      <a:pt x="560" y="55"/>
                    </a:lnTo>
                    <a:lnTo>
                      <a:pt x="496" y="84"/>
                    </a:lnTo>
                    <a:lnTo>
                      <a:pt x="431" y="115"/>
                    </a:lnTo>
                    <a:lnTo>
                      <a:pt x="366" y="145"/>
                    </a:lnTo>
                    <a:lnTo>
                      <a:pt x="302" y="177"/>
                    </a:lnTo>
                    <a:lnTo>
                      <a:pt x="239" y="208"/>
                    </a:lnTo>
                    <a:lnTo>
                      <a:pt x="176" y="242"/>
                    </a:lnTo>
                    <a:lnTo>
                      <a:pt x="113" y="275"/>
                    </a:lnTo>
                    <a:lnTo>
                      <a:pt x="51" y="310"/>
                    </a:lnTo>
                    <a:lnTo>
                      <a:pt x="0" y="338"/>
                    </a:lnTo>
                  </a:path>
                </a:pathLst>
              </a:custGeom>
              <a:noFill/>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6" name="任意多边形 327800">
                <a:extLst>
                  <a:ext uri="{FF2B5EF4-FFF2-40B4-BE49-F238E27FC236}">
                    <a16:creationId xmlns:a16="http://schemas.microsoft.com/office/drawing/2014/main" id="{11198678-BBBD-AC61-7605-757578B82578}"/>
                  </a:ext>
                </a:extLst>
              </p:cNvPr>
              <p:cNvSpPr>
                <a:spLocks noChangeAspect="1"/>
              </p:cNvSpPr>
              <p:nvPr/>
            </p:nvSpPr>
            <p:spPr>
              <a:xfrm>
                <a:off x="4055" y="2395"/>
                <a:ext cx="20" cy="12"/>
              </a:xfrm>
              <a:custGeom>
                <a:avLst/>
                <a:gdLst/>
                <a:ahLst/>
                <a:cxnLst/>
                <a:rect l="0" t="0" r="0" b="0"/>
                <a:pathLst>
                  <a:path w="201" h="131">
                    <a:moveTo>
                      <a:pt x="201" y="0"/>
                    </a:moveTo>
                    <a:lnTo>
                      <a:pt x="152" y="30"/>
                    </a:lnTo>
                    <a:lnTo>
                      <a:pt x="92" y="69"/>
                    </a:lnTo>
                    <a:lnTo>
                      <a:pt x="33" y="109"/>
                    </a:lnTo>
                    <a:lnTo>
                      <a:pt x="0" y="131"/>
                    </a:lnTo>
                  </a:path>
                </a:pathLst>
              </a:custGeom>
              <a:noFill/>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7" name="任意多边形 327801">
                <a:extLst>
                  <a:ext uri="{FF2B5EF4-FFF2-40B4-BE49-F238E27FC236}">
                    <a16:creationId xmlns:a16="http://schemas.microsoft.com/office/drawing/2014/main" id="{BC145FCB-C786-62B2-36E1-BB6BF122C74B}"/>
                  </a:ext>
                </a:extLst>
              </p:cNvPr>
              <p:cNvSpPr>
                <a:spLocks noChangeAspect="1"/>
              </p:cNvSpPr>
              <p:nvPr/>
            </p:nvSpPr>
            <p:spPr>
              <a:xfrm>
                <a:off x="3936" y="2420"/>
                <a:ext cx="101" cy="95"/>
              </a:xfrm>
              <a:custGeom>
                <a:avLst/>
                <a:gdLst/>
                <a:ahLst/>
                <a:cxnLst/>
                <a:rect l="0" t="0" r="0" b="0"/>
                <a:pathLst>
                  <a:path w="1046" h="977">
                    <a:moveTo>
                      <a:pt x="1046" y="0"/>
                    </a:moveTo>
                    <a:lnTo>
                      <a:pt x="1041" y="4"/>
                    </a:lnTo>
                    <a:lnTo>
                      <a:pt x="984" y="47"/>
                    </a:lnTo>
                    <a:lnTo>
                      <a:pt x="928" y="90"/>
                    </a:lnTo>
                    <a:lnTo>
                      <a:pt x="872" y="133"/>
                    </a:lnTo>
                    <a:lnTo>
                      <a:pt x="816" y="178"/>
                    </a:lnTo>
                    <a:lnTo>
                      <a:pt x="761" y="223"/>
                    </a:lnTo>
                    <a:lnTo>
                      <a:pt x="708" y="269"/>
                    </a:lnTo>
                    <a:lnTo>
                      <a:pt x="653" y="315"/>
                    </a:lnTo>
                    <a:lnTo>
                      <a:pt x="600" y="362"/>
                    </a:lnTo>
                    <a:lnTo>
                      <a:pt x="547" y="410"/>
                    </a:lnTo>
                    <a:lnTo>
                      <a:pt x="494" y="458"/>
                    </a:lnTo>
                    <a:lnTo>
                      <a:pt x="443" y="507"/>
                    </a:lnTo>
                    <a:lnTo>
                      <a:pt x="392" y="557"/>
                    </a:lnTo>
                    <a:lnTo>
                      <a:pt x="341" y="606"/>
                    </a:lnTo>
                    <a:lnTo>
                      <a:pt x="291" y="657"/>
                    </a:lnTo>
                    <a:lnTo>
                      <a:pt x="242" y="709"/>
                    </a:lnTo>
                    <a:lnTo>
                      <a:pt x="193" y="760"/>
                    </a:lnTo>
                    <a:lnTo>
                      <a:pt x="145" y="812"/>
                    </a:lnTo>
                    <a:lnTo>
                      <a:pt x="98" y="865"/>
                    </a:lnTo>
                    <a:lnTo>
                      <a:pt x="51" y="919"/>
                    </a:lnTo>
                    <a:lnTo>
                      <a:pt x="4" y="972"/>
                    </a:lnTo>
                    <a:lnTo>
                      <a:pt x="0" y="977"/>
                    </a:lnTo>
                  </a:path>
                </a:pathLst>
              </a:custGeom>
              <a:noFill/>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8" name="任意多边形 327802">
                <a:extLst>
                  <a:ext uri="{FF2B5EF4-FFF2-40B4-BE49-F238E27FC236}">
                    <a16:creationId xmlns:a16="http://schemas.microsoft.com/office/drawing/2014/main" id="{464DDC6A-8D07-1098-5749-AA5DEA0D7D10}"/>
                  </a:ext>
                </a:extLst>
              </p:cNvPr>
              <p:cNvSpPr>
                <a:spLocks noChangeAspect="1"/>
              </p:cNvSpPr>
              <p:nvPr/>
            </p:nvSpPr>
            <p:spPr>
              <a:xfrm>
                <a:off x="3907" y="2533"/>
                <a:ext cx="14" cy="19"/>
              </a:xfrm>
              <a:custGeom>
                <a:avLst/>
                <a:gdLst/>
                <a:ahLst/>
                <a:cxnLst/>
                <a:rect l="0" t="0" r="0" b="0"/>
                <a:pathLst>
                  <a:path w="143" h="192">
                    <a:moveTo>
                      <a:pt x="143" y="0"/>
                    </a:moveTo>
                    <a:lnTo>
                      <a:pt x="119" y="32"/>
                    </a:lnTo>
                    <a:lnTo>
                      <a:pt x="75" y="88"/>
                    </a:lnTo>
                    <a:lnTo>
                      <a:pt x="33" y="145"/>
                    </a:lnTo>
                    <a:lnTo>
                      <a:pt x="0" y="192"/>
                    </a:lnTo>
                  </a:path>
                </a:pathLst>
              </a:custGeom>
              <a:noFill/>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9" name="任意多边形 327803">
                <a:extLst>
                  <a:ext uri="{FF2B5EF4-FFF2-40B4-BE49-F238E27FC236}">
                    <a16:creationId xmlns:a16="http://schemas.microsoft.com/office/drawing/2014/main" id="{8725DCBC-9B40-DB76-D567-54EAA280B153}"/>
                  </a:ext>
                </a:extLst>
              </p:cNvPr>
              <p:cNvSpPr>
                <a:spLocks noChangeAspect="1"/>
              </p:cNvSpPr>
              <p:nvPr/>
            </p:nvSpPr>
            <p:spPr>
              <a:xfrm>
                <a:off x="3856" y="2571"/>
                <a:ext cx="38" cy="64"/>
              </a:xfrm>
              <a:custGeom>
                <a:avLst/>
                <a:gdLst/>
                <a:ahLst/>
                <a:cxnLst/>
                <a:rect l="0" t="0" r="0" b="0"/>
                <a:pathLst>
                  <a:path w="385" h="667">
                    <a:moveTo>
                      <a:pt x="385" y="0"/>
                    </a:moveTo>
                    <a:lnTo>
                      <a:pt x="352" y="49"/>
                    </a:lnTo>
                    <a:lnTo>
                      <a:pt x="314" y="109"/>
                    </a:lnTo>
                    <a:lnTo>
                      <a:pt x="277" y="169"/>
                    </a:lnTo>
                    <a:lnTo>
                      <a:pt x="239" y="230"/>
                    </a:lnTo>
                    <a:lnTo>
                      <a:pt x="203" y="291"/>
                    </a:lnTo>
                    <a:lnTo>
                      <a:pt x="167" y="353"/>
                    </a:lnTo>
                    <a:lnTo>
                      <a:pt x="132" y="415"/>
                    </a:lnTo>
                    <a:lnTo>
                      <a:pt x="98" y="477"/>
                    </a:lnTo>
                    <a:lnTo>
                      <a:pt x="64" y="540"/>
                    </a:lnTo>
                    <a:lnTo>
                      <a:pt x="32" y="603"/>
                    </a:lnTo>
                    <a:lnTo>
                      <a:pt x="0" y="667"/>
                    </a:lnTo>
                  </a:path>
                </a:pathLst>
              </a:custGeom>
              <a:noFill/>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0" name="直接连接符 327804">
                <a:extLst>
                  <a:ext uri="{FF2B5EF4-FFF2-40B4-BE49-F238E27FC236}">
                    <a16:creationId xmlns:a16="http://schemas.microsoft.com/office/drawing/2014/main" id="{7501FA44-131C-DEA0-7AD5-5C42E13241F5}"/>
                  </a:ext>
                </a:extLst>
              </p:cNvPr>
              <p:cNvSpPr>
                <a:spLocks noChangeAspect="1"/>
              </p:cNvSpPr>
              <p:nvPr/>
            </p:nvSpPr>
            <p:spPr>
              <a:xfrm>
                <a:off x="3858" y="2369"/>
                <a:ext cx="97" cy="97"/>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1" name="直接连接符 327805">
                <a:extLst>
                  <a:ext uri="{FF2B5EF4-FFF2-40B4-BE49-F238E27FC236}">
                    <a16:creationId xmlns:a16="http://schemas.microsoft.com/office/drawing/2014/main" id="{A5818AD0-060C-0FF1-A2D5-00A4BBFD80F8}"/>
                  </a:ext>
                </a:extLst>
              </p:cNvPr>
              <p:cNvSpPr>
                <a:spLocks noChangeAspect="1"/>
              </p:cNvSpPr>
              <p:nvPr/>
            </p:nvSpPr>
            <p:spPr>
              <a:xfrm>
                <a:off x="3971" y="2483"/>
                <a:ext cx="17" cy="16"/>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2" name="直接连接符 327806">
                <a:extLst>
                  <a:ext uri="{FF2B5EF4-FFF2-40B4-BE49-F238E27FC236}">
                    <a16:creationId xmlns:a16="http://schemas.microsoft.com/office/drawing/2014/main" id="{F7A6785C-C737-B168-88FF-BF2B7E22DC9D}"/>
                  </a:ext>
                </a:extLst>
              </p:cNvPr>
              <p:cNvSpPr>
                <a:spLocks noChangeAspect="1"/>
              </p:cNvSpPr>
              <p:nvPr/>
            </p:nvSpPr>
            <p:spPr>
              <a:xfrm>
                <a:off x="4004" y="2515"/>
                <a:ext cx="98" cy="98"/>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13" name="组合 327807">
              <a:extLst>
                <a:ext uri="{FF2B5EF4-FFF2-40B4-BE49-F238E27FC236}">
                  <a16:creationId xmlns:a16="http://schemas.microsoft.com/office/drawing/2014/main" id="{5A18DCD4-24C9-7170-CACE-2CB6F7ABABDC}"/>
                </a:ext>
              </a:extLst>
            </p:cNvPr>
            <p:cNvGrpSpPr/>
            <p:nvPr/>
          </p:nvGrpSpPr>
          <p:grpSpPr>
            <a:xfrm>
              <a:off x="4617" y="2350"/>
              <a:ext cx="305" cy="285"/>
              <a:chOff x="4617" y="2350"/>
              <a:chExt cx="305" cy="285"/>
            </a:xfrm>
          </p:grpSpPr>
          <p:sp>
            <p:nvSpPr>
              <p:cNvPr id="157" name="任意多边形 327808">
                <a:extLst>
                  <a:ext uri="{FF2B5EF4-FFF2-40B4-BE49-F238E27FC236}">
                    <a16:creationId xmlns:a16="http://schemas.microsoft.com/office/drawing/2014/main" id="{8102DB09-5710-05AE-BDAD-6D085EE67488}"/>
                  </a:ext>
                </a:extLst>
              </p:cNvPr>
              <p:cNvSpPr>
                <a:spLocks noChangeAspect="1"/>
              </p:cNvSpPr>
              <p:nvPr/>
            </p:nvSpPr>
            <p:spPr>
              <a:xfrm>
                <a:off x="4884" y="2571"/>
                <a:ext cx="38" cy="64"/>
              </a:xfrm>
              <a:custGeom>
                <a:avLst/>
                <a:gdLst/>
                <a:ahLst/>
                <a:cxnLst/>
                <a:rect l="0" t="0" r="0" b="0"/>
                <a:pathLst>
                  <a:path w="387" h="667">
                    <a:moveTo>
                      <a:pt x="387" y="667"/>
                    </a:moveTo>
                    <a:lnTo>
                      <a:pt x="354" y="603"/>
                    </a:lnTo>
                    <a:lnTo>
                      <a:pt x="321" y="540"/>
                    </a:lnTo>
                    <a:lnTo>
                      <a:pt x="287" y="477"/>
                    </a:lnTo>
                    <a:lnTo>
                      <a:pt x="254" y="415"/>
                    </a:lnTo>
                    <a:lnTo>
                      <a:pt x="219" y="353"/>
                    </a:lnTo>
                    <a:lnTo>
                      <a:pt x="184" y="291"/>
                    </a:lnTo>
                    <a:lnTo>
                      <a:pt x="146" y="230"/>
                    </a:lnTo>
                    <a:lnTo>
                      <a:pt x="110" y="169"/>
                    </a:lnTo>
                    <a:lnTo>
                      <a:pt x="72" y="109"/>
                    </a:lnTo>
                    <a:lnTo>
                      <a:pt x="33" y="49"/>
                    </a:lnTo>
                    <a:lnTo>
                      <a:pt x="0" y="0"/>
                    </a:lnTo>
                  </a:path>
                </a:pathLst>
              </a:custGeom>
              <a:noFill/>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8" name="任意多边形 327809">
                <a:extLst>
                  <a:ext uri="{FF2B5EF4-FFF2-40B4-BE49-F238E27FC236}">
                    <a16:creationId xmlns:a16="http://schemas.microsoft.com/office/drawing/2014/main" id="{E3161D6B-836E-8AF7-E25C-C7C0A0E80033}"/>
                  </a:ext>
                </a:extLst>
              </p:cNvPr>
              <p:cNvSpPr>
                <a:spLocks noChangeAspect="1"/>
              </p:cNvSpPr>
              <p:nvPr/>
            </p:nvSpPr>
            <p:spPr>
              <a:xfrm>
                <a:off x="4857" y="2533"/>
                <a:ext cx="14" cy="19"/>
              </a:xfrm>
              <a:custGeom>
                <a:avLst/>
                <a:gdLst/>
                <a:ahLst/>
                <a:cxnLst/>
                <a:rect l="0" t="0" r="0" b="0"/>
                <a:pathLst>
                  <a:path w="145" h="192">
                    <a:moveTo>
                      <a:pt x="145" y="192"/>
                    </a:moveTo>
                    <a:lnTo>
                      <a:pt x="111" y="145"/>
                    </a:lnTo>
                    <a:lnTo>
                      <a:pt x="68" y="88"/>
                    </a:lnTo>
                    <a:lnTo>
                      <a:pt x="25" y="32"/>
                    </a:lnTo>
                    <a:lnTo>
                      <a:pt x="0" y="0"/>
                    </a:lnTo>
                  </a:path>
                </a:pathLst>
              </a:custGeom>
              <a:noFill/>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9" name="任意多边形 327810">
                <a:extLst>
                  <a:ext uri="{FF2B5EF4-FFF2-40B4-BE49-F238E27FC236}">
                    <a16:creationId xmlns:a16="http://schemas.microsoft.com/office/drawing/2014/main" id="{9F48B2FF-3FAB-8F01-BAB3-4F01B50CE2E0}"/>
                  </a:ext>
                </a:extLst>
              </p:cNvPr>
              <p:cNvSpPr>
                <a:spLocks noChangeAspect="1"/>
              </p:cNvSpPr>
              <p:nvPr/>
            </p:nvSpPr>
            <p:spPr>
              <a:xfrm>
                <a:off x="4741" y="2420"/>
                <a:ext cx="102" cy="95"/>
              </a:xfrm>
              <a:custGeom>
                <a:avLst/>
                <a:gdLst/>
                <a:ahLst/>
                <a:cxnLst/>
                <a:rect l="0" t="0" r="0" b="0"/>
                <a:pathLst>
                  <a:path w="1047" h="977">
                    <a:moveTo>
                      <a:pt x="1047" y="977"/>
                    </a:moveTo>
                    <a:lnTo>
                      <a:pt x="1043" y="972"/>
                    </a:lnTo>
                    <a:lnTo>
                      <a:pt x="997" y="919"/>
                    </a:lnTo>
                    <a:lnTo>
                      <a:pt x="950" y="865"/>
                    </a:lnTo>
                    <a:lnTo>
                      <a:pt x="902" y="812"/>
                    </a:lnTo>
                    <a:lnTo>
                      <a:pt x="854" y="760"/>
                    </a:lnTo>
                    <a:lnTo>
                      <a:pt x="805" y="709"/>
                    </a:lnTo>
                    <a:lnTo>
                      <a:pt x="755" y="657"/>
                    </a:lnTo>
                    <a:lnTo>
                      <a:pt x="706" y="606"/>
                    </a:lnTo>
                    <a:lnTo>
                      <a:pt x="655" y="557"/>
                    </a:lnTo>
                    <a:lnTo>
                      <a:pt x="604" y="507"/>
                    </a:lnTo>
                    <a:lnTo>
                      <a:pt x="552" y="458"/>
                    </a:lnTo>
                    <a:lnTo>
                      <a:pt x="500" y="410"/>
                    </a:lnTo>
                    <a:lnTo>
                      <a:pt x="447" y="362"/>
                    </a:lnTo>
                    <a:lnTo>
                      <a:pt x="394" y="315"/>
                    </a:lnTo>
                    <a:lnTo>
                      <a:pt x="340" y="269"/>
                    </a:lnTo>
                    <a:lnTo>
                      <a:pt x="285" y="223"/>
                    </a:lnTo>
                    <a:lnTo>
                      <a:pt x="230" y="178"/>
                    </a:lnTo>
                    <a:lnTo>
                      <a:pt x="175" y="133"/>
                    </a:lnTo>
                    <a:lnTo>
                      <a:pt x="119" y="90"/>
                    </a:lnTo>
                    <a:lnTo>
                      <a:pt x="62" y="47"/>
                    </a:lnTo>
                    <a:lnTo>
                      <a:pt x="5" y="4"/>
                    </a:lnTo>
                    <a:lnTo>
                      <a:pt x="0" y="0"/>
                    </a:lnTo>
                  </a:path>
                </a:pathLst>
              </a:custGeom>
              <a:noFill/>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0" name="任意多边形 327811">
                <a:extLst>
                  <a:ext uri="{FF2B5EF4-FFF2-40B4-BE49-F238E27FC236}">
                    <a16:creationId xmlns:a16="http://schemas.microsoft.com/office/drawing/2014/main" id="{F4007623-B467-CC52-591F-1CBB589483ED}"/>
                  </a:ext>
                </a:extLst>
              </p:cNvPr>
              <p:cNvSpPr>
                <a:spLocks noChangeAspect="1"/>
              </p:cNvSpPr>
              <p:nvPr/>
            </p:nvSpPr>
            <p:spPr>
              <a:xfrm>
                <a:off x="4703" y="2395"/>
                <a:ext cx="20" cy="12"/>
              </a:xfrm>
              <a:custGeom>
                <a:avLst/>
                <a:gdLst/>
                <a:ahLst/>
                <a:cxnLst/>
                <a:rect l="0" t="0" r="0" b="0"/>
                <a:pathLst>
                  <a:path w="201" h="131">
                    <a:moveTo>
                      <a:pt x="201" y="131"/>
                    </a:moveTo>
                    <a:lnTo>
                      <a:pt x="168" y="109"/>
                    </a:lnTo>
                    <a:lnTo>
                      <a:pt x="108" y="69"/>
                    </a:lnTo>
                    <a:lnTo>
                      <a:pt x="49" y="30"/>
                    </a:lnTo>
                    <a:lnTo>
                      <a:pt x="0" y="0"/>
                    </a:lnTo>
                  </a:path>
                </a:pathLst>
              </a:custGeom>
              <a:noFill/>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1" name="任意多边形 327812">
                <a:extLst>
                  <a:ext uri="{FF2B5EF4-FFF2-40B4-BE49-F238E27FC236}">
                    <a16:creationId xmlns:a16="http://schemas.microsoft.com/office/drawing/2014/main" id="{749549B7-7B0E-B11B-3C39-8902F1BD465A}"/>
                  </a:ext>
                </a:extLst>
              </p:cNvPr>
              <p:cNvSpPr>
                <a:spLocks noChangeAspect="1"/>
              </p:cNvSpPr>
              <p:nvPr/>
            </p:nvSpPr>
            <p:spPr>
              <a:xfrm>
                <a:off x="4617" y="2350"/>
                <a:ext cx="67" cy="33"/>
              </a:xfrm>
              <a:custGeom>
                <a:avLst/>
                <a:gdLst/>
                <a:ahLst/>
                <a:cxnLst/>
                <a:rect l="0" t="0" r="0" b="0"/>
                <a:pathLst>
                  <a:path w="692" h="338">
                    <a:moveTo>
                      <a:pt x="692" y="338"/>
                    </a:moveTo>
                    <a:lnTo>
                      <a:pt x="640" y="310"/>
                    </a:lnTo>
                    <a:lnTo>
                      <a:pt x="577" y="275"/>
                    </a:lnTo>
                    <a:lnTo>
                      <a:pt x="515" y="242"/>
                    </a:lnTo>
                    <a:lnTo>
                      <a:pt x="451" y="208"/>
                    </a:lnTo>
                    <a:lnTo>
                      <a:pt x="388" y="177"/>
                    </a:lnTo>
                    <a:lnTo>
                      <a:pt x="324" y="145"/>
                    </a:lnTo>
                    <a:lnTo>
                      <a:pt x="260" y="115"/>
                    </a:lnTo>
                    <a:lnTo>
                      <a:pt x="196" y="84"/>
                    </a:lnTo>
                    <a:lnTo>
                      <a:pt x="130" y="55"/>
                    </a:lnTo>
                    <a:lnTo>
                      <a:pt x="65" y="27"/>
                    </a:lnTo>
                    <a:lnTo>
                      <a:pt x="0" y="0"/>
                    </a:lnTo>
                  </a:path>
                </a:pathLst>
              </a:custGeom>
              <a:noFill/>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2" name="直接连接符 327813">
                <a:extLst>
                  <a:ext uri="{FF2B5EF4-FFF2-40B4-BE49-F238E27FC236}">
                    <a16:creationId xmlns:a16="http://schemas.microsoft.com/office/drawing/2014/main" id="{CADFB795-5B7F-8C45-2248-B031477C24D0}"/>
                  </a:ext>
                </a:extLst>
              </p:cNvPr>
              <p:cNvSpPr>
                <a:spLocks noChangeAspect="1"/>
              </p:cNvSpPr>
              <p:nvPr/>
            </p:nvSpPr>
            <p:spPr>
              <a:xfrm flipH="1">
                <a:off x="4823" y="2369"/>
                <a:ext cx="97" cy="97"/>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3" name="直接连接符 327814">
                <a:extLst>
                  <a:ext uri="{FF2B5EF4-FFF2-40B4-BE49-F238E27FC236}">
                    <a16:creationId xmlns:a16="http://schemas.microsoft.com/office/drawing/2014/main" id="{AE84B419-CA16-5028-F5DC-285851A07DAD}"/>
                  </a:ext>
                </a:extLst>
              </p:cNvPr>
              <p:cNvSpPr>
                <a:spLocks noChangeAspect="1"/>
              </p:cNvSpPr>
              <p:nvPr/>
            </p:nvSpPr>
            <p:spPr>
              <a:xfrm flipH="1">
                <a:off x="4790" y="2483"/>
                <a:ext cx="17" cy="16"/>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4" name="直接连接符 327815">
                <a:extLst>
                  <a:ext uri="{FF2B5EF4-FFF2-40B4-BE49-F238E27FC236}">
                    <a16:creationId xmlns:a16="http://schemas.microsoft.com/office/drawing/2014/main" id="{D1366408-6339-A987-A0EC-1B84BC5A81E8}"/>
                  </a:ext>
                </a:extLst>
              </p:cNvPr>
              <p:cNvSpPr>
                <a:spLocks noChangeAspect="1"/>
              </p:cNvSpPr>
              <p:nvPr/>
            </p:nvSpPr>
            <p:spPr>
              <a:xfrm flipH="1">
                <a:off x="4677" y="2515"/>
                <a:ext cx="97" cy="98"/>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14" name="任意多边形 327816">
              <a:extLst>
                <a:ext uri="{FF2B5EF4-FFF2-40B4-BE49-F238E27FC236}">
                  <a16:creationId xmlns:a16="http://schemas.microsoft.com/office/drawing/2014/main" id="{5C51CCD2-E8FC-BAF0-2F10-3CE7ADB30F80}"/>
                </a:ext>
              </a:extLst>
            </p:cNvPr>
            <p:cNvSpPr>
              <a:spLocks noChangeAspect="1"/>
            </p:cNvSpPr>
            <p:nvPr/>
          </p:nvSpPr>
          <p:spPr>
            <a:xfrm>
              <a:off x="4815" y="3326"/>
              <a:ext cx="212" cy="212"/>
            </a:xfrm>
            <a:custGeom>
              <a:avLst/>
              <a:gdLst/>
              <a:ahLst/>
              <a:cxnLst/>
              <a:rect l="0" t="0" r="0" b="0"/>
              <a:pathLst>
                <a:path w="2195" h="2197">
                  <a:moveTo>
                    <a:pt x="0" y="2197"/>
                  </a:moveTo>
                  <a:lnTo>
                    <a:pt x="50" y="2196"/>
                  </a:lnTo>
                  <a:lnTo>
                    <a:pt x="100" y="2195"/>
                  </a:lnTo>
                  <a:lnTo>
                    <a:pt x="150" y="2191"/>
                  </a:lnTo>
                  <a:lnTo>
                    <a:pt x="199" y="2188"/>
                  </a:lnTo>
                  <a:lnTo>
                    <a:pt x="249" y="2183"/>
                  </a:lnTo>
                  <a:lnTo>
                    <a:pt x="298" y="2176"/>
                  </a:lnTo>
                  <a:lnTo>
                    <a:pt x="348" y="2169"/>
                  </a:lnTo>
                  <a:lnTo>
                    <a:pt x="397" y="2161"/>
                  </a:lnTo>
                  <a:lnTo>
                    <a:pt x="446" y="2151"/>
                  </a:lnTo>
                  <a:lnTo>
                    <a:pt x="495" y="2140"/>
                  </a:lnTo>
                  <a:lnTo>
                    <a:pt x="543" y="2128"/>
                  </a:lnTo>
                  <a:lnTo>
                    <a:pt x="592" y="2116"/>
                  </a:lnTo>
                  <a:lnTo>
                    <a:pt x="640" y="2102"/>
                  </a:lnTo>
                  <a:lnTo>
                    <a:pt x="688" y="2086"/>
                  </a:lnTo>
                  <a:lnTo>
                    <a:pt x="735" y="2070"/>
                  </a:lnTo>
                  <a:lnTo>
                    <a:pt x="781" y="2053"/>
                  </a:lnTo>
                  <a:lnTo>
                    <a:pt x="828" y="2035"/>
                  </a:lnTo>
                  <a:lnTo>
                    <a:pt x="875" y="2015"/>
                  </a:lnTo>
                  <a:lnTo>
                    <a:pt x="920" y="1994"/>
                  </a:lnTo>
                  <a:lnTo>
                    <a:pt x="966" y="1973"/>
                  </a:lnTo>
                  <a:lnTo>
                    <a:pt x="1010" y="1951"/>
                  </a:lnTo>
                  <a:lnTo>
                    <a:pt x="1054" y="1928"/>
                  </a:lnTo>
                  <a:lnTo>
                    <a:pt x="1097" y="1903"/>
                  </a:lnTo>
                  <a:lnTo>
                    <a:pt x="1141" y="1878"/>
                  </a:lnTo>
                  <a:lnTo>
                    <a:pt x="1183" y="1851"/>
                  </a:lnTo>
                  <a:lnTo>
                    <a:pt x="1225" y="1823"/>
                  </a:lnTo>
                  <a:lnTo>
                    <a:pt x="1265" y="1795"/>
                  </a:lnTo>
                  <a:lnTo>
                    <a:pt x="1306" y="1766"/>
                  </a:lnTo>
                  <a:lnTo>
                    <a:pt x="1346" y="1735"/>
                  </a:lnTo>
                  <a:lnTo>
                    <a:pt x="1386" y="1704"/>
                  </a:lnTo>
                  <a:lnTo>
                    <a:pt x="1424" y="1672"/>
                  </a:lnTo>
                  <a:lnTo>
                    <a:pt x="1461" y="1640"/>
                  </a:lnTo>
                  <a:lnTo>
                    <a:pt x="1499" y="1606"/>
                  </a:lnTo>
                  <a:lnTo>
                    <a:pt x="1535" y="1571"/>
                  </a:lnTo>
                  <a:lnTo>
                    <a:pt x="1570" y="1536"/>
                  </a:lnTo>
                  <a:lnTo>
                    <a:pt x="1604" y="1500"/>
                  </a:lnTo>
                  <a:lnTo>
                    <a:pt x="1638" y="1462"/>
                  </a:lnTo>
                  <a:lnTo>
                    <a:pt x="1670" y="1425"/>
                  </a:lnTo>
                  <a:lnTo>
                    <a:pt x="1703" y="1386"/>
                  </a:lnTo>
                  <a:lnTo>
                    <a:pt x="1734" y="1348"/>
                  </a:lnTo>
                  <a:lnTo>
                    <a:pt x="1764" y="1307"/>
                  </a:lnTo>
                  <a:lnTo>
                    <a:pt x="1794" y="1267"/>
                  </a:lnTo>
                  <a:lnTo>
                    <a:pt x="1822" y="1225"/>
                  </a:lnTo>
                  <a:lnTo>
                    <a:pt x="1849" y="1183"/>
                  </a:lnTo>
                  <a:lnTo>
                    <a:pt x="1876" y="1141"/>
                  </a:lnTo>
                  <a:lnTo>
                    <a:pt x="1901" y="1098"/>
                  </a:lnTo>
                  <a:lnTo>
                    <a:pt x="1926" y="1055"/>
                  </a:lnTo>
                  <a:lnTo>
                    <a:pt x="1949" y="1011"/>
                  </a:lnTo>
                  <a:lnTo>
                    <a:pt x="1971" y="966"/>
                  </a:lnTo>
                  <a:lnTo>
                    <a:pt x="1993" y="921"/>
                  </a:lnTo>
                  <a:lnTo>
                    <a:pt x="2013" y="875"/>
                  </a:lnTo>
                  <a:lnTo>
                    <a:pt x="2033" y="829"/>
                  </a:lnTo>
                  <a:lnTo>
                    <a:pt x="2052" y="782"/>
                  </a:lnTo>
                  <a:lnTo>
                    <a:pt x="2068" y="735"/>
                  </a:lnTo>
                  <a:lnTo>
                    <a:pt x="2084" y="689"/>
                  </a:lnTo>
                  <a:lnTo>
                    <a:pt x="2100" y="641"/>
                  </a:lnTo>
                  <a:lnTo>
                    <a:pt x="2114" y="593"/>
                  </a:lnTo>
                  <a:lnTo>
                    <a:pt x="2126" y="544"/>
                  </a:lnTo>
                  <a:lnTo>
                    <a:pt x="2138" y="496"/>
                  </a:lnTo>
                  <a:lnTo>
                    <a:pt x="2150" y="447"/>
                  </a:lnTo>
                  <a:lnTo>
                    <a:pt x="2159" y="398"/>
                  </a:lnTo>
                  <a:lnTo>
                    <a:pt x="2167" y="348"/>
                  </a:lnTo>
                  <a:lnTo>
                    <a:pt x="2174" y="299"/>
                  </a:lnTo>
                  <a:lnTo>
                    <a:pt x="2181" y="249"/>
                  </a:lnTo>
                  <a:lnTo>
                    <a:pt x="2186" y="200"/>
                  </a:lnTo>
                  <a:lnTo>
                    <a:pt x="2191" y="150"/>
                  </a:lnTo>
                  <a:lnTo>
                    <a:pt x="2193" y="100"/>
                  </a:lnTo>
                  <a:lnTo>
                    <a:pt x="2195" y="49"/>
                  </a:lnTo>
                  <a:lnTo>
                    <a:pt x="2195" y="0"/>
                  </a:lnTo>
                </a:path>
              </a:pathLst>
            </a:custGeom>
            <a:noFill/>
            <a:ln w="28575" cap="flat" cmpd="sng">
              <a:solidFill>
                <a:srgbClr val="00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5" name="任意多边形 327817">
              <a:extLst>
                <a:ext uri="{FF2B5EF4-FFF2-40B4-BE49-F238E27FC236}">
                  <a16:creationId xmlns:a16="http://schemas.microsoft.com/office/drawing/2014/main" id="{3D44B9F0-8D6F-430B-B8C0-13C129746A80}"/>
                </a:ext>
              </a:extLst>
            </p:cNvPr>
            <p:cNvSpPr>
              <a:spLocks noChangeAspect="1"/>
            </p:cNvSpPr>
            <p:nvPr/>
          </p:nvSpPr>
          <p:spPr>
            <a:xfrm>
              <a:off x="4219" y="2730"/>
              <a:ext cx="340" cy="341"/>
            </a:xfrm>
            <a:custGeom>
              <a:avLst/>
              <a:gdLst/>
              <a:ahLst/>
              <a:cxnLst/>
              <a:rect l="0" t="0" r="0" b="0"/>
              <a:pathLst>
                <a:path w="3513" h="3517">
                  <a:moveTo>
                    <a:pt x="3513" y="1759"/>
                  </a:moveTo>
                  <a:lnTo>
                    <a:pt x="3512" y="1714"/>
                  </a:lnTo>
                  <a:lnTo>
                    <a:pt x="3511" y="1670"/>
                  </a:lnTo>
                  <a:lnTo>
                    <a:pt x="3507" y="1624"/>
                  </a:lnTo>
                  <a:lnTo>
                    <a:pt x="3504" y="1580"/>
                  </a:lnTo>
                  <a:lnTo>
                    <a:pt x="3499" y="1537"/>
                  </a:lnTo>
                  <a:lnTo>
                    <a:pt x="3492" y="1493"/>
                  </a:lnTo>
                  <a:lnTo>
                    <a:pt x="3485" y="1448"/>
                  </a:lnTo>
                  <a:lnTo>
                    <a:pt x="3477" y="1405"/>
                  </a:lnTo>
                  <a:lnTo>
                    <a:pt x="3468" y="1361"/>
                  </a:lnTo>
                  <a:lnTo>
                    <a:pt x="3457" y="1318"/>
                  </a:lnTo>
                  <a:lnTo>
                    <a:pt x="3446" y="1274"/>
                  </a:lnTo>
                  <a:lnTo>
                    <a:pt x="3433" y="1232"/>
                  </a:lnTo>
                  <a:lnTo>
                    <a:pt x="3419" y="1190"/>
                  </a:lnTo>
                  <a:lnTo>
                    <a:pt x="3404" y="1148"/>
                  </a:lnTo>
                  <a:lnTo>
                    <a:pt x="3387" y="1106"/>
                  </a:lnTo>
                  <a:lnTo>
                    <a:pt x="3371" y="1066"/>
                  </a:lnTo>
                  <a:lnTo>
                    <a:pt x="3352" y="1025"/>
                  </a:lnTo>
                  <a:lnTo>
                    <a:pt x="3334" y="984"/>
                  </a:lnTo>
                  <a:lnTo>
                    <a:pt x="3314" y="944"/>
                  </a:lnTo>
                  <a:lnTo>
                    <a:pt x="3293" y="906"/>
                  </a:lnTo>
                  <a:lnTo>
                    <a:pt x="3271" y="867"/>
                  </a:lnTo>
                  <a:lnTo>
                    <a:pt x="3247" y="829"/>
                  </a:lnTo>
                  <a:lnTo>
                    <a:pt x="3223" y="791"/>
                  </a:lnTo>
                  <a:lnTo>
                    <a:pt x="3198" y="754"/>
                  </a:lnTo>
                  <a:lnTo>
                    <a:pt x="3173" y="718"/>
                  </a:lnTo>
                  <a:lnTo>
                    <a:pt x="3146" y="683"/>
                  </a:lnTo>
                  <a:lnTo>
                    <a:pt x="3118" y="648"/>
                  </a:lnTo>
                  <a:lnTo>
                    <a:pt x="3090" y="614"/>
                  </a:lnTo>
                  <a:lnTo>
                    <a:pt x="3059" y="580"/>
                  </a:lnTo>
                  <a:lnTo>
                    <a:pt x="3029" y="548"/>
                  </a:lnTo>
                  <a:lnTo>
                    <a:pt x="2999" y="516"/>
                  </a:lnTo>
                  <a:lnTo>
                    <a:pt x="2967" y="485"/>
                  </a:lnTo>
                  <a:lnTo>
                    <a:pt x="2935" y="454"/>
                  </a:lnTo>
                  <a:lnTo>
                    <a:pt x="2901" y="425"/>
                  </a:lnTo>
                  <a:lnTo>
                    <a:pt x="2867" y="396"/>
                  </a:lnTo>
                  <a:lnTo>
                    <a:pt x="2832" y="368"/>
                  </a:lnTo>
                  <a:lnTo>
                    <a:pt x="2796" y="341"/>
                  </a:lnTo>
                  <a:lnTo>
                    <a:pt x="2760" y="315"/>
                  </a:lnTo>
                  <a:lnTo>
                    <a:pt x="2723" y="291"/>
                  </a:lnTo>
                  <a:lnTo>
                    <a:pt x="2686" y="266"/>
                  </a:lnTo>
                  <a:lnTo>
                    <a:pt x="2648" y="244"/>
                  </a:lnTo>
                  <a:lnTo>
                    <a:pt x="2609" y="222"/>
                  </a:lnTo>
                  <a:lnTo>
                    <a:pt x="2569" y="200"/>
                  </a:lnTo>
                  <a:lnTo>
                    <a:pt x="2530" y="180"/>
                  </a:lnTo>
                  <a:lnTo>
                    <a:pt x="2490" y="161"/>
                  </a:lnTo>
                  <a:lnTo>
                    <a:pt x="2449" y="143"/>
                  </a:lnTo>
                  <a:lnTo>
                    <a:pt x="2408" y="126"/>
                  </a:lnTo>
                  <a:lnTo>
                    <a:pt x="2366" y="110"/>
                  </a:lnTo>
                  <a:lnTo>
                    <a:pt x="2324" y="95"/>
                  </a:lnTo>
                  <a:lnTo>
                    <a:pt x="2282" y="81"/>
                  </a:lnTo>
                  <a:lnTo>
                    <a:pt x="2239" y="68"/>
                  </a:lnTo>
                  <a:lnTo>
                    <a:pt x="2197" y="56"/>
                  </a:lnTo>
                  <a:lnTo>
                    <a:pt x="2154" y="46"/>
                  </a:lnTo>
                  <a:lnTo>
                    <a:pt x="2110" y="37"/>
                  </a:lnTo>
                  <a:lnTo>
                    <a:pt x="2067" y="28"/>
                  </a:lnTo>
                  <a:lnTo>
                    <a:pt x="2022" y="21"/>
                  </a:lnTo>
                  <a:lnTo>
                    <a:pt x="1978" y="14"/>
                  </a:lnTo>
                  <a:lnTo>
                    <a:pt x="1935" y="10"/>
                  </a:lnTo>
                  <a:lnTo>
                    <a:pt x="1890" y="6"/>
                  </a:lnTo>
                  <a:lnTo>
                    <a:pt x="1845" y="3"/>
                  </a:lnTo>
                  <a:lnTo>
                    <a:pt x="1801" y="2"/>
                  </a:lnTo>
                  <a:lnTo>
                    <a:pt x="1756" y="0"/>
                  </a:lnTo>
                  <a:lnTo>
                    <a:pt x="1712" y="2"/>
                  </a:lnTo>
                  <a:lnTo>
                    <a:pt x="1668" y="3"/>
                  </a:lnTo>
                  <a:lnTo>
                    <a:pt x="1623" y="6"/>
                  </a:lnTo>
                  <a:lnTo>
                    <a:pt x="1579" y="10"/>
                  </a:lnTo>
                  <a:lnTo>
                    <a:pt x="1535" y="14"/>
                  </a:lnTo>
                  <a:lnTo>
                    <a:pt x="1490" y="21"/>
                  </a:lnTo>
                  <a:lnTo>
                    <a:pt x="1447" y="28"/>
                  </a:lnTo>
                  <a:lnTo>
                    <a:pt x="1403" y="37"/>
                  </a:lnTo>
                  <a:lnTo>
                    <a:pt x="1360" y="46"/>
                  </a:lnTo>
                  <a:lnTo>
                    <a:pt x="1316" y="56"/>
                  </a:lnTo>
                  <a:lnTo>
                    <a:pt x="1273" y="68"/>
                  </a:lnTo>
                  <a:lnTo>
                    <a:pt x="1231" y="81"/>
                  </a:lnTo>
                  <a:lnTo>
                    <a:pt x="1188" y="95"/>
                  </a:lnTo>
                  <a:lnTo>
                    <a:pt x="1146" y="110"/>
                  </a:lnTo>
                  <a:lnTo>
                    <a:pt x="1105" y="126"/>
                  </a:lnTo>
                  <a:lnTo>
                    <a:pt x="1064" y="143"/>
                  </a:lnTo>
                  <a:lnTo>
                    <a:pt x="1024" y="161"/>
                  </a:lnTo>
                  <a:lnTo>
                    <a:pt x="983" y="180"/>
                  </a:lnTo>
                  <a:lnTo>
                    <a:pt x="943" y="200"/>
                  </a:lnTo>
                  <a:lnTo>
                    <a:pt x="905" y="222"/>
                  </a:lnTo>
                  <a:lnTo>
                    <a:pt x="865" y="244"/>
                  </a:lnTo>
                  <a:lnTo>
                    <a:pt x="828" y="266"/>
                  </a:lnTo>
                  <a:lnTo>
                    <a:pt x="790" y="291"/>
                  </a:lnTo>
                  <a:lnTo>
                    <a:pt x="753" y="315"/>
                  </a:lnTo>
                  <a:lnTo>
                    <a:pt x="717" y="341"/>
                  </a:lnTo>
                  <a:lnTo>
                    <a:pt x="682" y="368"/>
                  </a:lnTo>
                  <a:lnTo>
                    <a:pt x="647" y="396"/>
                  </a:lnTo>
                  <a:lnTo>
                    <a:pt x="613" y="425"/>
                  </a:lnTo>
                  <a:lnTo>
                    <a:pt x="579" y="454"/>
                  </a:lnTo>
                  <a:lnTo>
                    <a:pt x="546" y="485"/>
                  </a:lnTo>
                  <a:lnTo>
                    <a:pt x="515" y="516"/>
                  </a:lnTo>
                  <a:lnTo>
                    <a:pt x="483" y="548"/>
                  </a:lnTo>
                  <a:lnTo>
                    <a:pt x="453" y="580"/>
                  </a:lnTo>
                  <a:lnTo>
                    <a:pt x="424" y="614"/>
                  </a:lnTo>
                  <a:lnTo>
                    <a:pt x="395" y="648"/>
                  </a:lnTo>
                  <a:lnTo>
                    <a:pt x="368" y="683"/>
                  </a:lnTo>
                  <a:lnTo>
                    <a:pt x="341" y="718"/>
                  </a:lnTo>
                  <a:lnTo>
                    <a:pt x="315" y="754"/>
                  </a:lnTo>
                  <a:lnTo>
                    <a:pt x="290" y="791"/>
                  </a:lnTo>
                  <a:lnTo>
                    <a:pt x="266" y="829"/>
                  </a:lnTo>
                  <a:lnTo>
                    <a:pt x="243" y="867"/>
                  </a:lnTo>
                  <a:lnTo>
                    <a:pt x="221" y="906"/>
                  </a:lnTo>
                  <a:lnTo>
                    <a:pt x="200" y="944"/>
                  </a:lnTo>
                  <a:lnTo>
                    <a:pt x="180" y="984"/>
                  </a:lnTo>
                  <a:lnTo>
                    <a:pt x="160" y="1025"/>
                  </a:lnTo>
                  <a:lnTo>
                    <a:pt x="143" y="1066"/>
                  </a:lnTo>
                  <a:lnTo>
                    <a:pt x="125" y="1106"/>
                  </a:lnTo>
                  <a:lnTo>
                    <a:pt x="109" y="1148"/>
                  </a:lnTo>
                  <a:lnTo>
                    <a:pt x="95" y="1190"/>
                  </a:lnTo>
                  <a:lnTo>
                    <a:pt x="81" y="1232"/>
                  </a:lnTo>
                  <a:lnTo>
                    <a:pt x="68" y="1274"/>
                  </a:lnTo>
                  <a:lnTo>
                    <a:pt x="56" y="1318"/>
                  </a:lnTo>
                  <a:lnTo>
                    <a:pt x="46" y="1361"/>
                  </a:lnTo>
                  <a:lnTo>
                    <a:pt x="37" y="1405"/>
                  </a:lnTo>
                  <a:lnTo>
                    <a:pt x="27" y="1448"/>
                  </a:lnTo>
                  <a:lnTo>
                    <a:pt x="20" y="1493"/>
                  </a:lnTo>
                  <a:lnTo>
                    <a:pt x="14" y="1537"/>
                  </a:lnTo>
                  <a:lnTo>
                    <a:pt x="9" y="1580"/>
                  </a:lnTo>
                  <a:lnTo>
                    <a:pt x="5" y="1624"/>
                  </a:lnTo>
                  <a:lnTo>
                    <a:pt x="3" y="1670"/>
                  </a:lnTo>
                  <a:lnTo>
                    <a:pt x="0" y="1714"/>
                  </a:lnTo>
                  <a:lnTo>
                    <a:pt x="0" y="1759"/>
                  </a:lnTo>
                  <a:lnTo>
                    <a:pt x="0" y="1803"/>
                  </a:lnTo>
                  <a:lnTo>
                    <a:pt x="3" y="1847"/>
                  </a:lnTo>
                  <a:lnTo>
                    <a:pt x="5" y="1892"/>
                  </a:lnTo>
                  <a:lnTo>
                    <a:pt x="9" y="1936"/>
                  </a:lnTo>
                  <a:lnTo>
                    <a:pt x="14" y="1980"/>
                  </a:lnTo>
                  <a:lnTo>
                    <a:pt x="20" y="2025"/>
                  </a:lnTo>
                  <a:lnTo>
                    <a:pt x="27" y="2069"/>
                  </a:lnTo>
                  <a:lnTo>
                    <a:pt x="37" y="2112"/>
                  </a:lnTo>
                  <a:lnTo>
                    <a:pt x="46" y="2155"/>
                  </a:lnTo>
                  <a:lnTo>
                    <a:pt x="56" y="2200"/>
                  </a:lnTo>
                  <a:lnTo>
                    <a:pt x="68" y="2242"/>
                  </a:lnTo>
                  <a:lnTo>
                    <a:pt x="81" y="2285"/>
                  </a:lnTo>
                  <a:lnTo>
                    <a:pt x="95" y="2327"/>
                  </a:lnTo>
                  <a:lnTo>
                    <a:pt x="109" y="2369"/>
                  </a:lnTo>
                  <a:lnTo>
                    <a:pt x="125" y="2411"/>
                  </a:lnTo>
                  <a:lnTo>
                    <a:pt x="143" y="2452"/>
                  </a:lnTo>
                  <a:lnTo>
                    <a:pt x="160" y="2492"/>
                  </a:lnTo>
                  <a:lnTo>
                    <a:pt x="180" y="2532"/>
                  </a:lnTo>
                  <a:lnTo>
                    <a:pt x="200" y="2572"/>
                  </a:lnTo>
                  <a:lnTo>
                    <a:pt x="221" y="2611"/>
                  </a:lnTo>
                  <a:lnTo>
                    <a:pt x="243" y="2650"/>
                  </a:lnTo>
                  <a:lnTo>
                    <a:pt x="266" y="2688"/>
                  </a:lnTo>
                  <a:lnTo>
                    <a:pt x="290" y="2726"/>
                  </a:lnTo>
                  <a:lnTo>
                    <a:pt x="315" y="2763"/>
                  </a:lnTo>
                  <a:lnTo>
                    <a:pt x="341" y="2799"/>
                  </a:lnTo>
                  <a:lnTo>
                    <a:pt x="368" y="2834"/>
                  </a:lnTo>
                  <a:lnTo>
                    <a:pt x="395" y="2869"/>
                  </a:lnTo>
                  <a:lnTo>
                    <a:pt x="424" y="2903"/>
                  </a:lnTo>
                  <a:lnTo>
                    <a:pt x="453" y="2937"/>
                  </a:lnTo>
                  <a:lnTo>
                    <a:pt x="483" y="2970"/>
                  </a:lnTo>
                  <a:lnTo>
                    <a:pt x="515" y="3001"/>
                  </a:lnTo>
                  <a:lnTo>
                    <a:pt x="546" y="3033"/>
                  </a:lnTo>
                  <a:lnTo>
                    <a:pt x="579" y="3063"/>
                  </a:lnTo>
                  <a:lnTo>
                    <a:pt x="613" y="3092"/>
                  </a:lnTo>
                  <a:lnTo>
                    <a:pt x="647" y="3121"/>
                  </a:lnTo>
                  <a:lnTo>
                    <a:pt x="682" y="3148"/>
                  </a:lnTo>
                  <a:lnTo>
                    <a:pt x="717" y="3175"/>
                  </a:lnTo>
                  <a:lnTo>
                    <a:pt x="753" y="3202"/>
                  </a:lnTo>
                  <a:lnTo>
                    <a:pt x="790" y="3226"/>
                  </a:lnTo>
                  <a:lnTo>
                    <a:pt x="828" y="3251"/>
                  </a:lnTo>
                  <a:lnTo>
                    <a:pt x="865" y="3273"/>
                  </a:lnTo>
                  <a:lnTo>
                    <a:pt x="905" y="3295"/>
                  </a:lnTo>
                  <a:lnTo>
                    <a:pt x="943" y="3316"/>
                  </a:lnTo>
                  <a:lnTo>
                    <a:pt x="983" y="3337"/>
                  </a:lnTo>
                  <a:lnTo>
                    <a:pt x="1024" y="3356"/>
                  </a:lnTo>
                  <a:lnTo>
                    <a:pt x="1064" y="3373"/>
                  </a:lnTo>
                  <a:lnTo>
                    <a:pt x="1105" y="3391"/>
                  </a:lnTo>
                  <a:lnTo>
                    <a:pt x="1146" y="3407"/>
                  </a:lnTo>
                  <a:lnTo>
                    <a:pt x="1188" y="3422"/>
                  </a:lnTo>
                  <a:lnTo>
                    <a:pt x="1231" y="3435"/>
                  </a:lnTo>
                  <a:lnTo>
                    <a:pt x="1273" y="3448"/>
                  </a:lnTo>
                  <a:lnTo>
                    <a:pt x="1316" y="3460"/>
                  </a:lnTo>
                  <a:lnTo>
                    <a:pt x="1360" y="3471"/>
                  </a:lnTo>
                  <a:lnTo>
                    <a:pt x="1403" y="3481"/>
                  </a:lnTo>
                  <a:lnTo>
                    <a:pt x="1447" y="3489"/>
                  </a:lnTo>
                  <a:lnTo>
                    <a:pt x="1490" y="3496"/>
                  </a:lnTo>
                  <a:lnTo>
                    <a:pt x="1535" y="3502"/>
                  </a:lnTo>
                  <a:lnTo>
                    <a:pt x="1579" y="3507"/>
                  </a:lnTo>
                  <a:lnTo>
                    <a:pt x="1623" y="3511"/>
                  </a:lnTo>
                  <a:lnTo>
                    <a:pt x="1668" y="3514"/>
                  </a:lnTo>
                  <a:lnTo>
                    <a:pt x="1712" y="3516"/>
                  </a:lnTo>
                  <a:lnTo>
                    <a:pt x="1756" y="3517"/>
                  </a:lnTo>
                  <a:lnTo>
                    <a:pt x="1801" y="3516"/>
                  </a:lnTo>
                  <a:lnTo>
                    <a:pt x="1845" y="3514"/>
                  </a:lnTo>
                  <a:lnTo>
                    <a:pt x="1890" y="3511"/>
                  </a:lnTo>
                  <a:lnTo>
                    <a:pt x="1935" y="3507"/>
                  </a:lnTo>
                  <a:lnTo>
                    <a:pt x="1978" y="3502"/>
                  </a:lnTo>
                  <a:lnTo>
                    <a:pt x="2022" y="3496"/>
                  </a:lnTo>
                  <a:lnTo>
                    <a:pt x="2067" y="3489"/>
                  </a:lnTo>
                  <a:lnTo>
                    <a:pt x="2110" y="3481"/>
                  </a:lnTo>
                  <a:lnTo>
                    <a:pt x="2154" y="3471"/>
                  </a:lnTo>
                  <a:lnTo>
                    <a:pt x="2197" y="3460"/>
                  </a:lnTo>
                  <a:lnTo>
                    <a:pt x="2239" y="3448"/>
                  </a:lnTo>
                  <a:lnTo>
                    <a:pt x="2282" y="3435"/>
                  </a:lnTo>
                  <a:lnTo>
                    <a:pt x="2324" y="3422"/>
                  </a:lnTo>
                  <a:lnTo>
                    <a:pt x="2366" y="3407"/>
                  </a:lnTo>
                  <a:lnTo>
                    <a:pt x="2408" y="3391"/>
                  </a:lnTo>
                  <a:lnTo>
                    <a:pt x="2449" y="3373"/>
                  </a:lnTo>
                  <a:lnTo>
                    <a:pt x="2490" y="3356"/>
                  </a:lnTo>
                  <a:lnTo>
                    <a:pt x="2530" y="3337"/>
                  </a:lnTo>
                  <a:lnTo>
                    <a:pt x="2569" y="3316"/>
                  </a:lnTo>
                  <a:lnTo>
                    <a:pt x="2609" y="3295"/>
                  </a:lnTo>
                  <a:lnTo>
                    <a:pt x="2648" y="3273"/>
                  </a:lnTo>
                  <a:lnTo>
                    <a:pt x="2686" y="3251"/>
                  </a:lnTo>
                  <a:lnTo>
                    <a:pt x="2723" y="3226"/>
                  </a:lnTo>
                  <a:lnTo>
                    <a:pt x="2760" y="3202"/>
                  </a:lnTo>
                  <a:lnTo>
                    <a:pt x="2796" y="3175"/>
                  </a:lnTo>
                  <a:lnTo>
                    <a:pt x="2832" y="3148"/>
                  </a:lnTo>
                  <a:lnTo>
                    <a:pt x="2867" y="3121"/>
                  </a:lnTo>
                  <a:lnTo>
                    <a:pt x="2901" y="3092"/>
                  </a:lnTo>
                  <a:lnTo>
                    <a:pt x="2935" y="3063"/>
                  </a:lnTo>
                  <a:lnTo>
                    <a:pt x="2967" y="3033"/>
                  </a:lnTo>
                  <a:lnTo>
                    <a:pt x="2999" y="3001"/>
                  </a:lnTo>
                  <a:lnTo>
                    <a:pt x="3029" y="2970"/>
                  </a:lnTo>
                  <a:lnTo>
                    <a:pt x="3059" y="2937"/>
                  </a:lnTo>
                  <a:lnTo>
                    <a:pt x="3090" y="2903"/>
                  </a:lnTo>
                  <a:lnTo>
                    <a:pt x="3118" y="2869"/>
                  </a:lnTo>
                  <a:lnTo>
                    <a:pt x="3146" y="2834"/>
                  </a:lnTo>
                  <a:lnTo>
                    <a:pt x="3173" y="2799"/>
                  </a:lnTo>
                  <a:lnTo>
                    <a:pt x="3198" y="2763"/>
                  </a:lnTo>
                  <a:lnTo>
                    <a:pt x="3223" y="2726"/>
                  </a:lnTo>
                  <a:lnTo>
                    <a:pt x="3247" y="2688"/>
                  </a:lnTo>
                  <a:lnTo>
                    <a:pt x="3271" y="2650"/>
                  </a:lnTo>
                  <a:lnTo>
                    <a:pt x="3293" y="2611"/>
                  </a:lnTo>
                  <a:lnTo>
                    <a:pt x="3314" y="2572"/>
                  </a:lnTo>
                  <a:lnTo>
                    <a:pt x="3334" y="2532"/>
                  </a:lnTo>
                  <a:lnTo>
                    <a:pt x="3352" y="2492"/>
                  </a:lnTo>
                  <a:lnTo>
                    <a:pt x="3371" y="2452"/>
                  </a:lnTo>
                  <a:lnTo>
                    <a:pt x="3387" y="2411"/>
                  </a:lnTo>
                  <a:lnTo>
                    <a:pt x="3404" y="2369"/>
                  </a:lnTo>
                  <a:lnTo>
                    <a:pt x="3419" y="2327"/>
                  </a:lnTo>
                  <a:lnTo>
                    <a:pt x="3433" y="2285"/>
                  </a:lnTo>
                  <a:lnTo>
                    <a:pt x="3446" y="2242"/>
                  </a:lnTo>
                  <a:lnTo>
                    <a:pt x="3457" y="2200"/>
                  </a:lnTo>
                  <a:lnTo>
                    <a:pt x="3468" y="2155"/>
                  </a:lnTo>
                  <a:lnTo>
                    <a:pt x="3477" y="2112"/>
                  </a:lnTo>
                  <a:lnTo>
                    <a:pt x="3485" y="2069"/>
                  </a:lnTo>
                  <a:lnTo>
                    <a:pt x="3492" y="2025"/>
                  </a:lnTo>
                  <a:lnTo>
                    <a:pt x="3499" y="1980"/>
                  </a:lnTo>
                  <a:lnTo>
                    <a:pt x="3504" y="1936"/>
                  </a:lnTo>
                  <a:lnTo>
                    <a:pt x="3507" y="1892"/>
                  </a:lnTo>
                  <a:lnTo>
                    <a:pt x="3511" y="1847"/>
                  </a:lnTo>
                  <a:lnTo>
                    <a:pt x="3512" y="1803"/>
                  </a:lnTo>
                  <a:lnTo>
                    <a:pt x="3513" y="1759"/>
                  </a:lnTo>
                </a:path>
              </a:pathLst>
            </a:custGeom>
            <a:noFill/>
            <a:ln w="28575" cap="flat" cmpd="sng">
              <a:solidFill>
                <a:srgbClr val="00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6" name="任意多边形 327818">
              <a:extLst>
                <a:ext uri="{FF2B5EF4-FFF2-40B4-BE49-F238E27FC236}">
                  <a16:creationId xmlns:a16="http://schemas.microsoft.com/office/drawing/2014/main" id="{C84C7D56-B240-178C-9FAB-29074A92F90F}"/>
                </a:ext>
              </a:extLst>
            </p:cNvPr>
            <p:cNvSpPr>
              <a:spLocks noChangeAspect="1"/>
            </p:cNvSpPr>
            <p:nvPr/>
          </p:nvSpPr>
          <p:spPr>
            <a:xfrm>
              <a:off x="4111" y="2622"/>
              <a:ext cx="556" cy="557"/>
            </a:xfrm>
            <a:custGeom>
              <a:avLst/>
              <a:gdLst/>
              <a:ahLst/>
              <a:cxnLst/>
              <a:rect l="0" t="0" r="0" b="0"/>
              <a:pathLst>
                <a:path w="5739" h="5743">
                  <a:moveTo>
                    <a:pt x="2315" y="5689"/>
                  </a:moveTo>
                  <a:lnTo>
                    <a:pt x="2371" y="5700"/>
                  </a:lnTo>
                  <a:lnTo>
                    <a:pt x="2428" y="5709"/>
                  </a:lnTo>
                  <a:lnTo>
                    <a:pt x="2484" y="5717"/>
                  </a:lnTo>
                  <a:lnTo>
                    <a:pt x="2540" y="5724"/>
                  </a:lnTo>
                  <a:lnTo>
                    <a:pt x="2597" y="5730"/>
                  </a:lnTo>
                  <a:lnTo>
                    <a:pt x="2655" y="5735"/>
                  </a:lnTo>
                  <a:lnTo>
                    <a:pt x="2711" y="5738"/>
                  </a:lnTo>
                  <a:lnTo>
                    <a:pt x="2768" y="5742"/>
                  </a:lnTo>
                  <a:lnTo>
                    <a:pt x="2825" y="5743"/>
                  </a:lnTo>
                  <a:lnTo>
                    <a:pt x="2882" y="5743"/>
                  </a:lnTo>
                  <a:lnTo>
                    <a:pt x="2939" y="5742"/>
                  </a:lnTo>
                  <a:lnTo>
                    <a:pt x="2996" y="5740"/>
                  </a:lnTo>
                  <a:lnTo>
                    <a:pt x="3052" y="5737"/>
                  </a:lnTo>
                  <a:lnTo>
                    <a:pt x="3110" y="5732"/>
                  </a:lnTo>
                  <a:lnTo>
                    <a:pt x="3167" y="5728"/>
                  </a:lnTo>
                  <a:lnTo>
                    <a:pt x="3223" y="5721"/>
                  </a:lnTo>
                  <a:lnTo>
                    <a:pt x="3280" y="5714"/>
                  </a:lnTo>
                  <a:lnTo>
                    <a:pt x="3336" y="5704"/>
                  </a:lnTo>
                  <a:lnTo>
                    <a:pt x="3392" y="5695"/>
                  </a:lnTo>
                  <a:lnTo>
                    <a:pt x="3448" y="5684"/>
                  </a:lnTo>
                  <a:lnTo>
                    <a:pt x="3504" y="5672"/>
                  </a:lnTo>
                  <a:lnTo>
                    <a:pt x="3559" y="5659"/>
                  </a:lnTo>
                  <a:lnTo>
                    <a:pt x="3614" y="5645"/>
                  </a:lnTo>
                  <a:lnTo>
                    <a:pt x="3670" y="5630"/>
                  </a:lnTo>
                  <a:lnTo>
                    <a:pt x="3723" y="5612"/>
                  </a:lnTo>
                  <a:lnTo>
                    <a:pt x="3778" y="5595"/>
                  </a:lnTo>
                  <a:lnTo>
                    <a:pt x="3832" y="5577"/>
                  </a:lnTo>
                  <a:lnTo>
                    <a:pt x="3885" y="5557"/>
                  </a:lnTo>
                  <a:lnTo>
                    <a:pt x="3938" y="5536"/>
                  </a:lnTo>
                  <a:lnTo>
                    <a:pt x="3990" y="5514"/>
                  </a:lnTo>
                  <a:lnTo>
                    <a:pt x="4043" y="5492"/>
                  </a:lnTo>
                  <a:lnTo>
                    <a:pt x="4095" y="5467"/>
                  </a:lnTo>
                  <a:lnTo>
                    <a:pt x="4147" y="5443"/>
                  </a:lnTo>
                  <a:lnTo>
                    <a:pt x="4197" y="5417"/>
                  </a:lnTo>
                  <a:lnTo>
                    <a:pt x="4247" y="5390"/>
                  </a:lnTo>
                  <a:lnTo>
                    <a:pt x="4297" y="5362"/>
                  </a:lnTo>
                  <a:lnTo>
                    <a:pt x="4346" y="5333"/>
                  </a:lnTo>
                  <a:lnTo>
                    <a:pt x="4395" y="5304"/>
                  </a:lnTo>
                  <a:lnTo>
                    <a:pt x="4443" y="5273"/>
                  </a:lnTo>
                  <a:lnTo>
                    <a:pt x="4490" y="5241"/>
                  </a:lnTo>
                  <a:lnTo>
                    <a:pt x="4536" y="5208"/>
                  </a:lnTo>
                  <a:lnTo>
                    <a:pt x="4583" y="5175"/>
                  </a:lnTo>
                  <a:lnTo>
                    <a:pt x="4629" y="5141"/>
                  </a:lnTo>
                  <a:lnTo>
                    <a:pt x="4673" y="5105"/>
                  </a:lnTo>
                  <a:lnTo>
                    <a:pt x="4717" y="5068"/>
                  </a:lnTo>
                  <a:lnTo>
                    <a:pt x="4760" y="5031"/>
                  </a:lnTo>
                  <a:lnTo>
                    <a:pt x="4802" y="4994"/>
                  </a:lnTo>
                  <a:lnTo>
                    <a:pt x="4844" y="4954"/>
                  </a:lnTo>
                  <a:lnTo>
                    <a:pt x="4885" y="4914"/>
                  </a:lnTo>
                  <a:lnTo>
                    <a:pt x="4925" y="4875"/>
                  </a:lnTo>
                  <a:lnTo>
                    <a:pt x="4965" y="4833"/>
                  </a:lnTo>
                  <a:lnTo>
                    <a:pt x="5003" y="4791"/>
                  </a:lnTo>
                  <a:lnTo>
                    <a:pt x="5040" y="4749"/>
                  </a:lnTo>
                  <a:lnTo>
                    <a:pt x="5078" y="4704"/>
                  </a:lnTo>
                  <a:lnTo>
                    <a:pt x="5114" y="4660"/>
                  </a:lnTo>
                  <a:lnTo>
                    <a:pt x="5149" y="4616"/>
                  </a:lnTo>
                  <a:lnTo>
                    <a:pt x="5183" y="4570"/>
                  </a:lnTo>
                  <a:lnTo>
                    <a:pt x="5217" y="4524"/>
                  </a:lnTo>
                  <a:lnTo>
                    <a:pt x="5248" y="4477"/>
                  </a:lnTo>
                  <a:lnTo>
                    <a:pt x="5280" y="4429"/>
                  </a:lnTo>
                  <a:lnTo>
                    <a:pt x="5310" y="4381"/>
                  </a:lnTo>
                  <a:lnTo>
                    <a:pt x="5340" y="4332"/>
                  </a:lnTo>
                  <a:lnTo>
                    <a:pt x="5368" y="4283"/>
                  </a:lnTo>
                  <a:lnTo>
                    <a:pt x="5396" y="4233"/>
                  </a:lnTo>
                  <a:lnTo>
                    <a:pt x="5422" y="4182"/>
                  </a:lnTo>
                  <a:lnTo>
                    <a:pt x="5448" y="4132"/>
                  </a:lnTo>
                  <a:lnTo>
                    <a:pt x="5472" y="4080"/>
                  </a:lnTo>
                  <a:lnTo>
                    <a:pt x="5495" y="4028"/>
                  </a:lnTo>
                  <a:lnTo>
                    <a:pt x="5519" y="3975"/>
                  </a:lnTo>
                  <a:lnTo>
                    <a:pt x="5540" y="3923"/>
                  </a:lnTo>
                  <a:lnTo>
                    <a:pt x="5560" y="3869"/>
                  </a:lnTo>
                  <a:lnTo>
                    <a:pt x="5579" y="3815"/>
                  </a:lnTo>
                  <a:lnTo>
                    <a:pt x="5597" y="3762"/>
                  </a:lnTo>
                  <a:lnTo>
                    <a:pt x="5614" y="3707"/>
                  </a:lnTo>
                  <a:lnTo>
                    <a:pt x="5631" y="3652"/>
                  </a:lnTo>
                  <a:lnTo>
                    <a:pt x="5646" y="3597"/>
                  </a:lnTo>
                  <a:lnTo>
                    <a:pt x="5660" y="3542"/>
                  </a:lnTo>
                  <a:lnTo>
                    <a:pt x="5672" y="3486"/>
                  </a:lnTo>
                  <a:lnTo>
                    <a:pt x="5683" y="3430"/>
                  </a:lnTo>
                  <a:lnTo>
                    <a:pt x="5695" y="3374"/>
                  </a:lnTo>
                  <a:lnTo>
                    <a:pt x="5704" y="3318"/>
                  </a:lnTo>
                  <a:lnTo>
                    <a:pt x="5712" y="3262"/>
                  </a:lnTo>
                  <a:lnTo>
                    <a:pt x="5719" y="3205"/>
                  </a:lnTo>
                  <a:lnTo>
                    <a:pt x="5725" y="3148"/>
                  </a:lnTo>
                  <a:lnTo>
                    <a:pt x="5730" y="3092"/>
                  </a:lnTo>
                  <a:lnTo>
                    <a:pt x="5735" y="3035"/>
                  </a:lnTo>
                  <a:lnTo>
                    <a:pt x="5737" y="2978"/>
                  </a:lnTo>
                  <a:lnTo>
                    <a:pt x="5738" y="2921"/>
                  </a:lnTo>
                  <a:lnTo>
                    <a:pt x="5739" y="2863"/>
                  </a:lnTo>
                  <a:lnTo>
                    <a:pt x="5738" y="2807"/>
                  </a:lnTo>
                  <a:lnTo>
                    <a:pt x="5736" y="2750"/>
                  </a:lnTo>
                  <a:lnTo>
                    <a:pt x="5733" y="2693"/>
                  </a:lnTo>
                  <a:lnTo>
                    <a:pt x="5729" y="2636"/>
                  </a:lnTo>
                  <a:lnTo>
                    <a:pt x="5724" y="2579"/>
                  </a:lnTo>
                  <a:lnTo>
                    <a:pt x="5717" y="2523"/>
                  </a:lnTo>
                  <a:lnTo>
                    <a:pt x="5710" y="2466"/>
                  </a:lnTo>
                  <a:lnTo>
                    <a:pt x="5702" y="2410"/>
                  </a:lnTo>
                  <a:lnTo>
                    <a:pt x="5691" y="2354"/>
                  </a:lnTo>
                  <a:lnTo>
                    <a:pt x="5681" y="2298"/>
                  </a:lnTo>
                  <a:lnTo>
                    <a:pt x="5669" y="2242"/>
                  </a:lnTo>
                  <a:lnTo>
                    <a:pt x="5656" y="2187"/>
                  </a:lnTo>
                  <a:lnTo>
                    <a:pt x="5641" y="2131"/>
                  </a:lnTo>
                  <a:lnTo>
                    <a:pt x="5626" y="2076"/>
                  </a:lnTo>
                  <a:lnTo>
                    <a:pt x="5610" y="2021"/>
                  </a:lnTo>
                  <a:lnTo>
                    <a:pt x="5592" y="1967"/>
                  </a:lnTo>
                  <a:lnTo>
                    <a:pt x="5575" y="1913"/>
                  </a:lnTo>
                  <a:lnTo>
                    <a:pt x="5555" y="1860"/>
                  </a:lnTo>
                  <a:lnTo>
                    <a:pt x="5534" y="1806"/>
                  </a:lnTo>
                  <a:lnTo>
                    <a:pt x="5513" y="1754"/>
                  </a:lnTo>
                  <a:lnTo>
                    <a:pt x="5490" y="1701"/>
                  </a:lnTo>
                  <a:lnTo>
                    <a:pt x="5466" y="1650"/>
                  </a:lnTo>
                  <a:lnTo>
                    <a:pt x="5442" y="1598"/>
                  </a:lnTo>
                  <a:lnTo>
                    <a:pt x="5415" y="1547"/>
                  </a:lnTo>
                  <a:lnTo>
                    <a:pt x="5388" y="1497"/>
                  </a:lnTo>
                  <a:lnTo>
                    <a:pt x="5361" y="1447"/>
                  </a:lnTo>
                  <a:lnTo>
                    <a:pt x="5332" y="1398"/>
                  </a:lnTo>
                  <a:lnTo>
                    <a:pt x="5303" y="1349"/>
                  </a:lnTo>
                  <a:lnTo>
                    <a:pt x="5271" y="1301"/>
                  </a:lnTo>
                  <a:lnTo>
                    <a:pt x="5240" y="1253"/>
                  </a:lnTo>
                  <a:lnTo>
                    <a:pt x="5207" y="1207"/>
                  </a:lnTo>
                  <a:lnTo>
                    <a:pt x="5173" y="1161"/>
                  </a:lnTo>
                  <a:lnTo>
                    <a:pt x="5140" y="1116"/>
                  </a:lnTo>
                  <a:lnTo>
                    <a:pt x="5105" y="1070"/>
                  </a:lnTo>
                  <a:lnTo>
                    <a:pt x="5068" y="1027"/>
                  </a:lnTo>
                  <a:lnTo>
                    <a:pt x="5031" y="983"/>
                  </a:lnTo>
                  <a:lnTo>
                    <a:pt x="4993" y="941"/>
                  </a:lnTo>
                  <a:lnTo>
                    <a:pt x="4954" y="899"/>
                  </a:lnTo>
                  <a:lnTo>
                    <a:pt x="4914" y="858"/>
                  </a:lnTo>
                  <a:lnTo>
                    <a:pt x="4875" y="817"/>
                  </a:lnTo>
                  <a:lnTo>
                    <a:pt x="4834" y="779"/>
                  </a:lnTo>
                  <a:lnTo>
                    <a:pt x="4792" y="739"/>
                  </a:lnTo>
                  <a:lnTo>
                    <a:pt x="4749" y="702"/>
                  </a:lnTo>
                  <a:lnTo>
                    <a:pt x="4706" y="664"/>
                  </a:lnTo>
                  <a:lnTo>
                    <a:pt x="4661" y="629"/>
                  </a:lnTo>
                  <a:lnTo>
                    <a:pt x="4616" y="593"/>
                  </a:lnTo>
                  <a:lnTo>
                    <a:pt x="4570" y="559"/>
                  </a:lnTo>
                  <a:lnTo>
                    <a:pt x="4525" y="525"/>
                  </a:lnTo>
                  <a:lnTo>
                    <a:pt x="4478" y="494"/>
                  </a:lnTo>
                  <a:lnTo>
                    <a:pt x="4430" y="462"/>
                  </a:lnTo>
                  <a:lnTo>
                    <a:pt x="4382" y="431"/>
                  </a:lnTo>
                  <a:lnTo>
                    <a:pt x="4333" y="402"/>
                  </a:lnTo>
                  <a:lnTo>
                    <a:pt x="4284" y="374"/>
                  </a:lnTo>
                  <a:lnTo>
                    <a:pt x="4234" y="346"/>
                  </a:lnTo>
                  <a:lnTo>
                    <a:pt x="4184" y="319"/>
                  </a:lnTo>
                  <a:lnTo>
                    <a:pt x="4133" y="293"/>
                  </a:lnTo>
                  <a:lnTo>
                    <a:pt x="4081" y="269"/>
                  </a:lnTo>
                  <a:lnTo>
                    <a:pt x="4029" y="245"/>
                  </a:lnTo>
                  <a:lnTo>
                    <a:pt x="3978" y="223"/>
                  </a:lnTo>
                  <a:lnTo>
                    <a:pt x="3924" y="201"/>
                  </a:lnTo>
                  <a:lnTo>
                    <a:pt x="3871" y="181"/>
                  </a:lnTo>
                  <a:lnTo>
                    <a:pt x="3818" y="161"/>
                  </a:lnTo>
                  <a:lnTo>
                    <a:pt x="3764" y="143"/>
                  </a:lnTo>
                  <a:lnTo>
                    <a:pt x="3709" y="125"/>
                  </a:lnTo>
                  <a:lnTo>
                    <a:pt x="3654" y="110"/>
                  </a:lnTo>
                  <a:lnTo>
                    <a:pt x="3600" y="95"/>
                  </a:lnTo>
                  <a:lnTo>
                    <a:pt x="3545" y="81"/>
                  </a:lnTo>
                  <a:lnTo>
                    <a:pt x="3489" y="68"/>
                  </a:lnTo>
                  <a:lnTo>
                    <a:pt x="3433" y="56"/>
                  </a:lnTo>
                  <a:lnTo>
                    <a:pt x="3377" y="46"/>
                  </a:lnTo>
                  <a:lnTo>
                    <a:pt x="3321" y="35"/>
                  </a:lnTo>
                  <a:lnTo>
                    <a:pt x="3265" y="27"/>
                  </a:lnTo>
                  <a:lnTo>
                    <a:pt x="3208" y="20"/>
                  </a:lnTo>
                  <a:lnTo>
                    <a:pt x="3152" y="14"/>
                  </a:lnTo>
                  <a:lnTo>
                    <a:pt x="3094" y="9"/>
                  </a:lnTo>
                  <a:lnTo>
                    <a:pt x="3037" y="5"/>
                  </a:lnTo>
                  <a:lnTo>
                    <a:pt x="2981" y="3"/>
                  </a:lnTo>
                  <a:lnTo>
                    <a:pt x="2924" y="0"/>
                  </a:lnTo>
                  <a:lnTo>
                    <a:pt x="2867" y="0"/>
                  </a:lnTo>
                  <a:lnTo>
                    <a:pt x="2810" y="0"/>
                  </a:lnTo>
                  <a:lnTo>
                    <a:pt x="2753" y="3"/>
                  </a:lnTo>
                  <a:lnTo>
                    <a:pt x="2697" y="5"/>
                  </a:lnTo>
                  <a:lnTo>
                    <a:pt x="2639" y="10"/>
                  </a:lnTo>
                  <a:lnTo>
                    <a:pt x="2582" y="14"/>
                  </a:lnTo>
                  <a:lnTo>
                    <a:pt x="2526" y="20"/>
                  </a:lnTo>
                  <a:lnTo>
                    <a:pt x="2469" y="28"/>
                  </a:lnTo>
                  <a:lnTo>
                    <a:pt x="2413" y="37"/>
                  </a:lnTo>
                  <a:lnTo>
                    <a:pt x="2357" y="46"/>
                  </a:lnTo>
                  <a:lnTo>
                    <a:pt x="2301" y="58"/>
                  </a:lnTo>
                  <a:lnTo>
                    <a:pt x="2245" y="69"/>
                  </a:lnTo>
                  <a:lnTo>
                    <a:pt x="2189" y="82"/>
                  </a:lnTo>
                  <a:lnTo>
                    <a:pt x="2134" y="96"/>
                  </a:lnTo>
                  <a:lnTo>
                    <a:pt x="2079" y="111"/>
                  </a:lnTo>
                  <a:lnTo>
                    <a:pt x="2025" y="128"/>
                  </a:lnTo>
                  <a:lnTo>
                    <a:pt x="1971" y="145"/>
                  </a:lnTo>
                  <a:lnTo>
                    <a:pt x="1916" y="163"/>
                  </a:lnTo>
                  <a:lnTo>
                    <a:pt x="1862" y="182"/>
                  </a:lnTo>
                  <a:lnTo>
                    <a:pt x="1810" y="203"/>
                  </a:lnTo>
                  <a:lnTo>
                    <a:pt x="1757" y="224"/>
                  </a:lnTo>
                  <a:lnTo>
                    <a:pt x="1705" y="248"/>
                  </a:lnTo>
                  <a:lnTo>
                    <a:pt x="1652" y="271"/>
                  </a:lnTo>
                  <a:lnTo>
                    <a:pt x="1601" y="296"/>
                  </a:lnTo>
                  <a:lnTo>
                    <a:pt x="1551" y="321"/>
                  </a:lnTo>
                  <a:lnTo>
                    <a:pt x="1501" y="348"/>
                  </a:lnTo>
                  <a:lnTo>
                    <a:pt x="1451" y="376"/>
                  </a:lnTo>
                  <a:lnTo>
                    <a:pt x="1402" y="404"/>
                  </a:lnTo>
                  <a:lnTo>
                    <a:pt x="1353" y="434"/>
                  </a:lnTo>
                  <a:lnTo>
                    <a:pt x="1305" y="465"/>
                  </a:lnTo>
                  <a:lnTo>
                    <a:pt x="1257" y="496"/>
                  </a:lnTo>
                  <a:lnTo>
                    <a:pt x="1210" y="529"/>
                  </a:lnTo>
                  <a:lnTo>
                    <a:pt x="1164" y="563"/>
                  </a:lnTo>
                  <a:lnTo>
                    <a:pt x="1118" y="597"/>
                  </a:lnTo>
                  <a:lnTo>
                    <a:pt x="1074" y="632"/>
                  </a:lnTo>
                  <a:lnTo>
                    <a:pt x="1029" y="668"/>
                  </a:lnTo>
                  <a:lnTo>
                    <a:pt x="986" y="705"/>
                  </a:lnTo>
                  <a:lnTo>
                    <a:pt x="944" y="742"/>
                  </a:lnTo>
                  <a:lnTo>
                    <a:pt x="902" y="782"/>
                  </a:lnTo>
                  <a:lnTo>
                    <a:pt x="860" y="822"/>
                  </a:lnTo>
                  <a:lnTo>
                    <a:pt x="821" y="861"/>
                  </a:lnTo>
                  <a:lnTo>
                    <a:pt x="781" y="902"/>
                  </a:lnTo>
                  <a:lnTo>
                    <a:pt x="742" y="944"/>
                  </a:lnTo>
                  <a:lnTo>
                    <a:pt x="705" y="987"/>
                  </a:lnTo>
                  <a:lnTo>
                    <a:pt x="668" y="1031"/>
                  </a:lnTo>
                  <a:lnTo>
                    <a:pt x="632" y="1075"/>
                  </a:lnTo>
                  <a:lnTo>
                    <a:pt x="597" y="1119"/>
                  </a:lnTo>
                  <a:lnTo>
                    <a:pt x="562" y="1165"/>
                  </a:lnTo>
                  <a:lnTo>
                    <a:pt x="529" y="1211"/>
                  </a:lnTo>
                  <a:lnTo>
                    <a:pt x="496" y="1258"/>
                  </a:lnTo>
                  <a:lnTo>
                    <a:pt x="465" y="1306"/>
                  </a:lnTo>
                  <a:lnTo>
                    <a:pt x="434" y="1354"/>
                  </a:lnTo>
                  <a:lnTo>
                    <a:pt x="404" y="1403"/>
                  </a:lnTo>
                  <a:lnTo>
                    <a:pt x="376" y="1452"/>
                  </a:lnTo>
                  <a:lnTo>
                    <a:pt x="348" y="1502"/>
                  </a:lnTo>
                  <a:lnTo>
                    <a:pt x="321" y="1552"/>
                  </a:lnTo>
                  <a:lnTo>
                    <a:pt x="296" y="1603"/>
                  </a:lnTo>
                  <a:lnTo>
                    <a:pt x="271" y="1655"/>
                  </a:lnTo>
                  <a:lnTo>
                    <a:pt x="248" y="1706"/>
                  </a:lnTo>
                  <a:lnTo>
                    <a:pt x="224" y="1759"/>
                  </a:lnTo>
                  <a:lnTo>
                    <a:pt x="203" y="1811"/>
                  </a:lnTo>
                  <a:lnTo>
                    <a:pt x="182" y="1865"/>
                  </a:lnTo>
                  <a:lnTo>
                    <a:pt x="163" y="1918"/>
                  </a:lnTo>
                  <a:lnTo>
                    <a:pt x="145" y="1972"/>
                  </a:lnTo>
                  <a:lnTo>
                    <a:pt x="128" y="2027"/>
                  </a:lnTo>
                  <a:lnTo>
                    <a:pt x="111" y="2081"/>
                  </a:lnTo>
                  <a:lnTo>
                    <a:pt x="96" y="2137"/>
                  </a:lnTo>
                  <a:lnTo>
                    <a:pt x="82" y="2191"/>
                  </a:lnTo>
                  <a:lnTo>
                    <a:pt x="69" y="2247"/>
                  </a:lnTo>
                  <a:lnTo>
                    <a:pt x="58" y="2302"/>
                  </a:lnTo>
                  <a:lnTo>
                    <a:pt x="46" y="2358"/>
                  </a:lnTo>
                  <a:lnTo>
                    <a:pt x="37" y="2415"/>
                  </a:lnTo>
                  <a:lnTo>
                    <a:pt x="28" y="2471"/>
                  </a:lnTo>
                  <a:lnTo>
                    <a:pt x="21" y="2527"/>
                  </a:lnTo>
                  <a:lnTo>
                    <a:pt x="14" y="2585"/>
                  </a:lnTo>
                  <a:lnTo>
                    <a:pt x="10" y="2642"/>
                  </a:lnTo>
                  <a:lnTo>
                    <a:pt x="5" y="2698"/>
                  </a:lnTo>
                  <a:lnTo>
                    <a:pt x="3" y="2755"/>
                  </a:lnTo>
                  <a:lnTo>
                    <a:pt x="0" y="2812"/>
                  </a:lnTo>
                  <a:lnTo>
                    <a:pt x="0" y="2869"/>
                  </a:lnTo>
                  <a:lnTo>
                    <a:pt x="0" y="2926"/>
                  </a:lnTo>
                  <a:lnTo>
                    <a:pt x="3" y="2984"/>
                  </a:lnTo>
                  <a:lnTo>
                    <a:pt x="5" y="3041"/>
                  </a:lnTo>
                  <a:lnTo>
                    <a:pt x="10" y="3097"/>
                  </a:lnTo>
                  <a:lnTo>
                    <a:pt x="14" y="3154"/>
                  </a:lnTo>
                  <a:lnTo>
                    <a:pt x="20" y="3211"/>
                  </a:lnTo>
                  <a:lnTo>
                    <a:pt x="27" y="3267"/>
                  </a:lnTo>
                  <a:lnTo>
                    <a:pt x="37" y="3323"/>
                  </a:lnTo>
                </a:path>
              </a:pathLst>
            </a:custGeom>
            <a:noFill/>
            <a:ln w="0" cap="flat" cmpd="sng">
              <a:solidFill>
                <a:srgbClr val="00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7" name="任意多边形 327819">
              <a:extLst>
                <a:ext uri="{FF2B5EF4-FFF2-40B4-BE49-F238E27FC236}">
                  <a16:creationId xmlns:a16="http://schemas.microsoft.com/office/drawing/2014/main" id="{CA954251-3166-0029-5673-5BCEA5D1681E}"/>
                </a:ext>
              </a:extLst>
            </p:cNvPr>
            <p:cNvSpPr>
              <a:spLocks noChangeAspect="1"/>
            </p:cNvSpPr>
            <p:nvPr/>
          </p:nvSpPr>
          <p:spPr>
            <a:xfrm>
              <a:off x="4115" y="2944"/>
              <a:ext cx="4" cy="22"/>
            </a:xfrm>
            <a:custGeom>
              <a:avLst/>
              <a:gdLst/>
              <a:ahLst/>
              <a:cxnLst/>
              <a:rect l="0" t="0" r="0" b="0"/>
              <a:pathLst>
                <a:path w="44" h="224">
                  <a:moveTo>
                    <a:pt x="0" y="0"/>
                  </a:moveTo>
                  <a:lnTo>
                    <a:pt x="9" y="57"/>
                  </a:lnTo>
                  <a:lnTo>
                    <a:pt x="19" y="113"/>
                  </a:lnTo>
                  <a:lnTo>
                    <a:pt x="31" y="168"/>
                  </a:lnTo>
                  <a:lnTo>
                    <a:pt x="44" y="224"/>
                  </a:lnTo>
                </a:path>
              </a:pathLst>
            </a:custGeom>
            <a:noFill/>
            <a:ln w="0" cap="flat" cmpd="sng">
              <a:solidFill>
                <a:srgbClr val="00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8" name="任意多边形 327820">
              <a:extLst>
                <a:ext uri="{FF2B5EF4-FFF2-40B4-BE49-F238E27FC236}">
                  <a16:creationId xmlns:a16="http://schemas.microsoft.com/office/drawing/2014/main" id="{011DFFBE-80A8-301C-A5D1-986BD17FCE3C}"/>
                </a:ext>
              </a:extLst>
            </p:cNvPr>
            <p:cNvSpPr>
              <a:spLocks noChangeAspect="1"/>
            </p:cNvSpPr>
            <p:nvPr/>
          </p:nvSpPr>
          <p:spPr>
            <a:xfrm>
              <a:off x="4083" y="2594"/>
              <a:ext cx="612" cy="613"/>
            </a:xfrm>
            <a:custGeom>
              <a:avLst/>
              <a:gdLst/>
              <a:ahLst/>
              <a:cxnLst/>
              <a:rect l="0" t="0" r="0" b="0"/>
              <a:pathLst>
                <a:path w="6323" h="6328">
                  <a:moveTo>
                    <a:pt x="6323" y="3164"/>
                  </a:moveTo>
                  <a:lnTo>
                    <a:pt x="6323" y="3104"/>
                  </a:lnTo>
                  <a:lnTo>
                    <a:pt x="6321" y="3043"/>
                  </a:lnTo>
                  <a:lnTo>
                    <a:pt x="6318" y="2984"/>
                  </a:lnTo>
                  <a:lnTo>
                    <a:pt x="6314" y="2924"/>
                  </a:lnTo>
                  <a:lnTo>
                    <a:pt x="6309" y="2865"/>
                  </a:lnTo>
                  <a:lnTo>
                    <a:pt x="6303" y="2805"/>
                  </a:lnTo>
                  <a:lnTo>
                    <a:pt x="6295" y="2746"/>
                  </a:lnTo>
                  <a:lnTo>
                    <a:pt x="6287" y="2686"/>
                  </a:lnTo>
                  <a:lnTo>
                    <a:pt x="6277" y="2627"/>
                  </a:lnTo>
                  <a:lnTo>
                    <a:pt x="6267" y="2569"/>
                  </a:lnTo>
                  <a:lnTo>
                    <a:pt x="6255" y="2509"/>
                  </a:lnTo>
                  <a:lnTo>
                    <a:pt x="6242" y="2451"/>
                  </a:lnTo>
                  <a:lnTo>
                    <a:pt x="6228" y="2392"/>
                  </a:lnTo>
                  <a:lnTo>
                    <a:pt x="6213" y="2335"/>
                  </a:lnTo>
                  <a:lnTo>
                    <a:pt x="6197" y="2277"/>
                  </a:lnTo>
                  <a:lnTo>
                    <a:pt x="6179" y="2220"/>
                  </a:lnTo>
                  <a:lnTo>
                    <a:pt x="6161" y="2163"/>
                  </a:lnTo>
                  <a:lnTo>
                    <a:pt x="6141" y="2107"/>
                  </a:lnTo>
                  <a:lnTo>
                    <a:pt x="6121" y="2051"/>
                  </a:lnTo>
                  <a:lnTo>
                    <a:pt x="6099" y="1995"/>
                  </a:lnTo>
                  <a:lnTo>
                    <a:pt x="6077" y="1939"/>
                  </a:lnTo>
                  <a:lnTo>
                    <a:pt x="6053" y="1884"/>
                  </a:lnTo>
                  <a:lnTo>
                    <a:pt x="6029" y="1829"/>
                  </a:lnTo>
                  <a:lnTo>
                    <a:pt x="6002" y="1775"/>
                  </a:lnTo>
                  <a:lnTo>
                    <a:pt x="5975" y="1722"/>
                  </a:lnTo>
                  <a:lnTo>
                    <a:pt x="5948" y="1669"/>
                  </a:lnTo>
                  <a:lnTo>
                    <a:pt x="5919" y="1617"/>
                  </a:lnTo>
                  <a:lnTo>
                    <a:pt x="5890" y="1564"/>
                  </a:lnTo>
                  <a:lnTo>
                    <a:pt x="5859" y="1513"/>
                  </a:lnTo>
                  <a:lnTo>
                    <a:pt x="5827" y="1463"/>
                  </a:lnTo>
                  <a:lnTo>
                    <a:pt x="5794" y="1412"/>
                  </a:lnTo>
                  <a:lnTo>
                    <a:pt x="5761" y="1362"/>
                  </a:lnTo>
                  <a:lnTo>
                    <a:pt x="5727" y="1313"/>
                  </a:lnTo>
                  <a:lnTo>
                    <a:pt x="5691" y="1265"/>
                  </a:lnTo>
                  <a:lnTo>
                    <a:pt x="5654" y="1218"/>
                  </a:lnTo>
                  <a:lnTo>
                    <a:pt x="5617" y="1171"/>
                  </a:lnTo>
                  <a:lnTo>
                    <a:pt x="5580" y="1124"/>
                  </a:lnTo>
                  <a:lnTo>
                    <a:pt x="5540" y="1079"/>
                  </a:lnTo>
                  <a:lnTo>
                    <a:pt x="5500" y="1034"/>
                  </a:lnTo>
                  <a:lnTo>
                    <a:pt x="5460" y="990"/>
                  </a:lnTo>
                  <a:lnTo>
                    <a:pt x="5419" y="947"/>
                  </a:lnTo>
                  <a:lnTo>
                    <a:pt x="5376" y="905"/>
                  </a:lnTo>
                  <a:lnTo>
                    <a:pt x="5332" y="864"/>
                  </a:lnTo>
                  <a:lnTo>
                    <a:pt x="5289" y="823"/>
                  </a:lnTo>
                  <a:lnTo>
                    <a:pt x="5244" y="784"/>
                  </a:lnTo>
                  <a:lnTo>
                    <a:pt x="5199" y="744"/>
                  </a:lnTo>
                  <a:lnTo>
                    <a:pt x="5153" y="705"/>
                  </a:lnTo>
                  <a:lnTo>
                    <a:pt x="5106" y="668"/>
                  </a:lnTo>
                  <a:lnTo>
                    <a:pt x="5058" y="632"/>
                  </a:lnTo>
                  <a:lnTo>
                    <a:pt x="5010" y="597"/>
                  </a:lnTo>
                  <a:lnTo>
                    <a:pt x="4961" y="562"/>
                  </a:lnTo>
                  <a:lnTo>
                    <a:pt x="4911" y="528"/>
                  </a:lnTo>
                  <a:lnTo>
                    <a:pt x="4862" y="495"/>
                  </a:lnTo>
                  <a:lnTo>
                    <a:pt x="4811" y="464"/>
                  </a:lnTo>
                  <a:lnTo>
                    <a:pt x="4760" y="434"/>
                  </a:lnTo>
                  <a:lnTo>
                    <a:pt x="4708" y="403"/>
                  </a:lnTo>
                  <a:lnTo>
                    <a:pt x="4656" y="375"/>
                  </a:lnTo>
                  <a:lnTo>
                    <a:pt x="4602" y="347"/>
                  </a:lnTo>
                  <a:lnTo>
                    <a:pt x="4548" y="320"/>
                  </a:lnTo>
                  <a:lnTo>
                    <a:pt x="4495" y="295"/>
                  </a:lnTo>
                  <a:lnTo>
                    <a:pt x="4440" y="270"/>
                  </a:lnTo>
                  <a:lnTo>
                    <a:pt x="4385" y="246"/>
                  </a:lnTo>
                  <a:lnTo>
                    <a:pt x="4330" y="224"/>
                  </a:lnTo>
                  <a:lnTo>
                    <a:pt x="4274" y="201"/>
                  </a:lnTo>
                  <a:lnTo>
                    <a:pt x="4218" y="182"/>
                  </a:lnTo>
                  <a:lnTo>
                    <a:pt x="4161" y="162"/>
                  </a:lnTo>
                  <a:lnTo>
                    <a:pt x="4104" y="143"/>
                  </a:lnTo>
                  <a:lnTo>
                    <a:pt x="4047" y="126"/>
                  </a:lnTo>
                  <a:lnTo>
                    <a:pt x="3990" y="110"/>
                  </a:lnTo>
                  <a:lnTo>
                    <a:pt x="3931" y="95"/>
                  </a:lnTo>
                  <a:lnTo>
                    <a:pt x="3873" y="81"/>
                  </a:lnTo>
                  <a:lnTo>
                    <a:pt x="3815" y="67"/>
                  </a:lnTo>
                  <a:lnTo>
                    <a:pt x="3756" y="56"/>
                  </a:lnTo>
                  <a:lnTo>
                    <a:pt x="3698" y="45"/>
                  </a:lnTo>
                  <a:lnTo>
                    <a:pt x="3638" y="36"/>
                  </a:lnTo>
                  <a:lnTo>
                    <a:pt x="3579" y="28"/>
                  </a:lnTo>
                  <a:lnTo>
                    <a:pt x="3519" y="19"/>
                  </a:lnTo>
                  <a:lnTo>
                    <a:pt x="3460" y="14"/>
                  </a:lnTo>
                  <a:lnTo>
                    <a:pt x="3400" y="9"/>
                  </a:lnTo>
                  <a:lnTo>
                    <a:pt x="3341" y="4"/>
                  </a:lnTo>
                  <a:lnTo>
                    <a:pt x="3281" y="2"/>
                  </a:lnTo>
                  <a:lnTo>
                    <a:pt x="3222" y="0"/>
                  </a:lnTo>
                  <a:lnTo>
                    <a:pt x="3161" y="0"/>
                  </a:lnTo>
                  <a:lnTo>
                    <a:pt x="3102" y="0"/>
                  </a:lnTo>
                  <a:lnTo>
                    <a:pt x="3042" y="2"/>
                  </a:lnTo>
                  <a:lnTo>
                    <a:pt x="2982" y="4"/>
                  </a:lnTo>
                  <a:lnTo>
                    <a:pt x="2922" y="9"/>
                  </a:lnTo>
                  <a:lnTo>
                    <a:pt x="2863" y="14"/>
                  </a:lnTo>
                  <a:lnTo>
                    <a:pt x="2803" y="19"/>
                  </a:lnTo>
                  <a:lnTo>
                    <a:pt x="2744" y="28"/>
                  </a:lnTo>
                  <a:lnTo>
                    <a:pt x="2685" y="36"/>
                  </a:lnTo>
                  <a:lnTo>
                    <a:pt x="2626" y="45"/>
                  </a:lnTo>
                  <a:lnTo>
                    <a:pt x="2566" y="56"/>
                  </a:lnTo>
                  <a:lnTo>
                    <a:pt x="2508" y="67"/>
                  </a:lnTo>
                  <a:lnTo>
                    <a:pt x="2450" y="81"/>
                  </a:lnTo>
                  <a:lnTo>
                    <a:pt x="2391" y="95"/>
                  </a:lnTo>
                  <a:lnTo>
                    <a:pt x="2334" y="110"/>
                  </a:lnTo>
                  <a:lnTo>
                    <a:pt x="2276" y="126"/>
                  </a:lnTo>
                  <a:lnTo>
                    <a:pt x="2219" y="143"/>
                  </a:lnTo>
                  <a:lnTo>
                    <a:pt x="2161" y="162"/>
                  </a:lnTo>
                  <a:lnTo>
                    <a:pt x="2105" y="182"/>
                  </a:lnTo>
                  <a:lnTo>
                    <a:pt x="2049" y="201"/>
                  </a:lnTo>
                  <a:lnTo>
                    <a:pt x="1993" y="224"/>
                  </a:lnTo>
                  <a:lnTo>
                    <a:pt x="1937" y="246"/>
                  </a:lnTo>
                  <a:lnTo>
                    <a:pt x="1883" y="270"/>
                  </a:lnTo>
                  <a:lnTo>
                    <a:pt x="1829" y="295"/>
                  </a:lnTo>
                  <a:lnTo>
                    <a:pt x="1774" y="320"/>
                  </a:lnTo>
                  <a:lnTo>
                    <a:pt x="1720" y="347"/>
                  </a:lnTo>
                  <a:lnTo>
                    <a:pt x="1668" y="375"/>
                  </a:lnTo>
                  <a:lnTo>
                    <a:pt x="1615" y="403"/>
                  </a:lnTo>
                  <a:lnTo>
                    <a:pt x="1563" y="434"/>
                  </a:lnTo>
                  <a:lnTo>
                    <a:pt x="1512" y="464"/>
                  </a:lnTo>
                  <a:lnTo>
                    <a:pt x="1461" y="495"/>
                  </a:lnTo>
                  <a:lnTo>
                    <a:pt x="1411" y="528"/>
                  </a:lnTo>
                  <a:lnTo>
                    <a:pt x="1362" y="562"/>
                  </a:lnTo>
                  <a:lnTo>
                    <a:pt x="1313" y="597"/>
                  </a:lnTo>
                  <a:lnTo>
                    <a:pt x="1264" y="632"/>
                  </a:lnTo>
                  <a:lnTo>
                    <a:pt x="1218" y="668"/>
                  </a:lnTo>
                  <a:lnTo>
                    <a:pt x="1170" y="705"/>
                  </a:lnTo>
                  <a:lnTo>
                    <a:pt x="1124" y="744"/>
                  </a:lnTo>
                  <a:lnTo>
                    <a:pt x="1079" y="784"/>
                  </a:lnTo>
                  <a:lnTo>
                    <a:pt x="1034" y="823"/>
                  </a:lnTo>
                  <a:lnTo>
                    <a:pt x="990" y="864"/>
                  </a:lnTo>
                  <a:lnTo>
                    <a:pt x="947" y="905"/>
                  </a:lnTo>
                  <a:lnTo>
                    <a:pt x="905" y="947"/>
                  </a:lnTo>
                  <a:lnTo>
                    <a:pt x="863" y="990"/>
                  </a:lnTo>
                  <a:lnTo>
                    <a:pt x="823" y="1034"/>
                  </a:lnTo>
                  <a:lnTo>
                    <a:pt x="782" y="1079"/>
                  </a:lnTo>
                  <a:lnTo>
                    <a:pt x="744" y="1124"/>
                  </a:lnTo>
                  <a:lnTo>
                    <a:pt x="705" y="1171"/>
                  </a:lnTo>
                  <a:lnTo>
                    <a:pt x="668" y="1218"/>
                  </a:lnTo>
                  <a:lnTo>
                    <a:pt x="632" y="1265"/>
                  </a:lnTo>
                  <a:lnTo>
                    <a:pt x="597" y="1313"/>
                  </a:lnTo>
                  <a:lnTo>
                    <a:pt x="562" y="1362"/>
                  </a:lnTo>
                  <a:lnTo>
                    <a:pt x="528" y="1412"/>
                  </a:lnTo>
                  <a:lnTo>
                    <a:pt x="495" y="1463"/>
                  </a:lnTo>
                  <a:lnTo>
                    <a:pt x="464" y="1513"/>
                  </a:lnTo>
                  <a:lnTo>
                    <a:pt x="434" y="1564"/>
                  </a:lnTo>
                  <a:lnTo>
                    <a:pt x="403" y="1617"/>
                  </a:lnTo>
                  <a:lnTo>
                    <a:pt x="375" y="1669"/>
                  </a:lnTo>
                  <a:lnTo>
                    <a:pt x="347" y="1722"/>
                  </a:lnTo>
                  <a:lnTo>
                    <a:pt x="320" y="1775"/>
                  </a:lnTo>
                  <a:lnTo>
                    <a:pt x="295" y="1829"/>
                  </a:lnTo>
                  <a:lnTo>
                    <a:pt x="270" y="1884"/>
                  </a:lnTo>
                  <a:lnTo>
                    <a:pt x="246" y="1939"/>
                  </a:lnTo>
                  <a:lnTo>
                    <a:pt x="224" y="1995"/>
                  </a:lnTo>
                  <a:lnTo>
                    <a:pt x="203" y="2051"/>
                  </a:lnTo>
                  <a:lnTo>
                    <a:pt x="182" y="2107"/>
                  </a:lnTo>
                  <a:lnTo>
                    <a:pt x="162" y="2163"/>
                  </a:lnTo>
                  <a:lnTo>
                    <a:pt x="144" y="2220"/>
                  </a:lnTo>
                  <a:lnTo>
                    <a:pt x="127" y="2277"/>
                  </a:lnTo>
                  <a:lnTo>
                    <a:pt x="110" y="2335"/>
                  </a:lnTo>
                  <a:lnTo>
                    <a:pt x="95" y="2392"/>
                  </a:lnTo>
                  <a:lnTo>
                    <a:pt x="81" y="2451"/>
                  </a:lnTo>
                  <a:lnTo>
                    <a:pt x="68" y="2509"/>
                  </a:lnTo>
                  <a:lnTo>
                    <a:pt x="57" y="2569"/>
                  </a:lnTo>
                  <a:lnTo>
                    <a:pt x="45" y="2627"/>
                  </a:lnTo>
                  <a:lnTo>
                    <a:pt x="36" y="2686"/>
                  </a:lnTo>
                  <a:lnTo>
                    <a:pt x="28" y="2746"/>
                  </a:lnTo>
                  <a:lnTo>
                    <a:pt x="21" y="2805"/>
                  </a:lnTo>
                  <a:lnTo>
                    <a:pt x="14" y="2865"/>
                  </a:lnTo>
                  <a:lnTo>
                    <a:pt x="9" y="2924"/>
                  </a:lnTo>
                  <a:lnTo>
                    <a:pt x="5" y="2984"/>
                  </a:lnTo>
                  <a:lnTo>
                    <a:pt x="2" y="3043"/>
                  </a:lnTo>
                  <a:lnTo>
                    <a:pt x="1" y="3104"/>
                  </a:lnTo>
                  <a:lnTo>
                    <a:pt x="0" y="3164"/>
                  </a:lnTo>
                  <a:lnTo>
                    <a:pt x="1" y="3223"/>
                  </a:lnTo>
                  <a:lnTo>
                    <a:pt x="2" y="3284"/>
                  </a:lnTo>
                  <a:lnTo>
                    <a:pt x="5" y="3343"/>
                  </a:lnTo>
                  <a:lnTo>
                    <a:pt x="9" y="3403"/>
                  </a:lnTo>
                  <a:lnTo>
                    <a:pt x="14" y="3462"/>
                  </a:lnTo>
                  <a:lnTo>
                    <a:pt x="21" y="3522"/>
                  </a:lnTo>
                  <a:lnTo>
                    <a:pt x="28" y="3581"/>
                  </a:lnTo>
                  <a:lnTo>
                    <a:pt x="36" y="3641"/>
                  </a:lnTo>
                  <a:lnTo>
                    <a:pt x="45" y="3700"/>
                  </a:lnTo>
                  <a:lnTo>
                    <a:pt x="57" y="3759"/>
                  </a:lnTo>
                  <a:lnTo>
                    <a:pt x="68" y="3817"/>
                  </a:lnTo>
                  <a:lnTo>
                    <a:pt x="81" y="3876"/>
                  </a:lnTo>
                  <a:lnTo>
                    <a:pt x="95" y="3934"/>
                  </a:lnTo>
                  <a:lnTo>
                    <a:pt x="110" y="3992"/>
                  </a:lnTo>
                  <a:lnTo>
                    <a:pt x="127" y="4049"/>
                  </a:lnTo>
                  <a:lnTo>
                    <a:pt x="144" y="4107"/>
                  </a:lnTo>
                  <a:lnTo>
                    <a:pt x="162" y="4163"/>
                  </a:lnTo>
                  <a:lnTo>
                    <a:pt x="182" y="4221"/>
                  </a:lnTo>
                  <a:lnTo>
                    <a:pt x="203" y="4277"/>
                  </a:lnTo>
                  <a:lnTo>
                    <a:pt x="224" y="4333"/>
                  </a:lnTo>
                  <a:lnTo>
                    <a:pt x="246" y="4389"/>
                  </a:lnTo>
                  <a:lnTo>
                    <a:pt x="270" y="4443"/>
                  </a:lnTo>
                  <a:lnTo>
                    <a:pt x="295" y="4497"/>
                  </a:lnTo>
                  <a:lnTo>
                    <a:pt x="320" y="4552"/>
                  </a:lnTo>
                  <a:lnTo>
                    <a:pt x="347" y="4606"/>
                  </a:lnTo>
                  <a:lnTo>
                    <a:pt x="375" y="4658"/>
                  </a:lnTo>
                  <a:lnTo>
                    <a:pt x="403" y="4711"/>
                  </a:lnTo>
                  <a:lnTo>
                    <a:pt x="434" y="4763"/>
                  </a:lnTo>
                  <a:lnTo>
                    <a:pt x="464" y="4814"/>
                  </a:lnTo>
                  <a:lnTo>
                    <a:pt x="495" y="4865"/>
                  </a:lnTo>
                  <a:lnTo>
                    <a:pt x="528" y="4915"/>
                  </a:lnTo>
                  <a:lnTo>
                    <a:pt x="562" y="4965"/>
                  </a:lnTo>
                  <a:lnTo>
                    <a:pt x="597" y="5014"/>
                  </a:lnTo>
                  <a:lnTo>
                    <a:pt x="632" y="5062"/>
                  </a:lnTo>
                  <a:lnTo>
                    <a:pt x="668" y="5110"/>
                  </a:lnTo>
                  <a:lnTo>
                    <a:pt x="705" y="5156"/>
                  </a:lnTo>
                  <a:lnTo>
                    <a:pt x="744" y="5202"/>
                  </a:lnTo>
                  <a:lnTo>
                    <a:pt x="782" y="5247"/>
                  </a:lnTo>
                  <a:lnTo>
                    <a:pt x="823" y="5293"/>
                  </a:lnTo>
                  <a:lnTo>
                    <a:pt x="863" y="5336"/>
                  </a:lnTo>
                  <a:lnTo>
                    <a:pt x="905" y="5379"/>
                  </a:lnTo>
                  <a:lnTo>
                    <a:pt x="947" y="5422"/>
                  </a:lnTo>
                  <a:lnTo>
                    <a:pt x="990" y="5463"/>
                  </a:lnTo>
                  <a:lnTo>
                    <a:pt x="1034" y="5504"/>
                  </a:lnTo>
                  <a:lnTo>
                    <a:pt x="1079" y="5544"/>
                  </a:lnTo>
                  <a:lnTo>
                    <a:pt x="1124" y="5583"/>
                  </a:lnTo>
                  <a:lnTo>
                    <a:pt x="1170" y="5621"/>
                  </a:lnTo>
                  <a:lnTo>
                    <a:pt x="1218" y="5658"/>
                  </a:lnTo>
                  <a:lnTo>
                    <a:pt x="1264" y="5695"/>
                  </a:lnTo>
                  <a:lnTo>
                    <a:pt x="1313" y="5730"/>
                  </a:lnTo>
                  <a:lnTo>
                    <a:pt x="1362" y="5765"/>
                  </a:lnTo>
                  <a:lnTo>
                    <a:pt x="1411" y="5798"/>
                  </a:lnTo>
                  <a:lnTo>
                    <a:pt x="1461" y="5831"/>
                  </a:lnTo>
                  <a:lnTo>
                    <a:pt x="1512" y="5863"/>
                  </a:lnTo>
                  <a:lnTo>
                    <a:pt x="1563" y="5894"/>
                  </a:lnTo>
                  <a:lnTo>
                    <a:pt x="1615" y="5923"/>
                  </a:lnTo>
                  <a:lnTo>
                    <a:pt x="1668" y="5952"/>
                  </a:lnTo>
                  <a:lnTo>
                    <a:pt x="1720" y="5980"/>
                  </a:lnTo>
                  <a:lnTo>
                    <a:pt x="1774" y="6007"/>
                  </a:lnTo>
                  <a:lnTo>
                    <a:pt x="1829" y="6032"/>
                  </a:lnTo>
                  <a:lnTo>
                    <a:pt x="1883" y="6057"/>
                  </a:lnTo>
                  <a:lnTo>
                    <a:pt x="1937" y="6080"/>
                  </a:lnTo>
                  <a:lnTo>
                    <a:pt x="1993" y="6104"/>
                  </a:lnTo>
                  <a:lnTo>
                    <a:pt x="2049" y="6125"/>
                  </a:lnTo>
                  <a:lnTo>
                    <a:pt x="2105" y="6146"/>
                  </a:lnTo>
                  <a:lnTo>
                    <a:pt x="2161" y="6165"/>
                  </a:lnTo>
                  <a:lnTo>
                    <a:pt x="2219" y="6183"/>
                  </a:lnTo>
                  <a:lnTo>
                    <a:pt x="2276" y="6200"/>
                  </a:lnTo>
                  <a:lnTo>
                    <a:pt x="2334" y="6217"/>
                  </a:lnTo>
                  <a:lnTo>
                    <a:pt x="2391" y="6232"/>
                  </a:lnTo>
                  <a:lnTo>
                    <a:pt x="2450" y="6246"/>
                  </a:lnTo>
                  <a:lnTo>
                    <a:pt x="2508" y="6259"/>
                  </a:lnTo>
                  <a:lnTo>
                    <a:pt x="2566" y="6270"/>
                  </a:lnTo>
                  <a:lnTo>
                    <a:pt x="2626" y="6282"/>
                  </a:lnTo>
                  <a:lnTo>
                    <a:pt x="2685" y="6291"/>
                  </a:lnTo>
                  <a:lnTo>
                    <a:pt x="2744" y="6300"/>
                  </a:lnTo>
                  <a:lnTo>
                    <a:pt x="2803" y="6307"/>
                  </a:lnTo>
                  <a:lnTo>
                    <a:pt x="2863" y="6314"/>
                  </a:lnTo>
                  <a:lnTo>
                    <a:pt x="2922" y="6318"/>
                  </a:lnTo>
                  <a:lnTo>
                    <a:pt x="2982" y="6323"/>
                  </a:lnTo>
                  <a:lnTo>
                    <a:pt x="3042" y="6325"/>
                  </a:lnTo>
                  <a:lnTo>
                    <a:pt x="3102" y="6326"/>
                  </a:lnTo>
                  <a:lnTo>
                    <a:pt x="3161" y="6328"/>
                  </a:lnTo>
                  <a:lnTo>
                    <a:pt x="3222" y="6326"/>
                  </a:lnTo>
                  <a:lnTo>
                    <a:pt x="3281" y="6325"/>
                  </a:lnTo>
                  <a:lnTo>
                    <a:pt x="3341" y="6323"/>
                  </a:lnTo>
                  <a:lnTo>
                    <a:pt x="3400" y="6318"/>
                  </a:lnTo>
                  <a:lnTo>
                    <a:pt x="3460" y="6314"/>
                  </a:lnTo>
                  <a:lnTo>
                    <a:pt x="3519" y="6307"/>
                  </a:lnTo>
                </a:path>
              </a:pathLst>
            </a:custGeom>
            <a:noFill/>
            <a:ln w="28575" cap="flat" cmpd="sng">
              <a:solidFill>
                <a:srgbClr val="00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9" name="任意多边形 327821">
              <a:extLst>
                <a:ext uri="{FF2B5EF4-FFF2-40B4-BE49-F238E27FC236}">
                  <a16:creationId xmlns:a16="http://schemas.microsoft.com/office/drawing/2014/main" id="{FC967660-A897-B63B-5E2F-BA847301182A}"/>
                </a:ext>
              </a:extLst>
            </p:cNvPr>
            <p:cNvSpPr>
              <a:spLocks noChangeAspect="1"/>
            </p:cNvSpPr>
            <p:nvPr/>
          </p:nvSpPr>
          <p:spPr>
            <a:xfrm>
              <a:off x="4423" y="2901"/>
              <a:ext cx="272" cy="304"/>
            </a:xfrm>
            <a:custGeom>
              <a:avLst/>
              <a:gdLst/>
              <a:ahLst/>
              <a:cxnLst/>
              <a:rect l="0" t="0" r="0" b="0"/>
              <a:pathLst>
                <a:path w="2804" h="3143">
                  <a:moveTo>
                    <a:pt x="0" y="3143"/>
                  </a:moveTo>
                  <a:lnTo>
                    <a:pt x="60" y="3136"/>
                  </a:lnTo>
                  <a:lnTo>
                    <a:pt x="119" y="3127"/>
                  </a:lnTo>
                  <a:lnTo>
                    <a:pt x="179" y="3118"/>
                  </a:lnTo>
                  <a:lnTo>
                    <a:pt x="237" y="3106"/>
                  </a:lnTo>
                  <a:lnTo>
                    <a:pt x="296" y="3095"/>
                  </a:lnTo>
                  <a:lnTo>
                    <a:pt x="354" y="3082"/>
                  </a:lnTo>
                  <a:lnTo>
                    <a:pt x="412" y="3068"/>
                  </a:lnTo>
                  <a:lnTo>
                    <a:pt x="471" y="3053"/>
                  </a:lnTo>
                  <a:lnTo>
                    <a:pt x="528" y="3036"/>
                  </a:lnTo>
                  <a:lnTo>
                    <a:pt x="585" y="3019"/>
                  </a:lnTo>
                  <a:lnTo>
                    <a:pt x="642" y="3001"/>
                  </a:lnTo>
                  <a:lnTo>
                    <a:pt x="699" y="2982"/>
                  </a:lnTo>
                  <a:lnTo>
                    <a:pt x="755" y="2961"/>
                  </a:lnTo>
                  <a:lnTo>
                    <a:pt x="811" y="2940"/>
                  </a:lnTo>
                  <a:lnTo>
                    <a:pt x="866" y="2916"/>
                  </a:lnTo>
                  <a:lnTo>
                    <a:pt x="921" y="2893"/>
                  </a:lnTo>
                  <a:lnTo>
                    <a:pt x="976" y="2868"/>
                  </a:lnTo>
                  <a:lnTo>
                    <a:pt x="1029" y="2843"/>
                  </a:lnTo>
                  <a:lnTo>
                    <a:pt x="1083" y="2816"/>
                  </a:lnTo>
                  <a:lnTo>
                    <a:pt x="1137" y="2788"/>
                  </a:lnTo>
                  <a:lnTo>
                    <a:pt x="1189" y="2759"/>
                  </a:lnTo>
                  <a:lnTo>
                    <a:pt x="1241" y="2730"/>
                  </a:lnTo>
                  <a:lnTo>
                    <a:pt x="1292" y="2699"/>
                  </a:lnTo>
                  <a:lnTo>
                    <a:pt x="1343" y="2667"/>
                  </a:lnTo>
                  <a:lnTo>
                    <a:pt x="1392" y="2634"/>
                  </a:lnTo>
                  <a:lnTo>
                    <a:pt x="1442" y="2601"/>
                  </a:lnTo>
                  <a:lnTo>
                    <a:pt x="1491" y="2566"/>
                  </a:lnTo>
                  <a:lnTo>
                    <a:pt x="1539" y="2531"/>
                  </a:lnTo>
                  <a:lnTo>
                    <a:pt x="1587" y="2494"/>
                  </a:lnTo>
                  <a:lnTo>
                    <a:pt x="1634" y="2457"/>
                  </a:lnTo>
                  <a:lnTo>
                    <a:pt x="1680" y="2419"/>
                  </a:lnTo>
                  <a:lnTo>
                    <a:pt x="1725" y="2380"/>
                  </a:lnTo>
                  <a:lnTo>
                    <a:pt x="1770" y="2340"/>
                  </a:lnTo>
                  <a:lnTo>
                    <a:pt x="1813" y="2299"/>
                  </a:lnTo>
                  <a:lnTo>
                    <a:pt x="1857" y="2258"/>
                  </a:lnTo>
                  <a:lnTo>
                    <a:pt x="1900" y="2215"/>
                  </a:lnTo>
                  <a:lnTo>
                    <a:pt x="1941" y="2172"/>
                  </a:lnTo>
                  <a:lnTo>
                    <a:pt x="1981" y="2129"/>
                  </a:lnTo>
                  <a:lnTo>
                    <a:pt x="2021" y="2083"/>
                  </a:lnTo>
                  <a:lnTo>
                    <a:pt x="2061" y="2038"/>
                  </a:lnTo>
                  <a:lnTo>
                    <a:pt x="2098" y="1992"/>
                  </a:lnTo>
                  <a:lnTo>
                    <a:pt x="2135" y="1946"/>
                  </a:lnTo>
                  <a:lnTo>
                    <a:pt x="2172" y="1898"/>
                  </a:lnTo>
                  <a:lnTo>
                    <a:pt x="2208" y="1850"/>
                  </a:lnTo>
                  <a:lnTo>
                    <a:pt x="2242" y="1801"/>
                  </a:lnTo>
                  <a:lnTo>
                    <a:pt x="2275" y="1751"/>
                  </a:lnTo>
                  <a:lnTo>
                    <a:pt x="2308" y="1701"/>
                  </a:lnTo>
                  <a:lnTo>
                    <a:pt x="2340" y="1650"/>
                  </a:lnTo>
                  <a:lnTo>
                    <a:pt x="2371" y="1599"/>
                  </a:lnTo>
                  <a:lnTo>
                    <a:pt x="2400" y="1547"/>
                  </a:lnTo>
                  <a:lnTo>
                    <a:pt x="2429" y="1494"/>
                  </a:lnTo>
                  <a:lnTo>
                    <a:pt x="2456" y="1442"/>
                  </a:lnTo>
                  <a:lnTo>
                    <a:pt x="2483" y="1388"/>
                  </a:lnTo>
                  <a:lnTo>
                    <a:pt x="2510" y="1333"/>
                  </a:lnTo>
                  <a:lnTo>
                    <a:pt x="2534" y="1279"/>
                  </a:lnTo>
                  <a:lnTo>
                    <a:pt x="2558" y="1225"/>
                  </a:lnTo>
                  <a:lnTo>
                    <a:pt x="2580" y="1169"/>
                  </a:lnTo>
                  <a:lnTo>
                    <a:pt x="2602" y="1113"/>
                  </a:lnTo>
                  <a:lnTo>
                    <a:pt x="2622" y="1057"/>
                  </a:lnTo>
                  <a:lnTo>
                    <a:pt x="2642" y="999"/>
                  </a:lnTo>
                  <a:lnTo>
                    <a:pt x="2660" y="943"/>
                  </a:lnTo>
                  <a:lnTo>
                    <a:pt x="2678" y="885"/>
                  </a:lnTo>
                  <a:lnTo>
                    <a:pt x="2694" y="828"/>
                  </a:lnTo>
                  <a:lnTo>
                    <a:pt x="2709" y="770"/>
                  </a:lnTo>
                  <a:lnTo>
                    <a:pt x="2723" y="712"/>
                  </a:lnTo>
                  <a:lnTo>
                    <a:pt x="2736" y="653"/>
                  </a:lnTo>
                  <a:lnTo>
                    <a:pt x="2748" y="595"/>
                  </a:lnTo>
                  <a:lnTo>
                    <a:pt x="2758" y="536"/>
                  </a:lnTo>
                  <a:lnTo>
                    <a:pt x="2768" y="477"/>
                  </a:lnTo>
                  <a:lnTo>
                    <a:pt x="2776" y="417"/>
                  </a:lnTo>
                  <a:lnTo>
                    <a:pt x="2784" y="358"/>
                  </a:lnTo>
                  <a:lnTo>
                    <a:pt x="2790" y="298"/>
                  </a:lnTo>
                  <a:lnTo>
                    <a:pt x="2795" y="239"/>
                  </a:lnTo>
                  <a:lnTo>
                    <a:pt x="2799" y="179"/>
                  </a:lnTo>
                  <a:lnTo>
                    <a:pt x="2802" y="120"/>
                  </a:lnTo>
                  <a:lnTo>
                    <a:pt x="2804" y="59"/>
                  </a:lnTo>
                  <a:lnTo>
                    <a:pt x="2804" y="0"/>
                  </a:lnTo>
                </a:path>
              </a:pathLst>
            </a:custGeom>
            <a:noFill/>
            <a:ln w="28575" cap="flat" cmpd="sng">
              <a:solidFill>
                <a:srgbClr val="00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0" name="任意多边形 327822">
              <a:extLst>
                <a:ext uri="{FF2B5EF4-FFF2-40B4-BE49-F238E27FC236}">
                  <a16:creationId xmlns:a16="http://schemas.microsoft.com/office/drawing/2014/main" id="{F45E041F-75F0-07CB-9713-8EA97ABCBCEF}"/>
                </a:ext>
              </a:extLst>
            </p:cNvPr>
            <p:cNvSpPr>
              <a:spLocks noChangeAspect="1"/>
            </p:cNvSpPr>
            <p:nvPr/>
          </p:nvSpPr>
          <p:spPr>
            <a:xfrm>
              <a:off x="4147" y="2658"/>
              <a:ext cx="485" cy="485"/>
            </a:xfrm>
            <a:custGeom>
              <a:avLst/>
              <a:gdLst/>
              <a:ahLst/>
              <a:cxnLst/>
              <a:rect l="0" t="0" r="0" b="0"/>
              <a:pathLst>
                <a:path w="5006" h="5009">
                  <a:moveTo>
                    <a:pt x="5006" y="2505"/>
                  </a:moveTo>
                  <a:lnTo>
                    <a:pt x="5005" y="2451"/>
                  </a:lnTo>
                  <a:lnTo>
                    <a:pt x="5004" y="2397"/>
                  </a:lnTo>
                  <a:lnTo>
                    <a:pt x="5000" y="2342"/>
                  </a:lnTo>
                  <a:lnTo>
                    <a:pt x="4997" y="2289"/>
                  </a:lnTo>
                  <a:lnTo>
                    <a:pt x="4991" y="2235"/>
                  </a:lnTo>
                  <a:lnTo>
                    <a:pt x="4985" y="2181"/>
                  </a:lnTo>
                  <a:lnTo>
                    <a:pt x="4977" y="2129"/>
                  </a:lnTo>
                  <a:lnTo>
                    <a:pt x="4969" y="2075"/>
                  </a:lnTo>
                  <a:lnTo>
                    <a:pt x="4959" y="2023"/>
                  </a:lnTo>
                  <a:lnTo>
                    <a:pt x="4948" y="1969"/>
                  </a:lnTo>
                  <a:lnTo>
                    <a:pt x="4936" y="1917"/>
                  </a:lnTo>
                  <a:lnTo>
                    <a:pt x="4923" y="1865"/>
                  </a:lnTo>
                  <a:lnTo>
                    <a:pt x="4908" y="1813"/>
                  </a:lnTo>
                  <a:lnTo>
                    <a:pt x="4893" y="1761"/>
                  </a:lnTo>
                  <a:lnTo>
                    <a:pt x="4876" y="1710"/>
                  </a:lnTo>
                  <a:lnTo>
                    <a:pt x="4859" y="1659"/>
                  </a:lnTo>
                  <a:lnTo>
                    <a:pt x="4840" y="1609"/>
                  </a:lnTo>
                  <a:lnTo>
                    <a:pt x="4820" y="1558"/>
                  </a:lnTo>
                  <a:lnTo>
                    <a:pt x="4799" y="1508"/>
                  </a:lnTo>
                  <a:lnTo>
                    <a:pt x="4777" y="1459"/>
                  </a:lnTo>
                  <a:lnTo>
                    <a:pt x="4754" y="1410"/>
                  </a:lnTo>
                  <a:lnTo>
                    <a:pt x="4731" y="1362"/>
                  </a:lnTo>
                  <a:lnTo>
                    <a:pt x="4705" y="1315"/>
                  </a:lnTo>
                  <a:lnTo>
                    <a:pt x="4679" y="1268"/>
                  </a:lnTo>
                  <a:lnTo>
                    <a:pt x="4652" y="1221"/>
                  </a:lnTo>
                  <a:lnTo>
                    <a:pt x="4624" y="1175"/>
                  </a:lnTo>
                  <a:lnTo>
                    <a:pt x="4595" y="1130"/>
                  </a:lnTo>
                  <a:lnTo>
                    <a:pt x="4565" y="1085"/>
                  </a:lnTo>
                  <a:lnTo>
                    <a:pt x="4533" y="1040"/>
                  </a:lnTo>
                  <a:lnTo>
                    <a:pt x="4502" y="997"/>
                  </a:lnTo>
                  <a:lnTo>
                    <a:pt x="4469" y="955"/>
                  </a:lnTo>
                  <a:lnTo>
                    <a:pt x="4435" y="913"/>
                  </a:lnTo>
                  <a:lnTo>
                    <a:pt x="4400" y="871"/>
                  </a:lnTo>
                  <a:lnTo>
                    <a:pt x="4365" y="832"/>
                  </a:lnTo>
                  <a:lnTo>
                    <a:pt x="4328" y="792"/>
                  </a:lnTo>
                  <a:lnTo>
                    <a:pt x="4291" y="752"/>
                  </a:lnTo>
                  <a:lnTo>
                    <a:pt x="4253" y="715"/>
                  </a:lnTo>
                  <a:lnTo>
                    <a:pt x="4215" y="678"/>
                  </a:lnTo>
                  <a:lnTo>
                    <a:pt x="4174" y="640"/>
                  </a:lnTo>
                  <a:lnTo>
                    <a:pt x="4134" y="605"/>
                  </a:lnTo>
                  <a:lnTo>
                    <a:pt x="4092" y="570"/>
                  </a:lnTo>
                  <a:lnTo>
                    <a:pt x="4052" y="536"/>
                  </a:lnTo>
                  <a:lnTo>
                    <a:pt x="4008" y="504"/>
                  </a:lnTo>
                  <a:lnTo>
                    <a:pt x="3965" y="472"/>
                  </a:lnTo>
                  <a:lnTo>
                    <a:pt x="3921" y="441"/>
                  </a:lnTo>
                  <a:lnTo>
                    <a:pt x="3877" y="410"/>
                  </a:lnTo>
                  <a:lnTo>
                    <a:pt x="3831" y="381"/>
                  </a:lnTo>
                  <a:lnTo>
                    <a:pt x="3784" y="353"/>
                  </a:lnTo>
                  <a:lnTo>
                    <a:pt x="3739" y="326"/>
                  </a:lnTo>
                  <a:lnTo>
                    <a:pt x="3691" y="301"/>
                  </a:lnTo>
                  <a:lnTo>
                    <a:pt x="3643" y="275"/>
                  </a:lnTo>
                  <a:lnTo>
                    <a:pt x="3595" y="251"/>
                  </a:lnTo>
                  <a:lnTo>
                    <a:pt x="3546" y="228"/>
                  </a:lnTo>
                  <a:lnTo>
                    <a:pt x="3497" y="206"/>
                  </a:lnTo>
                  <a:lnTo>
                    <a:pt x="3448" y="185"/>
                  </a:lnTo>
                  <a:lnTo>
                    <a:pt x="3398" y="165"/>
                  </a:lnTo>
                  <a:lnTo>
                    <a:pt x="3347" y="147"/>
                  </a:lnTo>
                  <a:lnTo>
                    <a:pt x="3297" y="129"/>
                  </a:lnTo>
                  <a:lnTo>
                    <a:pt x="3245" y="113"/>
                  </a:lnTo>
                  <a:lnTo>
                    <a:pt x="3194" y="97"/>
                  </a:lnTo>
                  <a:lnTo>
                    <a:pt x="3142" y="83"/>
                  </a:lnTo>
                  <a:lnTo>
                    <a:pt x="3089" y="70"/>
                  </a:lnTo>
                  <a:lnTo>
                    <a:pt x="3037" y="57"/>
                  </a:lnTo>
                  <a:lnTo>
                    <a:pt x="2984" y="46"/>
                  </a:lnTo>
                  <a:lnTo>
                    <a:pt x="2932" y="37"/>
                  </a:lnTo>
                  <a:lnTo>
                    <a:pt x="2878" y="28"/>
                  </a:lnTo>
                  <a:lnTo>
                    <a:pt x="2824" y="21"/>
                  </a:lnTo>
                  <a:lnTo>
                    <a:pt x="2772" y="14"/>
                  </a:lnTo>
                  <a:lnTo>
                    <a:pt x="2718" y="9"/>
                  </a:lnTo>
                  <a:lnTo>
                    <a:pt x="2664" y="4"/>
                  </a:lnTo>
                  <a:lnTo>
                    <a:pt x="2611" y="2"/>
                  </a:lnTo>
                  <a:lnTo>
                    <a:pt x="2556" y="0"/>
                  </a:lnTo>
                  <a:lnTo>
                    <a:pt x="2502" y="0"/>
                  </a:lnTo>
                  <a:lnTo>
                    <a:pt x="2449" y="0"/>
                  </a:lnTo>
                  <a:lnTo>
                    <a:pt x="2395" y="2"/>
                  </a:lnTo>
                  <a:lnTo>
                    <a:pt x="2341" y="4"/>
                  </a:lnTo>
                  <a:lnTo>
                    <a:pt x="2288" y="9"/>
                  </a:lnTo>
                  <a:lnTo>
                    <a:pt x="2234" y="14"/>
                  </a:lnTo>
                  <a:lnTo>
                    <a:pt x="2180" y="21"/>
                  </a:lnTo>
                  <a:lnTo>
                    <a:pt x="2127" y="28"/>
                  </a:lnTo>
                  <a:lnTo>
                    <a:pt x="2074" y="37"/>
                  </a:lnTo>
                  <a:lnTo>
                    <a:pt x="2020" y="46"/>
                  </a:lnTo>
                  <a:lnTo>
                    <a:pt x="1968" y="57"/>
                  </a:lnTo>
                  <a:lnTo>
                    <a:pt x="1915" y="70"/>
                  </a:lnTo>
                  <a:lnTo>
                    <a:pt x="1863" y="83"/>
                  </a:lnTo>
                  <a:lnTo>
                    <a:pt x="1812" y="97"/>
                  </a:lnTo>
                  <a:lnTo>
                    <a:pt x="1760" y="113"/>
                  </a:lnTo>
                  <a:lnTo>
                    <a:pt x="1709" y="129"/>
                  </a:lnTo>
                  <a:lnTo>
                    <a:pt x="1658" y="147"/>
                  </a:lnTo>
                  <a:lnTo>
                    <a:pt x="1607" y="165"/>
                  </a:lnTo>
                  <a:lnTo>
                    <a:pt x="1557" y="185"/>
                  </a:lnTo>
                  <a:lnTo>
                    <a:pt x="1507" y="206"/>
                  </a:lnTo>
                  <a:lnTo>
                    <a:pt x="1458" y="228"/>
                  </a:lnTo>
                  <a:lnTo>
                    <a:pt x="1409" y="251"/>
                  </a:lnTo>
                  <a:lnTo>
                    <a:pt x="1361" y="275"/>
                  </a:lnTo>
                  <a:lnTo>
                    <a:pt x="1313" y="301"/>
                  </a:lnTo>
                  <a:lnTo>
                    <a:pt x="1267" y="326"/>
                  </a:lnTo>
                  <a:lnTo>
                    <a:pt x="1220" y="353"/>
                  </a:lnTo>
                  <a:lnTo>
                    <a:pt x="1175" y="381"/>
                  </a:lnTo>
                  <a:lnTo>
                    <a:pt x="1129" y="410"/>
                  </a:lnTo>
                  <a:lnTo>
                    <a:pt x="1084" y="441"/>
                  </a:lnTo>
                  <a:lnTo>
                    <a:pt x="1040" y="472"/>
                  </a:lnTo>
                  <a:lnTo>
                    <a:pt x="997" y="504"/>
                  </a:lnTo>
                  <a:lnTo>
                    <a:pt x="954" y="536"/>
                  </a:lnTo>
                  <a:lnTo>
                    <a:pt x="912" y="570"/>
                  </a:lnTo>
                  <a:lnTo>
                    <a:pt x="871" y="605"/>
                  </a:lnTo>
                  <a:lnTo>
                    <a:pt x="830" y="640"/>
                  </a:lnTo>
                  <a:lnTo>
                    <a:pt x="791" y="678"/>
                  </a:lnTo>
                  <a:lnTo>
                    <a:pt x="752" y="715"/>
                  </a:lnTo>
                  <a:lnTo>
                    <a:pt x="714" y="752"/>
                  </a:lnTo>
                  <a:lnTo>
                    <a:pt x="676" y="792"/>
                  </a:lnTo>
                  <a:lnTo>
                    <a:pt x="640" y="832"/>
                  </a:lnTo>
                  <a:lnTo>
                    <a:pt x="604" y="871"/>
                  </a:lnTo>
                  <a:lnTo>
                    <a:pt x="570" y="913"/>
                  </a:lnTo>
                  <a:lnTo>
                    <a:pt x="536" y="955"/>
                  </a:lnTo>
                  <a:lnTo>
                    <a:pt x="504" y="997"/>
                  </a:lnTo>
                  <a:lnTo>
                    <a:pt x="471" y="1040"/>
                  </a:lnTo>
                  <a:lnTo>
                    <a:pt x="441" y="1085"/>
                  </a:lnTo>
                  <a:lnTo>
                    <a:pt x="410" y="1130"/>
                  </a:lnTo>
                  <a:lnTo>
                    <a:pt x="381" y="1175"/>
                  </a:lnTo>
                  <a:lnTo>
                    <a:pt x="353" y="1221"/>
                  </a:lnTo>
                  <a:lnTo>
                    <a:pt x="326" y="1268"/>
                  </a:lnTo>
                  <a:lnTo>
                    <a:pt x="300" y="1315"/>
                  </a:lnTo>
                  <a:lnTo>
                    <a:pt x="275" y="1362"/>
                  </a:lnTo>
                  <a:lnTo>
                    <a:pt x="251" y="1410"/>
                  </a:lnTo>
                  <a:lnTo>
                    <a:pt x="227" y="1459"/>
                  </a:lnTo>
                  <a:lnTo>
                    <a:pt x="206" y="1508"/>
                  </a:lnTo>
                  <a:lnTo>
                    <a:pt x="185" y="1558"/>
                  </a:lnTo>
                  <a:lnTo>
                    <a:pt x="165" y="1609"/>
                  </a:lnTo>
                  <a:lnTo>
                    <a:pt x="147" y="1659"/>
                  </a:lnTo>
                  <a:lnTo>
                    <a:pt x="129" y="1710"/>
                  </a:lnTo>
                  <a:lnTo>
                    <a:pt x="112" y="1761"/>
                  </a:lnTo>
                  <a:lnTo>
                    <a:pt x="97" y="1813"/>
                  </a:lnTo>
                  <a:lnTo>
                    <a:pt x="83" y="1865"/>
                  </a:lnTo>
                  <a:lnTo>
                    <a:pt x="70" y="1917"/>
                  </a:lnTo>
                  <a:lnTo>
                    <a:pt x="57" y="1969"/>
                  </a:lnTo>
                  <a:lnTo>
                    <a:pt x="46" y="2023"/>
                  </a:lnTo>
                  <a:lnTo>
                    <a:pt x="37" y="2075"/>
                  </a:lnTo>
                  <a:lnTo>
                    <a:pt x="28" y="2129"/>
                  </a:lnTo>
                  <a:lnTo>
                    <a:pt x="21" y="2181"/>
                  </a:lnTo>
                  <a:lnTo>
                    <a:pt x="14" y="2235"/>
                  </a:lnTo>
                  <a:lnTo>
                    <a:pt x="9" y="2289"/>
                  </a:lnTo>
                  <a:lnTo>
                    <a:pt x="4" y="2342"/>
                  </a:lnTo>
                  <a:lnTo>
                    <a:pt x="2" y="2397"/>
                  </a:lnTo>
                  <a:lnTo>
                    <a:pt x="0" y="2451"/>
                  </a:lnTo>
                  <a:lnTo>
                    <a:pt x="0" y="2505"/>
                  </a:lnTo>
                  <a:lnTo>
                    <a:pt x="0" y="2558"/>
                  </a:lnTo>
                  <a:lnTo>
                    <a:pt x="2" y="2612"/>
                  </a:lnTo>
                  <a:lnTo>
                    <a:pt x="4" y="2666"/>
                  </a:lnTo>
                  <a:lnTo>
                    <a:pt x="9" y="2719"/>
                  </a:lnTo>
                  <a:lnTo>
                    <a:pt x="14" y="2773"/>
                  </a:lnTo>
                  <a:lnTo>
                    <a:pt x="21" y="2827"/>
                  </a:lnTo>
                  <a:lnTo>
                    <a:pt x="28" y="2880"/>
                  </a:lnTo>
                  <a:lnTo>
                    <a:pt x="37" y="2934"/>
                  </a:lnTo>
                  <a:lnTo>
                    <a:pt x="46" y="2986"/>
                  </a:lnTo>
                  <a:lnTo>
                    <a:pt x="57" y="3039"/>
                  </a:lnTo>
                  <a:lnTo>
                    <a:pt x="70" y="3091"/>
                  </a:lnTo>
                  <a:lnTo>
                    <a:pt x="83" y="3144"/>
                  </a:lnTo>
                  <a:lnTo>
                    <a:pt x="97" y="3196"/>
                  </a:lnTo>
                  <a:lnTo>
                    <a:pt x="112" y="3248"/>
                  </a:lnTo>
                  <a:lnTo>
                    <a:pt x="129" y="3299"/>
                  </a:lnTo>
                  <a:lnTo>
                    <a:pt x="147" y="3350"/>
                  </a:lnTo>
                  <a:lnTo>
                    <a:pt x="165" y="3401"/>
                  </a:lnTo>
                  <a:lnTo>
                    <a:pt x="185" y="3451"/>
                  </a:lnTo>
                  <a:lnTo>
                    <a:pt x="206" y="3500"/>
                  </a:lnTo>
                  <a:lnTo>
                    <a:pt x="227" y="3550"/>
                  </a:lnTo>
                  <a:lnTo>
                    <a:pt x="251" y="3598"/>
                  </a:lnTo>
                  <a:lnTo>
                    <a:pt x="275" y="3647"/>
                  </a:lnTo>
                  <a:lnTo>
                    <a:pt x="300" y="3695"/>
                  </a:lnTo>
                  <a:lnTo>
                    <a:pt x="326" y="3741"/>
                  </a:lnTo>
                  <a:lnTo>
                    <a:pt x="353" y="3788"/>
                  </a:lnTo>
                  <a:lnTo>
                    <a:pt x="381" y="3833"/>
                  </a:lnTo>
                  <a:lnTo>
                    <a:pt x="410" y="3879"/>
                  </a:lnTo>
                  <a:lnTo>
                    <a:pt x="441" y="3924"/>
                  </a:lnTo>
                  <a:lnTo>
                    <a:pt x="471" y="3968"/>
                  </a:lnTo>
                  <a:lnTo>
                    <a:pt x="504" y="4012"/>
                  </a:lnTo>
                  <a:lnTo>
                    <a:pt x="536" y="4054"/>
                  </a:lnTo>
                  <a:lnTo>
                    <a:pt x="570" y="4096"/>
                  </a:lnTo>
                  <a:lnTo>
                    <a:pt x="604" y="4138"/>
                  </a:lnTo>
                  <a:lnTo>
                    <a:pt x="640" y="4178"/>
                  </a:lnTo>
                  <a:lnTo>
                    <a:pt x="676" y="4217"/>
                  </a:lnTo>
                  <a:lnTo>
                    <a:pt x="714" y="4257"/>
                  </a:lnTo>
                  <a:lnTo>
                    <a:pt x="752" y="4294"/>
                  </a:lnTo>
                  <a:lnTo>
                    <a:pt x="791" y="4332"/>
                  </a:lnTo>
                  <a:lnTo>
                    <a:pt x="830" y="4368"/>
                  </a:lnTo>
                  <a:lnTo>
                    <a:pt x="871" y="4404"/>
                  </a:lnTo>
                  <a:lnTo>
                    <a:pt x="912" y="4439"/>
                  </a:lnTo>
                  <a:lnTo>
                    <a:pt x="954" y="4473"/>
                  </a:lnTo>
                  <a:lnTo>
                    <a:pt x="997" y="4505"/>
                  </a:lnTo>
                  <a:lnTo>
                    <a:pt x="1040" y="4537"/>
                  </a:lnTo>
                  <a:lnTo>
                    <a:pt x="1084" y="4568"/>
                  </a:lnTo>
                  <a:lnTo>
                    <a:pt x="1129" y="4599"/>
                  </a:lnTo>
                  <a:lnTo>
                    <a:pt x="1175" y="4628"/>
                  </a:lnTo>
                  <a:lnTo>
                    <a:pt x="1220" y="4656"/>
                  </a:lnTo>
                  <a:lnTo>
                    <a:pt x="1267" y="4683"/>
                  </a:lnTo>
                  <a:lnTo>
                    <a:pt x="1313" y="4708"/>
                  </a:lnTo>
                  <a:lnTo>
                    <a:pt x="1361" y="4734"/>
                  </a:lnTo>
                  <a:lnTo>
                    <a:pt x="1409" y="4757"/>
                  </a:lnTo>
                  <a:lnTo>
                    <a:pt x="1458" y="4781"/>
                  </a:lnTo>
                  <a:lnTo>
                    <a:pt x="1507" y="4803"/>
                  </a:lnTo>
                  <a:lnTo>
                    <a:pt x="1557" y="4824"/>
                  </a:lnTo>
                  <a:lnTo>
                    <a:pt x="1607" y="4844"/>
                  </a:lnTo>
                  <a:lnTo>
                    <a:pt x="1658" y="4862"/>
                  </a:lnTo>
                  <a:lnTo>
                    <a:pt x="1709" y="4880"/>
                  </a:lnTo>
                  <a:lnTo>
                    <a:pt x="1760" y="4896"/>
                  </a:lnTo>
                  <a:lnTo>
                    <a:pt x="1812" y="4911"/>
                  </a:lnTo>
                  <a:lnTo>
                    <a:pt x="1863" y="4927"/>
                  </a:lnTo>
                  <a:lnTo>
                    <a:pt x="1915" y="4939"/>
                  </a:lnTo>
                  <a:lnTo>
                    <a:pt x="1968" y="4951"/>
                  </a:lnTo>
                  <a:lnTo>
                    <a:pt x="2020" y="4963"/>
                  </a:lnTo>
                  <a:lnTo>
                    <a:pt x="2074" y="4972"/>
                  </a:lnTo>
                  <a:lnTo>
                    <a:pt x="2127" y="4981"/>
                  </a:lnTo>
                  <a:lnTo>
                    <a:pt x="2180" y="4988"/>
                  </a:lnTo>
                  <a:lnTo>
                    <a:pt x="2234" y="4994"/>
                  </a:lnTo>
                  <a:lnTo>
                    <a:pt x="2288" y="5000"/>
                  </a:lnTo>
                  <a:lnTo>
                    <a:pt x="2341" y="5004"/>
                  </a:lnTo>
                  <a:lnTo>
                    <a:pt x="2395" y="5007"/>
                  </a:lnTo>
                  <a:lnTo>
                    <a:pt x="2449" y="5008"/>
                  </a:lnTo>
                  <a:lnTo>
                    <a:pt x="2502" y="5009"/>
                  </a:lnTo>
                  <a:lnTo>
                    <a:pt x="2556" y="5008"/>
                  </a:lnTo>
                  <a:lnTo>
                    <a:pt x="2611" y="5007"/>
                  </a:lnTo>
                  <a:lnTo>
                    <a:pt x="2664" y="5004"/>
                  </a:lnTo>
                  <a:lnTo>
                    <a:pt x="2718" y="5000"/>
                  </a:lnTo>
                  <a:lnTo>
                    <a:pt x="2772" y="4994"/>
                  </a:lnTo>
                  <a:lnTo>
                    <a:pt x="2824" y="4988"/>
                  </a:lnTo>
                  <a:lnTo>
                    <a:pt x="2878" y="4981"/>
                  </a:lnTo>
                  <a:lnTo>
                    <a:pt x="2932" y="4972"/>
                  </a:lnTo>
                  <a:lnTo>
                    <a:pt x="2984" y="4963"/>
                  </a:lnTo>
                  <a:lnTo>
                    <a:pt x="3037" y="4951"/>
                  </a:lnTo>
                  <a:lnTo>
                    <a:pt x="3089" y="4939"/>
                  </a:lnTo>
                  <a:lnTo>
                    <a:pt x="3142" y="4927"/>
                  </a:lnTo>
                  <a:lnTo>
                    <a:pt x="3194" y="4911"/>
                  </a:lnTo>
                  <a:lnTo>
                    <a:pt x="3245" y="4896"/>
                  </a:lnTo>
                  <a:lnTo>
                    <a:pt x="3297" y="4880"/>
                  </a:lnTo>
                  <a:lnTo>
                    <a:pt x="3347" y="4862"/>
                  </a:lnTo>
                  <a:lnTo>
                    <a:pt x="3398" y="4844"/>
                  </a:lnTo>
                  <a:lnTo>
                    <a:pt x="3448" y="4824"/>
                  </a:lnTo>
                  <a:lnTo>
                    <a:pt x="3497" y="4803"/>
                  </a:lnTo>
                  <a:lnTo>
                    <a:pt x="3546" y="4781"/>
                  </a:lnTo>
                  <a:lnTo>
                    <a:pt x="3595" y="4757"/>
                  </a:lnTo>
                  <a:lnTo>
                    <a:pt x="3643" y="4734"/>
                  </a:lnTo>
                  <a:lnTo>
                    <a:pt x="3691" y="4708"/>
                  </a:lnTo>
                  <a:lnTo>
                    <a:pt x="3739" y="4683"/>
                  </a:lnTo>
                  <a:lnTo>
                    <a:pt x="3784" y="4656"/>
                  </a:lnTo>
                  <a:lnTo>
                    <a:pt x="3831" y="4628"/>
                  </a:lnTo>
                  <a:lnTo>
                    <a:pt x="3877" y="4599"/>
                  </a:lnTo>
                  <a:lnTo>
                    <a:pt x="3921" y="4568"/>
                  </a:lnTo>
                  <a:lnTo>
                    <a:pt x="3965" y="4537"/>
                  </a:lnTo>
                  <a:lnTo>
                    <a:pt x="4008" y="4505"/>
                  </a:lnTo>
                  <a:lnTo>
                    <a:pt x="4052" y="4473"/>
                  </a:lnTo>
                  <a:lnTo>
                    <a:pt x="4092" y="4439"/>
                  </a:lnTo>
                  <a:lnTo>
                    <a:pt x="4134" y="4404"/>
                  </a:lnTo>
                  <a:lnTo>
                    <a:pt x="4174" y="4368"/>
                  </a:lnTo>
                  <a:lnTo>
                    <a:pt x="4215" y="4332"/>
                  </a:lnTo>
                  <a:lnTo>
                    <a:pt x="4253" y="4294"/>
                  </a:lnTo>
                </a:path>
              </a:pathLst>
            </a:custGeom>
            <a:noFill/>
            <a:ln w="28575" cap="flat" cmpd="sng">
              <a:solidFill>
                <a:srgbClr val="00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1" name="任意多边形 327823">
              <a:extLst>
                <a:ext uri="{FF2B5EF4-FFF2-40B4-BE49-F238E27FC236}">
                  <a16:creationId xmlns:a16="http://schemas.microsoft.com/office/drawing/2014/main" id="{0994128C-8D86-3B3D-F518-61F2A85929A7}"/>
                </a:ext>
              </a:extLst>
            </p:cNvPr>
            <p:cNvSpPr>
              <a:spLocks noChangeAspect="1"/>
            </p:cNvSpPr>
            <p:nvPr/>
          </p:nvSpPr>
          <p:spPr>
            <a:xfrm>
              <a:off x="4558" y="2901"/>
              <a:ext cx="74" cy="173"/>
            </a:xfrm>
            <a:custGeom>
              <a:avLst/>
              <a:gdLst/>
              <a:ahLst/>
              <a:cxnLst/>
              <a:rect l="0" t="0" r="0" b="0"/>
              <a:pathLst>
                <a:path w="753" h="1789">
                  <a:moveTo>
                    <a:pt x="0" y="1789"/>
                  </a:moveTo>
                  <a:lnTo>
                    <a:pt x="38" y="1752"/>
                  </a:lnTo>
                  <a:lnTo>
                    <a:pt x="75" y="1712"/>
                  </a:lnTo>
                  <a:lnTo>
                    <a:pt x="112" y="1673"/>
                  </a:lnTo>
                  <a:lnTo>
                    <a:pt x="147" y="1633"/>
                  </a:lnTo>
                  <a:lnTo>
                    <a:pt x="182" y="1591"/>
                  </a:lnTo>
                  <a:lnTo>
                    <a:pt x="216" y="1549"/>
                  </a:lnTo>
                  <a:lnTo>
                    <a:pt x="249" y="1507"/>
                  </a:lnTo>
                  <a:lnTo>
                    <a:pt x="280" y="1463"/>
                  </a:lnTo>
                  <a:lnTo>
                    <a:pt x="312" y="1419"/>
                  </a:lnTo>
                  <a:lnTo>
                    <a:pt x="342" y="1374"/>
                  </a:lnTo>
                  <a:lnTo>
                    <a:pt x="371" y="1328"/>
                  </a:lnTo>
                  <a:lnTo>
                    <a:pt x="399" y="1283"/>
                  </a:lnTo>
                  <a:lnTo>
                    <a:pt x="426" y="1236"/>
                  </a:lnTo>
                  <a:lnTo>
                    <a:pt x="452" y="1190"/>
                  </a:lnTo>
                  <a:lnTo>
                    <a:pt x="478" y="1142"/>
                  </a:lnTo>
                  <a:lnTo>
                    <a:pt x="501" y="1093"/>
                  </a:lnTo>
                  <a:lnTo>
                    <a:pt x="524" y="1045"/>
                  </a:lnTo>
                  <a:lnTo>
                    <a:pt x="546" y="995"/>
                  </a:lnTo>
                  <a:lnTo>
                    <a:pt x="567" y="946"/>
                  </a:lnTo>
                  <a:lnTo>
                    <a:pt x="587" y="896"/>
                  </a:lnTo>
                  <a:lnTo>
                    <a:pt x="606" y="845"/>
                  </a:lnTo>
                  <a:lnTo>
                    <a:pt x="623" y="794"/>
                  </a:lnTo>
                  <a:lnTo>
                    <a:pt x="640" y="743"/>
                  </a:lnTo>
                  <a:lnTo>
                    <a:pt x="655" y="691"/>
                  </a:lnTo>
                  <a:lnTo>
                    <a:pt x="670" y="639"/>
                  </a:lnTo>
                  <a:lnTo>
                    <a:pt x="683" y="586"/>
                  </a:lnTo>
                  <a:lnTo>
                    <a:pt x="695" y="534"/>
                  </a:lnTo>
                  <a:lnTo>
                    <a:pt x="706" y="481"/>
                  </a:lnTo>
                  <a:lnTo>
                    <a:pt x="716" y="429"/>
                  </a:lnTo>
                  <a:lnTo>
                    <a:pt x="724" y="375"/>
                  </a:lnTo>
                  <a:lnTo>
                    <a:pt x="732" y="322"/>
                  </a:lnTo>
                  <a:lnTo>
                    <a:pt x="738" y="268"/>
                  </a:lnTo>
                  <a:lnTo>
                    <a:pt x="744" y="214"/>
                  </a:lnTo>
                  <a:lnTo>
                    <a:pt x="747" y="161"/>
                  </a:lnTo>
                  <a:lnTo>
                    <a:pt x="751" y="107"/>
                  </a:lnTo>
                  <a:lnTo>
                    <a:pt x="752" y="53"/>
                  </a:lnTo>
                  <a:lnTo>
                    <a:pt x="753" y="0"/>
                  </a:lnTo>
                </a:path>
              </a:pathLst>
            </a:custGeom>
            <a:noFill/>
            <a:ln w="28575" cap="flat" cmpd="sng">
              <a:solidFill>
                <a:srgbClr val="00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2" name="直接连接符 327824">
              <a:extLst>
                <a:ext uri="{FF2B5EF4-FFF2-40B4-BE49-F238E27FC236}">
                  <a16:creationId xmlns:a16="http://schemas.microsoft.com/office/drawing/2014/main" id="{7C8BE9DE-7196-94E3-BE5C-37C155B7F002}"/>
                </a:ext>
              </a:extLst>
            </p:cNvPr>
            <p:cNvSpPr>
              <a:spLocks noChangeAspect="1"/>
            </p:cNvSpPr>
            <p:nvPr/>
          </p:nvSpPr>
          <p:spPr>
            <a:xfrm>
              <a:off x="3964" y="3538"/>
              <a:ext cx="851" cy="1"/>
            </a:xfrm>
            <a:prstGeom prst="line">
              <a:avLst/>
            </a:prstGeom>
            <a:ln w="28575" cap="flat" cmpd="sng">
              <a:solidFill>
                <a:srgbClr val="00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3" name="直接连接符 327825">
              <a:extLst>
                <a:ext uri="{FF2B5EF4-FFF2-40B4-BE49-F238E27FC236}">
                  <a16:creationId xmlns:a16="http://schemas.microsoft.com/office/drawing/2014/main" id="{E3EE20D3-E37D-443F-D936-06270328EC0F}"/>
                </a:ext>
              </a:extLst>
            </p:cNvPr>
            <p:cNvSpPr>
              <a:spLocks noChangeAspect="1"/>
            </p:cNvSpPr>
            <p:nvPr/>
          </p:nvSpPr>
          <p:spPr>
            <a:xfrm>
              <a:off x="3751" y="2475"/>
              <a:ext cx="1" cy="851"/>
            </a:xfrm>
            <a:prstGeom prst="line">
              <a:avLst/>
            </a:prstGeom>
            <a:ln w="28575" cap="flat" cmpd="sng">
              <a:solidFill>
                <a:srgbClr val="00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24" name="组合 327826">
              <a:extLst>
                <a:ext uri="{FF2B5EF4-FFF2-40B4-BE49-F238E27FC236}">
                  <a16:creationId xmlns:a16="http://schemas.microsoft.com/office/drawing/2014/main" id="{5C205CC7-3F5C-524F-E3C0-3324C53CEE51}"/>
                </a:ext>
              </a:extLst>
            </p:cNvPr>
            <p:cNvGrpSpPr/>
            <p:nvPr/>
          </p:nvGrpSpPr>
          <p:grpSpPr>
            <a:xfrm>
              <a:off x="3856" y="3166"/>
              <a:ext cx="306" cy="285"/>
              <a:chOff x="3856" y="3166"/>
              <a:chExt cx="306" cy="285"/>
            </a:xfrm>
          </p:grpSpPr>
          <p:sp>
            <p:nvSpPr>
              <p:cNvPr id="149" name="任意多边形 327827">
                <a:extLst>
                  <a:ext uri="{FF2B5EF4-FFF2-40B4-BE49-F238E27FC236}">
                    <a16:creationId xmlns:a16="http://schemas.microsoft.com/office/drawing/2014/main" id="{45D3170D-14E0-5ADA-CC31-4429894BF018}"/>
                  </a:ext>
                </a:extLst>
              </p:cNvPr>
              <p:cNvSpPr>
                <a:spLocks noChangeAspect="1"/>
              </p:cNvSpPr>
              <p:nvPr/>
            </p:nvSpPr>
            <p:spPr>
              <a:xfrm>
                <a:off x="3856" y="3166"/>
                <a:ext cx="38" cy="64"/>
              </a:xfrm>
              <a:custGeom>
                <a:avLst/>
                <a:gdLst/>
                <a:ahLst/>
                <a:cxnLst/>
                <a:rect l="0" t="0" r="0" b="0"/>
                <a:pathLst>
                  <a:path w="385" h="667">
                    <a:moveTo>
                      <a:pt x="0" y="0"/>
                    </a:moveTo>
                    <a:lnTo>
                      <a:pt x="32" y="64"/>
                    </a:lnTo>
                    <a:lnTo>
                      <a:pt x="64" y="127"/>
                    </a:lnTo>
                    <a:lnTo>
                      <a:pt x="98" y="190"/>
                    </a:lnTo>
                    <a:lnTo>
                      <a:pt x="132" y="252"/>
                    </a:lnTo>
                    <a:lnTo>
                      <a:pt x="167" y="314"/>
                    </a:lnTo>
                    <a:lnTo>
                      <a:pt x="203" y="376"/>
                    </a:lnTo>
                    <a:lnTo>
                      <a:pt x="239" y="436"/>
                    </a:lnTo>
                    <a:lnTo>
                      <a:pt x="277" y="497"/>
                    </a:lnTo>
                    <a:lnTo>
                      <a:pt x="314" y="558"/>
                    </a:lnTo>
                    <a:lnTo>
                      <a:pt x="352" y="617"/>
                    </a:lnTo>
                    <a:lnTo>
                      <a:pt x="385" y="667"/>
                    </a:lnTo>
                  </a:path>
                </a:pathLst>
              </a:custGeom>
              <a:noFill/>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0" name="任意多边形 327828">
                <a:extLst>
                  <a:ext uri="{FF2B5EF4-FFF2-40B4-BE49-F238E27FC236}">
                    <a16:creationId xmlns:a16="http://schemas.microsoft.com/office/drawing/2014/main" id="{D888470B-F993-0E86-5821-15B7C9960959}"/>
                  </a:ext>
                </a:extLst>
              </p:cNvPr>
              <p:cNvSpPr>
                <a:spLocks noChangeAspect="1"/>
              </p:cNvSpPr>
              <p:nvPr/>
            </p:nvSpPr>
            <p:spPr>
              <a:xfrm>
                <a:off x="3907" y="3249"/>
                <a:ext cx="14" cy="19"/>
              </a:xfrm>
              <a:custGeom>
                <a:avLst/>
                <a:gdLst/>
                <a:ahLst/>
                <a:cxnLst/>
                <a:rect l="0" t="0" r="0" b="0"/>
                <a:pathLst>
                  <a:path w="143" h="192">
                    <a:moveTo>
                      <a:pt x="0" y="0"/>
                    </a:moveTo>
                    <a:lnTo>
                      <a:pt x="33" y="47"/>
                    </a:lnTo>
                    <a:lnTo>
                      <a:pt x="75" y="104"/>
                    </a:lnTo>
                    <a:lnTo>
                      <a:pt x="119" y="160"/>
                    </a:lnTo>
                    <a:lnTo>
                      <a:pt x="143" y="192"/>
                    </a:lnTo>
                  </a:path>
                </a:pathLst>
              </a:custGeom>
              <a:noFill/>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1" name="任意多边形 327829">
                <a:extLst>
                  <a:ext uri="{FF2B5EF4-FFF2-40B4-BE49-F238E27FC236}">
                    <a16:creationId xmlns:a16="http://schemas.microsoft.com/office/drawing/2014/main" id="{F485F94F-3652-E85B-EF96-47CBC9856A47}"/>
                  </a:ext>
                </a:extLst>
              </p:cNvPr>
              <p:cNvSpPr>
                <a:spLocks noChangeAspect="1"/>
              </p:cNvSpPr>
              <p:nvPr/>
            </p:nvSpPr>
            <p:spPr>
              <a:xfrm>
                <a:off x="3936" y="3286"/>
                <a:ext cx="101" cy="95"/>
              </a:xfrm>
              <a:custGeom>
                <a:avLst/>
                <a:gdLst/>
                <a:ahLst/>
                <a:cxnLst/>
                <a:rect l="0" t="0" r="0" b="0"/>
                <a:pathLst>
                  <a:path w="1046" h="977">
                    <a:moveTo>
                      <a:pt x="0" y="0"/>
                    </a:moveTo>
                    <a:lnTo>
                      <a:pt x="4" y="5"/>
                    </a:lnTo>
                    <a:lnTo>
                      <a:pt x="51" y="59"/>
                    </a:lnTo>
                    <a:lnTo>
                      <a:pt x="98" y="112"/>
                    </a:lnTo>
                    <a:lnTo>
                      <a:pt x="145" y="165"/>
                    </a:lnTo>
                    <a:lnTo>
                      <a:pt x="193" y="217"/>
                    </a:lnTo>
                    <a:lnTo>
                      <a:pt x="242" y="269"/>
                    </a:lnTo>
                    <a:lnTo>
                      <a:pt x="291" y="320"/>
                    </a:lnTo>
                    <a:lnTo>
                      <a:pt x="341" y="370"/>
                    </a:lnTo>
                    <a:lnTo>
                      <a:pt x="392" y="420"/>
                    </a:lnTo>
                    <a:lnTo>
                      <a:pt x="443" y="470"/>
                    </a:lnTo>
                    <a:lnTo>
                      <a:pt x="494" y="518"/>
                    </a:lnTo>
                    <a:lnTo>
                      <a:pt x="547" y="567"/>
                    </a:lnTo>
                    <a:lnTo>
                      <a:pt x="600" y="615"/>
                    </a:lnTo>
                    <a:lnTo>
                      <a:pt x="653" y="662"/>
                    </a:lnTo>
                    <a:lnTo>
                      <a:pt x="708" y="708"/>
                    </a:lnTo>
                    <a:lnTo>
                      <a:pt x="761" y="754"/>
                    </a:lnTo>
                    <a:lnTo>
                      <a:pt x="816" y="799"/>
                    </a:lnTo>
                    <a:lnTo>
                      <a:pt x="872" y="844"/>
                    </a:lnTo>
                    <a:lnTo>
                      <a:pt x="928" y="887"/>
                    </a:lnTo>
                    <a:lnTo>
                      <a:pt x="984" y="930"/>
                    </a:lnTo>
                    <a:lnTo>
                      <a:pt x="1041" y="973"/>
                    </a:lnTo>
                    <a:lnTo>
                      <a:pt x="1046" y="977"/>
                    </a:lnTo>
                  </a:path>
                </a:pathLst>
              </a:custGeom>
              <a:noFill/>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2" name="任意多边形 327830">
                <a:extLst>
                  <a:ext uri="{FF2B5EF4-FFF2-40B4-BE49-F238E27FC236}">
                    <a16:creationId xmlns:a16="http://schemas.microsoft.com/office/drawing/2014/main" id="{31EB088D-98D1-711F-2410-07AC5671ED21}"/>
                  </a:ext>
                </a:extLst>
              </p:cNvPr>
              <p:cNvSpPr>
                <a:spLocks noChangeAspect="1"/>
              </p:cNvSpPr>
              <p:nvPr/>
            </p:nvSpPr>
            <p:spPr>
              <a:xfrm>
                <a:off x="4055" y="3393"/>
                <a:ext cx="20" cy="13"/>
              </a:xfrm>
              <a:custGeom>
                <a:avLst/>
                <a:gdLst/>
                <a:ahLst/>
                <a:cxnLst/>
                <a:rect l="0" t="0" r="0" b="0"/>
                <a:pathLst>
                  <a:path w="201" h="131">
                    <a:moveTo>
                      <a:pt x="0" y="0"/>
                    </a:moveTo>
                    <a:lnTo>
                      <a:pt x="33" y="23"/>
                    </a:lnTo>
                    <a:lnTo>
                      <a:pt x="92" y="61"/>
                    </a:lnTo>
                    <a:lnTo>
                      <a:pt x="152" y="100"/>
                    </a:lnTo>
                    <a:lnTo>
                      <a:pt x="201" y="131"/>
                    </a:lnTo>
                  </a:path>
                </a:pathLst>
              </a:custGeom>
              <a:noFill/>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3" name="任意多边形 327831">
                <a:extLst>
                  <a:ext uri="{FF2B5EF4-FFF2-40B4-BE49-F238E27FC236}">
                    <a16:creationId xmlns:a16="http://schemas.microsoft.com/office/drawing/2014/main" id="{46A72AF2-C196-DE62-D0B5-F82EA1CE3789}"/>
                  </a:ext>
                </a:extLst>
              </p:cNvPr>
              <p:cNvSpPr>
                <a:spLocks noChangeAspect="1"/>
              </p:cNvSpPr>
              <p:nvPr/>
            </p:nvSpPr>
            <p:spPr>
              <a:xfrm>
                <a:off x="4095" y="3418"/>
                <a:ext cx="67" cy="33"/>
              </a:xfrm>
              <a:custGeom>
                <a:avLst/>
                <a:gdLst/>
                <a:ahLst/>
                <a:cxnLst/>
                <a:rect l="0" t="0" r="0" b="0"/>
                <a:pathLst>
                  <a:path w="691" h="339">
                    <a:moveTo>
                      <a:pt x="0" y="0"/>
                    </a:moveTo>
                    <a:lnTo>
                      <a:pt x="51" y="30"/>
                    </a:lnTo>
                    <a:lnTo>
                      <a:pt x="113" y="65"/>
                    </a:lnTo>
                    <a:lnTo>
                      <a:pt x="176" y="97"/>
                    </a:lnTo>
                    <a:lnTo>
                      <a:pt x="239" y="130"/>
                    </a:lnTo>
                    <a:lnTo>
                      <a:pt x="302" y="163"/>
                    </a:lnTo>
                    <a:lnTo>
                      <a:pt x="366" y="194"/>
                    </a:lnTo>
                    <a:lnTo>
                      <a:pt x="431" y="224"/>
                    </a:lnTo>
                    <a:lnTo>
                      <a:pt x="496" y="254"/>
                    </a:lnTo>
                    <a:lnTo>
                      <a:pt x="560" y="283"/>
                    </a:lnTo>
                    <a:lnTo>
                      <a:pt x="625" y="312"/>
                    </a:lnTo>
                    <a:lnTo>
                      <a:pt x="691" y="339"/>
                    </a:lnTo>
                  </a:path>
                </a:pathLst>
              </a:custGeom>
              <a:noFill/>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4" name="直接连接符 327832">
                <a:extLst>
                  <a:ext uri="{FF2B5EF4-FFF2-40B4-BE49-F238E27FC236}">
                    <a16:creationId xmlns:a16="http://schemas.microsoft.com/office/drawing/2014/main" id="{4669814F-493B-E523-75D8-42427F5115F3}"/>
                  </a:ext>
                </a:extLst>
              </p:cNvPr>
              <p:cNvSpPr>
                <a:spLocks noChangeAspect="1"/>
              </p:cNvSpPr>
              <p:nvPr/>
            </p:nvSpPr>
            <p:spPr>
              <a:xfrm flipH="1">
                <a:off x="4004" y="3188"/>
                <a:ext cx="98" cy="98"/>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5" name="直接连接符 327833">
                <a:extLst>
                  <a:ext uri="{FF2B5EF4-FFF2-40B4-BE49-F238E27FC236}">
                    <a16:creationId xmlns:a16="http://schemas.microsoft.com/office/drawing/2014/main" id="{93BB7531-B9D9-FEBD-DACC-1708D6F73230}"/>
                  </a:ext>
                </a:extLst>
              </p:cNvPr>
              <p:cNvSpPr>
                <a:spLocks noChangeAspect="1"/>
              </p:cNvSpPr>
              <p:nvPr/>
            </p:nvSpPr>
            <p:spPr>
              <a:xfrm flipH="1">
                <a:off x="3971" y="3302"/>
                <a:ext cx="17" cy="16"/>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6" name="直接连接符 327834">
                <a:extLst>
                  <a:ext uri="{FF2B5EF4-FFF2-40B4-BE49-F238E27FC236}">
                    <a16:creationId xmlns:a16="http://schemas.microsoft.com/office/drawing/2014/main" id="{AC03223D-6C9F-7A23-01CA-5B7C8086A634}"/>
                  </a:ext>
                </a:extLst>
              </p:cNvPr>
              <p:cNvSpPr>
                <a:spLocks noChangeAspect="1"/>
              </p:cNvSpPr>
              <p:nvPr/>
            </p:nvSpPr>
            <p:spPr>
              <a:xfrm flipH="1">
                <a:off x="3858" y="3334"/>
                <a:ext cx="97" cy="98"/>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25" name="任意多边形 327835">
              <a:extLst>
                <a:ext uri="{FF2B5EF4-FFF2-40B4-BE49-F238E27FC236}">
                  <a16:creationId xmlns:a16="http://schemas.microsoft.com/office/drawing/2014/main" id="{B956A877-629D-5155-9861-28502DE11D7F}"/>
                </a:ext>
              </a:extLst>
            </p:cNvPr>
            <p:cNvSpPr>
              <a:spLocks noChangeAspect="1"/>
            </p:cNvSpPr>
            <p:nvPr/>
          </p:nvSpPr>
          <p:spPr>
            <a:xfrm>
              <a:off x="3849" y="3202"/>
              <a:ext cx="238" cy="239"/>
            </a:xfrm>
            <a:custGeom>
              <a:avLst/>
              <a:gdLst/>
              <a:ahLst/>
              <a:cxnLst/>
              <a:rect l="0" t="0" r="0" b="0"/>
              <a:pathLst>
                <a:path w="2459" h="2461">
                  <a:moveTo>
                    <a:pt x="2459" y="1231"/>
                  </a:moveTo>
                  <a:lnTo>
                    <a:pt x="2459" y="1194"/>
                  </a:lnTo>
                  <a:lnTo>
                    <a:pt x="2457" y="1156"/>
                  </a:lnTo>
                  <a:lnTo>
                    <a:pt x="2454" y="1119"/>
                  </a:lnTo>
                  <a:lnTo>
                    <a:pt x="2450" y="1083"/>
                  </a:lnTo>
                  <a:lnTo>
                    <a:pt x="2445" y="1046"/>
                  </a:lnTo>
                  <a:lnTo>
                    <a:pt x="2439" y="1009"/>
                  </a:lnTo>
                  <a:lnTo>
                    <a:pt x="2432" y="972"/>
                  </a:lnTo>
                  <a:lnTo>
                    <a:pt x="2423" y="936"/>
                  </a:lnTo>
                  <a:lnTo>
                    <a:pt x="2413" y="900"/>
                  </a:lnTo>
                  <a:lnTo>
                    <a:pt x="2403" y="865"/>
                  </a:lnTo>
                  <a:lnTo>
                    <a:pt x="2391" y="830"/>
                  </a:lnTo>
                  <a:lnTo>
                    <a:pt x="2380" y="795"/>
                  </a:lnTo>
                  <a:lnTo>
                    <a:pt x="2366" y="760"/>
                  </a:lnTo>
                  <a:lnTo>
                    <a:pt x="2350" y="726"/>
                  </a:lnTo>
                  <a:lnTo>
                    <a:pt x="2335" y="692"/>
                  </a:lnTo>
                  <a:lnTo>
                    <a:pt x="2318" y="659"/>
                  </a:lnTo>
                  <a:lnTo>
                    <a:pt x="2300" y="627"/>
                  </a:lnTo>
                  <a:lnTo>
                    <a:pt x="2282" y="594"/>
                  </a:lnTo>
                  <a:lnTo>
                    <a:pt x="2262" y="563"/>
                  </a:lnTo>
                  <a:lnTo>
                    <a:pt x="2242" y="532"/>
                  </a:lnTo>
                  <a:lnTo>
                    <a:pt x="2220" y="502"/>
                  </a:lnTo>
                  <a:lnTo>
                    <a:pt x="2198" y="472"/>
                  </a:lnTo>
                  <a:lnTo>
                    <a:pt x="2174" y="442"/>
                  </a:lnTo>
                  <a:lnTo>
                    <a:pt x="2150" y="414"/>
                  </a:lnTo>
                  <a:lnTo>
                    <a:pt x="2125" y="388"/>
                  </a:lnTo>
                  <a:lnTo>
                    <a:pt x="2098" y="361"/>
                  </a:lnTo>
                  <a:lnTo>
                    <a:pt x="2073" y="335"/>
                  </a:lnTo>
                  <a:lnTo>
                    <a:pt x="2045" y="309"/>
                  </a:lnTo>
                  <a:lnTo>
                    <a:pt x="2017" y="285"/>
                  </a:lnTo>
                  <a:lnTo>
                    <a:pt x="1988" y="262"/>
                  </a:lnTo>
                  <a:lnTo>
                    <a:pt x="1958" y="239"/>
                  </a:lnTo>
                  <a:lnTo>
                    <a:pt x="1928" y="218"/>
                  </a:lnTo>
                  <a:lnTo>
                    <a:pt x="1897" y="197"/>
                  </a:lnTo>
                  <a:lnTo>
                    <a:pt x="1865" y="178"/>
                  </a:lnTo>
                  <a:lnTo>
                    <a:pt x="1834" y="159"/>
                  </a:lnTo>
                  <a:lnTo>
                    <a:pt x="1801" y="141"/>
                  </a:lnTo>
                  <a:lnTo>
                    <a:pt x="1768" y="124"/>
                  </a:lnTo>
                  <a:lnTo>
                    <a:pt x="1734" y="109"/>
                  </a:lnTo>
                  <a:lnTo>
                    <a:pt x="1701" y="94"/>
                  </a:lnTo>
                  <a:lnTo>
                    <a:pt x="1666" y="81"/>
                  </a:lnTo>
                  <a:lnTo>
                    <a:pt x="1631" y="68"/>
                  </a:lnTo>
                  <a:lnTo>
                    <a:pt x="1596" y="56"/>
                  </a:lnTo>
                  <a:lnTo>
                    <a:pt x="1559" y="46"/>
                  </a:lnTo>
                  <a:lnTo>
                    <a:pt x="1523" y="36"/>
                  </a:lnTo>
                  <a:lnTo>
                    <a:pt x="1487" y="28"/>
                  </a:lnTo>
                  <a:lnTo>
                    <a:pt x="1451" y="20"/>
                  </a:lnTo>
                  <a:lnTo>
                    <a:pt x="1415" y="14"/>
                  </a:lnTo>
                  <a:lnTo>
                    <a:pt x="1377" y="10"/>
                  </a:lnTo>
                  <a:lnTo>
                    <a:pt x="1341" y="5"/>
                  </a:lnTo>
                  <a:lnTo>
                    <a:pt x="1304" y="3"/>
                  </a:lnTo>
                  <a:lnTo>
                    <a:pt x="1267" y="0"/>
                  </a:lnTo>
                  <a:lnTo>
                    <a:pt x="1229" y="0"/>
                  </a:lnTo>
                  <a:lnTo>
                    <a:pt x="1192" y="0"/>
                  </a:lnTo>
                  <a:lnTo>
                    <a:pt x="1156" y="3"/>
                  </a:lnTo>
                  <a:lnTo>
                    <a:pt x="1118" y="5"/>
                  </a:lnTo>
                  <a:lnTo>
                    <a:pt x="1081" y="10"/>
                  </a:lnTo>
                  <a:lnTo>
                    <a:pt x="1045" y="14"/>
                  </a:lnTo>
                  <a:lnTo>
                    <a:pt x="1008" y="20"/>
                  </a:lnTo>
                  <a:lnTo>
                    <a:pt x="971" y="28"/>
                  </a:lnTo>
                  <a:lnTo>
                    <a:pt x="935" y="36"/>
                  </a:lnTo>
                  <a:lnTo>
                    <a:pt x="899" y="46"/>
                  </a:lnTo>
                  <a:lnTo>
                    <a:pt x="864" y="56"/>
                  </a:lnTo>
                  <a:lnTo>
                    <a:pt x="828" y="68"/>
                  </a:lnTo>
                  <a:lnTo>
                    <a:pt x="794" y="81"/>
                  </a:lnTo>
                  <a:lnTo>
                    <a:pt x="759" y="94"/>
                  </a:lnTo>
                  <a:lnTo>
                    <a:pt x="725" y="109"/>
                  </a:lnTo>
                  <a:lnTo>
                    <a:pt x="691" y="124"/>
                  </a:lnTo>
                  <a:lnTo>
                    <a:pt x="658" y="141"/>
                  </a:lnTo>
                  <a:lnTo>
                    <a:pt x="626" y="159"/>
                  </a:lnTo>
                  <a:lnTo>
                    <a:pt x="593" y="178"/>
                  </a:lnTo>
                  <a:lnTo>
                    <a:pt x="562" y="197"/>
                  </a:lnTo>
                  <a:lnTo>
                    <a:pt x="532" y="218"/>
                  </a:lnTo>
                  <a:lnTo>
                    <a:pt x="501" y="239"/>
                  </a:lnTo>
                  <a:lnTo>
                    <a:pt x="471" y="262"/>
                  </a:lnTo>
                  <a:lnTo>
                    <a:pt x="443" y="285"/>
                  </a:lnTo>
                  <a:lnTo>
                    <a:pt x="414" y="309"/>
                  </a:lnTo>
                  <a:lnTo>
                    <a:pt x="387" y="335"/>
                  </a:lnTo>
                  <a:lnTo>
                    <a:pt x="360" y="361"/>
                  </a:lnTo>
                  <a:lnTo>
                    <a:pt x="334" y="388"/>
                  </a:lnTo>
                  <a:lnTo>
                    <a:pt x="309" y="414"/>
                  </a:lnTo>
                  <a:lnTo>
                    <a:pt x="285" y="442"/>
                  </a:lnTo>
                  <a:lnTo>
                    <a:pt x="262" y="472"/>
                  </a:lnTo>
                  <a:lnTo>
                    <a:pt x="239" y="502"/>
                  </a:lnTo>
                  <a:lnTo>
                    <a:pt x="218" y="532"/>
                  </a:lnTo>
                  <a:lnTo>
                    <a:pt x="197" y="563"/>
                  </a:lnTo>
                  <a:lnTo>
                    <a:pt x="177" y="594"/>
                  </a:lnTo>
                  <a:lnTo>
                    <a:pt x="158" y="627"/>
                  </a:lnTo>
                  <a:lnTo>
                    <a:pt x="141" y="659"/>
                  </a:lnTo>
                  <a:lnTo>
                    <a:pt x="124" y="692"/>
                  </a:lnTo>
                  <a:lnTo>
                    <a:pt x="108" y="726"/>
                  </a:lnTo>
                  <a:lnTo>
                    <a:pt x="94" y="760"/>
                  </a:lnTo>
                  <a:lnTo>
                    <a:pt x="80" y="795"/>
                  </a:lnTo>
                  <a:lnTo>
                    <a:pt x="67" y="830"/>
                  </a:lnTo>
                  <a:lnTo>
                    <a:pt x="56" y="865"/>
                  </a:lnTo>
                  <a:lnTo>
                    <a:pt x="45" y="900"/>
                  </a:lnTo>
                  <a:lnTo>
                    <a:pt x="36" y="936"/>
                  </a:lnTo>
                  <a:lnTo>
                    <a:pt x="28" y="972"/>
                  </a:lnTo>
                  <a:lnTo>
                    <a:pt x="21" y="1009"/>
                  </a:lnTo>
                  <a:lnTo>
                    <a:pt x="14" y="1046"/>
                  </a:lnTo>
                  <a:lnTo>
                    <a:pt x="9" y="1083"/>
                  </a:lnTo>
                  <a:lnTo>
                    <a:pt x="5" y="1119"/>
                  </a:lnTo>
                  <a:lnTo>
                    <a:pt x="2" y="1156"/>
                  </a:lnTo>
                  <a:lnTo>
                    <a:pt x="1" y="1194"/>
                  </a:lnTo>
                  <a:lnTo>
                    <a:pt x="0" y="1231"/>
                  </a:lnTo>
                  <a:lnTo>
                    <a:pt x="1" y="1268"/>
                  </a:lnTo>
                  <a:lnTo>
                    <a:pt x="2" y="1305"/>
                  </a:lnTo>
                  <a:lnTo>
                    <a:pt x="5" y="1342"/>
                  </a:lnTo>
                  <a:lnTo>
                    <a:pt x="9" y="1379"/>
                  </a:lnTo>
                  <a:lnTo>
                    <a:pt x="14" y="1415"/>
                  </a:lnTo>
                  <a:lnTo>
                    <a:pt x="21" y="1453"/>
                  </a:lnTo>
                  <a:lnTo>
                    <a:pt x="28" y="1489"/>
                  </a:lnTo>
                  <a:lnTo>
                    <a:pt x="36" y="1525"/>
                  </a:lnTo>
                  <a:lnTo>
                    <a:pt x="45" y="1561"/>
                  </a:lnTo>
                  <a:lnTo>
                    <a:pt x="56" y="1596"/>
                  </a:lnTo>
                  <a:lnTo>
                    <a:pt x="67" y="1632"/>
                  </a:lnTo>
                  <a:lnTo>
                    <a:pt x="80" y="1667"/>
                  </a:lnTo>
                  <a:lnTo>
                    <a:pt x="94" y="1701"/>
                  </a:lnTo>
                  <a:lnTo>
                    <a:pt x="108" y="1736"/>
                  </a:lnTo>
                  <a:lnTo>
                    <a:pt x="124" y="1769"/>
                  </a:lnTo>
                  <a:lnTo>
                    <a:pt x="141" y="1803"/>
                  </a:lnTo>
                  <a:lnTo>
                    <a:pt x="158" y="1835"/>
                  </a:lnTo>
                  <a:lnTo>
                    <a:pt x="177" y="1867"/>
                  </a:lnTo>
                  <a:lnTo>
                    <a:pt x="197" y="1898"/>
                  </a:lnTo>
                  <a:lnTo>
                    <a:pt x="218" y="1930"/>
                  </a:lnTo>
                  <a:lnTo>
                    <a:pt x="239" y="1960"/>
                  </a:lnTo>
                  <a:lnTo>
                    <a:pt x="262" y="1989"/>
                  </a:lnTo>
                  <a:lnTo>
                    <a:pt x="285" y="2019"/>
                  </a:lnTo>
                  <a:lnTo>
                    <a:pt x="309" y="2047"/>
                  </a:lnTo>
                  <a:lnTo>
                    <a:pt x="334" y="2075"/>
                  </a:lnTo>
                  <a:lnTo>
                    <a:pt x="360" y="2100"/>
                  </a:lnTo>
                  <a:lnTo>
                    <a:pt x="387" y="2127"/>
                  </a:lnTo>
                  <a:lnTo>
                    <a:pt x="414" y="2152"/>
                  </a:lnTo>
                  <a:lnTo>
                    <a:pt x="443" y="2176"/>
                  </a:lnTo>
                  <a:lnTo>
                    <a:pt x="471" y="2199"/>
                  </a:lnTo>
                  <a:lnTo>
                    <a:pt x="501" y="2222"/>
                  </a:lnTo>
                  <a:lnTo>
                    <a:pt x="532" y="2244"/>
                  </a:lnTo>
                  <a:lnTo>
                    <a:pt x="562" y="2264"/>
                  </a:lnTo>
                  <a:lnTo>
                    <a:pt x="593" y="2283"/>
                  </a:lnTo>
                  <a:lnTo>
                    <a:pt x="626" y="2302"/>
                  </a:lnTo>
                  <a:lnTo>
                    <a:pt x="658" y="2321"/>
                  </a:lnTo>
                  <a:lnTo>
                    <a:pt x="691" y="2337"/>
                  </a:lnTo>
                  <a:lnTo>
                    <a:pt x="725" y="2352"/>
                  </a:lnTo>
                  <a:lnTo>
                    <a:pt x="759" y="2367"/>
                  </a:lnTo>
                  <a:lnTo>
                    <a:pt x="794" y="2381"/>
                  </a:lnTo>
                  <a:lnTo>
                    <a:pt x="828" y="2394"/>
                  </a:lnTo>
                  <a:lnTo>
                    <a:pt x="864" y="2406"/>
                  </a:lnTo>
                  <a:lnTo>
                    <a:pt x="899" y="2416"/>
                  </a:lnTo>
                  <a:lnTo>
                    <a:pt x="935" y="2426"/>
                  </a:lnTo>
                  <a:lnTo>
                    <a:pt x="971" y="2434"/>
                  </a:lnTo>
                  <a:lnTo>
                    <a:pt x="1008" y="2441"/>
                  </a:lnTo>
                  <a:lnTo>
                    <a:pt x="1045" y="2447"/>
                  </a:lnTo>
                  <a:lnTo>
                    <a:pt x="1081" y="2453"/>
                  </a:lnTo>
                  <a:lnTo>
                    <a:pt x="1118" y="2456"/>
                  </a:lnTo>
                  <a:lnTo>
                    <a:pt x="1156" y="2458"/>
                  </a:lnTo>
                  <a:lnTo>
                    <a:pt x="1192" y="2461"/>
                  </a:lnTo>
                  <a:lnTo>
                    <a:pt x="1229" y="2461"/>
                  </a:lnTo>
                  <a:lnTo>
                    <a:pt x="1267" y="2461"/>
                  </a:lnTo>
                  <a:lnTo>
                    <a:pt x="1304" y="2458"/>
                  </a:lnTo>
                  <a:lnTo>
                    <a:pt x="1341" y="2456"/>
                  </a:lnTo>
                  <a:lnTo>
                    <a:pt x="1377" y="2453"/>
                  </a:lnTo>
                  <a:lnTo>
                    <a:pt x="1415" y="2447"/>
                  </a:lnTo>
                  <a:lnTo>
                    <a:pt x="1451" y="2441"/>
                  </a:lnTo>
                  <a:lnTo>
                    <a:pt x="1487" y="2434"/>
                  </a:lnTo>
                  <a:lnTo>
                    <a:pt x="1523" y="2426"/>
                  </a:lnTo>
                  <a:lnTo>
                    <a:pt x="1559" y="2416"/>
                  </a:lnTo>
                  <a:lnTo>
                    <a:pt x="1596" y="2406"/>
                  </a:lnTo>
                  <a:lnTo>
                    <a:pt x="1631" y="2394"/>
                  </a:lnTo>
                  <a:lnTo>
                    <a:pt x="1666" y="2381"/>
                  </a:lnTo>
                  <a:lnTo>
                    <a:pt x="1701" y="2367"/>
                  </a:lnTo>
                  <a:lnTo>
                    <a:pt x="1734" y="2352"/>
                  </a:lnTo>
                  <a:lnTo>
                    <a:pt x="1768" y="2337"/>
                  </a:lnTo>
                  <a:lnTo>
                    <a:pt x="1801" y="2321"/>
                  </a:lnTo>
                  <a:lnTo>
                    <a:pt x="1834" y="2302"/>
                  </a:lnTo>
                  <a:lnTo>
                    <a:pt x="1865" y="2283"/>
                  </a:lnTo>
                  <a:lnTo>
                    <a:pt x="1897" y="2264"/>
                  </a:lnTo>
                  <a:lnTo>
                    <a:pt x="1928" y="2244"/>
                  </a:lnTo>
                  <a:lnTo>
                    <a:pt x="1958" y="2222"/>
                  </a:lnTo>
                  <a:lnTo>
                    <a:pt x="1988" y="2199"/>
                  </a:lnTo>
                  <a:lnTo>
                    <a:pt x="2017" y="2176"/>
                  </a:lnTo>
                  <a:lnTo>
                    <a:pt x="2045" y="2152"/>
                  </a:lnTo>
                  <a:lnTo>
                    <a:pt x="2073" y="2127"/>
                  </a:lnTo>
                  <a:lnTo>
                    <a:pt x="2098" y="2100"/>
                  </a:lnTo>
                  <a:lnTo>
                    <a:pt x="2125" y="2075"/>
                  </a:lnTo>
                  <a:lnTo>
                    <a:pt x="2150" y="2047"/>
                  </a:lnTo>
                  <a:lnTo>
                    <a:pt x="2174" y="2019"/>
                  </a:lnTo>
                  <a:lnTo>
                    <a:pt x="2198" y="1989"/>
                  </a:lnTo>
                  <a:lnTo>
                    <a:pt x="2220" y="1960"/>
                  </a:lnTo>
                  <a:lnTo>
                    <a:pt x="2242" y="1930"/>
                  </a:lnTo>
                  <a:lnTo>
                    <a:pt x="2262" y="1898"/>
                  </a:lnTo>
                  <a:lnTo>
                    <a:pt x="2282" y="1867"/>
                  </a:lnTo>
                  <a:lnTo>
                    <a:pt x="2300" y="1835"/>
                  </a:lnTo>
                  <a:lnTo>
                    <a:pt x="2318" y="1803"/>
                  </a:lnTo>
                  <a:lnTo>
                    <a:pt x="2335" y="1769"/>
                  </a:lnTo>
                  <a:lnTo>
                    <a:pt x="2350" y="1736"/>
                  </a:lnTo>
                  <a:lnTo>
                    <a:pt x="2366" y="1701"/>
                  </a:lnTo>
                  <a:lnTo>
                    <a:pt x="2380" y="1667"/>
                  </a:lnTo>
                  <a:lnTo>
                    <a:pt x="2391" y="1632"/>
                  </a:lnTo>
                  <a:lnTo>
                    <a:pt x="2403" y="1596"/>
                  </a:lnTo>
                  <a:lnTo>
                    <a:pt x="2413" y="1561"/>
                  </a:lnTo>
                  <a:lnTo>
                    <a:pt x="2423" y="1525"/>
                  </a:lnTo>
                  <a:lnTo>
                    <a:pt x="2432" y="1489"/>
                  </a:lnTo>
                  <a:lnTo>
                    <a:pt x="2439" y="1453"/>
                  </a:lnTo>
                  <a:lnTo>
                    <a:pt x="2445" y="1415"/>
                  </a:lnTo>
                  <a:lnTo>
                    <a:pt x="2450" y="1379"/>
                  </a:lnTo>
                  <a:lnTo>
                    <a:pt x="2454" y="1342"/>
                  </a:lnTo>
                  <a:lnTo>
                    <a:pt x="2457" y="1305"/>
                  </a:lnTo>
                  <a:lnTo>
                    <a:pt x="2459" y="1268"/>
                  </a:lnTo>
                  <a:lnTo>
                    <a:pt x="2459" y="1231"/>
                  </a:lnTo>
                </a:path>
              </a:pathLst>
            </a:custGeom>
            <a:noFill/>
            <a:ln w="28575" cap="flat" cmpd="sng">
              <a:solidFill>
                <a:srgbClr val="00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6" name="直接连接符 327836">
              <a:extLst>
                <a:ext uri="{FF2B5EF4-FFF2-40B4-BE49-F238E27FC236}">
                  <a16:creationId xmlns:a16="http://schemas.microsoft.com/office/drawing/2014/main" id="{46B1CF32-C30D-E529-0835-013A94DFF7A9}"/>
                </a:ext>
              </a:extLst>
            </p:cNvPr>
            <p:cNvSpPr>
              <a:spLocks noChangeAspect="1"/>
            </p:cNvSpPr>
            <p:nvPr/>
          </p:nvSpPr>
          <p:spPr>
            <a:xfrm>
              <a:off x="5027" y="2475"/>
              <a:ext cx="0" cy="851"/>
            </a:xfrm>
            <a:prstGeom prst="line">
              <a:avLst/>
            </a:prstGeom>
            <a:ln w="28575" cap="flat" cmpd="sng">
              <a:solidFill>
                <a:srgbClr val="00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7" name="任意多边形 327837">
              <a:extLst>
                <a:ext uri="{FF2B5EF4-FFF2-40B4-BE49-F238E27FC236}">
                  <a16:creationId xmlns:a16="http://schemas.microsoft.com/office/drawing/2014/main" id="{D296558B-1BD2-0625-9E0E-4B75A5E9B77A}"/>
                </a:ext>
              </a:extLst>
            </p:cNvPr>
            <p:cNvSpPr>
              <a:spLocks noChangeAspect="1"/>
            </p:cNvSpPr>
            <p:nvPr/>
          </p:nvSpPr>
          <p:spPr>
            <a:xfrm>
              <a:off x="4691" y="3202"/>
              <a:ext cx="238" cy="239"/>
            </a:xfrm>
            <a:custGeom>
              <a:avLst/>
              <a:gdLst/>
              <a:ahLst/>
              <a:cxnLst/>
              <a:rect l="0" t="0" r="0" b="0"/>
              <a:pathLst>
                <a:path w="2459" h="2461">
                  <a:moveTo>
                    <a:pt x="2459" y="1231"/>
                  </a:moveTo>
                  <a:lnTo>
                    <a:pt x="2459" y="1194"/>
                  </a:lnTo>
                  <a:lnTo>
                    <a:pt x="2457" y="1156"/>
                  </a:lnTo>
                  <a:lnTo>
                    <a:pt x="2454" y="1119"/>
                  </a:lnTo>
                  <a:lnTo>
                    <a:pt x="2450" y="1083"/>
                  </a:lnTo>
                  <a:lnTo>
                    <a:pt x="2445" y="1046"/>
                  </a:lnTo>
                  <a:lnTo>
                    <a:pt x="2439" y="1009"/>
                  </a:lnTo>
                  <a:lnTo>
                    <a:pt x="2432" y="972"/>
                  </a:lnTo>
                  <a:lnTo>
                    <a:pt x="2423" y="936"/>
                  </a:lnTo>
                  <a:lnTo>
                    <a:pt x="2413" y="900"/>
                  </a:lnTo>
                  <a:lnTo>
                    <a:pt x="2403" y="865"/>
                  </a:lnTo>
                  <a:lnTo>
                    <a:pt x="2391" y="830"/>
                  </a:lnTo>
                  <a:lnTo>
                    <a:pt x="2380" y="795"/>
                  </a:lnTo>
                  <a:lnTo>
                    <a:pt x="2366" y="760"/>
                  </a:lnTo>
                  <a:lnTo>
                    <a:pt x="2350" y="726"/>
                  </a:lnTo>
                  <a:lnTo>
                    <a:pt x="2335" y="692"/>
                  </a:lnTo>
                  <a:lnTo>
                    <a:pt x="2318" y="659"/>
                  </a:lnTo>
                  <a:lnTo>
                    <a:pt x="2300" y="627"/>
                  </a:lnTo>
                  <a:lnTo>
                    <a:pt x="2282" y="594"/>
                  </a:lnTo>
                  <a:lnTo>
                    <a:pt x="2262" y="563"/>
                  </a:lnTo>
                  <a:lnTo>
                    <a:pt x="2242" y="532"/>
                  </a:lnTo>
                  <a:lnTo>
                    <a:pt x="2220" y="502"/>
                  </a:lnTo>
                  <a:lnTo>
                    <a:pt x="2198" y="472"/>
                  </a:lnTo>
                  <a:lnTo>
                    <a:pt x="2174" y="442"/>
                  </a:lnTo>
                  <a:lnTo>
                    <a:pt x="2150" y="414"/>
                  </a:lnTo>
                  <a:lnTo>
                    <a:pt x="2125" y="388"/>
                  </a:lnTo>
                  <a:lnTo>
                    <a:pt x="2098" y="361"/>
                  </a:lnTo>
                  <a:lnTo>
                    <a:pt x="2073" y="335"/>
                  </a:lnTo>
                  <a:lnTo>
                    <a:pt x="2045" y="309"/>
                  </a:lnTo>
                  <a:lnTo>
                    <a:pt x="2017" y="285"/>
                  </a:lnTo>
                  <a:lnTo>
                    <a:pt x="1988" y="262"/>
                  </a:lnTo>
                  <a:lnTo>
                    <a:pt x="1958" y="239"/>
                  </a:lnTo>
                  <a:lnTo>
                    <a:pt x="1928" y="218"/>
                  </a:lnTo>
                  <a:lnTo>
                    <a:pt x="1897" y="197"/>
                  </a:lnTo>
                  <a:lnTo>
                    <a:pt x="1865" y="178"/>
                  </a:lnTo>
                  <a:lnTo>
                    <a:pt x="1834" y="159"/>
                  </a:lnTo>
                  <a:lnTo>
                    <a:pt x="1801" y="141"/>
                  </a:lnTo>
                  <a:lnTo>
                    <a:pt x="1768" y="124"/>
                  </a:lnTo>
                  <a:lnTo>
                    <a:pt x="1734" y="109"/>
                  </a:lnTo>
                  <a:lnTo>
                    <a:pt x="1701" y="94"/>
                  </a:lnTo>
                  <a:lnTo>
                    <a:pt x="1666" y="81"/>
                  </a:lnTo>
                  <a:lnTo>
                    <a:pt x="1631" y="68"/>
                  </a:lnTo>
                  <a:lnTo>
                    <a:pt x="1596" y="56"/>
                  </a:lnTo>
                  <a:lnTo>
                    <a:pt x="1559" y="46"/>
                  </a:lnTo>
                  <a:lnTo>
                    <a:pt x="1523" y="36"/>
                  </a:lnTo>
                  <a:lnTo>
                    <a:pt x="1487" y="28"/>
                  </a:lnTo>
                  <a:lnTo>
                    <a:pt x="1451" y="20"/>
                  </a:lnTo>
                  <a:lnTo>
                    <a:pt x="1415" y="14"/>
                  </a:lnTo>
                  <a:lnTo>
                    <a:pt x="1377" y="10"/>
                  </a:lnTo>
                  <a:lnTo>
                    <a:pt x="1341" y="5"/>
                  </a:lnTo>
                  <a:lnTo>
                    <a:pt x="1304" y="3"/>
                  </a:lnTo>
                  <a:lnTo>
                    <a:pt x="1267" y="0"/>
                  </a:lnTo>
                  <a:lnTo>
                    <a:pt x="1229" y="0"/>
                  </a:lnTo>
                  <a:lnTo>
                    <a:pt x="1192" y="0"/>
                  </a:lnTo>
                  <a:lnTo>
                    <a:pt x="1156" y="3"/>
                  </a:lnTo>
                  <a:lnTo>
                    <a:pt x="1118" y="5"/>
                  </a:lnTo>
                  <a:lnTo>
                    <a:pt x="1081" y="10"/>
                  </a:lnTo>
                  <a:lnTo>
                    <a:pt x="1045" y="14"/>
                  </a:lnTo>
                  <a:lnTo>
                    <a:pt x="1008" y="20"/>
                  </a:lnTo>
                  <a:lnTo>
                    <a:pt x="971" y="28"/>
                  </a:lnTo>
                  <a:lnTo>
                    <a:pt x="935" y="36"/>
                  </a:lnTo>
                  <a:lnTo>
                    <a:pt x="899" y="46"/>
                  </a:lnTo>
                  <a:lnTo>
                    <a:pt x="864" y="56"/>
                  </a:lnTo>
                  <a:lnTo>
                    <a:pt x="828" y="68"/>
                  </a:lnTo>
                  <a:lnTo>
                    <a:pt x="794" y="81"/>
                  </a:lnTo>
                  <a:lnTo>
                    <a:pt x="759" y="94"/>
                  </a:lnTo>
                  <a:lnTo>
                    <a:pt x="725" y="109"/>
                  </a:lnTo>
                  <a:lnTo>
                    <a:pt x="691" y="124"/>
                  </a:lnTo>
                  <a:lnTo>
                    <a:pt x="658" y="141"/>
                  </a:lnTo>
                  <a:lnTo>
                    <a:pt x="626" y="159"/>
                  </a:lnTo>
                  <a:lnTo>
                    <a:pt x="593" y="178"/>
                  </a:lnTo>
                  <a:lnTo>
                    <a:pt x="562" y="197"/>
                  </a:lnTo>
                  <a:lnTo>
                    <a:pt x="532" y="218"/>
                  </a:lnTo>
                  <a:lnTo>
                    <a:pt x="501" y="239"/>
                  </a:lnTo>
                  <a:lnTo>
                    <a:pt x="471" y="262"/>
                  </a:lnTo>
                  <a:lnTo>
                    <a:pt x="443" y="285"/>
                  </a:lnTo>
                  <a:lnTo>
                    <a:pt x="414" y="309"/>
                  </a:lnTo>
                  <a:lnTo>
                    <a:pt x="387" y="335"/>
                  </a:lnTo>
                  <a:lnTo>
                    <a:pt x="360" y="361"/>
                  </a:lnTo>
                  <a:lnTo>
                    <a:pt x="334" y="388"/>
                  </a:lnTo>
                  <a:lnTo>
                    <a:pt x="309" y="414"/>
                  </a:lnTo>
                  <a:lnTo>
                    <a:pt x="285" y="442"/>
                  </a:lnTo>
                  <a:lnTo>
                    <a:pt x="262" y="472"/>
                  </a:lnTo>
                  <a:lnTo>
                    <a:pt x="239" y="502"/>
                  </a:lnTo>
                  <a:lnTo>
                    <a:pt x="218" y="532"/>
                  </a:lnTo>
                  <a:lnTo>
                    <a:pt x="197" y="563"/>
                  </a:lnTo>
                  <a:lnTo>
                    <a:pt x="177" y="594"/>
                  </a:lnTo>
                  <a:lnTo>
                    <a:pt x="158" y="627"/>
                  </a:lnTo>
                  <a:lnTo>
                    <a:pt x="141" y="659"/>
                  </a:lnTo>
                  <a:lnTo>
                    <a:pt x="124" y="692"/>
                  </a:lnTo>
                  <a:lnTo>
                    <a:pt x="108" y="726"/>
                  </a:lnTo>
                  <a:lnTo>
                    <a:pt x="94" y="760"/>
                  </a:lnTo>
                  <a:lnTo>
                    <a:pt x="80" y="795"/>
                  </a:lnTo>
                  <a:lnTo>
                    <a:pt x="67" y="830"/>
                  </a:lnTo>
                  <a:lnTo>
                    <a:pt x="56" y="865"/>
                  </a:lnTo>
                  <a:lnTo>
                    <a:pt x="45" y="900"/>
                  </a:lnTo>
                  <a:lnTo>
                    <a:pt x="36" y="936"/>
                  </a:lnTo>
                  <a:lnTo>
                    <a:pt x="28" y="972"/>
                  </a:lnTo>
                  <a:lnTo>
                    <a:pt x="21" y="1009"/>
                  </a:lnTo>
                  <a:lnTo>
                    <a:pt x="14" y="1046"/>
                  </a:lnTo>
                  <a:lnTo>
                    <a:pt x="9" y="1083"/>
                  </a:lnTo>
                  <a:lnTo>
                    <a:pt x="5" y="1119"/>
                  </a:lnTo>
                  <a:lnTo>
                    <a:pt x="2" y="1156"/>
                  </a:lnTo>
                  <a:lnTo>
                    <a:pt x="1" y="1194"/>
                  </a:lnTo>
                  <a:lnTo>
                    <a:pt x="0" y="1231"/>
                  </a:lnTo>
                  <a:lnTo>
                    <a:pt x="1" y="1268"/>
                  </a:lnTo>
                  <a:lnTo>
                    <a:pt x="2" y="1305"/>
                  </a:lnTo>
                  <a:lnTo>
                    <a:pt x="5" y="1342"/>
                  </a:lnTo>
                  <a:lnTo>
                    <a:pt x="9" y="1379"/>
                  </a:lnTo>
                  <a:lnTo>
                    <a:pt x="14" y="1415"/>
                  </a:lnTo>
                  <a:lnTo>
                    <a:pt x="21" y="1453"/>
                  </a:lnTo>
                  <a:lnTo>
                    <a:pt x="28" y="1489"/>
                  </a:lnTo>
                  <a:lnTo>
                    <a:pt x="36" y="1525"/>
                  </a:lnTo>
                  <a:lnTo>
                    <a:pt x="45" y="1561"/>
                  </a:lnTo>
                  <a:lnTo>
                    <a:pt x="56" y="1596"/>
                  </a:lnTo>
                  <a:lnTo>
                    <a:pt x="67" y="1632"/>
                  </a:lnTo>
                  <a:lnTo>
                    <a:pt x="80" y="1667"/>
                  </a:lnTo>
                  <a:lnTo>
                    <a:pt x="94" y="1701"/>
                  </a:lnTo>
                  <a:lnTo>
                    <a:pt x="108" y="1736"/>
                  </a:lnTo>
                  <a:lnTo>
                    <a:pt x="124" y="1769"/>
                  </a:lnTo>
                  <a:lnTo>
                    <a:pt x="141" y="1803"/>
                  </a:lnTo>
                  <a:lnTo>
                    <a:pt x="158" y="1835"/>
                  </a:lnTo>
                  <a:lnTo>
                    <a:pt x="177" y="1867"/>
                  </a:lnTo>
                  <a:lnTo>
                    <a:pt x="197" y="1898"/>
                  </a:lnTo>
                  <a:lnTo>
                    <a:pt x="218" y="1930"/>
                  </a:lnTo>
                  <a:lnTo>
                    <a:pt x="239" y="1960"/>
                  </a:lnTo>
                  <a:lnTo>
                    <a:pt x="262" y="1989"/>
                  </a:lnTo>
                  <a:lnTo>
                    <a:pt x="285" y="2019"/>
                  </a:lnTo>
                  <a:lnTo>
                    <a:pt x="309" y="2047"/>
                  </a:lnTo>
                  <a:lnTo>
                    <a:pt x="334" y="2075"/>
                  </a:lnTo>
                  <a:lnTo>
                    <a:pt x="360" y="2100"/>
                  </a:lnTo>
                  <a:lnTo>
                    <a:pt x="387" y="2127"/>
                  </a:lnTo>
                  <a:lnTo>
                    <a:pt x="414" y="2152"/>
                  </a:lnTo>
                  <a:lnTo>
                    <a:pt x="443" y="2176"/>
                  </a:lnTo>
                  <a:lnTo>
                    <a:pt x="471" y="2199"/>
                  </a:lnTo>
                  <a:lnTo>
                    <a:pt x="501" y="2222"/>
                  </a:lnTo>
                  <a:lnTo>
                    <a:pt x="532" y="2244"/>
                  </a:lnTo>
                  <a:lnTo>
                    <a:pt x="562" y="2264"/>
                  </a:lnTo>
                  <a:lnTo>
                    <a:pt x="593" y="2283"/>
                  </a:lnTo>
                  <a:lnTo>
                    <a:pt x="626" y="2302"/>
                  </a:lnTo>
                  <a:lnTo>
                    <a:pt x="658" y="2321"/>
                  </a:lnTo>
                  <a:lnTo>
                    <a:pt x="691" y="2337"/>
                  </a:lnTo>
                  <a:lnTo>
                    <a:pt x="725" y="2352"/>
                  </a:lnTo>
                  <a:lnTo>
                    <a:pt x="759" y="2367"/>
                  </a:lnTo>
                  <a:lnTo>
                    <a:pt x="794" y="2381"/>
                  </a:lnTo>
                  <a:lnTo>
                    <a:pt x="828" y="2394"/>
                  </a:lnTo>
                  <a:lnTo>
                    <a:pt x="864" y="2406"/>
                  </a:lnTo>
                  <a:lnTo>
                    <a:pt x="899" y="2416"/>
                  </a:lnTo>
                  <a:lnTo>
                    <a:pt x="935" y="2426"/>
                  </a:lnTo>
                  <a:lnTo>
                    <a:pt x="971" y="2434"/>
                  </a:lnTo>
                  <a:lnTo>
                    <a:pt x="1008" y="2441"/>
                  </a:lnTo>
                  <a:lnTo>
                    <a:pt x="1045" y="2447"/>
                  </a:lnTo>
                  <a:lnTo>
                    <a:pt x="1081" y="2453"/>
                  </a:lnTo>
                  <a:lnTo>
                    <a:pt x="1118" y="2456"/>
                  </a:lnTo>
                  <a:lnTo>
                    <a:pt x="1156" y="2458"/>
                  </a:lnTo>
                  <a:lnTo>
                    <a:pt x="1192" y="2461"/>
                  </a:lnTo>
                  <a:lnTo>
                    <a:pt x="1229" y="2461"/>
                  </a:lnTo>
                  <a:lnTo>
                    <a:pt x="1267" y="2461"/>
                  </a:lnTo>
                  <a:lnTo>
                    <a:pt x="1304" y="2458"/>
                  </a:lnTo>
                  <a:lnTo>
                    <a:pt x="1341" y="2456"/>
                  </a:lnTo>
                  <a:lnTo>
                    <a:pt x="1377" y="2453"/>
                  </a:lnTo>
                  <a:lnTo>
                    <a:pt x="1415" y="2447"/>
                  </a:lnTo>
                  <a:lnTo>
                    <a:pt x="1451" y="2441"/>
                  </a:lnTo>
                  <a:lnTo>
                    <a:pt x="1487" y="2434"/>
                  </a:lnTo>
                  <a:lnTo>
                    <a:pt x="1523" y="2426"/>
                  </a:lnTo>
                  <a:lnTo>
                    <a:pt x="1559" y="2416"/>
                  </a:lnTo>
                  <a:lnTo>
                    <a:pt x="1596" y="2406"/>
                  </a:lnTo>
                  <a:lnTo>
                    <a:pt x="1631" y="2394"/>
                  </a:lnTo>
                  <a:lnTo>
                    <a:pt x="1666" y="2381"/>
                  </a:lnTo>
                  <a:lnTo>
                    <a:pt x="1701" y="2367"/>
                  </a:lnTo>
                  <a:lnTo>
                    <a:pt x="1734" y="2352"/>
                  </a:lnTo>
                  <a:lnTo>
                    <a:pt x="1768" y="2337"/>
                  </a:lnTo>
                  <a:lnTo>
                    <a:pt x="1801" y="2321"/>
                  </a:lnTo>
                  <a:lnTo>
                    <a:pt x="1834" y="2302"/>
                  </a:lnTo>
                  <a:lnTo>
                    <a:pt x="1865" y="2283"/>
                  </a:lnTo>
                  <a:lnTo>
                    <a:pt x="1897" y="2264"/>
                  </a:lnTo>
                  <a:lnTo>
                    <a:pt x="1928" y="2244"/>
                  </a:lnTo>
                  <a:lnTo>
                    <a:pt x="1958" y="2222"/>
                  </a:lnTo>
                  <a:lnTo>
                    <a:pt x="1988" y="2199"/>
                  </a:lnTo>
                  <a:lnTo>
                    <a:pt x="2017" y="2176"/>
                  </a:lnTo>
                  <a:lnTo>
                    <a:pt x="2045" y="2152"/>
                  </a:lnTo>
                  <a:lnTo>
                    <a:pt x="2073" y="2127"/>
                  </a:lnTo>
                  <a:lnTo>
                    <a:pt x="2098" y="2100"/>
                  </a:lnTo>
                  <a:lnTo>
                    <a:pt x="2125" y="2075"/>
                  </a:lnTo>
                  <a:lnTo>
                    <a:pt x="2150" y="2047"/>
                  </a:lnTo>
                  <a:lnTo>
                    <a:pt x="2174" y="2019"/>
                  </a:lnTo>
                  <a:lnTo>
                    <a:pt x="2198" y="1989"/>
                  </a:lnTo>
                  <a:lnTo>
                    <a:pt x="2220" y="1960"/>
                  </a:lnTo>
                  <a:lnTo>
                    <a:pt x="2242" y="1930"/>
                  </a:lnTo>
                  <a:lnTo>
                    <a:pt x="2262" y="1898"/>
                  </a:lnTo>
                  <a:lnTo>
                    <a:pt x="2282" y="1867"/>
                  </a:lnTo>
                  <a:lnTo>
                    <a:pt x="2300" y="1835"/>
                  </a:lnTo>
                  <a:lnTo>
                    <a:pt x="2318" y="1803"/>
                  </a:lnTo>
                  <a:lnTo>
                    <a:pt x="2335" y="1769"/>
                  </a:lnTo>
                  <a:lnTo>
                    <a:pt x="2350" y="1736"/>
                  </a:lnTo>
                  <a:lnTo>
                    <a:pt x="2366" y="1701"/>
                  </a:lnTo>
                  <a:lnTo>
                    <a:pt x="2380" y="1667"/>
                  </a:lnTo>
                  <a:lnTo>
                    <a:pt x="2391" y="1632"/>
                  </a:lnTo>
                  <a:lnTo>
                    <a:pt x="2403" y="1596"/>
                  </a:lnTo>
                  <a:lnTo>
                    <a:pt x="2413" y="1561"/>
                  </a:lnTo>
                  <a:lnTo>
                    <a:pt x="2423" y="1525"/>
                  </a:lnTo>
                  <a:lnTo>
                    <a:pt x="2432" y="1489"/>
                  </a:lnTo>
                  <a:lnTo>
                    <a:pt x="2439" y="1453"/>
                  </a:lnTo>
                  <a:lnTo>
                    <a:pt x="2445" y="1415"/>
                  </a:lnTo>
                  <a:lnTo>
                    <a:pt x="2450" y="1379"/>
                  </a:lnTo>
                  <a:lnTo>
                    <a:pt x="2454" y="1342"/>
                  </a:lnTo>
                  <a:lnTo>
                    <a:pt x="2457" y="1305"/>
                  </a:lnTo>
                  <a:lnTo>
                    <a:pt x="2459" y="1268"/>
                  </a:lnTo>
                  <a:lnTo>
                    <a:pt x="2459" y="1231"/>
                  </a:lnTo>
                </a:path>
              </a:pathLst>
            </a:custGeom>
            <a:noFill/>
            <a:ln w="28575" cap="flat" cmpd="sng">
              <a:solidFill>
                <a:srgbClr val="00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28" name="组合 327838">
              <a:extLst>
                <a:ext uri="{FF2B5EF4-FFF2-40B4-BE49-F238E27FC236}">
                  <a16:creationId xmlns:a16="http://schemas.microsoft.com/office/drawing/2014/main" id="{61465F40-EAD9-1EC4-70D2-368797899C46}"/>
                </a:ext>
              </a:extLst>
            </p:cNvPr>
            <p:cNvGrpSpPr/>
            <p:nvPr/>
          </p:nvGrpSpPr>
          <p:grpSpPr>
            <a:xfrm>
              <a:off x="4617" y="3166"/>
              <a:ext cx="305" cy="285"/>
              <a:chOff x="4617" y="3166"/>
              <a:chExt cx="305" cy="285"/>
            </a:xfrm>
          </p:grpSpPr>
          <p:sp>
            <p:nvSpPr>
              <p:cNvPr id="141" name="任意多边形 327839">
                <a:extLst>
                  <a:ext uri="{FF2B5EF4-FFF2-40B4-BE49-F238E27FC236}">
                    <a16:creationId xmlns:a16="http://schemas.microsoft.com/office/drawing/2014/main" id="{54A99C69-68A2-1D6C-F47D-A73071D0E385}"/>
                  </a:ext>
                </a:extLst>
              </p:cNvPr>
              <p:cNvSpPr>
                <a:spLocks noChangeAspect="1"/>
              </p:cNvSpPr>
              <p:nvPr/>
            </p:nvSpPr>
            <p:spPr>
              <a:xfrm>
                <a:off x="4617" y="3418"/>
                <a:ext cx="67" cy="33"/>
              </a:xfrm>
              <a:custGeom>
                <a:avLst/>
                <a:gdLst/>
                <a:ahLst/>
                <a:cxnLst/>
                <a:rect l="0" t="0" r="0" b="0"/>
                <a:pathLst>
                  <a:path w="692" h="339">
                    <a:moveTo>
                      <a:pt x="0" y="339"/>
                    </a:moveTo>
                    <a:lnTo>
                      <a:pt x="65" y="312"/>
                    </a:lnTo>
                    <a:lnTo>
                      <a:pt x="130" y="283"/>
                    </a:lnTo>
                    <a:lnTo>
                      <a:pt x="196" y="254"/>
                    </a:lnTo>
                    <a:lnTo>
                      <a:pt x="260" y="224"/>
                    </a:lnTo>
                    <a:lnTo>
                      <a:pt x="324" y="194"/>
                    </a:lnTo>
                    <a:lnTo>
                      <a:pt x="388" y="163"/>
                    </a:lnTo>
                    <a:lnTo>
                      <a:pt x="451" y="130"/>
                    </a:lnTo>
                    <a:lnTo>
                      <a:pt x="515" y="97"/>
                    </a:lnTo>
                    <a:lnTo>
                      <a:pt x="577" y="65"/>
                    </a:lnTo>
                    <a:lnTo>
                      <a:pt x="640" y="30"/>
                    </a:lnTo>
                    <a:lnTo>
                      <a:pt x="692" y="0"/>
                    </a:lnTo>
                  </a:path>
                </a:pathLst>
              </a:custGeom>
              <a:noFill/>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2" name="任意多边形 327840">
                <a:extLst>
                  <a:ext uri="{FF2B5EF4-FFF2-40B4-BE49-F238E27FC236}">
                    <a16:creationId xmlns:a16="http://schemas.microsoft.com/office/drawing/2014/main" id="{72E53CFE-9C5B-35D0-7F40-59F61525499E}"/>
                  </a:ext>
                </a:extLst>
              </p:cNvPr>
              <p:cNvSpPr>
                <a:spLocks noChangeAspect="1"/>
              </p:cNvSpPr>
              <p:nvPr/>
            </p:nvSpPr>
            <p:spPr>
              <a:xfrm>
                <a:off x="4703" y="3393"/>
                <a:ext cx="20" cy="13"/>
              </a:xfrm>
              <a:custGeom>
                <a:avLst/>
                <a:gdLst/>
                <a:ahLst/>
                <a:cxnLst/>
                <a:rect l="0" t="0" r="0" b="0"/>
                <a:pathLst>
                  <a:path w="201" h="131">
                    <a:moveTo>
                      <a:pt x="0" y="131"/>
                    </a:moveTo>
                    <a:lnTo>
                      <a:pt x="49" y="100"/>
                    </a:lnTo>
                    <a:lnTo>
                      <a:pt x="108" y="61"/>
                    </a:lnTo>
                    <a:lnTo>
                      <a:pt x="168" y="23"/>
                    </a:lnTo>
                    <a:lnTo>
                      <a:pt x="201" y="0"/>
                    </a:lnTo>
                  </a:path>
                </a:pathLst>
              </a:custGeom>
              <a:noFill/>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3" name="任意多边形 327841">
                <a:extLst>
                  <a:ext uri="{FF2B5EF4-FFF2-40B4-BE49-F238E27FC236}">
                    <a16:creationId xmlns:a16="http://schemas.microsoft.com/office/drawing/2014/main" id="{7829CE58-02B3-2E73-E5D9-DD8E128C58F4}"/>
                  </a:ext>
                </a:extLst>
              </p:cNvPr>
              <p:cNvSpPr>
                <a:spLocks noChangeAspect="1"/>
              </p:cNvSpPr>
              <p:nvPr/>
            </p:nvSpPr>
            <p:spPr>
              <a:xfrm>
                <a:off x="4741" y="3286"/>
                <a:ext cx="102" cy="95"/>
              </a:xfrm>
              <a:custGeom>
                <a:avLst/>
                <a:gdLst/>
                <a:ahLst/>
                <a:cxnLst/>
                <a:rect l="0" t="0" r="0" b="0"/>
                <a:pathLst>
                  <a:path w="1047" h="977">
                    <a:moveTo>
                      <a:pt x="0" y="977"/>
                    </a:moveTo>
                    <a:lnTo>
                      <a:pt x="5" y="973"/>
                    </a:lnTo>
                    <a:lnTo>
                      <a:pt x="62" y="930"/>
                    </a:lnTo>
                    <a:lnTo>
                      <a:pt x="119" y="887"/>
                    </a:lnTo>
                    <a:lnTo>
                      <a:pt x="175" y="844"/>
                    </a:lnTo>
                    <a:lnTo>
                      <a:pt x="230" y="799"/>
                    </a:lnTo>
                    <a:lnTo>
                      <a:pt x="285" y="754"/>
                    </a:lnTo>
                    <a:lnTo>
                      <a:pt x="340" y="708"/>
                    </a:lnTo>
                    <a:lnTo>
                      <a:pt x="394" y="662"/>
                    </a:lnTo>
                    <a:lnTo>
                      <a:pt x="447" y="615"/>
                    </a:lnTo>
                    <a:lnTo>
                      <a:pt x="500" y="567"/>
                    </a:lnTo>
                    <a:lnTo>
                      <a:pt x="552" y="518"/>
                    </a:lnTo>
                    <a:lnTo>
                      <a:pt x="604" y="470"/>
                    </a:lnTo>
                    <a:lnTo>
                      <a:pt x="655" y="420"/>
                    </a:lnTo>
                    <a:lnTo>
                      <a:pt x="706" y="370"/>
                    </a:lnTo>
                    <a:lnTo>
                      <a:pt x="755" y="320"/>
                    </a:lnTo>
                    <a:lnTo>
                      <a:pt x="805" y="269"/>
                    </a:lnTo>
                    <a:lnTo>
                      <a:pt x="854" y="217"/>
                    </a:lnTo>
                    <a:lnTo>
                      <a:pt x="902" y="165"/>
                    </a:lnTo>
                    <a:lnTo>
                      <a:pt x="950" y="112"/>
                    </a:lnTo>
                    <a:lnTo>
                      <a:pt x="997" y="59"/>
                    </a:lnTo>
                    <a:lnTo>
                      <a:pt x="1043" y="5"/>
                    </a:lnTo>
                    <a:lnTo>
                      <a:pt x="1047" y="0"/>
                    </a:lnTo>
                  </a:path>
                </a:pathLst>
              </a:custGeom>
              <a:noFill/>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4" name="任意多边形 327842">
                <a:extLst>
                  <a:ext uri="{FF2B5EF4-FFF2-40B4-BE49-F238E27FC236}">
                    <a16:creationId xmlns:a16="http://schemas.microsoft.com/office/drawing/2014/main" id="{D7E2C29A-D946-D671-0FFA-675279AA328B}"/>
                  </a:ext>
                </a:extLst>
              </p:cNvPr>
              <p:cNvSpPr>
                <a:spLocks noChangeAspect="1"/>
              </p:cNvSpPr>
              <p:nvPr/>
            </p:nvSpPr>
            <p:spPr>
              <a:xfrm>
                <a:off x="4857" y="3249"/>
                <a:ext cx="14" cy="19"/>
              </a:xfrm>
              <a:custGeom>
                <a:avLst/>
                <a:gdLst/>
                <a:ahLst/>
                <a:cxnLst/>
                <a:rect l="0" t="0" r="0" b="0"/>
                <a:pathLst>
                  <a:path w="145" h="192">
                    <a:moveTo>
                      <a:pt x="0" y="192"/>
                    </a:moveTo>
                    <a:lnTo>
                      <a:pt x="25" y="160"/>
                    </a:lnTo>
                    <a:lnTo>
                      <a:pt x="68" y="104"/>
                    </a:lnTo>
                    <a:lnTo>
                      <a:pt x="111" y="47"/>
                    </a:lnTo>
                    <a:lnTo>
                      <a:pt x="145" y="0"/>
                    </a:lnTo>
                  </a:path>
                </a:pathLst>
              </a:custGeom>
              <a:noFill/>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5" name="任意多边形 327843">
                <a:extLst>
                  <a:ext uri="{FF2B5EF4-FFF2-40B4-BE49-F238E27FC236}">
                    <a16:creationId xmlns:a16="http://schemas.microsoft.com/office/drawing/2014/main" id="{9AA706D9-3766-AA9A-40EE-58C14B526663}"/>
                  </a:ext>
                </a:extLst>
              </p:cNvPr>
              <p:cNvSpPr>
                <a:spLocks noChangeAspect="1"/>
              </p:cNvSpPr>
              <p:nvPr/>
            </p:nvSpPr>
            <p:spPr>
              <a:xfrm>
                <a:off x="4884" y="3166"/>
                <a:ext cx="38" cy="64"/>
              </a:xfrm>
              <a:custGeom>
                <a:avLst/>
                <a:gdLst/>
                <a:ahLst/>
                <a:cxnLst/>
                <a:rect l="0" t="0" r="0" b="0"/>
                <a:pathLst>
                  <a:path w="387" h="667">
                    <a:moveTo>
                      <a:pt x="0" y="667"/>
                    </a:moveTo>
                    <a:lnTo>
                      <a:pt x="33" y="617"/>
                    </a:lnTo>
                    <a:lnTo>
                      <a:pt x="72" y="558"/>
                    </a:lnTo>
                    <a:lnTo>
                      <a:pt x="110" y="497"/>
                    </a:lnTo>
                    <a:lnTo>
                      <a:pt x="146" y="436"/>
                    </a:lnTo>
                    <a:lnTo>
                      <a:pt x="184" y="376"/>
                    </a:lnTo>
                    <a:lnTo>
                      <a:pt x="219" y="314"/>
                    </a:lnTo>
                    <a:lnTo>
                      <a:pt x="254" y="252"/>
                    </a:lnTo>
                    <a:lnTo>
                      <a:pt x="287" y="190"/>
                    </a:lnTo>
                    <a:lnTo>
                      <a:pt x="321" y="127"/>
                    </a:lnTo>
                    <a:lnTo>
                      <a:pt x="354" y="64"/>
                    </a:lnTo>
                    <a:lnTo>
                      <a:pt x="387" y="0"/>
                    </a:lnTo>
                  </a:path>
                </a:pathLst>
              </a:custGeom>
              <a:noFill/>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6" name="直接连接符 327844">
                <a:extLst>
                  <a:ext uri="{FF2B5EF4-FFF2-40B4-BE49-F238E27FC236}">
                    <a16:creationId xmlns:a16="http://schemas.microsoft.com/office/drawing/2014/main" id="{1AE81FC4-8F61-2FFD-6776-1ECBD64FBBA5}"/>
                  </a:ext>
                </a:extLst>
              </p:cNvPr>
              <p:cNvSpPr>
                <a:spLocks noChangeAspect="1"/>
              </p:cNvSpPr>
              <p:nvPr/>
            </p:nvSpPr>
            <p:spPr>
              <a:xfrm>
                <a:off x="4677" y="3188"/>
                <a:ext cx="97" cy="98"/>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7" name="直接连接符 327845">
                <a:extLst>
                  <a:ext uri="{FF2B5EF4-FFF2-40B4-BE49-F238E27FC236}">
                    <a16:creationId xmlns:a16="http://schemas.microsoft.com/office/drawing/2014/main" id="{64039169-0029-D531-6CA2-F1B8572CAA6D}"/>
                  </a:ext>
                </a:extLst>
              </p:cNvPr>
              <p:cNvSpPr>
                <a:spLocks noChangeAspect="1"/>
              </p:cNvSpPr>
              <p:nvPr/>
            </p:nvSpPr>
            <p:spPr>
              <a:xfrm>
                <a:off x="4790" y="3302"/>
                <a:ext cx="17" cy="16"/>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8" name="直接连接符 327846">
                <a:extLst>
                  <a:ext uri="{FF2B5EF4-FFF2-40B4-BE49-F238E27FC236}">
                    <a16:creationId xmlns:a16="http://schemas.microsoft.com/office/drawing/2014/main" id="{56447FC4-9898-C658-4663-7453E48895C7}"/>
                  </a:ext>
                </a:extLst>
              </p:cNvPr>
              <p:cNvSpPr>
                <a:spLocks noChangeAspect="1"/>
              </p:cNvSpPr>
              <p:nvPr/>
            </p:nvSpPr>
            <p:spPr>
              <a:xfrm>
                <a:off x="4823" y="3334"/>
                <a:ext cx="97" cy="98"/>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29" name="组合 327847">
              <a:extLst>
                <a:ext uri="{FF2B5EF4-FFF2-40B4-BE49-F238E27FC236}">
                  <a16:creationId xmlns:a16="http://schemas.microsoft.com/office/drawing/2014/main" id="{FA01BE0E-C458-756B-3AB5-28BCB3E81BCE}"/>
                </a:ext>
              </a:extLst>
            </p:cNvPr>
            <p:cNvGrpSpPr/>
            <p:nvPr/>
          </p:nvGrpSpPr>
          <p:grpSpPr>
            <a:xfrm>
              <a:off x="3600" y="2901"/>
              <a:ext cx="1560" cy="0"/>
              <a:chOff x="3672" y="2901"/>
              <a:chExt cx="1560" cy="0"/>
            </a:xfrm>
          </p:grpSpPr>
          <p:sp>
            <p:nvSpPr>
              <p:cNvPr id="131" name="直接连接符 327848">
                <a:extLst>
                  <a:ext uri="{FF2B5EF4-FFF2-40B4-BE49-F238E27FC236}">
                    <a16:creationId xmlns:a16="http://schemas.microsoft.com/office/drawing/2014/main" id="{6858C182-A753-13C1-4389-90202E0E84A9}"/>
                  </a:ext>
                </a:extLst>
              </p:cNvPr>
              <p:cNvSpPr>
                <a:spLocks noChangeAspect="1"/>
              </p:cNvSpPr>
              <p:nvPr/>
            </p:nvSpPr>
            <p:spPr>
              <a:xfrm>
                <a:off x="3672" y="2901"/>
                <a:ext cx="202" cy="0"/>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2" name="直接连接符 327849">
                <a:extLst>
                  <a:ext uri="{FF2B5EF4-FFF2-40B4-BE49-F238E27FC236}">
                    <a16:creationId xmlns:a16="http://schemas.microsoft.com/office/drawing/2014/main" id="{76095495-F3B8-7B18-55B8-6E06EE9F7E8B}"/>
                  </a:ext>
                </a:extLst>
              </p:cNvPr>
              <p:cNvSpPr>
                <a:spLocks noChangeAspect="1"/>
              </p:cNvSpPr>
              <p:nvPr/>
            </p:nvSpPr>
            <p:spPr>
              <a:xfrm>
                <a:off x="3912" y="2901"/>
                <a:ext cx="39" cy="0"/>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3" name="直接连接符 327850">
                <a:extLst>
                  <a:ext uri="{FF2B5EF4-FFF2-40B4-BE49-F238E27FC236}">
                    <a16:creationId xmlns:a16="http://schemas.microsoft.com/office/drawing/2014/main" id="{495D76A0-C1B8-1267-BF8F-67AF1B5449C6}"/>
                  </a:ext>
                </a:extLst>
              </p:cNvPr>
              <p:cNvSpPr>
                <a:spLocks noChangeAspect="1"/>
              </p:cNvSpPr>
              <p:nvPr/>
            </p:nvSpPr>
            <p:spPr>
              <a:xfrm>
                <a:off x="3989" y="2901"/>
                <a:ext cx="232" cy="0"/>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4" name="直接连接符 327851">
                <a:extLst>
                  <a:ext uri="{FF2B5EF4-FFF2-40B4-BE49-F238E27FC236}">
                    <a16:creationId xmlns:a16="http://schemas.microsoft.com/office/drawing/2014/main" id="{45838424-F453-1701-A742-B25428C1CF7A}"/>
                  </a:ext>
                </a:extLst>
              </p:cNvPr>
              <p:cNvSpPr>
                <a:spLocks noChangeAspect="1"/>
              </p:cNvSpPr>
              <p:nvPr/>
            </p:nvSpPr>
            <p:spPr>
              <a:xfrm>
                <a:off x="4259" y="2901"/>
                <a:ext cx="39" cy="0"/>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5" name="直接连接符 327852">
                <a:extLst>
                  <a:ext uri="{FF2B5EF4-FFF2-40B4-BE49-F238E27FC236}">
                    <a16:creationId xmlns:a16="http://schemas.microsoft.com/office/drawing/2014/main" id="{B643E468-D8D9-E4AB-7F59-3F7D01D93652}"/>
                  </a:ext>
                </a:extLst>
              </p:cNvPr>
              <p:cNvSpPr>
                <a:spLocks noChangeAspect="1"/>
              </p:cNvSpPr>
              <p:nvPr/>
            </p:nvSpPr>
            <p:spPr>
              <a:xfrm>
                <a:off x="4337" y="2901"/>
                <a:ext cx="231" cy="0"/>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6" name="直接连接符 327853">
                <a:extLst>
                  <a:ext uri="{FF2B5EF4-FFF2-40B4-BE49-F238E27FC236}">
                    <a16:creationId xmlns:a16="http://schemas.microsoft.com/office/drawing/2014/main" id="{1A0464DC-4B49-C48B-29A8-7281EF8A33F4}"/>
                  </a:ext>
                </a:extLst>
              </p:cNvPr>
              <p:cNvSpPr>
                <a:spLocks noChangeAspect="1"/>
              </p:cNvSpPr>
              <p:nvPr/>
            </p:nvSpPr>
            <p:spPr>
              <a:xfrm>
                <a:off x="4606" y="2901"/>
                <a:ext cx="39" cy="0"/>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7" name="直接连接符 327854">
                <a:extLst>
                  <a:ext uri="{FF2B5EF4-FFF2-40B4-BE49-F238E27FC236}">
                    <a16:creationId xmlns:a16="http://schemas.microsoft.com/office/drawing/2014/main" id="{2612BB15-C632-0E04-5B57-C66409C5F26C}"/>
                  </a:ext>
                </a:extLst>
              </p:cNvPr>
              <p:cNvSpPr>
                <a:spLocks noChangeAspect="1"/>
              </p:cNvSpPr>
              <p:nvPr/>
            </p:nvSpPr>
            <p:spPr>
              <a:xfrm>
                <a:off x="4684" y="2901"/>
                <a:ext cx="231" cy="0"/>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8" name="直接连接符 327855">
                <a:extLst>
                  <a:ext uri="{FF2B5EF4-FFF2-40B4-BE49-F238E27FC236}">
                    <a16:creationId xmlns:a16="http://schemas.microsoft.com/office/drawing/2014/main" id="{46395800-C6C7-58C5-2FCD-4A41995E7683}"/>
                  </a:ext>
                </a:extLst>
              </p:cNvPr>
              <p:cNvSpPr>
                <a:spLocks noChangeAspect="1"/>
              </p:cNvSpPr>
              <p:nvPr/>
            </p:nvSpPr>
            <p:spPr>
              <a:xfrm>
                <a:off x="4953" y="2901"/>
                <a:ext cx="39" cy="0"/>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9" name="直接连接符 327856">
                <a:extLst>
                  <a:ext uri="{FF2B5EF4-FFF2-40B4-BE49-F238E27FC236}">
                    <a16:creationId xmlns:a16="http://schemas.microsoft.com/office/drawing/2014/main" id="{1482E69C-0AAF-988E-EE58-CD055AE3FB50}"/>
                  </a:ext>
                </a:extLst>
              </p:cNvPr>
              <p:cNvSpPr>
                <a:spLocks noChangeAspect="1"/>
              </p:cNvSpPr>
              <p:nvPr/>
            </p:nvSpPr>
            <p:spPr>
              <a:xfrm>
                <a:off x="5031" y="2901"/>
                <a:ext cx="201" cy="0"/>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0" name="直接连接符 327857">
                <a:extLst>
                  <a:ext uri="{FF2B5EF4-FFF2-40B4-BE49-F238E27FC236}">
                    <a16:creationId xmlns:a16="http://schemas.microsoft.com/office/drawing/2014/main" id="{A2E3F27D-1CBB-BE61-AC0D-961CE6F2B769}"/>
                  </a:ext>
                </a:extLst>
              </p:cNvPr>
              <p:cNvSpPr>
                <a:spLocks noChangeAspect="1"/>
              </p:cNvSpPr>
              <p:nvPr/>
            </p:nvSpPr>
            <p:spPr>
              <a:xfrm>
                <a:off x="4706" y="2901"/>
                <a:ext cx="85" cy="0"/>
              </a:xfrm>
              <a:prstGeom prst="line">
                <a:avLst/>
              </a:prstGeom>
              <a:ln w="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30" name="直接连接符 327858">
              <a:extLst>
                <a:ext uri="{FF2B5EF4-FFF2-40B4-BE49-F238E27FC236}">
                  <a16:creationId xmlns:a16="http://schemas.microsoft.com/office/drawing/2014/main" id="{81C8B9A3-9087-E257-33CB-A453742DFAE0}"/>
                </a:ext>
              </a:extLst>
            </p:cNvPr>
            <p:cNvSpPr>
              <a:spLocks noChangeAspect="1"/>
            </p:cNvSpPr>
            <p:nvPr/>
          </p:nvSpPr>
          <p:spPr>
            <a:xfrm>
              <a:off x="3964" y="2262"/>
              <a:ext cx="851" cy="1"/>
            </a:xfrm>
            <a:prstGeom prst="line">
              <a:avLst/>
            </a:prstGeom>
            <a:ln w="28575" cap="flat" cmpd="sng">
              <a:solidFill>
                <a:srgbClr val="00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84" name="文本框 183">
            <a:extLst>
              <a:ext uri="{FF2B5EF4-FFF2-40B4-BE49-F238E27FC236}">
                <a16:creationId xmlns:a16="http://schemas.microsoft.com/office/drawing/2014/main" id="{86DD5F9A-5DD2-EE18-B106-1583F24674B4}"/>
              </a:ext>
            </a:extLst>
          </p:cNvPr>
          <p:cNvSpPr txBox="1"/>
          <p:nvPr/>
        </p:nvSpPr>
        <p:spPr>
          <a:xfrm>
            <a:off x="141676" y="691714"/>
            <a:ext cx="8633964" cy="707886"/>
          </a:xfrm>
          <a:prstGeom prst="rect">
            <a:avLst/>
          </a:prstGeom>
          <a:noFill/>
          <a:ln w="9525">
            <a:noFill/>
          </a:ln>
        </p:spPr>
        <p:txBody>
          <a:bodyPr wrap="square" anchor="t" anchorCtr="0">
            <a:spAutoFit/>
          </a:bodyPr>
          <a:lstStyle/>
          <a:p>
            <a:r>
              <a:rPr lang="en-US" altLang="zh-CN" b="1" dirty="0">
                <a:solidFill>
                  <a:srgbClr val="006699"/>
                </a:solidFill>
                <a:latin typeface="+mn-ea"/>
                <a:ea typeface="+mn-ea"/>
              </a:rPr>
              <a:t> </a:t>
            </a:r>
            <a:r>
              <a:rPr lang="en-US" altLang="zh-CN" b="1" dirty="0">
                <a:solidFill>
                  <a:srgbClr val="9933FF"/>
                </a:solidFill>
                <a:latin typeface="+mn-ea"/>
                <a:ea typeface="+mn-ea"/>
              </a:rPr>
              <a:t>1</a:t>
            </a:r>
            <a:r>
              <a:rPr lang="zh-CN" altLang="en-US" b="1" dirty="0">
                <a:solidFill>
                  <a:srgbClr val="9933FF"/>
                </a:solidFill>
                <a:latin typeface="+mn-ea"/>
                <a:ea typeface="+mn-ea"/>
              </a:rPr>
              <a:t>、结构特点：</a:t>
            </a:r>
            <a:r>
              <a:rPr lang="zh-CN" altLang="en-US" dirty="0">
                <a:latin typeface="隶书" panose="02010509060101010101" pitchFamily="49" charset="-122"/>
                <a:ea typeface="隶书" panose="02010509060101010101" pitchFamily="49" charset="-122"/>
              </a:rPr>
              <a:t>阀盖上有与管道连接的外螺纹；有方形凸缘，凸缘上有四个圆柱孔，是为阀盖与阀体连接时，安装双头螺柱而设置的。     </a:t>
            </a:r>
          </a:p>
        </p:txBody>
      </p:sp>
      <p:sp>
        <p:nvSpPr>
          <p:cNvPr id="185" name="文本框 327862">
            <a:extLst>
              <a:ext uri="{FF2B5EF4-FFF2-40B4-BE49-F238E27FC236}">
                <a16:creationId xmlns:a16="http://schemas.microsoft.com/office/drawing/2014/main" id="{1DF978A6-2662-0AB2-B495-434292156DEB}"/>
              </a:ext>
            </a:extLst>
          </p:cNvPr>
          <p:cNvSpPr txBox="1"/>
          <p:nvPr/>
        </p:nvSpPr>
        <p:spPr>
          <a:xfrm>
            <a:off x="974725" y="2384425"/>
            <a:ext cx="184150" cy="366713"/>
          </a:xfrm>
          <a:prstGeom prst="rect">
            <a:avLst/>
          </a:prstGeom>
          <a:noFill/>
          <a:ln w="9525">
            <a:noFill/>
          </a:ln>
        </p:spPr>
        <p:txBody>
          <a:bodyPr wrap="none" anchor="t" anchorCtr="0">
            <a:spAutoFit/>
          </a:bodyPr>
          <a:lstStyle/>
          <a:p>
            <a:endParaRPr lang="zh-CN" altLang="zh-CN" sz="1800" dirty="0">
              <a:solidFill>
                <a:srgbClr val="000000"/>
              </a:solidFill>
              <a:latin typeface="Times New Roman" panose="02020603050405020304" pitchFamily="18" charset="0"/>
            </a:endParaRPr>
          </a:p>
        </p:txBody>
      </p:sp>
      <p:sp>
        <p:nvSpPr>
          <p:cNvPr id="186" name="文本框 185">
            <a:extLst>
              <a:ext uri="{FF2B5EF4-FFF2-40B4-BE49-F238E27FC236}">
                <a16:creationId xmlns:a16="http://schemas.microsoft.com/office/drawing/2014/main" id="{4E410CD4-678C-2C3D-7680-5C27787A07B4}"/>
              </a:ext>
            </a:extLst>
          </p:cNvPr>
          <p:cNvSpPr txBox="1"/>
          <p:nvPr/>
        </p:nvSpPr>
        <p:spPr>
          <a:xfrm>
            <a:off x="351508" y="1769279"/>
            <a:ext cx="8633964" cy="1631216"/>
          </a:xfrm>
          <a:prstGeom prst="rect">
            <a:avLst/>
          </a:prstGeom>
          <a:noFill/>
          <a:ln w="9525">
            <a:noFill/>
          </a:ln>
        </p:spPr>
        <p:txBody>
          <a:bodyPr wrap="square" anchor="t" anchorCtr="0">
            <a:spAutoFit/>
          </a:bodyPr>
          <a:lstStyle/>
          <a:p>
            <a:pPr marL="342900" indent="-342900">
              <a:buFont typeface="Wingdings" panose="05000000000000000000" pitchFamily="2" charset="2"/>
              <a:buChar char="Ø"/>
            </a:pPr>
            <a:r>
              <a:rPr lang="zh-CN" altLang="en-US" b="1" dirty="0">
                <a:solidFill>
                  <a:srgbClr val="FF3300"/>
                </a:solidFill>
                <a:latin typeface="+mn-ea"/>
              </a:rPr>
              <a:t>主视图：</a:t>
            </a:r>
            <a:r>
              <a:rPr lang="zh-CN" altLang="en-US" dirty="0">
                <a:latin typeface="隶书" panose="02010509060101010101" pitchFamily="49" charset="-122"/>
                <a:ea typeface="隶书" panose="02010509060101010101" pitchFamily="49" charset="-122"/>
              </a:rPr>
              <a:t>盘盖类零件大多有回转体，且主要用车床加工，一般按</a:t>
            </a:r>
            <a:r>
              <a:rPr lang="zh-CN" altLang="en-US" dirty="0">
                <a:solidFill>
                  <a:srgbClr val="C00000"/>
                </a:solidFill>
                <a:latin typeface="隶书" panose="02010509060101010101" pitchFamily="49" charset="-122"/>
                <a:ea typeface="隶书" panose="02010509060101010101" pitchFamily="49" charset="-122"/>
              </a:rPr>
              <a:t>加工位置</a:t>
            </a:r>
            <a:r>
              <a:rPr lang="zh-CN" altLang="en-US" dirty="0">
                <a:latin typeface="隶书" panose="02010509060101010101" pitchFamily="49" charset="-122"/>
                <a:ea typeface="隶书" panose="02010509060101010101" pitchFamily="49" charset="-122"/>
              </a:rPr>
              <a:t>放置</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即使其</a:t>
            </a:r>
            <a:r>
              <a:rPr lang="zh-CN" altLang="en-US" dirty="0">
                <a:solidFill>
                  <a:srgbClr val="C00000"/>
                </a:solidFill>
                <a:latin typeface="隶书" panose="02010509060101010101" pitchFamily="49" charset="-122"/>
                <a:ea typeface="隶书" panose="02010509060101010101" pitchFamily="49" charset="-122"/>
              </a:rPr>
              <a:t>轴线水平</a:t>
            </a:r>
            <a:r>
              <a:rPr lang="zh-CN" altLang="en-US" dirty="0">
                <a:latin typeface="隶书" panose="02010509060101010101" pitchFamily="49" charset="-122"/>
                <a:ea typeface="隶书" panose="02010509060101010101" pitchFamily="49" charset="-122"/>
              </a:rPr>
              <a:t>。主视图有两种选择，一种以剖视图作为主视图；一种以外形图作为主视图。经过比较：前者作为主视图较好，因为它层次分明，显示了外螺纹、各台阶孔的形状和位置；并且与主要的加工位置一致。</a:t>
            </a:r>
          </a:p>
        </p:txBody>
      </p:sp>
      <p:sp>
        <p:nvSpPr>
          <p:cNvPr id="187" name="文本框 186">
            <a:extLst>
              <a:ext uri="{FF2B5EF4-FFF2-40B4-BE49-F238E27FC236}">
                <a16:creationId xmlns:a16="http://schemas.microsoft.com/office/drawing/2014/main" id="{0AF7E912-43FF-781F-FF5B-D24120CD2649}"/>
              </a:ext>
            </a:extLst>
          </p:cNvPr>
          <p:cNvSpPr txBox="1"/>
          <p:nvPr/>
        </p:nvSpPr>
        <p:spPr>
          <a:xfrm>
            <a:off x="356738" y="5533964"/>
            <a:ext cx="8447980" cy="1323439"/>
          </a:xfrm>
          <a:prstGeom prst="rect">
            <a:avLst/>
          </a:prstGeom>
          <a:noFill/>
          <a:ln w="9525">
            <a:noFill/>
          </a:ln>
        </p:spPr>
        <p:txBody>
          <a:bodyPr wrap="square" anchor="t" anchorCtr="0">
            <a:spAutoFit/>
          </a:bodyPr>
          <a:lstStyle/>
          <a:p>
            <a:pPr marL="342900" indent="-342900">
              <a:buFont typeface="Wingdings" panose="05000000000000000000" pitchFamily="2" charset="2"/>
              <a:buChar char="Ø"/>
            </a:pPr>
            <a:r>
              <a:rPr lang="zh-CN" altLang="en-US" b="1" dirty="0">
                <a:solidFill>
                  <a:srgbClr val="FF0000"/>
                </a:solidFill>
                <a:latin typeface="+mn-ea"/>
              </a:rPr>
              <a:t>其它视图：</a:t>
            </a:r>
            <a:r>
              <a:rPr lang="zh-CN" altLang="en-US" dirty="0">
                <a:latin typeface="隶书" panose="02010509060101010101" pitchFamily="49" charset="-122"/>
                <a:ea typeface="隶书" panose="02010509060101010101" pitchFamily="49" charset="-122"/>
              </a:rPr>
              <a:t>由于盘盖类零件不仅大多有回转体，而且经常带有各种形状的凸缘、均布的圆孔、肋等局部结构，所以仅采用一个主视图，还不能完整地表达零件。此时，就需增加其它基本视图，如左视图或右视图。图例中采用了左视图表达凸缘和孔。</a:t>
            </a:r>
          </a:p>
        </p:txBody>
      </p:sp>
      <p:sp>
        <p:nvSpPr>
          <p:cNvPr id="188" name="文本框 187">
            <a:extLst>
              <a:ext uri="{FF2B5EF4-FFF2-40B4-BE49-F238E27FC236}">
                <a16:creationId xmlns:a16="http://schemas.microsoft.com/office/drawing/2014/main" id="{E353812D-AC36-8576-7EDF-86778BBCDDD3}"/>
              </a:ext>
            </a:extLst>
          </p:cNvPr>
          <p:cNvSpPr txBox="1"/>
          <p:nvPr/>
        </p:nvSpPr>
        <p:spPr>
          <a:xfrm>
            <a:off x="3959304" y="3048000"/>
            <a:ext cx="1158875" cy="396875"/>
          </a:xfrm>
          <a:prstGeom prst="rect">
            <a:avLst/>
          </a:prstGeom>
          <a:noFill/>
          <a:ln w="9525">
            <a:noFill/>
          </a:ln>
        </p:spPr>
        <p:txBody>
          <a:bodyPr anchor="t" anchorCtr="0">
            <a:spAutoFit/>
          </a:bodyPr>
          <a:lstStyle/>
          <a:p>
            <a:r>
              <a:rPr lang="zh-CN" altLang="en-US" b="1" dirty="0">
                <a:solidFill>
                  <a:srgbClr val="C00000"/>
                </a:solidFill>
                <a:latin typeface="黑体" panose="02010609060101010101" pitchFamily="49" charset="-122"/>
                <a:ea typeface="黑体" panose="02010609060101010101" pitchFamily="49" charset="-122"/>
              </a:rPr>
              <a:t>主视图</a:t>
            </a:r>
          </a:p>
        </p:txBody>
      </p:sp>
      <p:sp>
        <p:nvSpPr>
          <p:cNvPr id="189" name="文本框 188">
            <a:extLst>
              <a:ext uri="{FF2B5EF4-FFF2-40B4-BE49-F238E27FC236}">
                <a16:creationId xmlns:a16="http://schemas.microsoft.com/office/drawing/2014/main" id="{1CCA621F-1424-F354-3E4A-5DE9994C5527}"/>
              </a:ext>
            </a:extLst>
          </p:cNvPr>
          <p:cNvSpPr txBox="1"/>
          <p:nvPr/>
        </p:nvSpPr>
        <p:spPr>
          <a:xfrm>
            <a:off x="6542831" y="3046581"/>
            <a:ext cx="1311275" cy="396875"/>
          </a:xfrm>
          <a:prstGeom prst="rect">
            <a:avLst/>
          </a:prstGeom>
          <a:noFill/>
          <a:ln w="9525">
            <a:noFill/>
          </a:ln>
        </p:spPr>
        <p:txBody>
          <a:bodyPr anchor="t" anchorCtr="0">
            <a:spAutoFit/>
          </a:bodyPr>
          <a:lstStyle/>
          <a:p>
            <a:r>
              <a:rPr lang="zh-CN" altLang="en-US" b="1" dirty="0">
                <a:solidFill>
                  <a:schemeClr val="accent6"/>
                </a:solidFill>
                <a:latin typeface="黑体" panose="02010609060101010101" pitchFamily="49" charset="-122"/>
                <a:ea typeface="黑体" panose="02010609060101010101" pitchFamily="49" charset="-122"/>
              </a:rPr>
              <a:t>左视图</a:t>
            </a:r>
          </a:p>
        </p:txBody>
      </p:sp>
      <p:pic>
        <p:nvPicPr>
          <p:cNvPr id="190" name="图片 189" descr="阀盖立体图">
            <a:extLst>
              <a:ext uri="{FF2B5EF4-FFF2-40B4-BE49-F238E27FC236}">
                <a16:creationId xmlns:a16="http://schemas.microsoft.com/office/drawing/2014/main" id="{047655BB-9A2C-63D3-8388-4473D5E86BFB}"/>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609599" y="3255726"/>
            <a:ext cx="2362200" cy="2362200"/>
          </a:xfrm>
          <a:prstGeom prst="rect">
            <a:avLst/>
          </a:prstGeom>
          <a:noFill/>
          <a:ln w="9525">
            <a:noFill/>
          </a:ln>
        </p:spPr>
      </p:pic>
      <p:sp>
        <p:nvSpPr>
          <p:cNvPr id="192" name="文本框 191">
            <a:extLst>
              <a:ext uri="{FF2B5EF4-FFF2-40B4-BE49-F238E27FC236}">
                <a16:creationId xmlns:a16="http://schemas.microsoft.com/office/drawing/2014/main" id="{A6366C3C-9DAF-BC4E-108D-EA2BC951FCD8}"/>
              </a:ext>
            </a:extLst>
          </p:cNvPr>
          <p:cNvSpPr txBox="1"/>
          <p:nvPr/>
        </p:nvSpPr>
        <p:spPr>
          <a:xfrm>
            <a:off x="228600" y="1379079"/>
            <a:ext cx="1603324" cy="400110"/>
          </a:xfrm>
          <a:prstGeom prst="rect">
            <a:avLst/>
          </a:prstGeom>
          <a:noFill/>
          <a:ln w="9525">
            <a:noFill/>
          </a:ln>
        </p:spPr>
        <p:txBody>
          <a:bodyPr wrap="none" anchor="t" anchorCtr="0">
            <a:spAutoFit/>
          </a:bodyPr>
          <a:lstStyle/>
          <a:p>
            <a:r>
              <a:rPr lang="en-US" altLang="zh-CN" b="1" dirty="0">
                <a:solidFill>
                  <a:srgbClr val="9933FF"/>
                </a:solidFill>
                <a:latin typeface="宋体"/>
                <a:ea typeface="宋体"/>
              </a:rPr>
              <a:t>2</a:t>
            </a:r>
            <a:r>
              <a:rPr lang="zh-CN" altLang="en-US" b="1" dirty="0">
                <a:solidFill>
                  <a:srgbClr val="9933FF"/>
                </a:solidFill>
                <a:latin typeface="宋体"/>
                <a:ea typeface="宋体"/>
              </a:rPr>
              <a:t>、视图选择</a:t>
            </a:r>
          </a:p>
        </p:txBody>
      </p:sp>
    </p:spTree>
    <p:extLst>
      <p:ext uri="{BB962C8B-B14F-4D97-AF65-F5344CB8AC3E}">
        <p14:creationId xmlns:p14="http://schemas.microsoft.com/office/powerpoint/2010/main" val="155031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90"/>
                                        </p:tgtEl>
                                        <p:attrNameLst>
                                          <p:attrName>style.visibility</p:attrName>
                                        </p:attrNameLst>
                                      </p:cBhvr>
                                      <p:to>
                                        <p:strVal val="visible"/>
                                      </p:to>
                                    </p:set>
                                    <p:animEffect transition="in" filter="strips(downLeft)">
                                      <p:cBhvr>
                                        <p:cTn id="17" dur="500"/>
                                        <p:tgtEl>
                                          <p:spTgt spid="19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4"/>
                                        </p:tgtEl>
                                        <p:attrNameLst>
                                          <p:attrName>style.visibility</p:attrName>
                                        </p:attrNameLst>
                                      </p:cBhvr>
                                      <p:to>
                                        <p:strVal val="visible"/>
                                      </p:to>
                                    </p:set>
                                    <p:animEffect transition="in" filter="wipe(left)">
                                      <p:cBhvr>
                                        <p:cTn id="22" dur="500"/>
                                        <p:tgtEl>
                                          <p:spTgt spid="18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2"/>
                                        </p:tgtEl>
                                        <p:attrNameLst>
                                          <p:attrName>style.visibility</p:attrName>
                                        </p:attrNameLst>
                                      </p:cBhvr>
                                      <p:to>
                                        <p:strVal val="visible"/>
                                      </p:to>
                                    </p:set>
                                    <p:animEffect transition="in" filter="wipe(left)">
                                      <p:cBhvr>
                                        <p:cTn id="27" dur="500"/>
                                        <p:tgtEl>
                                          <p:spTgt spid="19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6"/>
                                        </p:tgtEl>
                                        <p:attrNameLst>
                                          <p:attrName>style.visibility</p:attrName>
                                        </p:attrNameLst>
                                      </p:cBhvr>
                                      <p:to>
                                        <p:strVal val="visible"/>
                                      </p:to>
                                    </p:set>
                                    <p:animEffect transition="in" filter="wipe(left)">
                                      <p:cBhvr>
                                        <p:cTn id="32" dur="500"/>
                                        <p:tgtEl>
                                          <p:spTgt spid="18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5"/>
                                        </p:tgtEl>
                                        <p:attrNameLst>
                                          <p:attrName>style.visibility</p:attrName>
                                        </p:attrNameLst>
                                      </p:cBhvr>
                                      <p:to>
                                        <p:strVal val="visible"/>
                                      </p:to>
                                    </p:set>
                                    <p:animEffect transition="in" filter="wipe(left)">
                                      <p:cBhvr>
                                        <p:cTn id="42" dur="500"/>
                                        <p:tgtEl>
                                          <p:spTgt spid="10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88"/>
                                        </p:tgtEl>
                                        <p:attrNameLst>
                                          <p:attrName>style.visibility</p:attrName>
                                        </p:attrNameLst>
                                      </p:cBhvr>
                                      <p:to>
                                        <p:strVal val="visible"/>
                                      </p:to>
                                    </p:set>
                                    <p:animEffect transition="in" filter="wipe(left)">
                                      <p:cBhvr>
                                        <p:cTn id="47" dur="500"/>
                                        <p:tgtEl>
                                          <p:spTgt spid="18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87"/>
                                        </p:tgtEl>
                                        <p:attrNameLst>
                                          <p:attrName>style.visibility</p:attrName>
                                        </p:attrNameLst>
                                      </p:cBhvr>
                                      <p:to>
                                        <p:strVal val="visible"/>
                                      </p:to>
                                    </p:set>
                                    <p:animEffect transition="in" filter="wipe(left)">
                                      <p:cBhvr>
                                        <p:cTn id="52" dur="500"/>
                                        <p:tgtEl>
                                          <p:spTgt spid="18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89"/>
                                        </p:tgtEl>
                                        <p:attrNameLst>
                                          <p:attrName>style.visibility</p:attrName>
                                        </p:attrNameLst>
                                      </p:cBhvr>
                                      <p:to>
                                        <p:strVal val="visible"/>
                                      </p:to>
                                    </p:set>
                                    <p:animEffect transition="in" filter="wipe(left)">
                                      <p:cBhvr>
                                        <p:cTn id="57" dur="500"/>
                                        <p:tgtEl>
                                          <p:spTgt spid="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84" grpId="0"/>
      <p:bldP spid="186" grpId="0"/>
      <p:bldP spid="187" grpId="0"/>
      <p:bldP spid="188" grpId="0"/>
      <p:bldP spid="189" grpId="0"/>
      <p:bldP spid="192"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EB894679-3E7B-22A8-0F02-C5D1A2B85AB0}"/>
              </a:ext>
            </a:extLst>
          </p:cNvPr>
          <p:cNvSpPr txBox="1"/>
          <p:nvPr/>
        </p:nvSpPr>
        <p:spPr>
          <a:xfrm>
            <a:off x="448860" y="271174"/>
            <a:ext cx="1604927" cy="400110"/>
          </a:xfrm>
          <a:prstGeom prst="rect">
            <a:avLst/>
          </a:prstGeom>
          <a:noFill/>
          <a:ln w="9525">
            <a:noFill/>
          </a:ln>
        </p:spPr>
        <p:txBody>
          <a:bodyPr wrap="none" anchor="t" anchorCtr="0">
            <a:spAutoFit/>
          </a:bodyPr>
          <a:lstStyle/>
          <a:p>
            <a:r>
              <a:rPr lang="en-US" altLang="zh-CN" b="1" dirty="0">
                <a:solidFill>
                  <a:srgbClr val="9933FF"/>
                </a:solidFill>
                <a:latin typeface="宋体"/>
                <a:ea typeface="宋体"/>
              </a:rPr>
              <a:t>3</a:t>
            </a:r>
            <a:r>
              <a:rPr lang="zh-CN" altLang="en-US" b="1" dirty="0">
                <a:solidFill>
                  <a:srgbClr val="9933FF"/>
                </a:solidFill>
                <a:latin typeface="宋体"/>
                <a:ea typeface="宋体"/>
              </a:rPr>
              <a:t>、尺寸标注</a:t>
            </a:r>
          </a:p>
        </p:txBody>
      </p:sp>
      <p:sp>
        <p:nvSpPr>
          <p:cNvPr id="6" name="文本框 5">
            <a:extLst>
              <a:ext uri="{FF2B5EF4-FFF2-40B4-BE49-F238E27FC236}">
                <a16:creationId xmlns:a16="http://schemas.microsoft.com/office/drawing/2014/main" id="{5026EBC8-7B51-172B-BF68-318D7D015348}"/>
              </a:ext>
            </a:extLst>
          </p:cNvPr>
          <p:cNvSpPr txBox="1"/>
          <p:nvPr/>
        </p:nvSpPr>
        <p:spPr>
          <a:xfrm>
            <a:off x="486023" y="903215"/>
            <a:ext cx="7947992" cy="1200329"/>
          </a:xfrm>
          <a:prstGeom prst="rect">
            <a:avLst/>
          </a:prstGeom>
          <a:solidFill>
            <a:srgbClr val="66FFFF"/>
          </a:solidFill>
          <a:ln w="9525" cap="flat" cmpd="sng">
            <a:solidFill>
              <a:srgbClr val="66FFFF"/>
            </a:solidFill>
            <a:prstDash val="solid"/>
            <a:miter/>
            <a:headEnd type="none" w="med" len="med"/>
            <a:tailEnd type="none" w="med" len="med"/>
          </a:ln>
        </p:spPr>
        <p:txBody>
          <a:bodyPr wrap="square" anchor="t" anchorCtr="0">
            <a:spAutoFit/>
          </a:bodyPr>
          <a:lstStyle/>
          <a:p>
            <a:r>
              <a:rPr lang="en-US" altLang="zh-CN" sz="2400" dirty="0">
                <a:solidFill>
                  <a:srgbClr val="000000"/>
                </a:solidFill>
                <a:latin typeface="隶书" panose="02010509060101010101" pitchFamily="49" charset="-122"/>
                <a:ea typeface="隶书" panose="02010509060101010101" pitchFamily="49" charset="-122"/>
              </a:rPr>
              <a:t>    </a:t>
            </a:r>
            <a:r>
              <a:rPr lang="zh-CN" altLang="en-US" sz="2400" dirty="0">
                <a:solidFill>
                  <a:srgbClr val="000000"/>
                </a:solidFill>
                <a:latin typeface="隶书" panose="02010509060101010101" pitchFamily="49" charset="-122"/>
                <a:ea typeface="隶书" panose="02010509060101010101" pitchFamily="49" charset="-122"/>
              </a:rPr>
              <a:t>在标注盘盖类零件的尺寸时，长度方向的尺寸基准常选用</a:t>
            </a:r>
            <a:r>
              <a:rPr lang="zh-CN" altLang="en-US" sz="2400" dirty="0">
                <a:solidFill>
                  <a:srgbClr val="990099"/>
                </a:solidFill>
                <a:latin typeface="隶书" panose="02010509060101010101" pitchFamily="49" charset="-122"/>
                <a:ea typeface="隶书" panose="02010509060101010101" pitchFamily="49" charset="-122"/>
              </a:rPr>
              <a:t>重要的端面（或接触面）</a:t>
            </a:r>
            <a:r>
              <a:rPr lang="zh-CN" altLang="en-US" sz="2400" dirty="0">
                <a:solidFill>
                  <a:srgbClr val="000000"/>
                </a:solidFill>
                <a:latin typeface="隶书" panose="02010509060101010101" pitchFamily="49" charset="-122"/>
                <a:ea typeface="隶书" panose="02010509060101010101" pitchFamily="49" charset="-122"/>
              </a:rPr>
              <a:t>，图例中选择了</a:t>
            </a:r>
            <a:r>
              <a:rPr lang="zh-CN" altLang="en-US" sz="2400" dirty="0">
                <a:solidFill>
                  <a:srgbClr val="990099"/>
                </a:solidFill>
                <a:latin typeface="隶书" panose="02010509060101010101" pitchFamily="49" charset="-122"/>
                <a:ea typeface="隶书" panose="02010509060101010101" pitchFamily="49" charset="-122"/>
              </a:rPr>
              <a:t>右端凸缘</a:t>
            </a:r>
            <a:r>
              <a:rPr lang="zh-CN" altLang="en-US" sz="2400" dirty="0">
                <a:solidFill>
                  <a:srgbClr val="000000"/>
                </a:solidFill>
                <a:latin typeface="隶书" panose="02010509060101010101" pitchFamily="49" charset="-122"/>
                <a:ea typeface="隶书" panose="02010509060101010101" pitchFamily="49" charset="-122"/>
              </a:rPr>
              <a:t>（它是与调整垫的接触面）作为</a:t>
            </a:r>
            <a:r>
              <a:rPr lang="zh-CN" altLang="en-US" sz="2400" dirty="0">
                <a:solidFill>
                  <a:srgbClr val="FF0000"/>
                </a:solidFill>
                <a:latin typeface="隶书" panose="02010509060101010101" pitchFamily="49" charset="-122"/>
                <a:ea typeface="隶书" panose="02010509060101010101" pitchFamily="49" charset="-122"/>
              </a:rPr>
              <a:t>长度方向的尺寸基准。</a:t>
            </a:r>
            <a:endParaRPr lang="zh-CN" altLang="en-US" sz="2400" dirty="0">
              <a:solidFill>
                <a:srgbClr val="000000"/>
              </a:solidFill>
              <a:latin typeface="隶书" panose="02010509060101010101" pitchFamily="49" charset="-122"/>
              <a:ea typeface="隶书" panose="02010509060101010101" pitchFamily="49" charset="-122"/>
            </a:endParaRPr>
          </a:p>
        </p:txBody>
      </p:sp>
      <p:sp>
        <p:nvSpPr>
          <p:cNvPr id="7" name="文本框 6">
            <a:extLst>
              <a:ext uri="{FF2B5EF4-FFF2-40B4-BE49-F238E27FC236}">
                <a16:creationId xmlns:a16="http://schemas.microsoft.com/office/drawing/2014/main" id="{12941A02-0E80-9E32-5367-37791F45A568}"/>
              </a:ext>
            </a:extLst>
          </p:cNvPr>
          <p:cNvSpPr txBox="1"/>
          <p:nvPr/>
        </p:nvSpPr>
        <p:spPr>
          <a:xfrm>
            <a:off x="486023" y="3063455"/>
            <a:ext cx="7947992" cy="830997"/>
          </a:xfrm>
          <a:prstGeom prst="rect">
            <a:avLst/>
          </a:prstGeom>
          <a:solidFill>
            <a:srgbClr val="66FFFF"/>
          </a:solidFill>
          <a:ln w="9525">
            <a:noFill/>
          </a:ln>
        </p:spPr>
        <p:txBody>
          <a:bodyPr wrap="square" anchor="t" anchorCtr="0">
            <a:spAutoFit/>
          </a:bodyPr>
          <a:lstStyle/>
          <a:p>
            <a:r>
              <a:rPr lang="en-US" altLang="zh-CN" b="1" dirty="0">
                <a:solidFill>
                  <a:srgbClr val="000000"/>
                </a:solidFill>
                <a:latin typeface="Times New Roman" panose="02020603050405020304" pitchFamily="18" charset="0"/>
                <a:ea typeface="仿宋_GB2312" pitchFamily="49" charset="-122"/>
              </a:rPr>
              <a:t>         </a:t>
            </a:r>
            <a:r>
              <a:rPr lang="zh-CN" altLang="en-US" sz="2400" dirty="0">
                <a:solidFill>
                  <a:srgbClr val="000000"/>
                </a:solidFill>
                <a:latin typeface="隶书" panose="02010509060101010101" pitchFamily="49" charset="-122"/>
                <a:ea typeface="隶书" panose="02010509060101010101" pitchFamily="49" charset="-122"/>
              </a:rPr>
              <a:t>通常选择通过轴孔的</a:t>
            </a:r>
            <a:r>
              <a:rPr lang="zh-CN" altLang="en-US" sz="2400" dirty="0">
                <a:solidFill>
                  <a:srgbClr val="990099"/>
                </a:solidFill>
                <a:latin typeface="隶书" panose="02010509060101010101" pitchFamily="49" charset="-122"/>
                <a:ea typeface="隶书" panose="02010509060101010101" pitchFamily="49" charset="-122"/>
              </a:rPr>
              <a:t>轴线</a:t>
            </a:r>
            <a:r>
              <a:rPr lang="zh-CN" altLang="en-US" sz="2400" dirty="0">
                <a:solidFill>
                  <a:srgbClr val="000000"/>
                </a:solidFill>
                <a:latin typeface="隶书" panose="02010509060101010101" pitchFamily="49" charset="-122"/>
                <a:ea typeface="隶书" panose="02010509060101010101" pitchFamily="49" charset="-122"/>
              </a:rPr>
              <a:t>作为</a:t>
            </a:r>
            <a:r>
              <a:rPr lang="zh-CN" altLang="en-US" sz="2400" dirty="0">
                <a:solidFill>
                  <a:srgbClr val="FF3300"/>
                </a:solidFill>
                <a:latin typeface="隶书" panose="02010509060101010101" pitchFamily="49" charset="-122"/>
                <a:ea typeface="隶书" panose="02010509060101010101" pitchFamily="49" charset="-122"/>
              </a:rPr>
              <a:t>径向尺寸基准，</a:t>
            </a:r>
            <a:r>
              <a:rPr lang="zh-CN" altLang="en-US" sz="2400" dirty="0">
                <a:solidFill>
                  <a:srgbClr val="000000"/>
                </a:solidFill>
                <a:latin typeface="隶书" panose="02010509060101010101" pitchFamily="49" charset="-122"/>
                <a:ea typeface="隶书" panose="02010509060101010101" pitchFamily="49" charset="-122"/>
              </a:rPr>
              <a:t>此基准也是标注方形凸缘的高度和宽度方向的尺寸基准。</a:t>
            </a:r>
            <a:endParaRPr lang="zh-CN" altLang="en-US" sz="2400" dirty="0">
              <a:solidFill>
                <a:srgbClr val="FF0000"/>
              </a:solidFill>
              <a:latin typeface="隶书" panose="02010509060101010101" pitchFamily="49" charset="-122"/>
              <a:ea typeface="隶书" panose="02010509060101010101" pitchFamily="49" charset="-122"/>
            </a:endParaRPr>
          </a:p>
        </p:txBody>
      </p:sp>
      <p:pic>
        <p:nvPicPr>
          <p:cNvPr id="8" name="图片 7">
            <a:extLst>
              <a:ext uri="{FF2B5EF4-FFF2-40B4-BE49-F238E27FC236}">
                <a16:creationId xmlns:a16="http://schemas.microsoft.com/office/drawing/2014/main" id="{B6CFABE8-BC0B-D5C5-2D60-4A25A8ADF3F3}"/>
              </a:ext>
            </a:extLst>
          </p:cNvPr>
          <p:cNvPicPr>
            <a:picLocks noChangeAspect="1"/>
          </p:cNvPicPr>
          <p:nvPr/>
        </p:nvPicPr>
        <p:blipFill>
          <a:blip r:embed="rId2"/>
          <a:srcRect l="7097" t="11800" r="7852" b="17706"/>
          <a:stretch>
            <a:fillRect/>
          </a:stretch>
        </p:blipFill>
        <p:spPr>
          <a:xfrm>
            <a:off x="53975" y="687191"/>
            <a:ext cx="9036050" cy="5989638"/>
          </a:xfrm>
          <a:prstGeom prst="rect">
            <a:avLst/>
          </a:prstGeom>
          <a:noFill/>
          <a:ln w="9525">
            <a:noFill/>
          </a:ln>
        </p:spPr>
      </p:pic>
      <p:sp>
        <p:nvSpPr>
          <p:cNvPr id="9" name="矩形 8">
            <a:extLst>
              <a:ext uri="{FF2B5EF4-FFF2-40B4-BE49-F238E27FC236}">
                <a16:creationId xmlns:a16="http://schemas.microsoft.com/office/drawing/2014/main" id="{ECFF8E39-A96F-8005-B195-41578FC5794B}"/>
              </a:ext>
            </a:extLst>
          </p:cNvPr>
          <p:cNvSpPr/>
          <p:nvPr/>
        </p:nvSpPr>
        <p:spPr>
          <a:xfrm>
            <a:off x="304800" y="2789041"/>
            <a:ext cx="762000" cy="1079500"/>
          </a:xfrm>
          <a:prstGeom prst="rect">
            <a:avLst/>
          </a:prstGeom>
          <a:noFill/>
          <a:ln w="28575" cap="flat" cmpd="sng">
            <a:solidFill>
              <a:srgbClr val="FF33CC"/>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 name="矩形 9">
            <a:extLst>
              <a:ext uri="{FF2B5EF4-FFF2-40B4-BE49-F238E27FC236}">
                <a16:creationId xmlns:a16="http://schemas.microsoft.com/office/drawing/2014/main" id="{D9D55594-F647-5C7A-D84B-75A9C03321CB}"/>
              </a:ext>
            </a:extLst>
          </p:cNvPr>
          <p:cNvSpPr/>
          <p:nvPr/>
        </p:nvSpPr>
        <p:spPr>
          <a:xfrm>
            <a:off x="3330575" y="2720779"/>
            <a:ext cx="1295400" cy="1219200"/>
          </a:xfrm>
          <a:prstGeom prst="rect">
            <a:avLst/>
          </a:prstGeom>
          <a:noFill/>
          <a:ln w="28575" cap="flat" cmpd="sng">
            <a:solidFill>
              <a:srgbClr val="FF33CC"/>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 name="矩形 10">
            <a:extLst>
              <a:ext uri="{FF2B5EF4-FFF2-40B4-BE49-F238E27FC236}">
                <a16:creationId xmlns:a16="http://schemas.microsoft.com/office/drawing/2014/main" id="{75C7A5E7-E632-162A-08BC-63D144C848FC}"/>
              </a:ext>
            </a:extLst>
          </p:cNvPr>
          <p:cNvSpPr/>
          <p:nvPr/>
        </p:nvSpPr>
        <p:spPr>
          <a:xfrm>
            <a:off x="1806575" y="1298379"/>
            <a:ext cx="762000" cy="381000"/>
          </a:xfrm>
          <a:prstGeom prst="rect">
            <a:avLst/>
          </a:prstGeom>
          <a:noFill/>
          <a:ln w="28575" cap="flat" cmpd="sng">
            <a:solidFill>
              <a:srgbClr val="CC00FF"/>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 name="矩形 11">
            <a:extLst>
              <a:ext uri="{FF2B5EF4-FFF2-40B4-BE49-F238E27FC236}">
                <a16:creationId xmlns:a16="http://schemas.microsoft.com/office/drawing/2014/main" id="{C77D842A-035E-0993-6937-5189AD57E6EB}"/>
              </a:ext>
            </a:extLst>
          </p:cNvPr>
          <p:cNvSpPr/>
          <p:nvPr/>
        </p:nvSpPr>
        <p:spPr>
          <a:xfrm>
            <a:off x="3406775" y="1271391"/>
            <a:ext cx="685800" cy="381000"/>
          </a:xfrm>
          <a:prstGeom prst="rect">
            <a:avLst/>
          </a:prstGeom>
          <a:noFill/>
          <a:ln w="28575" cap="flat" cmpd="sng">
            <a:solidFill>
              <a:srgbClr val="CC00FF"/>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 name="矩形 12">
            <a:extLst>
              <a:ext uri="{FF2B5EF4-FFF2-40B4-BE49-F238E27FC236}">
                <a16:creationId xmlns:a16="http://schemas.microsoft.com/office/drawing/2014/main" id="{00A3E91D-3574-670E-2E87-51F2176C7176}"/>
              </a:ext>
            </a:extLst>
          </p:cNvPr>
          <p:cNvSpPr/>
          <p:nvPr/>
        </p:nvSpPr>
        <p:spPr>
          <a:xfrm>
            <a:off x="2754313" y="5136954"/>
            <a:ext cx="642937" cy="360362"/>
          </a:xfrm>
          <a:prstGeom prst="rect">
            <a:avLst/>
          </a:prstGeom>
          <a:noFill/>
          <a:ln w="28575" cap="flat" cmpd="sng">
            <a:solidFill>
              <a:srgbClr val="CC00FF"/>
            </a:solidFill>
            <a:prstDash val="solid"/>
            <a:miter/>
            <a:headEnd type="none" w="med" len="med"/>
            <a:tailEnd type="none" w="med" len="med"/>
          </a:ln>
        </p:spPr>
        <p:txBody>
          <a:bodyPr wrap="none" anchor="ctr" anchorCtr="0"/>
          <a:lstStyle/>
          <a:p>
            <a:pPr algn="ctr"/>
            <a:endParaRPr lang="zh-CN" altLang="zh-CN" b="1" dirty="0">
              <a:solidFill>
                <a:srgbClr val="000000"/>
              </a:solidFill>
              <a:latin typeface="Times New Roman" panose="02020603050405020304" pitchFamily="18" charset="0"/>
              <a:ea typeface="仿宋_GB2312" pitchFamily="49" charset="-122"/>
            </a:endParaRPr>
          </a:p>
        </p:txBody>
      </p:sp>
      <p:grpSp>
        <p:nvGrpSpPr>
          <p:cNvPr id="14" name="组合 13">
            <a:extLst>
              <a:ext uri="{FF2B5EF4-FFF2-40B4-BE49-F238E27FC236}">
                <a16:creationId xmlns:a16="http://schemas.microsoft.com/office/drawing/2014/main" id="{2DA73568-E88D-4B91-D776-5B1146DE43F5}"/>
              </a:ext>
            </a:extLst>
          </p:cNvPr>
          <p:cNvGrpSpPr/>
          <p:nvPr/>
        </p:nvGrpSpPr>
        <p:grpSpPr>
          <a:xfrm>
            <a:off x="282575" y="3336730"/>
            <a:ext cx="4090988" cy="2646363"/>
            <a:chOff x="144" y="1703"/>
            <a:chExt cx="2577" cy="1667"/>
          </a:xfrm>
        </p:grpSpPr>
        <p:grpSp>
          <p:nvGrpSpPr>
            <p:cNvPr id="15" name="组合 358415">
              <a:extLst>
                <a:ext uri="{FF2B5EF4-FFF2-40B4-BE49-F238E27FC236}">
                  <a16:creationId xmlns:a16="http://schemas.microsoft.com/office/drawing/2014/main" id="{028BAFDB-4239-42E4-E213-D84526E8387A}"/>
                </a:ext>
              </a:extLst>
            </p:cNvPr>
            <p:cNvGrpSpPr/>
            <p:nvPr/>
          </p:nvGrpSpPr>
          <p:grpSpPr>
            <a:xfrm>
              <a:off x="714" y="1703"/>
              <a:ext cx="1389" cy="3"/>
              <a:chOff x="714" y="1644"/>
              <a:chExt cx="1389" cy="3"/>
            </a:xfrm>
          </p:grpSpPr>
          <p:sp>
            <p:nvSpPr>
              <p:cNvPr id="21" name="直接连接符 358416">
                <a:extLst>
                  <a:ext uri="{FF2B5EF4-FFF2-40B4-BE49-F238E27FC236}">
                    <a16:creationId xmlns:a16="http://schemas.microsoft.com/office/drawing/2014/main" id="{5045CD87-C8C9-FD0A-1D48-4E74BC12E718}"/>
                  </a:ext>
                </a:extLst>
              </p:cNvPr>
              <p:cNvSpPr/>
              <p:nvPr/>
            </p:nvSpPr>
            <p:spPr>
              <a:xfrm>
                <a:off x="714" y="1644"/>
                <a:ext cx="288" cy="0"/>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 name="直接连接符 358417">
                <a:extLst>
                  <a:ext uri="{FF2B5EF4-FFF2-40B4-BE49-F238E27FC236}">
                    <a16:creationId xmlns:a16="http://schemas.microsoft.com/office/drawing/2014/main" id="{385487CD-2F37-FB91-3323-A949DC6CFE70}"/>
                  </a:ext>
                </a:extLst>
              </p:cNvPr>
              <p:cNvSpPr/>
              <p:nvPr/>
            </p:nvSpPr>
            <p:spPr>
              <a:xfrm>
                <a:off x="1062" y="1644"/>
                <a:ext cx="288" cy="0"/>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 name="直接连接符 358418">
                <a:extLst>
                  <a:ext uri="{FF2B5EF4-FFF2-40B4-BE49-F238E27FC236}">
                    <a16:creationId xmlns:a16="http://schemas.microsoft.com/office/drawing/2014/main" id="{CEB1E09B-6B5E-7D20-E1E5-0AF2DC5961B6}"/>
                  </a:ext>
                </a:extLst>
              </p:cNvPr>
              <p:cNvSpPr/>
              <p:nvPr/>
            </p:nvSpPr>
            <p:spPr>
              <a:xfrm>
                <a:off x="1767" y="1647"/>
                <a:ext cx="25" cy="0"/>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 name="直接连接符 358419">
                <a:extLst>
                  <a:ext uri="{FF2B5EF4-FFF2-40B4-BE49-F238E27FC236}">
                    <a16:creationId xmlns:a16="http://schemas.microsoft.com/office/drawing/2014/main" id="{4D6FB71C-49F2-DB82-4754-3E05F903E926}"/>
                  </a:ext>
                </a:extLst>
              </p:cNvPr>
              <p:cNvSpPr/>
              <p:nvPr/>
            </p:nvSpPr>
            <p:spPr>
              <a:xfrm>
                <a:off x="1020" y="1644"/>
                <a:ext cx="25" cy="0"/>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 name="直接连接符 358420">
                <a:extLst>
                  <a:ext uri="{FF2B5EF4-FFF2-40B4-BE49-F238E27FC236}">
                    <a16:creationId xmlns:a16="http://schemas.microsoft.com/office/drawing/2014/main" id="{BC16FD8E-D38C-DFCE-BED8-23396C1F244D}"/>
                  </a:ext>
                </a:extLst>
              </p:cNvPr>
              <p:cNvSpPr/>
              <p:nvPr/>
            </p:nvSpPr>
            <p:spPr>
              <a:xfrm>
                <a:off x="1461" y="1647"/>
                <a:ext cx="288" cy="0"/>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 name="直接连接符 358421">
                <a:extLst>
                  <a:ext uri="{FF2B5EF4-FFF2-40B4-BE49-F238E27FC236}">
                    <a16:creationId xmlns:a16="http://schemas.microsoft.com/office/drawing/2014/main" id="{DF973BF0-2FFA-2C37-93F0-D2C2497292E8}"/>
                  </a:ext>
                </a:extLst>
              </p:cNvPr>
              <p:cNvSpPr/>
              <p:nvPr/>
            </p:nvSpPr>
            <p:spPr>
              <a:xfrm>
                <a:off x="1815" y="1647"/>
                <a:ext cx="288" cy="0"/>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6" name="组合 358438">
              <a:extLst>
                <a:ext uri="{FF2B5EF4-FFF2-40B4-BE49-F238E27FC236}">
                  <a16:creationId xmlns:a16="http://schemas.microsoft.com/office/drawing/2014/main" id="{CB84ED13-069D-83AB-8AE5-84167A4AA346}"/>
                </a:ext>
              </a:extLst>
            </p:cNvPr>
            <p:cNvGrpSpPr/>
            <p:nvPr/>
          </p:nvGrpSpPr>
          <p:grpSpPr>
            <a:xfrm>
              <a:off x="144" y="1748"/>
              <a:ext cx="2577" cy="1622"/>
              <a:chOff x="144" y="1748"/>
              <a:chExt cx="2577" cy="1622"/>
            </a:xfrm>
          </p:grpSpPr>
          <p:grpSp>
            <p:nvGrpSpPr>
              <p:cNvPr id="17" name="组合 358437">
                <a:extLst>
                  <a:ext uri="{FF2B5EF4-FFF2-40B4-BE49-F238E27FC236}">
                    <a16:creationId xmlns:a16="http://schemas.microsoft.com/office/drawing/2014/main" id="{21605873-6020-FABB-581E-4CD503730CBF}"/>
                  </a:ext>
                </a:extLst>
              </p:cNvPr>
              <p:cNvGrpSpPr/>
              <p:nvPr/>
            </p:nvGrpSpPr>
            <p:grpSpPr>
              <a:xfrm>
                <a:off x="144" y="1748"/>
                <a:ext cx="1580" cy="1568"/>
                <a:chOff x="144" y="1689"/>
                <a:chExt cx="1580" cy="1568"/>
              </a:xfrm>
            </p:grpSpPr>
            <p:sp>
              <p:nvSpPr>
                <p:cNvPr id="19" name="直接连接符 358413">
                  <a:extLst>
                    <a:ext uri="{FF2B5EF4-FFF2-40B4-BE49-F238E27FC236}">
                      <a16:creationId xmlns:a16="http://schemas.microsoft.com/office/drawing/2014/main" id="{B13CFD48-A006-2EBB-45A3-25188FE82798}"/>
                    </a:ext>
                  </a:extLst>
                </p:cNvPr>
                <p:cNvSpPr/>
                <p:nvPr/>
              </p:nvSpPr>
              <p:spPr>
                <a:xfrm flipH="1">
                  <a:off x="696" y="1689"/>
                  <a:ext cx="506" cy="1482"/>
                </a:xfrm>
                <a:prstGeom prst="line">
                  <a:avLst/>
                </a:prstGeom>
                <a:ln w="19050" cap="flat" cmpd="sng">
                  <a:solidFill>
                    <a:srgbClr val="66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 name="文本框 358414">
                  <a:extLst>
                    <a:ext uri="{FF2B5EF4-FFF2-40B4-BE49-F238E27FC236}">
                      <a16:creationId xmlns:a16="http://schemas.microsoft.com/office/drawing/2014/main" id="{53E72D56-3A64-63EF-54E4-FBD409489514}"/>
                    </a:ext>
                  </a:extLst>
                </p:cNvPr>
                <p:cNvSpPr txBox="1">
                  <a:spLocks noChangeAspect="1"/>
                </p:cNvSpPr>
                <p:nvPr/>
              </p:nvSpPr>
              <p:spPr>
                <a:xfrm>
                  <a:off x="144" y="3024"/>
                  <a:ext cx="1580" cy="233"/>
                </a:xfrm>
                <a:prstGeom prst="rect">
                  <a:avLst/>
                </a:prstGeom>
                <a:solidFill>
                  <a:srgbClr val="FFFFFF"/>
                </a:solidFill>
                <a:ln w="9525" cap="flat" cmpd="sng">
                  <a:solidFill>
                    <a:srgbClr val="6600CC"/>
                  </a:solidFill>
                  <a:prstDash val="solid"/>
                  <a:miter/>
                  <a:headEnd type="none" w="med" len="med"/>
                  <a:tailEnd type="none" w="med" len="med"/>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3333CC"/>
                      </a:solidFill>
                      <a:effectLst/>
                      <a:uLnTx/>
                      <a:uFillTx/>
                      <a:latin typeface="Times New Roman" panose="02020603050405020304" pitchFamily="18" charset="0"/>
                    </a:rPr>
                    <a:t>径向（</a:t>
                  </a:r>
                  <a:r>
                    <a:rPr kumimoji="0" lang="zh-CN" altLang="en-US" sz="1800" b="1" i="0" u="none" strike="noStrike" kern="0" cap="none" spc="0" normalizeH="0" baseline="0" noProof="0" dirty="0">
                      <a:ln>
                        <a:noFill/>
                      </a:ln>
                      <a:solidFill>
                        <a:srgbClr val="CC3399"/>
                      </a:solidFill>
                      <a:effectLst/>
                      <a:uLnTx/>
                      <a:uFillTx/>
                      <a:latin typeface="Times New Roman" panose="02020603050405020304" pitchFamily="18" charset="0"/>
                    </a:rPr>
                    <a:t>高度</a:t>
                  </a:r>
                  <a:r>
                    <a:rPr kumimoji="0" lang="zh-CN" altLang="en-US" sz="1800" b="1" i="0" u="none" strike="noStrike" kern="0" cap="none" spc="0" normalizeH="0" baseline="0" noProof="0" dirty="0">
                      <a:ln>
                        <a:noFill/>
                      </a:ln>
                      <a:solidFill>
                        <a:srgbClr val="3333CC"/>
                      </a:solidFill>
                      <a:effectLst/>
                      <a:uLnTx/>
                      <a:uFillTx/>
                      <a:latin typeface="Times New Roman" panose="02020603050405020304" pitchFamily="18" charset="0"/>
                    </a:rPr>
                    <a:t>）尺寸基准</a:t>
                  </a:r>
                </a:p>
              </p:txBody>
            </p:sp>
          </p:grpSp>
          <p:sp>
            <p:nvSpPr>
              <p:cNvPr id="18" name="文本框 358431">
                <a:extLst>
                  <a:ext uri="{FF2B5EF4-FFF2-40B4-BE49-F238E27FC236}">
                    <a16:creationId xmlns:a16="http://schemas.microsoft.com/office/drawing/2014/main" id="{57C78020-A0BF-F675-F85C-10EBC1DC9F4C}"/>
                  </a:ext>
                </a:extLst>
              </p:cNvPr>
              <p:cNvSpPr txBox="1">
                <a:spLocks noChangeAspect="1"/>
              </p:cNvSpPr>
              <p:nvPr/>
            </p:nvSpPr>
            <p:spPr>
              <a:xfrm>
                <a:off x="1800" y="3120"/>
                <a:ext cx="921" cy="250"/>
              </a:xfrm>
              <a:prstGeom prst="rect">
                <a:avLst/>
              </a:prstGeom>
              <a:solidFill>
                <a:srgbClr val="FFFFCC"/>
              </a:solid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33CC"/>
                    </a:solidFill>
                    <a:effectLst/>
                    <a:uLnTx/>
                    <a:uFillTx/>
                    <a:latin typeface="Times New Roman" panose="02020603050405020304" pitchFamily="18" charset="0"/>
                    <a:ea typeface="仿宋_GB2312" pitchFamily="49" charset="-122"/>
                  </a:rPr>
                  <a:t>回转体轴线</a:t>
                </a:r>
              </a:p>
            </p:txBody>
          </p:sp>
        </p:grpSp>
      </p:grpSp>
      <p:sp>
        <p:nvSpPr>
          <p:cNvPr id="27" name="矩形 26">
            <a:extLst>
              <a:ext uri="{FF2B5EF4-FFF2-40B4-BE49-F238E27FC236}">
                <a16:creationId xmlns:a16="http://schemas.microsoft.com/office/drawing/2014/main" id="{817EE95A-B605-E879-9F54-55A6C932AFC0}"/>
              </a:ext>
            </a:extLst>
          </p:cNvPr>
          <p:cNvSpPr/>
          <p:nvPr/>
        </p:nvSpPr>
        <p:spPr>
          <a:xfrm>
            <a:off x="4841875" y="2916041"/>
            <a:ext cx="762000" cy="685800"/>
          </a:xfrm>
          <a:prstGeom prst="rect">
            <a:avLst/>
          </a:prstGeom>
          <a:noFill/>
          <a:ln w="28575" cap="flat" cmpd="sng">
            <a:solidFill>
              <a:srgbClr val="FF33CC"/>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28" name="组合 27">
            <a:extLst>
              <a:ext uri="{FF2B5EF4-FFF2-40B4-BE49-F238E27FC236}">
                <a16:creationId xmlns:a16="http://schemas.microsoft.com/office/drawing/2014/main" id="{0A4A017D-BC7C-F5C5-FEB7-543C4CADACA5}"/>
              </a:ext>
            </a:extLst>
          </p:cNvPr>
          <p:cNvGrpSpPr/>
          <p:nvPr/>
        </p:nvGrpSpPr>
        <p:grpSpPr>
          <a:xfrm>
            <a:off x="3095625" y="836416"/>
            <a:ext cx="5249863" cy="1660525"/>
            <a:chOff x="1916" y="114"/>
            <a:chExt cx="3307" cy="1046"/>
          </a:xfrm>
        </p:grpSpPr>
        <p:grpSp>
          <p:nvGrpSpPr>
            <p:cNvPr id="29" name="组合 358436">
              <a:extLst>
                <a:ext uri="{FF2B5EF4-FFF2-40B4-BE49-F238E27FC236}">
                  <a16:creationId xmlns:a16="http://schemas.microsoft.com/office/drawing/2014/main" id="{3015BE8D-4B2F-AB6F-AB83-6FE5A2C61EE6}"/>
                </a:ext>
              </a:extLst>
            </p:cNvPr>
            <p:cNvGrpSpPr/>
            <p:nvPr/>
          </p:nvGrpSpPr>
          <p:grpSpPr>
            <a:xfrm>
              <a:off x="1925" y="114"/>
              <a:ext cx="3298" cy="333"/>
              <a:chOff x="2030" y="28"/>
              <a:chExt cx="3298" cy="333"/>
            </a:xfrm>
          </p:grpSpPr>
          <p:sp>
            <p:nvSpPr>
              <p:cNvPr id="31" name="直接连接符 358411">
                <a:extLst>
                  <a:ext uri="{FF2B5EF4-FFF2-40B4-BE49-F238E27FC236}">
                    <a16:creationId xmlns:a16="http://schemas.microsoft.com/office/drawing/2014/main" id="{1BE1F784-1D59-10D3-1FCE-0E87C8228AE3}"/>
                  </a:ext>
                </a:extLst>
              </p:cNvPr>
              <p:cNvSpPr/>
              <p:nvPr/>
            </p:nvSpPr>
            <p:spPr>
              <a:xfrm flipV="1">
                <a:off x="2030" y="73"/>
                <a:ext cx="624" cy="288"/>
              </a:xfrm>
              <a:prstGeom prst="line">
                <a:avLst/>
              </a:prstGeom>
              <a:ln w="19050"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 name="文本框 358412">
                <a:extLst>
                  <a:ext uri="{FF2B5EF4-FFF2-40B4-BE49-F238E27FC236}">
                    <a16:creationId xmlns:a16="http://schemas.microsoft.com/office/drawing/2014/main" id="{832A5A3F-9758-0CC0-D2E9-CD093620A342}"/>
                  </a:ext>
                </a:extLst>
              </p:cNvPr>
              <p:cNvSpPr txBox="1">
                <a:spLocks noChangeAspect="1"/>
              </p:cNvSpPr>
              <p:nvPr/>
            </p:nvSpPr>
            <p:spPr>
              <a:xfrm>
                <a:off x="2622" y="28"/>
                <a:ext cx="1410" cy="256"/>
              </a:xfrm>
              <a:prstGeom prst="rect">
                <a:avLst/>
              </a:prstGeom>
              <a:solidFill>
                <a:srgbClr val="FFFFFF"/>
              </a:solidFill>
              <a:ln w="9525" cap="flat" cmpd="sng">
                <a:solidFill>
                  <a:srgbClr val="FF3300"/>
                </a:solidFill>
                <a:prstDash val="solid"/>
                <a:miter/>
                <a:headEnd type="none" w="med" len="med"/>
                <a:tailEnd type="none" w="med" len="med"/>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3333CC"/>
                    </a:solidFill>
                    <a:effectLst/>
                    <a:uLnTx/>
                    <a:uFillTx/>
                    <a:latin typeface="Times New Roman" panose="02020603050405020304" pitchFamily="18" charset="0"/>
                  </a:rPr>
                  <a:t>长度方向尺寸基准</a:t>
                </a:r>
                <a:endParaRPr kumimoji="0" lang="zh-CN" altLang="en-US" sz="1800" b="1" i="0" u="none" strike="noStrike" kern="0" cap="none" spc="0" normalizeH="0" baseline="0" noProof="0">
                  <a:ln>
                    <a:noFill/>
                  </a:ln>
                  <a:solidFill>
                    <a:srgbClr val="3333CC"/>
                  </a:solidFill>
                  <a:effectLst/>
                  <a:uLnTx/>
                  <a:uFillTx/>
                  <a:latin typeface="Times New Roman" panose="02020603050405020304" pitchFamily="18" charset="0"/>
                </a:endParaRPr>
              </a:p>
            </p:txBody>
          </p:sp>
          <p:sp>
            <p:nvSpPr>
              <p:cNvPr id="33" name="文本框 358432">
                <a:extLst>
                  <a:ext uri="{FF2B5EF4-FFF2-40B4-BE49-F238E27FC236}">
                    <a16:creationId xmlns:a16="http://schemas.microsoft.com/office/drawing/2014/main" id="{BDBC42D2-5E06-7BC5-450E-E999310F58D0}"/>
                  </a:ext>
                </a:extLst>
              </p:cNvPr>
              <p:cNvSpPr txBox="1">
                <a:spLocks noChangeAspect="1"/>
              </p:cNvSpPr>
              <p:nvPr/>
            </p:nvSpPr>
            <p:spPr>
              <a:xfrm>
                <a:off x="4085" y="36"/>
                <a:ext cx="1243" cy="250"/>
              </a:xfrm>
              <a:prstGeom prst="rect">
                <a:avLst/>
              </a:prstGeom>
              <a:solidFill>
                <a:srgbClr val="FFFFCC"/>
              </a:solid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3333CC"/>
                    </a:solidFill>
                    <a:effectLst/>
                    <a:uLnTx/>
                    <a:uFillTx/>
                    <a:latin typeface="Times New Roman" panose="02020603050405020304" pitchFamily="18" charset="0"/>
                    <a:ea typeface="仿宋_GB2312" pitchFamily="49" charset="-122"/>
                  </a:rPr>
                  <a:t>接触面（端面）</a:t>
                </a:r>
              </a:p>
            </p:txBody>
          </p:sp>
        </p:grpSp>
        <p:sp>
          <p:nvSpPr>
            <p:cNvPr id="30" name="直接连接符 358423">
              <a:extLst>
                <a:ext uri="{FF2B5EF4-FFF2-40B4-BE49-F238E27FC236}">
                  <a16:creationId xmlns:a16="http://schemas.microsoft.com/office/drawing/2014/main" id="{D79E010A-B90A-71CC-B577-4185508A6EF5}"/>
                </a:ext>
              </a:extLst>
            </p:cNvPr>
            <p:cNvSpPr/>
            <p:nvPr/>
          </p:nvSpPr>
          <p:spPr>
            <a:xfrm>
              <a:off x="1916" y="298"/>
              <a:ext cx="0" cy="862"/>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Tree>
    <p:extLst>
      <p:ext uri="{BB962C8B-B14F-4D97-AF65-F5344CB8AC3E}">
        <p14:creationId xmlns:p14="http://schemas.microsoft.com/office/powerpoint/2010/main" val="2063845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right)">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slide(fromBottom)">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lide(fromBottom)">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slide(fromBottom)">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8"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slide(fromLeft)">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8" fill="hold"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slide(fromLeft)">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8" fill="hold" nodeType="click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slide(fromLeft)">
                                      <p:cBhvr>
                                        <p:cTn id="6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接连接符 3">
            <a:extLst>
              <a:ext uri="{FF2B5EF4-FFF2-40B4-BE49-F238E27FC236}">
                <a16:creationId xmlns:a16="http://schemas.microsoft.com/office/drawing/2014/main" id="{04030349-7E97-BA9E-FA36-F53DF5195219}"/>
              </a:ext>
            </a:extLst>
          </p:cNvPr>
          <p:cNvSpPr/>
          <p:nvPr/>
        </p:nvSpPr>
        <p:spPr>
          <a:xfrm>
            <a:off x="6400800" y="5597525"/>
            <a:ext cx="457200" cy="609600"/>
          </a:xfrm>
          <a:prstGeom prst="line">
            <a:avLst/>
          </a:prstGeom>
          <a:ln w="9525"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 name="文本框 4">
            <a:extLst>
              <a:ext uri="{FF2B5EF4-FFF2-40B4-BE49-F238E27FC236}">
                <a16:creationId xmlns:a16="http://schemas.microsoft.com/office/drawing/2014/main" id="{ADA74D69-5D0C-72CD-15F1-7170C100CFE4}"/>
              </a:ext>
            </a:extLst>
          </p:cNvPr>
          <p:cNvSpPr txBox="1"/>
          <p:nvPr/>
        </p:nvSpPr>
        <p:spPr>
          <a:xfrm>
            <a:off x="395536" y="686923"/>
            <a:ext cx="2196435" cy="461665"/>
          </a:xfrm>
          <a:prstGeom prst="rect">
            <a:avLst/>
          </a:prstGeom>
          <a:noFill/>
          <a:ln w="9525">
            <a:noFill/>
          </a:ln>
        </p:spPr>
        <p:txBody>
          <a:bodyPr wrap="none" anchor="t" anchorCtr="0">
            <a:spAutoFit/>
          </a:bodyPr>
          <a:lstStyle/>
          <a:p>
            <a:r>
              <a:rPr lang="zh-CN" altLang="en-US" sz="2400" b="1" dirty="0">
                <a:solidFill>
                  <a:srgbClr val="C00000"/>
                </a:solidFill>
                <a:latin typeface="等线" panose="02010600030101010101" pitchFamily="2" charset="-122"/>
                <a:ea typeface="等线" panose="02010600030101010101" pitchFamily="2" charset="-122"/>
              </a:rPr>
              <a:t>（</a:t>
            </a:r>
            <a:r>
              <a:rPr lang="en-US" altLang="zh-CN" sz="2400" b="1" dirty="0">
                <a:solidFill>
                  <a:srgbClr val="C00000"/>
                </a:solidFill>
                <a:latin typeface="等线" panose="02010600030101010101" pitchFamily="2" charset="-122"/>
                <a:ea typeface="等线" panose="02010600030101010101" pitchFamily="2" charset="-122"/>
              </a:rPr>
              <a:t>1</a:t>
            </a:r>
            <a:r>
              <a:rPr lang="zh-CN" altLang="en-US" sz="2400" b="1" dirty="0">
                <a:solidFill>
                  <a:srgbClr val="C00000"/>
                </a:solidFill>
                <a:latin typeface="等线" panose="02010600030101010101" pitchFamily="2" charset="-122"/>
                <a:ea typeface="等线" panose="02010600030101010101" pitchFamily="2" charset="-122"/>
              </a:rPr>
              <a:t>）起模斜度</a:t>
            </a:r>
          </a:p>
        </p:txBody>
      </p:sp>
      <p:sp>
        <p:nvSpPr>
          <p:cNvPr id="6" name="文本框 5">
            <a:extLst>
              <a:ext uri="{FF2B5EF4-FFF2-40B4-BE49-F238E27FC236}">
                <a16:creationId xmlns:a16="http://schemas.microsoft.com/office/drawing/2014/main" id="{1509673C-BDB1-2511-2627-14264D765232}"/>
              </a:ext>
            </a:extLst>
          </p:cNvPr>
          <p:cNvSpPr txBox="1"/>
          <p:nvPr/>
        </p:nvSpPr>
        <p:spPr>
          <a:xfrm>
            <a:off x="4940300" y="411163"/>
            <a:ext cx="4152900" cy="2628605"/>
          </a:xfrm>
          <a:prstGeom prst="rect">
            <a:avLst/>
          </a:prstGeom>
          <a:noFill/>
          <a:ln w="9525" cap="flat" cmpd="sng">
            <a:solidFill>
              <a:srgbClr val="FF3300"/>
            </a:solidFill>
            <a:prstDash val="solid"/>
            <a:miter/>
            <a:headEnd type="none" w="med" len="med"/>
            <a:tailEnd type="none" w="med" len="med"/>
          </a:ln>
        </p:spPr>
        <p:txBody>
          <a:bodyPr anchor="t" anchorCtr="0">
            <a:spAutoFit/>
          </a:bodyPr>
          <a:lstStyle/>
          <a:p>
            <a:pPr>
              <a:lnSpc>
                <a:spcPct val="120000"/>
              </a:lnSpc>
            </a:pPr>
            <a:r>
              <a:rPr lang="en-US" altLang="zh-CN" b="1" dirty="0">
                <a:solidFill>
                  <a:srgbClr val="000000"/>
                </a:solidFill>
                <a:latin typeface="隶书" panose="02010509060101010101" pitchFamily="49" charset="-122"/>
                <a:ea typeface="隶书" panose="02010509060101010101" pitchFamily="49" charset="-122"/>
              </a:rPr>
              <a:t>  </a:t>
            </a:r>
            <a:r>
              <a:rPr lang="zh-CN" altLang="en-US" dirty="0">
                <a:solidFill>
                  <a:srgbClr val="000000"/>
                </a:solidFill>
                <a:latin typeface="隶书" panose="02010509060101010101" pitchFamily="49" charset="-122"/>
                <a:ea typeface="隶书" panose="02010509060101010101" pitchFamily="49" charset="-122"/>
              </a:rPr>
              <a:t>用铸造的方法制造零件毛坯时，为了便于取模，一般沿取出木模的方向做成约</a:t>
            </a:r>
            <a:r>
              <a:rPr lang="en-US" altLang="zh-CN" dirty="0">
                <a:solidFill>
                  <a:srgbClr val="FF0000"/>
                </a:solidFill>
                <a:latin typeface="隶书" panose="02010509060101010101" pitchFamily="49" charset="-122"/>
                <a:ea typeface="隶书" panose="02010509060101010101" pitchFamily="49" charset="-122"/>
              </a:rPr>
              <a:t>1:20</a:t>
            </a:r>
            <a:r>
              <a:rPr lang="zh-CN" altLang="en-US" dirty="0">
                <a:solidFill>
                  <a:srgbClr val="FF0000"/>
                </a:solidFill>
                <a:latin typeface="隶书" panose="02010509060101010101" pitchFamily="49" charset="-122"/>
                <a:ea typeface="隶书" panose="02010509060101010101" pitchFamily="49" charset="-122"/>
              </a:rPr>
              <a:t>的斜度</a:t>
            </a:r>
            <a:r>
              <a:rPr lang="zh-CN" altLang="en-US" dirty="0">
                <a:solidFill>
                  <a:srgbClr val="000000"/>
                </a:solidFill>
                <a:latin typeface="隶书" panose="02010509060101010101" pitchFamily="49" charset="-122"/>
                <a:ea typeface="隶书" panose="02010509060101010101" pitchFamily="49" charset="-122"/>
              </a:rPr>
              <a:t>，这个斜度叫做</a:t>
            </a:r>
            <a:r>
              <a:rPr lang="zh-CN" altLang="en-US" dirty="0">
                <a:solidFill>
                  <a:srgbClr val="FF0000"/>
                </a:solidFill>
                <a:latin typeface="隶书" panose="02010509060101010101" pitchFamily="49" charset="-122"/>
                <a:ea typeface="隶书" panose="02010509060101010101" pitchFamily="49" charset="-122"/>
              </a:rPr>
              <a:t>起模斜度</a:t>
            </a:r>
            <a:r>
              <a:rPr lang="zh-CN" altLang="en-US" dirty="0">
                <a:solidFill>
                  <a:srgbClr val="000000"/>
                </a:solidFill>
                <a:latin typeface="隶书" panose="02010509060101010101" pitchFamily="49" charset="-122"/>
                <a:ea typeface="隶书" panose="02010509060101010101" pitchFamily="49" charset="-122"/>
              </a:rPr>
              <a:t>。浇铸后在铸件上也有相同的斜度，这种斜度在图上一般不画出，不予标注，必要时，可在技术要求中用文字说明。</a:t>
            </a:r>
          </a:p>
        </p:txBody>
      </p:sp>
      <p:sp>
        <p:nvSpPr>
          <p:cNvPr id="7" name="矩形 343044">
            <a:extLst>
              <a:ext uri="{FF2B5EF4-FFF2-40B4-BE49-F238E27FC236}">
                <a16:creationId xmlns:a16="http://schemas.microsoft.com/office/drawing/2014/main" id="{F1F71120-CF30-6024-FC67-C0D206A84E1A}"/>
              </a:ext>
            </a:extLst>
          </p:cNvPr>
          <p:cNvSpPr>
            <a:spLocks noChangeAspect="1"/>
          </p:cNvSpPr>
          <p:nvPr/>
        </p:nvSpPr>
        <p:spPr>
          <a:xfrm>
            <a:off x="1216025" y="2514600"/>
            <a:ext cx="0" cy="304800"/>
          </a:xfrm>
          <a:prstGeom prst="rect">
            <a:avLst/>
          </a:prstGeom>
          <a:noFill/>
          <a:ln w="9525">
            <a:noFill/>
          </a:ln>
        </p:spPr>
        <p:txBody>
          <a:bodyPr wrap="none" lIns="0" tIns="0" rIns="0" bIns="0" anchor="t" anchorCtr="0">
            <a:spAutoFit/>
          </a:bodyPr>
          <a:lstStyle/>
          <a:p>
            <a:endParaRPr lang="zh-CN" altLang="zh-CN" dirty="0">
              <a:solidFill>
                <a:srgbClr val="000000"/>
              </a:solidFill>
              <a:latin typeface="宋体" panose="02010600030101010101" pitchFamily="2" charset="-122"/>
            </a:endParaRPr>
          </a:p>
        </p:txBody>
      </p:sp>
      <p:sp>
        <p:nvSpPr>
          <p:cNvPr id="8" name="矩形 343045">
            <a:extLst>
              <a:ext uri="{FF2B5EF4-FFF2-40B4-BE49-F238E27FC236}">
                <a16:creationId xmlns:a16="http://schemas.microsoft.com/office/drawing/2014/main" id="{51D1F2C0-D66F-CF4B-C6FC-576D4A5EAE47}"/>
              </a:ext>
            </a:extLst>
          </p:cNvPr>
          <p:cNvSpPr>
            <a:spLocks noChangeAspect="1"/>
          </p:cNvSpPr>
          <p:nvPr/>
        </p:nvSpPr>
        <p:spPr>
          <a:xfrm>
            <a:off x="2070100" y="1152525"/>
            <a:ext cx="0" cy="304800"/>
          </a:xfrm>
          <a:prstGeom prst="rect">
            <a:avLst/>
          </a:prstGeom>
          <a:noFill/>
          <a:ln w="9525">
            <a:noFill/>
          </a:ln>
        </p:spPr>
        <p:txBody>
          <a:bodyPr wrap="none" lIns="0" tIns="0" rIns="0" bIns="0" anchor="t" anchorCtr="0">
            <a:spAutoFit/>
          </a:bodyPr>
          <a:lstStyle/>
          <a:p>
            <a:endParaRPr lang="zh-CN" altLang="zh-CN" b="1" dirty="0">
              <a:solidFill>
                <a:srgbClr val="3333CC"/>
              </a:solidFill>
              <a:latin typeface="仿宋_GB2312" pitchFamily="49" charset="-122"/>
              <a:ea typeface="仿宋_GB2312" pitchFamily="49" charset="-122"/>
            </a:endParaRPr>
          </a:p>
        </p:txBody>
      </p:sp>
      <p:grpSp>
        <p:nvGrpSpPr>
          <p:cNvPr id="9" name="组合 8">
            <a:extLst>
              <a:ext uri="{FF2B5EF4-FFF2-40B4-BE49-F238E27FC236}">
                <a16:creationId xmlns:a16="http://schemas.microsoft.com/office/drawing/2014/main" id="{D7650E45-E22B-45F9-C3BC-03ED29B6CF4E}"/>
              </a:ext>
            </a:extLst>
          </p:cNvPr>
          <p:cNvGrpSpPr/>
          <p:nvPr/>
        </p:nvGrpSpPr>
        <p:grpSpPr>
          <a:xfrm>
            <a:off x="2667000" y="990600"/>
            <a:ext cx="2132013" cy="1741488"/>
            <a:chOff x="3409" y="1392"/>
            <a:chExt cx="1343" cy="1097"/>
          </a:xfrm>
        </p:grpSpPr>
        <p:sp>
          <p:nvSpPr>
            <p:cNvPr id="10" name="任意多边形 343047">
              <a:extLst>
                <a:ext uri="{FF2B5EF4-FFF2-40B4-BE49-F238E27FC236}">
                  <a16:creationId xmlns:a16="http://schemas.microsoft.com/office/drawing/2014/main" id="{4BD30EB2-12BE-EA1C-BF1D-40160DA127DB}"/>
                </a:ext>
              </a:extLst>
            </p:cNvPr>
            <p:cNvSpPr>
              <a:spLocks noChangeAspect="1"/>
            </p:cNvSpPr>
            <p:nvPr/>
          </p:nvSpPr>
          <p:spPr>
            <a:xfrm>
              <a:off x="3773" y="1477"/>
              <a:ext cx="106" cy="106"/>
            </a:xfrm>
            <a:custGeom>
              <a:avLst/>
              <a:gdLst/>
              <a:ahLst/>
              <a:cxnLst/>
              <a:rect l="0" t="0" r="0" b="0"/>
              <a:pathLst>
                <a:path w="935" h="935">
                  <a:moveTo>
                    <a:pt x="935" y="0"/>
                  </a:moveTo>
                  <a:lnTo>
                    <a:pt x="896" y="0"/>
                  </a:lnTo>
                  <a:lnTo>
                    <a:pt x="858" y="3"/>
                  </a:lnTo>
                  <a:lnTo>
                    <a:pt x="819" y="7"/>
                  </a:lnTo>
                  <a:lnTo>
                    <a:pt x="781" y="13"/>
                  </a:lnTo>
                  <a:lnTo>
                    <a:pt x="744" y="20"/>
                  </a:lnTo>
                  <a:lnTo>
                    <a:pt x="706" y="28"/>
                  </a:lnTo>
                  <a:lnTo>
                    <a:pt x="669" y="39"/>
                  </a:lnTo>
                  <a:lnTo>
                    <a:pt x="632" y="51"/>
                  </a:lnTo>
                  <a:lnTo>
                    <a:pt x="595" y="65"/>
                  </a:lnTo>
                  <a:lnTo>
                    <a:pt x="560" y="79"/>
                  </a:lnTo>
                  <a:lnTo>
                    <a:pt x="525" y="95"/>
                  </a:lnTo>
                  <a:lnTo>
                    <a:pt x="490" y="112"/>
                  </a:lnTo>
                  <a:lnTo>
                    <a:pt x="457" y="132"/>
                  </a:lnTo>
                  <a:lnTo>
                    <a:pt x="424" y="152"/>
                  </a:lnTo>
                  <a:lnTo>
                    <a:pt x="392" y="174"/>
                  </a:lnTo>
                  <a:lnTo>
                    <a:pt x="361" y="198"/>
                  </a:lnTo>
                  <a:lnTo>
                    <a:pt x="332" y="222"/>
                  </a:lnTo>
                  <a:lnTo>
                    <a:pt x="303" y="248"/>
                  </a:lnTo>
                  <a:lnTo>
                    <a:pt x="275" y="273"/>
                  </a:lnTo>
                  <a:lnTo>
                    <a:pt x="248" y="301"/>
                  </a:lnTo>
                  <a:lnTo>
                    <a:pt x="222" y="331"/>
                  </a:lnTo>
                  <a:lnTo>
                    <a:pt x="198" y="361"/>
                  </a:lnTo>
                  <a:lnTo>
                    <a:pt x="174" y="391"/>
                  </a:lnTo>
                  <a:lnTo>
                    <a:pt x="153" y="424"/>
                  </a:lnTo>
                  <a:lnTo>
                    <a:pt x="132" y="457"/>
                  </a:lnTo>
                  <a:lnTo>
                    <a:pt x="114" y="490"/>
                  </a:lnTo>
                  <a:lnTo>
                    <a:pt x="96" y="524"/>
                  </a:lnTo>
                  <a:lnTo>
                    <a:pt x="80" y="559"/>
                  </a:lnTo>
                  <a:lnTo>
                    <a:pt x="65" y="595"/>
                  </a:lnTo>
                  <a:lnTo>
                    <a:pt x="52" y="632"/>
                  </a:lnTo>
                  <a:lnTo>
                    <a:pt x="40" y="669"/>
                  </a:lnTo>
                  <a:lnTo>
                    <a:pt x="30" y="705"/>
                  </a:lnTo>
                  <a:lnTo>
                    <a:pt x="20" y="744"/>
                  </a:lnTo>
                  <a:lnTo>
                    <a:pt x="13" y="781"/>
                  </a:lnTo>
                  <a:lnTo>
                    <a:pt x="9" y="819"/>
                  </a:lnTo>
                  <a:lnTo>
                    <a:pt x="4" y="858"/>
                  </a:lnTo>
                  <a:lnTo>
                    <a:pt x="2" y="896"/>
                  </a:lnTo>
                  <a:lnTo>
                    <a:pt x="0" y="935"/>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 name="直接连接符 343048">
              <a:extLst>
                <a:ext uri="{FF2B5EF4-FFF2-40B4-BE49-F238E27FC236}">
                  <a16:creationId xmlns:a16="http://schemas.microsoft.com/office/drawing/2014/main" id="{2F7A42C5-7A0E-F594-6634-618707C10046}"/>
                </a:ext>
              </a:extLst>
            </p:cNvPr>
            <p:cNvSpPr>
              <a:spLocks noChangeAspect="1"/>
            </p:cNvSpPr>
            <p:nvPr/>
          </p:nvSpPr>
          <p:spPr>
            <a:xfrm flipH="1">
              <a:off x="3409" y="2184"/>
              <a:ext cx="441"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 name="直接连接符 343049">
              <a:extLst>
                <a:ext uri="{FF2B5EF4-FFF2-40B4-BE49-F238E27FC236}">
                  <a16:creationId xmlns:a16="http://schemas.microsoft.com/office/drawing/2014/main" id="{BB4E1068-584C-C142-026E-E81F8BF824AE}"/>
                </a:ext>
              </a:extLst>
            </p:cNvPr>
            <p:cNvSpPr>
              <a:spLocks noChangeAspect="1"/>
            </p:cNvSpPr>
            <p:nvPr/>
          </p:nvSpPr>
          <p:spPr>
            <a:xfrm flipV="1">
              <a:off x="3773" y="1477"/>
              <a:ext cx="104" cy="10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 name="直接连接符 343050">
              <a:extLst>
                <a:ext uri="{FF2B5EF4-FFF2-40B4-BE49-F238E27FC236}">
                  <a16:creationId xmlns:a16="http://schemas.microsoft.com/office/drawing/2014/main" id="{6BC2B348-9432-EB83-9FF6-1E3B6D11D6B0}"/>
                </a:ext>
              </a:extLst>
            </p:cNvPr>
            <p:cNvSpPr>
              <a:spLocks noChangeAspect="1"/>
            </p:cNvSpPr>
            <p:nvPr/>
          </p:nvSpPr>
          <p:spPr>
            <a:xfrm flipV="1">
              <a:off x="3773" y="1477"/>
              <a:ext cx="184" cy="18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 name="直接连接符 343051">
              <a:extLst>
                <a:ext uri="{FF2B5EF4-FFF2-40B4-BE49-F238E27FC236}">
                  <a16:creationId xmlns:a16="http://schemas.microsoft.com/office/drawing/2014/main" id="{160029B4-2270-560D-26F4-A9ADA8499805}"/>
                </a:ext>
              </a:extLst>
            </p:cNvPr>
            <p:cNvSpPr>
              <a:spLocks noChangeAspect="1"/>
            </p:cNvSpPr>
            <p:nvPr/>
          </p:nvSpPr>
          <p:spPr>
            <a:xfrm flipV="1">
              <a:off x="3409" y="2026"/>
              <a:ext cx="80" cy="7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 name="直接连接符 343052">
              <a:extLst>
                <a:ext uri="{FF2B5EF4-FFF2-40B4-BE49-F238E27FC236}">
                  <a16:creationId xmlns:a16="http://schemas.microsoft.com/office/drawing/2014/main" id="{802FCB89-82B4-202D-0322-7CAB1A95CD83}"/>
                </a:ext>
              </a:extLst>
            </p:cNvPr>
            <p:cNvSpPr>
              <a:spLocks noChangeAspect="1"/>
            </p:cNvSpPr>
            <p:nvPr/>
          </p:nvSpPr>
          <p:spPr>
            <a:xfrm flipV="1">
              <a:off x="3773" y="1477"/>
              <a:ext cx="263" cy="26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 name="直接连接符 343053">
              <a:extLst>
                <a:ext uri="{FF2B5EF4-FFF2-40B4-BE49-F238E27FC236}">
                  <a16:creationId xmlns:a16="http://schemas.microsoft.com/office/drawing/2014/main" id="{D1AB7361-B005-241F-3AA7-278F208DC9FA}"/>
                </a:ext>
              </a:extLst>
            </p:cNvPr>
            <p:cNvSpPr>
              <a:spLocks noChangeAspect="1"/>
            </p:cNvSpPr>
            <p:nvPr/>
          </p:nvSpPr>
          <p:spPr>
            <a:xfrm flipV="1">
              <a:off x="3409" y="2026"/>
              <a:ext cx="159" cy="15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 name="直接连接符 343054">
              <a:extLst>
                <a:ext uri="{FF2B5EF4-FFF2-40B4-BE49-F238E27FC236}">
                  <a16:creationId xmlns:a16="http://schemas.microsoft.com/office/drawing/2014/main" id="{A7472EF1-6FA2-21F8-E623-6572B562F50F}"/>
                </a:ext>
              </a:extLst>
            </p:cNvPr>
            <p:cNvSpPr>
              <a:spLocks noChangeAspect="1"/>
            </p:cNvSpPr>
            <p:nvPr/>
          </p:nvSpPr>
          <p:spPr>
            <a:xfrm flipV="1">
              <a:off x="3773" y="1696"/>
              <a:ext cx="123" cy="12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 name="直接连接符 343055">
              <a:extLst>
                <a:ext uri="{FF2B5EF4-FFF2-40B4-BE49-F238E27FC236}">
                  <a16:creationId xmlns:a16="http://schemas.microsoft.com/office/drawing/2014/main" id="{5C4B76DB-8D18-8377-C663-36A66DF8FC86}"/>
                </a:ext>
              </a:extLst>
            </p:cNvPr>
            <p:cNvSpPr>
              <a:spLocks noChangeAspect="1"/>
            </p:cNvSpPr>
            <p:nvPr/>
          </p:nvSpPr>
          <p:spPr>
            <a:xfrm flipV="1">
              <a:off x="3992" y="1513"/>
              <a:ext cx="89" cy="8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 name="直接连接符 343056">
              <a:extLst>
                <a:ext uri="{FF2B5EF4-FFF2-40B4-BE49-F238E27FC236}">
                  <a16:creationId xmlns:a16="http://schemas.microsoft.com/office/drawing/2014/main" id="{A4436788-0A1B-0A3C-C69D-20D8D21666FC}"/>
                </a:ext>
              </a:extLst>
            </p:cNvPr>
            <p:cNvSpPr>
              <a:spLocks noChangeAspect="1"/>
            </p:cNvSpPr>
            <p:nvPr/>
          </p:nvSpPr>
          <p:spPr>
            <a:xfrm flipV="1">
              <a:off x="3489" y="2026"/>
              <a:ext cx="158" cy="15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 name="直接连接符 343057">
              <a:extLst>
                <a:ext uri="{FF2B5EF4-FFF2-40B4-BE49-F238E27FC236}">
                  <a16:creationId xmlns:a16="http://schemas.microsoft.com/office/drawing/2014/main" id="{C5D2BD7C-E2FD-3812-1D64-FE994C6690C8}"/>
                </a:ext>
              </a:extLst>
            </p:cNvPr>
            <p:cNvSpPr>
              <a:spLocks noChangeAspect="1"/>
            </p:cNvSpPr>
            <p:nvPr/>
          </p:nvSpPr>
          <p:spPr>
            <a:xfrm flipV="1">
              <a:off x="4081" y="1477"/>
              <a:ext cx="114" cy="11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 name="直接连接符 343058">
              <a:extLst>
                <a:ext uri="{FF2B5EF4-FFF2-40B4-BE49-F238E27FC236}">
                  <a16:creationId xmlns:a16="http://schemas.microsoft.com/office/drawing/2014/main" id="{F8306745-A782-9A07-44DC-805852E635BA}"/>
                </a:ext>
              </a:extLst>
            </p:cNvPr>
            <p:cNvSpPr>
              <a:spLocks noChangeAspect="1"/>
            </p:cNvSpPr>
            <p:nvPr/>
          </p:nvSpPr>
          <p:spPr>
            <a:xfrm flipV="1">
              <a:off x="3773" y="1776"/>
              <a:ext cx="123" cy="12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 name="直接连接符 343059">
              <a:extLst>
                <a:ext uri="{FF2B5EF4-FFF2-40B4-BE49-F238E27FC236}">
                  <a16:creationId xmlns:a16="http://schemas.microsoft.com/office/drawing/2014/main" id="{E4D7ACA1-0F9C-59C7-7196-76C8B99E20E3}"/>
                </a:ext>
              </a:extLst>
            </p:cNvPr>
            <p:cNvSpPr>
              <a:spLocks noChangeAspect="1"/>
            </p:cNvSpPr>
            <p:nvPr/>
          </p:nvSpPr>
          <p:spPr>
            <a:xfrm flipV="1">
              <a:off x="4071" y="1592"/>
              <a:ext cx="10" cy="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 name="直接连接符 343060">
              <a:extLst>
                <a:ext uri="{FF2B5EF4-FFF2-40B4-BE49-F238E27FC236}">
                  <a16:creationId xmlns:a16="http://schemas.microsoft.com/office/drawing/2014/main" id="{6F35C1CB-2759-DC86-65B5-C1280CE346CF}"/>
                </a:ext>
              </a:extLst>
            </p:cNvPr>
            <p:cNvSpPr>
              <a:spLocks noChangeAspect="1"/>
            </p:cNvSpPr>
            <p:nvPr/>
          </p:nvSpPr>
          <p:spPr>
            <a:xfrm flipV="1">
              <a:off x="3568" y="2018"/>
              <a:ext cx="166" cy="16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 name="直接连接符 343061">
              <a:extLst>
                <a:ext uri="{FF2B5EF4-FFF2-40B4-BE49-F238E27FC236}">
                  <a16:creationId xmlns:a16="http://schemas.microsoft.com/office/drawing/2014/main" id="{B32DE5B0-929C-1AEF-0BA7-B9761DA61F71}"/>
                </a:ext>
              </a:extLst>
            </p:cNvPr>
            <p:cNvSpPr>
              <a:spLocks noChangeAspect="1"/>
            </p:cNvSpPr>
            <p:nvPr/>
          </p:nvSpPr>
          <p:spPr>
            <a:xfrm flipV="1">
              <a:off x="4150" y="1477"/>
              <a:ext cx="124" cy="12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 name="直接连接符 343062">
              <a:extLst>
                <a:ext uri="{FF2B5EF4-FFF2-40B4-BE49-F238E27FC236}">
                  <a16:creationId xmlns:a16="http://schemas.microsoft.com/office/drawing/2014/main" id="{FA87302B-7675-70CA-30A2-2804E801C4DD}"/>
                </a:ext>
              </a:extLst>
            </p:cNvPr>
            <p:cNvSpPr>
              <a:spLocks noChangeAspect="1"/>
            </p:cNvSpPr>
            <p:nvPr/>
          </p:nvSpPr>
          <p:spPr>
            <a:xfrm flipV="1">
              <a:off x="3766" y="1855"/>
              <a:ext cx="130" cy="13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 name="直接连接符 343063">
              <a:extLst>
                <a:ext uri="{FF2B5EF4-FFF2-40B4-BE49-F238E27FC236}">
                  <a16:creationId xmlns:a16="http://schemas.microsoft.com/office/drawing/2014/main" id="{02A15368-249A-AEA7-D619-9464DE4EBF57}"/>
                </a:ext>
              </a:extLst>
            </p:cNvPr>
            <p:cNvSpPr>
              <a:spLocks noChangeAspect="1"/>
            </p:cNvSpPr>
            <p:nvPr/>
          </p:nvSpPr>
          <p:spPr>
            <a:xfrm flipV="1">
              <a:off x="3647" y="1934"/>
              <a:ext cx="249" cy="25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 name="直接连接符 343064">
              <a:extLst>
                <a:ext uri="{FF2B5EF4-FFF2-40B4-BE49-F238E27FC236}">
                  <a16:creationId xmlns:a16="http://schemas.microsoft.com/office/drawing/2014/main" id="{39AEE218-7E52-2FF8-96CB-5EDB736B7D47}"/>
                </a:ext>
              </a:extLst>
            </p:cNvPr>
            <p:cNvSpPr>
              <a:spLocks noChangeAspect="1"/>
            </p:cNvSpPr>
            <p:nvPr/>
          </p:nvSpPr>
          <p:spPr>
            <a:xfrm flipV="1">
              <a:off x="4223" y="1493"/>
              <a:ext cx="114" cy="11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 name="直接连接符 343065">
              <a:extLst>
                <a:ext uri="{FF2B5EF4-FFF2-40B4-BE49-F238E27FC236}">
                  <a16:creationId xmlns:a16="http://schemas.microsoft.com/office/drawing/2014/main" id="{5F8F60CF-ABDC-9C4C-7873-109BD8F2D201}"/>
                </a:ext>
              </a:extLst>
            </p:cNvPr>
            <p:cNvSpPr>
              <a:spLocks noChangeAspect="1"/>
            </p:cNvSpPr>
            <p:nvPr/>
          </p:nvSpPr>
          <p:spPr>
            <a:xfrm flipV="1">
              <a:off x="3726" y="2014"/>
              <a:ext cx="170" cy="17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直接连接符 343066">
              <a:extLst>
                <a:ext uri="{FF2B5EF4-FFF2-40B4-BE49-F238E27FC236}">
                  <a16:creationId xmlns:a16="http://schemas.microsoft.com/office/drawing/2014/main" id="{F6458322-C067-7080-E25F-523CD0B11D7D}"/>
                </a:ext>
              </a:extLst>
            </p:cNvPr>
            <p:cNvSpPr>
              <a:spLocks noChangeAspect="1"/>
            </p:cNvSpPr>
            <p:nvPr/>
          </p:nvSpPr>
          <p:spPr>
            <a:xfrm flipV="1">
              <a:off x="4261" y="1534"/>
              <a:ext cx="115" cy="11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 name="直接连接符 343067">
              <a:extLst>
                <a:ext uri="{FF2B5EF4-FFF2-40B4-BE49-F238E27FC236}">
                  <a16:creationId xmlns:a16="http://schemas.microsoft.com/office/drawing/2014/main" id="{1BBFAA61-1F2A-48C3-96E6-9A38171001A7}"/>
                </a:ext>
              </a:extLst>
            </p:cNvPr>
            <p:cNvSpPr>
              <a:spLocks noChangeAspect="1"/>
            </p:cNvSpPr>
            <p:nvPr/>
          </p:nvSpPr>
          <p:spPr>
            <a:xfrm flipV="1">
              <a:off x="3805" y="2093"/>
              <a:ext cx="91" cy="9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 name="直接连接符 343068">
              <a:extLst>
                <a:ext uri="{FF2B5EF4-FFF2-40B4-BE49-F238E27FC236}">
                  <a16:creationId xmlns:a16="http://schemas.microsoft.com/office/drawing/2014/main" id="{07901A9D-1CB2-0C19-0E90-48A62C785E35}"/>
                </a:ext>
              </a:extLst>
            </p:cNvPr>
            <p:cNvSpPr>
              <a:spLocks noChangeAspect="1"/>
            </p:cNvSpPr>
            <p:nvPr/>
          </p:nvSpPr>
          <p:spPr>
            <a:xfrm flipV="1">
              <a:off x="4264" y="1602"/>
              <a:ext cx="124" cy="12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 name="直接连接符 343069">
              <a:extLst>
                <a:ext uri="{FF2B5EF4-FFF2-40B4-BE49-F238E27FC236}">
                  <a16:creationId xmlns:a16="http://schemas.microsoft.com/office/drawing/2014/main" id="{6F783BA8-6B19-EE2B-AD09-5E210FC3751D}"/>
                </a:ext>
              </a:extLst>
            </p:cNvPr>
            <p:cNvSpPr>
              <a:spLocks noChangeAspect="1"/>
            </p:cNvSpPr>
            <p:nvPr/>
          </p:nvSpPr>
          <p:spPr>
            <a:xfrm flipV="1">
              <a:off x="3885" y="2172"/>
              <a:ext cx="11" cy="1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 name="直接连接符 343070">
              <a:extLst>
                <a:ext uri="{FF2B5EF4-FFF2-40B4-BE49-F238E27FC236}">
                  <a16:creationId xmlns:a16="http://schemas.microsoft.com/office/drawing/2014/main" id="{BE31E119-29FE-24FC-66B8-BF54CD4AC293}"/>
                </a:ext>
              </a:extLst>
            </p:cNvPr>
            <p:cNvSpPr>
              <a:spLocks noChangeAspect="1"/>
            </p:cNvSpPr>
            <p:nvPr/>
          </p:nvSpPr>
          <p:spPr>
            <a:xfrm flipV="1">
              <a:off x="4264" y="1681"/>
              <a:ext cx="124" cy="12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 name="直接连接符 343071">
              <a:extLst>
                <a:ext uri="{FF2B5EF4-FFF2-40B4-BE49-F238E27FC236}">
                  <a16:creationId xmlns:a16="http://schemas.microsoft.com/office/drawing/2014/main" id="{E501D945-E05F-5A29-8131-96E2EB71F6F7}"/>
                </a:ext>
              </a:extLst>
            </p:cNvPr>
            <p:cNvSpPr>
              <a:spLocks noChangeAspect="1"/>
            </p:cNvSpPr>
            <p:nvPr/>
          </p:nvSpPr>
          <p:spPr>
            <a:xfrm flipV="1">
              <a:off x="4264" y="1760"/>
              <a:ext cx="124" cy="12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 name="直接连接符 343072">
              <a:extLst>
                <a:ext uri="{FF2B5EF4-FFF2-40B4-BE49-F238E27FC236}">
                  <a16:creationId xmlns:a16="http://schemas.microsoft.com/office/drawing/2014/main" id="{719D6C6A-2442-6FA0-302A-AD02373B8C95}"/>
                </a:ext>
              </a:extLst>
            </p:cNvPr>
            <p:cNvSpPr>
              <a:spLocks noChangeAspect="1"/>
            </p:cNvSpPr>
            <p:nvPr/>
          </p:nvSpPr>
          <p:spPr>
            <a:xfrm flipV="1">
              <a:off x="4264" y="1840"/>
              <a:ext cx="124" cy="12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 name="直接连接符 343073">
              <a:extLst>
                <a:ext uri="{FF2B5EF4-FFF2-40B4-BE49-F238E27FC236}">
                  <a16:creationId xmlns:a16="http://schemas.microsoft.com/office/drawing/2014/main" id="{C72209DC-9027-8878-A96E-0DE6DE470E21}"/>
                </a:ext>
              </a:extLst>
            </p:cNvPr>
            <p:cNvSpPr>
              <a:spLocks noChangeAspect="1"/>
            </p:cNvSpPr>
            <p:nvPr/>
          </p:nvSpPr>
          <p:spPr>
            <a:xfrm flipV="1">
              <a:off x="4264" y="1919"/>
              <a:ext cx="124" cy="12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 name="直接连接符 343074">
              <a:extLst>
                <a:ext uri="{FF2B5EF4-FFF2-40B4-BE49-F238E27FC236}">
                  <a16:creationId xmlns:a16="http://schemas.microsoft.com/office/drawing/2014/main" id="{25EA6A6D-4DD6-B52A-1219-C61047CC1A76}"/>
                </a:ext>
              </a:extLst>
            </p:cNvPr>
            <p:cNvSpPr>
              <a:spLocks noChangeAspect="1"/>
            </p:cNvSpPr>
            <p:nvPr/>
          </p:nvSpPr>
          <p:spPr>
            <a:xfrm flipV="1">
              <a:off x="4264" y="1989"/>
              <a:ext cx="132" cy="13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 name="直接连接符 343075">
              <a:extLst>
                <a:ext uri="{FF2B5EF4-FFF2-40B4-BE49-F238E27FC236}">
                  <a16:creationId xmlns:a16="http://schemas.microsoft.com/office/drawing/2014/main" id="{92396AB5-7993-8D46-B5DE-18A358950719}"/>
                </a:ext>
              </a:extLst>
            </p:cNvPr>
            <p:cNvSpPr>
              <a:spLocks noChangeAspect="1"/>
            </p:cNvSpPr>
            <p:nvPr/>
          </p:nvSpPr>
          <p:spPr>
            <a:xfrm flipV="1">
              <a:off x="4281" y="2023"/>
              <a:ext cx="161" cy="16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 name="直接连接符 343076">
              <a:extLst>
                <a:ext uri="{FF2B5EF4-FFF2-40B4-BE49-F238E27FC236}">
                  <a16:creationId xmlns:a16="http://schemas.microsoft.com/office/drawing/2014/main" id="{09634A45-F732-7F99-8498-58B5D27BF1D4}"/>
                </a:ext>
              </a:extLst>
            </p:cNvPr>
            <p:cNvSpPr>
              <a:spLocks noChangeAspect="1"/>
            </p:cNvSpPr>
            <p:nvPr/>
          </p:nvSpPr>
          <p:spPr>
            <a:xfrm flipV="1">
              <a:off x="4361" y="2026"/>
              <a:ext cx="158" cy="15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 name="直接连接符 343077">
              <a:extLst>
                <a:ext uri="{FF2B5EF4-FFF2-40B4-BE49-F238E27FC236}">
                  <a16:creationId xmlns:a16="http://schemas.microsoft.com/office/drawing/2014/main" id="{B937538C-C2B5-C86E-E7C8-6F5FB0B548A7}"/>
                </a:ext>
              </a:extLst>
            </p:cNvPr>
            <p:cNvSpPr>
              <a:spLocks noChangeAspect="1"/>
            </p:cNvSpPr>
            <p:nvPr/>
          </p:nvSpPr>
          <p:spPr>
            <a:xfrm flipV="1">
              <a:off x="4440" y="2026"/>
              <a:ext cx="159" cy="15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 name="直接连接符 343078">
              <a:extLst>
                <a:ext uri="{FF2B5EF4-FFF2-40B4-BE49-F238E27FC236}">
                  <a16:creationId xmlns:a16="http://schemas.microsoft.com/office/drawing/2014/main" id="{EDDC07CB-2D6D-A197-2B76-72700B4F27BC}"/>
                </a:ext>
              </a:extLst>
            </p:cNvPr>
            <p:cNvSpPr>
              <a:spLocks noChangeAspect="1"/>
            </p:cNvSpPr>
            <p:nvPr/>
          </p:nvSpPr>
          <p:spPr>
            <a:xfrm flipV="1">
              <a:off x="4519" y="2026"/>
              <a:ext cx="159" cy="15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 name="直接连接符 343079">
              <a:extLst>
                <a:ext uri="{FF2B5EF4-FFF2-40B4-BE49-F238E27FC236}">
                  <a16:creationId xmlns:a16="http://schemas.microsoft.com/office/drawing/2014/main" id="{A7801B66-244E-08F9-ED32-734145E4FFBA}"/>
                </a:ext>
              </a:extLst>
            </p:cNvPr>
            <p:cNvSpPr>
              <a:spLocks noChangeAspect="1"/>
            </p:cNvSpPr>
            <p:nvPr/>
          </p:nvSpPr>
          <p:spPr>
            <a:xfrm flipV="1">
              <a:off x="4598" y="2049"/>
              <a:ext cx="136" cy="13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 name="直接连接符 343080">
              <a:extLst>
                <a:ext uri="{FF2B5EF4-FFF2-40B4-BE49-F238E27FC236}">
                  <a16:creationId xmlns:a16="http://schemas.microsoft.com/office/drawing/2014/main" id="{3069C8C3-4435-E9ED-3DBD-58C1EAD19D50}"/>
                </a:ext>
              </a:extLst>
            </p:cNvPr>
            <p:cNvSpPr>
              <a:spLocks noChangeAspect="1"/>
            </p:cNvSpPr>
            <p:nvPr/>
          </p:nvSpPr>
          <p:spPr>
            <a:xfrm flipV="1">
              <a:off x="4677" y="2110"/>
              <a:ext cx="74" cy="7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 name="任意多边形 343081">
              <a:extLst>
                <a:ext uri="{FF2B5EF4-FFF2-40B4-BE49-F238E27FC236}">
                  <a16:creationId xmlns:a16="http://schemas.microsoft.com/office/drawing/2014/main" id="{1F9A6359-A505-BE18-F391-48BC0D4D43E0}"/>
                </a:ext>
              </a:extLst>
            </p:cNvPr>
            <p:cNvSpPr>
              <a:spLocks noChangeAspect="1"/>
            </p:cNvSpPr>
            <p:nvPr/>
          </p:nvSpPr>
          <p:spPr>
            <a:xfrm>
              <a:off x="3409" y="2026"/>
              <a:ext cx="71" cy="70"/>
            </a:xfrm>
            <a:custGeom>
              <a:avLst/>
              <a:gdLst/>
              <a:ahLst/>
              <a:cxnLst/>
              <a:rect l="0" t="0" r="0" b="0"/>
              <a:pathLst>
                <a:path w="622" h="624">
                  <a:moveTo>
                    <a:pt x="622" y="0"/>
                  </a:moveTo>
                  <a:lnTo>
                    <a:pt x="591" y="1"/>
                  </a:lnTo>
                  <a:lnTo>
                    <a:pt x="559" y="3"/>
                  </a:lnTo>
                  <a:lnTo>
                    <a:pt x="529" y="8"/>
                  </a:lnTo>
                  <a:lnTo>
                    <a:pt x="497" y="12"/>
                  </a:lnTo>
                  <a:lnTo>
                    <a:pt x="467" y="19"/>
                  </a:lnTo>
                  <a:lnTo>
                    <a:pt x="437" y="29"/>
                  </a:lnTo>
                  <a:lnTo>
                    <a:pt x="406" y="39"/>
                  </a:lnTo>
                  <a:lnTo>
                    <a:pt x="377" y="51"/>
                  </a:lnTo>
                  <a:lnTo>
                    <a:pt x="348" y="64"/>
                  </a:lnTo>
                  <a:lnTo>
                    <a:pt x="320" y="78"/>
                  </a:lnTo>
                  <a:lnTo>
                    <a:pt x="293" y="94"/>
                  </a:lnTo>
                  <a:lnTo>
                    <a:pt x="266" y="112"/>
                  </a:lnTo>
                  <a:lnTo>
                    <a:pt x="242" y="130"/>
                  </a:lnTo>
                  <a:lnTo>
                    <a:pt x="217" y="150"/>
                  </a:lnTo>
                  <a:lnTo>
                    <a:pt x="194" y="171"/>
                  </a:lnTo>
                  <a:lnTo>
                    <a:pt x="171" y="194"/>
                  </a:lnTo>
                  <a:lnTo>
                    <a:pt x="150" y="218"/>
                  </a:lnTo>
                  <a:lnTo>
                    <a:pt x="130" y="242"/>
                  </a:lnTo>
                  <a:lnTo>
                    <a:pt x="111" y="267"/>
                  </a:lnTo>
                  <a:lnTo>
                    <a:pt x="94" y="294"/>
                  </a:lnTo>
                  <a:lnTo>
                    <a:pt x="78" y="320"/>
                  </a:lnTo>
                  <a:lnTo>
                    <a:pt x="63" y="348"/>
                  </a:lnTo>
                  <a:lnTo>
                    <a:pt x="50" y="378"/>
                  </a:lnTo>
                  <a:lnTo>
                    <a:pt x="39" y="407"/>
                  </a:lnTo>
                  <a:lnTo>
                    <a:pt x="28" y="437"/>
                  </a:lnTo>
                  <a:lnTo>
                    <a:pt x="20" y="467"/>
                  </a:lnTo>
                  <a:lnTo>
                    <a:pt x="12" y="498"/>
                  </a:lnTo>
                  <a:lnTo>
                    <a:pt x="7" y="529"/>
                  </a:lnTo>
                  <a:lnTo>
                    <a:pt x="3" y="561"/>
                  </a:lnTo>
                  <a:lnTo>
                    <a:pt x="0" y="592"/>
                  </a:lnTo>
                  <a:lnTo>
                    <a:pt x="0" y="624"/>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 name="直接连接符 343082">
              <a:extLst>
                <a:ext uri="{FF2B5EF4-FFF2-40B4-BE49-F238E27FC236}">
                  <a16:creationId xmlns:a16="http://schemas.microsoft.com/office/drawing/2014/main" id="{EF404366-E6B7-931E-1869-4E7F6B35D3EA}"/>
                </a:ext>
              </a:extLst>
            </p:cNvPr>
            <p:cNvSpPr>
              <a:spLocks noChangeAspect="1"/>
            </p:cNvSpPr>
            <p:nvPr/>
          </p:nvSpPr>
          <p:spPr>
            <a:xfrm flipV="1">
              <a:off x="3409" y="2096"/>
              <a:ext cx="1" cy="88"/>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 name="直接连接符 343083">
              <a:extLst>
                <a:ext uri="{FF2B5EF4-FFF2-40B4-BE49-F238E27FC236}">
                  <a16:creationId xmlns:a16="http://schemas.microsoft.com/office/drawing/2014/main" id="{31224E31-0BA9-C358-AAFE-F44E5E277F85}"/>
                </a:ext>
              </a:extLst>
            </p:cNvPr>
            <p:cNvSpPr>
              <a:spLocks noChangeAspect="1"/>
            </p:cNvSpPr>
            <p:nvPr/>
          </p:nvSpPr>
          <p:spPr>
            <a:xfrm>
              <a:off x="3773" y="1583"/>
              <a:ext cx="0" cy="37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 name="直接连接符 343084">
              <a:extLst>
                <a:ext uri="{FF2B5EF4-FFF2-40B4-BE49-F238E27FC236}">
                  <a16:creationId xmlns:a16="http://schemas.microsoft.com/office/drawing/2014/main" id="{87399810-6234-3E1A-8730-8CE621840E20}"/>
                </a:ext>
              </a:extLst>
            </p:cNvPr>
            <p:cNvSpPr>
              <a:spLocks noChangeAspect="1"/>
            </p:cNvSpPr>
            <p:nvPr/>
          </p:nvSpPr>
          <p:spPr>
            <a:xfrm>
              <a:off x="3480" y="2026"/>
              <a:ext cx="222" cy="0"/>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 name="任意多边形 343085">
              <a:extLst>
                <a:ext uri="{FF2B5EF4-FFF2-40B4-BE49-F238E27FC236}">
                  <a16:creationId xmlns:a16="http://schemas.microsoft.com/office/drawing/2014/main" id="{E1B2E132-997C-B0C7-F44B-4C9708984E36}"/>
                </a:ext>
              </a:extLst>
            </p:cNvPr>
            <p:cNvSpPr>
              <a:spLocks noChangeAspect="1"/>
            </p:cNvSpPr>
            <p:nvPr/>
          </p:nvSpPr>
          <p:spPr>
            <a:xfrm>
              <a:off x="3702" y="1955"/>
              <a:ext cx="71" cy="71"/>
            </a:xfrm>
            <a:custGeom>
              <a:avLst/>
              <a:gdLst/>
              <a:ahLst/>
              <a:cxnLst/>
              <a:rect l="0" t="0" r="0" b="0"/>
              <a:pathLst>
                <a:path w="623" h="623">
                  <a:moveTo>
                    <a:pt x="0" y="623"/>
                  </a:moveTo>
                  <a:lnTo>
                    <a:pt x="32" y="623"/>
                  </a:lnTo>
                  <a:lnTo>
                    <a:pt x="63" y="620"/>
                  </a:lnTo>
                  <a:lnTo>
                    <a:pt x="95" y="616"/>
                  </a:lnTo>
                  <a:lnTo>
                    <a:pt x="126" y="610"/>
                  </a:lnTo>
                  <a:lnTo>
                    <a:pt x="157" y="603"/>
                  </a:lnTo>
                  <a:lnTo>
                    <a:pt x="187" y="595"/>
                  </a:lnTo>
                  <a:lnTo>
                    <a:pt x="217" y="584"/>
                  </a:lnTo>
                  <a:lnTo>
                    <a:pt x="247" y="572"/>
                  </a:lnTo>
                  <a:lnTo>
                    <a:pt x="276" y="560"/>
                  </a:lnTo>
                  <a:lnTo>
                    <a:pt x="304" y="544"/>
                  </a:lnTo>
                  <a:lnTo>
                    <a:pt x="331" y="528"/>
                  </a:lnTo>
                  <a:lnTo>
                    <a:pt x="356" y="512"/>
                  </a:lnTo>
                  <a:lnTo>
                    <a:pt x="382" y="493"/>
                  </a:lnTo>
                  <a:lnTo>
                    <a:pt x="406" y="472"/>
                  </a:lnTo>
                  <a:lnTo>
                    <a:pt x="430" y="451"/>
                  </a:lnTo>
                  <a:lnTo>
                    <a:pt x="452" y="429"/>
                  </a:lnTo>
                  <a:lnTo>
                    <a:pt x="474" y="406"/>
                  </a:lnTo>
                  <a:lnTo>
                    <a:pt x="494" y="381"/>
                  </a:lnTo>
                  <a:lnTo>
                    <a:pt x="513" y="355"/>
                  </a:lnTo>
                  <a:lnTo>
                    <a:pt x="530" y="330"/>
                  </a:lnTo>
                  <a:lnTo>
                    <a:pt x="545" y="302"/>
                  </a:lnTo>
                  <a:lnTo>
                    <a:pt x="560" y="274"/>
                  </a:lnTo>
                  <a:lnTo>
                    <a:pt x="573" y="246"/>
                  </a:lnTo>
                  <a:lnTo>
                    <a:pt x="585" y="217"/>
                  </a:lnTo>
                  <a:lnTo>
                    <a:pt x="595" y="186"/>
                  </a:lnTo>
                  <a:lnTo>
                    <a:pt x="604" y="156"/>
                  </a:lnTo>
                  <a:lnTo>
                    <a:pt x="611" y="126"/>
                  </a:lnTo>
                  <a:lnTo>
                    <a:pt x="616" y="94"/>
                  </a:lnTo>
                  <a:lnTo>
                    <a:pt x="621" y="63"/>
                  </a:lnTo>
                  <a:lnTo>
                    <a:pt x="623" y="31"/>
                  </a:lnTo>
                  <a:lnTo>
                    <a:pt x="623"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 name="任意多边形 343086">
              <a:extLst>
                <a:ext uri="{FF2B5EF4-FFF2-40B4-BE49-F238E27FC236}">
                  <a16:creationId xmlns:a16="http://schemas.microsoft.com/office/drawing/2014/main" id="{7B18A68B-3EDA-D78C-C659-9678E3CDE0D5}"/>
                </a:ext>
              </a:extLst>
            </p:cNvPr>
            <p:cNvSpPr>
              <a:spLocks noChangeAspect="1"/>
            </p:cNvSpPr>
            <p:nvPr/>
          </p:nvSpPr>
          <p:spPr>
            <a:xfrm>
              <a:off x="4681" y="2026"/>
              <a:ext cx="70" cy="70"/>
            </a:xfrm>
            <a:custGeom>
              <a:avLst/>
              <a:gdLst/>
              <a:ahLst/>
              <a:cxnLst/>
              <a:rect l="0" t="0" r="0" b="0"/>
              <a:pathLst>
                <a:path w="623" h="624">
                  <a:moveTo>
                    <a:pt x="623" y="624"/>
                  </a:moveTo>
                  <a:lnTo>
                    <a:pt x="622" y="592"/>
                  </a:lnTo>
                  <a:lnTo>
                    <a:pt x="620" y="561"/>
                  </a:lnTo>
                  <a:lnTo>
                    <a:pt x="616" y="529"/>
                  </a:lnTo>
                  <a:lnTo>
                    <a:pt x="610" y="498"/>
                  </a:lnTo>
                  <a:lnTo>
                    <a:pt x="603" y="467"/>
                  </a:lnTo>
                  <a:lnTo>
                    <a:pt x="594" y="437"/>
                  </a:lnTo>
                  <a:lnTo>
                    <a:pt x="583" y="407"/>
                  </a:lnTo>
                  <a:lnTo>
                    <a:pt x="572" y="378"/>
                  </a:lnTo>
                  <a:lnTo>
                    <a:pt x="559" y="348"/>
                  </a:lnTo>
                  <a:lnTo>
                    <a:pt x="545" y="320"/>
                  </a:lnTo>
                  <a:lnTo>
                    <a:pt x="529" y="294"/>
                  </a:lnTo>
                  <a:lnTo>
                    <a:pt x="511" y="267"/>
                  </a:lnTo>
                  <a:lnTo>
                    <a:pt x="492" y="242"/>
                  </a:lnTo>
                  <a:lnTo>
                    <a:pt x="473" y="218"/>
                  </a:lnTo>
                  <a:lnTo>
                    <a:pt x="452" y="194"/>
                  </a:lnTo>
                  <a:lnTo>
                    <a:pt x="429" y="171"/>
                  </a:lnTo>
                  <a:lnTo>
                    <a:pt x="406" y="150"/>
                  </a:lnTo>
                  <a:lnTo>
                    <a:pt x="382" y="130"/>
                  </a:lnTo>
                  <a:lnTo>
                    <a:pt x="356" y="112"/>
                  </a:lnTo>
                  <a:lnTo>
                    <a:pt x="329" y="94"/>
                  </a:lnTo>
                  <a:lnTo>
                    <a:pt x="302" y="78"/>
                  </a:lnTo>
                  <a:lnTo>
                    <a:pt x="274" y="64"/>
                  </a:lnTo>
                  <a:lnTo>
                    <a:pt x="245" y="51"/>
                  </a:lnTo>
                  <a:lnTo>
                    <a:pt x="216" y="39"/>
                  </a:lnTo>
                  <a:lnTo>
                    <a:pt x="187" y="29"/>
                  </a:lnTo>
                  <a:lnTo>
                    <a:pt x="156" y="19"/>
                  </a:lnTo>
                  <a:lnTo>
                    <a:pt x="125" y="12"/>
                  </a:lnTo>
                  <a:lnTo>
                    <a:pt x="95" y="8"/>
                  </a:lnTo>
                  <a:lnTo>
                    <a:pt x="63" y="3"/>
                  </a:lnTo>
                  <a:lnTo>
                    <a:pt x="32" y="1"/>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 name="直接连接符 343087">
              <a:extLst>
                <a:ext uri="{FF2B5EF4-FFF2-40B4-BE49-F238E27FC236}">
                  <a16:creationId xmlns:a16="http://schemas.microsoft.com/office/drawing/2014/main" id="{F7C453DA-55E6-DD3F-5F03-388D0EC5EBA3}"/>
                </a:ext>
              </a:extLst>
            </p:cNvPr>
            <p:cNvSpPr>
              <a:spLocks noChangeAspect="1"/>
            </p:cNvSpPr>
            <p:nvPr/>
          </p:nvSpPr>
          <p:spPr>
            <a:xfrm>
              <a:off x="4264" y="1672"/>
              <a:ext cx="1" cy="51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 name="直接连接符 343088">
              <a:extLst>
                <a:ext uri="{FF2B5EF4-FFF2-40B4-BE49-F238E27FC236}">
                  <a16:creationId xmlns:a16="http://schemas.microsoft.com/office/drawing/2014/main" id="{6AB62A59-0890-97A8-303C-8003627A502A}"/>
                </a:ext>
              </a:extLst>
            </p:cNvPr>
            <p:cNvSpPr>
              <a:spLocks noChangeAspect="1"/>
            </p:cNvSpPr>
            <p:nvPr/>
          </p:nvSpPr>
          <p:spPr>
            <a:xfrm>
              <a:off x="3896" y="1672"/>
              <a:ext cx="1" cy="51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52" name="组合 343089">
              <a:extLst>
                <a:ext uri="{FF2B5EF4-FFF2-40B4-BE49-F238E27FC236}">
                  <a16:creationId xmlns:a16="http://schemas.microsoft.com/office/drawing/2014/main" id="{AE8D4658-BC92-DC20-962A-24FA40B955CE}"/>
                </a:ext>
              </a:extLst>
            </p:cNvPr>
            <p:cNvGrpSpPr>
              <a:grpSpLocks noChangeAspect="1"/>
            </p:cNvGrpSpPr>
            <p:nvPr/>
          </p:nvGrpSpPr>
          <p:grpSpPr>
            <a:xfrm>
              <a:off x="4081" y="1392"/>
              <a:ext cx="35" cy="884"/>
              <a:chOff x="3557" y="2003"/>
              <a:chExt cx="44" cy="1113"/>
            </a:xfrm>
          </p:grpSpPr>
          <p:sp>
            <p:nvSpPr>
              <p:cNvPr id="68" name="直接连接符 343090">
                <a:extLst>
                  <a:ext uri="{FF2B5EF4-FFF2-40B4-BE49-F238E27FC236}">
                    <a16:creationId xmlns:a16="http://schemas.microsoft.com/office/drawing/2014/main" id="{850F3871-F078-796E-7FC5-E89F2C9AE0C1}"/>
                  </a:ext>
                </a:extLst>
              </p:cNvPr>
              <p:cNvSpPr>
                <a:spLocks noChangeAspect="1"/>
              </p:cNvSpPr>
              <p:nvPr/>
            </p:nvSpPr>
            <p:spPr>
              <a:xfrm flipV="1">
                <a:off x="3557" y="2110"/>
                <a:ext cx="44" cy="4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 name="直接连接符 343091">
                <a:extLst>
                  <a:ext uri="{FF2B5EF4-FFF2-40B4-BE49-F238E27FC236}">
                    <a16:creationId xmlns:a16="http://schemas.microsoft.com/office/drawing/2014/main" id="{A4442FAD-97B7-9CEF-C876-15542B6C467F}"/>
                  </a:ext>
                </a:extLst>
              </p:cNvPr>
              <p:cNvSpPr>
                <a:spLocks noChangeAspect="1"/>
              </p:cNvSpPr>
              <p:nvPr/>
            </p:nvSpPr>
            <p:spPr>
              <a:xfrm>
                <a:off x="3557" y="2003"/>
                <a:ext cx="1" cy="28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 name="直接连接符 343092">
                <a:extLst>
                  <a:ext uri="{FF2B5EF4-FFF2-40B4-BE49-F238E27FC236}">
                    <a16:creationId xmlns:a16="http://schemas.microsoft.com/office/drawing/2014/main" id="{4AF6627D-2569-E05D-E29A-8F718C2097E6}"/>
                  </a:ext>
                </a:extLst>
              </p:cNvPr>
              <p:cNvSpPr>
                <a:spLocks noChangeAspect="1"/>
              </p:cNvSpPr>
              <p:nvPr/>
            </p:nvSpPr>
            <p:spPr>
              <a:xfrm>
                <a:off x="3557" y="2337"/>
                <a:ext cx="1" cy="4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 name="直接连接符 343093">
                <a:extLst>
                  <a:ext uri="{FF2B5EF4-FFF2-40B4-BE49-F238E27FC236}">
                    <a16:creationId xmlns:a16="http://schemas.microsoft.com/office/drawing/2014/main" id="{FFFEFCC9-0037-1D26-CEBF-76F001F0445F}"/>
                  </a:ext>
                </a:extLst>
              </p:cNvPr>
              <p:cNvSpPr>
                <a:spLocks noChangeAspect="1"/>
              </p:cNvSpPr>
              <p:nvPr/>
            </p:nvSpPr>
            <p:spPr>
              <a:xfrm>
                <a:off x="3557" y="2426"/>
                <a:ext cx="1" cy="267"/>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 name="直接连接符 343094">
                <a:extLst>
                  <a:ext uri="{FF2B5EF4-FFF2-40B4-BE49-F238E27FC236}">
                    <a16:creationId xmlns:a16="http://schemas.microsoft.com/office/drawing/2014/main" id="{AEEA8353-0805-27C7-9E7A-F682FCF7A5EC}"/>
                  </a:ext>
                </a:extLst>
              </p:cNvPr>
              <p:cNvSpPr>
                <a:spLocks noChangeAspect="1"/>
              </p:cNvSpPr>
              <p:nvPr/>
            </p:nvSpPr>
            <p:spPr>
              <a:xfrm>
                <a:off x="3557" y="2737"/>
                <a:ext cx="1" cy="4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 name="直接连接符 343095">
                <a:extLst>
                  <a:ext uri="{FF2B5EF4-FFF2-40B4-BE49-F238E27FC236}">
                    <a16:creationId xmlns:a16="http://schemas.microsoft.com/office/drawing/2014/main" id="{67C1F613-B013-6450-7725-7D3A88767399}"/>
                  </a:ext>
                </a:extLst>
              </p:cNvPr>
              <p:cNvSpPr>
                <a:spLocks noChangeAspect="1"/>
              </p:cNvSpPr>
              <p:nvPr/>
            </p:nvSpPr>
            <p:spPr>
              <a:xfrm>
                <a:off x="3557" y="2827"/>
                <a:ext cx="1" cy="28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53" name="直接连接符 343096">
              <a:extLst>
                <a:ext uri="{FF2B5EF4-FFF2-40B4-BE49-F238E27FC236}">
                  <a16:creationId xmlns:a16="http://schemas.microsoft.com/office/drawing/2014/main" id="{806A94E9-05DB-054D-A5F9-6D0FF979C851}"/>
                </a:ext>
              </a:extLst>
            </p:cNvPr>
            <p:cNvSpPr>
              <a:spLocks noChangeAspect="1"/>
            </p:cNvSpPr>
            <p:nvPr/>
          </p:nvSpPr>
          <p:spPr>
            <a:xfrm>
              <a:off x="4310" y="2184"/>
              <a:ext cx="441"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 name="直接连接符 343097">
              <a:extLst>
                <a:ext uri="{FF2B5EF4-FFF2-40B4-BE49-F238E27FC236}">
                  <a16:creationId xmlns:a16="http://schemas.microsoft.com/office/drawing/2014/main" id="{7BE58E36-6CFD-B9DF-B27A-498A2B7E8D72}"/>
                </a:ext>
              </a:extLst>
            </p:cNvPr>
            <p:cNvSpPr>
              <a:spLocks noChangeAspect="1"/>
            </p:cNvSpPr>
            <p:nvPr/>
          </p:nvSpPr>
          <p:spPr>
            <a:xfrm>
              <a:off x="4081" y="2184"/>
              <a:ext cx="229"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 name="直接连接符 343098">
              <a:extLst>
                <a:ext uri="{FF2B5EF4-FFF2-40B4-BE49-F238E27FC236}">
                  <a16:creationId xmlns:a16="http://schemas.microsoft.com/office/drawing/2014/main" id="{A557D0E7-4E29-DECD-57D8-CBCEE9BB7288}"/>
                </a:ext>
              </a:extLst>
            </p:cNvPr>
            <p:cNvSpPr>
              <a:spLocks noChangeAspect="1"/>
            </p:cNvSpPr>
            <p:nvPr/>
          </p:nvSpPr>
          <p:spPr>
            <a:xfrm flipH="1">
              <a:off x="3850" y="2184"/>
              <a:ext cx="231"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 name="直接连接符 343099">
              <a:extLst>
                <a:ext uri="{FF2B5EF4-FFF2-40B4-BE49-F238E27FC236}">
                  <a16:creationId xmlns:a16="http://schemas.microsoft.com/office/drawing/2014/main" id="{5E4C48A8-D49A-10A8-79E7-AF335392512F}"/>
                </a:ext>
              </a:extLst>
            </p:cNvPr>
            <p:cNvSpPr>
              <a:spLocks noChangeAspect="1"/>
            </p:cNvSpPr>
            <p:nvPr/>
          </p:nvSpPr>
          <p:spPr>
            <a:xfrm flipV="1">
              <a:off x="4751" y="2096"/>
              <a:ext cx="1" cy="88"/>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 name="任意多边形 343100">
              <a:extLst>
                <a:ext uri="{FF2B5EF4-FFF2-40B4-BE49-F238E27FC236}">
                  <a16:creationId xmlns:a16="http://schemas.microsoft.com/office/drawing/2014/main" id="{16774540-F253-FD71-6277-BEC5231A762A}"/>
                </a:ext>
              </a:extLst>
            </p:cNvPr>
            <p:cNvSpPr>
              <a:spLocks noChangeAspect="1"/>
            </p:cNvSpPr>
            <p:nvPr/>
          </p:nvSpPr>
          <p:spPr>
            <a:xfrm>
              <a:off x="4281" y="1477"/>
              <a:ext cx="107" cy="106"/>
            </a:xfrm>
            <a:custGeom>
              <a:avLst/>
              <a:gdLst/>
              <a:ahLst/>
              <a:cxnLst/>
              <a:rect l="0" t="0" r="0" b="0"/>
              <a:pathLst>
                <a:path w="935" h="935">
                  <a:moveTo>
                    <a:pt x="935" y="935"/>
                  </a:moveTo>
                  <a:lnTo>
                    <a:pt x="934" y="896"/>
                  </a:lnTo>
                  <a:lnTo>
                    <a:pt x="931" y="858"/>
                  </a:lnTo>
                  <a:lnTo>
                    <a:pt x="928" y="819"/>
                  </a:lnTo>
                  <a:lnTo>
                    <a:pt x="922" y="781"/>
                  </a:lnTo>
                  <a:lnTo>
                    <a:pt x="915" y="744"/>
                  </a:lnTo>
                  <a:lnTo>
                    <a:pt x="906" y="705"/>
                  </a:lnTo>
                  <a:lnTo>
                    <a:pt x="896" y="669"/>
                  </a:lnTo>
                  <a:lnTo>
                    <a:pt x="883" y="632"/>
                  </a:lnTo>
                  <a:lnTo>
                    <a:pt x="871" y="595"/>
                  </a:lnTo>
                  <a:lnTo>
                    <a:pt x="855" y="559"/>
                  </a:lnTo>
                  <a:lnTo>
                    <a:pt x="839" y="524"/>
                  </a:lnTo>
                  <a:lnTo>
                    <a:pt x="822" y="490"/>
                  </a:lnTo>
                  <a:lnTo>
                    <a:pt x="803" y="457"/>
                  </a:lnTo>
                  <a:lnTo>
                    <a:pt x="782" y="424"/>
                  </a:lnTo>
                  <a:lnTo>
                    <a:pt x="761" y="391"/>
                  </a:lnTo>
                  <a:lnTo>
                    <a:pt x="738" y="361"/>
                  </a:lnTo>
                  <a:lnTo>
                    <a:pt x="713" y="331"/>
                  </a:lnTo>
                  <a:lnTo>
                    <a:pt x="687" y="301"/>
                  </a:lnTo>
                  <a:lnTo>
                    <a:pt x="661" y="273"/>
                  </a:lnTo>
                  <a:lnTo>
                    <a:pt x="633" y="248"/>
                  </a:lnTo>
                  <a:lnTo>
                    <a:pt x="605" y="222"/>
                  </a:lnTo>
                  <a:lnTo>
                    <a:pt x="574" y="198"/>
                  </a:lnTo>
                  <a:lnTo>
                    <a:pt x="543" y="174"/>
                  </a:lnTo>
                  <a:lnTo>
                    <a:pt x="511" y="152"/>
                  </a:lnTo>
                  <a:lnTo>
                    <a:pt x="479" y="132"/>
                  </a:lnTo>
                  <a:lnTo>
                    <a:pt x="445" y="112"/>
                  </a:lnTo>
                  <a:lnTo>
                    <a:pt x="411" y="95"/>
                  </a:lnTo>
                  <a:lnTo>
                    <a:pt x="376" y="79"/>
                  </a:lnTo>
                  <a:lnTo>
                    <a:pt x="340" y="65"/>
                  </a:lnTo>
                  <a:lnTo>
                    <a:pt x="304" y="51"/>
                  </a:lnTo>
                  <a:lnTo>
                    <a:pt x="266" y="39"/>
                  </a:lnTo>
                  <a:lnTo>
                    <a:pt x="229" y="28"/>
                  </a:lnTo>
                  <a:lnTo>
                    <a:pt x="192" y="20"/>
                  </a:lnTo>
                  <a:lnTo>
                    <a:pt x="154" y="13"/>
                  </a:lnTo>
                  <a:lnTo>
                    <a:pt x="116" y="7"/>
                  </a:lnTo>
                  <a:lnTo>
                    <a:pt x="77" y="3"/>
                  </a:lnTo>
                  <a:lnTo>
                    <a:pt x="39" y="0"/>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 name="任意多边形 343101">
              <a:extLst>
                <a:ext uri="{FF2B5EF4-FFF2-40B4-BE49-F238E27FC236}">
                  <a16:creationId xmlns:a16="http://schemas.microsoft.com/office/drawing/2014/main" id="{0935EB80-CEDD-EA92-82E8-2233A77586FD}"/>
                </a:ext>
              </a:extLst>
            </p:cNvPr>
            <p:cNvSpPr>
              <a:spLocks noChangeAspect="1"/>
            </p:cNvSpPr>
            <p:nvPr/>
          </p:nvSpPr>
          <p:spPr>
            <a:xfrm>
              <a:off x="4193" y="1601"/>
              <a:ext cx="71" cy="71"/>
            </a:xfrm>
            <a:custGeom>
              <a:avLst/>
              <a:gdLst/>
              <a:ahLst/>
              <a:cxnLst/>
              <a:rect l="0" t="0" r="0" b="0"/>
              <a:pathLst>
                <a:path w="623" h="623">
                  <a:moveTo>
                    <a:pt x="623" y="623"/>
                  </a:moveTo>
                  <a:lnTo>
                    <a:pt x="623" y="592"/>
                  </a:lnTo>
                  <a:lnTo>
                    <a:pt x="621" y="560"/>
                  </a:lnTo>
                  <a:lnTo>
                    <a:pt x="616" y="529"/>
                  </a:lnTo>
                  <a:lnTo>
                    <a:pt x="610" y="498"/>
                  </a:lnTo>
                  <a:lnTo>
                    <a:pt x="603" y="467"/>
                  </a:lnTo>
                  <a:lnTo>
                    <a:pt x="595" y="437"/>
                  </a:lnTo>
                  <a:lnTo>
                    <a:pt x="584" y="407"/>
                  </a:lnTo>
                  <a:lnTo>
                    <a:pt x="573" y="378"/>
                  </a:lnTo>
                  <a:lnTo>
                    <a:pt x="560" y="349"/>
                  </a:lnTo>
                  <a:lnTo>
                    <a:pt x="545" y="321"/>
                  </a:lnTo>
                  <a:lnTo>
                    <a:pt x="530" y="294"/>
                  </a:lnTo>
                  <a:lnTo>
                    <a:pt x="512" y="267"/>
                  </a:lnTo>
                  <a:lnTo>
                    <a:pt x="493" y="242"/>
                  </a:lnTo>
                  <a:lnTo>
                    <a:pt x="474" y="217"/>
                  </a:lnTo>
                  <a:lnTo>
                    <a:pt x="451" y="194"/>
                  </a:lnTo>
                  <a:lnTo>
                    <a:pt x="429" y="172"/>
                  </a:lnTo>
                  <a:lnTo>
                    <a:pt x="406" y="151"/>
                  </a:lnTo>
                  <a:lnTo>
                    <a:pt x="381" y="131"/>
                  </a:lnTo>
                  <a:lnTo>
                    <a:pt x="356" y="112"/>
                  </a:lnTo>
                  <a:lnTo>
                    <a:pt x="330" y="95"/>
                  </a:lnTo>
                  <a:lnTo>
                    <a:pt x="303" y="78"/>
                  </a:lnTo>
                  <a:lnTo>
                    <a:pt x="275" y="64"/>
                  </a:lnTo>
                  <a:lnTo>
                    <a:pt x="246" y="50"/>
                  </a:lnTo>
                  <a:lnTo>
                    <a:pt x="217" y="39"/>
                  </a:lnTo>
                  <a:lnTo>
                    <a:pt x="187" y="28"/>
                  </a:lnTo>
                  <a:lnTo>
                    <a:pt x="156" y="20"/>
                  </a:lnTo>
                  <a:lnTo>
                    <a:pt x="126" y="13"/>
                  </a:lnTo>
                  <a:lnTo>
                    <a:pt x="94" y="7"/>
                  </a:lnTo>
                  <a:lnTo>
                    <a:pt x="63" y="4"/>
                  </a:lnTo>
                  <a:lnTo>
                    <a:pt x="31" y="1"/>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 name="任意多边形 343102">
              <a:extLst>
                <a:ext uri="{FF2B5EF4-FFF2-40B4-BE49-F238E27FC236}">
                  <a16:creationId xmlns:a16="http://schemas.microsoft.com/office/drawing/2014/main" id="{FD369112-BF3D-E676-5085-E732520C6983}"/>
                </a:ext>
              </a:extLst>
            </p:cNvPr>
            <p:cNvSpPr>
              <a:spLocks noChangeAspect="1"/>
            </p:cNvSpPr>
            <p:nvPr/>
          </p:nvSpPr>
          <p:spPr>
            <a:xfrm>
              <a:off x="3896" y="1601"/>
              <a:ext cx="71" cy="71"/>
            </a:xfrm>
            <a:custGeom>
              <a:avLst/>
              <a:gdLst/>
              <a:ahLst/>
              <a:cxnLst/>
              <a:rect l="0" t="0" r="0" b="0"/>
              <a:pathLst>
                <a:path w="623" h="623">
                  <a:moveTo>
                    <a:pt x="623" y="0"/>
                  </a:moveTo>
                  <a:lnTo>
                    <a:pt x="592" y="1"/>
                  </a:lnTo>
                  <a:lnTo>
                    <a:pt x="560" y="4"/>
                  </a:lnTo>
                  <a:lnTo>
                    <a:pt x="529" y="7"/>
                  </a:lnTo>
                  <a:lnTo>
                    <a:pt x="497" y="13"/>
                  </a:lnTo>
                  <a:lnTo>
                    <a:pt x="467" y="20"/>
                  </a:lnTo>
                  <a:lnTo>
                    <a:pt x="437" y="28"/>
                  </a:lnTo>
                  <a:lnTo>
                    <a:pt x="406" y="39"/>
                  </a:lnTo>
                  <a:lnTo>
                    <a:pt x="377" y="50"/>
                  </a:lnTo>
                  <a:lnTo>
                    <a:pt x="349" y="64"/>
                  </a:lnTo>
                  <a:lnTo>
                    <a:pt x="321" y="78"/>
                  </a:lnTo>
                  <a:lnTo>
                    <a:pt x="293" y="95"/>
                  </a:lnTo>
                  <a:lnTo>
                    <a:pt x="267" y="112"/>
                  </a:lnTo>
                  <a:lnTo>
                    <a:pt x="242" y="131"/>
                  </a:lnTo>
                  <a:lnTo>
                    <a:pt x="217" y="151"/>
                  </a:lnTo>
                  <a:lnTo>
                    <a:pt x="194" y="172"/>
                  </a:lnTo>
                  <a:lnTo>
                    <a:pt x="172" y="194"/>
                  </a:lnTo>
                  <a:lnTo>
                    <a:pt x="151" y="217"/>
                  </a:lnTo>
                  <a:lnTo>
                    <a:pt x="131" y="242"/>
                  </a:lnTo>
                  <a:lnTo>
                    <a:pt x="112" y="267"/>
                  </a:lnTo>
                  <a:lnTo>
                    <a:pt x="95" y="294"/>
                  </a:lnTo>
                  <a:lnTo>
                    <a:pt x="78" y="321"/>
                  </a:lnTo>
                  <a:lnTo>
                    <a:pt x="63" y="349"/>
                  </a:lnTo>
                  <a:lnTo>
                    <a:pt x="50" y="378"/>
                  </a:lnTo>
                  <a:lnTo>
                    <a:pt x="39" y="407"/>
                  </a:lnTo>
                  <a:lnTo>
                    <a:pt x="28" y="437"/>
                  </a:lnTo>
                  <a:lnTo>
                    <a:pt x="20" y="467"/>
                  </a:lnTo>
                  <a:lnTo>
                    <a:pt x="13" y="498"/>
                  </a:lnTo>
                  <a:lnTo>
                    <a:pt x="7" y="529"/>
                  </a:lnTo>
                  <a:lnTo>
                    <a:pt x="4" y="560"/>
                  </a:lnTo>
                  <a:lnTo>
                    <a:pt x="0" y="592"/>
                  </a:lnTo>
                  <a:lnTo>
                    <a:pt x="0" y="623"/>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 name="直接连接符 343103">
              <a:extLst>
                <a:ext uri="{FF2B5EF4-FFF2-40B4-BE49-F238E27FC236}">
                  <a16:creationId xmlns:a16="http://schemas.microsoft.com/office/drawing/2014/main" id="{BF2F5607-4275-FEDC-35D3-166AC7F5FA0F}"/>
                </a:ext>
              </a:extLst>
            </p:cNvPr>
            <p:cNvSpPr>
              <a:spLocks noChangeAspect="1"/>
            </p:cNvSpPr>
            <p:nvPr/>
          </p:nvSpPr>
          <p:spPr>
            <a:xfrm>
              <a:off x="4081" y="1601"/>
              <a:ext cx="112"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 name="直接连接符 343104">
              <a:extLst>
                <a:ext uri="{FF2B5EF4-FFF2-40B4-BE49-F238E27FC236}">
                  <a16:creationId xmlns:a16="http://schemas.microsoft.com/office/drawing/2014/main" id="{130D3BA3-558A-EAA1-AB16-6C2A63BB7D1B}"/>
                </a:ext>
              </a:extLst>
            </p:cNvPr>
            <p:cNvSpPr>
              <a:spLocks noChangeAspect="1"/>
            </p:cNvSpPr>
            <p:nvPr/>
          </p:nvSpPr>
          <p:spPr>
            <a:xfrm flipH="1">
              <a:off x="4081" y="1477"/>
              <a:ext cx="200"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 name="直接连接符 343105">
              <a:extLst>
                <a:ext uri="{FF2B5EF4-FFF2-40B4-BE49-F238E27FC236}">
                  <a16:creationId xmlns:a16="http://schemas.microsoft.com/office/drawing/2014/main" id="{FE1A463B-1252-A299-976D-7D1693186343}"/>
                </a:ext>
              </a:extLst>
            </p:cNvPr>
            <p:cNvSpPr>
              <a:spLocks noChangeAspect="1"/>
            </p:cNvSpPr>
            <p:nvPr/>
          </p:nvSpPr>
          <p:spPr>
            <a:xfrm>
              <a:off x="3879" y="1477"/>
              <a:ext cx="202"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 name="直接连接符 343106">
              <a:extLst>
                <a:ext uri="{FF2B5EF4-FFF2-40B4-BE49-F238E27FC236}">
                  <a16:creationId xmlns:a16="http://schemas.microsoft.com/office/drawing/2014/main" id="{0AB8B027-1548-6583-926D-D85D28AED8E7}"/>
                </a:ext>
              </a:extLst>
            </p:cNvPr>
            <p:cNvSpPr>
              <a:spLocks noChangeAspect="1"/>
            </p:cNvSpPr>
            <p:nvPr/>
          </p:nvSpPr>
          <p:spPr>
            <a:xfrm flipH="1">
              <a:off x="3967" y="1601"/>
              <a:ext cx="114"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 name="直接连接符 343107">
              <a:extLst>
                <a:ext uri="{FF2B5EF4-FFF2-40B4-BE49-F238E27FC236}">
                  <a16:creationId xmlns:a16="http://schemas.microsoft.com/office/drawing/2014/main" id="{CB796DD8-E270-C647-C638-64022AB1F642}"/>
                </a:ext>
              </a:extLst>
            </p:cNvPr>
            <p:cNvSpPr>
              <a:spLocks noChangeAspect="1"/>
            </p:cNvSpPr>
            <p:nvPr/>
          </p:nvSpPr>
          <p:spPr>
            <a:xfrm>
              <a:off x="4388" y="1583"/>
              <a:ext cx="1" cy="37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 name="直接连接符 343108">
              <a:extLst>
                <a:ext uri="{FF2B5EF4-FFF2-40B4-BE49-F238E27FC236}">
                  <a16:creationId xmlns:a16="http://schemas.microsoft.com/office/drawing/2014/main" id="{6964E348-E5AC-6083-0358-EBBD7DC6D4DB}"/>
                </a:ext>
              </a:extLst>
            </p:cNvPr>
            <p:cNvSpPr>
              <a:spLocks noChangeAspect="1"/>
            </p:cNvSpPr>
            <p:nvPr/>
          </p:nvSpPr>
          <p:spPr>
            <a:xfrm flipH="1">
              <a:off x="4458" y="2026"/>
              <a:ext cx="223" cy="0"/>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 name="任意多边形 343109">
              <a:extLst>
                <a:ext uri="{FF2B5EF4-FFF2-40B4-BE49-F238E27FC236}">
                  <a16:creationId xmlns:a16="http://schemas.microsoft.com/office/drawing/2014/main" id="{17F933FD-8A83-6361-17DB-B77A3C5D901B}"/>
                </a:ext>
              </a:extLst>
            </p:cNvPr>
            <p:cNvSpPr>
              <a:spLocks noChangeAspect="1"/>
            </p:cNvSpPr>
            <p:nvPr/>
          </p:nvSpPr>
          <p:spPr>
            <a:xfrm>
              <a:off x="4388" y="1955"/>
              <a:ext cx="70" cy="71"/>
            </a:xfrm>
            <a:custGeom>
              <a:avLst/>
              <a:gdLst/>
              <a:ahLst/>
              <a:cxnLst/>
              <a:rect l="0" t="0" r="0" b="0"/>
              <a:pathLst>
                <a:path w="623" h="623">
                  <a:moveTo>
                    <a:pt x="0" y="0"/>
                  </a:moveTo>
                  <a:lnTo>
                    <a:pt x="0" y="31"/>
                  </a:lnTo>
                  <a:lnTo>
                    <a:pt x="3" y="63"/>
                  </a:lnTo>
                  <a:lnTo>
                    <a:pt x="7" y="94"/>
                  </a:lnTo>
                  <a:lnTo>
                    <a:pt x="13" y="126"/>
                  </a:lnTo>
                  <a:lnTo>
                    <a:pt x="20" y="156"/>
                  </a:lnTo>
                  <a:lnTo>
                    <a:pt x="28" y="186"/>
                  </a:lnTo>
                  <a:lnTo>
                    <a:pt x="38" y="217"/>
                  </a:lnTo>
                  <a:lnTo>
                    <a:pt x="50" y="246"/>
                  </a:lnTo>
                  <a:lnTo>
                    <a:pt x="63" y="274"/>
                  </a:lnTo>
                  <a:lnTo>
                    <a:pt x="78" y="302"/>
                  </a:lnTo>
                  <a:lnTo>
                    <a:pt x="94" y="330"/>
                  </a:lnTo>
                  <a:lnTo>
                    <a:pt x="112" y="355"/>
                  </a:lnTo>
                  <a:lnTo>
                    <a:pt x="130" y="381"/>
                  </a:lnTo>
                  <a:lnTo>
                    <a:pt x="150" y="406"/>
                  </a:lnTo>
                  <a:lnTo>
                    <a:pt x="171" y="429"/>
                  </a:lnTo>
                  <a:lnTo>
                    <a:pt x="193" y="451"/>
                  </a:lnTo>
                  <a:lnTo>
                    <a:pt x="217" y="472"/>
                  </a:lnTo>
                  <a:lnTo>
                    <a:pt x="241" y="493"/>
                  </a:lnTo>
                  <a:lnTo>
                    <a:pt x="267" y="512"/>
                  </a:lnTo>
                  <a:lnTo>
                    <a:pt x="293" y="528"/>
                  </a:lnTo>
                  <a:lnTo>
                    <a:pt x="321" y="544"/>
                  </a:lnTo>
                  <a:lnTo>
                    <a:pt x="349" y="560"/>
                  </a:lnTo>
                  <a:lnTo>
                    <a:pt x="377" y="572"/>
                  </a:lnTo>
                  <a:lnTo>
                    <a:pt x="406" y="584"/>
                  </a:lnTo>
                  <a:lnTo>
                    <a:pt x="436" y="595"/>
                  </a:lnTo>
                  <a:lnTo>
                    <a:pt x="466" y="603"/>
                  </a:lnTo>
                  <a:lnTo>
                    <a:pt x="497" y="610"/>
                  </a:lnTo>
                  <a:lnTo>
                    <a:pt x="528" y="616"/>
                  </a:lnTo>
                  <a:lnTo>
                    <a:pt x="560" y="620"/>
                  </a:lnTo>
                  <a:lnTo>
                    <a:pt x="591" y="623"/>
                  </a:lnTo>
                  <a:lnTo>
                    <a:pt x="623" y="623"/>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 name="矩形 343110">
              <a:extLst>
                <a:ext uri="{FF2B5EF4-FFF2-40B4-BE49-F238E27FC236}">
                  <a16:creationId xmlns:a16="http://schemas.microsoft.com/office/drawing/2014/main" id="{E1A3045D-B4B1-6507-CD5C-F527FCA30C9E}"/>
                </a:ext>
              </a:extLst>
            </p:cNvPr>
            <p:cNvSpPr>
              <a:spLocks noChangeAspect="1"/>
            </p:cNvSpPr>
            <p:nvPr/>
          </p:nvSpPr>
          <p:spPr>
            <a:xfrm>
              <a:off x="4007" y="2297"/>
              <a:ext cx="0" cy="192"/>
            </a:xfrm>
            <a:prstGeom prst="rect">
              <a:avLst/>
            </a:prstGeom>
            <a:no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rgbClr val="000000"/>
                </a:solidFill>
                <a:effectLst/>
                <a:uLnTx/>
                <a:uFillTx/>
                <a:latin typeface="宋体" panose="02010600030101010101" pitchFamily="2" charset="-122"/>
              </a:endParaRPr>
            </a:p>
          </p:txBody>
        </p:sp>
      </p:grpSp>
      <p:sp>
        <p:nvSpPr>
          <p:cNvPr id="74" name="文本框 73">
            <a:extLst>
              <a:ext uri="{FF2B5EF4-FFF2-40B4-BE49-F238E27FC236}">
                <a16:creationId xmlns:a16="http://schemas.microsoft.com/office/drawing/2014/main" id="{21D023FF-99B8-4BD2-3FC7-C5B5D933BB8E}"/>
              </a:ext>
            </a:extLst>
          </p:cNvPr>
          <p:cNvSpPr txBox="1"/>
          <p:nvPr/>
        </p:nvSpPr>
        <p:spPr>
          <a:xfrm>
            <a:off x="3253851" y="2468562"/>
            <a:ext cx="1206500" cy="396875"/>
          </a:xfrm>
          <a:prstGeom prst="rect">
            <a:avLst/>
          </a:prstGeom>
          <a:noFill/>
          <a:ln w="9525">
            <a:noFill/>
          </a:ln>
        </p:spPr>
        <p:txBody>
          <a:bodyPr wrap="none" anchor="t" anchorCtr="0">
            <a:spAutoFit/>
          </a:bodyPr>
          <a:lstStyle/>
          <a:p>
            <a:r>
              <a:rPr lang="zh-CN" altLang="en-US" b="1" dirty="0">
                <a:solidFill>
                  <a:srgbClr val="3333CC"/>
                </a:solidFill>
                <a:latin typeface="Times New Roman" panose="02020603050405020304" pitchFamily="18" charset="0"/>
              </a:rPr>
              <a:t>技术要求</a:t>
            </a:r>
          </a:p>
        </p:txBody>
      </p:sp>
      <p:sp>
        <p:nvSpPr>
          <p:cNvPr id="75" name="文本框 74">
            <a:extLst>
              <a:ext uri="{FF2B5EF4-FFF2-40B4-BE49-F238E27FC236}">
                <a16:creationId xmlns:a16="http://schemas.microsoft.com/office/drawing/2014/main" id="{AF990665-7AFF-BE51-036B-18773964D0C0}"/>
              </a:ext>
            </a:extLst>
          </p:cNvPr>
          <p:cNvSpPr txBox="1"/>
          <p:nvPr/>
        </p:nvSpPr>
        <p:spPr>
          <a:xfrm>
            <a:off x="2894013" y="2895600"/>
            <a:ext cx="2028825" cy="366713"/>
          </a:xfrm>
          <a:prstGeom prst="rect">
            <a:avLst/>
          </a:prstGeom>
          <a:noFill/>
          <a:ln w="9525">
            <a:noFill/>
          </a:ln>
        </p:spPr>
        <p:txBody>
          <a:bodyPr wrap="none" anchor="t" anchorCtr="0">
            <a:spAutoFit/>
          </a:bodyPr>
          <a:lstStyle/>
          <a:p>
            <a:r>
              <a:rPr lang="zh-CN" altLang="en-US" sz="1800" b="1" dirty="0">
                <a:solidFill>
                  <a:srgbClr val="000000"/>
                </a:solidFill>
                <a:latin typeface="宋体" panose="02010600030101010101" pitchFamily="2" charset="-122"/>
              </a:rPr>
              <a:t>起模斜度为</a:t>
            </a:r>
            <a:r>
              <a:rPr lang="en-US" altLang="zh-CN" sz="1800" b="1" dirty="0">
                <a:solidFill>
                  <a:srgbClr val="000000"/>
                </a:solidFill>
                <a:latin typeface="宋体" panose="02010600030101010101" pitchFamily="2" charset="-122"/>
              </a:rPr>
              <a:t>1:20</a:t>
            </a:r>
            <a:r>
              <a:rPr lang="zh-CN" altLang="en-US" sz="1800" b="1" dirty="0">
                <a:solidFill>
                  <a:srgbClr val="000000"/>
                </a:solidFill>
                <a:latin typeface="宋体" panose="02010600030101010101" pitchFamily="2" charset="-122"/>
              </a:rPr>
              <a:t>。</a:t>
            </a:r>
          </a:p>
        </p:txBody>
      </p:sp>
      <p:sp>
        <p:nvSpPr>
          <p:cNvPr id="76" name="矩形 75">
            <a:extLst>
              <a:ext uri="{FF2B5EF4-FFF2-40B4-BE49-F238E27FC236}">
                <a16:creationId xmlns:a16="http://schemas.microsoft.com/office/drawing/2014/main" id="{03548DAE-288A-EE0E-300F-341B4B2B0334}"/>
              </a:ext>
            </a:extLst>
          </p:cNvPr>
          <p:cNvSpPr/>
          <p:nvPr/>
        </p:nvSpPr>
        <p:spPr>
          <a:xfrm>
            <a:off x="114300" y="3467100"/>
            <a:ext cx="3352800" cy="3306763"/>
          </a:xfrm>
          <a:prstGeom prst="rect">
            <a:avLst/>
          </a:prstGeom>
          <a:noFill/>
          <a:ln w="9525" cap="flat" cmpd="sng">
            <a:solidFill>
              <a:srgbClr val="FF3300"/>
            </a:solidFill>
            <a:prstDash val="solid"/>
            <a:miter/>
            <a:headEnd type="none" w="med" len="med"/>
            <a:tailEnd type="none" w="med" len="med"/>
          </a:ln>
        </p:spPr>
        <p:txBody>
          <a:bodyPr anchor="t" anchorCtr="0">
            <a:spAutoFit/>
          </a:bodyPr>
          <a:lstStyle/>
          <a:p>
            <a:pPr>
              <a:lnSpc>
                <a:spcPct val="10000"/>
              </a:lnSpc>
            </a:pPr>
            <a:endParaRPr lang="en-US" altLang="zh-CN" dirty="0">
              <a:solidFill>
                <a:srgbClr val="990099"/>
              </a:solidFill>
              <a:latin typeface="仿宋_GB2312" pitchFamily="49" charset="-122"/>
              <a:ea typeface="仿宋_GB2312" pitchFamily="49" charset="-122"/>
            </a:endParaRPr>
          </a:p>
          <a:p>
            <a:pPr>
              <a:lnSpc>
                <a:spcPct val="130000"/>
              </a:lnSpc>
            </a:pPr>
            <a:r>
              <a:rPr lang="en-US" altLang="zh-CN" b="1" dirty="0">
                <a:solidFill>
                  <a:srgbClr val="990099"/>
                </a:solidFill>
                <a:latin typeface="隶书" panose="02010509060101010101" pitchFamily="49" charset="-122"/>
                <a:ea typeface="隶书" panose="02010509060101010101" pitchFamily="49" charset="-122"/>
              </a:rPr>
              <a:t>    </a:t>
            </a:r>
            <a:r>
              <a:rPr lang="zh-CN" altLang="en-US" dirty="0">
                <a:latin typeface="隶书" panose="02010509060101010101" pitchFamily="49" charset="-122"/>
                <a:ea typeface="隶书" panose="02010509060101010101" pitchFamily="49" charset="-122"/>
              </a:rPr>
              <a:t>铸件各个表面的相交处</a:t>
            </a:r>
          </a:p>
          <a:p>
            <a:pPr>
              <a:lnSpc>
                <a:spcPct val="130000"/>
              </a:lnSpc>
            </a:pPr>
            <a:r>
              <a:rPr lang="zh-CN" altLang="en-US" dirty="0">
                <a:latin typeface="隶书" panose="02010509060101010101" pitchFamily="49" charset="-122"/>
                <a:ea typeface="隶书" panose="02010509060101010101" pitchFamily="49" charset="-122"/>
              </a:rPr>
              <a:t>应做成圆角（</a:t>
            </a:r>
            <a:r>
              <a:rPr lang="zh-CN" altLang="en-US" dirty="0">
                <a:solidFill>
                  <a:srgbClr val="FF0000"/>
                </a:solidFill>
                <a:latin typeface="隶书" panose="02010509060101010101" pitchFamily="49" charset="-122"/>
                <a:ea typeface="隶书" panose="02010509060101010101" pitchFamily="49" charset="-122"/>
              </a:rPr>
              <a:t>铸造圆角</a:t>
            </a:r>
            <a:r>
              <a:rPr lang="zh-CN" altLang="en-US" dirty="0">
                <a:latin typeface="隶书" panose="02010509060101010101" pitchFamily="49" charset="-122"/>
                <a:ea typeface="隶书" panose="02010509060101010101" pitchFamily="49" charset="-122"/>
              </a:rPr>
              <a:t>）。</a:t>
            </a:r>
          </a:p>
          <a:p>
            <a:pPr>
              <a:lnSpc>
                <a:spcPct val="130000"/>
              </a:lnSpc>
            </a:pPr>
            <a:r>
              <a:rPr lang="zh-CN" altLang="en-US" dirty="0">
                <a:latin typeface="隶书" panose="02010509060101010101" pitchFamily="49" charset="-122"/>
                <a:ea typeface="隶书" panose="02010509060101010101" pitchFamily="49" charset="-122"/>
              </a:rPr>
              <a:t>这样可以防止铁水冲坏砂型</a:t>
            </a:r>
          </a:p>
          <a:p>
            <a:pPr>
              <a:lnSpc>
                <a:spcPct val="130000"/>
              </a:lnSpc>
            </a:pPr>
            <a:r>
              <a:rPr lang="zh-CN" altLang="en-US" dirty="0">
                <a:latin typeface="隶书" panose="02010509060101010101" pitchFamily="49" charset="-122"/>
                <a:ea typeface="隶书" panose="02010509060101010101" pitchFamily="49" charset="-122"/>
              </a:rPr>
              <a:t>转角，还可避免在冷却收缩</a:t>
            </a:r>
          </a:p>
          <a:p>
            <a:pPr>
              <a:lnSpc>
                <a:spcPct val="130000"/>
              </a:lnSpc>
            </a:pPr>
            <a:r>
              <a:rPr lang="zh-CN" altLang="en-US" dirty="0">
                <a:latin typeface="隶书" panose="02010509060101010101" pitchFamily="49" charset="-122"/>
                <a:ea typeface="隶书" panose="02010509060101010101" pitchFamily="49" charset="-122"/>
              </a:rPr>
              <a:t>时铸件的尖角处</a:t>
            </a:r>
            <a:r>
              <a:rPr lang="zh-CN" altLang="en-US" dirty="0">
                <a:solidFill>
                  <a:srgbClr val="FF0000"/>
                </a:solidFill>
                <a:latin typeface="隶书" panose="02010509060101010101" pitchFamily="49" charset="-122"/>
                <a:ea typeface="隶书" panose="02010509060101010101" pitchFamily="49" charset="-122"/>
              </a:rPr>
              <a:t>开裂</a:t>
            </a:r>
            <a:r>
              <a:rPr lang="zh-CN" altLang="en-US" dirty="0">
                <a:latin typeface="隶书" panose="02010509060101010101" pitchFamily="49" charset="-122"/>
                <a:ea typeface="隶书" panose="02010509060101010101" pitchFamily="49" charset="-122"/>
              </a:rPr>
              <a:t>或产生</a:t>
            </a:r>
          </a:p>
          <a:p>
            <a:pPr>
              <a:lnSpc>
                <a:spcPct val="130000"/>
              </a:lnSpc>
            </a:pPr>
            <a:r>
              <a:rPr lang="zh-CN" altLang="en-US" dirty="0">
                <a:solidFill>
                  <a:srgbClr val="FF0000"/>
                </a:solidFill>
                <a:latin typeface="隶书" panose="02010509060101010101" pitchFamily="49" charset="-122"/>
                <a:ea typeface="隶书" panose="02010509060101010101" pitchFamily="49" charset="-122"/>
              </a:rPr>
              <a:t>缩孔</a:t>
            </a:r>
            <a:r>
              <a:rPr lang="zh-CN" altLang="en-US" dirty="0">
                <a:latin typeface="隶书" panose="02010509060101010101" pitchFamily="49" charset="-122"/>
                <a:ea typeface="隶书" panose="02010509060101010101" pitchFamily="49" charset="-122"/>
              </a:rPr>
              <a:t>。铸造圆角一般在视图</a:t>
            </a:r>
          </a:p>
          <a:p>
            <a:pPr>
              <a:lnSpc>
                <a:spcPct val="130000"/>
              </a:lnSpc>
            </a:pPr>
            <a:r>
              <a:rPr lang="zh-CN" altLang="en-US" dirty="0">
                <a:latin typeface="隶书" panose="02010509060101010101" pitchFamily="49" charset="-122"/>
                <a:ea typeface="隶书" panose="02010509060101010101" pitchFamily="49" charset="-122"/>
              </a:rPr>
              <a:t>上不予标注 ，而集中注写在技术要求中。</a:t>
            </a:r>
          </a:p>
        </p:txBody>
      </p:sp>
      <p:sp>
        <p:nvSpPr>
          <p:cNvPr id="77" name="文本框 76">
            <a:extLst>
              <a:ext uri="{FF2B5EF4-FFF2-40B4-BE49-F238E27FC236}">
                <a16:creationId xmlns:a16="http://schemas.microsoft.com/office/drawing/2014/main" id="{400EC758-CCC8-7E86-30F7-60AD15F3E1AC}"/>
              </a:ext>
            </a:extLst>
          </p:cNvPr>
          <p:cNvSpPr txBox="1"/>
          <p:nvPr/>
        </p:nvSpPr>
        <p:spPr>
          <a:xfrm>
            <a:off x="415802" y="3024187"/>
            <a:ext cx="2196435" cy="406265"/>
          </a:xfrm>
          <a:prstGeom prst="rect">
            <a:avLst/>
          </a:prstGeom>
          <a:noFill/>
          <a:ln w="9525">
            <a:noFill/>
          </a:ln>
        </p:spPr>
        <p:txBody>
          <a:bodyPr wrap="none" anchor="t" anchorCtr="0">
            <a:spAutoFit/>
          </a:bodyPr>
          <a:lstStyle/>
          <a:p>
            <a:pPr fontAlgn="t">
              <a:lnSpc>
                <a:spcPct val="80000"/>
              </a:lnSpc>
            </a:pPr>
            <a:r>
              <a:rPr lang="zh-CN" altLang="en-US" sz="2400" b="1" dirty="0">
                <a:solidFill>
                  <a:srgbClr val="C00000"/>
                </a:solidFill>
                <a:latin typeface="等线" panose="02010600030101010101" pitchFamily="2" charset="-122"/>
                <a:ea typeface="等线" panose="02010600030101010101" pitchFamily="2" charset="-122"/>
              </a:rPr>
              <a:t>（</a:t>
            </a:r>
            <a:r>
              <a:rPr lang="en-US" altLang="zh-CN" sz="2400" b="1" dirty="0">
                <a:solidFill>
                  <a:srgbClr val="C00000"/>
                </a:solidFill>
                <a:latin typeface="等线" panose="02010600030101010101" pitchFamily="2" charset="-122"/>
                <a:ea typeface="等线" panose="02010600030101010101" pitchFamily="2" charset="-122"/>
              </a:rPr>
              <a:t>2</a:t>
            </a:r>
            <a:r>
              <a:rPr lang="zh-CN" altLang="en-US" sz="2400" b="1" dirty="0">
                <a:solidFill>
                  <a:srgbClr val="C00000"/>
                </a:solidFill>
                <a:latin typeface="等线" panose="02010600030101010101" pitchFamily="2" charset="-122"/>
                <a:ea typeface="等线" panose="02010600030101010101" pitchFamily="2" charset="-122"/>
              </a:rPr>
              <a:t>）铸造圆角</a:t>
            </a:r>
            <a:endParaRPr lang="zh-CN" altLang="en-US" sz="2400" dirty="0">
              <a:solidFill>
                <a:srgbClr val="C00000"/>
              </a:solidFill>
              <a:latin typeface="等线" panose="02010600030101010101" pitchFamily="2" charset="-122"/>
              <a:ea typeface="等线" panose="02010600030101010101" pitchFamily="2" charset="-122"/>
            </a:endParaRPr>
          </a:p>
        </p:txBody>
      </p:sp>
      <p:grpSp>
        <p:nvGrpSpPr>
          <p:cNvPr id="78" name="组合 77">
            <a:extLst>
              <a:ext uri="{FF2B5EF4-FFF2-40B4-BE49-F238E27FC236}">
                <a16:creationId xmlns:a16="http://schemas.microsoft.com/office/drawing/2014/main" id="{11675515-081F-C7FB-266B-5FD737058BC7}"/>
              </a:ext>
            </a:extLst>
          </p:cNvPr>
          <p:cNvGrpSpPr/>
          <p:nvPr/>
        </p:nvGrpSpPr>
        <p:grpSpPr>
          <a:xfrm>
            <a:off x="8204200" y="4114800"/>
            <a:ext cx="685800" cy="392113"/>
            <a:chOff x="4448" y="2856"/>
            <a:chExt cx="432" cy="247"/>
          </a:xfrm>
        </p:grpSpPr>
        <p:sp>
          <p:nvSpPr>
            <p:cNvPr id="79" name="椭圆 343116">
              <a:extLst>
                <a:ext uri="{FF2B5EF4-FFF2-40B4-BE49-F238E27FC236}">
                  <a16:creationId xmlns:a16="http://schemas.microsoft.com/office/drawing/2014/main" id="{5E23E0AB-4CEF-27D5-EB4D-AD4345970736}"/>
                </a:ext>
              </a:extLst>
            </p:cNvPr>
            <p:cNvSpPr/>
            <p:nvPr/>
          </p:nvSpPr>
          <p:spPr>
            <a:xfrm>
              <a:off x="4448" y="2856"/>
              <a:ext cx="432" cy="247"/>
            </a:xfrm>
            <a:prstGeom prst="ellipse">
              <a:avLst/>
            </a:prstGeom>
            <a:solidFill>
              <a:srgbClr val="99CCFF"/>
            </a:solidFill>
            <a:ln w="9525" cap="flat" cmpd="sng">
              <a:solidFill>
                <a:srgbClr val="000000"/>
              </a:solidFill>
              <a:prstDash val="solid"/>
              <a:round/>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 name="矩形 343117">
              <a:extLst>
                <a:ext uri="{FF2B5EF4-FFF2-40B4-BE49-F238E27FC236}">
                  <a16:creationId xmlns:a16="http://schemas.microsoft.com/office/drawing/2014/main" id="{7298E707-1673-4713-7F25-85763CF9F2A3}"/>
                </a:ext>
              </a:extLst>
            </p:cNvPr>
            <p:cNvSpPr/>
            <p:nvPr/>
          </p:nvSpPr>
          <p:spPr>
            <a:xfrm>
              <a:off x="4502" y="2861"/>
              <a:ext cx="291" cy="174"/>
            </a:xfrm>
            <a:prstGeom prst="rect">
              <a:avLst/>
            </a:prstGeom>
            <a:no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0000"/>
                  </a:solidFill>
                  <a:effectLst/>
                  <a:uLnTx/>
                  <a:uFillTx/>
                  <a:latin typeface="等线" panose="02010600030101010101" pitchFamily="2" charset="-122"/>
                  <a:ea typeface="等线" panose="02010600030101010101" pitchFamily="2" charset="-122"/>
                </a:rPr>
                <a:t>缩孔</a:t>
              </a:r>
            </a:p>
          </p:txBody>
        </p:sp>
      </p:grpSp>
      <p:sp>
        <p:nvSpPr>
          <p:cNvPr id="81" name="直接连接符 80">
            <a:extLst>
              <a:ext uri="{FF2B5EF4-FFF2-40B4-BE49-F238E27FC236}">
                <a16:creationId xmlns:a16="http://schemas.microsoft.com/office/drawing/2014/main" id="{1E026E6B-895A-1607-5ABE-93F0736980B4}"/>
              </a:ext>
            </a:extLst>
          </p:cNvPr>
          <p:cNvSpPr/>
          <p:nvPr/>
        </p:nvSpPr>
        <p:spPr>
          <a:xfrm flipV="1">
            <a:off x="5832475" y="3833813"/>
            <a:ext cx="530225" cy="1325562"/>
          </a:xfrm>
          <a:prstGeom prst="line">
            <a:avLst/>
          </a:prstGeom>
          <a:ln w="0" cap="flat" cmpd="sng">
            <a:solidFill>
              <a:srgbClr val="99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 name="直接连接符 81">
            <a:extLst>
              <a:ext uri="{FF2B5EF4-FFF2-40B4-BE49-F238E27FC236}">
                <a16:creationId xmlns:a16="http://schemas.microsoft.com/office/drawing/2014/main" id="{F27B8B7E-B1F4-05E2-A582-2007305A857E}"/>
              </a:ext>
            </a:extLst>
          </p:cNvPr>
          <p:cNvSpPr/>
          <p:nvPr/>
        </p:nvSpPr>
        <p:spPr>
          <a:xfrm flipH="1">
            <a:off x="6330950" y="3821113"/>
            <a:ext cx="31750" cy="1447800"/>
          </a:xfrm>
          <a:prstGeom prst="line">
            <a:avLst/>
          </a:prstGeom>
          <a:ln w="0" cap="flat" cmpd="sng">
            <a:solidFill>
              <a:srgbClr val="99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83" name="组合 82">
            <a:extLst>
              <a:ext uri="{FF2B5EF4-FFF2-40B4-BE49-F238E27FC236}">
                <a16:creationId xmlns:a16="http://schemas.microsoft.com/office/drawing/2014/main" id="{BC77E17F-73D1-3751-4B9F-6BFA54996536}"/>
              </a:ext>
            </a:extLst>
          </p:cNvPr>
          <p:cNvGrpSpPr/>
          <p:nvPr/>
        </p:nvGrpSpPr>
        <p:grpSpPr>
          <a:xfrm>
            <a:off x="5791200" y="3276600"/>
            <a:ext cx="1219200" cy="508000"/>
            <a:chOff x="3648" y="2160"/>
            <a:chExt cx="768" cy="320"/>
          </a:xfrm>
        </p:grpSpPr>
        <p:sp>
          <p:nvSpPr>
            <p:cNvPr id="84" name="椭圆 343121">
              <a:extLst>
                <a:ext uri="{FF2B5EF4-FFF2-40B4-BE49-F238E27FC236}">
                  <a16:creationId xmlns:a16="http://schemas.microsoft.com/office/drawing/2014/main" id="{F5B8C875-45CF-9D75-1258-2F4B28FB2069}"/>
                </a:ext>
              </a:extLst>
            </p:cNvPr>
            <p:cNvSpPr/>
            <p:nvPr/>
          </p:nvSpPr>
          <p:spPr>
            <a:xfrm>
              <a:off x="3648" y="2160"/>
              <a:ext cx="768" cy="320"/>
            </a:xfrm>
            <a:prstGeom prst="ellipse">
              <a:avLst/>
            </a:prstGeom>
            <a:solidFill>
              <a:srgbClr val="CCCCFF"/>
            </a:solidFill>
            <a:ln w="9525">
              <a:noFill/>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 name="矩形 343122">
              <a:extLst>
                <a:ext uri="{FF2B5EF4-FFF2-40B4-BE49-F238E27FC236}">
                  <a16:creationId xmlns:a16="http://schemas.microsoft.com/office/drawing/2014/main" id="{4857290C-302D-8063-017F-96725804E1B0}"/>
                </a:ext>
              </a:extLst>
            </p:cNvPr>
            <p:cNvSpPr/>
            <p:nvPr/>
          </p:nvSpPr>
          <p:spPr>
            <a:xfrm>
              <a:off x="3696" y="2208"/>
              <a:ext cx="582" cy="174"/>
            </a:xfrm>
            <a:prstGeom prst="rect">
              <a:avLst/>
            </a:prstGeom>
            <a:no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CC0066"/>
                  </a:solidFill>
                  <a:effectLst/>
                  <a:uLnTx/>
                  <a:uFillTx/>
                  <a:latin typeface="等线" panose="02010600030101010101" pitchFamily="2" charset="-122"/>
                  <a:ea typeface="等线" panose="02010600030101010101" pitchFamily="2" charset="-122"/>
                </a:rPr>
                <a:t>铸造圆角</a:t>
              </a:r>
            </a:p>
          </p:txBody>
        </p:sp>
      </p:grpSp>
      <p:sp>
        <p:nvSpPr>
          <p:cNvPr id="86" name="直接连接符 85">
            <a:extLst>
              <a:ext uri="{FF2B5EF4-FFF2-40B4-BE49-F238E27FC236}">
                <a16:creationId xmlns:a16="http://schemas.microsoft.com/office/drawing/2014/main" id="{E65617F0-C584-52F8-DCC0-FB8A77D6D6A6}"/>
              </a:ext>
            </a:extLst>
          </p:cNvPr>
          <p:cNvSpPr/>
          <p:nvPr/>
        </p:nvSpPr>
        <p:spPr>
          <a:xfrm flipH="1">
            <a:off x="5676900" y="3810000"/>
            <a:ext cx="647700" cy="357188"/>
          </a:xfrm>
          <a:prstGeom prst="line">
            <a:avLst/>
          </a:prstGeom>
          <a:ln w="0" cap="flat" cmpd="sng">
            <a:solidFill>
              <a:srgbClr val="99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87" name="组合 86">
            <a:extLst>
              <a:ext uri="{FF2B5EF4-FFF2-40B4-BE49-F238E27FC236}">
                <a16:creationId xmlns:a16="http://schemas.microsoft.com/office/drawing/2014/main" id="{C1452C35-F3AE-7275-7578-A991A56E7EFB}"/>
              </a:ext>
            </a:extLst>
          </p:cNvPr>
          <p:cNvGrpSpPr/>
          <p:nvPr/>
        </p:nvGrpSpPr>
        <p:grpSpPr>
          <a:xfrm>
            <a:off x="7010400" y="4267200"/>
            <a:ext cx="685800" cy="381000"/>
            <a:chOff x="5056" y="2832"/>
            <a:chExt cx="432" cy="240"/>
          </a:xfrm>
        </p:grpSpPr>
        <p:sp>
          <p:nvSpPr>
            <p:cNvPr id="88" name="矩形 343125">
              <a:extLst>
                <a:ext uri="{FF2B5EF4-FFF2-40B4-BE49-F238E27FC236}">
                  <a16:creationId xmlns:a16="http://schemas.microsoft.com/office/drawing/2014/main" id="{E44A6B61-20F4-46DE-E4B2-A080B83C88B0}"/>
                </a:ext>
              </a:extLst>
            </p:cNvPr>
            <p:cNvSpPr/>
            <p:nvPr/>
          </p:nvSpPr>
          <p:spPr>
            <a:xfrm>
              <a:off x="5056" y="2832"/>
              <a:ext cx="432" cy="240"/>
            </a:xfrm>
            <a:prstGeom prst="rect">
              <a:avLst/>
            </a:prstGeom>
            <a:solidFill>
              <a:srgbClr val="99CC00"/>
            </a:solidFill>
            <a:ln w="9525">
              <a:noFill/>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 name="矩形 343126">
              <a:extLst>
                <a:ext uri="{FF2B5EF4-FFF2-40B4-BE49-F238E27FC236}">
                  <a16:creationId xmlns:a16="http://schemas.microsoft.com/office/drawing/2014/main" id="{98804DDC-1DB6-94D5-64F8-F63CB41972E6}"/>
                </a:ext>
              </a:extLst>
            </p:cNvPr>
            <p:cNvSpPr/>
            <p:nvPr/>
          </p:nvSpPr>
          <p:spPr>
            <a:xfrm>
              <a:off x="5123" y="2857"/>
              <a:ext cx="291" cy="174"/>
            </a:xfrm>
            <a:prstGeom prst="rect">
              <a:avLst/>
            </a:prstGeom>
            <a:noFill/>
            <a:ln w="9525">
              <a:noFill/>
            </a:ln>
          </p:spPr>
          <p:txBody>
            <a:bodyPr wrap="none" lIns="0" tIns="0" rIns="0" bIns="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CC0066"/>
                  </a:solidFill>
                  <a:effectLst/>
                  <a:uLnTx/>
                  <a:uFillTx/>
                  <a:latin typeface="等线" panose="02010600030101010101" pitchFamily="2" charset="-122"/>
                  <a:ea typeface="等线" panose="02010600030101010101" pitchFamily="2" charset="-122"/>
                </a:rPr>
                <a:t>裂缝</a:t>
              </a:r>
            </a:p>
          </p:txBody>
        </p:sp>
      </p:grpSp>
      <p:grpSp>
        <p:nvGrpSpPr>
          <p:cNvPr id="90" name="组合 89">
            <a:extLst>
              <a:ext uri="{FF2B5EF4-FFF2-40B4-BE49-F238E27FC236}">
                <a16:creationId xmlns:a16="http://schemas.microsoft.com/office/drawing/2014/main" id="{B26B8919-77AA-197B-0A4B-9A4826A3FDA5}"/>
              </a:ext>
            </a:extLst>
          </p:cNvPr>
          <p:cNvGrpSpPr/>
          <p:nvPr/>
        </p:nvGrpSpPr>
        <p:grpSpPr>
          <a:xfrm>
            <a:off x="7123113" y="4765675"/>
            <a:ext cx="700087" cy="1012825"/>
            <a:chOff x="5127" y="3146"/>
            <a:chExt cx="441" cy="638"/>
          </a:xfrm>
        </p:grpSpPr>
        <p:sp>
          <p:nvSpPr>
            <p:cNvPr id="91" name="直接连接符 343128">
              <a:extLst>
                <a:ext uri="{FF2B5EF4-FFF2-40B4-BE49-F238E27FC236}">
                  <a16:creationId xmlns:a16="http://schemas.microsoft.com/office/drawing/2014/main" id="{0313979A-2F7F-3C61-2E6F-F05C06DFC658}"/>
                </a:ext>
              </a:extLst>
            </p:cNvPr>
            <p:cNvSpPr/>
            <p:nvPr/>
          </p:nvSpPr>
          <p:spPr>
            <a:xfrm flipV="1">
              <a:off x="5127" y="3164"/>
              <a:ext cx="283" cy="28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 name="任意多边形 343129">
              <a:extLst>
                <a:ext uri="{FF2B5EF4-FFF2-40B4-BE49-F238E27FC236}">
                  <a16:creationId xmlns:a16="http://schemas.microsoft.com/office/drawing/2014/main" id="{668380F5-1930-A247-00C9-11AA399419FF}"/>
                </a:ext>
              </a:extLst>
            </p:cNvPr>
            <p:cNvSpPr/>
            <p:nvPr/>
          </p:nvSpPr>
          <p:spPr>
            <a:xfrm>
              <a:off x="5127" y="3149"/>
              <a:ext cx="178" cy="178"/>
            </a:xfrm>
            <a:custGeom>
              <a:avLst/>
              <a:gdLst/>
              <a:ahLst/>
              <a:cxnLst/>
              <a:rect l="0" t="0" r="0" b="0"/>
              <a:pathLst>
                <a:path w="1246" h="1247">
                  <a:moveTo>
                    <a:pt x="1246" y="0"/>
                  </a:moveTo>
                  <a:lnTo>
                    <a:pt x="1201" y="1"/>
                  </a:lnTo>
                  <a:lnTo>
                    <a:pt x="1155" y="4"/>
                  </a:lnTo>
                  <a:lnTo>
                    <a:pt x="1110" y="7"/>
                  </a:lnTo>
                  <a:lnTo>
                    <a:pt x="1066" y="13"/>
                  </a:lnTo>
                  <a:lnTo>
                    <a:pt x="1020" y="21"/>
                  </a:lnTo>
                  <a:lnTo>
                    <a:pt x="976" y="30"/>
                  </a:lnTo>
                  <a:lnTo>
                    <a:pt x="931" y="41"/>
                  </a:lnTo>
                  <a:lnTo>
                    <a:pt x="888" y="53"/>
                  </a:lnTo>
                  <a:lnTo>
                    <a:pt x="844" y="67"/>
                  </a:lnTo>
                  <a:lnTo>
                    <a:pt x="802" y="82"/>
                  </a:lnTo>
                  <a:lnTo>
                    <a:pt x="760" y="99"/>
                  </a:lnTo>
                  <a:lnTo>
                    <a:pt x="718" y="118"/>
                  </a:lnTo>
                  <a:lnTo>
                    <a:pt x="677" y="138"/>
                  </a:lnTo>
                  <a:lnTo>
                    <a:pt x="637" y="160"/>
                  </a:lnTo>
                  <a:lnTo>
                    <a:pt x="598" y="182"/>
                  </a:lnTo>
                  <a:lnTo>
                    <a:pt x="559" y="207"/>
                  </a:lnTo>
                  <a:lnTo>
                    <a:pt x="522" y="233"/>
                  </a:lnTo>
                  <a:lnTo>
                    <a:pt x="486" y="260"/>
                  </a:lnTo>
                  <a:lnTo>
                    <a:pt x="450" y="288"/>
                  </a:lnTo>
                  <a:lnTo>
                    <a:pt x="416" y="319"/>
                  </a:lnTo>
                  <a:lnTo>
                    <a:pt x="382" y="349"/>
                  </a:lnTo>
                  <a:lnTo>
                    <a:pt x="349" y="382"/>
                  </a:lnTo>
                  <a:lnTo>
                    <a:pt x="319" y="415"/>
                  </a:lnTo>
                  <a:lnTo>
                    <a:pt x="289" y="449"/>
                  </a:lnTo>
                  <a:lnTo>
                    <a:pt x="261" y="485"/>
                  </a:lnTo>
                  <a:lnTo>
                    <a:pt x="234" y="522"/>
                  </a:lnTo>
                  <a:lnTo>
                    <a:pt x="208" y="559"/>
                  </a:lnTo>
                  <a:lnTo>
                    <a:pt x="184" y="597"/>
                  </a:lnTo>
                  <a:lnTo>
                    <a:pt x="160" y="637"/>
                  </a:lnTo>
                  <a:lnTo>
                    <a:pt x="138" y="677"/>
                  </a:lnTo>
                  <a:lnTo>
                    <a:pt x="118" y="718"/>
                  </a:lnTo>
                  <a:lnTo>
                    <a:pt x="100" y="760"/>
                  </a:lnTo>
                  <a:lnTo>
                    <a:pt x="83" y="802"/>
                  </a:lnTo>
                  <a:lnTo>
                    <a:pt x="68" y="845"/>
                  </a:lnTo>
                  <a:lnTo>
                    <a:pt x="54" y="888"/>
                  </a:lnTo>
                  <a:lnTo>
                    <a:pt x="41" y="931"/>
                  </a:lnTo>
                  <a:lnTo>
                    <a:pt x="31" y="975"/>
                  </a:lnTo>
                  <a:lnTo>
                    <a:pt x="21" y="1021"/>
                  </a:lnTo>
                  <a:lnTo>
                    <a:pt x="14" y="1065"/>
                  </a:lnTo>
                  <a:lnTo>
                    <a:pt x="9" y="1111"/>
                  </a:lnTo>
                  <a:lnTo>
                    <a:pt x="4" y="1156"/>
                  </a:lnTo>
                  <a:lnTo>
                    <a:pt x="2" y="1202"/>
                  </a:lnTo>
                  <a:lnTo>
                    <a:pt x="0" y="1247"/>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3" name="直接连接符 343130">
              <a:extLst>
                <a:ext uri="{FF2B5EF4-FFF2-40B4-BE49-F238E27FC236}">
                  <a16:creationId xmlns:a16="http://schemas.microsoft.com/office/drawing/2014/main" id="{59064891-8C87-B030-9404-EF4A195EDA55}"/>
                </a:ext>
              </a:extLst>
            </p:cNvPr>
            <p:cNvSpPr/>
            <p:nvPr/>
          </p:nvSpPr>
          <p:spPr>
            <a:xfrm flipV="1">
              <a:off x="5127" y="3149"/>
              <a:ext cx="197" cy="19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4" name="直接连接符 343131">
              <a:extLst>
                <a:ext uri="{FF2B5EF4-FFF2-40B4-BE49-F238E27FC236}">
                  <a16:creationId xmlns:a16="http://schemas.microsoft.com/office/drawing/2014/main" id="{720E5AB2-5B9B-1BCE-7476-176FB11A87DF}"/>
                </a:ext>
              </a:extLst>
            </p:cNvPr>
            <p:cNvSpPr/>
            <p:nvPr/>
          </p:nvSpPr>
          <p:spPr>
            <a:xfrm flipV="1">
              <a:off x="5248" y="3205"/>
              <a:ext cx="220" cy="22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5" name="任意多边形 343132">
              <a:extLst>
                <a:ext uri="{FF2B5EF4-FFF2-40B4-BE49-F238E27FC236}">
                  <a16:creationId xmlns:a16="http://schemas.microsoft.com/office/drawing/2014/main" id="{2D178CC0-6FE5-FB97-6C7C-4B7C670C8900}"/>
                </a:ext>
              </a:extLst>
            </p:cNvPr>
            <p:cNvSpPr/>
            <p:nvPr/>
          </p:nvSpPr>
          <p:spPr>
            <a:xfrm>
              <a:off x="5127" y="3146"/>
              <a:ext cx="441" cy="638"/>
            </a:xfrm>
            <a:custGeom>
              <a:avLst/>
              <a:gdLst/>
              <a:ahLst/>
              <a:cxnLst/>
              <a:rect l="0" t="0" r="0" b="0"/>
              <a:pathLst>
                <a:path w="3083" h="4466">
                  <a:moveTo>
                    <a:pt x="1717" y="0"/>
                  </a:moveTo>
                  <a:lnTo>
                    <a:pt x="1766" y="21"/>
                  </a:lnTo>
                  <a:lnTo>
                    <a:pt x="1815" y="42"/>
                  </a:lnTo>
                  <a:lnTo>
                    <a:pt x="1864" y="65"/>
                  </a:lnTo>
                  <a:lnTo>
                    <a:pt x="1911" y="89"/>
                  </a:lnTo>
                  <a:lnTo>
                    <a:pt x="1958" y="112"/>
                  </a:lnTo>
                  <a:lnTo>
                    <a:pt x="2005" y="138"/>
                  </a:lnTo>
                  <a:lnTo>
                    <a:pt x="2050" y="165"/>
                  </a:lnTo>
                  <a:lnTo>
                    <a:pt x="2095" y="191"/>
                  </a:lnTo>
                  <a:lnTo>
                    <a:pt x="2139" y="221"/>
                  </a:lnTo>
                  <a:lnTo>
                    <a:pt x="2183" y="251"/>
                  </a:lnTo>
                  <a:lnTo>
                    <a:pt x="2225" y="281"/>
                  </a:lnTo>
                  <a:lnTo>
                    <a:pt x="2267" y="314"/>
                  </a:lnTo>
                  <a:lnTo>
                    <a:pt x="2308" y="348"/>
                  </a:lnTo>
                  <a:lnTo>
                    <a:pt x="2348" y="383"/>
                  </a:lnTo>
                  <a:lnTo>
                    <a:pt x="2387" y="419"/>
                  </a:lnTo>
                  <a:lnTo>
                    <a:pt x="2426" y="456"/>
                  </a:lnTo>
                  <a:lnTo>
                    <a:pt x="2463" y="495"/>
                  </a:lnTo>
                  <a:lnTo>
                    <a:pt x="2499" y="533"/>
                  </a:lnTo>
                  <a:lnTo>
                    <a:pt x="2534" y="574"/>
                  </a:lnTo>
                  <a:lnTo>
                    <a:pt x="2569" y="616"/>
                  </a:lnTo>
                  <a:lnTo>
                    <a:pt x="2603" y="658"/>
                  </a:lnTo>
                  <a:lnTo>
                    <a:pt x="2636" y="702"/>
                  </a:lnTo>
                  <a:lnTo>
                    <a:pt x="2667" y="747"/>
                  </a:lnTo>
                  <a:lnTo>
                    <a:pt x="2698" y="792"/>
                  </a:lnTo>
                  <a:lnTo>
                    <a:pt x="2727" y="839"/>
                  </a:lnTo>
                  <a:lnTo>
                    <a:pt x="2755" y="887"/>
                  </a:lnTo>
                  <a:lnTo>
                    <a:pt x="2783" y="935"/>
                  </a:lnTo>
                  <a:lnTo>
                    <a:pt x="2809" y="984"/>
                  </a:lnTo>
                  <a:lnTo>
                    <a:pt x="2834" y="1034"/>
                  </a:lnTo>
                  <a:lnTo>
                    <a:pt x="2858" y="1084"/>
                  </a:lnTo>
                  <a:lnTo>
                    <a:pt x="2881" y="1135"/>
                  </a:lnTo>
                  <a:lnTo>
                    <a:pt x="2903" y="1188"/>
                  </a:lnTo>
                  <a:lnTo>
                    <a:pt x="2923" y="1240"/>
                  </a:lnTo>
                  <a:lnTo>
                    <a:pt x="2943" y="1294"/>
                  </a:lnTo>
                  <a:lnTo>
                    <a:pt x="2960" y="1348"/>
                  </a:lnTo>
                  <a:lnTo>
                    <a:pt x="2978" y="1402"/>
                  </a:lnTo>
                  <a:lnTo>
                    <a:pt x="2993" y="1457"/>
                  </a:lnTo>
                  <a:lnTo>
                    <a:pt x="3008" y="1513"/>
                  </a:lnTo>
                  <a:lnTo>
                    <a:pt x="3021" y="1569"/>
                  </a:lnTo>
                  <a:lnTo>
                    <a:pt x="3033" y="1626"/>
                  </a:lnTo>
                  <a:lnTo>
                    <a:pt x="3044" y="1684"/>
                  </a:lnTo>
                  <a:lnTo>
                    <a:pt x="3054" y="1741"/>
                  </a:lnTo>
                  <a:lnTo>
                    <a:pt x="3062" y="1799"/>
                  </a:lnTo>
                  <a:lnTo>
                    <a:pt x="3068" y="1857"/>
                  </a:lnTo>
                  <a:lnTo>
                    <a:pt x="3073" y="1916"/>
                  </a:lnTo>
                  <a:lnTo>
                    <a:pt x="3078" y="1974"/>
                  </a:lnTo>
                  <a:lnTo>
                    <a:pt x="3080" y="2034"/>
                  </a:lnTo>
                  <a:lnTo>
                    <a:pt x="3083" y="2092"/>
                  </a:lnTo>
                  <a:lnTo>
                    <a:pt x="3083" y="2151"/>
                  </a:lnTo>
                  <a:lnTo>
                    <a:pt x="3082" y="2211"/>
                  </a:lnTo>
                  <a:lnTo>
                    <a:pt x="3079" y="2269"/>
                  </a:lnTo>
                  <a:lnTo>
                    <a:pt x="3076" y="2329"/>
                  </a:lnTo>
                  <a:lnTo>
                    <a:pt x="3071" y="2387"/>
                  </a:lnTo>
                  <a:lnTo>
                    <a:pt x="3065" y="2445"/>
                  </a:lnTo>
                  <a:lnTo>
                    <a:pt x="3058" y="2504"/>
                  </a:lnTo>
                  <a:lnTo>
                    <a:pt x="3050" y="2562"/>
                  </a:lnTo>
                  <a:lnTo>
                    <a:pt x="3040" y="2619"/>
                  </a:lnTo>
                  <a:lnTo>
                    <a:pt x="3029" y="2676"/>
                  </a:lnTo>
                  <a:lnTo>
                    <a:pt x="3016" y="2734"/>
                  </a:lnTo>
                  <a:lnTo>
                    <a:pt x="3003" y="2790"/>
                  </a:lnTo>
                  <a:lnTo>
                    <a:pt x="2988" y="2846"/>
                  </a:lnTo>
                  <a:lnTo>
                    <a:pt x="2972" y="2902"/>
                  </a:lnTo>
                  <a:lnTo>
                    <a:pt x="2956" y="2955"/>
                  </a:lnTo>
                  <a:lnTo>
                    <a:pt x="2937" y="3010"/>
                  </a:lnTo>
                  <a:lnTo>
                    <a:pt x="2917" y="3063"/>
                  </a:lnTo>
                  <a:lnTo>
                    <a:pt x="2896" y="3115"/>
                  </a:lnTo>
                  <a:lnTo>
                    <a:pt x="2873" y="3166"/>
                  </a:lnTo>
                  <a:lnTo>
                    <a:pt x="2849" y="3218"/>
                  </a:lnTo>
                  <a:lnTo>
                    <a:pt x="2825" y="3267"/>
                  </a:lnTo>
                  <a:lnTo>
                    <a:pt x="2799" y="3316"/>
                  </a:lnTo>
                  <a:lnTo>
                    <a:pt x="2771" y="3364"/>
                  </a:lnTo>
                  <a:lnTo>
                    <a:pt x="2757" y="3387"/>
                  </a:lnTo>
                  <a:lnTo>
                    <a:pt x="2743" y="3410"/>
                  </a:lnTo>
                  <a:lnTo>
                    <a:pt x="2728" y="3434"/>
                  </a:lnTo>
                  <a:lnTo>
                    <a:pt x="2713" y="3456"/>
                  </a:lnTo>
                  <a:lnTo>
                    <a:pt x="2698" y="3478"/>
                  </a:lnTo>
                  <a:lnTo>
                    <a:pt x="2683" y="3500"/>
                  </a:lnTo>
                  <a:lnTo>
                    <a:pt x="2666" y="3522"/>
                  </a:lnTo>
                  <a:lnTo>
                    <a:pt x="2650" y="3543"/>
                  </a:lnTo>
                  <a:lnTo>
                    <a:pt x="2634" y="3564"/>
                  </a:lnTo>
                  <a:lnTo>
                    <a:pt x="2617" y="3585"/>
                  </a:lnTo>
                  <a:lnTo>
                    <a:pt x="2600" y="3605"/>
                  </a:lnTo>
                  <a:lnTo>
                    <a:pt x="2582" y="3625"/>
                  </a:lnTo>
                  <a:lnTo>
                    <a:pt x="2565" y="3645"/>
                  </a:lnTo>
                  <a:lnTo>
                    <a:pt x="2546" y="3665"/>
                  </a:lnTo>
                  <a:lnTo>
                    <a:pt x="2527" y="3683"/>
                  </a:lnTo>
                  <a:lnTo>
                    <a:pt x="2509" y="3702"/>
                  </a:lnTo>
                  <a:lnTo>
                    <a:pt x="2490" y="3721"/>
                  </a:lnTo>
                  <a:lnTo>
                    <a:pt x="2470" y="3738"/>
                  </a:lnTo>
                  <a:lnTo>
                    <a:pt x="2450" y="3756"/>
                  </a:lnTo>
                  <a:lnTo>
                    <a:pt x="2431" y="3773"/>
                  </a:lnTo>
                  <a:lnTo>
                    <a:pt x="2411" y="3789"/>
                  </a:lnTo>
                  <a:lnTo>
                    <a:pt x="2390" y="3806"/>
                  </a:lnTo>
                  <a:lnTo>
                    <a:pt x="2370" y="3822"/>
                  </a:lnTo>
                  <a:lnTo>
                    <a:pt x="2348" y="3837"/>
                  </a:lnTo>
                  <a:lnTo>
                    <a:pt x="2327" y="3852"/>
                  </a:lnTo>
                  <a:lnTo>
                    <a:pt x="2305" y="3868"/>
                  </a:lnTo>
                  <a:lnTo>
                    <a:pt x="2282" y="3882"/>
                  </a:lnTo>
                  <a:lnTo>
                    <a:pt x="2260" y="3896"/>
                  </a:lnTo>
                  <a:lnTo>
                    <a:pt x="2238" y="3910"/>
                  </a:lnTo>
                  <a:lnTo>
                    <a:pt x="2216" y="3922"/>
                  </a:lnTo>
                  <a:lnTo>
                    <a:pt x="2193" y="3935"/>
                  </a:lnTo>
                  <a:lnTo>
                    <a:pt x="2169" y="3948"/>
                  </a:lnTo>
                  <a:lnTo>
                    <a:pt x="2121" y="3971"/>
                  </a:lnTo>
                  <a:lnTo>
                    <a:pt x="2074" y="3995"/>
                  </a:lnTo>
                  <a:lnTo>
                    <a:pt x="2025" y="4017"/>
                  </a:lnTo>
                  <a:lnTo>
                    <a:pt x="1974" y="4037"/>
                  </a:lnTo>
                  <a:lnTo>
                    <a:pt x="1924" y="4057"/>
                  </a:lnTo>
                  <a:lnTo>
                    <a:pt x="1873" y="4075"/>
                  </a:lnTo>
                  <a:lnTo>
                    <a:pt x="1822" y="4093"/>
                  </a:lnTo>
                  <a:lnTo>
                    <a:pt x="1769" y="4109"/>
                  </a:lnTo>
                  <a:lnTo>
                    <a:pt x="1717" y="4124"/>
                  </a:lnTo>
                  <a:lnTo>
                    <a:pt x="1663" y="4139"/>
                  </a:lnTo>
                  <a:lnTo>
                    <a:pt x="1609" y="4153"/>
                  </a:lnTo>
                  <a:lnTo>
                    <a:pt x="1556" y="4167"/>
                  </a:lnTo>
                  <a:lnTo>
                    <a:pt x="1501" y="4180"/>
                  </a:lnTo>
                  <a:lnTo>
                    <a:pt x="1446" y="4193"/>
                  </a:lnTo>
                  <a:lnTo>
                    <a:pt x="1392" y="4205"/>
                  </a:lnTo>
                  <a:lnTo>
                    <a:pt x="1283" y="4227"/>
                  </a:lnTo>
                  <a:lnTo>
                    <a:pt x="1173" y="4249"/>
                  </a:lnTo>
                  <a:lnTo>
                    <a:pt x="1063" y="4270"/>
                  </a:lnTo>
                  <a:lnTo>
                    <a:pt x="955" y="4290"/>
                  </a:lnTo>
                  <a:lnTo>
                    <a:pt x="847" y="4311"/>
                  </a:lnTo>
                  <a:lnTo>
                    <a:pt x="740" y="4331"/>
                  </a:lnTo>
                  <a:lnTo>
                    <a:pt x="633" y="4351"/>
                  </a:lnTo>
                  <a:lnTo>
                    <a:pt x="528" y="4369"/>
                  </a:lnTo>
                  <a:lnTo>
                    <a:pt x="422" y="4389"/>
                  </a:lnTo>
                  <a:lnTo>
                    <a:pt x="210" y="4428"/>
                  </a:lnTo>
                  <a:lnTo>
                    <a:pt x="0" y="4466"/>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6" name="直接连接符 343133">
              <a:extLst>
                <a:ext uri="{FF2B5EF4-FFF2-40B4-BE49-F238E27FC236}">
                  <a16:creationId xmlns:a16="http://schemas.microsoft.com/office/drawing/2014/main" id="{2A7831E9-856D-0CAC-618D-649849405DEC}"/>
                </a:ext>
              </a:extLst>
            </p:cNvPr>
            <p:cNvSpPr/>
            <p:nvPr/>
          </p:nvSpPr>
          <p:spPr>
            <a:xfrm flipV="1">
              <a:off x="5127" y="3461"/>
              <a:ext cx="85" cy="8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7" name="直接连接符 343134">
              <a:extLst>
                <a:ext uri="{FF2B5EF4-FFF2-40B4-BE49-F238E27FC236}">
                  <a16:creationId xmlns:a16="http://schemas.microsoft.com/office/drawing/2014/main" id="{0ADC349C-FE88-0611-F5E8-E69C59C79550}"/>
                </a:ext>
              </a:extLst>
            </p:cNvPr>
            <p:cNvSpPr/>
            <p:nvPr/>
          </p:nvSpPr>
          <p:spPr>
            <a:xfrm flipV="1">
              <a:off x="5127" y="3508"/>
              <a:ext cx="138" cy="13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8" name="直接连接符 343135">
              <a:extLst>
                <a:ext uri="{FF2B5EF4-FFF2-40B4-BE49-F238E27FC236}">
                  <a16:creationId xmlns:a16="http://schemas.microsoft.com/office/drawing/2014/main" id="{868BB8AB-BDB0-5208-4CF9-201D402D36BB}"/>
                </a:ext>
              </a:extLst>
            </p:cNvPr>
            <p:cNvSpPr/>
            <p:nvPr/>
          </p:nvSpPr>
          <p:spPr>
            <a:xfrm flipV="1">
              <a:off x="5127" y="3544"/>
              <a:ext cx="202" cy="20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9" name="直接连接符 343136">
              <a:extLst>
                <a:ext uri="{FF2B5EF4-FFF2-40B4-BE49-F238E27FC236}">
                  <a16:creationId xmlns:a16="http://schemas.microsoft.com/office/drawing/2014/main" id="{FF57FF3D-CD6C-BF9C-229D-F7CF4D404EEA}"/>
                </a:ext>
              </a:extLst>
            </p:cNvPr>
            <p:cNvSpPr/>
            <p:nvPr/>
          </p:nvSpPr>
          <p:spPr>
            <a:xfrm flipV="1">
              <a:off x="5127" y="3327"/>
              <a:ext cx="1" cy="457"/>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0" name="直接连接符 343137">
              <a:extLst>
                <a:ext uri="{FF2B5EF4-FFF2-40B4-BE49-F238E27FC236}">
                  <a16:creationId xmlns:a16="http://schemas.microsoft.com/office/drawing/2014/main" id="{B911054F-F2B2-46B0-032F-C10BC41ED695}"/>
                </a:ext>
              </a:extLst>
            </p:cNvPr>
            <p:cNvSpPr/>
            <p:nvPr/>
          </p:nvSpPr>
          <p:spPr>
            <a:xfrm flipV="1">
              <a:off x="5203" y="3645"/>
              <a:ext cx="125" cy="12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1" name="直接连接符 343138">
              <a:extLst>
                <a:ext uri="{FF2B5EF4-FFF2-40B4-BE49-F238E27FC236}">
                  <a16:creationId xmlns:a16="http://schemas.microsoft.com/office/drawing/2014/main" id="{8446D5DD-5AD8-BB95-7C56-981C68791374}"/>
                </a:ext>
              </a:extLst>
            </p:cNvPr>
            <p:cNvSpPr/>
            <p:nvPr/>
          </p:nvSpPr>
          <p:spPr>
            <a:xfrm flipV="1">
              <a:off x="5501" y="3408"/>
              <a:ext cx="64" cy="6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2" name="直接连接符 343139">
              <a:extLst>
                <a:ext uri="{FF2B5EF4-FFF2-40B4-BE49-F238E27FC236}">
                  <a16:creationId xmlns:a16="http://schemas.microsoft.com/office/drawing/2014/main" id="{C667B8E2-123E-76C9-704C-CEBAB09CB411}"/>
                </a:ext>
              </a:extLst>
            </p:cNvPr>
            <p:cNvSpPr/>
            <p:nvPr/>
          </p:nvSpPr>
          <p:spPr>
            <a:xfrm flipV="1">
              <a:off x="5399" y="3327"/>
              <a:ext cx="147" cy="14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3" name="直接连接符 343140">
              <a:extLst>
                <a:ext uri="{FF2B5EF4-FFF2-40B4-BE49-F238E27FC236}">
                  <a16:creationId xmlns:a16="http://schemas.microsoft.com/office/drawing/2014/main" id="{306C81BE-FED4-C17C-FE66-90A2F853D26B}"/>
                </a:ext>
              </a:extLst>
            </p:cNvPr>
            <p:cNvSpPr/>
            <p:nvPr/>
          </p:nvSpPr>
          <p:spPr>
            <a:xfrm>
              <a:off x="5417" y="3472"/>
              <a:ext cx="150"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04" name="组合 343141">
              <a:extLst>
                <a:ext uri="{FF2B5EF4-FFF2-40B4-BE49-F238E27FC236}">
                  <a16:creationId xmlns:a16="http://schemas.microsoft.com/office/drawing/2014/main" id="{1D0E4AE4-DCC1-A872-3AB8-7590016FC4A6}"/>
                </a:ext>
              </a:extLst>
            </p:cNvPr>
            <p:cNvGrpSpPr/>
            <p:nvPr/>
          </p:nvGrpSpPr>
          <p:grpSpPr>
            <a:xfrm>
              <a:off x="5173" y="3401"/>
              <a:ext cx="183" cy="138"/>
              <a:chOff x="5173" y="3401"/>
              <a:chExt cx="183" cy="138"/>
            </a:xfrm>
          </p:grpSpPr>
          <p:sp>
            <p:nvSpPr>
              <p:cNvPr id="112" name="任意多边形 343142">
                <a:extLst>
                  <a:ext uri="{FF2B5EF4-FFF2-40B4-BE49-F238E27FC236}">
                    <a16:creationId xmlns:a16="http://schemas.microsoft.com/office/drawing/2014/main" id="{1A6AEE42-90E0-AD47-F8F1-A5BD82A7522B}"/>
                  </a:ext>
                </a:extLst>
              </p:cNvPr>
              <p:cNvSpPr/>
              <p:nvPr/>
            </p:nvSpPr>
            <p:spPr>
              <a:xfrm>
                <a:off x="5173" y="3401"/>
                <a:ext cx="158" cy="138"/>
              </a:xfrm>
              <a:custGeom>
                <a:avLst/>
                <a:gdLst/>
                <a:ahLst/>
                <a:cxnLst/>
                <a:rect l="0" t="0" r="0" b="0"/>
                <a:pathLst>
                  <a:path w="1105" h="968">
                    <a:moveTo>
                      <a:pt x="0" y="0"/>
                    </a:moveTo>
                    <a:lnTo>
                      <a:pt x="49" y="81"/>
                    </a:lnTo>
                    <a:lnTo>
                      <a:pt x="98" y="163"/>
                    </a:lnTo>
                    <a:lnTo>
                      <a:pt x="123" y="204"/>
                    </a:lnTo>
                    <a:lnTo>
                      <a:pt x="149" y="243"/>
                    </a:lnTo>
                    <a:lnTo>
                      <a:pt x="175" y="283"/>
                    </a:lnTo>
                    <a:lnTo>
                      <a:pt x="202" y="322"/>
                    </a:lnTo>
                    <a:lnTo>
                      <a:pt x="228" y="360"/>
                    </a:lnTo>
                    <a:lnTo>
                      <a:pt x="256" y="397"/>
                    </a:lnTo>
                    <a:lnTo>
                      <a:pt x="286" y="434"/>
                    </a:lnTo>
                    <a:lnTo>
                      <a:pt x="315" y="470"/>
                    </a:lnTo>
                    <a:lnTo>
                      <a:pt x="346" y="505"/>
                    </a:lnTo>
                    <a:lnTo>
                      <a:pt x="378" y="539"/>
                    </a:lnTo>
                    <a:lnTo>
                      <a:pt x="394" y="555"/>
                    </a:lnTo>
                    <a:lnTo>
                      <a:pt x="410" y="571"/>
                    </a:lnTo>
                    <a:lnTo>
                      <a:pt x="445" y="603"/>
                    </a:lnTo>
                    <a:lnTo>
                      <a:pt x="480" y="632"/>
                    </a:lnTo>
                    <a:lnTo>
                      <a:pt x="517" y="662"/>
                    </a:lnTo>
                    <a:lnTo>
                      <a:pt x="554" y="690"/>
                    </a:lnTo>
                    <a:lnTo>
                      <a:pt x="592" y="717"/>
                    </a:lnTo>
                    <a:lnTo>
                      <a:pt x="632" y="743"/>
                    </a:lnTo>
                    <a:lnTo>
                      <a:pt x="672" y="767"/>
                    </a:lnTo>
                    <a:lnTo>
                      <a:pt x="713" y="792"/>
                    </a:lnTo>
                    <a:lnTo>
                      <a:pt x="755" y="815"/>
                    </a:lnTo>
                    <a:lnTo>
                      <a:pt x="797" y="837"/>
                    </a:lnTo>
                    <a:lnTo>
                      <a:pt x="840" y="858"/>
                    </a:lnTo>
                    <a:lnTo>
                      <a:pt x="883" y="878"/>
                    </a:lnTo>
                    <a:lnTo>
                      <a:pt x="926" y="898"/>
                    </a:lnTo>
                    <a:lnTo>
                      <a:pt x="970" y="917"/>
                    </a:lnTo>
                    <a:lnTo>
                      <a:pt x="1015" y="934"/>
                    </a:lnTo>
                    <a:lnTo>
                      <a:pt x="1059" y="952"/>
                    </a:lnTo>
                    <a:lnTo>
                      <a:pt x="1105" y="968"/>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3" name="任意多边形 343143">
                <a:extLst>
                  <a:ext uri="{FF2B5EF4-FFF2-40B4-BE49-F238E27FC236}">
                    <a16:creationId xmlns:a16="http://schemas.microsoft.com/office/drawing/2014/main" id="{1AC99AFC-8748-4478-E344-88318C2F3411}"/>
                  </a:ext>
                </a:extLst>
              </p:cNvPr>
              <p:cNvSpPr/>
              <p:nvPr/>
            </p:nvSpPr>
            <p:spPr>
              <a:xfrm>
                <a:off x="5173" y="3401"/>
                <a:ext cx="183" cy="96"/>
              </a:xfrm>
              <a:custGeom>
                <a:avLst/>
                <a:gdLst/>
                <a:ahLst/>
                <a:cxnLst/>
                <a:rect l="0" t="0" r="0" b="0"/>
                <a:pathLst>
                  <a:path w="1281" h="672">
                    <a:moveTo>
                      <a:pt x="0" y="0"/>
                    </a:moveTo>
                    <a:lnTo>
                      <a:pt x="45" y="7"/>
                    </a:lnTo>
                    <a:lnTo>
                      <a:pt x="90" y="15"/>
                    </a:lnTo>
                    <a:lnTo>
                      <a:pt x="135" y="24"/>
                    </a:lnTo>
                    <a:lnTo>
                      <a:pt x="178" y="35"/>
                    </a:lnTo>
                    <a:lnTo>
                      <a:pt x="223" y="47"/>
                    </a:lnTo>
                    <a:lnTo>
                      <a:pt x="266" y="60"/>
                    </a:lnTo>
                    <a:lnTo>
                      <a:pt x="309" y="74"/>
                    </a:lnTo>
                    <a:lnTo>
                      <a:pt x="352" y="91"/>
                    </a:lnTo>
                    <a:lnTo>
                      <a:pt x="394" y="107"/>
                    </a:lnTo>
                    <a:lnTo>
                      <a:pt x="436" y="126"/>
                    </a:lnTo>
                    <a:lnTo>
                      <a:pt x="478" y="144"/>
                    </a:lnTo>
                    <a:lnTo>
                      <a:pt x="519" y="165"/>
                    </a:lnTo>
                    <a:lnTo>
                      <a:pt x="560" y="186"/>
                    </a:lnTo>
                    <a:lnTo>
                      <a:pt x="601" y="207"/>
                    </a:lnTo>
                    <a:lnTo>
                      <a:pt x="640" y="229"/>
                    </a:lnTo>
                    <a:lnTo>
                      <a:pt x="680" y="253"/>
                    </a:lnTo>
                    <a:lnTo>
                      <a:pt x="720" y="276"/>
                    </a:lnTo>
                    <a:lnTo>
                      <a:pt x="759" y="301"/>
                    </a:lnTo>
                    <a:lnTo>
                      <a:pt x="798" y="325"/>
                    </a:lnTo>
                    <a:lnTo>
                      <a:pt x="837" y="350"/>
                    </a:lnTo>
                    <a:lnTo>
                      <a:pt x="876" y="374"/>
                    </a:lnTo>
                    <a:lnTo>
                      <a:pt x="913" y="400"/>
                    </a:lnTo>
                    <a:lnTo>
                      <a:pt x="952" y="425"/>
                    </a:lnTo>
                    <a:lnTo>
                      <a:pt x="989" y="451"/>
                    </a:lnTo>
                    <a:lnTo>
                      <a:pt x="1026" y="478"/>
                    </a:lnTo>
                    <a:lnTo>
                      <a:pt x="1064" y="504"/>
                    </a:lnTo>
                    <a:lnTo>
                      <a:pt x="1100" y="532"/>
                    </a:lnTo>
                    <a:lnTo>
                      <a:pt x="1136" y="558"/>
                    </a:lnTo>
                    <a:lnTo>
                      <a:pt x="1208" y="614"/>
                    </a:lnTo>
                    <a:lnTo>
                      <a:pt x="1281" y="672"/>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05" name="任意多边形 343144">
              <a:extLst>
                <a:ext uri="{FF2B5EF4-FFF2-40B4-BE49-F238E27FC236}">
                  <a16:creationId xmlns:a16="http://schemas.microsoft.com/office/drawing/2014/main" id="{A307457F-864B-E8A2-28BF-1FEC0280FA11}"/>
                </a:ext>
              </a:extLst>
            </p:cNvPr>
            <p:cNvSpPr/>
            <p:nvPr/>
          </p:nvSpPr>
          <p:spPr>
            <a:xfrm>
              <a:off x="5328" y="3539"/>
              <a:ext cx="3" cy="22"/>
            </a:xfrm>
            <a:custGeom>
              <a:avLst/>
              <a:gdLst/>
              <a:ahLst/>
              <a:cxnLst/>
              <a:rect l="0" t="0" r="0" b="0"/>
              <a:pathLst>
                <a:path w="20" h="157">
                  <a:moveTo>
                    <a:pt x="20" y="0"/>
                  </a:moveTo>
                  <a:lnTo>
                    <a:pt x="13" y="31"/>
                  </a:lnTo>
                  <a:lnTo>
                    <a:pt x="7" y="63"/>
                  </a:lnTo>
                  <a:lnTo>
                    <a:pt x="2" y="94"/>
                  </a:lnTo>
                  <a:lnTo>
                    <a:pt x="0" y="126"/>
                  </a:lnTo>
                  <a:lnTo>
                    <a:pt x="0" y="157"/>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6" name="直接连接符 343145">
              <a:extLst>
                <a:ext uri="{FF2B5EF4-FFF2-40B4-BE49-F238E27FC236}">
                  <a16:creationId xmlns:a16="http://schemas.microsoft.com/office/drawing/2014/main" id="{CBAF1796-7ED8-FC91-2E06-A8A708F73167}"/>
                </a:ext>
              </a:extLst>
            </p:cNvPr>
            <p:cNvSpPr/>
            <p:nvPr/>
          </p:nvSpPr>
          <p:spPr>
            <a:xfrm flipV="1">
              <a:off x="5326" y="3745"/>
              <a:ext cx="2"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7" name="直接连接符 343146">
              <a:extLst>
                <a:ext uri="{FF2B5EF4-FFF2-40B4-BE49-F238E27FC236}">
                  <a16:creationId xmlns:a16="http://schemas.microsoft.com/office/drawing/2014/main" id="{6328CC83-031C-555D-2936-D988B8FA290C}"/>
                </a:ext>
              </a:extLst>
            </p:cNvPr>
            <p:cNvSpPr/>
            <p:nvPr/>
          </p:nvSpPr>
          <p:spPr>
            <a:xfrm>
              <a:off x="5328" y="3561"/>
              <a:ext cx="1" cy="185"/>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8" name="直接连接符 343147">
              <a:extLst>
                <a:ext uri="{FF2B5EF4-FFF2-40B4-BE49-F238E27FC236}">
                  <a16:creationId xmlns:a16="http://schemas.microsoft.com/office/drawing/2014/main" id="{6E99AB46-FA17-37E5-89CA-31D5A1E336DC}"/>
                </a:ext>
              </a:extLst>
            </p:cNvPr>
            <p:cNvSpPr/>
            <p:nvPr/>
          </p:nvSpPr>
          <p:spPr>
            <a:xfrm flipV="1">
              <a:off x="5311" y="3260"/>
              <a:ext cx="202" cy="20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9" name="任意多边形 343148">
              <a:extLst>
                <a:ext uri="{FF2B5EF4-FFF2-40B4-BE49-F238E27FC236}">
                  <a16:creationId xmlns:a16="http://schemas.microsoft.com/office/drawing/2014/main" id="{8912B0DB-6DEE-04E2-590B-416A96935A89}"/>
                </a:ext>
              </a:extLst>
            </p:cNvPr>
            <p:cNvSpPr/>
            <p:nvPr/>
          </p:nvSpPr>
          <p:spPr>
            <a:xfrm>
              <a:off x="5356" y="3472"/>
              <a:ext cx="61" cy="25"/>
            </a:xfrm>
            <a:custGeom>
              <a:avLst/>
              <a:gdLst/>
              <a:ahLst/>
              <a:cxnLst/>
              <a:rect l="0" t="0" r="0" b="0"/>
              <a:pathLst>
                <a:path w="427" h="171">
                  <a:moveTo>
                    <a:pt x="427" y="0"/>
                  </a:moveTo>
                  <a:lnTo>
                    <a:pt x="395" y="1"/>
                  </a:lnTo>
                  <a:lnTo>
                    <a:pt x="364" y="4"/>
                  </a:lnTo>
                  <a:lnTo>
                    <a:pt x="332" y="8"/>
                  </a:lnTo>
                  <a:lnTo>
                    <a:pt x="302" y="13"/>
                  </a:lnTo>
                  <a:lnTo>
                    <a:pt x="272" y="20"/>
                  </a:lnTo>
                  <a:lnTo>
                    <a:pt x="241" y="29"/>
                  </a:lnTo>
                  <a:lnTo>
                    <a:pt x="211" y="39"/>
                  </a:lnTo>
                  <a:lnTo>
                    <a:pt x="182" y="50"/>
                  </a:lnTo>
                  <a:lnTo>
                    <a:pt x="154" y="63"/>
                  </a:lnTo>
                  <a:lnTo>
                    <a:pt x="126" y="78"/>
                  </a:lnTo>
                  <a:lnTo>
                    <a:pt x="99" y="94"/>
                  </a:lnTo>
                  <a:lnTo>
                    <a:pt x="72" y="111"/>
                  </a:lnTo>
                  <a:lnTo>
                    <a:pt x="48" y="130"/>
                  </a:lnTo>
                  <a:lnTo>
                    <a:pt x="23" y="150"/>
                  </a:lnTo>
                  <a:lnTo>
                    <a:pt x="0" y="171"/>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0" name="任意多边形 343149">
              <a:extLst>
                <a:ext uri="{FF2B5EF4-FFF2-40B4-BE49-F238E27FC236}">
                  <a16:creationId xmlns:a16="http://schemas.microsoft.com/office/drawing/2014/main" id="{BC51F744-031B-D810-2C47-416A34D05503}"/>
                </a:ext>
              </a:extLst>
            </p:cNvPr>
            <p:cNvSpPr/>
            <p:nvPr/>
          </p:nvSpPr>
          <p:spPr>
            <a:xfrm>
              <a:off x="5350" y="3146"/>
              <a:ext cx="23" cy="3"/>
            </a:xfrm>
            <a:custGeom>
              <a:avLst/>
              <a:gdLst/>
              <a:ahLst/>
              <a:cxnLst/>
              <a:rect l="0" t="0" r="0" b="0"/>
              <a:pathLst>
                <a:path w="159" h="21">
                  <a:moveTo>
                    <a:pt x="0" y="21"/>
                  </a:moveTo>
                  <a:lnTo>
                    <a:pt x="33" y="20"/>
                  </a:lnTo>
                  <a:lnTo>
                    <a:pt x="64" y="18"/>
                  </a:lnTo>
                  <a:lnTo>
                    <a:pt x="96" y="14"/>
                  </a:lnTo>
                  <a:lnTo>
                    <a:pt x="127" y="8"/>
                  </a:lnTo>
                  <a:lnTo>
                    <a:pt x="159" y="0"/>
                  </a:lnTo>
                </a:path>
              </a:pathLst>
            </a:custGeom>
            <a:noFill/>
            <a:ln w="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1" name="直接连接符 343150">
              <a:extLst>
                <a:ext uri="{FF2B5EF4-FFF2-40B4-BE49-F238E27FC236}">
                  <a16:creationId xmlns:a16="http://schemas.microsoft.com/office/drawing/2014/main" id="{8D5FC27F-CF84-1CA8-30CE-080C103EE2C3}"/>
                </a:ext>
              </a:extLst>
            </p:cNvPr>
            <p:cNvSpPr/>
            <p:nvPr/>
          </p:nvSpPr>
          <p:spPr>
            <a:xfrm flipH="1">
              <a:off x="5305" y="3149"/>
              <a:ext cx="45"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14" name="组合 113">
            <a:extLst>
              <a:ext uri="{FF2B5EF4-FFF2-40B4-BE49-F238E27FC236}">
                <a16:creationId xmlns:a16="http://schemas.microsoft.com/office/drawing/2014/main" id="{9E96F91D-89DE-2E0F-0988-DCCC646CCD83}"/>
              </a:ext>
            </a:extLst>
          </p:cNvPr>
          <p:cNvGrpSpPr/>
          <p:nvPr/>
        </p:nvGrpSpPr>
        <p:grpSpPr>
          <a:xfrm>
            <a:off x="3689350" y="3963988"/>
            <a:ext cx="2698750" cy="1766887"/>
            <a:chOff x="2324" y="2593"/>
            <a:chExt cx="1700" cy="1113"/>
          </a:xfrm>
        </p:grpSpPr>
        <p:sp>
          <p:nvSpPr>
            <p:cNvPr id="115" name="直接连接符 343152">
              <a:extLst>
                <a:ext uri="{FF2B5EF4-FFF2-40B4-BE49-F238E27FC236}">
                  <a16:creationId xmlns:a16="http://schemas.microsoft.com/office/drawing/2014/main" id="{4A5A1408-5AE9-D018-7F8B-18D610474EB4}"/>
                </a:ext>
              </a:extLst>
            </p:cNvPr>
            <p:cNvSpPr/>
            <p:nvPr/>
          </p:nvSpPr>
          <p:spPr>
            <a:xfrm flipV="1">
              <a:off x="3951" y="3523"/>
              <a:ext cx="68" cy="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16" name="组合 343153">
              <a:extLst>
                <a:ext uri="{FF2B5EF4-FFF2-40B4-BE49-F238E27FC236}">
                  <a16:creationId xmlns:a16="http://schemas.microsoft.com/office/drawing/2014/main" id="{39ACD313-FBE1-191C-2F46-B53B7E0C1FCD}"/>
                </a:ext>
              </a:extLst>
            </p:cNvPr>
            <p:cNvGrpSpPr/>
            <p:nvPr/>
          </p:nvGrpSpPr>
          <p:grpSpPr>
            <a:xfrm>
              <a:off x="2324" y="2593"/>
              <a:ext cx="1700" cy="1113"/>
              <a:chOff x="2324" y="2593"/>
              <a:chExt cx="1700" cy="1113"/>
            </a:xfrm>
          </p:grpSpPr>
          <p:sp>
            <p:nvSpPr>
              <p:cNvPr id="117" name="直接连接符 343154">
                <a:extLst>
                  <a:ext uri="{FF2B5EF4-FFF2-40B4-BE49-F238E27FC236}">
                    <a16:creationId xmlns:a16="http://schemas.microsoft.com/office/drawing/2014/main" id="{4B531CC1-D22A-D41E-7F82-718D4D0F5682}"/>
                  </a:ext>
                </a:extLst>
              </p:cNvPr>
              <p:cNvSpPr/>
              <p:nvPr/>
            </p:nvSpPr>
            <p:spPr>
              <a:xfrm flipV="1">
                <a:off x="3652" y="3391"/>
                <a:ext cx="200" cy="20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8" name="直接连接符 343155">
                <a:extLst>
                  <a:ext uri="{FF2B5EF4-FFF2-40B4-BE49-F238E27FC236}">
                    <a16:creationId xmlns:a16="http://schemas.microsoft.com/office/drawing/2014/main" id="{76713630-90BF-E339-D291-37EDD17797C8}"/>
                  </a:ext>
                </a:extLst>
              </p:cNvPr>
              <p:cNvSpPr/>
              <p:nvPr/>
            </p:nvSpPr>
            <p:spPr>
              <a:xfrm flipV="1">
                <a:off x="3752" y="3393"/>
                <a:ext cx="198" cy="19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9" name="直接连接符 343156">
                <a:extLst>
                  <a:ext uri="{FF2B5EF4-FFF2-40B4-BE49-F238E27FC236}">
                    <a16:creationId xmlns:a16="http://schemas.microsoft.com/office/drawing/2014/main" id="{8B3C7B4F-A8FC-A456-8CF8-8ACE646A934C}"/>
                  </a:ext>
                </a:extLst>
              </p:cNvPr>
              <p:cNvSpPr/>
              <p:nvPr/>
            </p:nvSpPr>
            <p:spPr>
              <a:xfrm flipV="1">
                <a:off x="3851" y="3435"/>
                <a:ext cx="156" cy="15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20" name="组合 343157">
                <a:extLst>
                  <a:ext uri="{FF2B5EF4-FFF2-40B4-BE49-F238E27FC236}">
                    <a16:creationId xmlns:a16="http://schemas.microsoft.com/office/drawing/2014/main" id="{8BCC8384-B5AC-7DD7-030B-395CFFD37FF0}"/>
                  </a:ext>
                </a:extLst>
              </p:cNvPr>
              <p:cNvGrpSpPr/>
              <p:nvPr/>
            </p:nvGrpSpPr>
            <p:grpSpPr>
              <a:xfrm>
                <a:off x="2324" y="2593"/>
                <a:ext cx="1700" cy="1113"/>
                <a:chOff x="2324" y="2593"/>
                <a:chExt cx="1700" cy="1113"/>
              </a:xfrm>
            </p:grpSpPr>
            <p:sp>
              <p:nvSpPr>
                <p:cNvPr id="121" name="直接连接符 343158">
                  <a:extLst>
                    <a:ext uri="{FF2B5EF4-FFF2-40B4-BE49-F238E27FC236}">
                      <a16:creationId xmlns:a16="http://schemas.microsoft.com/office/drawing/2014/main" id="{CB7412DA-9A73-C5AC-3848-13A3F136023C}"/>
                    </a:ext>
                  </a:extLst>
                </p:cNvPr>
                <p:cNvSpPr/>
                <p:nvPr/>
              </p:nvSpPr>
              <p:spPr>
                <a:xfrm flipH="1">
                  <a:off x="2864" y="2701"/>
                  <a:ext cx="310"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2" name="直接连接符 343159">
                  <a:extLst>
                    <a:ext uri="{FF2B5EF4-FFF2-40B4-BE49-F238E27FC236}">
                      <a16:creationId xmlns:a16="http://schemas.microsoft.com/office/drawing/2014/main" id="{8EFF3E22-062A-F0A9-20AD-545E205EB76D}"/>
                    </a:ext>
                  </a:extLst>
                </p:cNvPr>
                <p:cNvSpPr/>
                <p:nvPr/>
              </p:nvSpPr>
              <p:spPr>
                <a:xfrm flipH="1">
                  <a:off x="2966" y="2856"/>
                  <a:ext cx="208"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3" name="直接连接符 343160">
                  <a:extLst>
                    <a:ext uri="{FF2B5EF4-FFF2-40B4-BE49-F238E27FC236}">
                      <a16:creationId xmlns:a16="http://schemas.microsoft.com/office/drawing/2014/main" id="{D4EB3278-3962-9E5E-9F63-E1487F9EDD88}"/>
                    </a:ext>
                  </a:extLst>
                </p:cNvPr>
                <p:cNvSpPr/>
                <p:nvPr/>
              </p:nvSpPr>
              <p:spPr>
                <a:xfrm flipH="1">
                  <a:off x="2885" y="3591"/>
                  <a:ext cx="289"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4" name="直接连接符 343161">
                  <a:extLst>
                    <a:ext uri="{FF2B5EF4-FFF2-40B4-BE49-F238E27FC236}">
                      <a16:creationId xmlns:a16="http://schemas.microsoft.com/office/drawing/2014/main" id="{E55E7197-3CE8-55F3-C5AB-6D07F573A738}"/>
                    </a:ext>
                  </a:extLst>
                </p:cNvPr>
                <p:cNvSpPr/>
                <p:nvPr/>
              </p:nvSpPr>
              <p:spPr>
                <a:xfrm flipV="1">
                  <a:off x="2733" y="2703"/>
                  <a:ext cx="108" cy="10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5" name="直接连接符 343162">
                  <a:extLst>
                    <a:ext uri="{FF2B5EF4-FFF2-40B4-BE49-F238E27FC236}">
                      <a16:creationId xmlns:a16="http://schemas.microsoft.com/office/drawing/2014/main" id="{2FB4F59A-38F8-3E5B-86FB-526579E9D7B9}"/>
                    </a:ext>
                  </a:extLst>
                </p:cNvPr>
                <p:cNvSpPr/>
                <p:nvPr/>
              </p:nvSpPr>
              <p:spPr>
                <a:xfrm flipV="1">
                  <a:off x="2723" y="2701"/>
                  <a:ext cx="220" cy="22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6" name="直接连接符 343163">
                  <a:extLst>
                    <a:ext uri="{FF2B5EF4-FFF2-40B4-BE49-F238E27FC236}">
                      <a16:creationId xmlns:a16="http://schemas.microsoft.com/office/drawing/2014/main" id="{0A64D423-6CB3-3C4B-5494-E58932B551B3}"/>
                    </a:ext>
                  </a:extLst>
                </p:cNvPr>
                <p:cNvSpPr/>
                <p:nvPr/>
              </p:nvSpPr>
              <p:spPr>
                <a:xfrm flipV="1">
                  <a:off x="2713" y="2701"/>
                  <a:ext cx="330" cy="33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7" name="直接连接符 343164">
                  <a:extLst>
                    <a:ext uri="{FF2B5EF4-FFF2-40B4-BE49-F238E27FC236}">
                      <a16:creationId xmlns:a16="http://schemas.microsoft.com/office/drawing/2014/main" id="{4182B167-7355-6A3F-FF0F-BA142A8C99F6}"/>
                    </a:ext>
                  </a:extLst>
                </p:cNvPr>
                <p:cNvSpPr/>
                <p:nvPr/>
              </p:nvSpPr>
              <p:spPr>
                <a:xfrm flipV="1">
                  <a:off x="2328" y="3391"/>
                  <a:ext cx="125" cy="12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8" name="直接连接符 343165">
                  <a:extLst>
                    <a:ext uri="{FF2B5EF4-FFF2-40B4-BE49-F238E27FC236}">
                      <a16:creationId xmlns:a16="http://schemas.microsoft.com/office/drawing/2014/main" id="{FBEFA9F8-6CE0-C167-D343-33401DAA6260}"/>
                    </a:ext>
                  </a:extLst>
                </p:cNvPr>
                <p:cNvSpPr/>
                <p:nvPr/>
              </p:nvSpPr>
              <p:spPr>
                <a:xfrm flipV="1">
                  <a:off x="2987" y="2701"/>
                  <a:ext cx="156" cy="15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9" name="直接连接符 343166">
                  <a:extLst>
                    <a:ext uri="{FF2B5EF4-FFF2-40B4-BE49-F238E27FC236}">
                      <a16:creationId xmlns:a16="http://schemas.microsoft.com/office/drawing/2014/main" id="{EE5C7C71-9ED5-19C5-8BC8-AF1B0D0AEBB1}"/>
                    </a:ext>
                  </a:extLst>
                </p:cNvPr>
                <p:cNvSpPr/>
                <p:nvPr/>
              </p:nvSpPr>
              <p:spPr>
                <a:xfrm flipV="1">
                  <a:off x="2704" y="2969"/>
                  <a:ext cx="171" cy="17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0" name="直接连接符 343167">
                  <a:extLst>
                    <a:ext uri="{FF2B5EF4-FFF2-40B4-BE49-F238E27FC236}">
                      <a16:creationId xmlns:a16="http://schemas.microsoft.com/office/drawing/2014/main" id="{7024716A-FAD6-A130-8BBA-73AEE485DB3B}"/>
                    </a:ext>
                  </a:extLst>
                </p:cNvPr>
                <p:cNvSpPr/>
                <p:nvPr/>
              </p:nvSpPr>
              <p:spPr>
                <a:xfrm flipV="1">
                  <a:off x="2353" y="3391"/>
                  <a:ext cx="200" cy="20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1" name="直接连接符 343168">
                  <a:extLst>
                    <a:ext uri="{FF2B5EF4-FFF2-40B4-BE49-F238E27FC236}">
                      <a16:creationId xmlns:a16="http://schemas.microsoft.com/office/drawing/2014/main" id="{EDFF834A-8ECC-BC4B-70CF-822C8FF6E7DF}"/>
                    </a:ext>
                  </a:extLst>
                </p:cNvPr>
                <p:cNvSpPr/>
                <p:nvPr/>
              </p:nvSpPr>
              <p:spPr>
                <a:xfrm flipV="1">
                  <a:off x="3174" y="2701"/>
                  <a:ext cx="69" cy="6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2" name="直接连接符 343169">
                  <a:extLst>
                    <a:ext uri="{FF2B5EF4-FFF2-40B4-BE49-F238E27FC236}">
                      <a16:creationId xmlns:a16="http://schemas.microsoft.com/office/drawing/2014/main" id="{76C69846-7C3D-4F88-D403-20874B370342}"/>
                    </a:ext>
                  </a:extLst>
                </p:cNvPr>
                <p:cNvSpPr/>
                <p:nvPr/>
              </p:nvSpPr>
              <p:spPr>
                <a:xfrm flipV="1">
                  <a:off x="2694" y="3079"/>
                  <a:ext cx="171" cy="17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3" name="直接连接符 343170">
                  <a:extLst>
                    <a:ext uri="{FF2B5EF4-FFF2-40B4-BE49-F238E27FC236}">
                      <a16:creationId xmlns:a16="http://schemas.microsoft.com/office/drawing/2014/main" id="{05A1ACAD-DF11-4FBF-81CD-A66D4E570595}"/>
                    </a:ext>
                  </a:extLst>
                </p:cNvPr>
                <p:cNvSpPr/>
                <p:nvPr/>
              </p:nvSpPr>
              <p:spPr>
                <a:xfrm flipV="1">
                  <a:off x="3087" y="2770"/>
                  <a:ext cx="87" cy="8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4" name="直接连接符 343171">
                  <a:extLst>
                    <a:ext uri="{FF2B5EF4-FFF2-40B4-BE49-F238E27FC236}">
                      <a16:creationId xmlns:a16="http://schemas.microsoft.com/office/drawing/2014/main" id="{90C89B6E-5F7B-D9AD-7754-A8108074A582}"/>
                    </a:ext>
                  </a:extLst>
                </p:cNvPr>
                <p:cNvSpPr/>
                <p:nvPr/>
              </p:nvSpPr>
              <p:spPr>
                <a:xfrm flipV="1">
                  <a:off x="2453" y="3188"/>
                  <a:ext cx="403" cy="40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5" name="直接连接符 343172">
                  <a:extLst>
                    <a:ext uri="{FF2B5EF4-FFF2-40B4-BE49-F238E27FC236}">
                      <a16:creationId xmlns:a16="http://schemas.microsoft.com/office/drawing/2014/main" id="{A15D117B-B899-E19A-04E5-F29D516F5F7C}"/>
                    </a:ext>
                  </a:extLst>
                </p:cNvPr>
                <p:cNvSpPr/>
                <p:nvPr/>
              </p:nvSpPr>
              <p:spPr>
                <a:xfrm flipV="1">
                  <a:off x="3187" y="2701"/>
                  <a:ext cx="156" cy="15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6" name="直接连接符 343173">
                  <a:extLst>
                    <a:ext uri="{FF2B5EF4-FFF2-40B4-BE49-F238E27FC236}">
                      <a16:creationId xmlns:a16="http://schemas.microsoft.com/office/drawing/2014/main" id="{75797DF5-9801-6DA7-90E4-50EA24C3B40E}"/>
                    </a:ext>
                  </a:extLst>
                </p:cNvPr>
                <p:cNvSpPr/>
                <p:nvPr/>
              </p:nvSpPr>
              <p:spPr>
                <a:xfrm flipV="1">
                  <a:off x="2553" y="3298"/>
                  <a:ext cx="293" cy="29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7" name="直接连接符 343174">
                  <a:extLst>
                    <a:ext uri="{FF2B5EF4-FFF2-40B4-BE49-F238E27FC236}">
                      <a16:creationId xmlns:a16="http://schemas.microsoft.com/office/drawing/2014/main" id="{9A391109-2C2A-6270-FE48-107322F8E7D9}"/>
                    </a:ext>
                  </a:extLst>
                </p:cNvPr>
                <p:cNvSpPr/>
                <p:nvPr/>
              </p:nvSpPr>
              <p:spPr>
                <a:xfrm flipV="1">
                  <a:off x="3287" y="2701"/>
                  <a:ext cx="156" cy="15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8" name="直接连接符 343175">
                  <a:extLst>
                    <a:ext uri="{FF2B5EF4-FFF2-40B4-BE49-F238E27FC236}">
                      <a16:creationId xmlns:a16="http://schemas.microsoft.com/office/drawing/2014/main" id="{39486735-7D83-9ED9-CFA8-D1EFF3681DBD}"/>
                    </a:ext>
                  </a:extLst>
                </p:cNvPr>
                <p:cNvSpPr/>
                <p:nvPr/>
              </p:nvSpPr>
              <p:spPr>
                <a:xfrm flipV="1">
                  <a:off x="2653" y="3407"/>
                  <a:ext cx="184" cy="18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9" name="直接连接符 343176">
                  <a:extLst>
                    <a:ext uri="{FF2B5EF4-FFF2-40B4-BE49-F238E27FC236}">
                      <a16:creationId xmlns:a16="http://schemas.microsoft.com/office/drawing/2014/main" id="{0507F4F3-8F67-AF7E-5AB2-BA11483A2327}"/>
                    </a:ext>
                  </a:extLst>
                </p:cNvPr>
                <p:cNvSpPr/>
                <p:nvPr/>
              </p:nvSpPr>
              <p:spPr>
                <a:xfrm flipV="1">
                  <a:off x="3387" y="2710"/>
                  <a:ext cx="146" cy="14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0" name="直接连接符 343177">
                  <a:extLst>
                    <a:ext uri="{FF2B5EF4-FFF2-40B4-BE49-F238E27FC236}">
                      <a16:creationId xmlns:a16="http://schemas.microsoft.com/office/drawing/2014/main" id="{1D91E265-1AB3-A928-5E55-EA560D93F5B4}"/>
                    </a:ext>
                  </a:extLst>
                </p:cNvPr>
                <p:cNvSpPr/>
                <p:nvPr/>
              </p:nvSpPr>
              <p:spPr>
                <a:xfrm flipV="1">
                  <a:off x="2753" y="3517"/>
                  <a:ext cx="74" cy="7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1" name="直接连接符 343178">
                  <a:extLst>
                    <a:ext uri="{FF2B5EF4-FFF2-40B4-BE49-F238E27FC236}">
                      <a16:creationId xmlns:a16="http://schemas.microsoft.com/office/drawing/2014/main" id="{5A51F4D8-C9DE-EB82-F71D-DDD44F8E0408}"/>
                    </a:ext>
                  </a:extLst>
                </p:cNvPr>
                <p:cNvSpPr/>
                <p:nvPr/>
              </p:nvSpPr>
              <p:spPr>
                <a:xfrm flipV="1">
                  <a:off x="3452" y="2753"/>
                  <a:ext cx="138" cy="13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2" name="直接连接符 343179">
                  <a:extLst>
                    <a:ext uri="{FF2B5EF4-FFF2-40B4-BE49-F238E27FC236}">
                      <a16:creationId xmlns:a16="http://schemas.microsoft.com/office/drawing/2014/main" id="{7D21AABA-553D-1BAA-4BAB-F2BD3FE8536D}"/>
                    </a:ext>
                  </a:extLst>
                </p:cNvPr>
                <p:cNvSpPr/>
                <p:nvPr/>
              </p:nvSpPr>
              <p:spPr>
                <a:xfrm flipV="1">
                  <a:off x="3473" y="2826"/>
                  <a:ext cx="144" cy="14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3" name="直接连接符 343180">
                  <a:extLst>
                    <a:ext uri="{FF2B5EF4-FFF2-40B4-BE49-F238E27FC236}">
                      <a16:creationId xmlns:a16="http://schemas.microsoft.com/office/drawing/2014/main" id="{1BD51F3E-34AE-FED8-BE60-11298C5ED8CA}"/>
                    </a:ext>
                  </a:extLst>
                </p:cNvPr>
                <p:cNvSpPr/>
                <p:nvPr/>
              </p:nvSpPr>
              <p:spPr>
                <a:xfrm flipV="1">
                  <a:off x="3481" y="2918"/>
                  <a:ext cx="144" cy="14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4" name="直接连接符 343181">
                  <a:extLst>
                    <a:ext uri="{FF2B5EF4-FFF2-40B4-BE49-F238E27FC236}">
                      <a16:creationId xmlns:a16="http://schemas.microsoft.com/office/drawing/2014/main" id="{6C8B2CDE-405F-BEE1-388F-EF248135F34B}"/>
                    </a:ext>
                  </a:extLst>
                </p:cNvPr>
                <p:cNvSpPr/>
                <p:nvPr/>
              </p:nvSpPr>
              <p:spPr>
                <a:xfrm flipV="1">
                  <a:off x="3489" y="3010"/>
                  <a:ext cx="144" cy="14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5" name="直接连接符 343182">
                  <a:extLst>
                    <a:ext uri="{FF2B5EF4-FFF2-40B4-BE49-F238E27FC236}">
                      <a16:creationId xmlns:a16="http://schemas.microsoft.com/office/drawing/2014/main" id="{EEFA0265-2E3B-185F-C9AC-F5EE5C6AFBD6}"/>
                    </a:ext>
                  </a:extLst>
                </p:cNvPr>
                <p:cNvSpPr/>
                <p:nvPr/>
              </p:nvSpPr>
              <p:spPr>
                <a:xfrm flipV="1">
                  <a:off x="3497" y="3102"/>
                  <a:ext cx="144" cy="14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6" name="直接连接符 343183">
                  <a:extLst>
                    <a:ext uri="{FF2B5EF4-FFF2-40B4-BE49-F238E27FC236}">
                      <a16:creationId xmlns:a16="http://schemas.microsoft.com/office/drawing/2014/main" id="{4BA81B27-A380-A8E8-4CD4-01DFFA21C716}"/>
                    </a:ext>
                  </a:extLst>
                </p:cNvPr>
                <p:cNvSpPr/>
                <p:nvPr/>
              </p:nvSpPr>
              <p:spPr>
                <a:xfrm flipV="1">
                  <a:off x="3505" y="3194"/>
                  <a:ext cx="144" cy="14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7" name="直接连接符 343184">
                  <a:extLst>
                    <a:ext uri="{FF2B5EF4-FFF2-40B4-BE49-F238E27FC236}">
                      <a16:creationId xmlns:a16="http://schemas.microsoft.com/office/drawing/2014/main" id="{D0598DDE-4E27-B8BC-76BE-CBAED74F547B}"/>
                    </a:ext>
                  </a:extLst>
                </p:cNvPr>
                <p:cNvSpPr/>
                <p:nvPr/>
              </p:nvSpPr>
              <p:spPr>
                <a:xfrm flipV="1">
                  <a:off x="3513" y="3286"/>
                  <a:ext cx="144" cy="14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8" name="直接连接符 343185">
                  <a:extLst>
                    <a:ext uri="{FF2B5EF4-FFF2-40B4-BE49-F238E27FC236}">
                      <a16:creationId xmlns:a16="http://schemas.microsoft.com/office/drawing/2014/main" id="{F4CE6E87-E613-A98D-87F3-DE558D0EA9B9}"/>
                    </a:ext>
                  </a:extLst>
                </p:cNvPr>
                <p:cNvSpPr/>
                <p:nvPr/>
              </p:nvSpPr>
              <p:spPr>
                <a:xfrm flipV="1">
                  <a:off x="3521" y="3361"/>
                  <a:ext cx="161" cy="16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9" name="直接连接符 343186">
                  <a:extLst>
                    <a:ext uri="{FF2B5EF4-FFF2-40B4-BE49-F238E27FC236}">
                      <a16:creationId xmlns:a16="http://schemas.microsoft.com/office/drawing/2014/main" id="{16BDE343-B15D-37F4-2240-3FBF5761CBE9}"/>
                    </a:ext>
                  </a:extLst>
                </p:cNvPr>
                <p:cNvSpPr/>
                <p:nvPr/>
              </p:nvSpPr>
              <p:spPr>
                <a:xfrm flipV="1">
                  <a:off x="3552" y="3391"/>
                  <a:ext cx="200" cy="20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0" name="直接连接符 343187">
                  <a:extLst>
                    <a:ext uri="{FF2B5EF4-FFF2-40B4-BE49-F238E27FC236}">
                      <a16:creationId xmlns:a16="http://schemas.microsoft.com/office/drawing/2014/main" id="{E7015C2B-7A19-9E98-B4D3-755E2F2F74BA}"/>
                    </a:ext>
                  </a:extLst>
                </p:cNvPr>
                <p:cNvSpPr/>
                <p:nvPr/>
              </p:nvSpPr>
              <p:spPr>
                <a:xfrm flipH="1">
                  <a:off x="2689" y="2822"/>
                  <a:ext cx="42" cy="487"/>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1" name="直接连接符 343188">
                  <a:extLst>
                    <a:ext uri="{FF2B5EF4-FFF2-40B4-BE49-F238E27FC236}">
                      <a16:creationId xmlns:a16="http://schemas.microsoft.com/office/drawing/2014/main" id="{3FA9B01D-1085-2146-179D-9840ECA7B3FC}"/>
                    </a:ext>
                  </a:extLst>
                </p:cNvPr>
                <p:cNvSpPr/>
                <p:nvPr/>
              </p:nvSpPr>
              <p:spPr>
                <a:xfrm flipV="1">
                  <a:off x="2820" y="2938"/>
                  <a:ext cx="58" cy="653"/>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2" name="直接连接符 343189">
                  <a:extLst>
                    <a:ext uri="{FF2B5EF4-FFF2-40B4-BE49-F238E27FC236}">
                      <a16:creationId xmlns:a16="http://schemas.microsoft.com/office/drawing/2014/main" id="{7CED0647-BD72-9072-B19D-E7121C59AA3B}"/>
                    </a:ext>
                  </a:extLst>
                </p:cNvPr>
                <p:cNvSpPr/>
                <p:nvPr/>
              </p:nvSpPr>
              <p:spPr>
                <a:xfrm flipH="1">
                  <a:off x="2328" y="3591"/>
                  <a:ext cx="557"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3" name="任意多边形 343190">
                  <a:extLst>
                    <a:ext uri="{FF2B5EF4-FFF2-40B4-BE49-F238E27FC236}">
                      <a16:creationId xmlns:a16="http://schemas.microsoft.com/office/drawing/2014/main" id="{7281AFEE-2802-6EFE-78A1-4D3C0458E9DD}"/>
                    </a:ext>
                  </a:extLst>
                </p:cNvPr>
                <p:cNvSpPr/>
                <p:nvPr/>
              </p:nvSpPr>
              <p:spPr>
                <a:xfrm>
                  <a:off x="2600" y="3309"/>
                  <a:ext cx="89" cy="82"/>
                </a:xfrm>
                <a:custGeom>
                  <a:avLst/>
                  <a:gdLst/>
                  <a:ahLst/>
                  <a:cxnLst/>
                  <a:rect l="0" t="0" r="0" b="0"/>
                  <a:pathLst>
                    <a:path w="621" h="570">
                      <a:moveTo>
                        <a:pt x="0" y="570"/>
                      </a:moveTo>
                      <a:lnTo>
                        <a:pt x="32" y="570"/>
                      </a:lnTo>
                      <a:lnTo>
                        <a:pt x="64" y="567"/>
                      </a:lnTo>
                      <a:lnTo>
                        <a:pt x="96" y="563"/>
                      </a:lnTo>
                      <a:lnTo>
                        <a:pt x="127" y="557"/>
                      </a:lnTo>
                      <a:lnTo>
                        <a:pt x="158" y="550"/>
                      </a:lnTo>
                      <a:lnTo>
                        <a:pt x="188" y="541"/>
                      </a:lnTo>
                      <a:lnTo>
                        <a:pt x="218" y="530"/>
                      </a:lnTo>
                      <a:lnTo>
                        <a:pt x="249" y="518"/>
                      </a:lnTo>
                      <a:lnTo>
                        <a:pt x="277" y="506"/>
                      </a:lnTo>
                      <a:lnTo>
                        <a:pt x="306" y="490"/>
                      </a:lnTo>
                      <a:lnTo>
                        <a:pt x="333" y="474"/>
                      </a:lnTo>
                      <a:lnTo>
                        <a:pt x="359" y="457"/>
                      </a:lnTo>
                      <a:lnTo>
                        <a:pt x="385" y="437"/>
                      </a:lnTo>
                      <a:lnTo>
                        <a:pt x="410" y="417"/>
                      </a:lnTo>
                      <a:lnTo>
                        <a:pt x="433" y="396"/>
                      </a:lnTo>
                      <a:lnTo>
                        <a:pt x="455" y="373"/>
                      </a:lnTo>
                      <a:lnTo>
                        <a:pt x="476" y="349"/>
                      </a:lnTo>
                      <a:lnTo>
                        <a:pt x="496" y="324"/>
                      </a:lnTo>
                      <a:lnTo>
                        <a:pt x="515" y="298"/>
                      </a:lnTo>
                      <a:lnTo>
                        <a:pt x="532" y="271"/>
                      </a:lnTo>
                      <a:lnTo>
                        <a:pt x="548" y="243"/>
                      </a:lnTo>
                      <a:lnTo>
                        <a:pt x="562" y="215"/>
                      </a:lnTo>
                      <a:lnTo>
                        <a:pt x="575" y="186"/>
                      </a:lnTo>
                      <a:lnTo>
                        <a:pt x="587" y="157"/>
                      </a:lnTo>
                      <a:lnTo>
                        <a:pt x="597" y="126"/>
                      </a:lnTo>
                      <a:lnTo>
                        <a:pt x="606" y="95"/>
                      </a:lnTo>
                      <a:lnTo>
                        <a:pt x="613" y="65"/>
                      </a:lnTo>
                      <a:lnTo>
                        <a:pt x="617" y="33"/>
                      </a:lnTo>
                      <a:lnTo>
                        <a:pt x="621"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4" name="直接连接符 343191">
                  <a:extLst>
                    <a:ext uri="{FF2B5EF4-FFF2-40B4-BE49-F238E27FC236}">
                      <a16:creationId xmlns:a16="http://schemas.microsoft.com/office/drawing/2014/main" id="{B7607082-8D18-DF2E-0E84-05051DC15C6F}"/>
                    </a:ext>
                  </a:extLst>
                </p:cNvPr>
                <p:cNvSpPr/>
                <p:nvPr/>
              </p:nvSpPr>
              <p:spPr>
                <a:xfrm flipV="1">
                  <a:off x="2328" y="3480"/>
                  <a:ext cx="1" cy="11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5" name="直接连接符 343192">
                  <a:extLst>
                    <a:ext uri="{FF2B5EF4-FFF2-40B4-BE49-F238E27FC236}">
                      <a16:creationId xmlns:a16="http://schemas.microsoft.com/office/drawing/2014/main" id="{15CC9526-5A7D-B371-5E56-49AE822C99D9}"/>
                    </a:ext>
                  </a:extLst>
                </p:cNvPr>
                <p:cNvSpPr/>
                <p:nvPr/>
              </p:nvSpPr>
              <p:spPr>
                <a:xfrm>
                  <a:off x="2417" y="3391"/>
                  <a:ext cx="183"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6" name="任意多边形 343193">
                  <a:extLst>
                    <a:ext uri="{FF2B5EF4-FFF2-40B4-BE49-F238E27FC236}">
                      <a16:creationId xmlns:a16="http://schemas.microsoft.com/office/drawing/2014/main" id="{7260FD89-C5BA-3C98-816A-8CF77AAE119E}"/>
                    </a:ext>
                  </a:extLst>
                </p:cNvPr>
                <p:cNvSpPr/>
                <p:nvPr/>
              </p:nvSpPr>
              <p:spPr>
                <a:xfrm>
                  <a:off x="2328" y="3391"/>
                  <a:ext cx="89" cy="89"/>
                </a:xfrm>
                <a:custGeom>
                  <a:avLst/>
                  <a:gdLst/>
                  <a:ahLst/>
                  <a:cxnLst/>
                  <a:rect l="0" t="0" r="0" b="0"/>
                  <a:pathLst>
                    <a:path w="623" h="624">
                      <a:moveTo>
                        <a:pt x="623" y="0"/>
                      </a:moveTo>
                      <a:lnTo>
                        <a:pt x="592" y="1"/>
                      </a:lnTo>
                      <a:lnTo>
                        <a:pt x="560" y="3"/>
                      </a:lnTo>
                      <a:lnTo>
                        <a:pt x="530" y="7"/>
                      </a:lnTo>
                      <a:lnTo>
                        <a:pt x="499" y="13"/>
                      </a:lnTo>
                      <a:lnTo>
                        <a:pt x="468" y="20"/>
                      </a:lnTo>
                      <a:lnTo>
                        <a:pt x="438" y="29"/>
                      </a:lnTo>
                      <a:lnTo>
                        <a:pt x="408" y="39"/>
                      </a:lnTo>
                      <a:lnTo>
                        <a:pt x="378" y="51"/>
                      </a:lnTo>
                      <a:lnTo>
                        <a:pt x="349" y="64"/>
                      </a:lnTo>
                      <a:lnTo>
                        <a:pt x="321" y="78"/>
                      </a:lnTo>
                      <a:lnTo>
                        <a:pt x="294" y="94"/>
                      </a:lnTo>
                      <a:lnTo>
                        <a:pt x="268" y="112"/>
                      </a:lnTo>
                      <a:lnTo>
                        <a:pt x="243" y="130"/>
                      </a:lnTo>
                      <a:lnTo>
                        <a:pt x="219" y="150"/>
                      </a:lnTo>
                      <a:lnTo>
                        <a:pt x="195" y="171"/>
                      </a:lnTo>
                      <a:lnTo>
                        <a:pt x="172" y="195"/>
                      </a:lnTo>
                      <a:lnTo>
                        <a:pt x="151" y="218"/>
                      </a:lnTo>
                      <a:lnTo>
                        <a:pt x="131" y="242"/>
                      </a:lnTo>
                      <a:lnTo>
                        <a:pt x="112" y="267"/>
                      </a:lnTo>
                      <a:lnTo>
                        <a:pt x="95" y="294"/>
                      </a:lnTo>
                      <a:lnTo>
                        <a:pt x="80" y="321"/>
                      </a:lnTo>
                      <a:lnTo>
                        <a:pt x="65" y="349"/>
                      </a:lnTo>
                      <a:lnTo>
                        <a:pt x="52" y="378"/>
                      </a:lnTo>
                      <a:lnTo>
                        <a:pt x="40" y="407"/>
                      </a:lnTo>
                      <a:lnTo>
                        <a:pt x="30" y="437"/>
                      </a:lnTo>
                      <a:lnTo>
                        <a:pt x="21" y="468"/>
                      </a:lnTo>
                      <a:lnTo>
                        <a:pt x="13" y="498"/>
                      </a:lnTo>
                      <a:lnTo>
                        <a:pt x="9" y="529"/>
                      </a:lnTo>
                      <a:lnTo>
                        <a:pt x="4" y="561"/>
                      </a:lnTo>
                      <a:lnTo>
                        <a:pt x="2" y="592"/>
                      </a:lnTo>
                      <a:lnTo>
                        <a:pt x="0" y="624"/>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7" name="任意多边形 343194">
                  <a:extLst>
                    <a:ext uri="{FF2B5EF4-FFF2-40B4-BE49-F238E27FC236}">
                      <a16:creationId xmlns:a16="http://schemas.microsoft.com/office/drawing/2014/main" id="{3F8AE3F7-E81F-4B0A-0D11-25C68A08B6DB}"/>
                    </a:ext>
                  </a:extLst>
                </p:cNvPr>
                <p:cNvSpPr/>
                <p:nvPr/>
              </p:nvSpPr>
              <p:spPr>
                <a:xfrm>
                  <a:off x="2731" y="2701"/>
                  <a:ext cx="133" cy="121"/>
                </a:xfrm>
                <a:custGeom>
                  <a:avLst/>
                  <a:gdLst/>
                  <a:ahLst/>
                  <a:cxnLst/>
                  <a:rect l="0" t="0" r="0" b="0"/>
                  <a:pathLst>
                    <a:path w="930" h="852">
                      <a:moveTo>
                        <a:pt x="930" y="0"/>
                      </a:moveTo>
                      <a:lnTo>
                        <a:pt x="892" y="0"/>
                      </a:lnTo>
                      <a:lnTo>
                        <a:pt x="853" y="2"/>
                      </a:lnTo>
                      <a:lnTo>
                        <a:pt x="816" y="7"/>
                      </a:lnTo>
                      <a:lnTo>
                        <a:pt x="777" y="11"/>
                      </a:lnTo>
                      <a:lnTo>
                        <a:pt x="740" y="19"/>
                      </a:lnTo>
                      <a:lnTo>
                        <a:pt x="702" y="28"/>
                      </a:lnTo>
                      <a:lnTo>
                        <a:pt x="665" y="38"/>
                      </a:lnTo>
                      <a:lnTo>
                        <a:pt x="628" y="50"/>
                      </a:lnTo>
                      <a:lnTo>
                        <a:pt x="592" y="63"/>
                      </a:lnTo>
                      <a:lnTo>
                        <a:pt x="557" y="78"/>
                      </a:lnTo>
                      <a:lnTo>
                        <a:pt x="522" y="94"/>
                      </a:lnTo>
                      <a:lnTo>
                        <a:pt x="487" y="112"/>
                      </a:lnTo>
                      <a:lnTo>
                        <a:pt x="454" y="130"/>
                      </a:lnTo>
                      <a:lnTo>
                        <a:pt x="422" y="150"/>
                      </a:lnTo>
                      <a:lnTo>
                        <a:pt x="389" y="172"/>
                      </a:lnTo>
                      <a:lnTo>
                        <a:pt x="359" y="196"/>
                      </a:lnTo>
                      <a:lnTo>
                        <a:pt x="328" y="219"/>
                      </a:lnTo>
                      <a:lnTo>
                        <a:pt x="299" y="245"/>
                      </a:lnTo>
                      <a:lnTo>
                        <a:pt x="271" y="271"/>
                      </a:lnTo>
                      <a:lnTo>
                        <a:pt x="245" y="299"/>
                      </a:lnTo>
                      <a:lnTo>
                        <a:pt x="220" y="329"/>
                      </a:lnTo>
                      <a:lnTo>
                        <a:pt x="195" y="358"/>
                      </a:lnTo>
                      <a:lnTo>
                        <a:pt x="172" y="389"/>
                      </a:lnTo>
                      <a:lnTo>
                        <a:pt x="150" y="421"/>
                      </a:lnTo>
                      <a:lnTo>
                        <a:pt x="130" y="453"/>
                      </a:lnTo>
                      <a:lnTo>
                        <a:pt x="110" y="486"/>
                      </a:lnTo>
                      <a:lnTo>
                        <a:pt x="93" y="521"/>
                      </a:lnTo>
                      <a:lnTo>
                        <a:pt x="76" y="556"/>
                      </a:lnTo>
                      <a:lnTo>
                        <a:pt x="61" y="591"/>
                      </a:lnTo>
                      <a:lnTo>
                        <a:pt x="48" y="627"/>
                      </a:lnTo>
                      <a:lnTo>
                        <a:pt x="37" y="663"/>
                      </a:lnTo>
                      <a:lnTo>
                        <a:pt x="26" y="701"/>
                      </a:lnTo>
                      <a:lnTo>
                        <a:pt x="17" y="738"/>
                      </a:lnTo>
                      <a:lnTo>
                        <a:pt x="10" y="777"/>
                      </a:lnTo>
                      <a:lnTo>
                        <a:pt x="4" y="815"/>
                      </a:lnTo>
                      <a:lnTo>
                        <a:pt x="0" y="852"/>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8" name="任意多边形 343195">
                  <a:extLst>
                    <a:ext uri="{FF2B5EF4-FFF2-40B4-BE49-F238E27FC236}">
                      <a16:creationId xmlns:a16="http://schemas.microsoft.com/office/drawing/2014/main" id="{AE6BD22A-F854-21B1-19E0-2DD4AB480027}"/>
                    </a:ext>
                  </a:extLst>
                </p:cNvPr>
                <p:cNvSpPr/>
                <p:nvPr/>
              </p:nvSpPr>
              <p:spPr>
                <a:xfrm>
                  <a:off x="2878" y="2856"/>
                  <a:ext cx="88" cy="82"/>
                </a:xfrm>
                <a:custGeom>
                  <a:avLst/>
                  <a:gdLst/>
                  <a:ahLst/>
                  <a:cxnLst/>
                  <a:rect l="0" t="0" r="0" b="0"/>
                  <a:pathLst>
                    <a:path w="620" h="570">
                      <a:moveTo>
                        <a:pt x="620" y="0"/>
                      </a:moveTo>
                      <a:lnTo>
                        <a:pt x="589" y="2"/>
                      </a:lnTo>
                      <a:lnTo>
                        <a:pt x="556" y="4"/>
                      </a:lnTo>
                      <a:lnTo>
                        <a:pt x="525" y="7"/>
                      </a:lnTo>
                      <a:lnTo>
                        <a:pt x="493" y="13"/>
                      </a:lnTo>
                      <a:lnTo>
                        <a:pt x="463" y="20"/>
                      </a:lnTo>
                      <a:lnTo>
                        <a:pt x="432" y="30"/>
                      </a:lnTo>
                      <a:lnTo>
                        <a:pt x="402" y="40"/>
                      </a:lnTo>
                      <a:lnTo>
                        <a:pt x="373" y="52"/>
                      </a:lnTo>
                      <a:lnTo>
                        <a:pt x="344" y="65"/>
                      </a:lnTo>
                      <a:lnTo>
                        <a:pt x="316" y="80"/>
                      </a:lnTo>
                      <a:lnTo>
                        <a:pt x="288" y="96"/>
                      </a:lnTo>
                      <a:lnTo>
                        <a:pt x="261" y="114"/>
                      </a:lnTo>
                      <a:lnTo>
                        <a:pt x="235" y="133"/>
                      </a:lnTo>
                      <a:lnTo>
                        <a:pt x="211" y="153"/>
                      </a:lnTo>
                      <a:lnTo>
                        <a:pt x="187" y="175"/>
                      </a:lnTo>
                      <a:lnTo>
                        <a:pt x="165" y="198"/>
                      </a:lnTo>
                      <a:lnTo>
                        <a:pt x="144" y="222"/>
                      </a:lnTo>
                      <a:lnTo>
                        <a:pt x="124" y="247"/>
                      </a:lnTo>
                      <a:lnTo>
                        <a:pt x="106" y="272"/>
                      </a:lnTo>
                      <a:lnTo>
                        <a:pt x="88" y="299"/>
                      </a:lnTo>
                      <a:lnTo>
                        <a:pt x="73" y="327"/>
                      </a:lnTo>
                      <a:lnTo>
                        <a:pt x="58" y="355"/>
                      </a:lnTo>
                      <a:lnTo>
                        <a:pt x="45" y="384"/>
                      </a:lnTo>
                      <a:lnTo>
                        <a:pt x="33" y="415"/>
                      </a:lnTo>
                      <a:lnTo>
                        <a:pt x="24" y="444"/>
                      </a:lnTo>
                      <a:lnTo>
                        <a:pt x="15" y="475"/>
                      </a:lnTo>
                      <a:lnTo>
                        <a:pt x="9" y="507"/>
                      </a:lnTo>
                      <a:lnTo>
                        <a:pt x="3" y="538"/>
                      </a:lnTo>
                      <a:lnTo>
                        <a:pt x="0" y="57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9" name="直接连接符 343196">
                  <a:extLst>
                    <a:ext uri="{FF2B5EF4-FFF2-40B4-BE49-F238E27FC236}">
                      <a16:creationId xmlns:a16="http://schemas.microsoft.com/office/drawing/2014/main" id="{2648AB80-4989-4CB0-67DB-9B1DAE15FD40}"/>
                    </a:ext>
                  </a:extLst>
                </p:cNvPr>
                <p:cNvSpPr/>
                <p:nvPr/>
              </p:nvSpPr>
              <p:spPr>
                <a:xfrm>
                  <a:off x="3617" y="2822"/>
                  <a:ext cx="42" cy="487"/>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0" name="直接连接符 343197">
                  <a:extLst>
                    <a:ext uri="{FF2B5EF4-FFF2-40B4-BE49-F238E27FC236}">
                      <a16:creationId xmlns:a16="http://schemas.microsoft.com/office/drawing/2014/main" id="{17ABA421-FB46-7675-909D-89F7F38A3711}"/>
                    </a:ext>
                  </a:extLst>
                </p:cNvPr>
                <p:cNvSpPr/>
                <p:nvPr/>
              </p:nvSpPr>
              <p:spPr>
                <a:xfrm flipH="1" flipV="1">
                  <a:off x="3470" y="2938"/>
                  <a:ext cx="57" cy="653"/>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61" name="组合 343198">
                  <a:extLst>
                    <a:ext uri="{FF2B5EF4-FFF2-40B4-BE49-F238E27FC236}">
                      <a16:creationId xmlns:a16="http://schemas.microsoft.com/office/drawing/2014/main" id="{6FD2D34D-1ECC-0AC4-8549-FB9EF3AA3910}"/>
                    </a:ext>
                  </a:extLst>
                </p:cNvPr>
                <p:cNvGrpSpPr/>
                <p:nvPr/>
              </p:nvGrpSpPr>
              <p:grpSpPr>
                <a:xfrm>
                  <a:off x="3174" y="2593"/>
                  <a:ext cx="1" cy="1113"/>
                  <a:chOff x="3174" y="2593"/>
                  <a:chExt cx="1" cy="1113"/>
                </a:xfrm>
              </p:grpSpPr>
              <p:sp>
                <p:nvSpPr>
                  <p:cNvPr id="191" name="直接连接符 343199">
                    <a:extLst>
                      <a:ext uri="{FF2B5EF4-FFF2-40B4-BE49-F238E27FC236}">
                        <a16:creationId xmlns:a16="http://schemas.microsoft.com/office/drawing/2014/main" id="{805DBDCB-A2E3-6E17-9382-5870477005EE}"/>
                      </a:ext>
                    </a:extLst>
                  </p:cNvPr>
                  <p:cNvSpPr/>
                  <p:nvPr/>
                </p:nvSpPr>
                <p:spPr>
                  <a:xfrm>
                    <a:off x="3174" y="2593"/>
                    <a:ext cx="1" cy="28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2" name="直接连接符 343200">
                    <a:extLst>
                      <a:ext uri="{FF2B5EF4-FFF2-40B4-BE49-F238E27FC236}">
                        <a16:creationId xmlns:a16="http://schemas.microsoft.com/office/drawing/2014/main" id="{4424ACA3-0846-6845-9D1B-173E1C4344EE}"/>
                      </a:ext>
                    </a:extLst>
                  </p:cNvPr>
                  <p:cNvSpPr/>
                  <p:nvPr/>
                </p:nvSpPr>
                <p:spPr>
                  <a:xfrm>
                    <a:off x="3174" y="2927"/>
                    <a:ext cx="1" cy="4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3" name="直接连接符 343201">
                    <a:extLst>
                      <a:ext uri="{FF2B5EF4-FFF2-40B4-BE49-F238E27FC236}">
                        <a16:creationId xmlns:a16="http://schemas.microsoft.com/office/drawing/2014/main" id="{A2A0AE8F-54A1-0AD0-A081-22AF65A520A1}"/>
                      </a:ext>
                    </a:extLst>
                  </p:cNvPr>
                  <p:cNvSpPr/>
                  <p:nvPr/>
                </p:nvSpPr>
                <p:spPr>
                  <a:xfrm>
                    <a:off x="3174" y="3016"/>
                    <a:ext cx="1" cy="267"/>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4" name="直接连接符 343202">
                    <a:extLst>
                      <a:ext uri="{FF2B5EF4-FFF2-40B4-BE49-F238E27FC236}">
                        <a16:creationId xmlns:a16="http://schemas.microsoft.com/office/drawing/2014/main" id="{709FE2EC-BE96-A702-1035-8ADC854B2967}"/>
                      </a:ext>
                    </a:extLst>
                  </p:cNvPr>
                  <p:cNvSpPr/>
                  <p:nvPr/>
                </p:nvSpPr>
                <p:spPr>
                  <a:xfrm>
                    <a:off x="3174" y="3328"/>
                    <a:ext cx="1" cy="4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5" name="直接连接符 343203">
                    <a:extLst>
                      <a:ext uri="{FF2B5EF4-FFF2-40B4-BE49-F238E27FC236}">
                        <a16:creationId xmlns:a16="http://schemas.microsoft.com/office/drawing/2014/main" id="{CE17685F-9A4D-5878-F06C-9EF713BBAF27}"/>
                      </a:ext>
                    </a:extLst>
                  </p:cNvPr>
                  <p:cNvSpPr/>
                  <p:nvPr/>
                </p:nvSpPr>
                <p:spPr>
                  <a:xfrm>
                    <a:off x="3174" y="3417"/>
                    <a:ext cx="1" cy="28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62" name="直接连接符 343204">
                  <a:extLst>
                    <a:ext uri="{FF2B5EF4-FFF2-40B4-BE49-F238E27FC236}">
                      <a16:creationId xmlns:a16="http://schemas.microsoft.com/office/drawing/2014/main" id="{DA5C5F29-0DA5-28C9-00E9-E7E6F24243C3}"/>
                    </a:ext>
                  </a:extLst>
                </p:cNvPr>
                <p:cNvSpPr/>
                <p:nvPr/>
              </p:nvSpPr>
              <p:spPr>
                <a:xfrm>
                  <a:off x="3463" y="3591"/>
                  <a:ext cx="556"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3" name="任意多边形 343205">
                  <a:extLst>
                    <a:ext uri="{FF2B5EF4-FFF2-40B4-BE49-F238E27FC236}">
                      <a16:creationId xmlns:a16="http://schemas.microsoft.com/office/drawing/2014/main" id="{38B287C1-1414-187A-40B4-6760A23F7479}"/>
                    </a:ext>
                  </a:extLst>
                </p:cNvPr>
                <p:cNvSpPr/>
                <p:nvPr/>
              </p:nvSpPr>
              <p:spPr>
                <a:xfrm>
                  <a:off x="3659" y="3309"/>
                  <a:ext cx="89" cy="82"/>
                </a:xfrm>
                <a:custGeom>
                  <a:avLst/>
                  <a:gdLst/>
                  <a:ahLst/>
                  <a:cxnLst/>
                  <a:rect l="0" t="0" r="0" b="0"/>
                  <a:pathLst>
                    <a:path w="621" h="570">
                      <a:moveTo>
                        <a:pt x="0" y="0"/>
                      </a:moveTo>
                      <a:lnTo>
                        <a:pt x="4" y="33"/>
                      </a:lnTo>
                      <a:lnTo>
                        <a:pt x="9" y="65"/>
                      </a:lnTo>
                      <a:lnTo>
                        <a:pt x="15" y="95"/>
                      </a:lnTo>
                      <a:lnTo>
                        <a:pt x="25" y="126"/>
                      </a:lnTo>
                      <a:lnTo>
                        <a:pt x="34" y="157"/>
                      </a:lnTo>
                      <a:lnTo>
                        <a:pt x="46" y="186"/>
                      </a:lnTo>
                      <a:lnTo>
                        <a:pt x="58" y="215"/>
                      </a:lnTo>
                      <a:lnTo>
                        <a:pt x="74" y="243"/>
                      </a:lnTo>
                      <a:lnTo>
                        <a:pt x="89" y="271"/>
                      </a:lnTo>
                      <a:lnTo>
                        <a:pt x="106" y="298"/>
                      </a:lnTo>
                      <a:lnTo>
                        <a:pt x="125" y="324"/>
                      </a:lnTo>
                      <a:lnTo>
                        <a:pt x="145" y="349"/>
                      </a:lnTo>
                      <a:lnTo>
                        <a:pt x="166" y="373"/>
                      </a:lnTo>
                      <a:lnTo>
                        <a:pt x="188" y="396"/>
                      </a:lnTo>
                      <a:lnTo>
                        <a:pt x="211" y="417"/>
                      </a:lnTo>
                      <a:lnTo>
                        <a:pt x="236" y="437"/>
                      </a:lnTo>
                      <a:lnTo>
                        <a:pt x="261" y="457"/>
                      </a:lnTo>
                      <a:lnTo>
                        <a:pt x="288" y="474"/>
                      </a:lnTo>
                      <a:lnTo>
                        <a:pt x="316" y="490"/>
                      </a:lnTo>
                      <a:lnTo>
                        <a:pt x="344" y="506"/>
                      </a:lnTo>
                      <a:lnTo>
                        <a:pt x="373" y="518"/>
                      </a:lnTo>
                      <a:lnTo>
                        <a:pt x="403" y="530"/>
                      </a:lnTo>
                      <a:lnTo>
                        <a:pt x="433" y="541"/>
                      </a:lnTo>
                      <a:lnTo>
                        <a:pt x="463" y="550"/>
                      </a:lnTo>
                      <a:lnTo>
                        <a:pt x="494" y="557"/>
                      </a:lnTo>
                      <a:lnTo>
                        <a:pt x="525" y="563"/>
                      </a:lnTo>
                      <a:lnTo>
                        <a:pt x="557" y="567"/>
                      </a:lnTo>
                      <a:lnTo>
                        <a:pt x="589" y="570"/>
                      </a:lnTo>
                      <a:lnTo>
                        <a:pt x="621" y="57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4" name="直接连接符 343206">
                  <a:extLst>
                    <a:ext uri="{FF2B5EF4-FFF2-40B4-BE49-F238E27FC236}">
                      <a16:creationId xmlns:a16="http://schemas.microsoft.com/office/drawing/2014/main" id="{ACBEFFA5-AD50-85E0-DEB3-7B46581158B3}"/>
                    </a:ext>
                  </a:extLst>
                </p:cNvPr>
                <p:cNvSpPr/>
                <p:nvPr/>
              </p:nvSpPr>
              <p:spPr>
                <a:xfrm>
                  <a:off x="3174" y="3591"/>
                  <a:ext cx="289"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5" name="直接连接符 343207">
                  <a:extLst>
                    <a:ext uri="{FF2B5EF4-FFF2-40B4-BE49-F238E27FC236}">
                      <a16:creationId xmlns:a16="http://schemas.microsoft.com/office/drawing/2014/main" id="{7C4694C9-6AD1-9DB2-431D-5B06C1060F3C}"/>
                    </a:ext>
                  </a:extLst>
                </p:cNvPr>
                <p:cNvSpPr/>
                <p:nvPr/>
              </p:nvSpPr>
              <p:spPr>
                <a:xfrm flipV="1">
                  <a:off x="4019" y="3480"/>
                  <a:ext cx="1" cy="11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6" name="直接连接符 343208">
                  <a:extLst>
                    <a:ext uri="{FF2B5EF4-FFF2-40B4-BE49-F238E27FC236}">
                      <a16:creationId xmlns:a16="http://schemas.microsoft.com/office/drawing/2014/main" id="{1D0099C0-817C-5F50-26CF-D6D30CEE805F}"/>
                    </a:ext>
                  </a:extLst>
                </p:cNvPr>
                <p:cNvSpPr/>
                <p:nvPr/>
              </p:nvSpPr>
              <p:spPr>
                <a:xfrm flipH="1">
                  <a:off x="3748" y="3391"/>
                  <a:ext cx="182"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7" name="任意多边形 343209">
                  <a:extLst>
                    <a:ext uri="{FF2B5EF4-FFF2-40B4-BE49-F238E27FC236}">
                      <a16:creationId xmlns:a16="http://schemas.microsoft.com/office/drawing/2014/main" id="{3A9A541E-50CB-6D4D-38D0-52DA4E0369E6}"/>
                    </a:ext>
                  </a:extLst>
                </p:cNvPr>
                <p:cNvSpPr/>
                <p:nvPr/>
              </p:nvSpPr>
              <p:spPr>
                <a:xfrm>
                  <a:off x="3930" y="3391"/>
                  <a:ext cx="89" cy="89"/>
                </a:xfrm>
                <a:custGeom>
                  <a:avLst/>
                  <a:gdLst/>
                  <a:ahLst/>
                  <a:cxnLst/>
                  <a:rect l="0" t="0" r="0" b="0"/>
                  <a:pathLst>
                    <a:path w="623" h="624">
                      <a:moveTo>
                        <a:pt x="623" y="624"/>
                      </a:moveTo>
                      <a:lnTo>
                        <a:pt x="622" y="592"/>
                      </a:lnTo>
                      <a:lnTo>
                        <a:pt x="620" y="561"/>
                      </a:lnTo>
                      <a:lnTo>
                        <a:pt x="615" y="529"/>
                      </a:lnTo>
                      <a:lnTo>
                        <a:pt x="611" y="498"/>
                      </a:lnTo>
                      <a:lnTo>
                        <a:pt x="604" y="468"/>
                      </a:lnTo>
                      <a:lnTo>
                        <a:pt x="594" y="437"/>
                      </a:lnTo>
                      <a:lnTo>
                        <a:pt x="584" y="407"/>
                      </a:lnTo>
                      <a:lnTo>
                        <a:pt x="572" y="378"/>
                      </a:lnTo>
                      <a:lnTo>
                        <a:pt x="559" y="349"/>
                      </a:lnTo>
                      <a:lnTo>
                        <a:pt x="545" y="321"/>
                      </a:lnTo>
                      <a:lnTo>
                        <a:pt x="529" y="294"/>
                      </a:lnTo>
                      <a:lnTo>
                        <a:pt x="511" y="267"/>
                      </a:lnTo>
                      <a:lnTo>
                        <a:pt x="493" y="242"/>
                      </a:lnTo>
                      <a:lnTo>
                        <a:pt x="473" y="218"/>
                      </a:lnTo>
                      <a:lnTo>
                        <a:pt x="452" y="195"/>
                      </a:lnTo>
                      <a:lnTo>
                        <a:pt x="430" y="171"/>
                      </a:lnTo>
                      <a:lnTo>
                        <a:pt x="406" y="150"/>
                      </a:lnTo>
                      <a:lnTo>
                        <a:pt x="382" y="130"/>
                      </a:lnTo>
                      <a:lnTo>
                        <a:pt x="356" y="112"/>
                      </a:lnTo>
                      <a:lnTo>
                        <a:pt x="329" y="94"/>
                      </a:lnTo>
                      <a:lnTo>
                        <a:pt x="303" y="78"/>
                      </a:lnTo>
                      <a:lnTo>
                        <a:pt x="275" y="64"/>
                      </a:lnTo>
                      <a:lnTo>
                        <a:pt x="245" y="51"/>
                      </a:lnTo>
                      <a:lnTo>
                        <a:pt x="216" y="39"/>
                      </a:lnTo>
                      <a:lnTo>
                        <a:pt x="187" y="29"/>
                      </a:lnTo>
                      <a:lnTo>
                        <a:pt x="157" y="20"/>
                      </a:lnTo>
                      <a:lnTo>
                        <a:pt x="125" y="13"/>
                      </a:lnTo>
                      <a:lnTo>
                        <a:pt x="95" y="7"/>
                      </a:lnTo>
                      <a:lnTo>
                        <a:pt x="63" y="3"/>
                      </a:lnTo>
                      <a:lnTo>
                        <a:pt x="32" y="1"/>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8" name="任意多边形 343210">
                  <a:extLst>
                    <a:ext uri="{FF2B5EF4-FFF2-40B4-BE49-F238E27FC236}">
                      <a16:creationId xmlns:a16="http://schemas.microsoft.com/office/drawing/2014/main" id="{C1D8CDE6-E4DA-3655-B2F8-F36263792953}"/>
                    </a:ext>
                  </a:extLst>
                </p:cNvPr>
                <p:cNvSpPr/>
                <p:nvPr/>
              </p:nvSpPr>
              <p:spPr>
                <a:xfrm>
                  <a:off x="3484" y="2701"/>
                  <a:ext cx="133" cy="121"/>
                </a:xfrm>
                <a:custGeom>
                  <a:avLst/>
                  <a:gdLst/>
                  <a:ahLst/>
                  <a:cxnLst/>
                  <a:rect l="0" t="0" r="0" b="0"/>
                  <a:pathLst>
                    <a:path w="931" h="852">
                      <a:moveTo>
                        <a:pt x="931" y="852"/>
                      </a:moveTo>
                      <a:lnTo>
                        <a:pt x="926" y="815"/>
                      </a:lnTo>
                      <a:lnTo>
                        <a:pt x="920" y="777"/>
                      </a:lnTo>
                      <a:lnTo>
                        <a:pt x="913" y="738"/>
                      </a:lnTo>
                      <a:lnTo>
                        <a:pt x="904" y="701"/>
                      </a:lnTo>
                      <a:lnTo>
                        <a:pt x="893" y="663"/>
                      </a:lnTo>
                      <a:lnTo>
                        <a:pt x="882" y="627"/>
                      </a:lnTo>
                      <a:lnTo>
                        <a:pt x="869" y="591"/>
                      </a:lnTo>
                      <a:lnTo>
                        <a:pt x="854" y="556"/>
                      </a:lnTo>
                      <a:lnTo>
                        <a:pt x="837" y="521"/>
                      </a:lnTo>
                      <a:lnTo>
                        <a:pt x="820" y="486"/>
                      </a:lnTo>
                      <a:lnTo>
                        <a:pt x="800" y="453"/>
                      </a:lnTo>
                      <a:lnTo>
                        <a:pt x="780" y="421"/>
                      </a:lnTo>
                      <a:lnTo>
                        <a:pt x="758" y="389"/>
                      </a:lnTo>
                      <a:lnTo>
                        <a:pt x="735" y="358"/>
                      </a:lnTo>
                      <a:lnTo>
                        <a:pt x="711" y="329"/>
                      </a:lnTo>
                      <a:lnTo>
                        <a:pt x="686" y="299"/>
                      </a:lnTo>
                      <a:lnTo>
                        <a:pt x="659" y="271"/>
                      </a:lnTo>
                      <a:lnTo>
                        <a:pt x="631" y="245"/>
                      </a:lnTo>
                      <a:lnTo>
                        <a:pt x="602" y="219"/>
                      </a:lnTo>
                      <a:lnTo>
                        <a:pt x="571" y="196"/>
                      </a:lnTo>
                      <a:lnTo>
                        <a:pt x="541" y="172"/>
                      </a:lnTo>
                      <a:lnTo>
                        <a:pt x="509" y="150"/>
                      </a:lnTo>
                      <a:lnTo>
                        <a:pt x="477" y="130"/>
                      </a:lnTo>
                      <a:lnTo>
                        <a:pt x="443" y="112"/>
                      </a:lnTo>
                      <a:lnTo>
                        <a:pt x="409" y="94"/>
                      </a:lnTo>
                      <a:lnTo>
                        <a:pt x="374" y="78"/>
                      </a:lnTo>
                      <a:lnTo>
                        <a:pt x="338" y="63"/>
                      </a:lnTo>
                      <a:lnTo>
                        <a:pt x="302" y="50"/>
                      </a:lnTo>
                      <a:lnTo>
                        <a:pt x="266" y="38"/>
                      </a:lnTo>
                      <a:lnTo>
                        <a:pt x="228" y="28"/>
                      </a:lnTo>
                      <a:lnTo>
                        <a:pt x="191" y="19"/>
                      </a:lnTo>
                      <a:lnTo>
                        <a:pt x="152" y="11"/>
                      </a:lnTo>
                      <a:lnTo>
                        <a:pt x="115" y="7"/>
                      </a:lnTo>
                      <a:lnTo>
                        <a:pt x="77" y="2"/>
                      </a:lnTo>
                      <a:lnTo>
                        <a:pt x="38" y="0"/>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9" name="直接连接符 343211">
                  <a:extLst>
                    <a:ext uri="{FF2B5EF4-FFF2-40B4-BE49-F238E27FC236}">
                      <a16:creationId xmlns:a16="http://schemas.microsoft.com/office/drawing/2014/main" id="{2C10E99B-3C4E-F789-2BCB-89144B06CE86}"/>
                    </a:ext>
                  </a:extLst>
                </p:cNvPr>
                <p:cNvSpPr/>
                <p:nvPr/>
              </p:nvSpPr>
              <p:spPr>
                <a:xfrm>
                  <a:off x="3174" y="2856"/>
                  <a:ext cx="208"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0" name="任意多边形 343212">
                  <a:extLst>
                    <a:ext uri="{FF2B5EF4-FFF2-40B4-BE49-F238E27FC236}">
                      <a16:creationId xmlns:a16="http://schemas.microsoft.com/office/drawing/2014/main" id="{B5DF5F3F-5C62-2FCB-6E55-C8264A04513C}"/>
                    </a:ext>
                  </a:extLst>
                </p:cNvPr>
                <p:cNvSpPr/>
                <p:nvPr/>
              </p:nvSpPr>
              <p:spPr>
                <a:xfrm>
                  <a:off x="3382" y="2856"/>
                  <a:ext cx="88" cy="82"/>
                </a:xfrm>
                <a:custGeom>
                  <a:avLst/>
                  <a:gdLst/>
                  <a:ahLst/>
                  <a:cxnLst/>
                  <a:rect l="0" t="0" r="0" b="0"/>
                  <a:pathLst>
                    <a:path w="620" h="570">
                      <a:moveTo>
                        <a:pt x="620" y="570"/>
                      </a:moveTo>
                      <a:lnTo>
                        <a:pt x="617" y="538"/>
                      </a:lnTo>
                      <a:lnTo>
                        <a:pt x="612" y="507"/>
                      </a:lnTo>
                      <a:lnTo>
                        <a:pt x="605" y="475"/>
                      </a:lnTo>
                      <a:lnTo>
                        <a:pt x="597" y="444"/>
                      </a:lnTo>
                      <a:lnTo>
                        <a:pt x="586" y="415"/>
                      </a:lnTo>
                      <a:lnTo>
                        <a:pt x="575" y="384"/>
                      </a:lnTo>
                      <a:lnTo>
                        <a:pt x="562" y="355"/>
                      </a:lnTo>
                      <a:lnTo>
                        <a:pt x="548" y="327"/>
                      </a:lnTo>
                      <a:lnTo>
                        <a:pt x="532" y="299"/>
                      </a:lnTo>
                      <a:lnTo>
                        <a:pt x="514" y="272"/>
                      </a:lnTo>
                      <a:lnTo>
                        <a:pt x="495" y="247"/>
                      </a:lnTo>
                      <a:lnTo>
                        <a:pt x="476" y="222"/>
                      </a:lnTo>
                      <a:lnTo>
                        <a:pt x="455" y="198"/>
                      </a:lnTo>
                      <a:lnTo>
                        <a:pt x="432" y="175"/>
                      </a:lnTo>
                      <a:lnTo>
                        <a:pt x="409" y="153"/>
                      </a:lnTo>
                      <a:lnTo>
                        <a:pt x="385" y="133"/>
                      </a:lnTo>
                      <a:lnTo>
                        <a:pt x="359" y="114"/>
                      </a:lnTo>
                      <a:lnTo>
                        <a:pt x="332" y="96"/>
                      </a:lnTo>
                      <a:lnTo>
                        <a:pt x="305" y="80"/>
                      </a:lnTo>
                      <a:lnTo>
                        <a:pt x="276" y="65"/>
                      </a:lnTo>
                      <a:lnTo>
                        <a:pt x="248" y="52"/>
                      </a:lnTo>
                      <a:lnTo>
                        <a:pt x="218" y="40"/>
                      </a:lnTo>
                      <a:lnTo>
                        <a:pt x="187" y="30"/>
                      </a:lnTo>
                      <a:lnTo>
                        <a:pt x="157" y="20"/>
                      </a:lnTo>
                      <a:lnTo>
                        <a:pt x="127" y="13"/>
                      </a:lnTo>
                      <a:lnTo>
                        <a:pt x="95" y="7"/>
                      </a:lnTo>
                      <a:lnTo>
                        <a:pt x="64" y="4"/>
                      </a:lnTo>
                      <a:lnTo>
                        <a:pt x="31" y="2"/>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1" name="直接连接符 343213">
                  <a:extLst>
                    <a:ext uri="{FF2B5EF4-FFF2-40B4-BE49-F238E27FC236}">
                      <a16:creationId xmlns:a16="http://schemas.microsoft.com/office/drawing/2014/main" id="{34BCF445-E7F0-A619-09C5-AF625C63255D}"/>
                    </a:ext>
                  </a:extLst>
                </p:cNvPr>
                <p:cNvSpPr/>
                <p:nvPr/>
              </p:nvSpPr>
              <p:spPr>
                <a:xfrm>
                  <a:off x="3174" y="2701"/>
                  <a:ext cx="310"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72" name="组合 343214">
                  <a:extLst>
                    <a:ext uri="{FF2B5EF4-FFF2-40B4-BE49-F238E27FC236}">
                      <a16:creationId xmlns:a16="http://schemas.microsoft.com/office/drawing/2014/main" id="{C2FCC5EA-8E10-15F7-CAD7-3BD25AC828BD}"/>
                    </a:ext>
                  </a:extLst>
                </p:cNvPr>
                <p:cNvGrpSpPr/>
                <p:nvPr/>
              </p:nvGrpSpPr>
              <p:grpSpPr>
                <a:xfrm>
                  <a:off x="2324" y="3599"/>
                  <a:ext cx="1700" cy="90"/>
                  <a:chOff x="2368" y="3703"/>
                  <a:chExt cx="1691" cy="90"/>
                </a:xfrm>
              </p:grpSpPr>
              <p:sp>
                <p:nvSpPr>
                  <p:cNvPr id="173" name="任意多边形 343215">
                    <a:extLst>
                      <a:ext uri="{FF2B5EF4-FFF2-40B4-BE49-F238E27FC236}">
                        <a16:creationId xmlns:a16="http://schemas.microsoft.com/office/drawing/2014/main" id="{05B45D5B-3153-16E4-EABD-2B28BCF69C98}"/>
                      </a:ext>
                    </a:extLst>
                  </p:cNvPr>
                  <p:cNvSpPr/>
                  <p:nvPr/>
                </p:nvSpPr>
                <p:spPr>
                  <a:xfrm>
                    <a:off x="3970" y="3703"/>
                    <a:ext cx="89" cy="89"/>
                  </a:xfrm>
                  <a:custGeom>
                    <a:avLst/>
                    <a:gdLst/>
                    <a:ahLst/>
                    <a:cxnLst/>
                    <a:rect l="0" t="0" r="0" b="0"/>
                    <a:pathLst>
                      <a:path w="802" h="801">
                        <a:moveTo>
                          <a:pt x="0" y="801"/>
                        </a:moveTo>
                        <a:lnTo>
                          <a:pt x="29" y="800"/>
                        </a:lnTo>
                        <a:lnTo>
                          <a:pt x="58" y="799"/>
                        </a:lnTo>
                        <a:lnTo>
                          <a:pt x="87" y="796"/>
                        </a:lnTo>
                        <a:lnTo>
                          <a:pt x="117" y="793"/>
                        </a:lnTo>
                        <a:lnTo>
                          <a:pt x="146" y="787"/>
                        </a:lnTo>
                        <a:lnTo>
                          <a:pt x="174" y="782"/>
                        </a:lnTo>
                        <a:lnTo>
                          <a:pt x="203" y="774"/>
                        </a:lnTo>
                        <a:lnTo>
                          <a:pt x="231" y="767"/>
                        </a:lnTo>
                        <a:lnTo>
                          <a:pt x="259" y="758"/>
                        </a:lnTo>
                        <a:lnTo>
                          <a:pt x="286" y="748"/>
                        </a:lnTo>
                        <a:lnTo>
                          <a:pt x="313" y="737"/>
                        </a:lnTo>
                        <a:lnTo>
                          <a:pt x="340" y="725"/>
                        </a:lnTo>
                        <a:lnTo>
                          <a:pt x="366" y="712"/>
                        </a:lnTo>
                        <a:lnTo>
                          <a:pt x="392" y="699"/>
                        </a:lnTo>
                        <a:lnTo>
                          <a:pt x="418" y="684"/>
                        </a:lnTo>
                        <a:lnTo>
                          <a:pt x="442" y="667"/>
                        </a:lnTo>
                        <a:lnTo>
                          <a:pt x="467" y="651"/>
                        </a:lnTo>
                        <a:lnTo>
                          <a:pt x="489" y="634"/>
                        </a:lnTo>
                        <a:lnTo>
                          <a:pt x="513" y="616"/>
                        </a:lnTo>
                        <a:lnTo>
                          <a:pt x="535" y="596"/>
                        </a:lnTo>
                        <a:lnTo>
                          <a:pt x="556" y="577"/>
                        </a:lnTo>
                        <a:lnTo>
                          <a:pt x="577" y="556"/>
                        </a:lnTo>
                        <a:lnTo>
                          <a:pt x="597" y="535"/>
                        </a:lnTo>
                        <a:lnTo>
                          <a:pt x="616" y="512"/>
                        </a:lnTo>
                        <a:lnTo>
                          <a:pt x="634" y="489"/>
                        </a:lnTo>
                        <a:lnTo>
                          <a:pt x="651" y="465"/>
                        </a:lnTo>
                        <a:lnTo>
                          <a:pt x="669" y="442"/>
                        </a:lnTo>
                        <a:lnTo>
                          <a:pt x="684" y="417"/>
                        </a:lnTo>
                        <a:lnTo>
                          <a:pt x="699" y="392"/>
                        </a:lnTo>
                        <a:lnTo>
                          <a:pt x="713" y="366"/>
                        </a:lnTo>
                        <a:lnTo>
                          <a:pt x="726" y="340"/>
                        </a:lnTo>
                        <a:lnTo>
                          <a:pt x="738" y="313"/>
                        </a:lnTo>
                        <a:lnTo>
                          <a:pt x="749" y="286"/>
                        </a:lnTo>
                        <a:lnTo>
                          <a:pt x="758" y="258"/>
                        </a:lnTo>
                        <a:lnTo>
                          <a:pt x="767" y="230"/>
                        </a:lnTo>
                        <a:lnTo>
                          <a:pt x="776" y="202"/>
                        </a:lnTo>
                        <a:lnTo>
                          <a:pt x="782" y="174"/>
                        </a:lnTo>
                        <a:lnTo>
                          <a:pt x="789" y="145"/>
                        </a:lnTo>
                        <a:lnTo>
                          <a:pt x="793" y="117"/>
                        </a:lnTo>
                        <a:lnTo>
                          <a:pt x="796" y="87"/>
                        </a:lnTo>
                        <a:lnTo>
                          <a:pt x="799" y="58"/>
                        </a:lnTo>
                        <a:lnTo>
                          <a:pt x="800" y="29"/>
                        </a:lnTo>
                        <a:lnTo>
                          <a:pt x="802" y="0"/>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4" name="任意多边形 343216">
                    <a:extLst>
                      <a:ext uri="{FF2B5EF4-FFF2-40B4-BE49-F238E27FC236}">
                        <a16:creationId xmlns:a16="http://schemas.microsoft.com/office/drawing/2014/main" id="{CD8C01B9-9751-CA53-DD71-80DA34517A61}"/>
                      </a:ext>
                    </a:extLst>
                  </p:cNvPr>
                  <p:cNvSpPr/>
                  <p:nvPr/>
                </p:nvSpPr>
                <p:spPr>
                  <a:xfrm>
                    <a:off x="2368" y="3703"/>
                    <a:ext cx="89" cy="89"/>
                  </a:xfrm>
                  <a:custGeom>
                    <a:avLst/>
                    <a:gdLst/>
                    <a:ahLst/>
                    <a:cxnLst/>
                    <a:rect l="0" t="0" r="0" b="0"/>
                    <a:pathLst>
                      <a:path w="802" h="801">
                        <a:moveTo>
                          <a:pt x="0" y="0"/>
                        </a:moveTo>
                        <a:lnTo>
                          <a:pt x="1" y="29"/>
                        </a:lnTo>
                        <a:lnTo>
                          <a:pt x="2" y="58"/>
                        </a:lnTo>
                        <a:lnTo>
                          <a:pt x="6" y="87"/>
                        </a:lnTo>
                        <a:lnTo>
                          <a:pt x="9" y="117"/>
                        </a:lnTo>
                        <a:lnTo>
                          <a:pt x="14" y="145"/>
                        </a:lnTo>
                        <a:lnTo>
                          <a:pt x="20" y="174"/>
                        </a:lnTo>
                        <a:lnTo>
                          <a:pt x="26" y="202"/>
                        </a:lnTo>
                        <a:lnTo>
                          <a:pt x="35" y="230"/>
                        </a:lnTo>
                        <a:lnTo>
                          <a:pt x="44" y="258"/>
                        </a:lnTo>
                        <a:lnTo>
                          <a:pt x="53" y="286"/>
                        </a:lnTo>
                        <a:lnTo>
                          <a:pt x="64" y="313"/>
                        </a:lnTo>
                        <a:lnTo>
                          <a:pt x="76" y="340"/>
                        </a:lnTo>
                        <a:lnTo>
                          <a:pt x="89" y="366"/>
                        </a:lnTo>
                        <a:lnTo>
                          <a:pt x="103" y="392"/>
                        </a:lnTo>
                        <a:lnTo>
                          <a:pt x="118" y="417"/>
                        </a:lnTo>
                        <a:lnTo>
                          <a:pt x="133" y="442"/>
                        </a:lnTo>
                        <a:lnTo>
                          <a:pt x="150" y="465"/>
                        </a:lnTo>
                        <a:lnTo>
                          <a:pt x="168" y="489"/>
                        </a:lnTo>
                        <a:lnTo>
                          <a:pt x="186" y="512"/>
                        </a:lnTo>
                        <a:lnTo>
                          <a:pt x="206" y="535"/>
                        </a:lnTo>
                        <a:lnTo>
                          <a:pt x="225" y="556"/>
                        </a:lnTo>
                        <a:lnTo>
                          <a:pt x="246" y="577"/>
                        </a:lnTo>
                        <a:lnTo>
                          <a:pt x="267" y="596"/>
                        </a:lnTo>
                        <a:lnTo>
                          <a:pt x="290" y="616"/>
                        </a:lnTo>
                        <a:lnTo>
                          <a:pt x="313" y="634"/>
                        </a:lnTo>
                        <a:lnTo>
                          <a:pt x="335" y="651"/>
                        </a:lnTo>
                        <a:lnTo>
                          <a:pt x="360" y="667"/>
                        </a:lnTo>
                        <a:lnTo>
                          <a:pt x="385" y="684"/>
                        </a:lnTo>
                        <a:lnTo>
                          <a:pt x="410" y="699"/>
                        </a:lnTo>
                        <a:lnTo>
                          <a:pt x="436" y="712"/>
                        </a:lnTo>
                        <a:lnTo>
                          <a:pt x="462" y="725"/>
                        </a:lnTo>
                        <a:lnTo>
                          <a:pt x="489" y="737"/>
                        </a:lnTo>
                        <a:lnTo>
                          <a:pt x="516" y="748"/>
                        </a:lnTo>
                        <a:lnTo>
                          <a:pt x="543" y="758"/>
                        </a:lnTo>
                        <a:lnTo>
                          <a:pt x="571" y="767"/>
                        </a:lnTo>
                        <a:lnTo>
                          <a:pt x="599" y="774"/>
                        </a:lnTo>
                        <a:lnTo>
                          <a:pt x="628" y="782"/>
                        </a:lnTo>
                        <a:lnTo>
                          <a:pt x="656" y="787"/>
                        </a:lnTo>
                        <a:lnTo>
                          <a:pt x="685" y="793"/>
                        </a:lnTo>
                        <a:lnTo>
                          <a:pt x="714" y="796"/>
                        </a:lnTo>
                        <a:lnTo>
                          <a:pt x="744" y="799"/>
                        </a:lnTo>
                        <a:lnTo>
                          <a:pt x="773" y="800"/>
                        </a:lnTo>
                        <a:lnTo>
                          <a:pt x="802" y="801"/>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5" name="直接连接符 343217">
                    <a:extLst>
                      <a:ext uri="{FF2B5EF4-FFF2-40B4-BE49-F238E27FC236}">
                        <a16:creationId xmlns:a16="http://schemas.microsoft.com/office/drawing/2014/main" id="{00A41302-4E86-1ED1-08AB-B1800DC19E4B}"/>
                      </a:ext>
                    </a:extLst>
                  </p:cNvPr>
                  <p:cNvSpPr/>
                  <p:nvPr/>
                </p:nvSpPr>
                <p:spPr>
                  <a:xfrm>
                    <a:off x="2457" y="3792"/>
                    <a:ext cx="12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6" name="直接连接符 343218">
                    <a:extLst>
                      <a:ext uri="{FF2B5EF4-FFF2-40B4-BE49-F238E27FC236}">
                        <a16:creationId xmlns:a16="http://schemas.microsoft.com/office/drawing/2014/main" id="{C3DFADF8-BDE4-B96B-F7D3-EF9F2F5CFE13}"/>
                      </a:ext>
                    </a:extLst>
                  </p:cNvPr>
                  <p:cNvSpPr/>
                  <p:nvPr/>
                </p:nvSpPr>
                <p:spPr>
                  <a:xfrm>
                    <a:off x="2606" y="3792"/>
                    <a:ext cx="28"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7" name="直接连接符 343219">
                    <a:extLst>
                      <a:ext uri="{FF2B5EF4-FFF2-40B4-BE49-F238E27FC236}">
                        <a16:creationId xmlns:a16="http://schemas.microsoft.com/office/drawing/2014/main" id="{8A7059B7-0BE5-E0D8-A391-05711E96DB82}"/>
                      </a:ext>
                    </a:extLst>
                  </p:cNvPr>
                  <p:cNvSpPr/>
                  <p:nvPr/>
                </p:nvSpPr>
                <p:spPr>
                  <a:xfrm>
                    <a:off x="2662" y="3792"/>
                    <a:ext cx="29"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8" name="直接连接符 343220">
                    <a:extLst>
                      <a:ext uri="{FF2B5EF4-FFF2-40B4-BE49-F238E27FC236}">
                        <a16:creationId xmlns:a16="http://schemas.microsoft.com/office/drawing/2014/main" id="{ACE105E1-B824-0FF6-962B-2A9503BB5C9C}"/>
                      </a:ext>
                    </a:extLst>
                  </p:cNvPr>
                  <p:cNvSpPr/>
                  <p:nvPr/>
                </p:nvSpPr>
                <p:spPr>
                  <a:xfrm>
                    <a:off x="2719" y="3792"/>
                    <a:ext cx="14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9" name="直接连接符 343221">
                    <a:extLst>
                      <a:ext uri="{FF2B5EF4-FFF2-40B4-BE49-F238E27FC236}">
                        <a16:creationId xmlns:a16="http://schemas.microsoft.com/office/drawing/2014/main" id="{2872D40F-0D8B-BB76-A2F9-485DC8249BCF}"/>
                      </a:ext>
                    </a:extLst>
                  </p:cNvPr>
                  <p:cNvSpPr/>
                  <p:nvPr/>
                </p:nvSpPr>
                <p:spPr>
                  <a:xfrm>
                    <a:off x="2889" y="3792"/>
                    <a:ext cx="28"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0" name="直接连接符 343222">
                    <a:extLst>
                      <a:ext uri="{FF2B5EF4-FFF2-40B4-BE49-F238E27FC236}">
                        <a16:creationId xmlns:a16="http://schemas.microsoft.com/office/drawing/2014/main" id="{581023E5-1A53-F60C-44E4-FA5612F3D39B}"/>
                      </a:ext>
                    </a:extLst>
                  </p:cNvPr>
                  <p:cNvSpPr/>
                  <p:nvPr/>
                </p:nvSpPr>
                <p:spPr>
                  <a:xfrm>
                    <a:off x="2945" y="3792"/>
                    <a:ext cx="28"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1" name="直接连接符 343223">
                    <a:extLst>
                      <a:ext uri="{FF2B5EF4-FFF2-40B4-BE49-F238E27FC236}">
                        <a16:creationId xmlns:a16="http://schemas.microsoft.com/office/drawing/2014/main" id="{B7AB67BC-17B2-80D2-0329-1532C1276FD2}"/>
                      </a:ext>
                    </a:extLst>
                  </p:cNvPr>
                  <p:cNvSpPr/>
                  <p:nvPr/>
                </p:nvSpPr>
                <p:spPr>
                  <a:xfrm>
                    <a:off x="3002" y="3792"/>
                    <a:ext cx="14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2" name="直接连接符 343224">
                    <a:extLst>
                      <a:ext uri="{FF2B5EF4-FFF2-40B4-BE49-F238E27FC236}">
                        <a16:creationId xmlns:a16="http://schemas.microsoft.com/office/drawing/2014/main" id="{9CE07311-45CD-31BF-37DD-12903164CA73}"/>
                      </a:ext>
                    </a:extLst>
                  </p:cNvPr>
                  <p:cNvSpPr/>
                  <p:nvPr/>
                </p:nvSpPr>
                <p:spPr>
                  <a:xfrm>
                    <a:off x="3171" y="3792"/>
                    <a:ext cx="28"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3" name="直接连接符 343225">
                    <a:extLst>
                      <a:ext uri="{FF2B5EF4-FFF2-40B4-BE49-F238E27FC236}">
                        <a16:creationId xmlns:a16="http://schemas.microsoft.com/office/drawing/2014/main" id="{C7D6AC68-08DD-9D3F-A322-6580FF1B5400}"/>
                      </a:ext>
                    </a:extLst>
                  </p:cNvPr>
                  <p:cNvSpPr/>
                  <p:nvPr/>
                </p:nvSpPr>
                <p:spPr>
                  <a:xfrm>
                    <a:off x="3228" y="3792"/>
                    <a:ext cx="28"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4" name="直接连接符 343226">
                    <a:extLst>
                      <a:ext uri="{FF2B5EF4-FFF2-40B4-BE49-F238E27FC236}">
                        <a16:creationId xmlns:a16="http://schemas.microsoft.com/office/drawing/2014/main" id="{662294E7-EA12-4CD1-AC2B-F05622140C22}"/>
                      </a:ext>
                    </a:extLst>
                  </p:cNvPr>
                  <p:cNvSpPr/>
                  <p:nvPr/>
                </p:nvSpPr>
                <p:spPr>
                  <a:xfrm>
                    <a:off x="3284" y="3792"/>
                    <a:ext cx="14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5" name="直接连接符 343227">
                    <a:extLst>
                      <a:ext uri="{FF2B5EF4-FFF2-40B4-BE49-F238E27FC236}">
                        <a16:creationId xmlns:a16="http://schemas.microsoft.com/office/drawing/2014/main" id="{ECEE379D-2AEE-AB24-1BFF-FB02B509CACD}"/>
                      </a:ext>
                    </a:extLst>
                  </p:cNvPr>
                  <p:cNvSpPr/>
                  <p:nvPr/>
                </p:nvSpPr>
                <p:spPr>
                  <a:xfrm>
                    <a:off x="3454" y="3792"/>
                    <a:ext cx="28"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6" name="直接连接符 343228">
                    <a:extLst>
                      <a:ext uri="{FF2B5EF4-FFF2-40B4-BE49-F238E27FC236}">
                        <a16:creationId xmlns:a16="http://schemas.microsoft.com/office/drawing/2014/main" id="{9128D41B-3CD1-2F6F-5938-20FC950405AA}"/>
                      </a:ext>
                    </a:extLst>
                  </p:cNvPr>
                  <p:cNvSpPr/>
                  <p:nvPr/>
                </p:nvSpPr>
                <p:spPr>
                  <a:xfrm>
                    <a:off x="3510" y="3792"/>
                    <a:ext cx="28"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7" name="直接连接符 343229">
                    <a:extLst>
                      <a:ext uri="{FF2B5EF4-FFF2-40B4-BE49-F238E27FC236}">
                        <a16:creationId xmlns:a16="http://schemas.microsoft.com/office/drawing/2014/main" id="{50976F00-E412-66CF-9E0B-CBA4828B3647}"/>
                      </a:ext>
                    </a:extLst>
                  </p:cNvPr>
                  <p:cNvSpPr/>
                  <p:nvPr/>
                </p:nvSpPr>
                <p:spPr>
                  <a:xfrm>
                    <a:off x="3567" y="3792"/>
                    <a:ext cx="14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8" name="直接连接符 343230">
                    <a:extLst>
                      <a:ext uri="{FF2B5EF4-FFF2-40B4-BE49-F238E27FC236}">
                        <a16:creationId xmlns:a16="http://schemas.microsoft.com/office/drawing/2014/main" id="{6B39D48A-2844-2445-7845-8D427BE81082}"/>
                      </a:ext>
                    </a:extLst>
                  </p:cNvPr>
                  <p:cNvSpPr/>
                  <p:nvPr/>
                </p:nvSpPr>
                <p:spPr>
                  <a:xfrm>
                    <a:off x="3736" y="3792"/>
                    <a:ext cx="29"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9" name="直接连接符 343231">
                    <a:extLst>
                      <a:ext uri="{FF2B5EF4-FFF2-40B4-BE49-F238E27FC236}">
                        <a16:creationId xmlns:a16="http://schemas.microsoft.com/office/drawing/2014/main" id="{FD397B5E-5D19-7DB9-EFAE-5E04F2A8C5EC}"/>
                      </a:ext>
                    </a:extLst>
                  </p:cNvPr>
                  <p:cNvSpPr/>
                  <p:nvPr/>
                </p:nvSpPr>
                <p:spPr>
                  <a:xfrm>
                    <a:off x="3793" y="3792"/>
                    <a:ext cx="28"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0" name="直接连接符 343232">
                    <a:extLst>
                      <a:ext uri="{FF2B5EF4-FFF2-40B4-BE49-F238E27FC236}">
                        <a16:creationId xmlns:a16="http://schemas.microsoft.com/office/drawing/2014/main" id="{9C1B171A-FF83-30CB-EE86-EEC139FF4A01}"/>
                      </a:ext>
                    </a:extLst>
                  </p:cNvPr>
                  <p:cNvSpPr/>
                  <p:nvPr/>
                </p:nvSpPr>
                <p:spPr>
                  <a:xfrm>
                    <a:off x="3849" y="3792"/>
                    <a:ext cx="12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grpSp>
      </p:grpSp>
      <p:sp>
        <p:nvSpPr>
          <p:cNvPr id="196" name="直接连接符 195">
            <a:extLst>
              <a:ext uri="{FF2B5EF4-FFF2-40B4-BE49-F238E27FC236}">
                <a16:creationId xmlns:a16="http://schemas.microsoft.com/office/drawing/2014/main" id="{0216545C-9239-954C-6B29-A1341C02EC17}"/>
              </a:ext>
            </a:extLst>
          </p:cNvPr>
          <p:cNvSpPr/>
          <p:nvPr/>
        </p:nvSpPr>
        <p:spPr>
          <a:xfrm flipH="1">
            <a:off x="8382000" y="4533900"/>
            <a:ext cx="152400" cy="533400"/>
          </a:xfrm>
          <a:prstGeom prst="line">
            <a:avLst/>
          </a:prstGeom>
          <a:ln w="952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7" name="直接连接符 196">
            <a:extLst>
              <a:ext uri="{FF2B5EF4-FFF2-40B4-BE49-F238E27FC236}">
                <a16:creationId xmlns:a16="http://schemas.microsoft.com/office/drawing/2014/main" id="{1823AC9F-16EC-8544-3653-D7D75C9E045B}"/>
              </a:ext>
            </a:extLst>
          </p:cNvPr>
          <p:cNvSpPr/>
          <p:nvPr/>
        </p:nvSpPr>
        <p:spPr>
          <a:xfrm>
            <a:off x="7366000" y="4686300"/>
            <a:ext cx="0" cy="609600"/>
          </a:xfrm>
          <a:prstGeom prst="line">
            <a:avLst/>
          </a:prstGeom>
          <a:ln w="952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8" name="直接连接符 197">
            <a:extLst>
              <a:ext uri="{FF2B5EF4-FFF2-40B4-BE49-F238E27FC236}">
                <a16:creationId xmlns:a16="http://schemas.microsoft.com/office/drawing/2014/main" id="{1B22DB6F-FABB-54F0-A810-22BE73F5B610}"/>
              </a:ext>
            </a:extLst>
          </p:cNvPr>
          <p:cNvSpPr/>
          <p:nvPr/>
        </p:nvSpPr>
        <p:spPr>
          <a:xfrm flipV="1">
            <a:off x="5486400" y="3810000"/>
            <a:ext cx="838200" cy="609600"/>
          </a:xfrm>
          <a:prstGeom prst="line">
            <a:avLst/>
          </a:prstGeom>
          <a:ln w="9525" cap="flat" cmpd="sng">
            <a:solidFill>
              <a:srgbClr val="9900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99" name="组合 198">
            <a:extLst>
              <a:ext uri="{FF2B5EF4-FFF2-40B4-BE49-F238E27FC236}">
                <a16:creationId xmlns:a16="http://schemas.microsoft.com/office/drawing/2014/main" id="{61989AEB-7F22-5137-7ACE-692341369158}"/>
              </a:ext>
            </a:extLst>
          </p:cNvPr>
          <p:cNvGrpSpPr>
            <a:grpSpLocks noChangeAspect="1"/>
          </p:cNvGrpSpPr>
          <p:nvPr/>
        </p:nvGrpSpPr>
        <p:grpSpPr>
          <a:xfrm>
            <a:off x="5715000" y="5561013"/>
            <a:ext cx="400050" cy="433387"/>
            <a:chOff x="4992" y="2093"/>
            <a:chExt cx="184" cy="200"/>
          </a:xfrm>
        </p:grpSpPr>
        <p:sp>
          <p:nvSpPr>
            <p:cNvPr id="200" name="任意多边形 343237">
              <a:extLst>
                <a:ext uri="{FF2B5EF4-FFF2-40B4-BE49-F238E27FC236}">
                  <a16:creationId xmlns:a16="http://schemas.microsoft.com/office/drawing/2014/main" id="{9890BE21-BAFF-EF6F-C535-485177A043CB}"/>
                </a:ext>
              </a:extLst>
            </p:cNvPr>
            <p:cNvSpPr>
              <a:spLocks noChangeAspect="1"/>
            </p:cNvSpPr>
            <p:nvPr/>
          </p:nvSpPr>
          <p:spPr>
            <a:xfrm>
              <a:off x="4992" y="2093"/>
              <a:ext cx="184" cy="200"/>
            </a:xfrm>
            <a:custGeom>
              <a:avLst/>
              <a:gdLst/>
              <a:ahLst/>
              <a:cxnLst/>
              <a:rect l="0" t="0" r="0" b="0"/>
              <a:pathLst>
                <a:path w="1660" h="1799">
                  <a:moveTo>
                    <a:pt x="1660" y="1079"/>
                  </a:moveTo>
                  <a:lnTo>
                    <a:pt x="1038" y="0"/>
                  </a:lnTo>
                  <a:lnTo>
                    <a:pt x="0" y="1799"/>
                  </a:lnTo>
                </a:path>
              </a:pathLst>
            </a:custGeom>
            <a:noFill/>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1" name="直接连接符 343238">
              <a:extLst>
                <a:ext uri="{FF2B5EF4-FFF2-40B4-BE49-F238E27FC236}">
                  <a16:creationId xmlns:a16="http://schemas.microsoft.com/office/drawing/2014/main" id="{3D80DC59-719F-FCD2-C7A5-7DA65A2B4D23}"/>
                </a:ext>
              </a:extLst>
            </p:cNvPr>
            <p:cNvSpPr>
              <a:spLocks noChangeAspect="1"/>
            </p:cNvSpPr>
            <p:nvPr/>
          </p:nvSpPr>
          <p:spPr>
            <a:xfrm>
              <a:off x="5038" y="2213"/>
              <a:ext cx="138" cy="1"/>
            </a:xfrm>
            <a:prstGeom prst="line">
              <a:avLst/>
            </a:prstGeom>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202" name="文本框 201">
            <a:extLst>
              <a:ext uri="{FF2B5EF4-FFF2-40B4-BE49-F238E27FC236}">
                <a16:creationId xmlns:a16="http://schemas.microsoft.com/office/drawing/2014/main" id="{D6D3E5D8-6D61-49D0-FC5A-47A697CD2F52}"/>
              </a:ext>
            </a:extLst>
          </p:cNvPr>
          <p:cNvSpPr txBox="1"/>
          <p:nvPr/>
        </p:nvSpPr>
        <p:spPr>
          <a:xfrm>
            <a:off x="5978525" y="6130925"/>
            <a:ext cx="1717675" cy="396875"/>
          </a:xfrm>
          <a:prstGeom prst="rect">
            <a:avLst/>
          </a:prstGeom>
          <a:solidFill>
            <a:srgbClr val="FFCCFF"/>
          </a:solidFill>
          <a:ln w="9525">
            <a:noFill/>
          </a:ln>
        </p:spPr>
        <p:txBody>
          <a:bodyPr wrap="none" anchor="t" anchorCtr="0">
            <a:spAutoFit/>
          </a:bodyPr>
          <a:lstStyle/>
          <a:p>
            <a:r>
              <a:rPr lang="zh-CN" altLang="en-US" b="1" dirty="0">
                <a:solidFill>
                  <a:srgbClr val="3333CC"/>
                </a:solidFill>
                <a:latin typeface="等线" panose="02010600030101010101" pitchFamily="2" charset="-122"/>
                <a:ea typeface="等线" panose="02010600030101010101" pitchFamily="2" charset="-122"/>
              </a:rPr>
              <a:t>加工后成直角</a:t>
            </a:r>
          </a:p>
        </p:txBody>
      </p:sp>
      <p:grpSp>
        <p:nvGrpSpPr>
          <p:cNvPr id="203" name="组合 202">
            <a:extLst>
              <a:ext uri="{FF2B5EF4-FFF2-40B4-BE49-F238E27FC236}">
                <a16:creationId xmlns:a16="http://schemas.microsoft.com/office/drawing/2014/main" id="{083BD32F-C6E8-CF1C-83AF-2DA2ED40F2E5}"/>
              </a:ext>
            </a:extLst>
          </p:cNvPr>
          <p:cNvGrpSpPr/>
          <p:nvPr/>
        </p:nvGrpSpPr>
        <p:grpSpPr>
          <a:xfrm>
            <a:off x="285750" y="1458913"/>
            <a:ext cx="2132013" cy="1401762"/>
            <a:chOff x="180" y="679"/>
            <a:chExt cx="1343" cy="883"/>
          </a:xfrm>
        </p:grpSpPr>
        <p:sp>
          <p:nvSpPr>
            <p:cNvPr id="204" name="直接连接符 343241">
              <a:extLst>
                <a:ext uri="{FF2B5EF4-FFF2-40B4-BE49-F238E27FC236}">
                  <a16:creationId xmlns:a16="http://schemas.microsoft.com/office/drawing/2014/main" id="{7AC64A02-9932-AE39-EBF1-C3A09ADCD86B}"/>
                </a:ext>
              </a:extLst>
            </p:cNvPr>
            <p:cNvSpPr>
              <a:spLocks noChangeAspect="1"/>
            </p:cNvSpPr>
            <p:nvPr/>
          </p:nvSpPr>
          <p:spPr>
            <a:xfrm>
              <a:off x="851" y="888"/>
              <a:ext cx="165"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5" name="直接连接符 343242">
              <a:extLst>
                <a:ext uri="{FF2B5EF4-FFF2-40B4-BE49-F238E27FC236}">
                  <a16:creationId xmlns:a16="http://schemas.microsoft.com/office/drawing/2014/main" id="{68836AAE-EE3C-7580-F2E5-684BD81F9B93}"/>
                </a:ext>
              </a:extLst>
            </p:cNvPr>
            <p:cNvSpPr>
              <a:spLocks noChangeAspect="1"/>
            </p:cNvSpPr>
            <p:nvPr/>
          </p:nvSpPr>
          <p:spPr>
            <a:xfrm>
              <a:off x="851" y="764"/>
              <a:ext cx="246"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6" name="直接连接符 343243">
              <a:extLst>
                <a:ext uri="{FF2B5EF4-FFF2-40B4-BE49-F238E27FC236}">
                  <a16:creationId xmlns:a16="http://schemas.microsoft.com/office/drawing/2014/main" id="{D30FF110-7E07-7050-6F9E-DAFE5514FB9E}"/>
                </a:ext>
              </a:extLst>
            </p:cNvPr>
            <p:cNvSpPr>
              <a:spLocks noChangeAspect="1"/>
            </p:cNvSpPr>
            <p:nvPr/>
          </p:nvSpPr>
          <p:spPr>
            <a:xfrm>
              <a:off x="851" y="1471"/>
              <a:ext cx="230"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7" name="直接连接符 343244">
              <a:extLst>
                <a:ext uri="{FF2B5EF4-FFF2-40B4-BE49-F238E27FC236}">
                  <a16:creationId xmlns:a16="http://schemas.microsoft.com/office/drawing/2014/main" id="{69B110AB-DB7A-B351-9414-AA0B9F7FB999}"/>
                </a:ext>
              </a:extLst>
            </p:cNvPr>
            <p:cNvSpPr>
              <a:spLocks noChangeAspect="1"/>
            </p:cNvSpPr>
            <p:nvPr/>
          </p:nvSpPr>
          <p:spPr>
            <a:xfrm flipH="1" flipV="1">
              <a:off x="180" y="1417"/>
              <a:ext cx="54" cy="5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8" name="直接连接符 343245">
              <a:extLst>
                <a:ext uri="{FF2B5EF4-FFF2-40B4-BE49-F238E27FC236}">
                  <a16:creationId xmlns:a16="http://schemas.microsoft.com/office/drawing/2014/main" id="{05AD700F-C7D8-E7E1-A20D-C01CE2F15DDA}"/>
                </a:ext>
              </a:extLst>
            </p:cNvPr>
            <p:cNvSpPr>
              <a:spLocks noChangeAspect="1"/>
            </p:cNvSpPr>
            <p:nvPr/>
          </p:nvSpPr>
          <p:spPr>
            <a:xfrm flipH="1" flipV="1">
              <a:off x="190" y="1347"/>
              <a:ext cx="123" cy="12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9" name="直接连接符 343246">
              <a:extLst>
                <a:ext uri="{FF2B5EF4-FFF2-40B4-BE49-F238E27FC236}">
                  <a16:creationId xmlns:a16="http://schemas.microsoft.com/office/drawing/2014/main" id="{33A6AB70-415A-3AA4-5A44-52501F0E2A7F}"/>
                </a:ext>
              </a:extLst>
            </p:cNvPr>
            <p:cNvSpPr>
              <a:spLocks noChangeAspect="1"/>
            </p:cNvSpPr>
            <p:nvPr/>
          </p:nvSpPr>
          <p:spPr>
            <a:xfrm flipH="1" flipV="1">
              <a:off x="236" y="1314"/>
              <a:ext cx="157" cy="15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0" name="直接连接符 343247">
              <a:extLst>
                <a:ext uri="{FF2B5EF4-FFF2-40B4-BE49-F238E27FC236}">
                  <a16:creationId xmlns:a16="http://schemas.microsoft.com/office/drawing/2014/main" id="{B96BCC49-C9EB-E131-AEE2-999503CF846C}"/>
                </a:ext>
              </a:extLst>
            </p:cNvPr>
            <p:cNvSpPr>
              <a:spLocks noChangeAspect="1"/>
            </p:cNvSpPr>
            <p:nvPr/>
          </p:nvSpPr>
          <p:spPr>
            <a:xfrm flipH="1" flipV="1">
              <a:off x="313" y="1312"/>
              <a:ext cx="159" cy="15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1" name="直接连接符 343248">
              <a:extLst>
                <a:ext uri="{FF2B5EF4-FFF2-40B4-BE49-F238E27FC236}">
                  <a16:creationId xmlns:a16="http://schemas.microsoft.com/office/drawing/2014/main" id="{57BBD8FB-D931-6653-3C7A-D31647B994A5}"/>
                </a:ext>
              </a:extLst>
            </p:cNvPr>
            <p:cNvSpPr>
              <a:spLocks noChangeAspect="1"/>
            </p:cNvSpPr>
            <p:nvPr/>
          </p:nvSpPr>
          <p:spPr>
            <a:xfrm flipH="1" flipV="1">
              <a:off x="392" y="1312"/>
              <a:ext cx="159" cy="15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2" name="直接连接符 343249">
              <a:extLst>
                <a:ext uri="{FF2B5EF4-FFF2-40B4-BE49-F238E27FC236}">
                  <a16:creationId xmlns:a16="http://schemas.microsoft.com/office/drawing/2014/main" id="{F31FF04E-FA3D-A7EE-CC33-5D507F1F28B9}"/>
                </a:ext>
              </a:extLst>
            </p:cNvPr>
            <p:cNvSpPr>
              <a:spLocks noChangeAspect="1"/>
            </p:cNvSpPr>
            <p:nvPr/>
          </p:nvSpPr>
          <p:spPr>
            <a:xfrm flipH="1" flipV="1">
              <a:off x="448" y="1289"/>
              <a:ext cx="127" cy="12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3" name="直接连接符 343250">
              <a:extLst>
                <a:ext uri="{FF2B5EF4-FFF2-40B4-BE49-F238E27FC236}">
                  <a16:creationId xmlns:a16="http://schemas.microsoft.com/office/drawing/2014/main" id="{94EE0730-495D-4B9F-8FB8-DA91A2616E35}"/>
                </a:ext>
              </a:extLst>
            </p:cNvPr>
            <p:cNvSpPr>
              <a:spLocks noChangeAspect="1"/>
            </p:cNvSpPr>
            <p:nvPr/>
          </p:nvSpPr>
          <p:spPr>
            <a:xfrm flipH="1" flipV="1">
              <a:off x="467" y="1229"/>
              <a:ext cx="115" cy="11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4" name="直接连接符 343251">
              <a:extLst>
                <a:ext uri="{FF2B5EF4-FFF2-40B4-BE49-F238E27FC236}">
                  <a16:creationId xmlns:a16="http://schemas.microsoft.com/office/drawing/2014/main" id="{AC38BFB1-1BEA-AD3D-A476-D5F4A56064B1}"/>
                </a:ext>
              </a:extLst>
            </p:cNvPr>
            <p:cNvSpPr>
              <a:spLocks noChangeAspect="1"/>
            </p:cNvSpPr>
            <p:nvPr/>
          </p:nvSpPr>
          <p:spPr>
            <a:xfrm flipH="1" flipV="1">
              <a:off x="474" y="1156"/>
              <a:ext cx="114" cy="11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5" name="直接连接符 343252">
              <a:extLst>
                <a:ext uri="{FF2B5EF4-FFF2-40B4-BE49-F238E27FC236}">
                  <a16:creationId xmlns:a16="http://schemas.microsoft.com/office/drawing/2014/main" id="{A07A34CE-CD0B-2439-8AFD-35615E1BA504}"/>
                </a:ext>
              </a:extLst>
            </p:cNvPr>
            <p:cNvSpPr>
              <a:spLocks noChangeAspect="1"/>
            </p:cNvSpPr>
            <p:nvPr/>
          </p:nvSpPr>
          <p:spPr>
            <a:xfrm flipH="1" flipV="1">
              <a:off x="480" y="1083"/>
              <a:ext cx="114" cy="11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6" name="直接连接符 343253">
              <a:extLst>
                <a:ext uri="{FF2B5EF4-FFF2-40B4-BE49-F238E27FC236}">
                  <a16:creationId xmlns:a16="http://schemas.microsoft.com/office/drawing/2014/main" id="{EDB6F6BE-0231-4BD4-D920-87FDAE3BF36B}"/>
                </a:ext>
              </a:extLst>
            </p:cNvPr>
            <p:cNvSpPr>
              <a:spLocks noChangeAspect="1"/>
            </p:cNvSpPr>
            <p:nvPr/>
          </p:nvSpPr>
          <p:spPr>
            <a:xfrm flipH="1" flipV="1">
              <a:off x="486" y="1010"/>
              <a:ext cx="115" cy="11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7" name="直接连接符 343254">
              <a:extLst>
                <a:ext uri="{FF2B5EF4-FFF2-40B4-BE49-F238E27FC236}">
                  <a16:creationId xmlns:a16="http://schemas.microsoft.com/office/drawing/2014/main" id="{2960DBE3-A3F5-16EF-C43B-4577D07DE17C}"/>
                </a:ext>
              </a:extLst>
            </p:cNvPr>
            <p:cNvSpPr>
              <a:spLocks noChangeAspect="1"/>
            </p:cNvSpPr>
            <p:nvPr/>
          </p:nvSpPr>
          <p:spPr>
            <a:xfrm flipH="1" flipV="1">
              <a:off x="493" y="937"/>
              <a:ext cx="114" cy="11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8" name="直接连接符 343255">
              <a:extLst>
                <a:ext uri="{FF2B5EF4-FFF2-40B4-BE49-F238E27FC236}">
                  <a16:creationId xmlns:a16="http://schemas.microsoft.com/office/drawing/2014/main" id="{2F457E51-1FFE-387C-B24C-E20076CDBBC0}"/>
                </a:ext>
              </a:extLst>
            </p:cNvPr>
            <p:cNvSpPr>
              <a:spLocks noChangeAspect="1"/>
            </p:cNvSpPr>
            <p:nvPr/>
          </p:nvSpPr>
          <p:spPr>
            <a:xfrm flipH="1" flipV="1">
              <a:off x="499" y="864"/>
              <a:ext cx="114" cy="11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9" name="直接连接符 343256">
              <a:extLst>
                <a:ext uri="{FF2B5EF4-FFF2-40B4-BE49-F238E27FC236}">
                  <a16:creationId xmlns:a16="http://schemas.microsoft.com/office/drawing/2014/main" id="{C92DA879-FDCC-774A-D437-64949F2960F6}"/>
                </a:ext>
              </a:extLst>
            </p:cNvPr>
            <p:cNvSpPr>
              <a:spLocks noChangeAspect="1"/>
            </p:cNvSpPr>
            <p:nvPr/>
          </p:nvSpPr>
          <p:spPr>
            <a:xfrm flipH="1" flipV="1">
              <a:off x="1126" y="1412"/>
              <a:ext cx="59" cy="5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0" name="直接连接符 343257">
              <a:extLst>
                <a:ext uri="{FF2B5EF4-FFF2-40B4-BE49-F238E27FC236}">
                  <a16:creationId xmlns:a16="http://schemas.microsoft.com/office/drawing/2014/main" id="{F0EAA481-83B5-BA7B-01A8-A5D08370A6F8}"/>
                </a:ext>
              </a:extLst>
            </p:cNvPr>
            <p:cNvSpPr>
              <a:spLocks noChangeAspect="1"/>
            </p:cNvSpPr>
            <p:nvPr/>
          </p:nvSpPr>
          <p:spPr>
            <a:xfrm flipH="1" flipV="1">
              <a:off x="521" y="806"/>
              <a:ext cx="109" cy="11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1" name="直接连接符 343258">
              <a:extLst>
                <a:ext uri="{FF2B5EF4-FFF2-40B4-BE49-F238E27FC236}">
                  <a16:creationId xmlns:a16="http://schemas.microsoft.com/office/drawing/2014/main" id="{F3197156-EDD9-1422-0B93-4B8DE6E23391}"/>
                </a:ext>
              </a:extLst>
            </p:cNvPr>
            <p:cNvSpPr>
              <a:spLocks noChangeAspect="1"/>
            </p:cNvSpPr>
            <p:nvPr/>
          </p:nvSpPr>
          <p:spPr>
            <a:xfrm flipH="1" flipV="1">
              <a:off x="1119" y="1325"/>
              <a:ext cx="146" cy="14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2" name="直接连接符 343259">
              <a:extLst>
                <a:ext uri="{FF2B5EF4-FFF2-40B4-BE49-F238E27FC236}">
                  <a16:creationId xmlns:a16="http://schemas.microsoft.com/office/drawing/2014/main" id="{77E577A4-A200-6230-D0F6-F99525ACEDC0}"/>
                </a:ext>
              </a:extLst>
            </p:cNvPr>
            <p:cNvSpPr>
              <a:spLocks noChangeAspect="1"/>
            </p:cNvSpPr>
            <p:nvPr/>
          </p:nvSpPr>
          <p:spPr>
            <a:xfrm flipH="1" flipV="1">
              <a:off x="566" y="772"/>
              <a:ext cx="116" cy="11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3" name="直接连接符 343260">
              <a:extLst>
                <a:ext uri="{FF2B5EF4-FFF2-40B4-BE49-F238E27FC236}">
                  <a16:creationId xmlns:a16="http://schemas.microsoft.com/office/drawing/2014/main" id="{AA36383A-778F-EC41-0BAE-0BFB4DAB227C}"/>
                </a:ext>
              </a:extLst>
            </p:cNvPr>
            <p:cNvSpPr>
              <a:spLocks noChangeAspect="1"/>
            </p:cNvSpPr>
            <p:nvPr/>
          </p:nvSpPr>
          <p:spPr>
            <a:xfrm flipH="1" flipV="1">
              <a:off x="1111" y="1238"/>
              <a:ext cx="233" cy="23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4" name="直接连接符 343261">
              <a:extLst>
                <a:ext uri="{FF2B5EF4-FFF2-40B4-BE49-F238E27FC236}">
                  <a16:creationId xmlns:a16="http://schemas.microsoft.com/office/drawing/2014/main" id="{4E99B896-0B37-3FC0-9B1C-F475BF07362E}"/>
                </a:ext>
              </a:extLst>
            </p:cNvPr>
            <p:cNvSpPr>
              <a:spLocks noChangeAspect="1"/>
            </p:cNvSpPr>
            <p:nvPr/>
          </p:nvSpPr>
          <p:spPr>
            <a:xfrm flipH="1" flipV="1">
              <a:off x="638" y="764"/>
              <a:ext cx="123" cy="12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5" name="直接连接符 343262">
              <a:extLst>
                <a:ext uri="{FF2B5EF4-FFF2-40B4-BE49-F238E27FC236}">
                  <a16:creationId xmlns:a16="http://schemas.microsoft.com/office/drawing/2014/main" id="{88CDC68A-DEA0-C730-7546-0FF9EB86C9BB}"/>
                </a:ext>
              </a:extLst>
            </p:cNvPr>
            <p:cNvSpPr>
              <a:spLocks noChangeAspect="1"/>
            </p:cNvSpPr>
            <p:nvPr/>
          </p:nvSpPr>
          <p:spPr>
            <a:xfrm flipH="1" flipV="1">
              <a:off x="1104" y="1151"/>
              <a:ext cx="319" cy="32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6" name="直接连接符 343263">
              <a:extLst>
                <a:ext uri="{FF2B5EF4-FFF2-40B4-BE49-F238E27FC236}">
                  <a16:creationId xmlns:a16="http://schemas.microsoft.com/office/drawing/2014/main" id="{B31D1B06-EB46-CC0C-2D94-475C302D7312}"/>
                </a:ext>
              </a:extLst>
            </p:cNvPr>
            <p:cNvSpPr>
              <a:spLocks noChangeAspect="1"/>
            </p:cNvSpPr>
            <p:nvPr/>
          </p:nvSpPr>
          <p:spPr>
            <a:xfrm flipH="1" flipV="1">
              <a:off x="716" y="764"/>
              <a:ext cx="124" cy="12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7" name="直接连接符 343264">
              <a:extLst>
                <a:ext uri="{FF2B5EF4-FFF2-40B4-BE49-F238E27FC236}">
                  <a16:creationId xmlns:a16="http://schemas.microsoft.com/office/drawing/2014/main" id="{40294216-2131-D502-4F7C-9698EC95F0F3}"/>
                </a:ext>
              </a:extLst>
            </p:cNvPr>
            <p:cNvSpPr>
              <a:spLocks noChangeAspect="1"/>
            </p:cNvSpPr>
            <p:nvPr/>
          </p:nvSpPr>
          <p:spPr>
            <a:xfrm flipH="1" flipV="1">
              <a:off x="1343" y="1312"/>
              <a:ext cx="159" cy="15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8" name="直接连接符 343265">
              <a:extLst>
                <a:ext uri="{FF2B5EF4-FFF2-40B4-BE49-F238E27FC236}">
                  <a16:creationId xmlns:a16="http://schemas.microsoft.com/office/drawing/2014/main" id="{749CF3FD-0A52-0B44-B6FB-7DDA446190AE}"/>
                </a:ext>
              </a:extLst>
            </p:cNvPr>
            <p:cNvSpPr>
              <a:spLocks noChangeAspect="1"/>
            </p:cNvSpPr>
            <p:nvPr/>
          </p:nvSpPr>
          <p:spPr>
            <a:xfrm flipH="1" flipV="1">
              <a:off x="796" y="764"/>
              <a:ext cx="55" cy="5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9" name="直接连接符 343266">
              <a:extLst>
                <a:ext uri="{FF2B5EF4-FFF2-40B4-BE49-F238E27FC236}">
                  <a16:creationId xmlns:a16="http://schemas.microsoft.com/office/drawing/2014/main" id="{5FBB92C7-EC46-D2E3-907F-34CC2B996160}"/>
                </a:ext>
              </a:extLst>
            </p:cNvPr>
            <p:cNvSpPr>
              <a:spLocks noChangeAspect="1"/>
            </p:cNvSpPr>
            <p:nvPr/>
          </p:nvSpPr>
          <p:spPr>
            <a:xfrm flipH="1" flipV="1">
              <a:off x="1096" y="1064"/>
              <a:ext cx="136" cy="13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0" name="直接连接符 343267">
              <a:extLst>
                <a:ext uri="{FF2B5EF4-FFF2-40B4-BE49-F238E27FC236}">
                  <a16:creationId xmlns:a16="http://schemas.microsoft.com/office/drawing/2014/main" id="{392DAF2C-7BC5-D170-C7F9-F1A96B2518B0}"/>
                </a:ext>
              </a:extLst>
            </p:cNvPr>
            <p:cNvSpPr>
              <a:spLocks noChangeAspect="1"/>
            </p:cNvSpPr>
            <p:nvPr/>
          </p:nvSpPr>
          <p:spPr>
            <a:xfrm flipH="1" flipV="1">
              <a:off x="851" y="819"/>
              <a:ext cx="69" cy="69"/>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1" name="直接连接符 343268">
              <a:extLst>
                <a:ext uri="{FF2B5EF4-FFF2-40B4-BE49-F238E27FC236}">
                  <a16:creationId xmlns:a16="http://schemas.microsoft.com/office/drawing/2014/main" id="{12F6F708-A4B4-0C42-1498-8EAD021FFFBC}"/>
                </a:ext>
              </a:extLst>
            </p:cNvPr>
            <p:cNvSpPr>
              <a:spLocks noChangeAspect="1"/>
            </p:cNvSpPr>
            <p:nvPr/>
          </p:nvSpPr>
          <p:spPr>
            <a:xfrm flipH="1" flipV="1">
              <a:off x="1423" y="1312"/>
              <a:ext cx="99" cy="10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2" name="直接连接符 343269">
              <a:extLst>
                <a:ext uri="{FF2B5EF4-FFF2-40B4-BE49-F238E27FC236}">
                  <a16:creationId xmlns:a16="http://schemas.microsoft.com/office/drawing/2014/main" id="{6BD2BFC7-AD8D-87D5-589A-3B735F1DDEF3}"/>
                </a:ext>
              </a:extLst>
            </p:cNvPr>
            <p:cNvSpPr>
              <a:spLocks noChangeAspect="1"/>
            </p:cNvSpPr>
            <p:nvPr/>
          </p:nvSpPr>
          <p:spPr>
            <a:xfrm flipH="1" flipV="1">
              <a:off x="875" y="764"/>
              <a:ext cx="124" cy="12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3" name="直接连接符 343270">
              <a:extLst>
                <a:ext uri="{FF2B5EF4-FFF2-40B4-BE49-F238E27FC236}">
                  <a16:creationId xmlns:a16="http://schemas.microsoft.com/office/drawing/2014/main" id="{355604FC-5AF8-57BD-98BD-78DAAAEC4398}"/>
                </a:ext>
              </a:extLst>
            </p:cNvPr>
            <p:cNvSpPr>
              <a:spLocks noChangeAspect="1"/>
            </p:cNvSpPr>
            <p:nvPr/>
          </p:nvSpPr>
          <p:spPr>
            <a:xfrm flipH="1" flipV="1">
              <a:off x="1088" y="977"/>
              <a:ext cx="136" cy="13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4" name="直接连接符 343271">
              <a:extLst>
                <a:ext uri="{FF2B5EF4-FFF2-40B4-BE49-F238E27FC236}">
                  <a16:creationId xmlns:a16="http://schemas.microsoft.com/office/drawing/2014/main" id="{52989836-5203-EB61-1372-77C7C718182F}"/>
                </a:ext>
              </a:extLst>
            </p:cNvPr>
            <p:cNvSpPr>
              <a:spLocks noChangeAspect="1"/>
            </p:cNvSpPr>
            <p:nvPr/>
          </p:nvSpPr>
          <p:spPr>
            <a:xfrm flipH="1" flipV="1">
              <a:off x="955" y="764"/>
              <a:ext cx="261" cy="26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5" name="直接连接符 343272">
              <a:extLst>
                <a:ext uri="{FF2B5EF4-FFF2-40B4-BE49-F238E27FC236}">
                  <a16:creationId xmlns:a16="http://schemas.microsoft.com/office/drawing/2014/main" id="{ABE90300-D31A-E68F-21E9-51E572E89653}"/>
                </a:ext>
              </a:extLst>
            </p:cNvPr>
            <p:cNvSpPr>
              <a:spLocks noChangeAspect="1"/>
            </p:cNvSpPr>
            <p:nvPr/>
          </p:nvSpPr>
          <p:spPr>
            <a:xfrm flipH="1" flipV="1">
              <a:off x="1034" y="764"/>
              <a:ext cx="175" cy="17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6" name="直接连接符 343273">
              <a:extLst>
                <a:ext uri="{FF2B5EF4-FFF2-40B4-BE49-F238E27FC236}">
                  <a16:creationId xmlns:a16="http://schemas.microsoft.com/office/drawing/2014/main" id="{FBB486D1-DBB3-9AA6-969E-392B03F8498D}"/>
                </a:ext>
              </a:extLst>
            </p:cNvPr>
            <p:cNvSpPr>
              <a:spLocks noChangeAspect="1"/>
            </p:cNvSpPr>
            <p:nvPr/>
          </p:nvSpPr>
          <p:spPr>
            <a:xfrm flipH="1" flipV="1">
              <a:off x="1115" y="766"/>
              <a:ext cx="86" cy="8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7" name="任意多边形 343274">
              <a:extLst>
                <a:ext uri="{FF2B5EF4-FFF2-40B4-BE49-F238E27FC236}">
                  <a16:creationId xmlns:a16="http://schemas.microsoft.com/office/drawing/2014/main" id="{5A6D35DF-749F-FBC8-9558-9ED954B147A7}"/>
                </a:ext>
              </a:extLst>
            </p:cNvPr>
            <p:cNvSpPr>
              <a:spLocks noChangeAspect="1"/>
            </p:cNvSpPr>
            <p:nvPr/>
          </p:nvSpPr>
          <p:spPr>
            <a:xfrm>
              <a:off x="180" y="1312"/>
              <a:ext cx="71" cy="71"/>
            </a:xfrm>
            <a:custGeom>
              <a:avLst/>
              <a:gdLst/>
              <a:ahLst/>
              <a:cxnLst/>
              <a:rect l="0" t="0" r="0" b="0"/>
              <a:pathLst>
                <a:path w="623" h="624">
                  <a:moveTo>
                    <a:pt x="623" y="0"/>
                  </a:moveTo>
                  <a:lnTo>
                    <a:pt x="591" y="1"/>
                  </a:lnTo>
                  <a:lnTo>
                    <a:pt x="560" y="3"/>
                  </a:lnTo>
                  <a:lnTo>
                    <a:pt x="528" y="8"/>
                  </a:lnTo>
                  <a:lnTo>
                    <a:pt x="498" y="12"/>
                  </a:lnTo>
                  <a:lnTo>
                    <a:pt x="467" y="19"/>
                  </a:lnTo>
                  <a:lnTo>
                    <a:pt x="436" y="29"/>
                  </a:lnTo>
                  <a:lnTo>
                    <a:pt x="407" y="39"/>
                  </a:lnTo>
                  <a:lnTo>
                    <a:pt x="378" y="51"/>
                  </a:lnTo>
                  <a:lnTo>
                    <a:pt x="349" y="64"/>
                  </a:lnTo>
                  <a:lnTo>
                    <a:pt x="321" y="78"/>
                  </a:lnTo>
                  <a:lnTo>
                    <a:pt x="294" y="94"/>
                  </a:lnTo>
                  <a:lnTo>
                    <a:pt x="267" y="112"/>
                  </a:lnTo>
                  <a:lnTo>
                    <a:pt x="241" y="130"/>
                  </a:lnTo>
                  <a:lnTo>
                    <a:pt x="217" y="150"/>
                  </a:lnTo>
                  <a:lnTo>
                    <a:pt x="194" y="171"/>
                  </a:lnTo>
                  <a:lnTo>
                    <a:pt x="171" y="194"/>
                  </a:lnTo>
                  <a:lnTo>
                    <a:pt x="150" y="218"/>
                  </a:lnTo>
                  <a:lnTo>
                    <a:pt x="131" y="242"/>
                  </a:lnTo>
                  <a:lnTo>
                    <a:pt x="112" y="267"/>
                  </a:lnTo>
                  <a:lnTo>
                    <a:pt x="94" y="294"/>
                  </a:lnTo>
                  <a:lnTo>
                    <a:pt x="78" y="320"/>
                  </a:lnTo>
                  <a:lnTo>
                    <a:pt x="64" y="348"/>
                  </a:lnTo>
                  <a:lnTo>
                    <a:pt x="51" y="378"/>
                  </a:lnTo>
                  <a:lnTo>
                    <a:pt x="40" y="407"/>
                  </a:lnTo>
                  <a:lnTo>
                    <a:pt x="29" y="437"/>
                  </a:lnTo>
                  <a:lnTo>
                    <a:pt x="20" y="467"/>
                  </a:lnTo>
                  <a:lnTo>
                    <a:pt x="13" y="498"/>
                  </a:lnTo>
                  <a:lnTo>
                    <a:pt x="7" y="529"/>
                  </a:lnTo>
                  <a:lnTo>
                    <a:pt x="3" y="561"/>
                  </a:lnTo>
                  <a:lnTo>
                    <a:pt x="1" y="592"/>
                  </a:lnTo>
                  <a:lnTo>
                    <a:pt x="0" y="624"/>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238" name="组合 343275">
              <a:extLst>
                <a:ext uri="{FF2B5EF4-FFF2-40B4-BE49-F238E27FC236}">
                  <a16:creationId xmlns:a16="http://schemas.microsoft.com/office/drawing/2014/main" id="{4E1D4B22-14F5-FDE0-5EC8-08F0FF79008C}"/>
                </a:ext>
              </a:extLst>
            </p:cNvPr>
            <p:cNvGrpSpPr>
              <a:grpSpLocks noChangeAspect="1"/>
            </p:cNvGrpSpPr>
            <p:nvPr/>
          </p:nvGrpSpPr>
          <p:grpSpPr>
            <a:xfrm>
              <a:off x="851" y="679"/>
              <a:ext cx="0" cy="883"/>
              <a:chOff x="1709" y="2003"/>
              <a:chExt cx="1" cy="1113"/>
            </a:xfrm>
          </p:grpSpPr>
          <p:sp>
            <p:nvSpPr>
              <p:cNvPr id="259" name="直接连接符 343276">
                <a:extLst>
                  <a:ext uri="{FF2B5EF4-FFF2-40B4-BE49-F238E27FC236}">
                    <a16:creationId xmlns:a16="http://schemas.microsoft.com/office/drawing/2014/main" id="{867AD3EA-67BE-AE00-0DC9-DD0D27258D4E}"/>
                  </a:ext>
                </a:extLst>
              </p:cNvPr>
              <p:cNvSpPr>
                <a:spLocks noChangeAspect="1"/>
              </p:cNvSpPr>
              <p:nvPr/>
            </p:nvSpPr>
            <p:spPr>
              <a:xfrm>
                <a:off x="1709" y="2003"/>
                <a:ext cx="1" cy="28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0" name="直接连接符 343277">
                <a:extLst>
                  <a:ext uri="{FF2B5EF4-FFF2-40B4-BE49-F238E27FC236}">
                    <a16:creationId xmlns:a16="http://schemas.microsoft.com/office/drawing/2014/main" id="{D7DDE8BC-A1A2-5D99-12D9-98ABCDCD7077}"/>
                  </a:ext>
                </a:extLst>
              </p:cNvPr>
              <p:cNvSpPr>
                <a:spLocks noChangeAspect="1"/>
              </p:cNvSpPr>
              <p:nvPr/>
            </p:nvSpPr>
            <p:spPr>
              <a:xfrm>
                <a:off x="1709" y="2337"/>
                <a:ext cx="1" cy="4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1" name="直接连接符 343278">
                <a:extLst>
                  <a:ext uri="{FF2B5EF4-FFF2-40B4-BE49-F238E27FC236}">
                    <a16:creationId xmlns:a16="http://schemas.microsoft.com/office/drawing/2014/main" id="{0AEC3FD0-1701-5F7A-C209-E6EAA0AA7E36}"/>
                  </a:ext>
                </a:extLst>
              </p:cNvPr>
              <p:cNvSpPr>
                <a:spLocks noChangeAspect="1"/>
              </p:cNvSpPr>
              <p:nvPr/>
            </p:nvSpPr>
            <p:spPr>
              <a:xfrm>
                <a:off x="1709" y="2426"/>
                <a:ext cx="1" cy="267"/>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2" name="直接连接符 343279">
                <a:extLst>
                  <a:ext uri="{FF2B5EF4-FFF2-40B4-BE49-F238E27FC236}">
                    <a16:creationId xmlns:a16="http://schemas.microsoft.com/office/drawing/2014/main" id="{8CE80E78-FC47-BCB6-325F-117A742CB3D8}"/>
                  </a:ext>
                </a:extLst>
              </p:cNvPr>
              <p:cNvSpPr>
                <a:spLocks noChangeAspect="1"/>
              </p:cNvSpPr>
              <p:nvPr/>
            </p:nvSpPr>
            <p:spPr>
              <a:xfrm>
                <a:off x="1709" y="2737"/>
                <a:ext cx="1" cy="4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3" name="直接连接符 343280">
                <a:extLst>
                  <a:ext uri="{FF2B5EF4-FFF2-40B4-BE49-F238E27FC236}">
                    <a16:creationId xmlns:a16="http://schemas.microsoft.com/office/drawing/2014/main" id="{31336D56-4512-ED10-5EE0-2D71A7E65165}"/>
                  </a:ext>
                </a:extLst>
              </p:cNvPr>
              <p:cNvSpPr>
                <a:spLocks noChangeAspect="1"/>
              </p:cNvSpPr>
              <p:nvPr/>
            </p:nvSpPr>
            <p:spPr>
              <a:xfrm>
                <a:off x="1709" y="2827"/>
                <a:ext cx="1" cy="28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239" name="直接连接符 343281">
              <a:extLst>
                <a:ext uri="{FF2B5EF4-FFF2-40B4-BE49-F238E27FC236}">
                  <a16:creationId xmlns:a16="http://schemas.microsoft.com/office/drawing/2014/main" id="{A4E55D56-8605-F84E-21F3-A32E62468D94}"/>
                </a:ext>
              </a:extLst>
            </p:cNvPr>
            <p:cNvSpPr>
              <a:spLocks noChangeAspect="1"/>
            </p:cNvSpPr>
            <p:nvPr/>
          </p:nvSpPr>
          <p:spPr>
            <a:xfrm flipV="1">
              <a:off x="570" y="953"/>
              <a:ext cx="46" cy="518"/>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0" name="直接连接符 343282">
              <a:extLst>
                <a:ext uri="{FF2B5EF4-FFF2-40B4-BE49-F238E27FC236}">
                  <a16:creationId xmlns:a16="http://schemas.microsoft.com/office/drawing/2014/main" id="{30C5452B-CEB4-0B84-B499-2DE4A7475468}"/>
                </a:ext>
              </a:extLst>
            </p:cNvPr>
            <p:cNvSpPr>
              <a:spLocks noChangeAspect="1"/>
            </p:cNvSpPr>
            <p:nvPr/>
          </p:nvSpPr>
          <p:spPr>
            <a:xfrm flipH="1">
              <a:off x="180" y="1471"/>
              <a:ext cx="441"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1" name="直接连接符 343283">
              <a:extLst>
                <a:ext uri="{FF2B5EF4-FFF2-40B4-BE49-F238E27FC236}">
                  <a16:creationId xmlns:a16="http://schemas.microsoft.com/office/drawing/2014/main" id="{73E897DB-2F37-C6DC-A0D3-55CA1E8CFE79}"/>
                </a:ext>
              </a:extLst>
            </p:cNvPr>
            <p:cNvSpPr>
              <a:spLocks noChangeAspect="1"/>
            </p:cNvSpPr>
            <p:nvPr/>
          </p:nvSpPr>
          <p:spPr>
            <a:xfrm flipV="1">
              <a:off x="180" y="1383"/>
              <a:ext cx="1" cy="88"/>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2" name="直接连接符 343284">
              <a:extLst>
                <a:ext uri="{FF2B5EF4-FFF2-40B4-BE49-F238E27FC236}">
                  <a16:creationId xmlns:a16="http://schemas.microsoft.com/office/drawing/2014/main" id="{D82AF313-E239-C792-030E-21C7720B7483}"/>
                </a:ext>
              </a:extLst>
            </p:cNvPr>
            <p:cNvSpPr>
              <a:spLocks noChangeAspect="1"/>
            </p:cNvSpPr>
            <p:nvPr/>
          </p:nvSpPr>
          <p:spPr>
            <a:xfrm flipH="1">
              <a:off x="621" y="1471"/>
              <a:ext cx="230"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3" name="直接连接符 343285">
              <a:extLst>
                <a:ext uri="{FF2B5EF4-FFF2-40B4-BE49-F238E27FC236}">
                  <a16:creationId xmlns:a16="http://schemas.microsoft.com/office/drawing/2014/main" id="{F99C8B64-A5DC-12A4-2B4F-E694442E3CBE}"/>
                </a:ext>
              </a:extLst>
            </p:cNvPr>
            <p:cNvSpPr>
              <a:spLocks noChangeAspect="1"/>
            </p:cNvSpPr>
            <p:nvPr/>
          </p:nvSpPr>
          <p:spPr>
            <a:xfrm>
              <a:off x="251" y="1312"/>
              <a:ext cx="145"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4" name="直接连接符 343286">
              <a:extLst>
                <a:ext uri="{FF2B5EF4-FFF2-40B4-BE49-F238E27FC236}">
                  <a16:creationId xmlns:a16="http://schemas.microsoft.com/office/drawing/2014/main" id="{05A9089A-25A2-7FF2-A406-9BA2CB65255C}"/>
                </a:ext>
              </a:extLst>
            </p:cNvPr>
            <p:cNvSpPr>
              <a:spLocks noChangeAspect="1"/>
            </p:cNvSpPr>
            <p:nvPr/>
          </p:nvSpPr>
          <p:spPr>
            <a:xfrm flipH="1">
              <a:off x="466" y="861"/>
              <a:ext cx="34" cy="386"/>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5" name="任意多边形 343287">
              <a:extLst>
                <a:ext uri="{FF2B5EF4-FFF2-40B4-BE49-F238E27FC236}">
                  <a16:creationId xmlns:a16="http://schemas.microsoft.com/office/drawing/2014/main" id="{4E3C0FA1-3E6F-B4F8-E57D-8580C6900353}"/>
                </a:ext>
              </a:extLst>
            </p:cNvPr>
            <p:cNvSpPr>
              <a:spLocks noChangeAspect="1"/>
            </p:cNvSpPr>
            <p:nvPr/>
          </p:nvSpPr>
          <p:spPr>
            <a:xfrm>
              <a:off x="616" y="888"/>
              <a:ext cx="70" cy="65"/>
            </a:xfrm>
            <a:custGeom>
              <a:avLst/>
              <a:gdLst/>
              <a:ahLst/>
              <a:cxnLst/>
              <a:rect l="0" t="0" r="0" b="0"/>
              <a:pathLst>
                <a:path w="621" h="570">
                  <a:moveTo>
                    <a:pt x="621" y="0"/>
                  </a:moveTo>
                  <a:lnTo>
                    <a:pt x="588" y="1"/>
                  </a:lnTo>
                  <a:lnTo>
                    <a:pt x="557" y="4"/>
                  </a:lnTo>
                  <a:lnTo>
                    <a:pt x="525" y="7"/>
                  </a:lnTo>
                  <a:lnTo>
                    <a:pt x="494" y="13"/>
                  </a:lnTo>
                  <a:lnTo>
                    <a:pt x="463" y="20"/>
                  </a:lnTo>
                  <a:lnTo>
                    <a:pt x="432" y="29"/>
                  </a:lnTo>
                  <a:lnTo>
                    <a:pt x="403" y="40"/>
                  </a:lnTo>
                  <a:lnTo>
                    <a:pt x="372" y="52"/>
                  </a:lnTo>
                  <a:lnTo>
                    <a:pt x="344" y="66"/>
                  </a:lnTo>
                  <a:lnTo>
                    <a:pt x="315" y="80"/>
                  </a:lnTo>
                  <a:lnTo>
                    <a:pt x="288" y="96"/>
                  </a:lnTo>
                  <a:lnTo>
                    <a:pt x="261" y="113"/>
                  </a:lnTo>
                  <a:lnTo>
                    <a:pt x="236" y="133"/>
                  </a:lnTo>
                  <a:lnTo>
                    <a:pt x="211" y="153"/>
                  </a:lnTo>
                  <a:lnTo>
                    <a:pt x="188" y="175"/>
                  </a:lnTo>
                  <a:lnTo>
                    <a:pt x="166" y="197"/>
                  </a:lnTo>
                  <a:lnTo>
                    <a:pt x="145" y="222"/>
                  </a:lnTo>
                  <a:lnTo>
                    <a:pt x="125" y="246"/>
                  </a:lnTo>
                  <a:lnTo>
                    <a:pt x="106" y="272"/>
                  </a:lnTo>
                  <a:lnTo>
                    <a:pt x="89" y="299"/>
                  </a:lnTo>
                  <a:lnTo>
                    <a:pt x="72" y="327"/>
                  </a:lnTo>
                  <a:lnTo>
                    <a:pt x="58" y="355"/>
                  </a:lnTo>
                  <a:lnTo>
                    <a:pt x="46" y="384"/>
                  </a:lnTo>
                  <a:lnTo>
                    <a:pt x="34" y="414"/>
                  </a:lnTo>
                  <a:lnTo>
                    <a:pt x="23" y="445"/>
                  </a:lnTo>
                  <a:lnTo>
                    <a:pt x="15" y="475"/>
                  </a:lnTo>
                  <a:lnTo>
                    <a:pt x="8" y="507"/>
                  </a:lnTo>
                  <a:lnTo>
                    <a:pt x="4" y="538"/>
                  </a:lnTo>
                  <a:lnTo>
                    <a:pt x="0" y="57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6" name="任意多边形 343288">
              <a:extLst>
                <a:ext uri="{FF2B5EF4-FFF2-40B4-BE49-F238E27FC236}">
                  <a16:creationId xmlns:a16="http://schemas.microsoft.com/office/drawing/2014/main" id="{0B58FEEC-1004-A006-F04B-B4787EEF9BD3}"/>
                </a:ext>
              </a:extLst>
            </p:cNvPr>
            <p:cNvSpPr>
              <a:spLocks noChangeAspect="1"/>
            </p:cNvSpPr>
            <p:nvPr/>
          </p:nvSpPr>
          <p:spPr>
            <a:xfrm>
              <a:off x="396" y="1247"/>
              <a:ext cx="70" cy="65"/>
            </a:xfrm>
            <a:custGeom>
              <a:avLst/>
              <a:gdLst/>
              <a:ahLst/>
              <a:cxnLst/>
              <a:rect l="0" t="0" r="0" b="0"/>
              <a:pathLst>
                <a:path w="620" h="569">
                  <a:moveTo>
                    <a:pt x="0" y="569"/>
                  </a:moveTo>
                  <a:lnTo>
                    <a:pt x="31" y="569"/>
                  </a:lnTo>
                  <a:lnTo>
                    <a:pt x="63" y="566"/>
                  </a:lnTo>
                  <a:lnTo>
                    <a:pt x="95" y="562"/>
                  </a:lnTo>
                  <a:lnTo>
                    <a:pt x="126" y="556"/>
                  </a:lnTo>
                  <a:lnTo>
                    <a:pt x="157" y="549"/>
                  </a:lnTo>
                  <a:lnTo>
                    <a:pt x="187" y="539"/>
                  </a:lnTo>
                  <a:lnTo>
                    <a:pt x="218" y="529"/>
                  </a:lnTo>
                  <a:lnTo>
                    <a:pt x="247" y="517"/>
                  </a:lnTo>
                  <a:lnTo>
                    <a:pt x="276" y="504"/>
                  </a:lnTo>
                  <a:lnTo>
                    <a:pt x="304" y="489"/>
                  </a:lnTo>
                  <a:lnTo>
                    <a:pt x="332" y="473"/>
                  </a:lnTo>
                  <a:lnTo>
                    <a:pt x="359" y="455"/>
                  </a:lnTo>
                  <a:lnTo>
                    <a:pt x="383" y="436"/>
                  </a:lnTo>
                  <a:lnTo>
                    <a:pt x="408" y="416"/>
                  </a:lnTo>
                  <a:lnTo>
                    <a:pt x="432" y="395"/>
                  </a:lnTo>
                  <a:lnTo>
                    <a:pt x="455" y="371"/>
                  </a:lnTo>
                  <a:lnTo>
                    <a:pt x="476" y="348"/>
                  </a:lnTo>
                  <a:lnTo>
                    <a:pt x="495" y="322"/>
                  </a:lnTo>
                  <a:lnTo>
                    <a:pt x="514" y="297"/>
                  </a:lnTo>
                  <a:lnTo>
                    <a:pt x="532" y="270"/>
                  </a:lnTo>
                  <a:lnTo>
                    <a:pt x="547" y="243"/>
                  </a:lnTo>
                  <a:lnTo>
                    <a:pt x="562" y="214"/>
                  </a:lnTo>
                  <a:lnTo>
                    <a:pt x="575" y="185"/>
                  </a:lnTo>
                  <a:lnTo>
                    <a:pt x="586" y="156"/>
                  </a:lnTo>
                  <a:lnTo>
                    <a:pt x="596" y="125"/>
                  </a:lnTo>
                  <a:lnTo>
                    <a:pt x="604" y="94"/>
                  </a:lnTo>
                  <a:lnTo>
                    <a:pt x="611" y="63"/>
                  </a:lnTo>
                  <a:lnTo>
                    <a:pt x="617" y="32"/>
                  </a:lnTo>
                  <a:lnTo>
                    <a:pt x="62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7" name="任意多边形 343289">
              <a:extLst>
                <a:ext uri="{FF2B5EF4-FFF2-40B4-BE49-F238E27FC236}">
                  <a16:creationId xmlns:a16="http://schemas.microsoft.com/office/drawing/2014/main" id="{5C67F860-BEEC-F3AD-3AB0-6DE6AEAFAFA9}"/>
                </a:ext>
              </a:extLst>
            </p:cNvPr>
            <p:cNvSpPr>
              <a:spLocks noChangeAspect="1"/>
            </p:cNvSpPr>
            <p:nvPr/>
          </p:nvSpPr>
          <p:spPr>
            <a:xfrm>
              <a:off x="500" y="764"/>
              <a:ext cx="105" cy="97"/>
            </a:xfrm>
            <a:custGeom>
              <a:avLst/>
              <a:gdLst/>
              <a:ahLst/>
              <a:cxnLst/>
              <a:rect l="0" t="0" r="0" b="0"/>
              <a:pathLst>
                <a:path w="931" h="853">
                  <a:moveTo>
                    <a:pt x="931" y="0"/>
                  </a:moveTo>
                  <a:lnTo>
                    <a:pt x="892" y="0"/>
                  </a:lnTo>
                  <a:lnTo>
                    <a:pt x="854" y="3"/>
                  </a:lnTo>
                  <a:lnTo>
                    <a:pt x="815" y="7"/>
                  </a:lnTo>
                  <a:lnTo>
                    <a:pt x="778" y="13"/>
                  </a:lnTo>
                  <a:lnTo>
                    <a:pt x="739" y="20"/>
                  </a:lnTo>
                  <a:lnTo>
                    <a:pt x="702" y="28"/>
                  </a:lnTo>
                  <a:lnTo>
                    <a:pt x="665" y="39"/>
                  </a:lnTo>
                  <a:lnTo>
                    <a:pt x="629" y="51"/>
                  </a:lnTo>
                  <a:lnTo>
                    <a:pt x="592" y="63"/>
                  </a:lnTo>
                  <a:lnTo>
                    <a:pt x="556" y="79"/>
                  </a:lnTo>
                  <a:lnTo>
                    <a:pt x="521" y="95"/>
                  </a:lnTo>
                  <a:lnTo>
                    <a:pt x="487" y="112"/>
                  </a:lnTo>
                  <a:lnTo>
                    <a:pt x="454" y="131"/>
                  </a:lnTo>
                  <a:lnTo>
                    <a:pt x="421" y="151"/>
                  </a:lnTo>
                  <a:lnTo>
                    <a:pt x="389" y="173"/>
                  </a:lnTo>
                  <a:lnTo>
                    <a:pt x="359" y="196"/>
                  </a:lnTo>
                  <a:lnTo>
                    <a:pt x="329" y="220"/>
                  </a:lnTo>
                  <a:lnTo>
                    <a:pt x="300" y="245"/>
                  </a:lnTo>
                  <a:lnTo>
                    <a:pt x="272" y="272"/>
                  </a:lnTo>
                  <a:lnTo>
                    <a:pt x="245" y="300"/>
                  </a:lnTo>
                  <a:lnTo>
                    <a:pt x="219" y="329"/>
                  </a:lnTo>
                  <a:lnTo>
                    <a:pt x="196" y="359"/>
                  </a:lnTo>
                  <a:lnTo>
                    <a:pt x="172" y="390"/>
                  </a:lnTo>
                  <a:lnTo>
                    <a:pt x="150" y="422"/>
                  </a:lnTo>
                  <a:lnTo>
                    <a:pt x="129" y="454"/>
                  </a:lnTo>
                  <a:lnTo>
                    <a:pt x="111" y="487"/>
                  </a:lnTo>
                  <a:lnTo>
                    <a:pt x="93" y="522"/>
                  </a:lnTo>
                  <a:lnTo>
                    <a:pt x="77" y="557"/>
                  </a:lnTo>
                  <a:lnTo>
                    <a:pt x="62" y="592"/>
                  </a:lnTo>
                  <a:lnTo>
                    <a:pt x="49" y="628"/>
                  </a:lnTo>
                  <a:lnTo>
                    <a:pt x="36" y="665"/>
                  </a:lnTo>
                  <a:lnTo>
                    <a:pt x="27" y="702"/>
                  </a:lnTo>
                  <a:lnTo>
                    <a:pt x="17" y="739"/>
                  </a:lnTo>
                  <a:lnTo>
                    <a:pt x="10" y="777"/>
                  </a:lnTo>
                  <a:lnTo>
                    <a:pt x="4" y="816"/>
                  </a:lnTo>
                  <a:lnTo>
                    <a:pt x="0" y="853"/>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8" name="直接连接符 343290">
              <a:extLst>
                <a:ext uri="{FF2B5EF4-FFF2-40B4-BE49-F238E27FC236}">
                  <a16:creationId xmlns:a16="http://schemas.microsoft.com/office/drawing/2014/main" id="{B8E92120-A45A-0E60-F880-18AD9FCDCFB6}"/>
                </a:ext>
              </a:extLst>
            </p:cNvPr>
            <p:cNvSpPr>
              <a:spLocks noChangeAspect="1"/>
            </p:cNvSpPr>
            <p:nvPr/>
          </p:nvSpPr>
          <p:spPr>
            <a:xfrm flipH="1">
              <a:off x="686" y="888"/>
              <a:ext cx="165"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9" name="直接连接符 343291">
              <a:extLst>
                <a:ext uri="{FF2B5EF4-FFF2-40B4-BE49-F238E27FC236}">
                  <a16:creationId xmlns:a16="http://schemas.microsoft.com/office/drawing/2014/main" id="{289F91C7-E3C6-7838-7D3A-16CF0E699788}"/>
                </a:ext>
              </a:extLst>
            </p:cNvPr>
            <p:cNvSpPr>
              <a:spLocks noChangeAspect="1"/>
            </p:cNvSpPr>
            <p:nvPr/>
          </p:nvSpPr>
          <p:spPr>
            <a:xfrm flipH="1">
              <a:off x="605" y="764"/>
              <a:ext cx="246"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0" name="任意多边形 343292">
              <a:extLst>
                <a:ext uri="{FF2B5EF4-FFF2-40B4-BE49-F238E27FC236}">
                  <a16:creationId xmlns:a16="http://schemas.microsoft.com/office/drawing/2014/main" id="{AC508BD8-9EBF-407E-EF3E-5E9198786F52}"/>
                </a:ext>
              </a:extLst>
            </p:cNvPr>
            <p:cNvSpPr>
              <a:spLocks noChangeAspect="1"/>
            </p:cNvSpPr>
            <p:nvPr/>
          </p:nvSpPr>
          <p:spPr>
            <a:xfrm>
              <a:off x="1451" y="1312"/>
              <a:ext cx="71" cy="71"/>
            </a:xfrm>
            <a:custGeom>
              <a:avLst/>
              <a:gdLst/>
              <a:ahLst/>
              <a:cxnLst/>
              <a:rect l="0" t="0" r="0" b="0"/>
              <a:pathLst>
                <a:path w="623" h="624">
                  <a:moveTo>
                    <a:pt x="623" y="624"/>
                  </a:moveTo>
                  <a:lnTo>
                    <a:pt x="623" y="592"/>
                  </a:lnTo>
                  <a:lnTo>
                    <a:pt x="620" y="561"/>
                  </a:lnTo>
                  <a:lnTo>
                    <a:pt x="616" y="529"/>
                  </a:lnTo>
                  <a:lnTo>
                    <a:pt x="611" y="498"/>
                  </a:lnTo>
                  <a:lnTo>
                    <a:pt x="603" y="467"/>
                  </a:lnTo>
                  <a:lnTo>
                    <a:pt x="595" y="437"/>
                  </a:lnTo>
                  <a:lnTo>
                    <a:pt x="584" y="407"/>
                  </a:lnTo>
                  <a:lnTo>
                    <a:pt x="573" y="378"/>
                  </a:lnTo>
                  <a:lnTo>
                    <a:pt x="560" y="348"/>
                  </a:lnTo>
                  <a:lnTo>
                    <a:pt x="545" y="320"/>
                  </a:lnTo>
                  <a:lnTo>
                    <a:pt x="529" y="294"/>
                  </a:lnTo>
                  <a:lnTo>
                    <a:pt x="512" y="267"/>
                  </a:lnTo>
                  <a:lnTo>
                    <a:pt x="493" y="242"/>
                  </a:lnTo>
                  <a:lnTo>
                    <a:pt x="473" y="218"/>
                  </a:lnTo>
                  <a:lnTo>
                    <a:pt x="451" y="194"/>
                  </a:lnTo>
                  <a:lnTo>
                    <a:pt x="429" y="171"/>
                  </a:lnTo>
                  <a:lnTo>
                    <a:pt x="406" y="150"/>
                  </a:lnTo>
                  <a:lnTo>
                    <a:pt x="381" y="130"/>
                  </a:lnTo>
                  <a:lnTo>
                    <a:pt x="357" y="112"/>
                  </a:lnTo>
                  <a:lnTo>
                    <a:pt x="330" y="94"/>
                  </a:lnTo>
                  <a:lnTo>
                    <a:pt x="303" y="78"/>
                  </a:lnTo>
                  <a:lnTo>
                    <a:pt x="275" y="64"/>
                  </a:lnTo>
                  <a:lnTo>
                    <a:pt x="246" y="51"/>
                  </a:lnTo>
                  <a:lnTo>
                    <a:pt x="217" y="39"/>
                  </a:lnTo>
                  <a:lnTo>
                    <a:pt x="186" y="29"/>
                  </a:lnTo>
                  <a:lnTo>
                    <a:pt x="156" y="19"/>
                  </a:lnTo>
                  <a:lnTo>
                    <a:pt x="126" y="12"/>
                  </a:lnTo>
                  <a:lnTo>
                    <a:pt x="94" y="8"/>
                  </a:lnTo>
                  <a:lnTo>
                    <a:pt x="64" y="3"/>
                  </a:lnTo>
                  <a:lnTo>
                    <a:pt x="32" y="1"/>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1" name="直接连接符 343293">
              <a:extLst>
                <a:ext uri="{FF2B5EF4-FFF2-40B4-BE49-F238E27FC236}">
                  <a16:creationId xmlns:a16="http://schemas.microsoft.com/office/drawing/2014/main" id="{2699C547-83F3-4960-BCAB-52E90C9D6987}"/>
                </a:ext>
              </a:extLst>
            </p:cNvPr>
            <p:cNvSpPr>
              <a:spLocks noChangeAspect="1"/>
            </p:cNvSpPr>
            <p:nvPr/>
          </p:nvSpPr>
          <p:spPr>
            <a:xfrm flipH="1" flipV="1">
              <a:off x="1086" y="953"/>
              <a:ext cx="46" cy="518"/>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2" name="直接连接符 343294">
              <a:extLst>
                <a:ext uri="{FF2B5EF4-FFF2-40B4-BE49-F238E27FC236}">
                  <a16:creationId xmlns:a16="http://schemas.microsoft.com/office/drawing/2014/main" id="{7489F281-D74E-A573-7CCA-FE3B809360B6}"/>
                </a:ext>
              </a:extLst>
            </p:cNvPr>
            <p:cNvSpPr>
              <a:spLocks noChangeAspect="1"/>
            </p:cNvSpPr>
            <p:nvPr/>
          </p:nvSpPr>
          <p:spPr>
            <a:xfrm>
              <a:off x="1081" y="1471"/>
              <a:ext cx="441"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3" name="直接连接符 343295">
              <a:extLst>
                <a:ext uri="{FF2B5EF4-FFF2-40B4-BE49-F238E27FC236}">
                  <a16:creationId xmlns:a16="http://schemas.microsoft.com/office/drawing/2014/main" id="{322FB645-20F1-6B61-B926-C9F5C0E2B812}"/>
                </a:ext>
              </a:extLst>
            </p:cNvPr>
            <p:cNvSpPr>
              <a:spLocks noChangeAspect="1"/>
            </p:cNvSpPr>
            <p:nvPr/>
          </p:nvSpPr>
          <p:spPr>
            <a:xfrm flipV="1">
              <a:off x="1522" y="1383"/>
              <a:ext cx="1" cy="88"/>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4" name="直接连接符 343296">
              <a:extLst>
                <a:ext uri="{FF2B5EF4-FFF2-40B4-BE49-F238E27FC236}">
                  <a16:creationId xmlns:a16="http://schemas.microsoft.com/office/drawing/2014/main" id="{1C4439F7-36A5-00FF-F5D0-990528D98C6E}"/>
                </a:ext>
              </a:extLst>
            </p:cNvPr>
            <p:cNvSpPr>
              <a:spLocks noChangeAspect="1"/>
            </p:cNvSpPr>
            <p:nvPr/>
          </p:nvSpPr>
          <p:spPr>
            <a:xfrm flipH="1">
              <a:off x="1306" y="1312"/>
              <a:ext cx="145"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5" name="任意多边形 343297">
              <a:extLst>
                <a:ext uri="{FF2B5EF4-FFF2-40B4-BE49-F238E27FC236}">
                  <a16:creationId xmlns:a16="http://schemas.microsoft.com/office/drawing/2014/main" id="{C9078DFF-B29B-EEBF-0358-4A64F959E5C3}"/>
                </a:ext>
              </a:extLst>
            </p:cNvPr>
            <p:cNvSpPr>
              <a:spLocks noChangeAspect="1"/>
            </p:cNvSpPr>
            <p:nvPr/>
          </p:nvSpPr>
          <p:spPr>
            <a:xfrm>
              <a:off x="1016" y="888"/>
              <a:ext cx="70" cy="65"/>
            </a:xfrm>
            <a:custGeom>
              <a:avLst/>
              <a:gdLst/>
              <a:ahLst/>
              <a:cxnLst/>
              <a:rect l="0" t="0" r="0" b="0"/>
              <a:pathLst>
                <a:path w="621" h="570">
                  <a:moveTo>
                    <a:pt x="621" y="570"/>
                  </a:moveTo>
                  <a:lnTo>
                    <a:pt x="617" y="538"/>
                  </a:lnTo>
                  <a:lnTo>
                    <a:pt x="611" y="507"/>
                  </a:lnTo>
                  <a:lnTo>
                    <a:pt x="604" y="475"/>
                  </a:lnTo>
                  <a:lnTo>
                    <a:pt x="596" y="445"/>
                  </a:lnTo>
                  <a:lnTo>
                    <a:pt x="587" y="414"/>
                  </a:lnTo>
                  <a:lnTo>
                    <a:pt x="575" y="384"/>
                  </a:lnTo>
                  <a:lnTo>
                    <a:pt x="562" y="355"/>
                  </a:lnTo>
                  <a:lnTo>
                    <a:pt x="547" y="327"/>
                  </a:lnTo>
                  <a:lnTo>
                    <a:pt x="532" y="299"/>
                  </a:lnTo>
                  <a:lnTo>
                    <a:pt x="515" y="272"/>
                  </a:lnTo>
                  <a:lnTo>
                    <a:pt x="496" y="246"/>
                  </a:lnTo>
                  <a:lnTo>
                    <a:pt x="476" y="222"/>
                  </a:lnTo>
                  <a:lnTo>
                    <a:pt x="455" y="197"/>
                  </a:lnTo>
                  <a:lnTo>
                    <a:pt x="433" y="175"/>
                  </a:lnTo>
                  <a:lnTo>
                    <a:pt x="408" y="153"/>
                  </a:lnTo>
                  <a:lnTo>
                    <a:pt x="384" y="133"/>
                  </a:lnTo>
                  <a:lnTo>
                    <a:pt x="359" y="113"/>
                  </a:lnTo>
                  <a:lnTo>
                    <a:pt x="333" y="96"/>
                  </a:lnTo>
                  <a:lnTo>
                    <a:pt x="305" y="80"/>
                  </a:lnTo>
                  <a:lnTo>
                    <a:pt x="277" y="66"/>
                  </a:lnTo>
                  <a:lnTo>
                    <a:pt x="247" y="52"/>
                  </a:lnTo>
                  <a:lnTo>
                    <a:pt x="218" y="40"/>
                  </a:lnTo>
                  <a:lnTo>
                    <a:pt x="188" y="29"/>
                  </a:lnTo>
                  <a:lnTo>
                    <a:pt x="158" y="20"/>
                  </a:lnTo>
                  <a:lnTo>
                    <a:pt x="126" y="13"/>
                  </a:lnTo>
                  <a:lnTo>
                    <a:pt x="96" y="7"/>
                  </a:lnTo>
                  <a:lnTo>
                    <a:pt x="63" y="4"/>
                  </a:lnTo>
                  <a:lnTo>
                    <a:pt x="32" y="1"/>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6" name="直接连接符 343298">
              <a:extLst>
                <a:ext uri="{FF2B5EF4-FFF2-40B4-BE49-F238E27FC236}">
                  <a16:creationId xmlns:a16="http://schemas.microsoft.com/office/drawing/2014/main" id="{2F1217EF-6227-0EF9-755A-9FF0E1E5572D}"/>
                </a:ext>
              </a:extLst>
            </p:cNvPr>
            <p:cNvSpPr>
              <a:spLocks noChangeAspect="1"/>
            </p:cNvSpPr>
            <p:nvPr/>
          </p:nvSpPr>
          <p:spPr>
            <a:xfrm>
              <a:off x="1202" y="861"/>
              <a:ext cx="34" cy="386"/>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7" name="任意多边形 343299">
              <a:extLst>
                <a:ext uri="{FF2B5EF4-FFF2-40B4-BE49-F238E27FC236}">
                  <a16:creationId xmlns:a16="http://schemas.microsoft.com/office/drawing/2014/main" id="{5C08701F-66E1-702A-3DBA-B3906F2DE45E}"/>
                </a:ext>
              </a:extLst>
            </p:cNvPr>
            <p:cNvSpPr>
              <a:spLocks noChangeAspect="1"/>
            </p:cNvSpPr>
            <p:nvPr/>
          </p:nvSpPr>
          <p:spPr>
            <a:xfrm>
              <a:off x="1236" y="1247"/>
              <a:ext cx="70" cy="65"/>
            </a:xfrm>
            <a:custGeom>
              <a:avLst/>
              <a:gdLst/>
              <a:ahLst/>
              <a:cxnLst/>
              <a:rect l="0" t="0" r="0" b="0"/>
              <a:pathLst>
                <a:path w="620" h="569">
                  <a:moveTo>
                    <a:pt x="0" y="0"/>
                  </a:moveTo>
                  <a:lnTo>
                    <a:pt x="3" y="32"/>
                  </a:lnTo>
                  <a:lnTo>
                    <a:pt x="8" y="63"/>
                  </a:lnTo>
                  <a:lnTo>
                    <a:pt x="15" y="94"/>
                  </a:lnTo>
                  <a:lnTo>
                    <a:pt x="23" y="125"/>
                  </a:lnTo>
                  <a:lnTo>
                    <a:pt x="33" y="156"/>
                  </a:lnTo>
                  <a:lnTo>
                    <a:pt x="45" y="185"/>
                  </a:lnTo>
                  <a:lnTo>
                    <a:pt x="58" y="214"/>
                  </a:lnTo>
                  <a:lnTo>
                    <a:pt x="72" y="243"/>
                  </a:lnTo>
                  <a:lnTo>
                    <a:pt x="88" y="270"/>
                  </a:lnTo>
                  <a:lnTo>
                    <a:pt x="106" y="297"/>
                  </a:lnTo>
                  <a:lnTo>
                    <a:pt x="124" y="322"/>
                  </a:lnTo>
                  <a:lnTo>
                    <a:pt x="144" y="348"/>
                  </a:lnTo>
                  <a:lnTo>
                    <a:pt x="165" y="371"/>
                  </a:lnTo>
                  <a:lnTo>
                    <a:pt x="187" y="395"/>
                  </a:lnTo>
                  <a:lnTo>
                    <a:pt x="211" y="416"/>
                  </a:lnTo>
                  <a:lnTo>
                    <a:pt x="235" y="436"/>
                  </a:lnTo>
                  <a:lnTo>
                    <a:pt x="261" y="455"/>
                  </a:lnTo>
                  <a:lnTo>
                    <a:pt x="288" y="473"/>
                  </a:lnTo>
                  <a:lnTo>
                    <a:pt x="315" y="489"/>
                  </a:lnTo>
                  <a:lnTo>
                    <a:pt x="344" y="504"/>
                  </a:lnTo>
                  <a:lnTo>
                    <a:pt x="372" y="517"/>
                  </a:lnTo>
                  <a:lnTo>
                    <a:pt x="402" y="529"/>
                  </a:lnTo>
                  <a:lnTo>
                    <a:pt x="431" y="539"/>
                  </a:lnTo>
                  <a:lnTo>
                    <a:pt x="463" y="549"/>
                  </a:lnTo>
                  <a:lnTo>
                    <a:pt x="493" y="556"/>
                  </a:lnTo>
                  <a:lnTo>
                    <a:pt x="525" y="562"/>
                  </a:lnTo>
                  <a:lnTo>
                    <a:pt x="556" y="566"/>
                  </a:lnTo>
                  <a:lnTo>
                    <a:pt x="588" y="569"/>
                  </a:lnTo>
                  <a:lnTo>
                    <a:pt x="620" y="569"/>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8" name="任意多边形 343300">
              <a:extLst>
                <a:ext uri="{FF2B5EF4-FFF2-40B4-BE49-F238E27FC236}">
                  <a16:creationId xmlns:a16="http://schemas.microsoft.com/office/drawing/2014/main" id="{A36A72A1-F5D0-2FD0-F9B3-EC41E9C01934}"/>
                </a:ext>
              </a:extLst>
            </p:cNvPr>
            <p:cNvSpPr>
              <a:spLocks noChangeAspect="1"/>
            </p:cNvSpPr>
            <p:nvPr/>
          </p:nvSpPr>
          <p:spPr>
            <a:xfrm>
              <a:off x="1097" y="764"/>
              <a:ext cx="105" cy="97"/>
            </a:xfrm>
            <a:custGeom>
              <a:avLst/>
              <a:gdLst/>
              <a:ahLst/>
              <a:cxnLst/>
              <a:rect l="0" t="0" r="0" b="0"/>
              <a:pathLst>
                <a:path w="930" h="853">
                  <a:moveTo>
                    <a:pt x="930" y="853"/>
                  </a:moveTo>
                  <a:lnTo>
                    <a:pt x="926" y="816"/>
                  </a:lnTo>
                  <a:lnTo>
                    <a:pt x="921" y="777"/>
                  </a:lnTo>
                  <a:lnTo>
                    <a:pt x="914" y="739"/>
                  </a:lnTo>
                  <a:lnTo>
                    <a:pt x="904" y="702"/>
                  </a:lnTo>
                  <a:lnTo>
                    <a:pt x="894" y="665"/>
                  </a:lnTo>
                  <a:lnTo>
                    <a:pt x="882" y="628"/>
                  </a:lnTo>
                  <a:lnTo>
                    <a:pt x="869" y="592"/>
                  </a:lnTo>
                  <a:lnTo>
                    <a:pt x="854" y="557"/>
                  </a:lnTo>
                  <a:lnTo>
                    <a:pt x="838" y="522"/>
                  </a:lnTo>
                  <a:lnTo>
                    <a:pt x="820" y="487"/>
                  </a:lnTo>
                  <a:lnTo>
                    <a:pt x="800" y="454"/>
                  </a:lnTo>
                  <a:lnTo>
                    <a:pt x="781" y="422"/>
                  </a:lnTo>
                  <a:lnTo>
                    <a:pt x="758" y="390"/>
                  </a:lnTo>
                  <a:lnTo>
                    <a:pt x="735" y="359"/>
                  </a:lnTo>
                  <a:lnTo>
                    <a:pt x="711" y="329"/>
                  </a:lnTo>
                  <a:lnTo>
                    <a:pt x="685" y="300"/>
                  </a:lnTo>
                  <a:lnTo>
                    <a:pt x="659" y="272"/>
                  </a:lnTo>
                  <a:lnTo>
                    <a:pt x="631" y="245"/>
                  </a:lnTo>
                  <a:lnTo>
                    <a:pt x="602" y="220"/>
                  </a:lnTo>
                  <a:lnTo>
                    <a:pt x="572" y="196"/>
                  </a:lnTo>
                  <a:lnTo>
                    <a:pt x="541" y="173"/>
                  </a:lnTo>
                  <a:lnTo>
                    <a:pt x="509" y="151"/>
                  </a:lnTo>
                  <a:lnTo>
                    <a:pt x="476" y="131"/>
                  </a:lnTo>
                  <a:lnTo>
                    <a:pt x="443" y="112"/>
                  </a:lnTo>
                  <a:lnTo>
                    <a:pt x="408" y="95"/>
                  </a:lnTo>
                  <a:lnTo>
                    <a:pt x="373" y="79"/>
                  </a:lnTo>
                  <a:lnTo>
                    <a:pt x="338" y="63"/>
                  </a:lnTo>
                  <a:lnTo>
                    <a:pt x="302" y="51"/>
                  </a:lnTo>
                  <a:lnTo>
                    <a:pt x="265" y="39"/>
                  </a:lnTo>
                  <a:lnTo>
                    <a:pt x="229" y="28"/>
                  </a:lnTo>
                  <a:lnTo>
                    <a:pt x="190" y="20"/>
                  </a:lnTo>
                  <a:lnTo>
                    <a:pt x="153" y="13"/>
                  </a:lnTo>
                  <a:lnTo>
                    <a:pt x="114" y="7"/>
                  </a:lnTo>
                  <a:lnTo>
                    <a:pt x="76" y="3"/>
                  </a:lnTo>
                  <a:lnTo>
                    <a:pt x="39" y="0"/>
                  </a:lnTo>
                  <a:lnTo>
                    <a:pt x="0"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264" name="椭圆 263">
            <a:extLst>
              <a:ext uri="{FF2B5EF4-FFF2-40B4-BE49-F238E27FC236}">
                <a16:creationId xmlns:a16="http://schemas.microsoft.com/office/drawing/2014/main" id="{CB5C2498-7550-F388-90E2-EB4D773819D3}"/>
              </a:ext>
            </a:extLst>
          </p:cNvPr>
          <p:cNvSpPr>
            <a:spLocks noChangeAspect="1"/>
          </p:cNvSpPr>
          <p:nvPr/>
        </p:nvSpPr>
        <p:spPr>
          <a:xfrm>
            <a:off x="4089400" y="3937000"/>
            <a:ext cx="792163" cy="792163"/>
          </a:xfrm>
          <a:prstGeom prst="ellipse">
            <a:avLst/>
          </a:prstGeom>
          <a:noFill/>
          <a:ln w="9525" cap="flat" cmpd="sng">
            <a:solidFill>
              <a:srgbClr val="3333CC"/>
            </a:solidFill>
            <a:prstDash val="solid"/>
            <a:round/>
            <a:headEnd type="none" w="med" len="med"/>
            <a:tailEnd type="none" w="med" len="med"/>
          </a:ln>
        </p:spPr>
        <p:txBody>
          <a:bodyPr wrap="none"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rgbClr val="3333CC"/>
              </a:solidFill>
              <a:effectLst/>
              <a:uLnTx/>
              <a:uFillTx/>
              <a:latin typeface="Times New Roman" panose="02020603050405020304" pitchFamily="18" charset="0"/>
            </a:endParaRPr>
          </a:p>
        </p:txBody>
      </p:sp>
      <p:grpSp>
        <p:nvGrpSpPr>
          <p:cNvPr id="265" name="组合 264">
            <a:extLst>
              <a:ext uri="{FF2B5EF4-FFF2-40B4-BE49-F238E27FC236}">
                <a16:creationId xmlns:a16="http://schemas.microsoft.com/office/drawing/2014/main" id="{EE6D4EF1-5954-78E7-95F4-1E65283E82C3}"/>
              </a:ext>
            </a:extLst>
          </p:cNvPr>
          <p:cNvGrpSpPr/>
          <p:nvPr/>
        </p:nvGrpSpPr>
        <p:grpSpPr>
          <a:xfrm>
            <a:off x="8056563" y="4662488"/>
            <a:ext cx="935037" cy="957262"/>
            <a:chOff x="5075" y="2937"/>
            <a:chExt cx="589" cy="603"/>
          </a:xfrm>
        </p:grpSpPr>
        <p:sp>
          <p:nvSpPr>
            <p:cNvPr id="266" name="直接连接符 343305">
              <a:extLst>
                <a:ext uri="{FF2B5EF4-FFF2-40B4-BE49-F238E27FC236}">
                  <a16:creationId xmlns:a16="http://schemas.microsoft.com/office/drawing/2014/main" id="{5AEBB9C6-9B3D-960B-3950-312BBF6A87D4}"/>
                </a:ext>
              </a:extLst>
            </p:cNvPr>
            <p:cNvSpPr/>
            <p:nvPr/>
          </p:nvSpPr>
          <p:spPr>
            <a:xfrm flipV="1">
              <a:off x="5123" y="3340"/>
              <a:ext cx="154" cy="15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7" name="直接连接符 343306">
              <a:extLst>
                <a:ext uri="{FF2B5EF4-FFF2-40B4-BE49-F238E27FC236}">
                  <a16:creationId xmlns:a16="http://schemas.microsoft.com/office/drawing/2014/main" id="{9C5E9D91-AE0B-860B-FC91-A28ADA5EC13C}"/>
                </a:ext>
              </a:extLst>
            </p:cNvPr>
            <p:cNvSpPr/>
            <p:nvPr/>
          </p:nvSpPr>
          <p:spPr>
            <a:xfrm flipV="1">
              <a:off x="5075" y="2975"/>
              <a:ext cx="367" cy="36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8" name="直接连接符 343307">
              <a:extLst>
                <a:ext uri="{FF2B5EF4-FFF2-40B4-BE49-F238E27FC236}">
                  <a16:creationId xmlns:a16="http://schemas.microsoft.com/office/drawing/2014/main" id="{F9D261BC-5732-7E40-E9CF-97BB24C79115}"/>
                </a:ext>
              </a:extLst>
            </p:cNvPr>
            <p:cNvSpPr>
              <a:spLocks noChangeAspect="1"/>
            </p:cNvSpPr>
            <p:nvPr/>
          </p:nvSpPr>
          <p:spPr>
            <a:xfrm flipV="1">
              <a:off x="5088" y="3216"/>
              <a:ext cx="211" cy="21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9" name="直接连接符 343308">
              <a:extLst>
                <a:ext uri="{FF2B5EF4-FFF2-40B4-BE49-F238E27FC236}">
                  <a16:creationId xmlns:a16="http://schemas.microsoft.com/office/drawing/2014/main" id="{2D4D19DE-E343-A289-D6B0-9AC689B7F4A5}"/>
                </a:ext>
              </a:extLst>
            </p:cNvPr>
            <p:cNvSpPr/>
            <p:nvPr/>
          </p:nvSpPr>
          <p:spPr>
            <a:xfrm flipV="1">
              <a:off x="5075" y="2946"/>
              <a:ext cx="197" cy="19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0" name="任意多边形 343309">
              <a:extLst>
                <a:ext uri="{FF2B5EF4-FFF2-40B4-BE49-F238E27FC236}">
                  <a16:creationId xmlns:a16="http://schemas.microsoft.com/office/drawing/2014/main" id="{2A8755DD-A5A3-C120-5FD2-49FC400D3972}"/>
                </a:ext>
              </a:extLst>
            </p:cNvPr>
            <p:cNvSpPr/>
            <p:nvPr/>
          </p:nvSpPr>
          <p:spPr>
            <a:xfrm>
              <a:off x="5075" y="2946"/>
              <a:ext cx="178" cy="178"/>
            </a:xfrm>
            <a:custGeom>
              <a:avLst/>
              <a:gdLst/>
              <a:ahLst/>
              <a:cxnLst/>
              <a:rect l="0" t="0" r="0" b="0"/>
              <a:pathLst>
                <a:path w="1246" h="1247">
                  <a:moveTo>
                    <a:pt x="1246" y="0"/>
                  </a:moveTo>
                  <a:lnTo>
                    <a:pt x="1200" y="1"/>
                  </a:lnTo>
                  <a:lnTo>
                    <a:pt x="1155" y="3"/>
                  </a:lnTo>
                  <a:lnTo>
                    <a:pt x="1109" y="7"/>
                  </a:lnTo>
                  <a:lnTo>
                    <a:pt x="1065" y="13"/>
                  </a:lnTo>
                  <a:lnTo>
                    <a:pt x="1020" y="21"/>
                  </a:lnTo>
                  <a:lnTo>
                    <a:pt x="975" y="29"/>
                  </a:lnTo>
                  <a:lnTo>
                    <a:pt x="931" y="41"/>
                  </a:lnTo>
                  <a:lnTo>
                    <a:pt x="887" y="52"/>
                  </a:lnTo>
                  <a:lnTo>
                    <a:pt x="843" y="66"/>
                  </a:lnTo>
                  <a:lnTo>
                    <a:pt x="801" y="81"/>
                  </a:lnTo>
                  <a:lnTo>
                    <a:pt x="758" y="99"/>
                  </a:lnTo>
                  <a:lnTo>
                    <a:pt x="717" y="118"/>
                  </a:lnTo>
                  <a:lnTo>
                    <a:pt x="677" y="137"/>
                  </a:lnTo>
                  <a:lnTo>
                    <a:pt x="636" y="160"/>
                  </a:lnTo>
                  <a:lnTo>
                    <a:pt x="597" y="182"/>
                  </a:lnTo>
                  <a:lnTo>
                    <a:pt x="559" y="206"/>
                  </a:lnTo>
                  <a:lnTo>
                    <a:pt x="521" y="232"/>
                  </a:lnTo>
                  <a:lnTo>
                    <a:pt x="484" y="260"/>
                  </a:lnTo>
                  <a:lnTo>
                    <a:pt x="449" y="288"/>
                  </a:lnTo>
                  <a:lnTo>
                    <a:pt x="414" y="318"/>
                  </a:lnTo>
                  <a:lnTo>
                    <a:pt x="381" y="349"/>
                  </a:lnTo>
                  <a:lnTo>
                    <a:pt x="349" y="381"/>
                  </a:lnTo>
                  <a:lnTo>
                    <a:pt x="318" y="414"/>
                  </a:lnTo>
                  <a:lnTo>
                    <a:pt x="288" y="449"/>
                  </a:lnTo>
                  <a:lnTo>
                    <a:pt x="260" y="485"/>
                  </a:lnTo>
                  <a:lnTo>
                    <a:pt x="233" y="521"/>
                  </a:lnTo>
                  <a:lnTo>
                    <a:pt x="206" y="559"/>
                  </a:lnTo>
                  <a:lnTo>
                    <a:pt x="183" y="597"/>
                  </a:lnTo>
                  <a:lnTo>
                    <a:pt x="160" y="637"/>
                  </a:lnTo>
                  <a:lnTo>
                    <a:pt x="138" y="676"/>
                  </a:lnTo>
                  <a:lnTo>
                    <a:pt x="118" y="717"/>
                  </a:lnTo>
                  <a:lnTo>
                    <a:pt x="99" y="759"/>
                  </a:lnTo>
                  <a:lnTo>
                    <a:pt x="83" y="801"/>
                  </a:lnTo>
                  <a:lnTo>
                    <a:pt x="66" y="844"/>
                  </a:lnTo>
                  <a:lnTo>
                    <a:pt x="52" y="888"/>
                  </a:lnTo>
                  <a:lnTo>
                    <a:pt x="41" y="931"/>
                  </a:lnTo>
                  <a:lnTo>
                    <a:pt x="30" y="975"/>
                  </a:lnTo>
                  <a:lnTo>
                    <a:pt x="21" y="1021"/>
                  </a:lnTo>
                  <a:lnTo>
                    <a:pt x="14" y="1065"/>
                  </a:lnTo>
                  <a:lnTo>
                    <a:pt x="8" y="1110"/>
                  </a:lnTo>
                  <a:lnTo>
                    <a:pt x="3" y="1156"/>
                  </a:lnTo>
                  <a:lnTo>
                    <a:pt x="1" y="1201"/>
                  </a:lnTo>
                  <a:lnTo>
                    <a:pt x="0" y="1247"/>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1" name="直接连接符 343310">
              <a:extLst>
                <a:ext uri="{FF2B5EF4-FFF2-40B4-BE49-F238E27FC236}">
                  <a16:creationId xmlns:a16="http://schemas.microsoft.com/office/drawing/2014/main" id="{57AAC865-3642-E97D-3F6B-A74E037A85E0}"/>
                </a:ext>
              </a:extLst>
            </p:cNvPr>
            <p:cNvSpPr/>
            <p:nvPr/>
          </p:nvSpPr>
          <p:spPr>
            <a:xfrm flipV="1">
              <a:off x="5075" y="2949"/>
              <a:ext cx="294" cy="29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2" name="任意多边形 343311">
              <a:extLst>
                <a:ext uri="{FF2B5EF4-FFF2-40B4-BE49-F238E27FC236}">
                  <a16:creationId xmlns:a16="http://schemas.microsoft.com/office/drawing/2014/main" id="{C3CD8A99-C007-7747-A63E-3FECA5B0730F}"/>
                </a:ext>
              </a:extLst>
            </p:cNvPr>
            <p:cNvSpPr/>
            <p:nvPr/>
          </p:nvSpPr>
          <p:spPr>
            <a:xfrm>
              <a:off x="5075" y="2937"/>
              <a:ext cx="589" cy="603"/>
            </a:xfrm>
            <a:custGeom>
              <a:avLst/>
              <a:gdLst/>
              <a:ahLst/>
              <a:cxnLst/>
              <a:rect l="0" t="0" r="0" b="0"/>
              <a:pathLst>
                <a:path w="4122" h="4220">
                  <a:moveTo>
                    <a:pt x="1828" y="0"/>
                  </a:moveTo>
                  <a:lnTo>
                    <a:pt x="2075" y="90"/>
                  </a:lnTo>
                  <a:lnTo>
                    <a:pt x="2199" y="134"/>
                  </a:lnTo>
                  <a:lnTo>
                    <a:pt x="2324" y="178"/>
                  </a:lnTo>
                  <a:lnTo>
                    <a:pt x="2449" y="223"/>
                  </a:lnTo>
                  <a:lnTo>
                    <a:pt x="2511" y="245"/>
                  </a:lnTo>
                  <a:lnTo>
                    <a:pt x="2574" y="267"/>
                  </a:lnTo>
                  <a:lnTo>
                    <a:pt x="2635" y="290"/>
                  </a:lnTo>
                  <a:lnTo>
                    <a:pt x="2696" y="315"/>
                  </a:lnTo>
                  <a:lnTo>
                    <a:pt x="2726" y="328"/>
                  </a:lnTo>
                  <a:lnTo>
                    <a:pt x="2757" y="341"/>
                  </a:lnTo>
                  <a:lnTo>
                    <a:pt x="2787" y="353"/>
                  </a:lnTo>
                  <a:lnTo>
                    <a:pt x="2816" y="367"/>
                  </a:lnTo>
                  <a:lnTo>
                    <a:pt x="2845" y="383"/>
                  </a:lnTo>
                  <a:lnTo>
                    <a:pt x="2875" y="397"/>
                  </a:lnTo>
                  <a:lnTo>
                    <a:pt x="2904" y="413"/>
                  </a:lnTo>
                  <a:lnTo>
                    <a:pt x="2932" y="428"/>
                  </a:lnTo>
                  <a:lnTo>
                    <a:pt x="2961" y="444"/>
                  </a:lnTo>
                  <a:lnTo>
                    <a:pt x="2989" y="462"/>
                  </a:lnTo>
                  <a:lnTo>
                    <a:pt x="3017" y="479"/>
                  </a:lnTo>
                  <a:lnTo>
                    <a:pt x="3044" y="497"/>
                  </a:lnTo>
                  <a:lnTo>
                    <a:pt x="3072" y="516"/>
                  </a:lnTo>
                  <a:lnTo>
                    <a:pt x="3099" y="533"/>
                  </a:lnTo>
                  <a:lnTo>
                    <a:pt x="3153" y="572"/>
                  </a:lnTo>
                  <a:lnTo>
                    <a:pt x="3207" y="612"/>
                  </a:lnTo>
                  <a:lnTo>
                    <a:pt x="3260" y="653"/>
                  </a:lnTo>
                  <a:lnTo>
                    <a:pt x="3313" y="695"/>
                  </a:lnTo>
                  <a:lnTo>
                    <a:pt x="3365" y="740"/>
                  </a:lnTo>
                  <a:lnTo>
                    <a:pt x="3417" y="784"/>
                  </a:lnTo>
                  <a:lnTo>
                    <a:pt x="3467" y="831"/>
                  </a:lnTo>
                  <a:lnTo>
                    <a:pt x="3516" y="877"/>
                  </a:lnTo>
                  <a:lnTo>
                    <a:pt x="3565" y="926"/>
                  </a:lnTo>
                  <a:lnTo>
                    <a:pt x="3589" y="951"/>
                  </a:lnTo>
                  <a:lnTo>
                    <a:pt x="3613" y="975"/>
                  </a:lnTo>
                  <a:lnTo>
                    <a:pt x="3635" y="1001"/>
                  </a:lnTo>
                  <a:lnTo>
                    <a:pt x="3659" y="1027"/>
                  </a:lnTo>
                  <a:lnTo>
                    <a:pt x="3681" y="1052"/>
                  </a:lnTo>
                  <a:lnTo>
                    <a:pt x="3703" y="1078"/>
                  </a:lnTo>
                  <a:lnTo>
                    <a:pt x="3725" y="1105"/>
                  </a:lnTo>
                  <a:lnTo>
                    <a:pt x="3746" y="1132"/>
                  </a:lnTo>
                  <a:lnTo>
                    <a:pt x="3767" y="1158"/>
                  </a:lnTo>
                  <a:lnTo>
                    <a:pt x="3787" y="1185"/>
                  </a:lnTo>
                  <a:lnTo>
                    <a:pt x="3807" y="1213"/>
                  </a:lnTo>
                  <a:lnTo>
                    <a:pt x="3827" y="1240"/>
                  </a:lnTo>
                  <a:lnTo>
                    <a:pt x="3845" y="1268"/>
                  </a:lnTo>
                  <a:lnTo>
                    <a:pt x="3864" y="1297"/>
                  </a:lnTo>
                  <a:lnTo>
                    <a:pt x="3883" y="1325"/>
                  </a:lnTo>
                  <a:lnTo>
                    <a:pt x="3900" y="1354"/>
                  </a:lnTo>
                  <a:lnTo>
                    <a:pt x="3916" y="1382"/>
                  </a:lnTo>
                  <a:lnTo>
                    <a:pt x="3933" y="1412"/>
                  </a:lnTo>
                  <a:lnTo>
                    <a:pt x="3949" y="1442"/>
                  </a:lnTo>
                  <a:lnTo>
                    <a:pt x="3964" y="1471"/>
                  </a:lnTo>
                  <a:lnTo>
                    <a:pt x="3978" y="1501"/>
                  </a:lnTo>
                  <a:lnTo>
                    <a:pt x="3992" y="1532"/>
                  </a:lnTo>
                  <a:lnTo>
                    <a:pt x="4006" y="1562"/>
                  </a:lnTo>
                  <a:lnTo>
                    <a:pt x="4019" y="1592"/>
                  </a:lnTo>
                  <a:lnTo>
                    <a:pt x="4031" y="1624"/>
                  </a:lnTo>
                  <a:lnTo>
                    <a:pt x="4042" y="1654"/>
                  </a:lnTo>
                  <a:lnTo>
                    <a:pt x="4053" y="1686"/>
                  </a:lnTo>
                  <a:lnTo>
                    <a:pt x="4062" y="1717"/>
                  </a:lnTo>
                  <a:lnTo>
                    <a:pt x="4072" y="1749"/>
                  </a:lnTo>
                  <a:lnTo>
                    <a:pt x="4080" y="1781"/>
                  </a:lnTo>
                  <a:lnTo>
                    <a:pt x="4088" y="1813"/>
                  </a:lnTo>
                  <a:lnTo>
                    <a:pt x="4095" y="1846"/>
                  </a:lnTo>
                  <a:lnTo>
                    <a:pt x="4101" y="1878"/>
                  </a:lnTo>
                  <a:lnTo>
                    <a:pt x="4107" y="1911"/>
                  </a:lnTo>
                  <a:lnTo>
                    <a:pt x="4111" y="1945"/>
                  </a:lnTo>
                  <a:lnTo>
                    <a:pt x="4115" y="1977"/>
                  </a:lnTo>
                  <a:lnTo>
                    <a:pt x="4118" y="2011"/>
                  </a:lnTo>
                  <a:lnTo>
                    <a:pt x="4121" y="2044"/>
                  </a:lnTo>
                  <a:lnTo>
                    <a:pt x="4122" y="2078"/>
                  </a:lnTo>
                  <a:lnTo>
                    <a:pt x="4122" y="2112"/>
                  </a:lnTo>
                  <a:lnTo>
                    <a:pt x="4122" y="2147"/>
                  </a:lnTo>
                  <a:lnTo>
                    <a:pt x="4122" y="2180"/>
                  </a:lnTo>
                  <a:lnTo>
                    <a:pt x="4119" y="2214"/>
                  </a:lnTo>
                  <a:lnTo>
                    <a:pt x="4117" y="2248"/>
                  </a:lnTo>
                  <a:lnTo>
                    <a:pt x="4115" y="2283"/>
                  </a:lnTo>
                  <a:lnTo>
                    <a:pt x="4111" y="2317"/>
                  </a:lnTo>
                  <a:lnTo>
                    <a:pt x="4107" y="2352"/>
                  </a:lnTo>
                  <a:lnTo>
                    <a:pt x="4101" y="2387"/>
                  </a:lnTo>
                  <a:lnTo>
                    <a:pt x="4095" y="2421"/>
                  </a:lnTo>
                  <a:lnTo>
                    <a:pt x="4089" y="2456"/>
                  </a:lnTo>
                  <a:lnTo>
                    <a:pt x="4082" y="2491"/>
                  </a:lnTo>
                  <a:lnTo>
                    <a:pt x="4074" y="2525"/>
                  </a:lnTo>
                  <a:lnTo>
                    <a:pt x="4066" y="2560"/>
                  </a:lnTo>
                  <a:lnTo>
                    <a:pt x="4056" y="2593"/>
                  </a:lnTo>
                  <a:lnTo>
                    <a:pt x="4047" y="2628"/>
                  </a:lnTo>
                  <a:lnTo>
                    <a:pt x="4037" y="2663"/>
                  </a:lnTo>
                  <a:lnTo>
                    <a:pt x="4025" y="2697"/>
                  </a:lnTo>
                  <a:lnTo>
                    <a:pt x="4013" y="2731"/>
                  </a:lnTo>
                  <a:lnTo>
                    <a:pt x="4002" y="2766"/>
                  </a:lnTo>
                  <a:lnTo>
                    <a:pt x="3989" y="2800"/>
                  </a:lnTo>
                  <a:lnTo>
                    <a:pt x="3976" y="2834"/>
                  </a:lnTo>
                  <a:lnTo>
                    <a:pt x="3962" y="2868"/>
                  </a:lnTo>
                  <a:lnTo>
                    <a:pt x="3947" y="2901"/>
                  </a:lnTo>
                  <a:lnTo>
                    <a:pt x="3933" y="2935"/>
                  </a:lnTo>
                  <a:lnTo>
                    <a:pt x="3916" y="2969"/>
                  </a:lnTo>
                  <a:lnTo>
                    <a:pt x="3901" y="3002"/>
                  </a:lnTo>
                  <a:lnTo>
                    <a:pt x="3884" y="3034"/>
                  </a:lnTo>
                  <a:lnTo>
                    <a:pt x="3867" y="3068"/>
                  </a:lnTo>
                  <a:lnTo>
                    <a:pt x="3850" y="3101"/>
                  </a:lnTo>
                  <a:lnTo>
                    <a:pt x="3831" y="3132"/>
                  </a:lnTo>
                  <a:lnTo>
                    <a:pt x="3813" y="3165"/>
                  </a:lnTo>
                  <a:lnTo>
                    <a:pt x="3794" y="3197"/>
                  </a:lnTo>
                  <a:lnTo>
                    <a:pt x="3774" y="3228"/>
                  </a:lnTo>
                  <a:lnTo>
                    <a:pt x="3754" y="3260"/>
                  </a:lnTo>
                  <a:lnTo>
                    <a:pt x="3733" y="3291"/>
                  </a:lnTo>
                  <a:lnTo>
                    <a:pt x="3712" y="3321"/>
                  </a:lnTo>
                  <a:lnTo>
                    <a:pt x="3691" y="3353"/>
                  </a:lnTo>
                  <a:lnTo>
                    <a:pt x="3670" y="3382"/>
                  </a:lnTo>
                  <a:lnTo>
                    <a:pt x="3648" y="3412"/>
                  </a:lnTo>
                  <a:lnTo>
                    <a:pt x="3625" y="3442"/>
                  </a:lnTo>
                  <a:lnTo>
                    <a:pt x="3603" y="3471"/>
                  </a:lnTo>
                  <a:lnTo>
                    <a:pt x="3579" y="3500"/>
                  </a:lnTo>
                  <a:lnTo>
                    <a:pt x="3555" y="3528"/>
                  </a:lnTo>
                  <a:lnTo>
                    <a:pt x="3531" y="3556"/>
                  </a:lnTo>
                  <a:lnTo>
                    <a:pt x="3507" y="3584"/>
                  </a:lnTo>
                  <a:lnTo>
                    <a:pt x="3481" y="3611"/>
                  </a:lnTo>
                  <a:lnTo>
                    <a:pt x="3457" y="3638"/>
                  </a:lnTo>
                  <a:lnTo>
                    <a:pt x="3431" y="3664"/>
                  </a:lnTo>
                  <a:lnTo>
                    <a:pt x="3405" y="3690"/>
                  </a:lnTo>
                  <a:lnTo>
                    <a:pt x="3379" y="3715"/>
                  </a:lnTo>
                  <a:lnTo>
                    <a:pt x="3353" y="3740"/>
                  </a:lnTo>
                  <a:lnTo>
                    <a:pt x="3326" y="3765"/>
                  </a:lnTo>
                  <a:lnTo>
                    <a:pt x="3299" y="3788"/>
                  </a:lnTo>
                  <a:lnTo>
                    <a:pt x="3271" y="3811"/>
                  </a:lnTo>
                  <a:lnTo>
                    <a:pt x="3244" y="3835"/>
                  </a:lnTo>
                  <a:lnTo>
                    <a:pt x="3216" y="3857"/>
                  </a:lnTo>
                  <a:lnTo>
                    <a:pt x="3188" y="3879"/>
                  </a:lnTo>
                  <a:lnTo>
                    <a:pt x="3159" y="3900"/>
                  </a:lnTo>
                  <a:lnTo>
                    <a:pt x="3131" y="3920"/>
                  </a:lnTo>
                  <a:lnTo>
                    <a:pt x="3102" y="3940"/>
                  </a:lnTo>
                  <a:lnTo>
                    <a:pt x="3073" y="3960"/>
                  </a:lnTo>
                  <a:lnTo>
                    <a:pt x="3044" y="3978"/>
                  </a:lnTo>
                  <a:lnTo>
                    <a:pt x="3015" y="3997"/>
                  </a:lnTo>
                  <a:lnTo>
                    <a:pt x="2984" y="4014"/>
                  </a:lnTo>
                  <a:lnTo>
                    <a:pt x="2955" y="4031"/>
                  </a:lnTo>
                  <a:lnTo>
                    <a:pt x="2925" y="4047"/>
                  </a:lnTo>
                  <a:lnTo>
                    <a:pt x="2894" y="4063"/>
                  </a:lnTo>
                  <a:lnTo>
                    <a:pt x="2864" y="4077"/>
                  </a:lnTo>
                  <a:lnTo>
                    <a:pt x="2834" y="4091"/>
                  </a:lnTo>
                  <a:lnTo>
                    <a:pt x="2803" y="4105"/>
                  </a:lnTo>
                  <a:lnTo>
                    <a:pt x="2773" y="4118"/>
                  </a:lnTo>
                  <a:lnTo>
                    <a:pt x="2742" y="4130"/>
                  </a:lnTo>
                  <a:lnTo>
                    <a:pt x="2711" y="4142"/>
                  </a:lnTo>
                  <a:lnTo>
                    <a:pt x="2680" y="4152"/>
                  </a:lnTo>
                  <a:lnTo>
                    <a:pt x="2648" y="4161"/>
                  </a:lnTo>
                  <a:lnTo>
                    <a:pt x="2618" y="4171"/>
                  </a:lnTo>
                  <a:lnTo>
                    <a:pt x="2586" y="4179"/>
                  </a:lnTo>
                  <a:lnTo>
                    <a:pt x="2555" y="4186"/>
                  </a:lnTo>
                  <a:lnTo>
                    <a:pt x="2523" y="4192"/>
                  </a:lnTo>
                  <a:lnTo>
                    <a:pt x="2492" y="4198"/>
                  </a:lnTo>
                  <a:lnTo>
                    <a:pt x="2460" y="4203"/>
                  </a:lnTo>
                  <a:lnTo>
                    <a:pt x="2428" y="4208"/>
                  </a:lnTo>
                  <a:lnTo>
                    <a:pt x="2396" y="4212"/>
                  </a:lnTo>
                  <a:lnTo>
                    <a:pt x="2365" y="4214"/>
                  </a:lnTo>
                  <a:lnTo>
                    <a:pt x="2333" y="4216"/>
                  </a:lnTo>
                  <a:lnTo>
                    <a:pt x="2301" y="4219"/>
                  </a:lnTo>
                  <a:lnTo>
                    <a:pt x="2269" y="4220"/>
                  </a:lnTo>
                  <a:lnTo>
                    <a:pt x="2236" y="4220"/>
                  </a:lnTo>
                  <a:lnTo>
                    <a:pt x="2205" y="4220"/>
                  </a:lnTo>
                  <a:lnTo>
                    <a:pt x="2172" y="4220"/>
                  </a:lnTo>
                  <a:lnTo>
                    <a:pt x="2141" y="4219"/>
                  </a:lnTo>
                  <a:lnTo>
                    <a:pt x="2108" y="4216"/>
                  </a:lnTo>
                  <a:lnTo>
                    <a:pt x="2075" y="4214"/>
                  </a:lnTo>
                  <a:lnTo>
                    <a:pt x="2044" y="4212"/>
                  </a:lnTo>
                  <a:lnTo>
                    <a:pt x="2011" y="4208"/>
                  </a:lnTo>
                  <a:lnTo>
                    <a:pt x="1979" y="4205"/>
                  </a:lnTo>
                  <a:lnTo>
                    <a:pt x="1913" y="4196"/>
                  </a:lnTo>
                  <a:lnTo>
                    <a:pt x="1849" y="4187"/>
                  </a:lnTo>
                  <a:lnTo>
                    <a:pt x="1784" y="4175"/>
                  </a:lnTo>
                  <a:lnTo>
                    <a:pt x="1717" y="4164"/>
                  </a:lnTo>
                  <a:lnTo>
                    <a:pt x="1652" y="4150"/>
                  </a:lnTo>
                  <a:lnTo>
                    <a:pt x="1587" y="4136"/>
                  </a:lnTo>
                  <a:lnTo>
                    <a:pt x="1520" y="4121"/>
                  </a:lnTo>
                  <a:lnTo>
                    <a:pt x="1455" y="4105"/>
                  </a:lnTo>
                  <a:lnTo>
                    <a:pt x="1323" y="4073"/>
                  </a:lnTo>
                  <a:lnTo>
                    <a:pt x="1190" y="4040"/>
                  </a:lnTo>
                  <a:lnTo>
                    <a:pt x="1057" y="4007"/>
                  </a:lnTo>
                  <a:lnTo>
                    <a:pt x="992" y="3992"/>
                  </a:lnTo>
                  <a:lnTo>
                    <a:pt x="925" y="3977"/>
                  </a:lnTo>
                  <a:lnTo>
                    <a:pt x="859" y="3964"/>
                  </a:lnTo>
                  <a:lnTo>
                    <a:pt x="792" y="3951"/>
                  </a:lnTo>
                  <a:lnTo>
                    <a:pt x="726" y="3940"/>
                  </a:lnTo>
                  <a:lnTo>
                    <a:pt x="659" y="3929"/>
                  </a:lnTo>
                  <a:lnTo>
                    <a:pt x="594" y="3920"/>
                  </a:lnTo>
                  <a:lnTo>
                    <a:pt x="527" y="3913"/>
                  </a:lnTo>
                  <a:lnTo>
                    <a:pt x="461" y="3907"/>
                  </a:lnTo>
                  <a:lnTo>
                    <a:pt x="395" y="3902"/>
                  </a:lnTo>
                  <a:lnTo>
                    <a:pt x="329" y="3900"/>
                  </a:lnTo>
                  <a:lnTo>
                    <a:pt x="264" y="3899"/>
                  </a:lnTo>
                  <a:lnTo>
                    <a:pt x="197" y="3899"/>
                  </a:lnTo>
                  <a:lnTo>
                    <a:pt x="132" y="3900"/>
                  </a:lnTo>
                  <a:lnTo>
                    <a:pt x="65" y="3902"/>
                  </a:lnTo>
                  <a:lnTo>
                    <a:pt x="0" y="3906"/>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3" name="直接连接符 343312">
              <a:extLst>
                <a:ext uri="{FF2B5EF4-FFF2-40B4-BE49-F238E27FC236}">
                  <a16:creationId xmlns:a16="http://schemas.microsoft.com/office/drawing/2014/main" id="{3ADE75B1-59F0-8E8C-C8E3-8930D58D258A}"/>
                </a:ext>
              </a:extLst>
            </p:cNvPr>
            <p:cNvSpPr/>
            <p:nvPr/>
          </p:nvSpPr>
          <p:spPr>
            <a:xfrm flipV="1">
              <a:off x="5075" y="3124"/>
              <a:ext cx="1" cy="37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4" name="直接连接符 343313">
              <a:extLst>
                <a:ext uri="{FF2B5EF4-FFF2-40B4-BE49-F238E27FC236}">
                  <a16:creationId xmlns:a16="http://schemas.microsoft.com/office/drawing/2014/main" id="{472693F9-9D72-F3F9-2AC1-841359FA51D5}"/>
                </a:ext>
              </a:extLst>
            </p:cNvPr>
            <p:cNvSpPr/>
            <p:nvPr/>
          </p:nvSpPr>
          <p:spPr>
            <a:xfrm>
              <a:off x="5275" y="3358"/>
              <a:ext cx="1" cy="164"/>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5" name="直接连接符 343314">
              <a:extLst>
                <a:ext uri="{FF2B5EF4-FFF2-40B4-BE49-F238E27FC236}">
                  <a16:creationId xmlns:a16="http://schemas.microsoft.com/office/drawing/2014/main" id="{8DF469B3-DB00-BEB7-A751-B1B1B8A49864}"/>
                </a:ext>
              </a:extLst>
            </p:cNvPr>
            <p:cNvSpPr/>
            <p:nvPr/>
          </p:nvSpPr>
          <p:spPr>
            <a:xfrm flipV="1">
              <a:off x="5211" y="3442"/>
              <a:ext cx="64" cy="6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6" name="直接连接符 343315">
              <a:extLst>
                <a:ext uri="{FF2B5EF4-FFF2-40B4-BE49-F238E27FC236}">
                  <a16:creationId xmlns:a16="http://schemas.microsoft.com/office/drawing/2014/main" id="{FB31C543-FAEE-E70A-1E2A-A37E71ADEAB6}"/>
                </a:ext>
              </a:extLst>
            </p:cNvPr>
            <p:cNvSpPr/>
            <p:nvPr/>
          </p:nvSpPr>
          <p:spPr>
            <a:xfrm flipV="1">
              <a:off x="5448" y="3108"/>
              <a:ext cx="161" cy="16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7" name="直接连接符 343316">
              <a:extLst>
                <a:ext uri="{FF2B5EF4-FFF2-40B4-BE49-F238E27FC236}">
                  <a16:creationId xmlns:a16="http://schemas.microsoft.com/office/drawing/2014/main" id="{88954978-AFD7-8C24-9932-E2B8412A7F9D}"/>
                </a:ext>
              </a:extLst>
            </p:cNvPr>
            <p:cNvSpPr/>
            <p:nvPr/>
          </p:nvSpPr>
          <p:spPr>
            <a:xfrm flipV="1">
              <a:off x="5347" y="3051"/>
              <a:ext cx="219" cy="22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8" name="直接连接符 343317">
              <a:extLst>
                <a:ext uri="{FF2B5EF4-FFF2-40B4-BE49-F238E27FC236}">
                  <a16:creationId xmlns:a16="http://schemas.microsoft.com/office/drawing/2014/main" id="{617C4E17-ED14-E700-1267-0FC0C8628EA5}"/>
                </a:ext>
              </a:extLst>
            </p:cNvPr>
            <p:cNvSpPr/>
            <p:nvPr/>
          </p:nvSpPr>
          <p:spPr>
            <a:xfrm>
              <a:off x="5364" y="3269"/>
              <a:ext cx="298"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9" name="任意多边形 343318">
              <a:extLst>
                <a:ext uri="{FF2B5EF4-FFF2-40B4-BE49-F238E27FC236}">
                  <a16:creationId xmlns:a16="http://schemas.microsoft.com/office/drawing/2014/main" id="{1928C459-4D67-F637-177D-B943DEA1D6BD}"/>
                </a:ext>
              </a:extLst>
            </p:cNvPr>
            <p:cNvSpPr/>
            <p:nvPr/>
          </p:nvSpPr>
          <p:spPr>
            <a:xfrm>
              <a:off x="5275" y="3269"/>
              <a:ext cx="89" cy="89"/>
            </a:xfrm>
            <a:custGeom>
              <a:avLst/>
              <a:gdLst/>
              <a:ahLst/>
              <a:cxnLst/>
              <a:rect l="0" t="0" r="0" b="0"/>
              <a:pathLst>
                <a:path w="623" h="624">
                  <a:moveTo>
                    <a:pt x="623" y="0"/>
                  </a:moveTo>
                  <a:lnTo>
                    <a:pt x="591" y="1"/>
                  </a:lnTo>
                  <a:lnTo>
                    <a:pt x="559" y="3"/>
                  </a:lnTo>
                  <a:lnTo>
                    <a:pt x="529" y="8"/>
                  </a:lnTo>
                  <a:lnTo>
                    <a:pt x="497" y="13"/>
                  </a:lnTo>
                  <a:lnTo>
                    <a:pt x="467" y="20"/>
                  </a:lnTo>
                  <a:lnTo>
                    <a:pt x="437" y="29"/>
                  </a:lnTo>
                  <a:lnTo>
                    <a:pt x="406" y="40"/>
                  </a:lnTo>
                  <a:lnTo>
                    <a:pt x="377" y="51"/>
                  </a:lnTo>
                  <a:lnTo>
                    <a:pt x="348" y="64"/>
                  </a:lnTo>
                  <a:lnTo>
                    <a:pt x="320" y="79"/>
                  </a:lnTo>
                  <a:lnTo>
                    <a:pt x="293" y="94"/>
                  </a:lnTo>
                  <a:lnTo>
                    <a:pt x="266" y="112"/>
                  </a:lnTo>
                  <a:lnTo>
                    <a:pt x="242" y="131"/>
                  </a:lnTo>
                  <a:lnTo>
                    <a:pt x="217" y="150"/>
                  </a:lnTo>
                  <a:lnTo>
                    <a:pt x="194" y="171"/>
                  </a:lnTo>
                  <a:lnTo>
                    <a:pt x="172" y="195"/>
                  </a:lnTo>
                  <a:lnTo>
                    <a:pt x="150" y="218"/>
                  </a:lnTo>
                  <a:lnTo>
                    <a:pt x="130" y="243"/>
                  </a:lnTo>
                  <a:lnTo>
                    <a:pt x="111" y="268"/>
                  </a:lnTo>
                  <a:lnTo>
                    <a:pt x="94" y="294"/>
                  </a:lnTo>
                  <a:lnTo>
                    <a:pt x="78" y="321"/>
                  </a:lnTo>
                  <a:lnTo>
                    <a:pt x="63" y="349"/>
                  </a:lnTo>
                  <a:lnTo>
                    <a:pt x="50" y="378"/>
                  </a:lnTo>
                  <a:lnTo>
                    <a:pt x="39" y="407"/>
                  </a:lnTo>
                  <a:lnTo>
                    <a:pt x="28" y="437"/>
                  </a:lnTo>
                  <a:lnTo>
                    <a:pt x="20" y="468"/>
                  </a:lnTo>
                  <a:lnTo>
                    <a:pt x="12" y="498"/>
                  </a:lnTo>
                  <a:lnTo>
                    <a:pt x="7" y="530"/>
                  </a:lnTo>
                  <a:lnTo>
                    <a:pt x="3" y="561"/>
                  </a:lnTo>
                  <a:lnTo>
                    <a:pt x="0" y="593"/>
                  </a:lnTo>
                  <a:lnTo>
                    <a:pt x="0" y="624"/>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0" name="任意多边形 343319">
              <a:extLst>
                <a:ext uri="{FF2B5EF4-FFF2-40B4-BE49-F238E27FC236}">
                  <a16:creationId xmlns:a16="http://schemas.microsoft.com/office/drawing/2014/main" id="{99D52B37-F4D0-EC34-118E-639C4E0A31B3}"/>
                </a:ext>
              </a:extLst>
            </p:cNvPr>
            <p:cNvSpPr>
              <a:spLocks noChangeAspect="1"/>
            </p:cNvSpPr>
            <p:nvPr/>
          </p:nvSpPr>
          <p:spPr>
            <a:xfrm>
              <a:off x="5184" y="3121"/>
              <a:ext cx="254" cy="95"/>
            </a:xfrm>
            <a:custGeom>
              <a:avLst/>
              <a:gdLst/>
              <a:ahLst/>
              <a:cxnLst/>
              <a:rect l="0" t="0" r="0" b="0"/>
              <a:pathLst>
                <a:path w="254" h="95">
                  <a:moveTo>
                    <a:pt x="254" y="48"/>
                  </a:moveTo>
                  <a:lnTo>
                    <a:pt x="254" y="44"/>
                  </a:lnTo>
                  <a:lnTo>
                    <a:pt x="253" y="40"/>
                  </a:lnTo>
                  <a:lnTo>
                    <a:pt x="251" y="37"/>
                  </a:lnTo>
                  <a:lnTo>
                    <a:pt x="248" y="33"/>
                  </a:lnTo>
                  <a:lnTo>
                    <a:pt x="244" y="29"/>
                  </a:lnTo>
                  <a:lnTo>
                    <a:pt x="240" y="26"/>
                  </a:lnTo>
                  <a:lnTo>
                    <a:pt x="235" y="23"/>
                  </a:lnTo>
                  <a:lnTo>
                    <a:pt x="229" y="19"/>
                  </a:lnTo>
                  <a:lnTo>
                    <a:pt x="223" y="17"/>
                  </a:lnTo>
                  <a:lnTo>
                    <a:pt x="216" y="14"/>
                  </a:lnTo>
                  <a:lnTo>
                    <a:pt x="209" y="11"/>
                  </a:lnTo>
                  <a:lnTo>
                    <a:pt x="201" y="9"/>
                  </a:lnTo>
                  <a:lnTo>
                    <a:pt x="192" y="7"/>
                  </a:lnTo>
                  <a:lnTo>
                    <a:pt x="183" y="5"/>
                  </a:lnTo>
                  <a:lnTo>
                    <a:pt x="174" y="4"/>
                  </a:lnTo>
                  <a:lnTo>
                    <a:pt x="171" y="10"/>
                  </a:lnTo>
                  <a:lnTo>
                    <a:pt x="156" y="13"/>
                  </a:lnTo>
                  <a:lnTo>
                    <a:pt x="131" y="7"/>
                  </a:lnTo>
                  <a:lnTo>
                    <a:pt x="113" y="8"/>
                  </a:lnTo>
                  <a:lnTo>
                    <a:pt x="124" y="0"/>
                  </a:lnTo>
                  <a:lnTo>
                    <a:pt x="114" y="0"/>
                  </a:lnTo>
                  <a:lnTo>
                    <a:pt x="104" y="1"/>
                  </a:lnTo>
                  <a:lnTo>
                    <a:pt x="94" y="2"/>
                  </a:lnTo>
                  <a:lnTo>
                    <a:pt x="85" y="3"/>
                  </a:lnTo>
                  <a:lnTo>
                    <a:pt x="76" y="4"/>
                  </a:lnTo>
                  <a:lnTo>
                    <a:pt x="66" y="6"/>
                  </a:lnTo>
                  <a:lnTo>
                    <a:pt x="58" y="8"/>
                  </a:lnTo>
                  <a:lnTo>
                    <a:pt x="49" y="10"/>
                  </a:lnTo>
                  <a:lnTo>
                    <a:pt x="41" y="12"/>
                  </a:lnTo>
                  <a:lnTo>
                    <a:pt x="35" y="15"/>
                  </a:lnTo>
                  <a:lnTo>
                    <a:pt x="28" y="18"/>
                  </a:lnTo>
                  <a:lnTo>
                    <a:pt x="21" y="21"/>
                  </a:lnTo>
                  <a:lnTo>
                    <a:pt x="17" y="24"/>
                  </a:lnTo>
                  <a:lnTo>
                    <a:pt x="12" y="28"/>
                  </a:lnTo>
                  <a:lnTo>
                    <a:pt x="8" y="31"/>
                  </a:lnTo>
                  <a:lnTo>
                    <a:pt x="4" y="35"/>
                  </a:lnTo>
                  <a:lnTo>
                    <a:pt x="2" y="39"/>
                  </a:lnTo>
                  <a:lnTo>
                    <a:pt x="0" y="42"/>
                  </a:lnTo>
                  <a:lnTo>
                    <a:pt x="0" y="45"/>
                  </a:lnTo>
                  <a:lnTo>
                    <a:pt x="0" y="50"/>
                  </a:lnTo>
                  <a:lnTo>
                    <a:pt x="0" y="53"/>
                  </a:lnTo>
                  <a:lnTo>
                    <a:pt x="2" y="57"/>
                  </a:lnTo>
                  <a:lnTo>
                    <a:pt x="4" y="61"/>
                  </a:lnTo>
                  <a:lnTo>
                    <a:pt x="8" y="64"/>
                  </a:lnTo>
                  <a:lnTo>
                    <a:pt x="12" y="68"/>
                  </a:lnTo>
                  <a:lnTo>
                    <a:pt x="17" y="71"/>
                  </a:lnTo>
                  <a:lnTo>
                    <a:pt x="21" y="74"/>
                  </a:lnTo>
                  <a:lnTo>
                    <a:pt x="28" y="78"/>
                  </a:lnTo>
                  <a:lnTo>
                    <a:pt x="35" y="81"/>
                  </a:lnTo>
                  <a:lnTo>
                    <a:pt x="41" y="84"/>
                  </a:lnTo>
                  <a:lnTo>
                    <a:pt x="49" y="86"/>
                  </a:lnTo>
                  <a:lnTo>
                    <a:pt x="58" y="88"/>
                  </a:lnTo>
                  <a:lnTo>
                    <a:pt x="66" y="90"/>
                  </a:lnTo>
                  <a:lnTo>
                    <a:pt x="76" y="91"/>
                  </a:lnTo>
                  <a:lnTo>
                    <a:pt x="85" y="93"/>
                  </a:lnTo>
                  <a:lnTo>
                    <a:pt x="94" y="94"/>
                  </a:lnTo>
                  <a:lnTo>
                    <a:pt x="104" y="94"/>
                  </a:lnTo>
                  <a:lnTo>
                    <a:pt x="114" y="95"/>
                  </a:lnTo>
                  <a:lnTo>
                    <a:pt x="124" y="95"/>
                  </a:lnTo>
                  <a:lnTo>
                    <a:pt x="135" y="95"/>
                  </a:lnTo>
                  <a:lnTo>
                    <a:pt x="144" y="95"/>
                  </a:lnTo>
                  <a:lnTo>
                    <a:pt x="155" y="94"/>
                  </a:lnTo>
                  <a:lnTo>
                    <a:pt x="164" y="93"/>
                  </a:lnTo>
                  <a:lnTo>
                    <a:pt x="174" y="93"/>
                  </a:lnTo>
                  <a:lnTo>
                    <a:pt x="183" y="90"/>
                  </a:lnTo>
                  <a:lnTo>
                    <a:pt x="192" y="89"/>
                  </a:lnTo>
                  <a:lnTo>
                    <a:pt x="201" y="87"/>
                  </a:lnTo>
                  <a:lnTo>
                    <a:pt x="209" y="84"/>
                  </a:lnTo>
                  <a:lnTo>
                    <a:pt x="216" y="82"/>
                  </a:lnTo>
                  <a:lnTo>
                    <a:pt x="223" y="80"/>
                  </a:lnTo>
                  <a:lnTo>
                    <a:pt x="229" y="76"/>
                  </a:lnTo>
                  <a:lnTo>
                    <a:pt x="235" y="73"/>
                  </a:lnTo>
                  <a:lnTo>
                    <a:pt x="240" y="70"/>
                  </a:lnTo>
                  <a:lnTo>
                    <a:pt x="244" y="66"/>
                  </a:lnTo>
                  <a:lnTo>
                    <a:pt x="248" y="63"/>
                  </a:lnTo>
                  <a:lnTo>
                    <a:pt x="251" y="60"/>
                  </a:lnTo>
                  <a:lnTo>
                    <a:pt x="253" y="55"/>
                  </a:lnTo>
                  <a:lnTo>
                    <a:pt x="254" y="52"/>
                  </a:lnTo>
                  <a:lnTo>
                    <a:pt x="254" y="48"/>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1" name="任意多边形 343320">
              <a:extLst>
                <a:ext uri="{FF2B5EF4-FFF2-40B4-BE49-F238E27FC236}">
                  <a16:creationId xmlns:a16="http://schemas.microsoft.com/office/drawing/2014/main" id="{D0D432FD-CEB3-BCE9-C2CE-4AB730B9D8D6}"/>
                </a:ext>
              </a:extLst>
            </p:cNvPr>
            <p:cNvSpPr>
              <a:spLocks noChangeAspect="1"/>
            </p:cNvSpPr>
            <p:nvPr/>
          </p:nvSpPr>
          <p:spPr>
            <a:xfrm>
              <a:off x="5213" y="3052"/>
              <a:ext cx="52" cy="21"/>
            </a:xfrm>
            <a:custGeom>
              <a:avLst/>
              <a:gdLst/>
              <a:ahLst/>
              <a:cxnLst/>
              <a:rect l="0" t="0" r="0" b="0"/>
              <a:pathLst>
                <a:path w="224" h="87">
                  <a:moveTo>
                    <a:pt x="224" y="43"/>
                  </a:moveTo>
                  <a:lnTo>
                    <a:pt x="223" y="39"/>
                  </a:lnTo>
                  <a:lnTo>
                    <a:pt x="221" y="33"/>
                  </a:lnTo>
                  <a:lnTo>
                    <a:pt x="216" y="28"/>
                  </a:lnTo>
                  <a:lnTo>
                    <a:pt x="212" y="24"/>
                  </a:lnTo>
                  <a:lnTo>
                    <a:pt x="205" y="19"/>
                  </a:lnTo>
                  <a:lnTo>
                    <a:pt x="196" y="15"/>
                  </a:lnTo>
                  <a:lnTo>
                    <a:pt x="186" y="11"/>
                  </a:lnTo>
                  <a:lnTo>
                    <a:pt x="175" y="8"/>
                  </a:lnTo>
                  <a:lnTo>
                    <a:pt x="164" y="5"/>
                  </a:lnTo>
                  <a:lnTo>
                    <a:pt x="152" y="3"/>
                  </a:lnTo>
                  <a:lnTo>
                    <a:pt x="139" y="1"/>
                  </a:lnTo>
                  <a:lnTo>
                    <a:pt x="125" y="0"/>
                  </a:lnTo>
                  <a:lnTo>
                    <a:pt x="112" y="0"/>
                  </a:lnTo>
                  <a:lnTo>
                    <a:pt x="98" y="0"/>
                  </a:lnTo>
                  <a:lnTo>
                    <a:pt x="86" y="1"/>
                  </a:lnTo>
                  <a:lnTo>
                    <a:pt x="73" y="3"/>
                  </a:lnTo>
                  <a:lnTo>
                    <a:pt x="60" y="5"/>
                  </a:lnTo>
                  <a:lnTo>
                    <a:pt x="48" y="8"/>
                  </a:lnTo>
                  <a:lnTo>
                    <a:pt x="38" y="11"/>
                  </a:lnTo>
                  <a:lnTo>
                    <a:pt x="28" y="15"/>
                  </a:lnTo>
                  <a:lnTo>
                    <a:pt x="20" y="19"/>
                  </a:lnTo>
                  <a:lnTo>
                    <a:pt x="13" y="24"/>
                  </a:lnTo>
                  <a:lnTo>
                    <a:pt x="7" y="28"/>
                  </a:lnTo>
                  <a:lnTo>
                    <a:pt x="4" y="33"/>
                  </a:lnTo>
                  <a:lnTo>
                    <a:pt x="2" y="39"/>
                  </a:lnTo>
                  <a:lnTo>
                    <a:pt x="0" y="43"/>
                  </a:lnTo>
                  <a:lnTo>
                    <a:pt x="2" y="49"/>
                  </a:lnTo>
                  <a:lnTo>
                    <a:pt x="4" y="54"/>
                  </a:lnTo>
                  <a:lnTo>
                    <a:pt x="7" y="59"/>
                  </a:lnTo>
                  <a:lnTo>
                    <a:pt x="13" y="64"/>
                  </a:lnTo>
                  <a:lnTo>
                    <a:pt x="20" y="68"/>
                  </a:lnTo>
                  <a:lnTo>
                    <a:pt x="28" y="73"/>
                  </a:lnTo>
                  <a:lnTo>
                    <a:pt x="38" y="76"/>
                  </a:lnTo>
                  <a:lnTo>
                    <a:pt x="48" y="80"/>
                  </a:lnTo>
                  <a:lnTo>
                    <a:pt x="60" y="82"/>
                  </a:lnTo>
                  <a:lnTo>
                    <a:pt x="73" y="84"/>
                  </a:lnTo>
                  <a:lnTo>
                    <a:pt x="86" y="85"/>
                  </a:lnTo>
                  <a:lnTo>
                    <a:pt x="98" y="87"/>
                  </a:lnTo>
                  <a:lnTo>
                    <a:pt x="112" y="87"/>
                  </a:lnTo>
                  <a:lnTo>
                    <a:pt x="125" y="87"/>
                  </a:lnTo>
                  <a:lnTo>
                    <a:pt x="139" y="85"/>
                  </a:lnTo>
                  <a:lnTo>
                    <a:pt x="152" y="84"/>
                  </a:lnTo>
                  <a:lnTo>
                    <a:pt x="164" y="82"/>
                  </a:lnTo>
                  <a:lnTo>
                    <a:pt x="175" y="80"/>
                  </a:lnTo>
                  <a:lnTo>
                    <a:pt x="186" y="76"/>
                  </a:lnTo>
                  <a:lnTo>
                    <a:pt x="196" y="73"/>
                  </a:lnTo>
                  <a:lnTo>
                    <a:pt x="205" y="68"/>
                  </a:lnTo>
                  <a:lnTo>
                    <a:pt x="212" y="64"/>
                  </a:lnTo>
                  <a:lnTo>
                    <a:pt x="216" y="59"/>
                  </a:lnTo>
                  <a:lnTo>
                    <a:pt x="221" y="54"/>
                  </a:lnTo>
                  <a:lnTo>
                    <a:pt x="223" y="49"/>
                  </a:lnTo>
                  <a:lnTo>
                    <a:pt x="224" y="43"/>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2" name="任意多边形 343321">
              <a:extLst>
                <a:ext uri="{FF2B5EF4-FFF2-40B4-BE49-F238E27FC236}">
                  <a16:creationId xmlns:a16="http://schemas.microsoft.com/office/drawing/2014/main" id="{C9422F04-618D-32A0-1A7D-178152699624}"/>
                </a:ext>
              </a:extLst>
            </p:cNvPr>
            <p:cNvSpPr>
              <a:spLocks noChangeAspect="1"/>
            </p:cNvSpPr>
            <p:nvPr/>
          </p:nvSpPr>
          <p:spPr>
            <a:xfrm>
              <a:off x="5460" y="3074"/>
              <a:ext cx="101" cy="27"/>
            </a:xfrm>
            <a:custGeom>
              <a:avLst/>
              <a:gdLst/>
              <a:ahLst/>
              <a:cxnLst/>
              <a:rect l="0" t="0" r="0" b="0"/>
              <a:pathLst>
                <a:path w="397" h="110">
                  <a:moveTo>
                    <a:pt x="397" y="56"/>
                  </a:moveTo>
                  <a:lnTo>
                    <a:pt x="396" y="50"/>
                  </a:lnTo>
                  <a:lnTo>
                    <a:pt x="394" y="45"/>
                  </a:lnTo>
                  <a:lnTo>
                    <a:pt x="389" y="40"/>
                  </a:lnTo>
                  <a:lnTo>
                    <a:pt x="383" y="36"/>
                  </a:lnTo>
                  <a:lnTo>
                    <a:pt x="376" y="31"/>
                  </a:lnTo>
                  <a:lnTo>
                    <a:pt x="368" y="26"/>
                  </a:lnTo>
                  <a:lnTo>
                    <a:pt x="358" y="22"/>
                  </a:lnTo>
                  <a:lnTo>
                    <a:pt x="346" y="18"/>
                  </a:lnTo>
                  <a:lnTo>
                    <a:pt x="334" y="15"/>
                  </a:lnTo>
                  <a:lnTo>
                    <a:pt x="320" y="11"/>
                  </a:lnTo>
                  <a:lnTo>
                    <a:pt x="305" y="8"/>
                  </a:lnTo>
                  <a:lnTo>
                    <a:pt x="290" y="5"/>
                  </a:lnTo>
                  <a:lnTo>
                    <a:pt x="274" y="3"/>
                  </a:lnTo>
                  <a:lnTo>
                    <a:pt x="256" y="2"/>
                  </a:lnTo>
                  <a:lnTo>
                    <a:pt x="239" y="1"/>
                  </a:lnTo>
                  <a:lnTo>
                    <a:pt x="221" y="0"/>
                  </a:lnTo>
                  <a:lnTo>
                    <a:pt x="203" y="0"/>
                  </a:lnTo>
                  <a:lnTo>
                    <a:pt x="185" y="0"/>
                  </a:lnTo>
                  <a:lnTo>
                    <a:pt x="166" y="0"/>
                  </a:lnTo>
                  <a:lnTo>
                    <a:pt x="149" y="1"/>
                  </a:lnTo>
                  <a:lnTo>
                    <a:pt x="131" y="2"/>
                  </a:lnTo>
                  <a:lnTo>
                    <a:pt x="115" y="4"/>
                  </a:lnTo>
                  <a:lnTo>
                    <a:pt x="99" y="7"/>
                  </a:lnTo>
                  <a:lnTo>
                    <a:pt x="84" y="9"/>
                  </a:lnTo>
                  <a:lnTo>
                    <a:pt x="70" y="12"/>
                  </a:lnTo>
                  <a:lnTo>
                    <a:pt x="56" y="16"/>
                  </a:lnTo>
                  <a:lnTo>
                    <a:pt x="44" y="19"/>
                  </a:lnTo>
                  <a:lnTo>
                    <a:pt x="33" y="24"/>
                  </a:lnTo>
                  <a:lnTo>
                    <a:pt x="24" y="29"/>
                  </a:lnTo>
                  <a:lnTo>
                    <a:pt x="16" y="32"/>
                  </a:lnTo>
                  <a:lnTo>
                    <a:pt x="9" y="38"/>
                  </a:lnTo>
                  <a:lnTo>
                    <a:pt x="4" y="43"/>
                  </a:lnTo>
                  <a:lnTo>
                    <a:pt x="2" y="47"/>
                  </a:lnTo>
                  <a:lnTo>
                    <a:pt x="0" y="52"/>
                  </a:lnTo>
                  <a:lnTo>
                    <a:pt x="0" y="58"/>
                  </a:lnTo>
                  <a:lnTo>
                    <a:pt x="2" y="63"/>
                  </a:lnTo>
                  <a:lnTo>
                    <a:pt x="4" y="67"/>
                  </a:lnTo>
                  <a:lnTo>
                    <a:pt x="9" y="73"/>
                  </a:lnTo>
                  <a:lnTo>
                    <a:pt x="16" y="78"/>
                  </a:lnTo>
                  <a:lnTo>
                    <a:pt x="24" y="82"/>
                  </a:lnTo>
                  <a:lnTo>
                    <a:pt x="33" y="86"/>
                  </a:lnTo>
                  <a:lnTo>
                    <a:pt x="44" y="91"/>
                  </a:lnTo>
                  <a:lnTo>
                    <a:pt x="56" y="94"/>
                  </a:lnTo>
                  <a:lnTo>
                    <a:pt x="70" y="98"/>
                  </a:lnTo>
                  <a:lnTo>
                    <a:pt x="84" y="101"/>
                  </a:lnTo>
                  <a:lnTo>
                    <a:pt x="99" y="103"/>
                  </a:lnTo>
                  <a:lnTo>
                    <a:pt x="115" y="106"/>
                  </a:lnTo>
                  <a:lnTo>
                    <a:pt x="131" y="108"/>
                  </a:lnTo>
                  <a:lnTo>
                    <a:pt x="149" y="109"/>
                  </a:lnTo>
                  <a:lnTo>
                    <a:pt x="166" y="110"/>
                  </a:lnTo>
                  <a:lnTo>
                    <a:pt x="185" y="110"/>
                  </a:lnTo>
                  <a:lnTo>
                    <a:pt x="203" y="110"/>
                  </a:lnTo>
                  <a:lnTo>
                    <a:pt x="221" y="110"/>
                  </a:lnTo>
                  <a:lnTo>
                    <a:pt x="239" y="109"/>
                  </a:lnTo>
                  <a:lnTo>
                    <a:pt x="256" y="108"/>
                  </a:lnTo>
                  <a:lnTo>
                    <a:pt x="274" y="107"/>
                  </a:lnTo>
                  <a:lnTo>
                    <a:pt x="290" y="105"/>
                  </a:lnTo>
                  <a:lnTo>
                    <a:pt x="305" y="102"/>
                  </a:lnTo>
                  <a:lnTo>
                    <a:pt x="320" y="99"/>
                  </a:lnTo>
                  <a:lnTo>
                    <a:pt x="334" y="96"/>
                  </a:lnTo>
                  <a:lnTo>
                    <a:pt x="346" y="92"/>
                  </a:lnTo>
                  <a:lnTo>
                    <a:pt x="358" y="88"/>
                  </a:lnTo>
                  <a:lnTo>
                    <a:pt x="368" y="84"/>
                  </a:lnTo>
                  <a:lnTo>
                    <a:pt x="376" y="80"/>
                  </a:lnTo>
                  <a:lnTo>
                    <a:pt x="383" y="75"/>
                  </a:lnTo>
                  <a:lnTo>
                    <a:pt x="389" y="70"/>
                  </a:lnTo>
                  <a:lnTo>
                    <a:pt x="394" y="65"/>
                  </a:lnTo>
                  <a:lnTo>
                    <a:pt x="396" y="60"/>
                  </a:lnTo>
                  <a:lnTo>
                    <a:pt x="397" y="56"/>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3" name="直接连接符 343322">
              <a:extLst>
                <a:ext uri="{FF2B5EF4-FFF2-40B4-BE49-F238E27FC236}">
                  <a16:creationId xmlns:a16="http://schemas.microsoft.com/office/drawing/2014/main" id="{C52C889F-0DC4-824D-C31F-7BE85959E4B3}"/>
                </a:ext>
              </a:extLst>
            </p:cNvPr>
            <p:cNvSpPr/>
            <p:nvPr/>
          </p:nvSpPr>
          <p:spPr>
            <a:xfrm flipV="1">
              <a:off x="5548" y="3208"/>
              <a:ext cx="61" cy="6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4" name="直接连接符 343323">
              <a:extLst>
                <a:ext uri="{FF2B5EF4-FFF2-40B4-BE49-F238E27FC236}">
                  <a16:creationId xmlns:a16="http://schemas.microsoft.com/office/drawing/2014/main" id="{E58D69FD-0128-69EE-AC39-81055EBB2860}"/>
                </a:ext>
              </a:extLst>
            </p:cNvPr>
            <p:cNvSpPr/>
            <p:nvPr/>
          </p:nvSpPr>
          <p:spPr>
            <a:xfrm>
              <a:off x="5609" y="3097"/>
              <a:ext cx="1" cy="172"/>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5" name="任意多边形 343324">
              <a:extLst>
                <a:ext uri="{FF2B5EF4-FFF2-40B4-BE49-F238E27FC236}">
                  <a16:creationId xmlns:a16="http://schemas.microsoft.com/office/drawing/2014/main" id="{D91BA5A7-466F-D9E2-15DC-5665A26F69AB}"/>
                </a:ext>
              </a:extLst>
            </p:cNvPr>
            <p:cNvSpPr/>
            <p:nvPr/>
          </p:nvSpPr>
          <p:spPr>
            <a:xfrm>
              <a:off x="5297" y="2937"/>
              <a:ext cx="39" cy="9"/>
            </a:xfrm>
            <a:custGeom>
              <a:avLst/>
              <a:gdLst/>
              <a:ahLst/>
              <a:cxnLst/>
              <a:rect l="0" t="0" r="0" b="0"/>
              <a:pathLst>
                <a:path w="271" h="62">
                  <a:moveTo>
                    <a:pt x="0" y="62"/>
                  </a:moveTo>
                  <a:lnTo>
                    <a:pt x="32" y="61"/>
                  </a:lnTo>
                  <a:lnTo>
                    <a:pt x="62" y="58"/>
                  </a:lnTo>
                  <a:lnTo>
                    <a:pt x="94" y="55"/>
                  </a:lnTo>
                  <a:lnTo>
                    <a:pt x="124" y="49"/>
                  </a:lnTo>
                  <a:lnTo>
                    <a:pt x="154" y="42"/>
                  </a:lnTo>
                  <a:lnTo>
                    <a:pt x="185" y="34"/>
                  </a:lnTo>
                  <a:lnTo>
                    <a:pt x="214" y="24"/>
                  </a:lnTo>
                  <a:lnTo>
                    <a:pt x="243" y="13"/>
                  </a:lnTo>
                  <a:lnTo>
                    <a:pt x="271" y="0"/>
                  </a:lnTo>
                </a:path>
              </a:pathLst>
            </a:custGeom>
            <a:noFill/>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6" name="直接连接符 343325">
              <a:extLst>
                <a:ext uri="{FF2B5EF4-FFF2-40B4-BE49-F238E27FC236}">
                  <a16:creationId xmlns:a16="http://schemas.microsoft.com/office/drawing/2014/main" id="{9ECC0D91-8BF1-A510-D183-B145E1D86626}"/>
                </a:ext>
              </a:extLst>
            </p:cNvPr>
            <p:cNvSpPr/>
            <p:nvPr/>
          </p:nvSpPr>
          <p:spPr>
            <a:xfrm flipH="1">
              <a:off x="5253" y="2946"/>
              <a:ext cx="44" cy="1"/>
            </a:xfrm>
            <a:prstGeom prst="line">
              <a:avLst/>
            </a:prstGeom>
            <a:ln w="3810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7" name="直接连接符 343326">
              <a:extLst>
                <a:ext uri="{FF2B5EF4-FFF2-40B4-BE49-F238E27FC236}">
                  <a16:creationId xmlns:a16="http://schemas.microsoft.com/office/drawing/2014/main" id="{18132FFB-3CBB-8CE8-E053-509CB586951C}"/>
                </a:ext>
              </a:extLst>
            </p:cNvPr>
            <p:cNvSpPr>
              <a:spLocks noChangeAspect="1"/>
            </p:cNvSpPr>
            <p:nvPr/>
          </p:nvSpPr>
          <p:spPr>
            <a:xfrm flipV="1">
              <a:off x="5373" y="3005"/>
              <a:ext cx="134" cy="13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288" name="组合 287">
            <a:extLst>
              <a:ext uri="{FF2B5EF4-FFF2-40B4-BE49-F238E27FC236}">
                <a16:creationId xmlns:a16="http://schemas.microsoft.com/office/drawing/2014/main" id="{F8B51B5E-E3EB-F232-BF7D-08CC43FE607A}"/>
              </a:ext>
            </a:extLst>
          </p:cNvPr>
          <p:cNvGrpSpPr/>
          <p:nvPr/>
        </p:nvGrpSpPr>
        <p:grpSpPr>
          <a:xfrm>
            <a:off x="184150" y="1508125"/>
            <a:ext cx="577850" cy="854075"/>
            <a:chOff x="116" y="950"/>
            <a:chExt cx="364" cy="538"/>
          </a:xfrm>
        </p:grpSpPr>
        <p:sp>
          <p:nvSpPr>
            <p:cNvPr id="289" name="直接连接符 343328">
              <a:extLst>
                <a:ext uri="{FF2B5EF4-FFF2-40B4-BE49-F238E27FC236}">
                  <a16:creationId xmlns:a16="http://schemas.microsoft.com/office/drawing/2014/main" id="{252E47E5-A8D7-7B8C-DFDE-DDA2D84777E3}"/>
                </a:ext>
              </a:extLst>
            </p:cNvPr>
            <p:cNvSpPr/>
            <p:nvPr/>
          </p:nvSpPr>
          <p:spPr>
            <a:xfrm flipH="1">
              <a:off x="262" y="1324"/>
              <a:ext cx="218" cy="157"/>
            </a:xfrm>
            <a:prstGeom prst="line">
              <a:avLst/>
            </a:prstGeom>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290" name="组合 343329">
              <a:extLst>
                <a:ext uri="{FF2B5EF4-FFF2-40B4-BE49-F238E27FC236}">
                  <a16:creationId xmlns:a16="http://schemas.microsoft.com/office/drawing/2014/main" id="{57523A6B-9208-3C55-B5CD-18AC742E3887}"/>
                </a:ext>
              </a:extLst>
            </p:cNvPr>
            <p:cNvGrpSpPr/>
            <p:nvPr/>
          </p:nvGrpSpPr>
          <p:grpSpPr>
            <a:xfrm>
              <a:off x="116" y="950"/>
              <a:ext cx="109" cy="487"/>
              <a:chOff x="116" y="950"/>
              <a:chExt cx="109" cy="487"/>
            </a:xfrm>
          </p:grpSpPr>
          <p:sp>
            <p:nvSpPr>
              <p:cNvPr id="292" name="直接连接符 343330">
                <a:extLst>
                  <a:ext uri="{FF2B5EF4-FFF2-40B4-BE49-F238E27FC236}">
                    <a16:creationId xmlns:a16="http://schemas.microsoft.com/office/drawing/2014/main" id="{DAA7F3DA-5AA4-9A74-4598-CDF956078729}"/>
                  </a:ext>
                </a:extLst>
              </p:cNvPr>
              <p:cNvSpPr>
                <a:spLocks noChangeAspect="1"/>
              </p:cNvSpPr>
              <p:nvPr/>
            </p:nvSpPr>
            <p:spPr>
              <a:xfrm flipH="1">
                <a:off x="192" y="1306"/>
                <a:ext cx="1" cy="131"/>
              </a:xfrm>
              <a:prstGeom prst="line">
                <a:avLst/>
              </a:prstGeom>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3" name="直接连接符 343331">
                <a:extLst>
                  <a:ext uri="{FF2B5EF4-FFF2-40B4-BE49-F238E27FC236}">
                    <a16:creationId xmlns:a16="http://schemas.microsoft.com/office/drawing/2014/main" id="{5BBD5876-C02E-C5BB-F29F-B1B8A38CCA97}"/>
                  </a:ext>
                </a:extLst>
              </p:cNvPr>
              <p:cNvSpPr>
                <a:spLocks noChangeAspect="1"/>
              </p:cNvSpPr>
              <p:nvPr/>
            </p:nvSpPr>
            <p:spPr>
              <a:xfrm flipH="1">
                <a:off x="116" y="1289"/>
                <a:ext cx="79" cy="138"/>
              </a:xfrm>
              <a:prstGeom prst="line">
                <a:avLst/>
              </a:prstGeom>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4" name="任意多边形 343332">
                <a:extLst>
                  <a:ext uri="{FF2B5EF4-FFF2-40B4-BE49-F238E27FC236}">
                    <a16:creationId xmlns:a16="http://schemas.microsoft.com/office/drawing/2014/main" id="{152811EC-6BF1-C12A-F95D-698FA0D040CD}"/>
                  </a:ext>
                </a:extLst>
              </p:cNvPr>
              <p:cNvSpPr>
                <a:spLocks noChangeAspect="1"/>
              </p:cNvSpPr>
              <p:nvPr/>
            </p:nvSpPr>
            <p:spPr>
              <a:xfrm>
                <a:off x="121" y="1204"/>
                <a:ext cx="104" cy="20"/>
              </a:xfrm>
              <a:custGeom>
                <a:avLst/>
                <a:gdLst/>
                <a:ahLst/>
                <a:cxnLst/>
                <a:rect l="0" t="0" r="0" b="0"/>
                <a:pathLst>
                  <a:path w="772" h="157">
                    <a:moveTo>
                      <a:pt x="147" y="157"/>
                    </a:moveTo>
                    <a:lnTo>
                      <a:pt x="111" y="94"/>
                    </a:lnTo>
                    <a:lnTo>
                      <a:pt x="0" y="0"/>
                    </a:lnTo>
                    <a:lnTo>
                      <a:pt x="772" y="0"/>
                    </a:lnTo>
                  </a:path>
                </a:pathLst>
              </a:custGeom>
              <a:noFill/>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5" name="任意多边形 343333">
                <a:extLst>
                  <a:ext uri="{FF2B5EF4-FFF2-40B4-BE49-F238E27FC236}">
                    <a16:creationId xmlns:a16="http://schemas.microsoft.com/office/drawing/2014/main" id="{26528EAC-670A-3777-9175-6807FB0020B7}"/>
                  </a:ext>
                </a:extLst>
              </p:cNvPr>
              <p:cNvSpPr>
                <a:spLocks noChangeAspect="1"/>
              </p:cNvSpPr>
              <p:nvPr/>
            </p:nvSpPr>
            <p:spPr>
              <a:xfrm>
                <a:off x="156" y="1148"/>
                <a:ext cx="10" cy="8"/>
              </a:xfrm>
              <a:custGeom>
                <a:avLst/>
                <a:gdLst/>
                <a:ahLst/>
                <a:cxnLst/>
                <a:rect l="0" t="0" r="0" b="0"/>
                <a:pathLst>
                  <a:path w="74" h="63">
                    <a:moveTo>
                      <a:pt x="0" y="32"/>
                    </a:moveTo>
                    <a:lnTo>
                      <a:pt x="37" y="63"/>
                    </a:lnTo>
                    <a:lnTo>
                      <a:pt x="74" y="32"/>
                    </a:lnTo>
                    <a:lnTo>
                      <a:pt x="37" y="0"/>
                    </a:lnTo>
                    <a:lnTo>
                      <a:pt x="0" y="32"/>
                    </a:lnTo>
                  </a:path>
                </a:pathLst>
              </a:custGeom>
              <a:noFill/>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6" name="任意多边形 343334">
                <a:extLst>
                  <a:ext uri="{FF2B5EF4-FFF2-40B4-BE49-F238E27FC236}">
                    <a16:creationId xmlns:a16="http://schemas.microsoft.com/office/drawing/2014/main" id="{B5189366-B071-B735-164D-CED1CF24D4CF}"/>
                  </a:ext>
                </a:extLst>
              </p:cNvPr>
              <p:cNvSpPr>
                <a:spLocks noChangeAspect="1"/>
              </p:cNvSpPr>
              <p:nvPr/>
            </p:nvSpPr>
            <p:spPr>
              <a:xfrm>
                <a:off x="215" y="1148"/>
                <a:ext cx="10" cy="8"/>
              </a:xfrm>
              <a:custGeom>
                <a:avLst/>
                <a:gdLst/>
                <a:ahLst/>
                <a:cxnLst/>
                <a:rect l="0" t="0" r="0" b="0"/>
                <a:pathLst>
                  <a:path w="74" h="63">
                    <a:moveTo>
                      <a:pt x="0" y="32"/>
                    </a:moveTo>
                    <a:lnTo>
                      <a:pt x="37" y="63"/>
                    </a:lnTo>
                    <a:lnTo>
                      <a:pt x="74" y="32"/>
                    </a:lnTo>
                    <a:lnTo>
                      <a:pt x="37" y="0"/>
                    </a:lnTo>
                    <a:lnTo>
                      <a:pt x="0" y="32"/>
                    </a:lnTo>
                  </a:path>
                </a:pathLst>
              </a:custGeom>
              <a:noFill/>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7" name="任意多边形 343335">
                <a:extLst>
                  <a:ext uri="{FF2B5EF4-FFF2-40B4-BE49-F238E27FC236}">
                    <a16:creationId xmlns:a16="http://schemas.microsoft.com/office/drawing/2014/main" id="{EFF21860-7808-5F5F-B78D-2482229077CB}"/>
                  </a:ext>
                </a:extLst>
              </p:cNvPr>
              <p:cNvSpPr>
                <a:spLocks noChangeAspect="1"/>
              </p:cNvSpPr>
              <p:nvPr/>
            </p:nvSpPr>
            <p:spPr>
              <a:xfrm>
                <a:off x="121" y="1035"/>
                <a:ext cx="104" cy="58"/>
              </a:xfrm>
              <a:custGeom>
                <a:avLst/>
                <a:gdLst/>
                <a:ahLst/>
                <a:cxnLst/>
                <a:rect l="0" t="0" r="0" b="0"/>
                <a:pathLst>
                  <a:path w="772" h="437">
                    <a:moveTo>
                      <a:pt x="184" y="406"/>
                    </a:moveTo>
                    <a:lnTo>
                      <a:pt x="147" y="406"/>
                    </a:lnTo>
                    <a:lnTo>
                      <a:pt x="74" y="375"/>
                    </a:lnTo>
                    <a:lnTo>
                      <a:pt x="37" y="343"/>
                    </a:lnTo>
                    <a:lnTo>
                      <a:pt x="0" y="282"/>
                    </a:lnTo>
                    <a:lnTo>
                      <a:pt x="0" y="156"/>
                    </a:lnTo>
                    <a:lnTo>
                      <a:pt x="37" y="94"/>
                    </a:lnTo>
                    <a:lnTo>
                      <a:pt x="74" y="62"/>
                    </a:lnTo>
                    <a:lnTo>
                      <a:pt x="147" y="31"/>
                    </a:lnTo>
                    <a:lnTo>
                      <a:pt x="221" y="31"/>
                    </a:lnTo>
                    <a:lnTo>
                      <a:pt x="294" y="62"/>
                    </a:lnTo>
                    <a:lnTo>
                      <a:pt x="404" y="125"/>
                    </a:lnTo>
                    <a:lnTo>
                      <a:pt x="772" y="437"/>
                    </a:lnTo>
                    <a:lnTo>
                      <a:pt x="772" y="0"/>
                    </a:lnTo>
                  </a:path>
                </a:pathLst>
              </a:custGeom>
              <a:noFill/>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8" name="任意多边形 343336">
                <a:extLst>
                  <a:ext uri="{FF2B5EF4-FFF2-40B4-BE49-F238E27FC236}">
                    <a16:creationId xmlns:a16="http://schemas.microsoft.com/office/drawing/2014/main" id="{79E3B58E-877E-9190-F032-A1AE48B70190}"/>
                  </a:ext>
                </a:extLst>
              </p:cNvPr>
              <p:cNvSpPr>
                <a:spLocks noChangeAspect="1"/>
              </p:cNvSpPr>
              <p:nvPr/>
            </p:nvSpPr>
            <p:spPr>
              <a:xfrm>
                <a:off x="121" y="950"/>
                <a:ext cx="104" cy="60"/>
              </a:xfrm>
              <a:custGeom>
                <a:avLst/>
                <a:gdLst/>
                <a:ahLst/>
                <a:cxnLst/>
                <a:rect l="0" t="0" r="0" b="0"/>
                <a:pathLst>
                  <a:path w="772" h="437">
                    <a:moveTo>
                      <a:pt x="0" y="249"/>
                    </a:moveTo>
                    <a:lnTo>
                      <a:pt x="37" y="343"/>
                    </a:lnTo>
                    <a:lnTo>
                      <a:pt x="147" y="406"/>
                    </a:lnTo>
                    <a:lnTo>
                      <a:pt x="331" y="437"/>
                    </a:lnTo>
                    <a:lnTo>
                      <a:pt x="441" y="437"/>
                    </a:lnTo>
                    <a:lnTo>
                      <a:pt x="625" y="406"/>
                    </a:lnTo>
                    <a:lnTo>
                      <a:pt x="735" y="343"/>
                    </a:lnTo>
                    <a:lnTo>
                      <a:pt x="772" y="249"/>
                    </a:lnTo>
                    <a:lnTo>
                      <a:pt x="772" y="186"/>
                    </a:lnTo>
                    <a:lnTo>
                      <a:pt x="735" y="94"/>
                    </a:lnTo>
                    <a:lnTo>
                      <a:pt x="625" y="31"/>
                    </a:lnTo>
                    <a:lnTo>
                      <a:pt x="441" y="0"/>
                    </a:lnTo>
                    <a:lnTo>
                      <a:pt x="331" y="0"/>
                    </a:lnTo>
                    <a:lnTo>
                      <a:pt x="147" y="31"/>
                    </a:lnTo>
                    <a:lnTo>
                      <a:pt x="37" y="94"/>
                    </a:lnTo>
                    <a:lnTo>
                      <a:pt x="0" y="186"/>
                    </a:lnTo>
                    <a:lnTo>
                      <a:pt x="0" y="249"/>
                    </a:lnTo>
                  </a:path>
                </a:pathLst>
              </a:custGeom>
              <a:noFill/>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291" name="直接连接符 343337">
              <a:extLst>
                <a:ext uri="{FF2B5EF4-FFF2-40B4-BE49-F238E27FC236}">
                  <a16:creationId xmlns:a16="http://schemas.microsoft.com/office/drawing/2014/main" id="{6AC05590-2EF0-560A-75DC-4B35DBFBB32F}"/>
                </a:ext>
              </a:extLst>
            </p:cNvPr>
            <p:cNvSpPr/>
            <p:nvPr/>
          </p:nvSpPr>
          <p:spPr>
            <a:xfrm flipV="1">
              <a:off x="260" y="960"/>
              <a:ext cx="0" cy="528"/>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299" name="文本框 298">
            <a:extLst>
              <a:ext uri="{FF2B5EF4-FFF2-40B4-BE49-F238E27FC236}">
                <a16:creationId xmlns:a16="http://schemas.microsoft.com/office/drawing/2014/main" id="{777D6B66-CD3E-A311-2DB8-1EAC82D37BDD}"/>
              </a:ext>
            </a:extLst>
          </p:cNvPr>
          <p:cNvSpPr txBox="1"/>
          <p:nvPr/>
        </p:nvSpPr>
        <p:spPr>
          <a:xfrm>
            <a:off x="314222" y="140211"/>
            <a:ext cx="3435556" cy="461665"/>
          </a:xfrm>
          <a:prstGeom prst="rect">
            <a:avLst/>
          </a:prstGeom>
          <a:noFill/>
          <a:ln w="9525">
            <a:noFill/>
          </a:ln>
        </p:spPr>
        <p:txBody>
          <a:bodyPr wrap="none" anchor="t" anchorCtr="0">
            <a:spAutoFit/>
          </a:bodyPr>
          <a:lstStyle/>
          <a:p>
            <a:r>
              <a:rPr lang="en-US" altLang="zh-CN" sz="2400" b="1" dirty="0">
                <a:solidFill>
                  <a:schemeClr val="accent6"/>
                </a:solidFill>
                <a:latin typeface="黑体" panose="02010609060101010101" pitchFamily="49" charset="-122"/>
                <a:ea typeface="黑体" panose="02010609060101010101" pitchFamily="49" charset="-122"/>
              </a:rPr>
              <a:t>3. </a:t>
            </a:r>
            <a:r>
              <a:rPr lang="zh-CN" altLang="en-US" sz="2400" b="1" dirty="0">
                <a:solidFill>
                  <a:schemeClr val="accent6"/>
                </a:solidFill>
                <a:latin typeface="黑体" panose="02010609060101010101" pitchFamily="49" charset="-122"/>
                <a:ea typeface="黑体" panose="02010609060101010101" pitchFamily="49" charset="-122"/>
                <a:hlinkClick r:id="rId2" action="ppaction://hlinkfile"/>
              </a:rPr>
              <a:t>铸造</a:t>
            </a:r>
            <a:r>
              <a:rPr lang="zh-CN" altLang="en-US" sz="2400" b="1" dirty="0">
                <a:solidFill>
                  <a:schemeClr val="accent6"/>
                </a:solidFill>
                <a:latin typeface="黑体" panose="02010609060101010101" pitchFamily="49" charset="-122"/>
                <a:ea typeface="黑体" panose="02010609060101010101" pitchFamily="49" charset="-122"/>
              </a:rPr>
              <a:t>零件的工艺结构</a:t>
            </a:r>
          </a:p>
        </p:txBody>
      </p:sp>
    </p:spTree>
    <p:extLst>
      <p:ext uri="{BB962C8B-B14F-4D97-AF65-F5344CB8AC3E}">
        <p14:creationId xmlns:p14="http://schemas.microsoft.com/office/powerpoint/2010/main" val="2886645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9"/>
                                        </p:tgtEl>
                                        <p:attrNameLst>
                                          <p:attrName>style.visibility</p:attrName>
                                        </p:attrNameLst>
                                      </p:cBhvr>
                                      <p:to>
                                        <p:strVal val="visible"/>
                                      </p:to>
                                    </p:set>
                                    <p:animEffect transition="in" filter="wipe(left)">
                                      <p:cBhvr>
                                        <p:cTn id="7" dur="500"/>
                                        <p:tgtEl>
                                          <p:spTgt spid="29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3"/>
                                        </p:tgtEl>
                                        <p:attrNameLst>
                                          <p:attrName>style.visibility</p:attrName>
                                        </p:attrNameLst>
                                      </p:cBhvr>
                                      <p:to>
                                        <p:strVal val="visible"/>
                                      </p:to>
                                    </p:set>
                                    <p:animEffect transition="in" filter="wipe(left)">
                                      <p:cBhvr>
                                        <p:cTn id="17" dur="500"/>
                                        <p:tgtEl>
                                          <p:spTgt spid="20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88"/>
                                        </p:tgtEl>
                                        <p:attrNameLst>
                                          <p:attrName>style.visibility</p:attrName>
                                        </p:attrNameLst>
                                      </p:cBhvr>
                                      <p:to>
                                        <p:strVal val="visible"/>
                                      </p:to>
                                    </p:set>
                                    <p:anim calcmode="lin" valueType="num">
                                      <p:cBhvr additive="base">
                                        <p:cTn id="22" dur="500" fill="hold"/>
                                        <p:tgtEl>
                                          <p:spTgt spid="288"/>
                                        </p:tgtEl>
                                        <p:attrNameLst>
                                          <p:attrName>ppt_x</p:attrName>
                                        </p:attrNameLst>
                                      </p:cBhvr>
                                      <p:tavLst>
                                        <p:tav tm="0">
                                          <p:val>
                                            <p:strVal val="#ppt_x"/>
                                          </p:val>
                                        </p:tav>
                                        <p:tav tm="100000">
                                          <p:val>
                                            <p:strVal val="#ppt_x"/>
                                          </p:val>
                                        </p:tav>
                                      </p:tavLst>
                                    </p:anim>
                                    <p:anim calcmode="lin" valueType="num">
                                      <p:cBhvr additive="base">
                                        <p:cTn id="23" dur="500" fill="hold"/>
                                        <p:tgtEl>
                                          <p:spTgt spid="28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wipe(left)">
                                      <p:cBhvr>
                                        <p:cTn id="38" dur="500"/>
                                        <p:tgtEl>
                                          <p:spTgt spid="7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wipe(left)">
                                      <p:cBhvr>
                                        <p:cTn id="43" dur="500"/>
                                        <p:tgtEl>
                                          <p:spTgt spid="7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wipe(left)">
                                      <p:cBhvr>
                                        <p:cTn id="48" dur="500"/>
                                        <p:tgtEl>
                                          <p:spTgt spid="7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76"/>
                                        </p:tgtEl>
                                        <p:attrNameLst>
                                          <p:attrName>style.visibility</p:attrName>
                                        </p:attrNameLst>
                                      </p:cBhvr>
                                      <p:to>
                                        <p:strVal val="visible"/>
                                      </p:to>
                                    </p:set>
                                    <p:animEffect transition="in" filter="wipe(left)">
                                      <p:cBhvr>
                                        <p:cTn id="53" dur="500"/>
                                        <p:tgtEl>
                                          <p:spTgt spid="7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14"/>
                                        </p:tgtEl>
                                        <p:attrNameLst>
                                          <p:attrName>style.visibility</p:attrName>
                                        </p:attrNameLst>
                                      </p:cBhvr>
                                      <p:to>
                                        <p:strVal val="visible"/>
                                      </p:to>
                                    </p:set>
                                    <p:animEffect transition="in" filter="wipe(left)">
                                      <p:cBhvr>
                                        <p:cTn id="58" dur="500"/>
                                        <p:tgtEl>
                                          <p:spTgt spid="114"/>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wipe(left)">
                                      <p:cBhvr>
                                        <p:cTn id="63" dur="500"/>
                                        <p:tgtEl>
                                          <p:spTgt spid="86"/>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198"/>
                                        </p:tgtEl>
                                        <p:attrNameLst>
                                          <p:attrName>style.visibility</p:attrName>
                                        </p:attrNameLst>
                                      </p:cBhvr>
                                      <p:to>
                                        <p:strVal val="visible"/>
                                      </p:to>
                                    </p:set>
                                    <p:animEffect transition="in" filter="wipe(left)">
                                      <p:cBhvr>
                                        <p:cTn id="68" dur="500"/>
                                        <p:tgtEl>
                                          <p:spTgt spid="198"/>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81"/>
                                        </p:tgtEl>
                                        <p:attrNameLst>
                                          <p:attrName>style.visibility</p:attrName>
                                        </p:attrNameLst>
                                      </p:cBhvr>
                                      <p:to>
                                        <p:strVal val="visible"/>
                                      </p:to>
                                    </p:set>
                                    <p:animEffect transition="in" filter="wipe(left)">
                                      <p:cBhvr>
                                        <p:cTn id="73" dur="500"/>
                                        <p:tgtEl>
                                          <p:spTgt spid="81"/>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82"/>
                                        </p:tgtEl>
                                        <p:attrNameLst>
                                          <p:attrName>style.visibility</p:attrName>
                                        </p:attrNameLst>
                                      </p:cBhvr>
                                      <p:to>
                                        <p:strVal val="visible"/>
                                      </p:to>
                                    </p:set>
                                    <p:animEffect transition="in" filter="wipe(left)">
                                      <p:cBhvr>
                                        <p:cTn id="78" dur="500"/>
                                        <p:tgtEl>
                                          <p:spTgt spid="82"/>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83"/>
                                        </p:tgtEl>
                                        <p:attrNameLst>
                                          <p:attrName>style.visibility</p:attrName>
                                        </p:attrNameLst>
                                      </p:cBhvr>
                                      <p:to>
                                        <p:strVal val="visible"/>
                                      </p:to>
                                    </p:set>
                                    <p:animEffect transition="in" filter="wipe(left)">
                                      <p:cBhvr>
                                        <p:cTn id="83" dur="500"/>
                                        <p:tgtEl>
                                          <p:spTgt spid="83"/>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grpId="0" nodeType="clickEffect">
                                  <p:stCondLst>
                                    <p:cond delay="0"/>
                                  </p:stCondLst>
                                  <p:childTnLst>
                                    <p:set>
                                      <p:cBhvr>
                                        <p:cTn id="87" dur="1" fill="hold">
                                          <p:stCondLst>
                                            <p:cond delay="0"/>
                                          </p:stCondLst>
                                        </p:cTn>
                                        <p:tgtEl>
                                          <p:spTgt spid="264"/>
                                        </p:tgtEl>
                                        <p:attrNameLst>
                                          <p:attrName>style.visibility</p:attrName>
                                        </p:attrNameLst>
                                      </p:cBhvr>
                                      <p:to>
                                        <p:strVal val="visible"/>
                                      </p:to>
                                    </p:set>
                                    <p:animEffect transition="in" filter="wipe(up)">
                                      <p:cBhvr>
                                        <p:cTn id="88" dur="500"/>
                                        <p:tgtEl>
                                          <p:spTgt spid="264"/>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90"/>
                                        </p:tgtEl>
                                        <p:attrNameLst>
                                          <p:attrName>style.visibility</p:attrName>
                                        </p:attrNameLst>
                                      </p:cBhvr>
                                      <p:to>
                                        <p:strVal val="visible"/>
                                      </p:to>
                                    </p:set>
                                    <p:animEffect transition="in" filter="wipe(left)">
                                      <p:cBhvr>
                                        <p:cTn id="93" dur="500"/>
                                        <p:tgtEl>
                                          <p:spTgt spid="90"/>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4" fill="hold" nodeType="clickEffect">
                                  <p:stCondLst>
                                    <p:cond delay="0"/>
                                  </p:stCondLst>
                                  <p:childTnLst>
                                    <p:set>
                                      <p:cBhvr>
                                        <p:cTn id="97" dur="1" fill="hold">
                                          <p:stCondLst>
                                            <p:cond delay="0"/>
                                          </p:stCondLst>
                                        </p:cTn>
                                        <p:tgtEl>
                                          <p:spTgt spid="197"/>
                                        </p:tgtEl>
                                        <p:attrNameLst>
                                          <p:attrName>style.visibility</p:attrName>
                                        </p:attrNameLst>
                                      </p:cBhvr>
                                      <p:to>
                                        <p:strVal val="visible"/>
                                      </p:to>
                                    </p:set>
                                    <p:animEffect transition="in" filter="wipe(down)">
                                      <p:cBhvr>
                                        <p:cTn id="98" dur="500"/>
                                        <p:tgtEl>
                                          <p:spTgt spid="197"/>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nodeType="clickEffect">
                                  <p:stCondLst>
                                    <p:cond delay="0"/>
                                  </p:stCondLst>
                                  <p:childTnLst>
                                    <p:set>
                                      <p:cBhvr>
                                        <p:cTn id="102" dur="1" fill="hold">
                                          <p:stCondLst>
                                            <p:cond delay="0"/>
                                          </p:stCondLst>
                                        </p:cTn>
                                        <p:tgtEl>
                                          <p:spTgt spid="265"/>
                                        </p:tgtEl>
                                        <p:attrNameLst>
                                          <p:attrName>style.visibility</p:attrName>
                                        </p:attrNameLst>
                                      </p:cBhvr>
                                      <p:to>
                                        <p:strVal val="visible"/>
                                      </p:to>
                                    </p:set>
                                    <p:animEffect transition="in" filter="wipe(left)">
                                      <p:cBhvr>
                                        <p:cTn id="103" dur="500"/>
                                        <p:tgtEl>
                                          <p:spTgt spid="265"/>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nodeType="clickEffect">
                                  <p:stCondLst>
                                    <p:cond delay="0"/>
                                  </p:stCondLst>
                                  <p:childTnLst>
                                    <p:set>
                                      <p:cBhvr>
                                        <p:cTn id="107" dur="1" fill="hold">
                                          <p:stCondLst>
                                            <p:cond delay="0"/>
                                          </p:stCondLst>
                                        </p:cTn>
                                        <p:tgtEl>
                                          <p:spTgt spid="87"/>
                                        </p:tgtEl>
                                        <p:attrNameLst>
                                          <p:attrName>style.visibility</p:attrName>
                                        </p:attrNameLst>
                                      </p:cBhvr>
                                      <p:to>
                                        <p:strVal val="visible"/>
                                      </p:to>
                                    </p:set>
                                    <p:animEffect transition="in" filter="wipe(left)">
                                      <p:cBhvr>
                                        <p:cTn id="108" dur="500"/>
                                        <p:tgtEl>
                                          <p:spTgt spid="87"/>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nodeType="clickEffect">
                                  <p:stCondLst>
                                    <p:cond delay="0"/>
                                  </p:stCondLst>
                                  <p:childTnLst>
                                    <p:set>
                                      <p:cBhvr>
                                        <p:cTn id="112" dur="1" fill="hold">
                                          <p:stCondLst>
                                            <p:cond delay="0"/>
                                          </p:stCondLst>
                                        </p:cTn>
                                        <p:tgtEl>
                                          <p:spTgt spid="196"/>
                                        </p:tgtEl>
                                        <p:attrNameLst>
                                          <p:attrName>style.visibility</p:attrName>
                                        </p:attrNameLst>
                                      </p:cBhvr>
                                      <p:to>
                                        <p:strVal val="visible"/>
                                      </p:to>
                                    </p:set>
                                    <p:animEffect transition="in" filter="wipe(left)">
                                      <p:cBhvr>
                                        <p:cTn id="113" dur="500"/>
                                        <p:tgtEl>
                                          <p:spTgt spid="196"/>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nodeType="clickEffect">
                                  <p:stCondLst>
                                    <p:cond delay="0"/>
                                  </p:stCondLst>
                                  <p:childTnLst>
                                    <p:set>
                                      <p:cBhvr>
                                        <p:cTn id="117" dur="1" fill="hold">
                                          <p:stCondLst>
                                            <p:cond delay="0"/>
                                          </p:stCondLst>
                                        </p:cTn>
                                        <p:tgtEl>
                                          <p:spTgt spid="78"/>
                                        </p:tgtEl>
                                        <p:attrNameLst>
                                          <p:attrName>style.visibility</p:attrName>
                                        </p:attrNameLst>
                                      </p:cBhvr>
                                      <p:to>
                                        <p:strVal val="visible"/>
                                      </p:to>
                                    </p:set>
                                    <p:animEffect transition="in" filter="wipe(left)">
                                      <p:cBhvr>
                                        <p:cTn id="118" dur="500"/>
                                        <p:tgtEl>
                                          <p:spTgt spid="78"/>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nodeType="clickEffect">
                                  <p:stCondLst>
                                    <p:cond delay="0"/>
                                  </p:stCondLst>
                                  <p:childTnLst>
                                    <p:set>
                                      <p:cBhvr>
                                        <p:cTn id="122" dur="1" fill="hold">
                                          <p:stCondLst>
                                            <p:cond delay="0"/>
                                          </p:stCondLst>
                                        </p:cTn>
                                        <p:tgtEl>
                                          <p:spTgt spid="199"/>
                                        </p:tgtEl>
                                        <p:attrNameLst>
                                          <p:attrName>style.visibility</p:attrName>
                                        </p:attrNameLst>
                                      </p:cBhvr>
                                      <p:to>
                                        <p:strVal val="visible"/>
                                      </p:to>
                                    </p:set>
                                    <p:animEffect transition="in" filter="wipe(left)">
                                      <p:cBhvr>
                                        <p:cTn id="123" dur="500"/>
                                        <p:tgtEl>
                                          <p:spTgt spid="199"/>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8" fill="hold" nodeType="clickEffect">
                                  <p:stCondLst>
                                    <p:cond delay="0"/>
                                  </p:stCondLst>
                                  <p:childTnLst>
                                    <p:set>
                                      <p:cBhvr>
                                        <p:cTn id="127" dur="1" fill="hold">
                                          <p:stCondLst>
                                            <p:cond delay="0"/>
                                          </p:stCondLst>
                                        </p:cTn>
                                        <p:tgtEl>
                                          <p:spTgt spid="4"/>
                                        </p:tgtEl>
                                        <p:attrNameLst>
                                          <p:attrName>style.visibility</p:attrName>
                                        </p:attrNameLst>
                                      </p:cBhvr>
                                      <p:to>
                                        <p:strVal val="visible"/>
                                      </p:to>
                                    </p:set>
                                    <p:animEffect transition="in" filter="wipe(left)">
                                      <p:cBhvr>
                                        <p:cTn id="128" dur="500"/>
                                        <p:tgtEl>
                                          <p:spTgt spid="4"/>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8" fill="hold" grpId="0" nodeType="clickEffect">
                                  <p:stCondLst>
                                    <p:cond delay="0"/>
                                  </p:stCondLst>
                                  <p:childTnLst>
                                    <p:set>
                                      <p:cBhvr>
                                        <p:cTn id="132" dur="1" fill="hold">
                                          <p:stCondLst>
                                            <p:cond delay="0"/>
                                          </p:stCondLst>
                                        </p:cTn>
                                        <p:tgtEl>
                                          <p:spTgt spid="202"/>
                                        </p:tgtEl>
                                        <p:attrNameLst>
                                          <p:attrName>style.visibility</p:attrName>
                                        </p:attrNameLst>
                                      </p:cBhvr>
                                      <p:to>
                                        <p:strVal val="visible"/>
                                      </p:to>
                                    </p:set>
                                    <p:animEffect transition="in" filter="wipe(left)">
                                      <p:cBhvr>
                                        <p:cTn id="133" dur="500"/>
                                        <p:tgtEl>
                                          <p:spTgt spid="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4" grpId="0"/>
      <p:bldP spid="75" grpId="0"/>
      <p:bldP spid="76" grpId="0" animBg="1"/>
      <p:bldP spid="77" grpId="0"/>
      <p:bldP spid="202" grpId="0" animBg="1"/>
      <p:bldP spid="264" grpId="0" animBg="1"/>
      <p:bldP spid="299"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C7FA7B39-7681-94C6-48FE-C5B4F8B3872B}"/>
              </a:ext>
            </a:extLst>
          </p:cNvPr>
          <p:cNvSpPr txBox="1"/>
          <p:nvPr/>
        </p:nvSpPr>
        <p:spPr>
          <a:xfrm>
            <a:off x="395536" y="188640"/>
            <a:ext cx="1604927" cy="400110"/>
          </a:xfrm>
          <a:prstGeom prst="rect">
            <a:avLst/>
          </a:prstGeom>
          <a:noFill/>
          <a:ln w="9525">
            <a:noFill/>
          </a:ln>
        </p:spPr>
        <p:txBody>
          <a:bodyPr wrap="none" anchor="t" anchorCtr="0">
            <a:spAutoFit/>
          </a:bodyPr>
          <a:lstStyle/>
          <a:p>
            <a:r>
              <a:rPr lang="en-US" altLang="zh-CN" b="1" dirty="0">
                <a:solidFill>
                  <a:srgbClr val="9933FF"/>
                </a:solidFill>
                <a:latin typeface="宋体"/>
                <a:ea typeface="宋体"/>
              </a:rPr>
              <a:t>4</a:t>
            </a:r>
            <a:r>
              <a:rPr lang="zh-CN" altLang="en-US" b="1" dirty="0">
                <a:solidFill>
                  <a:srgbClr val="9933FF"/>
                </a:solidFill>
                <a:latin typeface="宋体"/>
                <a:ea typeface="宋体"/>
              </a:rPr>
              <a:t>、技术要求</a:t>
            </a:r>
          </a:p>
        </p:txBody>
      </p:sp>
      <p:sp>
        <p:nvSpPr>
          <p:cNvPr id="6" name="文本框 5">
            <a:extLst>
              <a:ext uri="{FF2B5EF4-FFF2-40B4-BE49-F238E27FC236}">
                <a16:creationId xmlns:a16="http://schemas.microsoft.com/office/drawing/2014/main" id="{6E750281-003B-4E6D-FB8E-7B39095F809C}"/>
              </a:ext>
            </a:extLst>
          </p:cNvPr>
          <p:cNvSpPr txBox="1"/>
          <p:nvPr/>
        </p:nvSpPr>
        <p:spPr>
          <a:xfrm>
            <a:off x="755576" y="1628800"/>
            <a:ext cx="7560840" cy="1938992"/>
          </a:xfrm>
          <a:prstGeom prst="rect">
            <a:avLst/>
          </a:prstGeom>
          <a:noFill/>
        </p:spPr>
        <p:txBody>
          <a:bodyPr wrap="square">
            <a:spAutoFit/>
          </a:bodyPr>
          <a:lstStyle/>
          <a:p>
            <a:r>
              <a:rPr lang="zh-CN" altLang="en-US" sz="2400" dirty="0">
                <a:solidFill>
                  <a:schemeClr val="accent6"/>
                </a:solidFill>
                <a:latin typeface="隶书" panose="02010509060101010101" pitchFamily="49" charset="-122"/>
                <a:ea typeface="隶书" panose="02010509060101010101" pitchFamily="49" charset="-122"/>
              </a:rPr>
              <a:t>    </a:t>
            </a:r>
            <a:r>
              <a:rPr lang="zh-CN" altLang="en-US" sz="2400" dirty="0">
                <a:latin typeface="隶书" panose="02010509060101010101" pitchFamily="49" charset="-122"/>
                <a:ea typeface="隶书" panose="02010509060101010101" pitchFamily="49" charset="-122"/>
              </a:rPr>
              <a:t>根据零件在机器或部件中的使用情况及整体精度等级，盘盖类零件与其他零件有定位或配合要求的表面，通常图样上注有</a:t>
            </a:r>
            <a:r>
              <a:rPr lang="zh-CN" altLang="en-US" sz="2400" dirty="0">
                <a:solidFill>
                  <a:srgbClr val="FF0000"/>
                </a:solidFill>
                <a:latin typeface="隶书" panose="02010509060101010101" pitchFamily="49" charset="-122"/>
                <a:ea typeface="隶书" panose="02010509060101010101" pitchFamily="49" charset="-122"/>
              </a:rPr>
              <a:t>尺寸公差、几何公差及表面粗糙度</a:t>
            </a:r>
            <a:r>
              <a:rPr lang="zh-CN" altLang="en-US" sz="2400" dirty="0">
                <a:latin typeface="隶书" panose="02010509060101010101" pitchFamily="49" charset="-122"/>
                <a:ea typeface="隶书" panose="02010509060101010101" pitchFamily="49" charset="-122"/>
              </a:rPr>
              <a:t>。 文字类的技术要求一般有对</a:t>
            </a:r>
            <a:r>
              <a:rPr lang="zh-CN" altLang="en-US" sz="2400" dirty="0">
                <a:solidFill>
                  <a:srgbClr val="FF0000"/>
                </a:solidFill>
                <a:latin typeface="隶书" panose="02010509060101010101" pitchFamily="49" charset="-122"/>
                <a:ea typeface="隶书" panose="02010509060101010101" pitchFamily="49" charset="-122"/>
              </a:rPr>
              <a:t>铸件的要求</a:t>
            </a:r>
            <a:r>
              <a:rPr lang="zh-CN" altLang="en-US" sz="2400" dirty="0">
                <a:latin typeface="隶书" panose="02010509060101010101" pitchFamily="49" charset="-122"/>
                <a:ea typeface="隶书" panose="02010509060101010101" pitchFamily="49" charset="-122"/>
              </a:rPr>
              <a:t>、</a:t>
            </a:r>
            <a:r>
              <a:rPr lang="zh-CN" altLang="en-US" sz="2400" dirty="0">
                <a:solidFill>
                  <a:srgbClr val="FF0000"/>
                </a:solidFill>
                <a:latin typeface="隶书" panose="02010509060101010101" pitchFamily="49" charset="-122"/>
                <a:ea typeface="隶书" panose="02010509060101010101" pitchFamily="49" charset="-122"/>
              </a:rPr>
              <a:t>未注倒角或圆角</a:t>
            </a:r>
            <a:r>
              <a:rPr lang="zh-CN" altLang="en-US" sz="2400" dirty="0">
                <a:latin typeface="隶书" panose="02010509060101010101" pitchFamily="49" charset="-122"/>
                <a:ea typeface="隶书" panose="02010509060101010101" pitchFamily="49" charset="-122"/>
              </a:rPr>
              <a:t>等。</a:t>
            </a:r>
          </a:p>
        </p:txBody>
      </p:sp>
      <p:pic>
        <p:nvPicPr>
          <p:cNvPr id="7" name="图片 357379">
            <a:extLst>
              <a:ext uri="{FF2B5EF4-FFF2-40B4-BE49-F238E27FC236}">
                <a16:creationId xmlns:a16="http://schemas.microsoft.com/office/drawing/2014/main" id="{549BB929-6A0D-B236-4618-0C3118CA8F26}"/>
              </a:ext>
            </a:extLst>
          </p:cNvPr>
          <p:cNvPicPr>
            <a:picLocks noChangeAspect="1"/>
          </p:cNvPicPr>
          <p:nvPr/>
        </p:nvPicPr>
        <p:blipFill>
          <a:blip r:embed="rId2"/>
          <a:srcRect l="7097" t="11800" r="7852" b="17706"/>
          <a:stretch>
            <a:fillRect/>
          </a:stretch>
        </p:blipFill>
        <p:spPr>
          <a:xfrm>
            <a:off x="17971" y="679723"/>
            <a:ext cx="9036050" cy="5989637"/>
          </a:xfrm>
          <a:prstGeom prst="rect">
            <a:avLst/>
          </a:prstGeom>
          <a:noFill/>
          <a:ln w="9525">
            <a:noFill/>
          </a:ln>
        </p:spPr>
      </p:pic>
      <p:sp>
        <p:nvSpPr>
          <p:cNvPr id="8" name="椭圆 7">
            <a:extLst>
              <a:ext uri="{FF2B5EF4-FFF2-40B4-BE49-F238E27FC236}">
                <a16:creationId xmlns:a16="http://schemas.microsoft.com/office/drawing/2014/main" id="{9F4C1CCF-9719-DCA7-D6C0-D629AA05F770}"/>
              </a:ext>
            </a:extLst>
          </p:cNvPr>
          <p:cNvSpPr/>
          <p:nvPr/>
        </p:nvSpPr>
        <p:spPr>
          <a:xfrm>
            <a:off x="4103948" y="1412776"/>
            <a:ext cx="864096" cy="576064"/>
          </a:xfrm>
          <a:prstGeom prst="ellipse">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EA1B5A33-C95A-9257-7010-91107593B084}"/>
              </a:ext>
            </a:extLst>
          </p:cNvPr>
          <p:cNvSpPr/>
          <p:nvPr/>
        </p:nvSpPr>
        <p:spPr>
          <a:xfrm>
            <a:off x="3779128" y="5890245"/>
            <a:ext cx="1188915" cy="609456"/>
          </a:xfrm>
          <a:prstGeom prst="ellipse">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71D38542-A85E-98CE-D3FB-6A6CDE225A8F}"/>
              </a:ext>
            </a:extLst>
          </p:cNvPr>
          <p:cNvSpPr/>
          <p:nvPr/>
        </p:nvSpPr>
        <p:spPr>
          <a:xfrm>
            <a:off x="4166008" y="4221088"/>
            <a:ext cx="954435" cy="609456"/>
          </a:xfrm>
          <a:prstGeom prst="ellipse">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07909722-93FD-F84A-1C24-FA43D576410A}"/>
              </a:ext>
            </a:extLst>
          </p:cNvPr>
          <p:cNvSpPr/>
          <p:nvPr/>
        </p:nvSpPr>
        <p:spPr>
          <a:xfrm>
            <a:off x="322771" y="1717576"/>
            <a:ext cx="864096" cy="576064"/>
          </a:xfrm>
          <a:prstGeom prst="ellipse">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21D755C8-DDA1-BAC4-442B-ED64A95555A4}"/>
              </a:ext>
            </a:extLst>
          </p:cNvPr>
          <p:cNvSpPr/>
          <p:nvPr/>
        </p:nvSpPr>
        <p:spPr>
          <a:xfrm>
            <a:off x="1619672" y="3217846"/>
            <a:ext cx="864096" cy="576064"/>
          </a:xfrm>
          <a:prstGeom prst="ellipse">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7567E9E5-7A91-7B15-CDD0-46E1CF790617}"/>
              </a:ext>
            </a:extLst>
          </p:cNvPr>
          <p:cNvSpPr/>
          <p:nvPr/>
        </p:nvSpPr>
        <p:spPr>
          <a:xfrm>
            <a:off x="1403648" y="854402"/>
            <a:ext cx="1656184" cy="432048"/>
          </a:xfrm>
          <a:prstGeom prst="rect">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4601AC51-A9CF-886C-DAE8-FCF1C9E882F0}"/>
              </a:ext>
            </a:extLst>
          </p:cNvPr>
          <p:cNvSpPr/>
          <p:nvPr/>
        </p:nvSpPr>
        <p:spPr>
          <a:xfrm>
            <a:off x="539552" y="5414538"/>
            <a:ext cx="1514272" cy="966790"/>
          </a:xfrm>
          <a:prstGeom prst="rect">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58A29BDA-FA4D-95FD-1C32-984147BDAB9D}"/>
              </a:ext>
            </a:extLst>
          </p:cNvPr>
          <p:cNvSpPr/>
          <p:nvPr/>
        </p:nvSpPr>
        <p:spPr>
          <a:xfrm>
            <a:off x="3923928" y="2721893"/>
            <a:ext cx="242080" cy="1072017"/>
          </a:xfrm>
          <a:prstGeom prst="rect">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ADEAE8E4-61BD-1AAC-4817-A19D453BB0EB}"/>
              </a:ext>
            </a:extLst>
          </p:cNvPr>
          <p:cNvSpPr/>
          <p:nvPr/>
        </p:nvSpPr>
        <p:spPr>
          <a:xfrm>
            <a:off x="1655676" y="4823215"/>
            <a:ext cx="612068" cy="432048"/>
          </a:xfrm>
          <a:prstGeom prst="rect">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85049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1)">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heel(1)">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heel(1)">
                                      <p:cBhvr>
                                        <p:cTn id="32" dur="2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heel(1)">
                                      <p:cBhvr>
                                        <p:cTn id="37" dur="2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heel(1)">
                                      <p:cBhvr>
                                        <p:cTn id="42" dur="20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heel(1)">
                                      <p:cBhvr>
                                        <p:cTn id="47" dur="20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1"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heel(1)">
                                      <p:cBhvr>
                                        <p:cTn id="52" dur="20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1"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heel(1)">
                                      <p:cBhvr>
                                        <p:cTn id="57" dur="20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21" presetClass="entr" presetSubtype="1"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heel(1)">
                                      <p:cBhvr>
                                        <p:cTn id="6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044D45F-3A3D-EB2C-C02B-FF506781CF46}"/>
              </a:ext>
            </a:extLst>
          </p:cNvPr>
          <p:cNvPicPr>
            <a:picLocks noChangeAspect="1"/>
          </p:cNvPicPr>
          <p:nvPr/>
        </p:nvPicPr>
        <p:blipFill>
          <a:blip r:embed="rId2"/>
          <a:stretch>
            <a:fillRect/>
          </a:stretch>
        </p:blipFill>
        <p:spPr>
          <a:xfrm>
            <a:off x="3660098" y="2663400"/>
            <a:ext cx="5403986" cy="4032448"/>
          </a:xfrm>
          <a:prstGeom prst="rect">
            <a:avLst/>
          </a:prstGeom>
        </p:spPr>
      </p:pic>
      <p:pic>
        <p:nvPicPr>
          <p:cNvPr id="5" name="图片 4" descr="支架1">
            <a:extLst>
              <a:ext uri="{FF2B5EF4-FFF2-40B4-BE49-F238E27FC236}">
                <a16:creationId xmlns:a16="http://schemas.microsoft.com/office/drawing/2014/main" id="{27AEB3F2-C32A-BC9A-0064-ECCB15E4167C}"/>
              </a:ext>
            </a:extLst>
          </p:cNvPr>
          <p:cNvPicPr>
            <a:picLocks noChangeAspect="1"/>
          </p:cNvPicPr>
          <p:nvPr/>
        </p:nvPicPr>
        <p:blipFill>
          <a:blip r:embed="rId3">
            <a:clrChange>
              <a:clrFrom>
                <a:srgbClr val="F2F2F2"/>
              </a:clrFrom>
              <a:clrTo>
                <a:srgbClr val="F2F2F2">
                  <a:alpha val="0"/>
                </a:srgbClr>
              </a:clrTo>
            </a:clrChange>
            <a:lum bright="12000" contrast="12000"/>
          </a:blip>
          <a:srcRect l="23155" r="31862"/>
          <a:stretch>
            <a:fillRect/>
          </a:stretch>
        </p:blipFill>
        <p:spPr>
          <a:xfrm>
            <a:off x="467544" y="2812724"/>
            <a:ext cx="2238375" cy="3733800"/>
          </a:xfrm>
          <a:prstGeom prst="rect">
            <a:avLst/>
          </a:prstGeom>
          <a:noFill/>
          <a:ln w="9525">
            <a:noFill/>
          </a:ln>
        </p:spPr>
      </p:pic>
      <p:sp>
        <p:nvSpPr>
          <p:cNvPr id="7" name="文本框 6">
            <a:extLst>
              <a:ext uri="{FF2B5EF4-FFF2-40B4-BE49-F238E27FC236}">
                <a16:creationId xmlns:a16="http://schemas.microsoft.com/office/drawing/2014/main" id="{E3DF90C8-5334-914A-3173-B63AF15F7BE1}"/>
              </a:ext>
            </a:extLst>
          </p:cNvPr>
          <p:cNvSpPr txBox="1"/>
          <p:nvPr/>
        </p:nvSpPr>
        <p:spPr>
          <a:xfrm>
            <a:off x="327861" y="446268"/>
            <a:ext cx="2238375" cy="461665"/>
          </a:xfrm>
          <a:prstGeom prst="rect">
            <a:avLst/>
          </a:prstGeom>
          <a:noFill/>
        </p:spPr>
        <p:txBody>
          <a:bodyPr wrap="square">
            <a:spAutoFit/>
          </a:bodyPr>
          <a:lstStyle/>
          <a:p>
            <a:r>
              <a:rPr kumimoji="0" lang="zh-CN" altLang="en-US" sz="2400" b="1" i="0" u="none" strike="noStrike" kern="1200" cap="none" spc="0" normalizeH="0" baseline="0" noProof="0" dirty="0">
                <a:ln>
                  <a:noFill/>
                </a:ln>
                <a:solidFill>
                  <a:srgbClr val="FF0000"/>
                </a:solidFill>
                <a:effectLst/>
                <a:uLnTx/>
                <a:uFillTx/>
                <a:latin typeface="+mn-ea"/>
                <a:ea typeface="+mn-ea"/>
              </a:rPr>
              <a:t>③</a:t>
            </a:r>
            <a:r>
              <a:rPr kumimoji="0" lang="zh-CN" altLang="en-US" sz="2400" b="1" i="0" u="none" strike="noStrike" kern="1200" cap="none" spc="0" normalizeH="0" baseline="0" noProof="0" dirty="0">
                <a:ln>
                  <a:noFill/>
                </a:ln>
                <a:solidFill>
                  <a:srgbClr val="FF0000"/>
                </a:solidFill>
                <a:effectLst/>
                <a:uLnTx/>
                <a:uFillTx/>
                <a:latin typeface="+mn-ea"/>
                <a:ea typeface="+mn-ea"/>
                <a:cs typeface="+mn-cs"/>
              </a:rPr>
              <a:t>叉架类零件</a:t>
            </a:r>
            <a:endParaRPr lang="zh-CN" altLang="en-US" dirty="0">
              <a:solidFill>
                <a:srgbClr val="FF0000"/>
              </a:solidFill>
              <a:latin typeface="+mn-ea"/>
              <a:ea typeface="+mn-ea"/>
            </a:endParaRPr>
          </a:p>
        </p:txBody>
      </p:sp>
      <p:sp>
        <p:nvSpPr>
          <p:cNvPr id="9" name="文本框 8">
            <a:extLst>
              <a:ext uri="{FF2B5EF4-FFF2-40B4-BE49-F238E27FC236}">
                <a16:creationId xmlns:a16="http://schemas.microsoft.com/office/drawing/2014/main" id="{D3F2446C-28B1-46A0-4802-4F8891ED4CE5}"/>
              </a:ext>
            </a:extLst>
          </p:cNvPr>
          <p:cNvSpPr txBox="1"/>
          <p:nvPr/>
        </p:nvSpPr>
        <p:spPr>
          <a:xfrm>
            <a:off x="2566236" y="169270"/>
            <a:ext cx="5822187" cy="1015663"/>
          </a:xfrm>
          <a:prstGeom prst="rect">
            <a:avLst/>
          </a:prstGeom>
          <a:noFill/>
        </p:spPr>
        <p:txBody>
          <a:bodyPr wrap="square">
            <a:spAutoFit/>
          </a:bodyPr>
          <a:lstStyle/>
          <a:p>
            <a:r>
              <a:rPr lang="zh-CN" altLang="en-US" dirty="0">
                <a:solidFill>
                  <a:srgbClr val="7030A0"/>
                </a:solidFill>
                <a:latin typeface="隶书" panose="02010509060101010101" pitchFamily="49" charset="-122"/>
                <a:ea typeface="隶书" panose="02010509060101010101" pitchFamily="49" charset="-122"/>
              </a:rPr>
              <a:t>叉架类零件包括各种用途的拨叉、连杆和支架等。零件的毛坯多为铸造或锻造件，需经过多个工序加工才能得到最终成品。 </a:t>
            </a:r>
          </a:p>
        </p:txBody>
      </p:sp>
      <p:sp>
        <p:nvSpPr>
          <p:cNvPr id="10" name="文本框 9">
            <a:extLst>
              <a:ext uri="{FF2B5EF4-FFF2-40B4-BE49-F238E27FC236}">
                <a16:creationId xmlns:a16="http://schemas.microsoft.com/office/drawing/2014/main" id="{1AE41B06-F99C-D1B3-071F-04D0878A3122}"/>
              </a:ext>
            </a:extLst>
          </p:cNvPr>
          <p:cNvSpPr txBox="1"/>
          <p:nvPr/>
        </p:nvSpPr>
        <p:spPr>
          <a:xfrm>
            <a:off x="327861" y="1339961"/>
            <a:ext cx="8633964" cy="1323439"/>
          </a:xfrm>
          <a:prstGeom prst="rect">
            <a:avLst/>
          </a:prstGeom>
          <a:noFill/>
          <a:ln w="9525">
            <a:noFill/>
          </a:ln>
        </p:spPr>
        <p:txBody>
          <a:bodyPr wrap="square" anchor="t" anchorCtr="0">
            <a:spAutoFit/>
          </a:bodyPr>
          <a:lstStyle/>
          <a:p>
            <a:r>
              <a:rPr lang="en-US" altLang="zh-CN" b="1" dirty="0">
                <a:solidFill>
                  <a:srgbClr val="006699"/>
                </a:solidFill>
                <a:latin typeface="+mn-ea"/>
                <a:ea typeface="+mn-ea"/>
              </a:rPr>
              <a:t> </a:t>
            </a:r>
            <a:r>
              <a:rPr lang="en-US" altLang="zh-CN" b="1" dirty="0">
                <a:solidFill>
                  <a:srgbClr val="9933FF"/>
                </a:solidFill>
                <a:latin typeface="+mn-ea"/>
                <a:ea typeface="+mn-ea"/>
              </a:rPr>
              <a:t>1</a:t>
            </a:r>
            <a:r>
              <a:rPr lang="zh-CN" altLang="en-US" b="1" dirty="0">
                <a:solidFill>
                  <a:srgbClr val="9933FF"/>
                </a:solidFill>
                <a:latin typeface="+mn-ea"/>
                <a:ea typeface="+mn-ea"/>
              </a:rPr>
              <a:t>、结构特点：</a:t>
            </a:r>
            <a:r>
              <a:rPr lang="zh-CN" altLang="en-US" dirty="0">
                <a:latin typeface="隶书" panose="02010509060101010101" pitchFamily="49" charset="-122"/>
                <a:ea typeface="隶书" panose="02010509060101010101" pitchFamily="49" charset="-122"/>
              </a:rPr>
              <a:t>叉架类零件按其功能通常可分为三个部分</a:t>
            </a:r>
            <a:r>
              <a:rPr lang="zh-CN" altLang="en-US" dirty="0">
                <a:solidFill>
                  <a:srgbClr val="C00000"/>
                </a:solidFill>
                <a:latin typeface="隶书" panose="02010509060101010101" pitchFamily="49" charset="-122"/>
                <a:ea typeface="隶书" panose="02010509060101010101" pitchFamily="49" charset="-122"/>
              </a:rPr>
              <a:t>： 工作部分、安装部分和连接部分</a:t>
            </a:r>
            <a:r>
              <a:rPr lang="zh-CN" altLang="en-US" dirty="0">
                <a:latin typeface="隶书" panose="02010509060101010101" pitchFamily="49" charset="-122"/>
                <a:ea typeface="隶书" panose="02010509060101010101" pitchFamily="49" charset="-122"/>
              </a:rPr>
              <a:t>。连接部分通常是倾斜或弯曲的肋板结构，肋板常见的断面形状有Ｉ字形、Ｔ 字形、十字形和工字形等，安装部分和连接部分上常有孔、凸台、油孔螺孔、沉孔、凹槽等结构。</a:t>
            </a:r>
          </a:p>
        </p:txBody>
      </p:sp>
      <p:sp>
        <p:nvSpPr>
          <p:cNvPr id="11" name="标注: 弯曲线形 10">
            <a:extLst>
              <a:ext uri="{FF2B5EF4-FFF2-40B4-BE49-F238E27FC236}">
                <a16:creationId xmlns:a16="http://schemas.microsoft.com/office/drawing/2014/main" id="{3EE6C973-0A47-4F2E-9046-BD9A90B04018}"/>
              </a:ext>
            </a:extLst>
          </p:cNvPr>
          <p:cNvSpPr/>
          <p:nvPr/>
        </p:nvSpPr>
        <p:spPr>
          <a:xfrm>
            <a:off x="2676153" y="4066976"/>
            <a:ext cx="914400" cy="612648"/>
          </a:xfrm>
          <a:prstGeom prst="borderCallout2">
            <a:avLst>
              <a:gd name="adj1" fmla="val 52094"/>
              <a:gd name="adj2" fmla="val 1241"/>
              <a:gd name="adj3" fmla="val 52094"/>
              <a:gd name="adj4" fmla="val -18795"/>
              <a:gd name="adj5" fmla="val -43105"/>
              <a:gd name="adj6" fmla="val -27518"/>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隶书" panose="02010509060101010101" pitchFamily="49" charset="-122"/>
                <a:ea typeface="隶书" panose="02010509060101010101" pitchFamily="49" charset="-122"/>
              </a:rPr>
              <a:t>工作部分</a:t>
            </a:r>
            <a:endParaRPr lang="zh-CN" altLang="en-US" dirty="0"/>
          </a:p>
        </p:txBody>
      </p:sp>
      <p:sp>
        <p:nvSpPr>
          <p:cNvPr id="12" name="标注: 弯曲线形 11">
            <a:extLst>
              <a:ext uri="{FF2B5EF4-FFF2-40B4-BE49-F238E27FC236}">
                <a16:creationId xmlns:a16="http://schemas.microsoft.com/office/drawing/2014/main" id="{B3F4C901-EF80-D860-F1E1-B4D5DD5EEBAF}"/>
              </a:ext>
            </a:extLst>
          </p:cNvPr>
          <p:cNvSpPr/>
          <p:nvPr/>
        </p:nvSpPr>
        <p:spPr>
          <a:xfrm>
            <a:off x="222202" y="3717032"/>
            <a:ext cx="914400" cy="612648"/>
          </a:xfrm>
          <a:prstGeom prst="borderCallout2">
            <a:avLst>
              <a:gd name="adj1" fmla="val 50506"/>
              <a:gd name="adj2" fmla="val 98050"/>
              <a:gd name="adj3" fmla="val 52094"/>
              <a:gd name="adj4" fmla="val 118439"/>
              <a:gd name="adj5" fmla="val 96622"/>
              <a:gd name="adj6" fmla="val 16184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隶书" panose="02010509060101010101" pitchFamily="49" charset="-122"/>
                <a:ea typeface="隶书" panose="02010509060101010101" pitchFamily="49" charset="-122"/>
              </a:rPr>
              <a:t>连接部分</a:t>
            </a:r>
            <a:endParaRPr lang="zh-CN" altLang="en-US" dirty="0"/>
          </a:p>
        </p:txBody>
      </p:sp>
      <p:sp>
        <p:nvSpPr>
          <p:cNvPr id="13" name="标注: 弯曲线形 12">
            <a:extLst>
              <a:ext uri="{FF2B5EF4-FFF2-40B4-BE49-F238E27FC236}">
                <a16:creationId xmlns:a16="http://schemas.microsoft.com/office/drawing/2014/main" id="{151098BA-D6A6-8A4F-212D-CC42DB00C089}"/>
              </a:ext>
            </a:extLst>
          </p:cNvPr>
          <p:cNvSpPr/>
          <p:nvPr/>
        </p:nvSpPr>
        <p:spPr>
          <a:xfrm>
            <a:off x="2633838" y="5703752"/>
            <a:ext cx="914400" cy="612648"/>
          </a:xfrm>
          <a:prstGeom prst="borderCallout2">
            <a:avLst>
              <a:gd name="adj1" fmla="val 52094"/>
              <a:gd name="adj2" fmla="val 1241"/>
              <a:gd name="adj3" fmla="val 52094"/>
              <a:gd name="adj4" fmla="val -18795"/>
              <a:gd name="adj5" fmla="val -12937"/>
              <a:gd name="adj6" fmla="val -78582"/>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隶书" panose="02010509060101010101" pitchFamily="49" charset="-122"/>
                <a:ea typeface="隶书" panose="02010509060101010101" pitchFamily="49" charset="-122"/>
              </a:rPr>
              <a:t>安装部分</a:t>
            </a:r>
            <a:endParaRPr lang="zh-CN" altLang="en-US" dirty="0"/>
          </a:p>
        </p:txBody>
      </p:sp>
    </p:spTree>
    <p:extLst>
      <p:ext uri="{BB962C8B-B14F-4D97-AF65-F5344CB8AC3E}">
        <p14:creationId xmlns:p14="http://schemas.microsoft.com/office/powerpoint/2010/main" val="2597761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right)">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circle(in)">
                                      <p:cBhvr>
                                        <p:cTn id="4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animBg="1"/>
      <p:bldP spid="12" grpId="0" animBg="1"/>
      <p:bldP spid="13"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748097D1-A314-E11F-65C8-2A934B16B885}"/>
              </a:ext>
            </a:extLst>
          </p:cNvPr>
          <p:cNvSpPr txBox="1"/>
          <p:nvPr/>
        </p:nvSpPr>
        <p:spPr>
          <a:xfrm>
            <a:off x="328875" y="151747"/>
            <a:ext cx="1603324" cy="400110"/>
          </a:xfrm>
          <a:prstGeom prst="rect">
            <a:avLst/>
          </a:prstGeom>
          <a:noFill/>
          <a:ln w="9525">
            <a:noFill/>
          </a:ln>
        </p:spPr>
        <p:txBody>
          <a:bodyPr wrap="none" anchor="t" anchorCtr="0">
            <a:spAutoFit/>
          </a:bodyPr>
          <a:lstStyle/>
          <a:p>
            <a:r>
              <a:rPr lang="en-US" altLang="zh-CN" b="1" dirty="0">
                <a:solidFill>
                  <a:srgbClr val="9933FF"/>
                </a:solidFill>
                <a:latin typeface="宋体"/>
                <a:ea typeface="宋体"/>
              </a:rPr>
              <a:t>2</a:t>
            </a:r>
            <a:r>
              <a:rPr lang="zh-CN" altLang="en-US" b="1" dirty="0">
                <a:solidFill>
                  <a:srgbClr val="9933FF"/>
                </a:solidFill>
                <a:latin typeface="宋体"/>
                <a:ea typeface="宋体"/>
              </a:rPr>
              <a:t>、视图选择</a:t>
            </a:r>
          </a:p>
        </p:txBody>
      </p:sp>
      <p:pic>
        <p:nvPicPr>
          <p:cNvPr id="6" name="图片 5" descr="支架1">
            <a:extLst>
              <a:ext uri="{FF2B5EF4-FFF2-40B4-BE49-F238E27FC236}">
                <a16:creationId xmlns:a16="http://schemas.microsoft.com/office/drawing/2014/main" id="{19CDF061-7A86-482E-7104-CFB470C78320}"/>
              </a:ext>
            </a:extLst>
          </p:cNvPr>
          <p:cNvPicPr>
            <a:picLocks noChangeAspect="1"/>
          </p:cNvPicPr>
          <p:nvPr/>
        </p:nvPicPr>
        <p:blipFill>
          <a:blip r:embed="rId2">
            <a:clrChange>
              <a:clrFrom>
                <a:srgbClr val="F2F2F2"/>
              </a:clrFrom>
              <a:clrTo>
                <a:srgbClr val="F2F2F2">
                  <a:alpha val="0"/>
                </a:srgbClr>
              </a:clrTo>
            </a:clrChange>
            <a:lum bright="12000" contrast="12000"/>
          </a:blip>
          <a:srcRect l="23155" r="31862"/>
          <a:stretch>
            <a:fillRect/>
          </a:stretch>
        </p:blipFill>
        <p:spPr>
          <a:xfrm>
            <a:off x="539552" y="2862565"/>
            <a:ext cx="2238375" cy="3733800"/>
          </a:xfrm>
          <a:prstGeom prst="rect">
            <a:avLst/>
          </a:prstGeom>
          <a:noFill/>
          <a:ln w="9525">
            <a:noFill/>
          </a:ln>
        </p:spPr>
      </p:pic>
      <p:sp>
        <p:nvSpPr>
          <p:cNvPr id="7" name="文本框 6">
            <a:extLst>
              <a:ext uri="{FF2B5EF4-FFF2-40B4-BE49-F238E27FC236}">
                <a16:creationId xmlns:a16="http://schemas.microsoft.com/office/drawing/2014/main" id="{83A80C60-0B14-6EB5-8160-1C77B8208C33}"/>
              </a:ext>
            </a:extLst>
          </p:cNvPr>
          <p:cNvSpPr txBox="1"/>
          <p:nvPr/>
        </p:nvSpPr>
        <p:spPr>
          <a:xfrm>
            <a:off x="359287" y="551857"/>
            <a:ext cx="8633964" cy="1015663"/>
          </a:xfrm>
          <a:prstGeom prst="rect">
            <a:avLst/>
          </a:prstGeom>
          <a:noFill/>
          <a:ln w="9525">
            <a:noFill/>
          </a:ln>
        </p:spPr>
        <p:txBody>
          <a:bodyPr wrap="square" anchor="t" anchorCtr="0">
            <a:spAutoFit/>
          </a:bodyPr>
          <a:lstStyle/>
          <a:p>
            <a:pPr marL="342900" indent="-342900">
              <a:buFont typeface="Wingdings" panose="05000000000000000000" pitchFamily="2" charset="2"/>
              <a:buChar char="Ø"/>
            </a:pPr>
            <a:r>
              <a:rPr lang="zh-CN" altLang="en-US" b="1" dirty="0">
                <a:solidFill>
                  <a:srgbClr val="FF3300"/>
                </a:solidFill>
                <a:latin typeface="+mn-ea"/>
              </a:rPr>
              <a:t>主视图：</a:t>
            </a:r>
            <a:r>
              <a:rPr lang="zh-CN" altLang="en-US" dirty="0">
                <a:latin typeface="隶书" panose="02010509060101010101" pitchFamily="49" charset="-122"/>
                <a:ea typeface="隶书" panose="02010509060101010101" pitchFamily="49" charset="-122"/>
              </a:rPr>
              <a:t>叉架类零件的主视图通常按</a:t>
            </a:r>
            <a:r>
              <a:rPr lang="zh-CN" altLang="en-US" dirty="0">
                <a:solidFill>
                  <a:srgbClr val="C00000"/>
                </a:solidFill>
                <a:latin typeface="隶书" panose="02010509060101010101" pitchFamily="49" charset="-122"/>
                <a:ea typeface="隶书" panose="02010509060101010101" pitchFamily="49" charset="-122"/>
              </a:rPr>
              <a:t>工作位置</a:t>
            </a:r>
            <a:r>
              <a:rPr lang="zh-CN" altLang="en-US" dirty="0">
                <a:latin typeface="隶书" panose="02010509060101010101" pitchFamily="49" charset="-122"/>
                <a:ea typeface="隶书" panose="02010509060101010101" pitchFamily="49" charset="-122"/>
              </a:rPr>
              <a:t>或</a:t>
            </a:r>
            <a:r>
              <a:rPr lang="zh-CN" altLang="en-US" dirty="0">
                <a:solidFill>
                  <a:srgbClr val="C00000"/>
                </a:solidFill>
                <a:latin typeface="隶书" panose="02010509060101010101" pitchFamily="49" charset="-122"/>
                <a:ea typeface="隶书" panose="02010509060101010101" pitchFamily="49" charset="-122"/>
              </a:rPr>
              <a:t>自然位置</a:t>
            </a:r>
            <a:r>
              <a:rPr lang="zh-CN" altLang="en-US" dirty="0">
                <a:latin typeface="隶书" panose="02010509060101010101" pitchFamily="49" charset="-122"/>
                <a:ea typeface="隶书" panose="02010509060101010101" pitchFamily="49" charset="-122"/>
              </a:rPr>
              <a:t>摆放，投影方向应使三个部分的形状和位置特征最明显，工作和安装部分的内部结构通常采用多个</a:t>
            </a:r>
            <a:r>
              <a:rPr lang="zh-CN" altLang="en-US" dirty="0">
                <a:solidFill>
                  <a:srgbClr val="C00000"/>
                </a:solidFill>
                <a:latin typeface="隶书" panose="02010509060101010101" pitchFamily="49" charset="-122"/>
                <a:ea typeface="隶书" panose="02010509060101010101" pitchFamily="49" charset="-122"/>
              </a:rPr>
              <a:t>局部剖视图</a:t>
            </a:r>
            <a:r>
              <a:rPr lang="zh-CN" altLang="en-US" dirty="0">
                <a:latin typeface="隶书" panose="02010509060101010101" pitchFamily="49" charset="-122"/>
                <a:ea typeface="隶书" panose="02010509060101010101" pitchFamily="49" charset="-122"/>
              </a:rPr>
              <a:t>表达。</a:t>
            </a:r>
          </a:p>
        </p:txBody>
      </p:sp>
      <p:sp>
        <p:nvSpPr>
          <p:cNvPr id="8" name="文本框 7">
            <a:extLst>
              <a:ext uri="{FF2B5EF4-FFF2-40B4-BE49-F238E27FC236}">
                <a16:creationId xmlns:a16="http://schemas.microsoft.com/office/drawing/2014/main" id="{E6801B77-CC7D-2362-D047-6F3E01E67A14}"/>
              </a:ext>
            </a:extLst>
          </p:cNvPr>
          <p:cNvSpPr txBox="1"/>
          <p:nvPr/>
        </p:nvSpPr>
        <p:spPr>
          <a:xfrm>
            <a:off x="359287" y="1654848"/>
            <a:ext cx="8544470" cy="1015663"/>
          </a:xfrm>
          <a:prstGeom prst="rect">
            <a:avLst/>
          </a:prstGeom>
          <a:noFill/>
          <a:ln w="9525">
            <a:noFill/>
          </a:ln>
        </p:spPr>
        <p:txBody>
          <a:bodyPr wrap="square" anchor="t" anchorCtr="0">
            <a:spAutoFit/>
          </a:bodyPr>
          <a:lstStyle/>
          <a:p>
            <a:pPr marL="342900" indent="-342900">
              <a:buFont typeface="Wingdings" panose="05000000000000000000" pitchFamily="2" charset="2"/>
              <a:buChar char="Ø"/>
            </a:pPr>
            <a:r>
              <a:rPr lang="zh-CN" altLang="en-US" b="1" dirty="0">
                <a:solidFill>
                  <a:srgbClr val="FF0000"/>
                </a:solidFill>
                <a:latin typeface="+mn-ea"/>
              </a:rPr>
              <a:t>其它视图：</a:t>
            </a:r>
            <a:r>
              <a:rPr lang="zh-CN" altLang="en-US" dirty="0">
                <a:latin typeface="隶书" panose="02010509060101010101" pitchFamily="49" charset="-122"/>
                <a:ea typeface="隶书" panose="02010509060101010101" pitchFamily="49" charset="-122"/>
              </a:rPr>
              <a:t>通常需要两个或两个以上基本视图，基本视图未表达清楚的结构用</a:t>
            </a:r>
            <a:r>
              <a:rPr lang="zh-CN" altLang="en-US" dirty="0">
                <a:solidFill>
                  <a:srgbClr val="C00000"/>
                </a:solidFill>
                <a:latin typeface="隶书" panose="02010509060101010101" pitchFamily="49" charset="-122"/>
                <a:ea typeface="隶书" panose="02010509060101010101" pitchFamily="49" charset="-122"/>
              </a:rPr>
              <a:t>局部剖视图</a:t>
            </a:r>
            <a:r>
              <a:rPr lang="zh-CN" altLang="en-US" dirty="0">
                <a:latin typeface="隶书" panose="02010509060101010101" pitchFamily="49" charset="-122"/>
                <a:ea typeface="隶书" panose="02010509060101010101" pitchFamily="49" charset="-122"/>
              </a:rPr>
              <a:t>补充表达，如图中的</a:t>
            </a:r>
            <a:r>
              <a:rPr lang="en-US" altLang="zh-CN" dirty="0">
                <a:solidFill>
                  <a:srgbClr val="C00000"/>
                </a:solidFill>
                <a:latin typeface="隶书" panose="02010509060101010101" pitchFamily="49" charset="-122"/>
                <a:ea typeface="隶书" panose="02010509060101010101" pitchFamily="49" charset="-122"/>
              </a:rPr>
              <a:t>A</a:t>
            </a:r>
            <a:r>
              <a:rPr lang="zh-CN" altLang="en-US" dirty="0">
                <a:solidFill>
                  <a:srgbClr val="C00000"/>
                </a:solidFill>
                <a:latin typeface="隶书" panose="02010509060101010101" pitchFamily="49" charset="-122"/>
                <a:ea typeface="隶书" panose="02010509060101010101" pitchFamily="49" charset="-122"/>
              </a:rPr>
              <a:t>向视图</a:t>
            </a:r>
            <a:r>
              <a:rPr lang="zh-CN" altLang="en-US" dirty="0">
                <a:latin typeface="隶书" panose="02010509060101010101" pitchFamily="49" charset="-122"/>
                <a:ea typeface="隶书" panose="02010509060101010101" pitchFamily="49" charset="-122"/>
              </a:rPr>
              <a:t>补充表达安装板的形状以及安装孔的形状和位置；连接部分的肋板通常用</a:t>
            </a:r>
            <a:r>
              <a:rPr lang="zh-CN" altLang="en-US" dirty="0">
                <a:solidFill>
                  <a:srgbClr val="C00000"/>
                </a:solidFill>
                <a:latin typeface="隶书" panose="02010509060101010101" pitchFamily="49" charset="-122"/>
                <a:ea typeface="隶书" panose="02010509060101010101" pitchFamily="49" charset="-122"/>
              </a:rPr>
              <a:t>移出断面图</a:t>
            </a:r>
            <a:r>
              <a:rPr lang="zh-CN" altLang="en-US" dirty="0">
                <a:latin typeface="隶书" panose="02010509060101010101" pitchFamily="49" charset="-122"/>
                <a:ea typeface="隶书" panose="02010509060101010101" pitchFamily="49" charset="-122"/>
              </a:rPr>
              <a:t>表达。</a:t>
            </a:r>
          </a:p>
        </p:txBody>
      </p:sp>
      <p:pic>
        <p:nvPicPr>
          <p:cNvPr id="9" name="图片 8">
            <a:extLst>
              <a:ext uri="{FF2B5EF4-FFF2-40B4-BE49-F238E27FC236}">
                <a16:creationId xmlns:a16="http://schemas.microsoft.com/office/drawing/2014/main" id="{71473C2B-FDCE-1856-2EB2-6EA7D1842A79}"/>
              </a:ext>
            </a:extLst>
          </p:cNvPr>
          <p:cNvPicPr>
            <a:picLocks noChangeAspect="1"/>
          </p:cNvPicPr>
          <p:nvPr/>
        </p:nvPicPr>
        <p:blipFill>
          <a:blip r:embed="rId3"/>
          <a:stretch>
            <a:fillRect/>
          </a:stretch>
        </p:blipFill>
        <p:spPr>
          <a:xfrm>
            <a:off x="3392004" y="2757839"/>
            <a:ext cx="5284452" cy="3943252"/>
          </a:xfrm>
          <a:prstGeom prst="rect">
            <a:avLst/>
          </a:prstGeom>
        </p:spPr>
      </p:pic>
      <p:sp>
        <p:nvSpPr>
          <p:cNvPr id="10" name="箭头: 燕尾形 9">
            <a:extLst>
              <a:ext uri="{FF2B5EF4-FFF2-40B4-BE49-F238E27FC236}">
                <a16:creationId xmlns:a16="http://schemas.microsoft.com/office/drawing/2014/main" id="{6837577B-D6E3-9433-2E06-0B50DECF0E6D}"/>
              </a:ext>
            </a:extLst>
          </p:cNvPr>
          <p:cNvSpPr/>
          <p:nvPr/>
        </p:nvSpPr>
        <p:spPr>
          <a:xfrm rot="12165522">
            <a:off x="2394861" y="4786822"/>
            <a:ext cx="766132" cy="372555"/>
          </a:xfrm>
          <a:prstGeom prst="notched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extLst>
              <a:ext uri="{FF2B5EF4-FFF2-40B4-BE49-F238E27FC236}">
                <a16:creationId xmlns:a16="http://schemas.microsoft.com/office/drawing/2014/main" id="{BFA05BD4-471D-3AA3-F9BB-65ED72BC125A}"/>
              </a:ext>
            </a:extLst>
          </p:cNvPr>
          <p:cNvSpPr txBox="1"/>
          <p:nvPr/>
        </p:nvSpPr>
        <p:spPr>
          <a:xfrm rot="1156355">
            <a:off x="2352624" y="5239098"/>
            <a:ext cx="989856" cy="400110"/>
          </a:xfrm>
          <a:prstGeom prst="rect">
            <a:avLst/>
          </a:prstGeom>
          <a:noFill/>
        </p:spPr>
        <p:txBody>
          <a:bodyPr wrap="square">
            <a:spAutoFit/>
          </a:bodyPr>
          <a:lstStyle/>
          <a:p>
            <a:r>
              <a:rPr lang="zh-CN" altLang="en-US" b="1" dirty="0">
                <a:solidFill>
                  <a:srgbClr val="FF3300"/>
                </a:solidFill>
                <a:latin typeface="+mn-ea"/>
              </a:rPr>
              <a:t>主视图</a:t>
            </a:r>
            <a:endParaRPr lang="zh-CN" altLang="en-US" dirty="0"/>
          </a:p>
        </p:txBody>
      </p:sp>
      <p:sp>
        <p:nvSpPr>
          <p:cNvPr id="13" name="标注: 弯曲线形 12">
            <a:extLst>
              <a:ext uri="{FF2B5EF4-FFF2-40B4-BE49-F238E27FC236}">
                <a16:creationId xmlns:a16="http://schemas.microsoft.com/office/drawing/2014/main" id="{07EDBE56-8BCC-AF4A-15A8-3C9D1843578F}"/>
              </a:ext>
            </a:extLst>
          </p:cNvPr>
          <p:cNvSpPr/>
          <p:nvPr/>
        </p:nvSpPr>
        <p:spPr>
          <a:xfrm>
            <a:off x="7380312" y="3068959"/>
            <a:ext cx="1008112" cy="417163"/>
          </a:xfrm>
          <a:prstGeom prst="borderCallout2">
            <a:avLst>
              <a:gd name="adj1" fmla="val 52094"/>
              <a:gd name="adj2" fmla="val 1241"/>
              <a:gd name="adj3" fmla="val 52094"/>
              <a:gd name="adj4" fmla="val -18795"/>
              <a:gd name="adj5" fmla="val 169507"/>
              <a:gd name="adj6" fmla="val -57281"/>
            </a:avLst>
          </a:prstGeom>
          <a:ln>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隶书" panose="02010509060101010101" pitchFamily="49" charset="-122"/>
                <a:ea typeface="隶书" panose="02010509060101010101" pitchFamily="49" charset="-122"/>
              </a:rPr>
              <a:t>向视图</a:t>
            </a:r>
            <a:endParaRPr lang="zh-CN" altLang="en-US" dirty="0"/>
          </a:p>
        </p:txBody>
      </p:sp>
      <p:sp>
        <p:nvSpPr>
          <p:cNvPr id="15" name="标注: 弯曲线形 14">
            <a:extLst>
              <a:ext uri="{FF2B5EF4-FFF2-40B4-BE49-F238E27FC236}">
                <a16:creationId xmlns:a16="http://schemas.microsoft.com/office/drawing/2014/main" id="{2AC43103-B546-5263-A5FE-913C8150D258}"/>
              </a:ext>
            </a:extLst>
          </p:cNvPr>
          <p:cNvSpPr/>
          <p:nvPr/>
        </p:nvSpPr>
        <p:spPr>
          <a:xfrm>
            <a:off x="5888968" y="2990643"/>
            <a:ext cx="1008112" cy="417163"/>
          </a:xfrm>
          <a:prstGeom prst="borderCallout2">
            <a:avLst>
              <a:gd name="adj1" fmla="val 52094"/>
              <a:gd name="adj2" fmla="val 1241"/>
              <a:gd name="adj3" fmla="val 52094"/>
              <a:gd name="adj4" fmla="val -18795"/>
              <a:gd name="adj5" fmla="val 73901"/>
              <a:gd name="adj6" fmla="val -70790"/>
            </a:avLst>
          </a:prstGeom>
          <a:ln>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隶书" panose="02010509060101010101" pitchFamily="49" charset="-122"/>
                <a:ea typeface="隶书" panose="02010509060101010101" pitchFamily="49" charset="-122"/>
              </a:rPr>
              <a:t>局部剖</a:t>
            </a:r>
            <a:endParaRPr lang="zh-CN" altLang="en-US" dirty="0"/>
          </a:p>
        </p:txBody>
      </p:sp>
      <p:sp>
        <p:nvSpPr>
          <p:cNvPr id="16" name="标注: 弯曲线形 15">
            <a:extLst>
              <a:ext uri="{FF2B5EF4-FFF2-40B4-BE49-F238E27FC236}">
                <a16:creationId xmlns:a16="http://schemas.microsoft.com/office/drawing/2014/main" id="{6AA2597C-5E59-EF3F-BE4B-8F26B5C933DD}"/>
              </a:ext>
            </a:extLst>
          </p:cNvPr>
          <p:cNvSpPr/>
          <p:nvPr/>
        </p:nvSpPr>
        <p:spPr>
          <a:xfrm>
            <a:off x="6516216" y="5098684"/>
            <a:ext cx="1008112" cy="417163"/>
          </a:xfrm>
          <a:prstGeom prst="borderCallout2">
            <a:avLst>
              <a:gd name="adj1" fmla="val 52094"/>
              <a:gd name="adj2" fmla="val 1241"/>
              <a:gd name="adj3" fmla="val 52094"/>
              <a:gd name="adj4" fmla="val -18795"/>
              <a:gd name="adj5" fmla="val -98657"/>
              <a:gd name="adj6" fmla="val -69825"/>
            </a:avLst>
          </a:prstGeom>
          <a:ln>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隶书" panose="02010509060101010101" pitchFamily="49" charset="-122"/>
                <a:ea typeface="隶书" panose="02010509060101010101" pitchFamily="49" charset="-122"/>
              </a:rPr>
              <a:t>断面图</a:t>
            </a:r>
            <a:endParaRPr lang="zh-CN" altLang="en-US" dirty="0"/>
          </a:p>
        </p:txBody>
      </p:sp>
      <p:sp>
        <p:nvSpPr>
          <p:cNvPr id="17" name="标注: 弯曲线形 16">
            <a:extLst>
              <a:ext uri="{FF2B5EF4-FFF2-40B4-BE49-F238E27FC236}">
                <a16:creationId xmlns:a16="http://schemas.microsoft.com/office/drawing/2014/main" id="{5B426BAB-DD9F-E3CF-9318-75E56CD47B7C}"/>
              </a:ext>
            </a:extLst>
          </p:cNvPr>
          <p:cNvSpPr/>
          <p:nvPr/>
        </p:nvSpPr>
        <p:spPr>
          <a:xfrm>
            <a:off x="5652120" y="5805264"/>
            <a:ext cx="1008112" cy="417163"/>
          </a:xfrm>
          <a:prstGeom prst="borderCallout2">
            <a:avLst>
              <a:gd name="adj1" fmla="val 52094"/>
              <a:gd name="adj2" fmla="val 1241"/>
              <a:gd name="adj3" fmla="val 52094"/>
              <a:gd name="adj4" fmla="val -18795"/>
              <a:gd name="adj5" fmla="val -21705"/>
              <a:gd name="adj6" fmla="val -38947"/>
            </a:avLst>
          </a:prstGeom>
          <a:ln>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隶书" panose="02010509060101010101" pitchFamily="49" charset="-122"/>
                <a:ea typeface="隶书" panose="02010509060101010101" pitchFamily="49" charset="-122"/>
              </a:rPr>
              <a:t>局部剖</a:t>
            </a:r>
            <a:endParaRPr lang="zh-CN" altLang="en-US" dirty="0"/>
          </a:p>
        </p:txBody>
      </p:sp>
    </p:spTree>
    <p:extLst>
      <p:ext uri="{BB962C8B-B14F-4D97-AF65-F5344CB8AC3E}">
        <p14:creationId xmlns:p14="http://schemas.microsoft.com/office/powerpoint/2010/main" val="1477586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right)">
                                      <p:cBhvr>
                                        <p:cTn id="22" dur="500"/>
                                        <p:tgtEl>
                                          <p:spTgt spid="10"/>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right)">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circle(in)">
                                      <p:cBhvr>
                                        <p:cTn id="30" dur="20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right)">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right)">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down)">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0" grpId="0" animBg="1"/>
      <p:bldP spid="12" grpId="0"/>
      <p:bldP spid="13" grpId="0" animBg="1"/>
      <p:bldP spid="15" grpId="0" animBg="1"/>
      <p:bldP spid="16" grpId="0" animBg="1"/>
      <p:bldP spid="17"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01404360-052E-EC13-7311-A44D1054F2E8}"/>
              </a:ext>
            </a:extLst>
          </p:cNvPr>
          <p:cNvSpPr txBox="1"/>
          <p:nvPr/>
        </p:nvSpPr>
        <p:spPr>
          <a:xfrm>
            <a:off x="395536" y="269815"/>
            <a:ext cx="1604927" cy="400110"/>
          </a:xfrm>
          <a:prstGeom prst="rect">
            <a:avLst/>
          </a:prstGeom>
          <a:noFill/>
          <a:ln w="9525">
            <a:noFill/>
          </a:ln>
        </p:spPr>
        <p:txBody>
          <a:bodyPr wrap="none" anchor="t" anchorCtr="0">
            <a:spAutoFit/>
          </a:bodyPr>
          <a:lstStyle/>
          <a:p>
            <a:r>
              <a:rPr lang="en-US" altLang="zh-CN" b="1" dirty="0">
                <a:solidFill>
                  <a:srgbClr val="9933FF"/>
                </a:solidFill>
                <a:latin typeface="宋体"/>
                <a:ea typeface="宋体"/>
              </a:rPr>
              <a:t>3</a:t>
            </a:r>
            <a:r>
              <a:rPr lang="zh-CN" altLang="en-US" b="1" dirty="0">
                <a:solidFill>
                  <a:srgbClr val="9933FF"/>
                </a:solidFill>
                <a:latin typeface="宋体"/>
                <a:ea typeface="宋体"/>
              </a:rPr>
              <a:t>、尺寸标注</a:t>
            </a:r>
          </a:p>
        </p:txBody>
      </p:sp>
      <p:pic>
        <p:nvPicPr>
          <p:cNvPr id="5" name="图片 4">
            <a:extLst>
              <a:ext uri="{FF2B5EF4-FFF2-40B4-BE49-F238E27FC236}">
                <a16:creationId xmlns:a16="http://schemas.microsoft.com/office/drawing/2014/main" id="{94631BC9-8C08-54F6-08B2-4F45DFC6174F}"/>
              </a:ext>
            </a:extLst>
          </p:cNvPr>
          <p:cNvPicPr>
            <a:picLocks noChangeAspect="1"/>
          </p:cNvPicPr>
          <p:nvPr/>
        </p:nvPicPr>
        <p:blipFill>
          <a:blip r:embed="rId2"/>
          <a:stretch>
            <a:fillRect/>
          </a:stretch>
        </p:blipFill>
        <p:spPr>
          <a:xfrm>
            <a:off x="3034710" y="989819"/>
            <a:ext cx="6075227" cy="4533327"/>
          </a:xfrm>
          <a:prstGeom prst="rect">
            <a:avLst/>
          </a:prstGeom>
        </p:spPr>
      </p:pic>
      <p:sp>
        <p:nvSpPr>
          <p:cNvPr id="6" name="文本框 5">
            <a:extLst>
              <a:ext uri="{FF2B5EF4-FFF2-40B4-BE49-F238E27FC236}">
                <a16:creationId xmlns:a16="http://schemas.microsoft.com/office/drawing/2014/main" id="{063F2A14-8916-17E1-5BA3-3F16B023FD93}"/>
              </a:ext>
            </a:extLst>
          </p:cNvPr>
          <p:cNvSpPr txBox="1"/>
          <p:nvPr/>
        </p:nvSpPr>
        <p:spPr>
          <a:xfrm>
            <a:off x="179802" y="3186120"/>
            <a:ext cx="2800350" cy="769441"/>
          </a:xfrm>
          <a:prstGeom prst="rect">
            <a:avLst/>
          </a:prstGeom>
          <a:noFill/>
          <a:ln w="9525">
            <a:noFill/>
          </a:ln>
        </p:spPr>
        <p:txBody>
          <a:bodyPr anchor="t" anchorCtr="0">
            <a:spAutoFit/>
          </a:bodyPr>
          <a:lstStyle/>
          <a:p>
            <a:r>
              <a:rPr lang="zh-CN" altLang="en-US" b="1" dirty="0">
                <a:solidFill>
                  <a:srgbClr val="3333CC"/>
                </a:solidFill>
                <a:latin typeface="Times New Roman" panose="02020603050405020304" pitchFamily="18" charset="0"/>
                <a:ea typeface="仿宋_GB2312" pitchFamily="49" charset="-122"/>
              </a:rPr>
              <a:t>长度方向尺寸基准：</a:t>
            </a:r>
          </a:p>
          <a:p>
            <a:r>
              <a:rPr lang="zh-CN" altLang="en-US" b="1" dirty="0">
                <a:solidFill>
                  <a:srgbClr val="3333CC"/>
                </a:solidFill>
                <a:latin typeface="Times New Roman" panose="02020603050405020304" pitchFamily="18" charset="0"/>
                <a:ea typeface="仿宋_GB2312" pitchFamily="49" charset="-122"/>
              </a:rPr>
              <a:t>     </a:t>
            </a:r>
            <a:r>
              <a:rPr lang="zh-CN" altLang="en-US" sz="2400" dirty="0">
                <a:solidFill>
                  <a:srgbClr val="FF0000"/>
                </a:solidFill>
                <a:latin typeface="隶书" panose="02010509060101010101" pitchFamily="49" charset="-122"/>
                <a:ea typeface="隶书" panose="02010509060101010101" pitchFamily="49" charset="-122"/>
              </a:rPr>
              <a:t>安装板左端面</a:t>
            </a:r>
            <a:endParaRPr lang="zh-CN" altLang="en-US" sz="2400" dirty="0">
              <a:solidFill>
                <a:srgbClr val="000000"/>
              </a:solidFill>
              <a:latin typeface="隶书" panose="02010509060101010101" pitchFamily="49" charset="-122"/>
              <a:ea typeface="隶书" panose="02010509060101010101" pitchFamily="49" charset="-122"/>
            </a:endParaRPr>
          </a:p>
        </p:txBody>
      </p:sp>
      <p:sp>
        <p:nvSpPr>
          <p:cNvPr id="7" name="文本框 6">
            <a:extLst>
              <a:ext uri="{FF2B5EF4-FFF2-40B4-BE49-F238E27FC236}">
                <a16:creationId xmlns:a16="http://schemas.microsoft.com/office/drawing/2014/main" id="{2C9645B5-97F6-BB78-18D9-7BE5805A846D}"/>
              </a:ext>
            </a:extLst>
          </p:cNvPr>
          <p:cNvSpPr txBox="1"/>
          <p:nvPr/>
        </p:nvSpPr>
        <p:spPr>
          <a:xfrm>
            <a:off x="161925" y="848562"/>
            <a:ext cx="2619400" cy="1569660"/>
          </a:xfrm>
          <a:prstGeom prst="rect">
            <a:avLst/>
          </a:prstGeom>
          <a:solidFill>
            <a:srgbClr val="FFFFCC"/>
          </a:solidFill>
          <a:ln w="9525">
            <a:noFill/>
          </a:ln>
        </p:spPr>
        <p:txBody>
          <a:bodyPr wrap="square" anchor="t" anchorCtr="0">
            <a:spAutoFit/>
          </a:bodyPr>
          <a:lstStyle/>
          <a:p>
            <a:r>
              <a:rPr lang="en-US" altLang="zh-CN" sz="2400" b="1" dirty="0">
                <a:solidFill>
                  <a:srgbClr val="000000"/>
                </a:solidFill>
                <a:latin typeface="隶书" panose="02010509060101010101" pitchFamily="49" charset="-122"/>
                <a:ea typeface="隶书" panose="02010509060101010101" pitchFamily="49" charset="-122"/>
              </a:rPr>
              <a:t>  </a:t>
            </a:r>
            <a:r>
              <a:rPr lang="zh-CN" altLang="en-US" sz="2400" dirty="0">
                <a:solidFill>
                  <a:srgbClr val="000000"/>
                </a:solidFill>
                <a:latin typeface="隶书" panose="02010509060101010101" pitchFamily="49" charset="-122"/>
                <a:ea typeface="隶书" panose="02010509060101010101" pitchFamily="49" charset="-122"/>
              </a:rPr>
              <a:t>对于叉架类零件常选用</a:t>
            </a:r>
            <a:r>
              <a:rPr lang="zh-CN" altLang="en-US" sz="2400" dirty="0">
                <a:solidFill>
                  <a:srgbClr val="FF0000"/>
                </a:solidFill>
                <a:latin typeface="隶书" panose="02010509060101010101" pitchFamily="49" charset="-122"/>
                <a:ea typeface="隶书" panose="02010509060101010101" pitchFamily="49" charset="-122"/>
              </a:rPr>
              <a:t>安装基面</a:t>
            </a:r>
            <a:r>
              <a:rPr lang="zh-CN" altLang="en-US" sz="2400" dirty="0">
                <a:solidFill>
                  <a:srgbClr val="000000"/>
                </a:solidFill>
                <a:latin typeface="隶书" panose="02010509060101010101" pitchFamily="49" charset="-122"/>
                <a:ea typeface="隶书" panose="02010509060101010101" pitchFamily="49" charset="-122"/>
              </a:rPr>
              <a:t>或零件的</a:t>
            </a:r>
            <a:r>
              <a:rPr lang="zh-CN" altLang="en-US" sz="2400" dirty="0">
                <a:solidFill>
                  <a:srgbClr val="FF0000"/>
                </a:solidFill>
                <a:latin typeface="隶书" panose="02010509060101010101" pitchFamily="49" charset="-122"/>
                <a:ea typeface="隶书" panose="02010509060101010101" pitchFamily="49" charset="-122"/>
              </a:rPr>
              <a:t>对称面</a:t>
            </a:r>
            <a:r>
              <a:rPr lang="zh-CN" altLang="en-US" sz="2400" dirty="0">
                <a:solidFill>
                  <a:srgbClr val="000000"/>
                </a:solidFill>
                <a:latin typeface="隶书" panose="02010509060101010101" pitchFamily="49" charset="-122"/>
                <a:ea typeface="隶书" panose="02010509060101010101" pitchFamily="49" charset="-122"/>
              </a:rPr>
              <a:t>作为</a:t>
            </a:r>
            <a:r>
              <a:rPr lang="zh-CN" altLang="en-US" sz="2400" dirty="0">
                <a:solidFill>
                  <a:srgbClr val="3333CC"/>
                </a:solidFill>
                <a:latin typeface="隶书" panose="02010509060101010101" pitchFamily="49" charset="-122"/>
                <a:ea typeface="隶书" panose="02010509060101010101" pitchFamily="49" charset="-122"/>
              </a:rPr>
              <a:t>尺寸基准</a:t>
            </a:r>
            <a:r>
              <a:rPr lang="zh-CN" altLang="en-US" sz="2400" dirty="0">
                <a:solidFill>
                  <a:srgbClr val="000000"/>
                </a:solidFill>
                <a:latin typeface="隶书" panose="02010509060101010101" pitchFamily="49" charset="-122"/>
                <a:ea typeface="隶书" panose="02010509060101010101" pitchFamily="49" charset="-122"/>
              </a:rPr>
              <a:t>。</a:t>
            </a:r>
          </a:p>
        </p:txBody>
      </p:sp>
      <p:sp>
        <p:nvSpPr>
          <p:cNvPr id="8" name="文本框 7">
            <a:extLst>
              <a:ext uri="{FF2B5EF4-FFF2-40B4-BE49-F238E27FC236}">
                <a16:creationId xmlns:a16="http://schemas.microsoft.com/office/drawing/2014/main" id="{93ADA708-B976-80B0-DF71-B9689EA131D9}"/>
              </a:ext>
            </a:extLst>
          </p:cNvPr>
          <p:cNvSpPr txBox="1"/>
          <p:nvPr/>
        </p:nvSpPr>
        <p:spPr>
          <a:xfrm>
            <a:off x="132042" y="4236387"/>
            <a:ext cx="3276600" cy="769441"/>
          </a:xfrm>
          <a:prstGeom prst="rect">
            <a:avLst/>
          </a:prstGeom>
          <a:noFill/>
          <a:ln w="9525">
            <a:noFill/>
          </a:ln>
        </p:spPr>
        <p:txBody>
          <a:bodyPr anchor="t" anchorCtr="0">
            <a:spAutoFit/>
          </a:bodyPr>
          <a:lstStyle/>
          <a:p>
            <a:r>
              <a:rPr lang="zh-CN" altLang="en-US" b="1" dirty="0">
                <a:solidFill>
                  <a:srgbClr val="3333CC"/>
                </a:solidFill>
                <a:latin typeface="Times New Roman" panose="02020603050405020304" pitchFamily="18" charset="0"/>
                <a:ea typeface="仿宋_GB2312" pitchFamily="49" charset="-122"/>
              </a:rPr>
              <a:t>宽度方向尺寸基准：</a:t>
            </a:r>
          </a:p>
          <a:p>
            <a:r>
              <a:rPr lang="zh-CN" altLang="en-US" sz="2400" dirty="0">
                <a:solidFill>
                  <a:srgbClr val="FF0000"/>
                </a:solidFill>
                <a:latin typeface="隶书" panose="02010509060101010101" pitchFamily="49" charset="-122"/>
                <a:ea typeface="隶书" panose="02010509060101010101" pitchFamily="49" charset="-122"/>
              </a:rPr>
              <a:t>  前后方向的对称面</a:t>
            </a:r>
            <a:endParaRPr lang="zh-CN" altLang="en-US" sz="2400" dirty="0">
              <a:solidFill>
                <a:srgbClr val="000000"/>
              </a:solidFill>
              <a:latin typeface="隶书" panose="02010509060101010101" pitchFamily="49" charset="-122"/>
              <a:ea typeface="隶书" panose="02010509060101010101" pitchFamily="49" charset="-122"/>
            </a:endParaRPr>
          </a:p>
        </p:txBody>
      </p:sp>
      <p:sp>
        <p:nvSpPr>
          <p:cNvPr id="9" name="文本框 8">
            <a:extLst>
              <a:ext uri="{FF2B5EF4-FFF2-40B4-BE49-F238E27FC236}">
                <a16:creationId xmlns:a16="http://schemas.microsoft.com/office/drawing/2014/main" id="{EA15265F-5DFF-6EC0-9B2C-061D93129115}"/>
              </a:ext>
            </a:extLst>
          </p:cNvPr>
          <p:cNvSpPr txBox="1"/>
          <p:nvPr/>
        </p:nvSpPr>
        <p:spPr>
          <a:xfrm>
            <a:off x="161925" y="5287024"/>
            <a:ext cx="3647152" cy="769441"/>
          </a:xfrm>
          <a:prstGeom prst="rect">
            <a:avLst/>
          </a:prstGeom>
          <a:noFill/>
          <a:ln w="9525">
            <a:noFill/>
          </a:ln>
        </p:spPr>
        <p:txBody>
          <a:bodyPr wrap="none" anchor="t" anchorCtr="0">
            <a:spAutoFit/>
          </a:bodyPr>
          <a:lstStyle/>
          <a:p>
            <a:r>
              <a:rPr lang="zh-CN" altLang="en-US" b="1" dirty="0">
                <a:solidFill>
                  <a:srgbClr val="3333CC"/>
                </a:solidFill>
                <a:latin typeface="Times New Roman" panose="02020603050405020304" pitchFamily="18" charset="0"/>
                <a:ea typeface="仿宋_GB2312" pitchFamily="49" charset="-122"/>
              </a:rPr>
              <a:t>高度方向尺寸基准：</a:t>
            </a:r>
          </a:p>
          <a:p>
            <a:r>
              <a:rPr lang="zh-CN" altLang="en-US" b="1" dirty="0">
                <a:solidFill>
                  <a:srgbClr val="FF0000"/>
                </a:solidFill>
                <a:latin typeface="Times New Roman" panose="02020603050405020304" pitchFamily="18" charset="0"/>
                <a:ea typeface="仿宋_GB2312" pitchFamily="49" charset="-122"/>
              </a:rPr>
              <a:t>    </a:t>
            </a:r>
            <a:r>
              <a:rPr lang="zh-CN" altLang="en-US" sz="2400" dirty="0">
                <a:solidFill>
                  <a:srgbClr val="FF0000"/>
                </a:solidFill>
                <a:latin typeface="隶书" panose="02010509060101010101" pitchFamily="49" charset="-122"/>
                <a:ea typeface="隶书" panose="02010509060101010101" pitchFamily="49" charset="-122"/>
              </a:rPr>
              <a:t>安装板的水平对称平面</a:t>
            </a:r>
          </a:p>
        </p:txBody>
      </p:sp>
      <p:grpSp>
        <p:nvGrpSpPr>
          <p:cNvPr id="10" name="组合 9">
            <a:extLst>
              <a:ext uri="{FF2B5EF4-FFF2-40B4-BE49-F238E27FC236}">
                <a16:creationId xmlns:a16="http://schemas.microsoft.com/office/drawing/2014/main" id="{DFA28CFE-852D-FB35-56DF-6998E9C54478}"/>
              </a:ext>
            </a:extLst>
          </p:cNvPr>
          <p:cNvGrpSpPr/>
          <p:nvPr/>
        </p:nvGrpSpPr>
        <p:grpSpPr>
          <a:xfrm>
            <a:off x="3052468" y="462604"/>
            <a:ext cx="904875" cy="2371725"/>
            <a:chOff x="2310" y="433"/>
            <a:chExt cx="570" cy="1494"/>
          </a:xfrm>
        </p:grpSpPr>
        <p:sp>
          <p:nvSpPr>
            <p:cNvPr id="11" name="文本框 331783">
              <a:extLst>
                <a:ext uri="{FF2B5EF4-FFF2-40B4-BE49-F238E27FC236}">
                  <a16:creationId xmlns:a16="http://schemas.microsoft.com/office/drawing/2014/main" id="{D1D312F8-DBAD-AD01-F189-198382B01D37}"/>
                </a:ext>
              </a:extLst>
            </p:cNvPr>
            <p:cNvSpPr txBox="1"/>
            <p:nvPr/>
          </p:nvSpPr>
          <p:spPr>
            <a:xfrm>
              <a:off x="2310" y="433"/>
              <a:ext cx="262" cy="1454"/>
            </a:xfrm>
            <a:prstGeom prst="rect">
              <a:avLst/>
            </a:prstGeom>
            <a:solidFill>
              <a:schemeClr val="accent5"/>
            </a:solidFill>
            <a:ln w="9525" cap="flat" cmpd="sng">
              <a:solidFill>
                <a:srgbClr val="006699"/>
              </a:solidFill>
              <a:prstDash val="solid"/>
              <a:miter/>
              <a:headEnd type="none" w="med" len="med"/>
              <a:tailEnd type="none" w="med" len="med"/>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长</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度</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方</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向</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尺</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寸</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基</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rPr>
                <a:t>准</a:t>
              </a:r>
            </a:p>
          </p:txBody>
        </p:sp>
        <p:sp>
          <p:nvSpPr>
            <p:cNvPr id="12" name="直接连接符 331784">
              <a:extLst>
                <a:ext uri="{FF2B5EF4-FFF2-40B4-BE49-F238E27FC236}">
                  <a16:creationId xmlns:a16="http://schemas.microsoft.com/office/drawing/2014/main" id="{42621985-5A89-7EF4-125A-F7E728362E61}"/>
                </a:ext>
              </a:extLst>
            </p:cNvPr>
            <p:cNvSpPr/>
            <p:nvPr/>
          </p:nvSpPr>
          <p:spPr>
            <a:xfrm flipH="1" flipV="1">
              <a:off x="2592" y="1736"/>
              <a:ext cx="288" cy="191"/>
            </a:xfrm>
            <a:prstGeom prst="line">
              <a:avLst/>
            </a:prstGeom>
            <a:ln w="1905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3" name="直接连接符 12">
            <a:extLst>
              <a:ext uri="{FF2B5EF4-FFF2-40B4-BE49-F238E27FC236}">
                <a16:creationId xmlns:a16="http://schemas.microsoft.com/office/drawing/2014/main" id="{A35C88D1-68C7-A89E-FB3F-29EF6430935F}"/>
              </a:ext>
            </a:extLst>
          </p:cNvPr>
          <p:cNvSpPr/>
          <p:nvPr/>
        </p:nvSpPr>
        <p:spPr>
          <a:xfrm>
            <a:off x="5299075" y="4646916"/>
            <a:ext cx="685800" cy="0"/>
          </a:xfrm>
          <a:prstGeom prst="line">
            <a:avLst/>
          </a:prstGeom>
          <a:ln w="1905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14" name="组合 13">
            <a:extLst>
              <a:ext uri="{FF2B5EF4-FFF2-40B4-BE49-F238E27FC236}">
                <a16:creationId xmlns:a16="http://schemas.microsoft.com/office/drawing/2014/main" id="{6C57DE14-22B4-AA65-7CA0-ABAA3496A3A5}"/>
              </a:ext>
            </a:extLst>
          </p:cNvPr>
          <p:cNvGrpSpPr/>
          <p:nvPr/>
        </p:nvGrpSpPr>
        <p:grpSpPr>
          <a:xfrm>
            <a:off x="5827117" y="4646900"/>
            <a:ext cx="1679575" cy="1587501"/>
            <a:chOff x="4094" y="2959"/>
            <a:chExt cx="1058" cy="1000"/>
          </a:xfrm>
        </p:grpSpPr>
        <p:sp>
          <p:nvSpPr>
            <p:cNvPr id="15" name="直接连接符 331787">
              <a:extLst>
                <a:ext uri="{FF2B5EF4-FFF2-40B4-BE49-F238E27FC236}">
                  <a16:creationId xmlns:a16="http://schemas.microsoft.com/office/drawing/2014/main" id="{4BD9871A-F736-24FB-AC3F-C4AA8A9B735A}"/>
                </a:ext>
              </a:extLst>
            </p:cNvPr>
            <p:cNvSpPr/>
            <p:nvPr/>
          </p:nvSpPr>
          <p:spPr>
            <a:xfrm>
              <a:off x="4094" y="2959"/>
              <a:ext cx="362" cy="691"/>
            </a:xfrm>
            <a:prstGeom prst="line">
              <a:avLst/>
            </a:prstGeom>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 name="文本框 331788">
              <a:extLst>
                <a:ext uri="{FF2B5EF4-FFF2-40B4-BE49-F238E27FC236}">
                  <a16:creationId xmlns:a16="http://schemas.microsoft.com/office/drawing/2014/main" id="{0C13BFDA-BCC3-598E-E6B2-A5EDF824EA90}"/>
                </a:ext>
              </a:extLst>
            </p:cNvPr>
            <p:cNvSpPr txBox="1"/>
            <p:nvPr/>
          </p:nvSpPr>
          <p:spPr>
            <a:xfrm>
              <a:off x="4454" y="3552"/>
              <a:ext cx="698" cy="407"/>
            </a:xfrm>
            <a:prstGeom prst="rect">
              <a:avLst/>
            </a:prstGeom>
            <a:solidFill>
              <a:schemeClr val="accent5"/>
            </a:solidFill>
            <a:ln w="9525" cap="flat" cmpd="sng">
              <a:solidFill>
                <a:srgbClr val="3333CC"/>
              </a:solidFill>
              <a:prstDash val="solid"/>
              <a:miter/>
              <a:headEnd type="none" w="med" len="med"/>
              <a:tailEnd type="none" w="med" len="med"/>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rgbClr val="FF00FF"/>
                  </a:solidFill>
                  <a:effectLst/>
                  <a:uLnTx/>
                  <a:uFillTx/>
                  <a:latin typeface="隶书" panose="02010509060101010101" pitchFamily="49" charset="-122"/>
                  <a:ea typeface="隶书" panose="02010509060101010101" pitchFamily="49" charset="-122"/>
                </a:rPr>
                <a:t>宽度方向</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rgbClr val="FF00FF"/>
                  </a:solidFill>
                  <a:effectLst/>
                  <a:uLnTx/>
                  <a:uFillTx/>
                  <a:latin typeface="隶书" panose="02010509060101010101" pitchFamily="49" charset="-122"/>
                  <a:ea typeface="隶书" panose="02010509060101010101" pitchFamily="49" charset="-122"/>
                </a:rPr>
                <a:t>尺寸基准</a:t>
              </a:r>
            </a:p>
          </p:txBody>
        </p:sp>
      </p:grpSp>
      <p:grpSp>
        <p:nvGrpSpPr>
          <p:cNvPr id="17" name="组合 16">
            <a:extLst>
              <a:ext uri="{FF2B5EF4-FFF2-40B4-BE49-F238E27FC236}">
                <a16:creationId xmlns:a16="http://schemas.microsoft.com/office/drawing/2014/main" id="{9C042DCD-C1A4-5CBA-D48A-0E26C7E8CA12}"/>
              </a:ext>
            </a:extLst>
          </p:cNvPr>
          <p:cNvGrpSpPr/>
          <p:nvPr/>
        </p:nvGrpSpPr>
        <p:grpSpPr>
          <a:xfrm>
            <a:off x="4859506" y="1518270"/>
            <a:ext cx="1816100" cy="1560514"/>
            <a:chOff x="3004" y="2193"/>
            <a:chExt cx="1144" cy="983"/>
          </a:xfrm>
        </p:grpSpPr>
        <p:sp>
          <p:nvSpPr>
            <p:cNvPr id="18" name="直接连接符 331790">
              <a:extLst>
                <a:ext uri="{FF2B5EF4-FFF2-40B4-BE49-F238E27FC236}">
                  <a16:creationId xmlns:a16="http://schemas.microsoft.com/office/drawing/2014/main" id="{02579AE8-9430-6904-C508-478E160710E1}"/>
                </a:ext>
              </a:extLst>
            </p:cNvPr>
            <p:cNvSpPr/>
            <p:nvPr/>
          </p:nvSpPr>
          <p:spPr>
            <a:xfrm flipV="1">
              <a:off x="3004" y="2465"/>
              <a:ext cx="466" cy="711"/>
            </a:xfrm>
            <a:prstGeom prst="line">
              <a:avLst/>
            </a:prstGeom>
            <a:ln w="1905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 name="文本框 331791">
              <a:extLst>
                <a:ext uri="{FF2B5EF4-FFF2-40B4-BE49-F238E27FC236}">
                  <a16:creationId xmlns:a16="http://schemas.microsoft.com/office/drawing/2014/main" id="{ADBC239A-964F-AA4C-8A6A-6E2464D013A1}"/>
                </a:ext>
              </a:extLst>
            </p:cNvPr>
            <p:cNvSpPr txBox="1"/>
            <p:nvPr/>
          </p:nvSpPr>
          <p:spPr>
            <a:xfrm>
              <a:off x="3446" y="2193"/>
              <a:ext cx="702" cy="407"/>
            </a:xfrm>
            <a:prstGeom prst="rect">
              <a:avLst/>
            </a:prstGeom>
            <a:solidFill>
              <a:schemeClr val="accent5"/>
            </a:solidFill>
            <a:ln w="9525" cap="flat" cmpd="sng">
              <a:solidFill>
                <a:srgbClr val="3333CC"/>
              </a:solidFill>
              <a:prstDash val="solid"/>
              <a:miter/>
              <a:headEnd type="none" w="med" len="med"/>
              <a:tailEnd type="none" w="med" len="med"/>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rgbClr val="7030A0"/>
                  </a:solidFill>
                  <a:effectLst/>
                  <a:uLnTx/>
                  <a:uFillTx/>
                  <a:latin typeface="隶书" panose="02010509060101010101" pitchFamily="49" charset="-122"/>
                  <a:ea typeface="隶书" panose="02010509060101010101" pitchFamily="49" charset="-122"/>
                </a:rPr>
                <a:t>高度方向</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rgbClr val="7030A0"/>
                  </a:solidFill>
                  <a:effectLst/>
                  <a:uLnTx/>
                  <a:uFillTx/>
                  <a:latin typeface="隶书" panose="02010509060101010101" pitchFamily="49" charset="-122"/>
                  <a:ea typeface="隶书" panose="02010509060101010101" pitchFamily="49" charset="-122"/>
                </a:rPr>
                <a:t>尺寸基准</a:t>
              </a:r>
            </a:p>
          </p:txBody>
        </p:sp>
      </p:grpSp>
      <p:sp>
        <p:nvSpPr>
          <p:cNvPr id="20" name="椭圆 19">
            <a:extLst>
              <a:ext uri="{FF2B5EF4-FFF2-40B4-BE49-F238E27FC236}">
                <a16:creationId xmlns:a16="http://schemas.microsoft.com/office/drawing/2014/main" id="{11D573F8-D56B-0F8F-18FF-B0EFA0A10241}"/>
              </a:ext>
            </a:extLst>
          </p:cNvPr>
          <p:cNvSpPr/>
          <p:nvPr/>
        </p:nvSpPr>
        <p:spPr>
          <a:xfrm>
            <a:off x="4229100" y="1014530"/>
            <a:ext cx="533400" cy="304800"/>
          </a:xfrm>
          <a:prstGeom prst="ellipse">
            <a:avLst/>
          </a:prstGeom>
          <a:noFill/>
          <a:ln w="28575" cap="flat" cmpd="sng">
            <a:solidFill>
              <a:srgbClr val="FF0000"/>
            </a:solidFill>
            <a:prstDash val="solid"/>
            <a:round/>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 name="椭圆 20">
            <a:extLst>
              <a:ext uri="{FF2B5EF4-FFF2-40B4-BE49-F238E27FC236}">
                <a16:creationId xmlns:a16="http://schemas.microsoft.com/office/drawing/2014/main" id="{F3472C21-093C-51A2-F951-C561724155D1}"/>
              </a:ext>
            </a:extLst>
          </p:cNvPr>
          <p:cNvSpPr/>
          <p:nvPr/>
        </p:nvSpPr>
        <p:spPr>
          <a:xfrm>
            <a:off x="3799349" y="3593715"/>
            <a:ext cx="453008" cy="330967"/>
          </a:xfrm>
          <a:prstGeom prst="ellipse">
            <a:avLst/>
          </a:prstGeom>
          <a:noFill/>
          <a:ln w="28575" cap="flat" cmpd="sng">
            <a:solidFill>
              <a:srgbClr val="FF0000"/>
            </a:solidFill>
            <a:prstDash val="solid"/>
            <a:round/>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 name="矩形 21">
            <a:extLst>
              <a:ext uri="{FF2B5EF4-FFF2-40B4-BE49-F238E27FC236}">
                <a16:creationId xmlns:a16="http://schemas.microsoft.com/office/drawing/2014/main" id="{89F61DD5-2C3C-9FFA-C8A2-6C13EDF4F6E7}"/>
              </a:ext>
            </a:extLst>
          </p:cNvPr>
          <p:cNvSpPr/>
          <p:nvPr/>
        </p:nvSpPr>
        <p:spPr>
          <a:xfrm>
            <a:off x="3572151" y="4476108"/>
            <a:ext cx="313184" cy="341616"/>
          </a:xfrm>
          <a:prstGeom prst="rect">
            <a:avLst/>
          </a:prstGeom>
          <a:noFill/>
          <a:ln w="28575" cap="flat" cmpd="sng">
            <a:solidFill>
              <a:srgbClr val="FF33CC"/>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 name="矩形 22">
            <a:extLst>
              <a:ext uri="{FF2B5EF4-FFF2-40B4-BE49-F238E27FC236}">
                <a16:creationId xmlns:a16="http://schemas.microsoft.com/office/drawing/2014/main" id="{04ECD58A-2C53-3E8C-BA56-6BC8E0B10C1D}"/>
              </a:ext>
            </a:extLst>
          </p:cNvPr>
          <p:cNvSpPr/>
          <p:nvPr/>
        </p:nvSpPr>
        <p:spPr>
          <a:xfrm>
            <a:off x="4178821" y="4470400"/>
            <a:ext cx="326504" cy="341545"/>
          </a:xfrm>
          <a:prstGeom prst="rect">
            <a:avLst/>
          </a:prstGeom>
          <a:noFill/>
          <a:ln w="28575" cap="flat" cmpd="sng">
            <a:solidFill>
              <a:srgbClr val="FF33CC"/>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 name="矩形 23">
            <a:extLst>
              <a:ext uri="{FF2B5EF4-FFF2-40B4-BE49-F238E27FC236}">
                <a16:creationId xmlns:a16="http://schemas.microsoft.com/office/drawing/2014/main" id="{8BCD7731-0F2D-9268-9551-3051BFB435D5}"/>
              </a:ext>
            </a:extLst>
          </p:cNvPr>
          <p:cNvSpPr/>
          <p:nvPr/>
        </p:nvSpPr>
        <p:spPr>
          <a:xfrm>
            <a:off x="5418791" y="4490245"/>
            <a:ext cx="288032" cy="301854"/>
          </a:xfrm>
          <a:prstGeom prst="rect">
            <a:avLst/>
          </a:prstGeom>
          <a:noFill/>
          <a:ln w="28575" cap="flat" cmpd="sng">
            <a:solidFill>
              <a:srgbClr val="FF33CC"/>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 name="矩形 24">
            <a:extLst>
              <a:ext uri="{FF2B5EF4-FFF2-40B4-BE49-F238E27FC236}">
                <a16:creationId xmlns:a16="http://schemas.microsoft.com/office/drawing/2014/main" id="{E0CD7E90-23B6-455C-952C-9C459360E85A}"/>
              </a:ext>
            </a:extLst>
          </p:cNvPr>
          <p:cNvSpPr/>
          <p:nvPr/>
        </p:nvSpPr>
        <p:spPr>
          <a:xfrm>
            <a:off x="7083425" y="3242544"/>
            <a:ext cx="533400" cy="457200"/>
          </a:xfrm>
          <a:prstGeom prst="rect">
            <a:avLst/>
          </a:prstGeom>
          <a:noFill/>
          <a:ln w="28575" cap="flat" cmpd="sng">
            <a:solidFill>
              <a:srgbClr val="FF33CC"/>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 name="菱形 25">
            <a:extLst>
              <a:ext uri="{FF2B5EF4-FFF2-40B4-BE49-F238E27FC236}">
                <a16:creationId xmlns:a16="http://schemas.microsoft.com/office/drawing/2014/main" id="{8122B913-EA9D-39EC-7A8B-86DD5FC20FE7}"/>
              </a:ext>
            </a:extLst>
          </p:cNvPr>
          <p:cNvSpPr/>
          <p:nvPr/>
        </p:nvSpPr>
        <p:spPr>
          <a:xfrm>
            <a:off x="5257800" y="2308842"/>
            <a:ext cx="321983" cy="422276"/>
          </a:xfrm>
          <a:prstGeom prst="diamond">
            <a:avLst/>
          </a:prstGeom>
          <a:noFill/>
          <a:ln w="28575" cap="flat" cmpd="sng">
            <a:solidFill>
              <a:srgbClr val="CC00FF"/>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 name="菱形 26">
            <a:extLst>
              <a:ext uri="{FF2B5EF4-FFF2-40B4-BE49-F238E27FC236}">
                <a16:creationId xmlns:a16="http://schemas.microsoft.com/office/drawing/2014/main" id="{BC56929B-3739-F424-E658-61B8EA0844F2}"/>
              </a:ext>
            </a:extLst>
          </p:cNvPr>
          <p:cNvSpPr/>
          <p:nvPr/>
        </p:nvSpPr>
        <p:spPr>
          <a:xfrm>
            <a:off x="3484485" y="2877455"/>
            <a:ext cx="351866" cy="461392"/>
          </a:xfrm>
          <a:prstGeom prst="diamond">
            <a:avLst/>
          </a:prstGeom>
          <a:noFill/>
          <a:ln w="28575" cap="flat" cmpd="sng">
            <a:solidFill>
              <a:srgbClr val="CC00FF"/>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 name="菱形 27">
            <a:extLst>
              <a:ext uri="{FF2B5EF4-FFF2-40B4-BE49-F238E27FC236}">
                <a16:creationId xmlns:a16="http://schemas.microsoft.com/office/drawing/2014/main" id="{E508CD35-4269-625C-6103-0427FCAEB576}"/>
              </a:ext>
            </a:extLst>
          </p:cNvPr>
          <p:cNvSpPr/>
          <p:nvPr/>
        </p:nvSpPr>
        <p:spPr>
          <a:xfrm>
            <a:off x="7952524" y="2398712"/>
            <a:ext cx="321983" cy="382588"/>
          </a:xfrm>
          <a:prstGeom prst="diamond">
            <a:avLst/>
          </a:prstGeom>
          <a:noFill/>
          <a:ln w="28575" cap="flat" cmpd="sng">
            <a:solidFill>
              <a:srgbClr val="CC00FF"/>
            </a:solidFill>
            <a:prstDash val="solid"/>
            <a:miter/>
            <a:headEnd type="none" w="med" len="med"/>
            <a:tailEnd type="none" w="med" len="med"/>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 name="文本框 30">
            <a:extLst>
              <a:ext uri="{FF2B5EF4-FFF2-40B4-BE49-F238E27FC236}">
                <a16:creationId xmlns:a16="http://schemas.microsoft.com/office/drawing/2014/main" id="{37328527-A138-E8FE-97B9-B8AB83CA878F}"/>
              </a:ext>
            </a:extLst>
          </p:cNvPr>
          <p:cNvSpPr txBox="1"/>
          <p:nvPr/>
        </p:nvSpPr>
        <p:spPr>
          <a:xfrm>
            <a:off x="309309" y="2643578"/>
            <a:ext cx="2355404" cy="400110"/>
          </a:xfrm>
          <a:prstGeom prst="rect">
            <a:avLst/>
          </a:prstGeom>
          <a:noFill/>
        </p:spPr>
        <p:txBody>
          <a:bodyPr wrap="square">
            <a:spAutoFit/>
          </a:bodyPr>
          <a:lstStyle/>
          <a:p>
            <a:r>
              <a:rPr kumimoji="0" lang="en-US" altLang="zh-CN" sz="20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 </a:t>
            </a:r>
            <a:r>
              <a:rPr kumimoji="0" lang="zh-CN" altLang="en-US" sz="2000" b="1" i="0" u="none" strike="noStrike" kern="1200" cap="none" spc="0" normalizeH="0" baseline="0" noProof="0" dirty="0">
                <a:ln>
                  <a:noFill/>
                </a:ln>
                <a:solidFill>
                  <a:srgbClr val="000000"/>
                </a:solidFill>
                <a:effectLst/>
                <a:highlight>
                  <a:srgbClr val="FFFF00"/>
                </a:highlight>
                <a:uLnTx/>
                <a:uFillTx/>
                <a:latin typeface="黑体" panose="02010609060101010101" pitchFamily="49" charset="-122"/>
                <a:ea typeface="黑体" panose="02010609060101010101" pitchFamily="49" charset="-122"/>
                <a:cs typeface="+mn-cs"/>
              </a:rPr>
              <a:t>如何选择基准？</a:t>
            </a:r>
            <a:endParaRPr lang="zh-CN" altLang="en-US" dirty="0"/>
          </a:p>
        </p:txBody>
      </p:sp>
    </p:spTree>
    <p:extLst>
      <p:ext uri="{BB962C8B-B14F-4D97-AF65-F5344CB8AC3E}">
        <p14:creationId xmlns:p14="http://schemas.microsoft.com/office/powerpoint/2010/main" val="2625251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1000" fill="hold"/>
                                        <p:tgtEl>
                                          <p:spTgt spid="31"/>
                                        </p:tgtEl>
                                        <p:attrNameLst>
                                          <p:attrName>ppt_w</p:attrName>
                                        </p:attrNameLst>
                                      </p:cBhvr>
                                      <p:tavLst>
                                        <p:tav tm="0">
                                          <p:val>
                                            <p:fltVal val="0"/>
                                          </p:val>
                                        </p:tav>
                                        <p:tav tm="100000">
                                          <p:val>
                                            <p:strVal val="#ppt_w"/>
                                          </p:val>
                                        </p:tav>
                                      </p:tavLst>
                                    </p:anim>
                                    <p:anim calcmode="lin" valueType="num">
                                      <p:cBhvr>
                                        <p:cTn id="24" dur="1000" fill="hold"/>
                                        <p:tgtEl>
                                          <p:spTgt spid="31"/>
                                        </p:tgtEl>
                                        <p:attrNameLst>
                                          <p:attrName>ppt_h</p:attrName>
                                        </p:attrNameLst>
                                      </p:cBhvr>
                                      <p:tavLst>
                                        <p:tav tm="0">
                                          <p:val>
                                            <p:fltVal val="0"/>
                                          </p:val>
                                        </p:tav>
                                        <p:tav tm="100000">
                                          <p:val>
                                            <p:strVal val="#ppt_h"/>
                                          </p:val>
                                        </p:tav>
                                      </p:tavLst>
                                    </p:anim>
                                    <p:anim calcmode="lin" valueType="num">
                                      <p:cBhvr>
                                        <p:cTn id="25" dur="1000" fill="hold"/>
                                        <p:tgtEl>
                                          <p:spTgt spid="31"/>
                                        </p:tgtEl>
                                        <p:attrNameLst>
                                          <p:attrName>style.rotation</p:attrName>
                                        </p:attrNameLst>
                                      </p:cBhvr>
                                      <p:tavLst>
                                        <p:tav tm="0">
                                          <p:val>
                                            <p:fltVal val="90"/>
                                          </p:val>
                                        </p:tav>
                                        <p:tav tm="100000">
                                          <p:val>
                                            <p:fltVal val="0"/>
                                          </p:val>
                                        </p:tav>
                                      </p:tavLst>
                                    </p:anim>
                                    <p:animEffect transition="in" filter="fade">
                                      <p:cBhvr>
                                        <p:cTn id="26" dur="1000"/>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ppt_x"/>
                                          </p:val>
                                        </p:tav>
                                        <p:tav tm="100000">
                                          <p:val>
                                            <p:strVal val="#ppt_x"/>
                                          </p:val>
                                        </p:tav>
                                      </p:tavLst>
                                    </p:anim>
                                    <p:anim calcmode="lin" valueType="num">
                                      <p:cBhvr additive="base">
                                        <p:cTn id="4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left)">
                                      <p:cBhvr>
                                        <p:cTn id="53" dur="500"/>
                                        <p:tgtEl>
                                          <p:spTgt spid="8"/>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childTnLst>
                          </p:cTn>
                        </p:par>
                        <p:par>
                          <p:cTn id="59" fill="hold">
                            <p:stCondLst>
                              <p:cond delay="500"/>
                            </p:stCondLst>
                            <p:childTnLst>
                              <p:par>
                                <p:cTn id="60" presetID="22" presetClass="entr" presetSubtype="8" fill="hold"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additive="base">
                                        <p:cTn id="67" dur="500" fill="hold"/>
                                        <p:tgtEl>
                                          <p:spTgt spid="22"/>
                                        </p:tgtEl>
                                        <p:attrNameLst>
                                          <p:attrName>ppt_x</p:attrName>
                                        </p:attrNameLst>
                                      </p:cBhvr>
                                      <p:tavLst>
                                        <p:tav tm="0">
                                          <p:val>
                                            <p:strVal val="#ppt_x"/>
                                          </p:val>
                                        </p:tav>
                                        <p:tav tm="100000">
                                          <p:val>
                                            <p:strVal val="#ppt_x"/>
                                          </p:val>
                                        </p:tav>
                                      </p:tavLst>
                                    </p:anim>
                                    <p:anim calcmode="lin" valueType="num">
                                      <p:cBhvr additive="base">
                                        <p:cTn id="6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ppt_x"/>
                                          </p:val>
                                        </p:tav>
                                        <p:tav tm="100000">
                                          <p:val>
                                            <p:strVal val="#ppt_x"/>
                                          </p:val>
                                        </p:tav>
                                      </p:tavLst>
                                    </p:anim>
                                    <p:anim calcmode="lin" valueType="num">
                                      <p:cBhvr additive="base">
                                        <p:cTn id="7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additive="base">
                                        <p:cTn id="79" dur="500" fill="hold"/>
                                        <p:tgtEl>
                                          <p:spTgt spid="24"/>
                                        </p:tgtEl>
                                        <p:attrNameLst>
                                          <p:attrName>ppt_x</p:attrName>
                                        </p:attrNameLst>
                                      </p:cBhvr>
                                      <p:tavLst>
                                        <p:tav tm="0">
                                          <p:val>
                                            <p:strVal val="#ppt_x"/>
                                          </p:val>
                                        </p:tav>
                                        <p:tav tm="100000">
                                          <p:val>
                                            <p:strVal val="#ppt_x"/>
                                          </p:val>
                                        </p:tav>
                                      </p:tavLst>
                                    </p:anim>
                                    <p:anim calcmode="lin" valueType="num">
                                      <p:cBhvr additive="base">
                                        <p:cTn id="8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additive="base">
                                        <p:cTn id="85" dur="500" fill="hold"/>
                                        <p:tgtEl>
                                          <p:spTgt spid="25"/>
                                        </p:tgtEl>
                                        <p:attrNameLst>
                                          <p:attrName>ppt_x</p:attrName>
                                        </p:attrNameLst>
                                      </p:cBhvr>
                                      <p:tavLst>
                                        <p:tav tm="0">
                                          <p:val>
                                            <p:strVal val="#ppt_x"/>
                                          </p:val>
                                        </p:tav>
                                        <p:tav tm="100000">
                                          <p:val>
                                            <p:strVal val="#ppt_x"/>
                                          </p:val>
                                        </p:tav>
                                      </p:tavLst>
                                    </p:anim>
                                    <p:anim calcmode="lin" valueType="num">
                                      <p:cBhvr additive="base">
                                        <p:cTn id="8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wipe(left)">
                                      <p:cBhvr>
                                        <p:cTn id="91" dur="500"/>
                                        <p:tgtEl>
                                          <p:spTgt spid="9"/>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wipe(left)">
                                      <p:cBhvr>
                                        <p:cTn id="96" dur="500"/>
                                        <p:tgtEl>
                                          <p:spTgt spid="17"/>
                                        </p:tgtEl>
                                      </p:cBhvr>
                                    </p:animEffect>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nodeType="clickEffect">
                                  <p:stCondLst>
                                    <p:cond delay="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500" fill="hold"/>
                                        <p:tgtEl>
                                          <p:spTgt spid="26"/>
                                        </p:tgtEl>
                                        <p:attrNameLst>
                                          <p:attrName>ppt_x</p:attrName>
                                        </p:attrNameLst>
                                      </p:cBhvr>
                                      <p:tavLst>
                                        <p:tav tm="0">
                                          <p:val>
                                            <p:strVal val="#ppt_x"/>
                                          </p:val>
                                        </p:tav>
                                        <p:tav tm="100000">
                                          <p:val>
                                            <p:strVal val="#ppt_x"/>
                                          </p:val>
                                        </p:tav>
                                      </p:tavLst>
                                    </p:anim>
                                    <p:anim calcmode="lin" valueType="num">
                                      <p:cBhvr additive="base">
                                        <p:cTn id="10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nodeType="clickEffect">
                                  <p:stCondLst>
                                    <p:cond delay="0"/>
                                  </p:stCondLst>
                                  <p:childTnLst>
                                    <p:set>
                                      <p:cBhvr>
                                        <p:cTn id="106" dur="1" fill="hold">
                                          <p:stCondLst>
                                            <p:cond delay="0"/>
                                          </p:stCondLst>
                                        </p:cTn>
                                        <p:tgtEl>
                                          <p:spTgt spid="27"/>
                                        </p:tgtEl>
                                        <p:attrNameLst>
                                          <p:attrName>style.visibility</p:attrName>
                                        </p:attrNameLst>
                                      </p:cBhvr>
                                      <p:to>
                                        <p:strVal val="visible"/>
                                      </p:to>
                                    </p:set>
                                    <p:anim calcmode="lin" valueType="num">
                                      <p:cBhvr additive="base">
                                        <p:cTn id="107" dur="500" fill="hold"/>
                                        <p:tgtEl>
                                          <p:spTgt spid="27"/>
                                        </p:tgtEl>
                                        <p:attrNameLst>
                                          <p:attrName>ppt_x</p:attrName>
                                        </p:attrNameLst>
                                      </p:cBhvr>
                                      <p:tavLst>
                                        <p:tav tm="0">
                                          <p:val>
                                            <p:strVal val="#ppt_x"/>
                                          </p:val>
                                        </p:tav>
                                        <p:tav tm="100000">
                                          <p:val>
                                            <p:strVal val="#ppt_x"/>
                                          </p:val>
                                        </p:tav>
                                      </p:tavLst>
                                    </p:anim>
                                    <p:anim calcmode="lin" valueType="num">
                                      <p:cBhvr additive="base">
                                        <p:cTn id="10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 presetClass="entr" presetSubtype="4" fill="hold" nodeType="clickEffect">
                                  <p:stCondLst>
                                    <p:cond delay="0"/>
                                  </p:stCondLst>
                                  <p:childTnLst>
                                    <p:set>
                                      <p:cBhvr>
                                        <p:cTn id="112" dur="1" fill="hold">
                                          <p:stCondLst>
                                            <p:cond delay="0"/>
                                          </p:stCondLst>
                                        </p:cTn>
                                        <p:tgtEl>
                                          <p:spTgt spid="28"/>
                                        </p:tgtEl>
                                        <p:attrNameLst>
                                          <p:attrName>style.visibility</p:attrName>
                                        </p:attrNameLst>
                                      </p:cBhvr>
                                      <p:to>
                                        <p:strVal val="visible"/>
                                      </p:to>
                                    </p:set>
                                    <p:anim calcmode="lin" valueType="num">
                                      <p:cBhvr additive="base">
                                        <p:cTn id="113" dur="500" fill="hold"/>
                                        <p:tgtEl>
                                          <p:spTgt spid="28"/>
                                        </p:tgtEl>
                                        <p:attrNameLst>
                                          <p:attrName>ppt_x</p:attrName>
                                        </p:attrNameLst>
                                      </p:cBhvr>
                                      <p:tavLst>
                                        <p:tav tm="0">
                                          <p:val>
                                            <p:strVal val="#ppt_x"/>
                                          </p:val>
                                        </p:tav>
                                        <p:tav tm="100000">
                                          <p:val>
                                            <p:strVal val="#ppt_x"/>
                                          </p:val>
                                        </p:tav>
                                      </p:tavLst>
                                    </p:anim>
                                    <p:anim calcmode="lin" valueType="num">
                                      <p:cBhvr additive="base">
                                        <p:cTn id="11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animBg="1"/>
      <p:bldP spid="8" grpId="0"/>
      <p:bldP spid="9" grpId="0"/>
      <p:bldP spid="31"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6F85353E-3FF3-2A8A-17B5-D3F7430B66FF}"/>
              </a:ext>
            </a:extLst>
          </p:cNvPr>
          <p:cNvSpPr txBox="1"/>
          <p:nvPr/>
        </p:nvSpPr>
        <p:spPr>
          <a:xfrm>
            <a:off x="467544" y="188640"/>
            <a:ext cx="1604927" cy="400110"/>
          </a:xfrm>
          <a:prstGeom prst="rect">
            <a:avLst/>
          </a:prstGeom>
          <a:noFill/>
          <a:ln w="9525">
            <a:noFill/>
          </a:ln>
        </p:spPr>
        <p:txBody>
          <a:bodyPr wrap="none" anchor="t" anchorCtr="0">
            <a:spAutoFit/>
          </a:bodyPr>
          <a:lstStyle/>
          <a:p>
            <a:r>
              <a:rPr lang="en-US" altLang="zh-CN" b="1" dirty="0">
                <a:solidFill>
                  <a:srgbClr val="9933FF"/>
                </a:solidFill>
                <a:latin typeface="宋体"/>
                <a:ea typeface="宋体"/>
              </a:rPr>
              <a:t>4</a:t>
            </a:r>
            <a:r>
              <a:rPr lang="zh-CN" altLang="en-US" b="1" dirty="0">
                <a:solidFill>
                  <a:srgbClr val="9933FF"/>
                </a:solidFill>
                <a:latin typeface="宋体"/>
                <a:ea typeface="宋体"/>
              </a:rPr>
              <a:t>、技术要求</a:t>
            </a:r>
          </a:p>
        </p:txBody>
      </p:sp>
      <p:sp>
        <p:nvSpPr>
          <p:cNvPr id="6" name="文本框 5">
            <a:extLst>
              <a:ext uri="{FF2B5EF4-FFF2-40B4-BE49-F238E27FC236}">
                <a16:creationId xmlns:a16="http://schemas.microsoft.com/office/drawing/2014/main" id="{3699C131-5AF4-69B1-4CE0-74F8FB3DF55A}"/>
              </a:ext>
            </a:extLst>
          </p:cNvPr>
          <p:cNvSpPr txBox="1"/>
          <p:nvPr/>
        </p:nvSpPr>
        <p:spPr>
          <a:xfrm>
            <a:off x="611560" y="1700808"/>
            <a:ext cx="7344816" cy="2246769"/>
          </a:xfrm>
          <a:prstGeom prst="rect">
            <a:avLst/>
          </a:prstGeom>
          <a:noFill/>
        </p:spPr>
        <p:txBody>
          <a:bodyPr wrap="square">
            <a:spAutoFit/>
          </a:bodyPr>
          <a:lstStyle/>
          <a:p>
            <a:r>
              <a:rPr lang="zh-CN" altLang="en-US" dirty="0"/>
              <a:t>    </a:t>
            </a:r>
            <a:r>
              <a:rPr lang="zh-CN" altLang="en-US" sz="2800" dirty="0">
                <a:solidFill>
                  <a:schemeClr val="accent6"/>
                </a:solidFill>
                <a:latin typeface="隶书" panose="02010509060101010101" pitchFamily="49" charset="-122"/>
                <a:ea typeface="隶书" panose="02010509060101010101" pitchFamily="49" charset="-122"/>
              </a:rPr>
              <a:t>根据零件在机器或部件中的使用情况及整体精度等级，叉架类零件与其他零件有定位或配合要求的表面，通常图样上注有</a:t>
            </a:r>
            <a:r>
              <a:rPr lang="zh-CN" altLang="en-US" sz="2800" dirty="0">
                <a:solidFill>
                  <a:srgbClr val="FF0000"/>
                </a:solidFill>
                <a:latin typeface="隶书" panose="02010509060101010101" pitchFamily="49" charset="-122"/>
                <a:ea typeface="隶书" panose="02010509060101010101" pitchFamily="49" charset="-122"/>
              </a:rPr>
              <a:t>尺寸公差、几何公差及表面粗糙度</a:t>
            </a:r>
            <a:r>
              <a:rPr lang="zh-CN" altLang="en-US" sz="2800" dirty="0">
                <a:solidFill>
                  <a:schemeClr val="accent6"/>
                </a:solidFill>
                <a:latin typeface="隶书" panose="02010509060101010101" pitchFamily="49" charset="-122"/>
                <a:ea typeface="隶书" panose="02010509060101010101" pitchFamily="49" charset="-122"/>
              </a:rPr>
              <a:t>。文字类的技术要求一般有对铸件的要求、</a:t>
            </a:r>
            <a:r>
              <a:rPr lang="zh-CN" altLang="en-US" sz="2800" dirty="0">
                <a:solidFill>
                  <a:srgbClr val="FF0000"/>
                </a:solidFill>
                <a:latin typeface="隶书" panose="02010509060101010101" pitchFamily="49" charset="-122"/>
                <a:ea typeface="隶书" panose="02010509060101010101" pitchFamily="49" charset="-122"/>
              </a:rPr>
              <a:t>未注倒角或圆角</a:t>
            </a:r>
            <a:r>
              <a:rPr lang="zh-CN" altLang="en-US" sz="2800" dirty="0">
                <a:solidFill>
                  <a:schemeClr val="accent6"/>
                </a:solidFill>
                <a:latin typeface="隶书" panose="02010509060101010101" pitchFamily="49" charset="-122"/>
                <a:ea typeface="隶书" panose="02010509060101010101" pitchFamily="49" charset="-122"/>
              </a:rPr>
              <a:t>等。</a:t>
            </a:r>
          </a:p>
        </p:txBody>
      </p:sp>
      <p:pic>
        <p:nvPicPr>
          <p:cNvPr id="7" name="图片 6">
            <a:extLst>
              <a:ext uri="{FF2B5EF4-FFF2-40B4-BE49-F238E27FC236}">
                <a16:creationId xmlns:a16="http://schemas.microsoft.com/office/drawing/2014/main" id="{92666E53-7FE2-17BC-B154-92CA6224A854}"/>
              </a:ext>
            </a:extLst>
          </p:cNvPr>
          <p:cNvPicPr>
            <a:picLocks noChangeAspect="1"/>
          </p:cNvPicPr>
          <p:nvPr/>
        </p:nvPicPr>
        <p:blipFill>
          <a:blip r:embed="rId2"/>
          <a:stretch>
            <a:fillRect/>
          </a:stretch>
        </p:blipFill>
        <p:spPr>
          <a:xfrm>
            <a:off x="719572" y="764704"/>
            <a:ext cx="7704856" cy="5749354"/>
          </a:xfrm>
          <a:prstGeom prst="rect">
            <a:avLst/>
          </a:prstGeom>
        </p:spPr>
      </p:pic>
      <p:sp>
        <p:nvSpPr>
          <p:cNvPr id="8" name="椭圆 7">
            <a:extLst>
              <a:ext uri="{FF2B5EF4-FFF2-40B4-BE49-F238E27FC236}">
                <a16:creationId xmlns:a16="http://schemas.microsoft.com/office/drawing/2014/main" id="{92FA763D-FAEF-A722-85AE-4341644DBE52}"/>
              </a:ext>
            </a:extLst>
          </p:cNvPr>
          <p:cNvSpPr/>
          <p:nvPr/>
        </p:nvSpPr>
        <p:spPr>
          <a:xfrm>
            <a:off x="3599892" y="1072771"/>
            <a:ext cx="684076" cy="360040"/>
          </a:xfrm>
          <a:prstGeom prst="ellipse">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B437883C-EEDD-9517-550A-BEC957AA18A9}"/>
              </a:ext>
            </a:extLst>
          </p:cNvPr>
          <p:cNvSpPr/>
          <p:nvPr/>
        </p:nvSpPr>
        <p:spPr>
          <a:xfrm>
            <a:off x="1619672" y="3241594"/>
            <a:ext cx="360040" cy="668236"/>
          </a:xfrm>
          <a:prstGeom prst="ellipse">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17A94DF4-F1AA-35AB-85EB-EF1436E1471C}"/>
              </a:ext>
            </a:extLst>
          </p:cNvPr>
          <p:cNvSpPr/>
          <p:nvPr/>
        </p:nvSpPr>
        <p:spPr>
          <a:xfrm>
            <a:off x="3621575" y="4609828"/>
            <a:ext cx="684076" cy="360040"/>
          </a:xfrm>
          <a:prstGeom prst="ellipse">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8895AB61-F634-F4F2-4B44-48E8E6547001}"/>
              </a:ext>
            </a:extLst>
          </p:cNvPr>
          <p:cNvSpPr/>
          <p:nvPr/>
        </p:nvSpPr>
        <p:spPr>
          <a:xfrm>
            <a:off x="7064105" y="2924944"/>
            <a:ext cx="684076" cy="360040"/>
          </a:xfrm>
          <a:prstGeom prst="ellipse">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AFD5F293-2556-CAE6-4890-1B8B8226798B}"/>
              </a:ext>
            </a:extLst>
          </p:cNvPr>
          <p:cNvSpPr/>
          <p:nvPr/>
        </p:nvSpPr>
        <p:spPr>
          <a:xfrm>
            <a:off x="3843083" y="5913276"/>
            <a:ext cx="684076" cy="360040"/>
          </a:xfrm>
          <a:prstGeom prst="ellipse">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ECD15405-0959-A19D-1DF7-9396C0426AC0}"/>
              </a:ext>
            </a:extLst>
          </p:cNvPr>
          <p:cNvSpPr/>
          <p:nvPr/>
        </p:nvSpPr>
        <p:spPr>
          <a:xfrm>
            <a:off x="7020272" y="4941168"/>
            <a:ext cx="720080" cy="478507"/>
          </a:xfrm>
          <a:prstGeom prst="ellipse">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AE1E8D5B-C4E9-B494-508C-B8D09EE415E9}"/>
              </a:ext>
            </a:extLst>
          </p:cNvPr>
          <p:cNvSpPr/>
          <p:nvPr/>
        </p:nvSpPr>
        <p:spPr>
          <a:xfrm>
            <a:off x="3455876" y="4249788"/>
            <a:ext cx="1382475" cy="360040"/>
          </a:xfrm>
          <a:prstGeom prst="rect">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D617156B-0740-A50E-BB29-227E1674FD5E}"/>
              </a:ext>
            </a:extLst>
          </p:cNvPr>
          <p:cNvSpPr/>
          <p:nvPr/>
        </p:nvSpPr>
        <p:spPr>
          <a:xfrm>
            <a:off x="5364088" y="4797151"/>
            <a:ext cx="1584176" cy="622523"/>
          </a:xfrm>
          <a:prstGeom prst="rect">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B00CAC8F-CB01-2602-0019-D35DF0FF5A91}"/>
              </a:ext>
            </a:extLst>
          </p:cNvPr>
          <p:cNvSpPr/>
          <p:nvPr/>
        </p:nvSpPr>
        <p:spPr>
          <a:xfrm>
            <a:off x="2339753" y="4215574"/>
            <a:ext cx="576064" cy="360040"/>
          </a:xfrm>
          <a:prstGeom prst="rect">
            <a:avLst/>
          </a:prstGeom>
          <a:noFill/>
          <a:ln w="28575">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47061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1)">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heel(1)">
                                      <p:cBhvr>
                                        <p:cTn id="27" dur="20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heel(1)">
                                      <p:cBhvr>
                                        <p:cTn id="32" dur="20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heel(1)">
                                      <p:cBhvr>
                                        <p:cTn id="37" dur="20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heel(1)">
                                      <p:cBhvr>
                                        <p:cTn id="42" dur="20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heel(1)">
                                      <p:cBhvr>
                                        <p:cTn id="47" dur="20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1"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heel(1)">
                                      <p:cBhvr>
                                        <p:cTn id="52" dur="20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1"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heel(1)">
                                      <p:cBhvr>
                                        <p:cTn id="57" dur="20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21" presetClass="entr" presetSubtype="1"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heel(1)">
                                      <p:cBhvr>
                                        <p:cTn id="62"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846F26A6-517E-0764-5505-0FF6B63B2988}"/>
              </a:ext>
            </a:extLst>
          </p:cNvPr>
          <p:cNvSpPr txBox="1"/>
          <p:nvPr/>
        </p:nvSpPr>
        <p:spPr>
          <a:xfrm>
            <a:off x="262472" y="901168"/>
            <a:ext cx="8619056" cy="2308324"/>
          </a:xfrm>
          <a:prstGeom prst="rect">
            <a:avLst/>
          </a:prstGeom>
          <a:solidFill>
            <a:srgbClr val="FFFFCC"/>
          </a:solidFill>
          <a:ln w="9525" cap="flat" cmpd="sng">
            <a:solidFill>
              <a:srgbClr val="FF9900"/>
            </a:solidFill>
            <a:prstDash val="solid"/>
            <a:miter/>
            <a:headEnd type="none" w="med" len="med"/>
            <a:tailEnd type="none" w="med" len="med"/>
          </a:ln>
        </p:spPr>
        <p:txBody>
          <a:bodyPr wrap="square" anchor="t" anchorCtr="0">
            <a:spAutoFit/>
          </a:bodyPr>
          <a:lstStyle/>
          <a:p>
            <a:r>
              <a:rPr lang="en-US" altLang="zh-CN" dirty="0">
                <a:solidFill>
                  <a:srgbClr val="000000"/>
                </a:solidFill>
                <a:latin typeface="楷体_GB2312" charset="-122"/>
                <a:ea typeface="楷体_GB2312" charset="-122"/>
              </a:rPr>
              <a:t>        </a:t>
            </a:r>
            <a:r>
              <a:rPr lang="zh-CN" altLang="en-US" sz="2400" dirty="0">
                <a:solidFill>
                  <a:srgbClr val="CC0099"/>
                </a:solidFill>
                <a:latin typeface="隶书" panose="02010509060101010101" pitchFamily="49" charset="-122"/>
                <a:ea typeface="隶书" panose="02010509060101010101" pitchFamily="49" charset="-122"/>
              </a:rPr>
              <a:t>箱体类零件</a:t>
            </a:r>
            <a:r>
              <a:rPr lang="zh-CN" altLang="en-US" sz="2400" dirty="0">
                <a:solidFill>
                  <a:srgbClr val="000000"/>
                </a:solidFill>
                <a:latin typeface="隶书" panose="02010509060101010101" pitchFamily="49" charset="-122"/>
                <a:ea typeface="隶书" panose="02010509060101010101" pitchFamily="49" charset="-122"/>
              </a:rPr>
              <a:t>多为铸件，也有焊接件。</a:t>
            </a:r>
            <a:r>
              <a:rPr lang="zh-CN" altLang="en-US" sz="2400" dirty="0">
                <a:solidFill>
                  <a:srgbClr val="008000"/>
                </a:solidFill>
                <a:latin typeface="隶书" panose="02010509060101010101" pitchFamily="49" charset="-122"/>
                <a:ea typeface="隶书" panose="02010509060101010101" pitchFamily="49" charset="-122"/>
              </a:rPr>
              <a:t>一般可起支承、容纳、定位和密封等作用</a:t>
            </a:r>
            <a:r>
              <a:rPr lang="zh-CN" altLang="en-US" sz="2400" dirty="0">
                <a:solidFill>
                  <a:srgbClr val="000000"/>
                </a:solidFill>
                <a:latin typeface="隶书" panose="02010509060101010101" pitchFamily="49" charset="-122"/>
                <a:ea typeface="隶书" panose="02010509060101010101" pitchFamily="49" charset="-122"/>
              </a:rPr>
              <a:t>。如各种</a:t>
            </a:r>
            <a:r>
              <a:rPr lang="zh-CN" altLang="en-US" sz="2400" dirty="0">
                <a:solidFill>
                  <a:srgbClr val="FF0000"/>
                </a:solidFill>
                <a:latin typeface="隶书" panose="02010509060101010101" pitchFamily="49" charset="-122"/>
                <a:ea typeface="隶书" panose="02010509060101010101" pitchFamily="49" charset="-122"/>
              </a:rPr>
              <a:t>泵体</a:t>
            </a:r>
            <a:r>
              <a:rPr lang="zh-CN" altLang="en-US" sz="2400" dirty="0">
                <a:solidFill>
                  <a:srgbClr val="000000"/>
                </a:solidFill>
                <a:latin typeface="隶书" panose="02010509060101010101" pitchFamily="49" charset="-122"/>
                <a:ea typeface="隶书" panose="02010509060101010101" pitchFamily="49" charset="-122"/>
              </a:rPr>
              <a:t>、</a:t>
            </a:r>
            <a:r>
              <a:rPr lang="zh-CN" altLang="en-US" sz="2400" dirty="0">
                <a:solidFill>
                  <a:srgbClr val="FF0000"/>
                </a:solidFill>
                <a:latin typeface="隶书" panose="02010509060101010101" pitchFamily="49" charset="-122"/>
                <a:ea typeface="隶书" panose="02010509060101010101" pitchFamily="49" charset="-122"/>
              </a:rPr>
              <a:t>阀体</a:t>
            </a:r>
            <a:r>
              <a:rPr lang="zh-CN" altLang="en-US" sz="2400" dirty="0">
                <a:solidFill>
                  <a:srgbClr val="000000"/>
                </a:solidFill>
                <a:latin typeface="隶书" panose="02010509060101010101" pitchFamily="49" charset="-122"/>
                <a:ea typeface="隶书" panose="02010509060101010101" pitchFamily="49" charset="-122"/>
              </a:rPr>
              <a:t>等</a:t>
            </a:r>
            <a:r>
              <a:rPr lang="zh-CN" altLang="en-US" sz="2400" dirty="0">
                <a:solidFill>
                  <a:srgbClr val="FF0000"/>
                </a:solidFill>
                <a:latin typeface="隶书" panose="02010509060101010101" pitchFamily="49" charset="-122"/>
                <a:ea typeface="隶书" panose="02010509060101010101" pitchFamily="49" charset="-122"/>
              </a:rPr>
              <a:t>机壳</a:t>
            </a:r>
            <a:r>
              <a:rPr lang="zh-CN" altLang="en-US" sz="2400" dirty="0">
                <a:solidFill>
                  <a:srgbClr val="000000"/>
                </a:solidFill>
                <a:latin typeface="隶书" panose="02010509060101010101" pitchFamily="49" charset="-122"/>
                <a:ea typeface="隶书" panose="02010509060101010101" pitchFamily="49" charset="-122"/>
              </a:rPr>
              <a:t>零件。</a:t>
            </a:r>
          </a:p>
          <a:p>
            <a:r>
              <a:rPr lang="zh-CN" altLang="en-US" sz="2400" dirty="0">
                <a:solidFill>
                  <a:srgbClr val="000000"/>
                </a:solidFill>
                <a:latin typeface="隶书" panose="02010509060101010101" pitchFamily="49" charset="-122"/>
                <a:ea typeface="隶书" panose="02010509060101010101" pitchFamily="49" charset="-122"/>
              </a:rPr>
              <a:t>    </a:t>
            </a:r>
            <a:r>
              <a:rPr lang="zh-CN" altLang="en-US" sz="2400" dirty="0">
                <a:solidFill>
                  <a:srgbClr val="CC0099"/>
                </a:solidFill>
                <a:latin typeface="隶书" panose="02010509060101010101" pitchFamily="49" charset="-122"/>
                <a:ea typeface="隶书" panose="02010509060101010101" pitchFamily="49" charset="-122"/>
              </a:rPr>
              <a:t>箱体类零件</a:t>
            </a:r>
            <a:r>
              <a:rPr lang="zh-CN" altLang="en-US" sz="2400" dirty="0">
                <a:solidFill>
                  <a:srgbClr val="000000"/>
                </a:solidFill>
                <a:latin typeface="隶书" panose="02010509060101010101" pitchFamily="49" charset="-122"/>
                <a:ea typeface="隶书" panose="02010509060101010101" pitchFamily="49" charset="-122"/>
              </a:rPr>
              <a:t>一般都是部件的主体零件。这类零件的形状、结构比前面三类零件复杂，常见的结构有圆形的、长方形的和拱形的，有中空的内腔、轴孔；有起安装和密封作用的底板、凸缘、凹坑、肋板以及各种孔等。 </a:t>
            </a:r>
          </a:p>
        </p:txBody>
      </p:sp>
      <p:sp>
        <p:nvSpPr>
          <p:cNvPr id="5" name="文本框 4">
            <a:extLst>
              <a:ext uri="{FF2B5EF4-FFF2-40B4-BE49-F238E27FC236}">
                <a16:creationId xmlns:a16="http://schemas.microsoft.com/office/drawing/2014/main" id="{1E43CB57-6D55-CE6E-A7A3-C7EB62CAF691}"/>
              </a:ext>
            </a:extLst>
          </p:cNvPr>
          <p:cNvSpPr txBox="1"/>
          <p:nvPr/>
        </p:nvSpPr>
        <p:spPr>
          <a:xfrm>
            <a:off x="6732240" y="6266254"/>
            <a:ext cx="1612900" cy="519113"/>
          </a:xfrm>
          <a:prstGeom prst="rect">
            <a:avLst/>
          </a:prstGeom>
          <a:noFill/>
          <a:ln w="9525">
            <a:noFill/>
          </a:ln>
          <a:effectLst>
            <a:outerShdw dist="35921" dir="2699999" algn="ctr" rotWithShape="0">
              <a:srgbClr val="969696"/>
            </a:outerShdw>
          </a:effectLst>
        </p:spPr>
        <p:txBody>
          <a:bodyPr wrap="none" anchor="t" anchorCtr="0">
            <a:spAutoFit/>
          </a:bodyPr>
          <a:lstStyle/>
          <a:p>
            <a:r>
              <a:rPr lang="zh-CN" altLang="en-US" sz="2800" u="sng" dirty="0">
                <a:solidFill>
                  <a:srgbClr val="CC0000"/>
                </a:solidFill>
                <a:latin typeface="Times New Roman" panose="02020603050405020304" pitchFamily="18" charset="0"/>
                <a:ea typeface="隶书" pitchFamily="49" charset="-122"/>
              </a:rPr>
              <a:t>球阀阀体</a:t>
            </a:r>
          </a:p>
        </p:txBody>
      </p:sp>
      <p:sp>
        <p:nvSpPr>
          <p:cNvPr id="6" name="矩形 5">
            <a:extLst>
              <a:ext uri="{FF2B5EF4-FFF2-40B4-BE49-F238E27FC236}">
                <a16:creationId xmlns:a16="http://schemas.microsoft.com/office/drawing/2014/main" id="{9AF91C10-D437-B40C-CCE1-8A72BB6D89CE}"/>
              </a:ext>
            </a:extLst>
          </p:cNvPr>
          <p:cNvSpPr/>
          <p:nvPr/>
        </p:nvSpPr>
        <p:spPr>
          <a:xfrm>
            <a:off x="810789" y="6267853"/>
            <a:ext cx="1676400" cy="519113"/>
          </a:xfrm>
          <a:prstGeom prst="rect">
            <a:avLst/>
          </a:prstGeom>
          <a:noFill/>
          <a:ln w="9525">
            <a:noFill/>
          </a:ln>
          <a:effectLst>
            <a:outerShdw dist="35921" dir="2699999" algn="ctr" rotWithShape="0">
              <a:srgbClr val="969696"/>
            </a:outerShdw>
          </a:effectLst>
        </p:spPr>
        <p:txBody>
          <a:bodyPr anchor="t" anchorCtr="0">
            <a:spAutoFit/>
          </a:bodyPr>
          <a:lstStyle/>
          <a:p>
            <a:r>
              <a:rPr lang="zh-CN" altLang="en-US" sz="2800" u="sng" dirty="0">
                <a:solidFill>
                  <a:srgbClr val="CC0000"/>
                </a:solidFill>
                <a:latin typeface="Times New Roman" panose="02020603050405020304" pitchFamily="18" charset="0"/>
                <a:ea typeface="隶书" pitchFamily="49" charset="-122"/>
              </a:rPr>
              <a:t>减速箱体</a:t>
            </a:r>
          </a:p>
        </p:txBody>
      </p:sp>
      <p:sp>
        <p:nvSpPr>
          <p:cNvPr id="7" name="矩形 6">
            <a:extLst>
              <a:ext uri="{FF2B5EF4-FFF2-40B4-BE49-F238E27FC236}">
                <a16:creationId xmlns:a16="http://schemas.microsoft.com/office/drawing/2014/main" id="{7483B880-3B6E-D44F-6910-3C5E958324F5}"/>
              </a:ext>
            </a:extLst>
          </p:cNvPr>
          <p:cNvSpPr/>
          <p:nvPr/>
        </p:nvSpPr>
        <p:spPr>
          <a:xfrm>
            <a:off x="4274266" y="6262147"/>
            <a:ext cx="902811" cy="523220"/>
          </a:xfrm>
          <a:prstGeom prst="rect">
            <a:avLst/>
          </a:prstGeom>
          <a:noFill/>
          <a:ln w="9525">
            <a:noFill/>
          </a:ln>
          <a:effectLst>
            <a:outerShdw dist="35921" dir="2699999" algn="ctr" rotWithShape="0">
              <a:srgbClr val="969696"/>
            </a:outerShdw>
          </a:effectLst>
        </p:spPr>
        <p:txBody>
          <a:bodyPr wrap="none" anchor="t" anchorCtr="0">
            <a:spAutoFit/>
          </a:bodyPr>
          <a:lstStyle/>
          <a:p>
            <a:r>
              <a:rPr lang="zh-CN" altLang="en-US" sz="2800" u="sng" dirty="0">
                <a:solidFill>
                  <a:srgbClr val="CC0000"/>
                </a:solidFill>
                <a:latin typeface="Times New Roman" panose="02020603050405020304" pitchFamily="18" charset="0"/>
                <a:ea typeface="隶书" pitchFamily="49" charset="-122"/>
              </a:rPr>
              <a:t>壳体</a:t>
            </a:r>
          </a:p>
        </p:txBody>
      </p:sp>
      <p:pic>
        <p:nvPicPr>
          <p:cNvPr id="8" name="图片 7" descr="9-6a">
            <a:extLst>
              <a:ext uri="{FF2B5EF4-FFF2-40B4-BE49-F238E27FC236}">
                <a16:creationId xmlns:a16="http://schemas.microsoft.com/office/drawing/2014/main" id="{E61F0837-307D-CB2E-FB80-24D94525565A}"/>
              </a:ext>
            </a:extLst>
          </p:cNvPr>
          <p:cNvPicPr>
            <a:picLocks noChangeAspect="1"/>
          </p:cNvPicPr>
          <p:nvPr/>
        </p:nvPicPr>
        <p:blipFill>
          <a:blip r:embed="rId2"/>
          <a:srcRect l="48563" t="1205" r="13219" b="6627"/>
          <a:stretch>
            <a:fillRect/>
          </a:stretch>
        </p:blipFill>
        <p:spPr>
          <a:xfrm>
            <a:off x="6570633" y="3479416"/>
            <a:ext cx="2224087" cy="2557463"/>
          </a:xfrm>
          <a:prstGeom prst="rect">
            <a:avLst/>
          </a:prstGeom>
          <a:noFill/>
          <a:ln w="9525">
            <a:noFill/>
          </a:ln>
        </p:spPr>
      </p:pic>
      <p:pic>
        <p:nvPicPr>
          <p:cNvPr id="9" name="图片 8" descr="3-1">
            <a:extLst>
              <a:ext uri="{FF2B5EF4-FFF2-40B4-BE49-F238E27FC236}">
                <a16:creationId xmlns:a16="http://schemas.microsoft.com/office/drawing/2014/main" id="{E317F2B6-A440-35E0-7F97-0554039DCE3D}"/>
              </a:ext>
            </a:extLst>
          </p:cNvPr>
          <p:cNvPicPr>
            <a:picLocks noChangeAspect="1"/>
          </p:cNvPicPr>
          <p:nvPr/>
        </p:nvPicPr>
        <p:blipFill>
          <a:blip r:embed="rId3"/>
          <a:stretch>
            <a:fillRect/>
          </a:stretch>
        </p:blipFill>
        <p:spPr>
          <a:xfrm>
            <a:off x="338422" y="3396514"/>
            <a:ext cx="2739727" cy="2825882"/>
          </a:xfrm>
          <a:prstGeom prst="rect">
            <a:avLst/>
          </a:prstGeom>
          <a:noFill/>
          <a:ln w="9525">
            <a:noFill/>
          </a:ln>
        </p:spPr>
      </p:pic>
      <p:sp>
        <p:nvSpPr>
          <p:cNvPr id="10" name="文本框 1">
            <a:extLst>
              <a:ext uri="{FF2B5EF4-FFF2-40B4-BE49-F238E27FC236}">
                <a16:creationId xmlns:a16="http://schemas.microsoft.com/office/drawing/2014/main" id="{2FAEA1F8-F250-6580-F46A-F86808E19A58}"/>
              </a:ext>
            </a:extLst>
          </p:cNvPr>
          <p:cNvSpPr txBox="1"/>
          <p:nvPr/>
        </p:nvSpPr>
        <p:spPr>
          <a:xfrm>
            <a:off x="392113" y="285750"/>
            <a:ext cx="3311525" cy="461665"/>
          </a:xfrm>
          <a:prstGeom prst="rect">
            <a:avLst/>
          </a:prstGeom>
          <a:noFill/>
          <a:ln w="9525">
            <a:noFill/>
          </a:ln>
        </p:spPr>
        <p:txBody>
          <a:bodyPr wrap="squar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0000"/>
                </a:solidFill>
                <a:effectLst/>
                <a:uLnTx/>
                <a:uFillTx/>
                <a:latin typeface="宋体" panose="02010600030101010101" pitchFamily="2" charset="-122"/>
              </a:rPr>
              <a:t>④箱体类零件</a:t>
            </a:r>
            <a:endParaRPr kumimoji="0" lang="zh-CN" altLang="en-US" sz="2400" b="0" i="0" u="none" strike="noStrike" kern="0" cap="none" spc="0" normalizeH="0" baseline="0" noProof="0" dirty="0">
              <a:ln>
                <a:noFill/>
              </a:ln>
              <a:solidFill>
                <a:srgbClr val="FF0000"/>
              </a:solidFill>
              <a:effectLst/>
              <a:uLnTx/>
              <a:uFillTx/>
            </a:endParaRPr>
          </a:p>
        </p:txBody>
      </p:sp>
      <p:pic>
        <p:nvPicPr>
          <p:cNvPr id="11" name="图片 10">
            <a:extLst>
              <a:ext uri="{FF2B5EF4-FFF2-40B4-BE49-F238E27FC236}">
                <a16:creationId xmlns:a16="http://schemas.microsoft.com/office/drawing/2014/main" id="{095D42F7-D6E9-B8A3-76A8-274634A64581}"/>
              </a:ext>
            </a:extLst>
          </p:cNvPr>
          <p:cNvPicPr>
            <a:picLocks noChangeAspect="1"/>
          </p:cNvPicPr>
          <p:nvPr/>
        </p:nvPicPr>
        <p:blipFill>
          <a:blip r:embed="rId4"/>
          <a:stretch>
            <a:fillRect/>
          </a:stretch>
        </p:blipFill>
        <p:spPr>
          <a:xfrm>
            <a:off x="3347864" y="3524073"/>
            <a:ext cx="2739727" cy="2468150"/>
          </a:xfrm>
          <a:prstGeom prst="rect">
            <a:avLst/>
          </a:prstGeom>
        </p:spPr>
      </p:pic>
    </p:spTree>
    <p:extLst>
      <p:ext uri="{BB962C8B-B14F-4D97-AF65-F5344CB8AC3E}">
        <p14:creationId xmlns:p14="http://schemas.microsoft.com/office/powerpoint/2010/main" val="143895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bg/>
                                          </p:spTgt>
                                        </p:tgtEl>
                                        <p:attrNameLst>
                                          <p:attrName>style.visibility</p:attrName>
                                        </p:attrNameLst>
                                      </p:cBhvr>
                                      <p:to>
                                        <p:strVal val="visible"/>
                                      </p:to>
                                    </p:set>
                                    <p:animEffect transition="in" filter="wipe(up)">
                                      <p:cBhvr>
                                        <p:cTn id="12" dur="500"/>
                                        <p:tgtEl>
                                          <p:spTgt spid="4">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wipe(up)">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wipe(up)">
                                      <p:cBhvr>
                                        <p:cTn id="22" dur="500"/>
                                        <p:tgtEl>
                                          <p:spTgt spid="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par>
                          <p:cTn id="28" fill="hold">
                            <p:stCondLst>
                              <p:cond delay="500"/>
                            </p:stCondLst>
                            <p:childTnLst>
                              <p:par>
                                <p:cTn id="29" presetID="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ppt_x</p:attrName>
                                        </p:attrNameLst>
                                      </p:cBhvr>
                                      <p:tavLst>
                                        <p:tav tm="0">
                                          <p:val>
                                            <p:strVal val="0-#ppt_w/2"/>
                                          </p:val>
                                        </p:tav>
                                        <p:tav tm="100000">
                                          <p:val>
                                            <p:strVal val="#ppt_x"/>
                                          </p:val>
                                        </p:tav>
                                      </p:tavLst>
                                    </p:anim>
                                    <p:anim calcmode="lin" valueType="num">
                                      <p:cBhvr>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circle(in)">
                                      <p:cBhvr>
                                        <p:cTn id="37" dur="2000"/>
                                        <p:tgtEl>
                                          <p:spTgt spid="11"/>
                                        </p:tgtEl>
                                      </p:cBhvr>
                                    </p:animEffect>
                                  </p:childTnLst>
                                </p:cTn>
                              </p:par>
                            </p:childTnLst>
                          </p:cTn>
                        </p:par>
                        <p:par>
                          <p:cTn id="38" fill="hold">
                            <p:stCondLst>
                              <p:cond delay="2000"/>
                            </p:stCondLst>
                            <p:childTnLst>
                              <p:par>
                                <p:cTn id="39" presetID="2" presetClass="entr" presetSubtype="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ppt_x</p:attrName>
                                        </p:attrNameLst>
                                      </p:cBhvr>
                                      <p:tavLst>
                                        <p:tav tm="0">
                                          <p:val>
                                            <p:strVal val="0-#ppt_w/2"/>
                                          </p:val>
                                        </p:tav>
                                        <p:tav tm="100000">
                                          <p:val>
                                            <p:strVal val="#ppt_x"/>
                                          </p:val>
                                        </p:tav>
                                      </p:tavLst>
                                    </p:anim>
                                    <p:anim calcmode="lin" valueType="num">
                                      <p:cBhvr>
                                        <p:cTn id="4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blinds(horizontal)">
                                      <p:cBhvr>
                                        <p:cTn id="47" dur="500"/>
                                        <p:tgtEl>
                                          <p:spTgt spid="8"/>
                                        </p:tgtEl>
                                      </p:cBhvr>
                                    </p:animEffect>
                                  </p:childTnLst>
                                </p:cTn>
                              </p:par>
                            </p:childTnLst>
                          </p:cTn>
                        </p:par>
                        <p:par>
                          <p:cTn id="48" fill="hold">
                            <p:stCondLst>
                              <p:cond delay="500"/>
                            </p:stCondLst>
                            <p:childTnLst>
                              <p:par>
                                <p:cTn id="49" presetID="2" presetClass="entr" presetSubtype="8"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500" fill="hold"/>
                                        <p:tgtEl>
                                          <p:spTgt spid="5"/>
                                        </p:tgtEl>
                                        <p:attrNameLst>
                                          <p:attrName>ppt_x</p:attrName>
                                        </p:attrNameLst>
                                      </p:cBhvr>
                                      <p:tavLst>
                                        <p:tav tm="0">
                                          <p:val>
                                            <p:strVal val="0-#ppt_w/2"/>
                                          </p:val>
                                        </p:tav>
                                        <p:tav tm="100000">
                                          <p:val>
                                            <p:strVal val="#ppt_x"/>
                                          </p:val>
                                        </p:tav>
                                      </p:tavLst>
                                    </p:anim>
                                    <p:anim calcmode="lin" valueType="num">
                                      <p:cBhvr>
                                        <p:cTn id="5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P spid="5" grpId="0" bldLvl="0" animBg="1"/>
      <p:bldP spid="6" grpId="0" bldLvl="0" animBg="1"/>
      <p:bldP spid="7" grpId="0" bldLvl="0" animBg="1"/>
      <p:bldP spid="10"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E2CD30A1-C269-9703-D134-E9E1249D01D2}"/>
              </a:ext>
            </a:extLst>
          </p:cNvPr>
          <p:cNvSpPr txBox="1"/>
          <p:nvPr/>
        </p:nvSpPr>
        <p:spPr>
          <a:xfrm>
            <a:off x="139285" y="442259"/>
            <a:ext cx="4572000"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3333CC"/>
                </a:solidFill>
                <a:effectLst/>
                <a:uLnTx/>
                <a:uFillTx/>
                <a:latin typeface="黑体" panose="02010609060101010101" pitchFamily="2" charset="-122"/>
                <a:ea typeface="黑体" panose="02010609060101010101" pitchFamily="2" charset="-122"/>
                <a:cs typeface="+mn-cs"/>
              </a:rPr>
              <a:t>[</a:t>
            </a:r>
            <a:r>
              <a:rPr kumimoji="0" lang="zh-CN" altLang="en-US" sz="2400" b="1" i="0" u="none" strike="noStrike" kern="1200" cap="none" spc="0" normalizeH="0" baseline="0" noProof="0" dirty="0">
                <a:ln>
                  <a:noFill/>
                </a:ln>
                <a:solidFill>
                  <a:srgbClr val="3333CC"/>
                </a:solidFill>
                <a:effectLst/>
                <a:uLnTx/>
                <a:uFillTx/>
                <a:latin typeface="黑体" panose="02010609060101010101" pitchFamily="2" charset="-122"/>
                <a:ea typeface="黑体" panose="02010609060101010101" pitchFamily="2" charset="-122"/>
                <a:cs typeface="+mn-cs"/>
              </a:rPr>
              <a:t>例</a:t>
            </a:r>
            <a:r>
              <a:rPr kumimoji="0" lang="en-US" altLang="zh-CN" sz="2400" b="1" i="0" u="none" strike="noStrike" kern="1200" cap="none" spc="0" normalizeH="0" baseline="0" noProof="0" dirty="0">
                <a:ln>
                  <a:noFill/>
                </a:ln>
                <a:solidFill>
                  <a:srgbClr val="3333CC"/>
                </a:solidFill>
                <a:effectLst/>
                <a:uLnTx/>
                <a:uFillTx/>
                <a:latin typeface="黑体" panose="02010609060101010101" pitchFamily="2" charset="-122"/>
                <a:ea typeface="黑体" panose="02010609060101010101" pitchFamily="2" charset="-122"/>
                <a:cs typeface="+mn-cs"/>
              </a:rPr>
              <a:t>1]</a:t>
            </a:r>
            <a:r>
              <a:rPr kumimoji="0" lang="zh-CN" altLang="en-US" sz="2400" b="1" i="0" u="none" strike="noStrike" kern="1200" cap="none" spc="0" normalizeH="0" baseline="0" noProof="0" dirty="0">
                <a:ln>
                  <a:noFill/>
                </a:ln>
                <a:solidFill>
                  <a:srgbClr val="3333CC"/>
                </a:solidFill>
                <a:effectLst/>
                <a:uLnTx/>
                <a:uFillTx/>
                <a:latin typeface="黑体" panose="02010609060101010101" pitchFamily="2" charset="-122"/>
                <a:ea typeface="黑体" panose="02010609060101010101" pitchFamily="2" charset="-122"/>
                <a:cs typeface="+mn-cs"/>
              </a:rPr>
              <a:t>读壳体零件图</a:t>
            </a:r>
          </a:p>
        </p:txBody>
      </p:sp>
      <p:pic>
        <p:nvPicPr>
          <p:cNvPr id="7" name="图片 6">
            <a:extLst>
              <a:ext uri="{FF2B5EF4-FFF2-40B4-BE49-F238E27FC236}">
                <a16:creationId xmlns:a16="http://schemas.microsoft.com/office/drawing/2014/main" id="{7CE2312B-4F34-FB5C-9096-33DB8DF2F93C}"/>
              </a:ext>
            </a:extLst>
          </p:cNvPr>
          <p:cNvPicPr>
            <a:picLocks noChangeAspect="1"/>
          </p:cNvPicPr>
          <p:nvPr/>
        </p:nvPicPr>
        <p:blipFill>
          <a:blip r:embed="rId2"/>
          <a:stretch>
            <a:fillRect/>
          </a:stretch>
        </p:blipFill>
        <p:spPr>
          <a:xfrm>
            <a:off x="2219519" y="1012026"/>
            <a:ext cx="6678609" cy="5355489"/>
          </a:xfrm>
          <a:prstGeom prst="rect">
            <a:avLst/>
          </a:prstGeom>
        </p:spPr>
      </p:pic>
      <p:sp>
        <p:nvSpPr>
          <p:cNvPr id="8" name="文本框 7">
            <a:extLst>
              <a:ext uri="{FF2B5EF4-FFF2-40B4-BE49-F238E27FC236}">
                <a16:creationId xmlns:a16="http://schemas.microsoft.com/office/drawing/2014/main" id="{73B468C0-0843-5F1D-568D-403B1280469E}"/>
              </a:ext>
            </a:extLst>
          </p:cNvPr>
          <p:cNvSpPr txBox="1"/>
          <p:nvPr/>
        </p:nvSpPr>
        <p:spPr>
          <a:xfrm>
            <a:off x="163986" y="1288783"/>
            <a:ext cx="1887055" cy="461665"/>
          </a:xfrm>
          <a:prstGeom prst="rect">
            <a:avLst/>
          </a:prstGeom>
          <a:noFill/>
          <a:ln w="9525">
            <a:noFill/>
          </a:ln>
        </p:spPr>
        <p:txBody>
          <a:bodyPr wrap="none" anchor="t" anchorCtr="0">
            <a:spAutoFit/>
          </a:bodyPr>
          <a:lstStyle/>
          <a:p>
            <a:r>
              <a:rPr lang="en-US" altLang="zh-CN" sz="2400" b="1" dirty="0">
                <a:solidFill>
                  <a:srgbClr val="9933FF"/>
                </a:solidFill>
                <a:latin typeface="宋体"/>
                <a:ea typeface="宋体"/>
              </a:rPr>
              <a:t>1</a:t>
            </a:r>
            <a:r>
              <a:rPr lang="zh-CN" altLang="en-US" sz="2400" b="1" dirty="0">
                <a:solidFill>
                  <a:srgbClr val="9933FF"/>
                </a:solidFill>
                <a:latin typeface="宋体"/>
                <a:ea typeface="宋体"/>
              </a:rPr>
              <a:t>、概括了解</a:t>
            </a:r>
          </a:p>
        </p:txBody>
      </p:sp>
      <p:grpSp>
        <p:nvGrpSpPr>
          <p:cNvPr id="9" name="组合 8">
            <a:extLst>
              <a:ext uri="{FF2B5EF4-FFF2-40B4-BE49-F238E27FC236}">
                <a16:creationId xmlns:a16="http://schemas.microsoft.com/office/drawing/2014/main" id="{BA9A9BAC-097B-C94E-D495-A3B67F779442}"/>
              </a:ext>
            </a:extLst>
          </p:cNvPr>
          <p:cNvGrpSpPr/>
          <p:nvPr/>
        </p:nvGrpSpPr>
        <p:grpSpPr>
          <a:xfrm>
            <a:off x="2707225" y="2232358"/>
            <a:ext cx="6050251" cy="2722875"/>
            <a:chOff x="1564" y="1273"/>
            <a:chExt cx="3620" cy="1415"/>
          </a:xfrm>
        </p:grpSpPr>
        <p:sp>
          <p:nvSpPr>
            <p:cNvPr id="10" name="矩形 337829">
              <a:extLst>
                <a:ext uri="{FF2B5EF4-FFF2-40B4-BE49-F238E27FC236}">
                  <a16:creationId xmlns:a16="http://schemas.microsoft.com/office/drawing/2014/main" id="{AB02C2BD-2386-4DDE-6AC8-FFEC149243CD}"/>
                </a:ext>
              </a:extLst>
            </p:cNvPr>
            <p:cNvSpPr>
              <a:spLocks noChangeAspect="1"/>
            </p:cNvSpPr>
            <p:nvPr/>
          </p:nvSpPr>
          <p:spPr>
            <a:xfrm>
              <a:off x="1581" y="1273"/>
              <a:ext cx="3603" cy="1415"/>
            </a:xfrm>
            <a:prstGeom prst="rect">
              <a:avLst/>
            </a:prstGeom>
            <a:solidFill>
              <a:srgbClr val="FFFFFF"/>
            </a:solidFill>
            <a:ln w="9525">
              <a:noFill/>
            </a:ln>
          </p:spPr>
          <p:txBody>
            <a:bodyPr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 name="直接连接符 337830">
              <a:extLst>
                <a:ext uri="{FF2B5EF4-FFF2-40B4-BE49-F238E27FC236}">
                  <a16:creationId xmlns:a16="http://schemas.microsoft.com/office/drawing/2014/main" id="{503FC182-2FBE-B37C-4F0A-F4C10ACB6EBC}"/>
                </a:ext>
              </a:extLst>
            </p:cNvPr>
            <p:cNvSpPr>
              <a:spLocks noChangeAspect="1"/>
            </p:cNvSpPr>
            <p:nvPr/>
          </p:nvSpPr>
          <p:spPr>
            <a:xfrm flipV="1">
              <a:off x="5126" y="1377"/>
              <a:ext cx="2" cy="1245"/>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 name="直接连接符 337831">
              <a:extLst>
                <a:ext uri="{FF2B5EF4-FFF2-40B4-BE49-F238E27FC236}">
                  <a16:creationId xmlns:a16="http://schemas.microsoft.com/office/drawing/2014/main" id="{63ACEABF-3BC9-9C5B-B6B2-F75CFE9CA48D}"/>
                </a:ext>
              </a:extLst>
            </p:cNvPr>
            <p:cNvSpPr>
              <a:spLocks noChangeAspect="1"/>
            </p:cNvSpPr>
            <p:nvPr/>
          </p:nvSpPr>
          <p:spPr>
            <a:xfrm>
              <a:off x="1619" y="1876"/>
              <a:ext cx="3507"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 name="直接连接符 337832">
              <a:extLst>
                <a:ext uri="{FF2B5EF4-FFF2-40B4-BE49-F238E27FC236}">
                  <a16:creationId xmlns:a16="http://schemas.microsoft.com/office/drawing/2014/main" id="{E89E7338-9FE2-FD4B-1AED-932D43420AAC}"/>
                </a:ext>
              </a:extLst>
            </p:cNvPr>
            <p:cNvSpPr>
              <a:spLocks noChangeAspect="1"/>
            </p:cNvSpPr>
            <p:nvPr/>
          </p:nvSpPr>
          <p:spPr>
            <a:xfrm>
              <a:off x="1619" y="2124"/>
              <a:ext cx="3507"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 name="直接连接符 337833">
              <a:extLst>
                <a:ext uri="{FF2B5EF4-FFF2-40B4-BE49-F238E27FC236}">
                  <a16:creationId xmlns:a16="http://schemas.microsoft.com/office/drawing/2014/main" id="{48F13C9C-0E42-30C3-48DB-47765624C373}"/>
                </a:ext>
              </a:extLst>
            </p:cNvPr>
            <p:cNvSpPr>
              <a:spLocks noChangeAspect="1"/>
            </p:cNvSpPr>
            <p:nvPr/>
          </p:nvSpPr>
          <p:spPr>
            <a:xfrm>
              <a:off x="1619" y="2373"/>
              <a:ext cx="182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 name="直接连接符 337834">
              <a:extLst>
                <a:ext uri="{FF2B5EF4-FFF2-40B4-BE49-F238E27FC236}">
                  <a16:creationId xmlns:a16="http://schemas.microsoft.com/office/drawing/2014/main" id="{A97171C3-4709-D0B8-6EA9-6ACE66144AE4}"/>
                </a:ext>
              </a:extLst>
            </p:cNvPr>
            <p:cNvSpPr>
              <a:spLocks noChangeAspect="1"/>
            </p:cNvSpPr>
            <p:nvPr/>
          </p:nvSpPr>
          <p:spPr>
            <a:xfrm flipH="1">
              <a:off x="1619" y="2622"/>
              <a:ext cx="3507" cy="2"/>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 name="直接连接符 337835">
              <a:extLst>
                <a:ext uri="{FF2B5EF4-FFF2-40B4-BE49-F238E27FC236}">
                  <a16:creationId xmlns:a16="http://schemas.microsoft.com/office/drawing/2014/main" id="{394FD23D-F048-847E-50D1-DD30D2A0498A}"/>
                </a:ext>
              </a:extLst>
            </p:cNvPr>
            <p:cNvSpPr>
              <a:spLocks noChangeAspect="1"/>
            </p:cNvSpPr>
            <p:nvPr/>
          </p:nvSpPr>
          <p:spPr>
            <a:xfrm>
              <a:off x="3435" y="1377"/>
              <a:ext cx="1" cy="1245"/>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 name="直接连接符 337836">
              <a:extLst>
                <a:ext uri="{FF2B5EF4-FFF2-40B4-BE49-F238E27FC236}">
                  <a16:creationId xmlns:a16="http://schemas.microsoft.com/office/drawing/2014/main" id="{CD02E37B-7464-FA3D-B0EF-55CB3DFC0DC9}"/>
                </a:ext>
              </a:extLst>
            </p:cNvPr>
            <p:cNvSpPr>
              <a:spLocks noChangeAspect="1"/>
            </p:cNvSpPr>
            <p:nvPr/>
          </p:nvSpPr>
          <p:spPr>
            <a:xfrm>
              <a:off x="3440" y="1627"/>
              <a:ext cx="1030"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 name="直接连接符 337837">
              <a:extLst>
                <a:ext uri="{FF2B5EF4-FFF2-40B4-BE49-F238E27FC236}">
                  <a16:creationId xmlns:a16="http://schemas.microsoft.com/office/drawing/2014/main" id="{BE513171-2A48-2D7C-56E6-8DBEA6E3E3C8}"/>
                </a:ext>
              </a:extLst>
            </p:cNvPr>
            <p:cNvSpPr>
              <a:spLocks noChangeAspect="1"/>
            </p:cNvSpPr>
            <p:nvPr/>
          </p:nvSpPr>
          <p:spPr>
            <a:xfrm>
              <a:off x="1619" y="1377"/>
              <a:ext cx="3507" cy="2"/>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 name="直接连接符 337838">
              <a:extLst>
                <a:ext uri="{FF2B5EF4-FFF2-40B4-BE49-F238E27FC236}">
                  <a16:creationId xmlns:a16="http://schemas.microsoft.com/office/drawing/2014/main" id="{A6D691BC-FCE9-FB09-D13F-C4018FC25800}"/>
                </a:ext>
              </a:extLst>
            </p:cNvPr>
            <p:cNvSpPr>
              <a:spLocks noChangeAspect="1"/>
            </p:cNvSpPr>
            <p:nvPr/>
          </p:nvSpPr>
          <p:spPr>
            <a:xfrm>
              <a:off x="3915" y="1377"/>
              <a:ext cx="1" cy="74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 name="直接连接符 337839">
              <a:extLst>
                <a:ext uri="{FF2B5EF4-FFF2-40B4-BE49-F238E27FC236}">
                  <a16:creationId xmlns:a16="http://schemas.microsoft.com/office/drawing/2014/main" id="{77FCC398-7B98-61AA-6026-050B4C455475}"/>
                </a:ext>
              </a:extLst>
            </p:cNvPr>
            <p:cNvSpPr>
              <a:spLocks noChangeAspect="1"/>
            </p:cNvSpPr>
            <p:nvPr/>
          </p:nvSpPr>
          <p:spPr>
            <a:xfrm>
              <a:off x="4470" y="1377"/>
              <a:ext cx="1" cy="747"/>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 name="直接连接符 337840">
              <a:extLst>
                <a:ext uri="{FF2B5EF4-FFF2-40B4-BE49-F238E27FC236}">
                  <a16:creationId xmlns:a16="http://schemas.microsoft.com/office/drawing/2014/main" id="{3EBB426A-A1F6-AD30-AD54-BB840C1B86B0}"/>
                </a:ext>
              </a:extLst>
            </p:cNvPr>
            <p:cNvSpPr>
              <a:spLocks noChangeAspect="1"/>
            </p:cNvSpPr>
            <p:nvPr/>
          </p:nvSpPr>
          <p:spPr>
            <a:xfrm>
              <a:off x="2014" y="1876"/>
              <a:ext cx="2" cy="74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 name="直接连接符 337841">
              <a:extLst>
                <a:ext uri="{FF2B5EF4-FFF2-40B4-BE49-F238E27FC236}">
                  <a16:creationId xmlns:a16="http://schemas.microsoft.com/office/drawing/2014/main" id="{1E5DCF16-C6A6-0EC7-1009-3DAF34B163B4}"/>
                </a:ext>
              </a:extLst>
            </p:cNvPr>
            <p:cNvSpPr>
              <a:spLocks noChangeAspect="1"/>
            </p:cNvSpPr>
            <p:nvPr/>
          </p:nvSpPr>
          <p:spPr>
            <a:xfrm>
              <a:off x="2773" y="1876"/>
              <a:ext cx="1" cy="746"/>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 name="文本框 337842">
              <a:extLst>
                <a:ext uri="{FF2B5EF4-FFF2-40B4-BE49-F238E27FC236}">
                  <a16:creationId xmlns:a16="http://schemas.microsoft.com/office/drawing/2014/main" id="{15A9B5FD-EBBA-AE78-8CE1-35D7F75E6556}"/>
                </a:ext>
              </a:extLst>
            </p:cNvPr>
            <p:cNvSpPr txBox="1">
              <a:spLocks noChangeAspect="1"/>
            </p:cNvSpPr>
            <p:nvPr/>
          </p:nvSpPr>
          <p:spPr>
            <a:xfrm>
              <a:off x="1840" y="1407"/>
              <a:ext cx="1398" cy="445"/>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rgbClr val="000000"/>
                  </a:solidFill>
                  <a:effectLst/>
                  <a:uLnTx/>
                  <a:uFillTx/>
                  <a:latin typeface="Times New Roman" panose="02020603050405020304" pitchFamily="18" charset="0"/>
                  <a:ea typeface="仿宋_GB2312" pitchFamily="49" charset="-122"/>
                </a:rPr>
                <a:t>壳        体</a:t>
              </a:r>
            </a:p>
          </p:txBody>
        </p:sp>
        <p:sp>
          <p:nvSpPr>
            <p:cNvPr id="24" name="文本框 337843">
              <a:extLst>
                <a:ext uri="{FF2B5EF4-FFF2-40B4-BE49-F238E27FC236}">
                  <a16:creationId xmlns:a16="http://schemas.microsoft.com/office/drawing/2014/main" id="{070C3C0B-80C4-C418-22A1-DF476FC4D2AE}"/>
                </a:ext>
              </a:extLst>
            </p:cNvPr>
            <p:cNvSpPr txBox="1">
              <a:spLocks noChangeAspect="1"/>
            </p:cNvSpPr>
            <p:nvPr/>
          </p:nvSpPr>
          <p:spPr>
            <a:xfrm>
              <a:off x="1564" y="1856"/>
              <a:ext cx="500" cy="288"/>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仿宋_GB2312" pitchFamily="49" charset="-122"/>
                </a:rPr>
                <a:t>制图</a:t>
              </a:r>
              <a:endParaRPr kumimoji="0" lang="zh-CN" altLang="en-US" sz="2400" b="0" i="0" u="none" strike="noStrike" kern="0" cap="none" spc="0" normalizeH="0" baseline="0" noProof="0">
                <a:ln>
                  <a:noFill/>
                </a:ln>
                <a:solidFill>
                  <a:srgbClr val="000000"/>
                </a:solidFill>
                <a:effectLst/>
                <a:uLnTx/>
                <a:uFillTx/>
                <a:latin typeface="Times New Roman" panose="02020603050405020304" pitchFamily="18" charset="0"/>
                <a:ea typeface="仿宋_GB2312" pitchFamily="49" charset="-122"/>
              </a:endParaRPr>
            </a:p>
          </p:txBody>
        </p:sp>
        <p:sp>
          <p:nvSpPr>
            <p:cNvPr id="25" name="文本框 337844">
              <a:extLst>
                <a:ext uri="{FF2B5EF4-FFF2-40B4-BE49-F238E27FC236}">
                  <a16:creationId xmlns:a16="http://schemas.microsoft.com/office/drawing/2014/main" id="{11B1CC26-85CF-819F-F0B4-3B287A5656DE}"/>
                </a:ext>
              </a:extLst>
            </p:cNvPr>
            <p:cNvSpPr txBox="1">
              <a:spLocks noChangeAspect="1"/>
            </p:cNvSpPr>
            <p:nvPr/>
          </p:nvSpPr>
          <p:spPr>
            <a:xfrm>
              <a:off x="1564" y="2086"/>
              <a:ext cx="499" cy="29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a:ln>
                    <a:noFill/>
                  </a:ln>
                  <a:solidFill>
                    <a:srgbClr val="000000"/>
                  </a:solidFill>
                  <a:effectLst/>
                  <a:uLnTx/>
                  <a:uFillTx/>
                  <a:latin typeface="Times New Roman" panose="02020603050405020304" pitchFamily="18" charset="0"/>
                  <a:ea typeface="仿宋_GB2312" pitchFamily="49" charset="-122"/>
                </a:rPr>
                <a:t>检查</a:t>
              </a:r>
            </a:p>
          </p:txBody>
        </p:sp>
        <p:sp>
          <p:nvSpPr>
            <p:cNvPr id="26" name="文本框 337845">
              <a:extLst>
                <a:ext uri="{FF2B5EF4-FFF2-40B4-BE49-F238E27FC236}">
                  <a16:creationId xmlns:a16="http://schemas.microsoft.com/office/drawing/2014/main" id="{6B966C6D-A2BB-7571-4A19-DE3665D075D9}"/>
                </a:ext>
              </a:extLst>
            </p:cNvPr>
            <p:cNvSpPr txBox="1">
              <a:spLocks noChangeAspect="1"/>
            </p:cNvSpPr>
            <p:nvPr/>
          </p:nvSpPr>
          <p:spPr>
            <a:xfrm>
              <a:off x="1564" y="2344"/>
              <a:ext cx="500" cy="288"/>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仿宋_GB2312" pitchFamily="49" charset="-122"/>
                </a:rPr>
                <a:t>审核</a:t>
              </a:r>
              <a:endParaRPr kumimoji="0" lang="zh-CN" altLang="en-US" sz="2400" b="0" i="0" u="none" strike="noStrike" kern="0" cap="none" spc="0" normalizeH="0" baseline="0" noProof="0">
                <a:ln>
                  <a:noFill/>
                </a:ln>
                <a:solidFill>
                  <a:srgbClr val="000000"/>
                </a:solidFill>
                <a:effectLst/>
                <a:uLnTx/>
                <a:uFillTx/>
                <a:latin typeface="Times New Roman" panose="02020603050405020304" pitchFamily="18" charset="0"/>
                <a:ea typeface="仿宋_GB2312" pitchFamily="49" charset="-122"/>
              </a:endParaRPr>
            </a:p>
          </p:txBody>
        </p:sp>
        <p:sp>
          <p:nvSpPr>
            <p:cNvPr id="27" name="文本框 337846">
              <a:extLst>
                <a:ext uri="{FF2B5EF4-FFF2-40B4-BE49-F238E27FC236}">
                  <a16:creationId xmlns:a16="http://schemas.microsoft.com/office/drawing/2014/main" id="{3A330918-D959-20A6-14BA-3D62825159DB}"/>
                </a:ext>
              </a:extLst>
            </p:cNvPr>
            <p:cNvSpPr txBox="1">
              <a:spLocks noChangeAspect="1"/>
            </p:cNvSpPr>
            <p:nvPr/>
          </p:nvSpPr>
          <p:spPr>
            <a:xfrm>
              <a:off x="3445" y="1353"/>
              <a:ext cx="500" cy="288"/>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仿宋_GB2312" pitchFamily="49" charset="-122"/>
                </a:rPr>
                <a:t>比例</a:t>
              </a:r>
              <a:endParaRPr kumimoji="0" lang="zh-CN" altLang="en-US" sz="2400" b="0" i="0" u="none" strike="noStrike" kern="0" cap="none" spc="0" normalizeH="0" baseline="0" noProof="0">
                <a:ln>
                  <a:noFill/>
                </a:ln>
                <a:solidFill>
                  <a:srgbClr val="000000"/>
                </a:solidFill>
                <a:effectLst/>
                <a:uLnTx/>
                <a:uFillTx/>
                <a:latin typeface="Times New Roman" panose="02020603050405020304" pitchFamily="18" charset="0"/>
                <a:ea typeface="仿宋_GB2312" pitchFamily="49" charset="-122"/>
              </a:endParaRPr>
            </a:p>
          </p:txBody>
        </p:sp>
        <p:sp>
          <p:nvSpPr>
            <p:cNvPr id="28" name="文本框 337847">
              <a:extLst>
                <a:ext uri="{FF2B5EF4-FFF2-40B4-BE49-F238E27FC236}">
                  <a16:creationId xmlns:a16="http://schemas.microsoft.com/office/drawing/2014/main" id="{B32B7706-5015-8C4D-AB7E-28A42AB53B59}"/>
                </a:ext>
              </a:extLst>
            </p:cNvPr>
            <p:cNvSpPr txBox="1">
              <a:spLocks noChangeAspect="1"/>
            </p:cNvSpPr>
            <p:nvPr/>
          </p:nvSpPr>
          <p:spPr>
            <a:xfrm>
              <a:off x="3445" y="1597"/>
              <a:ext cx="499" cy="29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仿宋_GB2312" pitchFamily="49" charset="-122"/>
                </a:rPr>
                <a:t>数量</a:t>
              </a:r>
              <a:endParaRPr kumimoji="0" lang="zh-CN" altLang="en-US" sz="2400" b="0" i="0" u="none" strike="noStrike" kern="0" cap="none" spc="0" normalizeH="0" baseline="0" noProof="0">
                <a:ln>
                  <a:noFill/>
                </a:ln>
                <a:solidFill>
                  <a:srgbClr val="000000"/>
                </a:solidFill>
                <a:effectLst/>
                <a:uLnTx/>
                <a:uFillTx/>
                <a:latin typeface="Times New Roman" panose="02020603050405020304" pitchFamily="18" charset="0"/>
                <a:ea typeface="仿宋_GB2312" pitchFamily="49" charset="-122"/>
              </a:endParaRPr>
            </a:p>
          </p:txBody>
        </p:sp>
        <p:sp>
          <p:nvSpPr>
            <p:cNvPr id="29" name="文本框 337848">
              <a:extLst>
                <a:ext uri="{FF2B5EF4-FFF2-40B4-BE49-F238E27FC236}">
                  <a16:creationId xmlns:a16="http://schemas.microsoft.com/office/drawing/2014/main" id="{5F47688A-C150-B2CD-57FD-A042BF4FEBDD}"/>
                </a:ext>
              </a:extLst>
            </p:cNvPr>
            <p:cNvSpPr txBox="1">
              <a:spLocks noChangeAspect="1"/>
            </p:cNvSpPr>
            <p:nvPr/>
          </p:nvSpPr>
          <p:spPr>
            <a:xfrm>
              <a:off x="3445" y="1840"/>
              <a:ext cx="500" cy="288"/>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仿宋_GB2312" pitchFamily="49" charset="-122"/>
                </a:rPr>
                <a:t>重量</a:t>
              </a:r>
              <a:endParaRPr kumimoji="0" lang="zh-CN" altLang="en-US" sz="2400" b="0" i="0" u="none" strike="noStrike" kern="0" cap="none" spc="0" normalizeH="0" baseline="0" noProof="0">
                <a:ln>
                  <a:noFill/>
                </a:ln>
                <a:solidFill>
                  <a:srgbClr val="000000"/>
                </a:solidFill>
                <a:effectLst/>
                <a:uLnTx/>
                <a:uFillTx/>
                <a:latin typeface="Times New Roman" panose="02020603050405020304" pitchFamily="18" charset="0"/>
                <a:ea typeface="仿宋_GB2312" pitchFamily="49" charset="-122"/>
              </a:endParaRPr>
            </a:p>
          </p:txBody>
        </p:sp>
        <p:sp>
          <p:nvSpPr>
            <p:cNvPr id="30" name="文本框 337849">
              <a:extLst>
                <a:ext uri="{FF2B5EF4-FFF2-40B4-BE49-F238E27FC236}">
                  <a16:creationId xmlns:a16="http://schemas.microsoft.com/office/drawing/2014/main" id="{6199C53C-8F0D-A4AD-7BE6-1A89F08F9211}"/>
                </a:ext>
              </a:extLst>
            </p:cNvPr>
            <p:cNvSpPr txBox="1">
              <a:spLocks noChangeAspect="1"/>
            </p:cNvSpPr>
            <p:nvPr/>
          </p:nvSpPr>
          <p:spPr>
            <a:xfrm>
              <a:off x="3994" y="1360"/>
              <a:ext cx="402" cy="327"/>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000000"/>
                  </a:solidFill>
                  <a:effectLst/>
                  <a:uLnTx/>
                  <a:uFillTx/>
                  <a:latin typeface="Times New Roman" panose="02020603050405020304" pitchFamily="18" charset="0"/>
                  <a:ea typeface="仿宋_GB2312" pitchFamily="49" charset="-122"/>
                </a:rPr>
                <a:t>1:2</a:t>
              </a:r>
              <a:endParaRPr kumimoji="0" lang="en-US" altLang="zh-CN" sz="2800" b="0" i="0" u="none" strike="noStrike" kern="0" cap="none" spc="0" normalizeH="0" baseline="0" noProof="0">
                <a:ln>
                  <a:noFill/>
                </a:ln>
                <a:solidFill>
                  <a:srgbClr val="000000"/>
                </a:solidFill>
                <a:effectLst/>
                <a:uLnTx/>
                <a:uFillTx/>
                <a:latin typeface="Times New Roman" panose="02020603050405020304" pitchFamily="18" charset="0"/>
                <a:ea typeface="仿宋_GB2312" pitchFamily="49" charset="-122"/>
              </a:endParaRPr>
            </a:p>
          </p:txBody>
        </p:sp>
        <p:sp>
          <p:nvSpPr>
            <p:cNvPr id="31" name="文本框 337850">
              <a:extLst>
                <a:ext uri="{FF2B5EF4-FFF2-40B4-BE49-F238E27FC236}">
                  <a16:creationId xmlns:a16="http://schemas.microsoft.com/office/drawing/2014/main" id="{B02F22CA-A061-74A2-89FA-9F9F595AE6E8}"/>
                </a:ext>
              </a:extLst>
            </p:cNvPr>
            <p:cNvSpPr txBox="1">
              <a:spLocks noChangeAspect="1"/>
            </p:cNvSpPr>
            <p:nvPr/>
          </p:nvSpPr>
          <p:spPr>
            <a:xfrm>
              <a:off x="4081" y="1593"/>
              <a:ext cx="228" cy="327"/>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a:ln>
                    <a:noFill/>
                  </a:ln>
                  <a:solidFill>
                    <a:srgbClr val="000000"/>
                  </a:solidFill>
                  <a:effectLst/>
                  <a:uLnTx/>
                  <a:uFillTx/>
                  <a:latin typeface="Times New Roman" panose="02020603050405020304" pitchFamily="18" charset="0"/>
                  <a:ea typeface="仿宋_GB2312" pitchFamily="49" charset="-122"/>
                </a:rPr>
                <a:t>1</a:t>
              </a:r>
            </a:p>
          </p:txBody>
        </p:sp>
        <p:sp>
          <p:nvSpPr>
            <p:cNvPr id="32" name="文本框 337851">
              <a:extLst>
                <a:ext uri="{FF2B5EF4-FFF2-40B4-BE49-F238E27FC236}">
                  <a16:creationId xmlns:a16="http://schemas.microsoft.com/office/drawing/2014/main" id="{33CC497A-2F6E-87FF-AD6B-EB5F95A155A6}"/>
                </a:ext>
              </a:extLst>
            </p:cNvPr>
            <p:cNvSpPr txBox="1">
              <a:spLocks noChangeAspect="1"/>
            </p:cNvSpPr>
            <p:nvPr/>
          </p:nvSpPr>
          <p:spPr>
            <a:xfrm>
              <a:off x="4394" y="1479"/>
              <a:ext cx="761" cy="251"/>
            </a:xfrm>
            <a:prstGeom prst="rect">
              <a:avLst/>
            </a:prstGeom>
            <a:noFill/>
            <a:ln w="9525">
              <a:noFill/>
            </a:ln>
          </p:spPr>
          <p:txBody>
            <a:bodyPr wrap="squar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000000"/>
                  </a:solidFill>
                  <a:effectLst/>
                  <a:uLnTx/>
                  <a:uFillTx/>
                  <a:latin typeface="Times New Roman" panose="02020603050405020304" pitchFamily="18" charset="0"/>
                  <a:ea typeface="仿宋_GB2312" pitchFamily="49" charset="-122"/>
                </a:rPr>
                <a:t>（图号）</a:t>
              </a:r>
            </a:p>
          </p:txBody>
        </p:sp>
        <p:sp>
          <p:nvSpPr>
            <p:cNvPr id="33" name="文本框 337852">
              <a:extLst>
                <a:ext uri="{FF2B5EF4-FFF2-40B4-BE49-F238E27FC236}">
                  <a16:creationId xmlns:a16="http://schemas.microsoft.com/office/drawing/2014/main" id="{2C89B7D2-6CD0-9060-1173-67C80152874E}"/>
                </a:ext>
              </a:extLst>
            </p:cNvPr>
            <p:cNvSpPr txBox="1">
              <a:spLocks noChangeAspect="1"/>
            </p:cNvSpPr>
            <p:nvPr/>
          </p:nvSpPr>
          <p:spPr>
            <a:xfrm>
              <a:off x="4527" y="1874"/>
              <a:ext cx="553" cy="249"/>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rgbClr val="000000"/>
                  </a:solidFill>
                  <a:effectLst/>
                  <a:uLnTx/>
                  <a:uFillTx/>
                  <a:latin typeface="Times New Roman" panose="02020603050405020304" pitchFamily="18" charset="0"/>
                  <a:ea typeface="仿宋_GB2312" pitchFamily="49" charset="-122"/>
                </a:rPr>
                <a:t>ZL102</a:t>
              </a:r>
            </a:p>
          </p:txBody>
        </p:sp>
        <p:sp>
          <p:nvSpPr>
            <p:cNvPr id="34" name="文本框 337853">
              <a:extLst>
                <a:ext uri="{FF2B5EF4-FFF2-40B4-BE49-F238E27FC236}">
                  <a16:creationId xmlns:a16="http://schemas.microsoft.com/office/drawing/2014/main" id="{927DBD75-84EC-290F-FD24-B0733959290A}"/>
                </a:ext>
              </a:extLst>
            </p:cNvPr>
            <p:cNvSpPr txBox="1">
              <a:spLocks noChangeAspect="1"/>
            </p:cNvSpPr>
            <p:nvPr/>
          </p:nvSpPr>
          <p:spPr>
            <a:xfrm>
              <a:off x="3696" y="2201"/>
              <a:ext cx="1241" cy="327"/>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rgbClr val="000000"/>
                  </a:solidFill>
                  <a:effectLst/>
                  <a:uLnTx/>
                  <a:uFillTx/>
                  <a:latin typeface="Times New Roman" panose="02020603050405020304" pitchFamily="18" charset="0"/>
                  <a:ea typeface="仿宋_GB2312" pitchFamily="49" charset="-122"/>
                </a:rPr>
                <a:t>（单位名）</a:t>
              </a:r>
              <a:endParaRPr kumimoji="0" lang="zh-CN" altLang="en-US" sz="2800" b="1" i="0" u="none" strike="noStrike" kern="0" cap="none" spc="0" normalizeH="0" baseline="0" noProof="0">
                <a:ln>
                  <a:noFill/>
                </a:ln>
                <a:solidFill>
                  <a:srgbClr val="000000"/>
                </a:solidFill>
                <a:effectLst/>
                <a:uLnTx/>
                <a:uFillTx/>
                <a:latin typeface="Times New Roman" panose="02020603050405020304" pitchFamily="18" charset="0"/>
                <a:ea typeface="仿宋_GB2312" pitchFamily="49" charset="-122"/>
              </a:endParaRPr>
            </a:p>
          </p:txBody>
        </p:sp>
        <p:sp>
          <p:nvSpPr>
            <p:cNvPr id="35" name="直接连接符 337854">
              <a:extLst>
                <a:ext uri="{FF2B5EF4-FFF2-40B4-BE49-F238E27FC236}">
                  <a16:creationId xmlns:a16="http://schemas.microsoft.com/office/drawing/2014/main" id="{4E09ADC7-E6C8-2D2D-440C-F6B4C4950EBA}"/>
                </a:ext>
              </a:extLst>
            </p:cNvPr>
            <p:cNvSpPr>
              <a:spLocks noChangeAspect="1"/>
            </p:cNvSpPr>
            <p:nvPr/>
          </p:nvSpPr>
          <p:spPr>
            <a:xfrm>
              <a:off x="1609" y="1377"/>
              <a:ext cx="1" cy="1245"/>
            </a:xfrm>
            <a:prstGeom prst="line">
              <a:avLst/>
            </a:prstGeom>
            <a:ln w="2857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36" name="文本框 35">
            <a:extLst>
              <a:ext uri="{FF2B5EF4-FFF2-40B4-BE49-F238E27FC236}">
                <a16:creationId xmlns:a16="http://schemas.microsoft.com/office/drawing/2014/main" id="{7ED5264D-3582-EECE-0248-54EBA5B76021}"/>
              </a:ext>
            </a:extLst>
          </p:cNvPr>
          <p:cNvSpPr txBox="1"/>
          <p:nvPr/>
        </p:nvSpPr>
        <p:spPr>
          <a:xfrm>
            <a:off x="269716" y="2232358"/>
            <a:ext cx="1949803" cy="2179058"/>
          </a:xfrm>
          <a:prstGeom prst="rect">
            <a:avLst/>
          </a:prstGeom>
          <a:noFill/>
          <a:ln w="9525">
            <a:noFill/>
          </a:ln>
        </p:spPr>
        <p:txBody>
          <a:bodyPr wrap="square" anchor="t" anchorCtr="0">
            <a:spAutoFit/>
          </a:bodyPr>
          <a:lstStyle/>
          <a:p>
            <a:pPr fontAlgn="t">
              <a:lnSpc>
                <a:spcPct val="80000"/>
              </a:lnSpc>
              <a:defRPr/>
            </a:pPr>
            <a:r>
              <a:rPr lang="zh-CN" altLang="en-US" sz="2400" dirty="0">
                <a:solidFill>
                  <a:srgbClr val="000000"/>
                </a:solidFill>
                <a:latin typeface="隶书" panose="02010509060101010101" pitchFamily="49" charset="-122"/>
                <a:ea typeface="隶书" panose="02010509060101010101" pitchFamily="49" charset="-122"/>
              </a:rPr>
              <a:t>从标题栏了解零件名称、材料、数量、重量、画图比例等内容，对零件有一个基本了解。</a:t>
            </a:r>
          </a:p>
        </p:txBody>
      </p:sp>
    </p:spTree>
    <p:extLst>
      <p:ext uri="{BB962C8B-B14F-4D97-AF65-F5344CB8AC3E}">
        <p14:creationId xmlns:p14="http://schemas.microsoft.com/office/powerpoint/2010/main" val="1346730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36"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 name="对话气泡: 圆角矩形 943">
            <a:extLst>
              <a:ext uri="{FF2B5EF4-FFF2-40B4-BE49-F238E27FC236}">
                <a16:creationId xmlns:a16="http://schemas.microsoft.com/office/drawing/2014/main" id="{36D9ABF8-7183-D8E9-F856-332C7D91590B}"/>
              </a:ext>
            </a:extLst>
          </p:cNvPr>
          <p:cNvSpPr/>
          <p:nvPr/>
        </p:nvSpPr>
        <p:spPr>
          <a:xfrm>
            <a:off x="33916" y="4293096"/>
            <a:ext cx="2795941" cy="1938992"/>
          </a:xfrm>
          <a:prstGeom prst="wedgeRoundRectCallout">
            <a:avLst>
              <a:gd name="adj1" fmla="val 72042"/>
              <a:gd name="adj2" fmla="val -6553"/>
              <a:gd name="adj3" fmla="val 16667"/>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C00000"/>
                </a:solidFill>
                <a:latin typeface="+mn-ea"/>
              </a:rPr>
              <a:t>B-B</a:t>
            </a:r>
            <a:r>
              <a:rPr lang="zh-CN" altLang="en-US" b="1" dirty="0">
                <a:solidFill>
                  <a:srgbClr val="C00000"/>
                </a:solidFill>
              </a:rPr>
              <a:t>阶梯剖的俯视图，既表达了壳体左前孔的内形和相对位置，又表达了底板形状及其安装孔形状和位置。</a:t>
            </a:r>
          </a:p>
        </p:txBody>
      </p:sp>
      <p:grpSp>
        <p:nvGrpSpPr>
          <p:cNvPr id="4" name="组合 3">
            <a:extLst>
              <a:ext uri="{FF2B5EF4-FFF2-40B4-BE49-F238E27FC236}">
                <a16:creationId xmlns:a16="http://schemas.microsoft.com/office/drawing/2014/main" id="{2F6A6566-12D5-83CA-1F86-EAEC4CC36B08}"/>
              </a:ext>
            </a:extLst>
          </p:cNvPr>
          <p:cNvGrpSpPr/>
          <p:nvPr/>
        </p:nvGrpSpPr>
        <p:grpSpPr>
          <a:xfrm>
            <a:off x="2549095" y="517964"/>
            <a:ext cx="6193606" cy="5834620"/>
            <a:chOff x="1558" y="112"/>
            <a:chExt cx="4186" cy="3938"/>
          </a:xfrm>
        </p:grpSpPr>
        <p:grpSp>
          <p:nvGrpSpPr>
            <p:cNvPr id="5" name="组合 336898">
              <a:extLst>
                <a:ext uri="{FF2B5EF4-FFF2-40B4-BE49-F238E27FC236}">
                  <a16:creationId xmlns:a16="http://schemas.microsoft.com/office/drawing/2014/main" id="{F66F4EB4-6DB1-9ABF-8B1C-6206E7D17E4B}"/>
                </a:ext>
              </a:extLst>
            </p:cNvPr>
            <p:cNvGrpSpPr/>
            <p:nvPr/>
          </p:nvGrpSpPr>
          <p:grpSpPr>
            <a:xfrm>
              <a:off x="2703" y="112"/>
              <a:ext cx="254" cy="252"/>
              <a:chOff x="3103" y="112"/>
              <a:chExt cx="254" cy="252"/>
            </a:xfrm>
          </p:grpSpPr>
          <p:sp>
            <p:nvSpPr>
              <p:cNvPr id="926" name="任意多边形 336899">
                <a:extLst>
                  <a:ext uri="{FF2B5EF4-FFF2-40B4-BE49-F238E27FC236}">
                    <a16:creationId xmlns:a16="http://schemas.microsoft.com/office/drawing/2014/main" id="{18A2AA3C-51F9-026E-2979-BDEB6A40A6AE}"/>
                  </a:ext>
                </a:extLst>
              </p:cNvPr>
              <p:cNvSpPr>
                <a:spLocks noChangeAspect="1"/>
              </p:cNvSpPr>
              <p:nvPr/>
            </p:nvSpPr>
            <p:spPr>
              <a:xfrm>
                <a:off x="3326" y="256"/>
                <a:ext cx="31" cy="108"/>
              </a:xfrm>
              <a:custGeom>
                <a:avLst/>
                <a:gdLst/>
                <a:ahLst/>
                <a:cxnLst/>
                <a:rect l="0" t="0" r="0" b="0"/>
                <a:pathLst>
                  <a:path w="151" h="515">
                    <a:moveTo>
                      <a:pt x="151" y="0"/>
                    </a:moveTo>
                    <a:lnTo>
                      <a:pt x="75" y="515"/>
                    </a:lnTo>
                    <a:lnTo>
                      <a:pt x="0" y="0"/>
                    </a:lnTo>
                    <a:lnTo>
                      <a:pt x="151" y="0"/>
                    </a:lnTo>
                    <a:close/>
                  </a:path>
                </a:pathLst>
              </a:custGeom>
              <a:solidFill>
                <a:srgbClr val="990099"/>
              </a:solidFill>
              <a:ln w="9525" cap="flat" cmpd="sng">
                <a:solidFill>
                  <a:srgbClr val="990099"/>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7" name="任意多边形 336900">
                <a:extLst>
                  <a:ext uri="{FF2B5EF4-FFF2-40B4-BE49-F238E27FC236}">
                    <a16:creationId xmlns:a16="http://schemas.microsoft.com/office/drawing/2014/main" id="{785C3D93-809A-A8D3-5060-F7F295B8F09D}"/>
                  </a:ext>
                </a:extLst>
              </p:cNvPr>
              <p:cNvSpPr>
                <a:spLocks noChangeAspect="1"/>
              </p:cNvSpPr>
              <p:nvPr/>
            </p:nvSpPr>
            <p:spPr>
              <a:xfrm>
                <a:off x="3326" y="256"/>
                <a:ext cx="31" cy="108"/>
              </a:xfrm>
              <a:custGeom>
                <a:avLst/>
                <a:gdLst/>
                <a:ahLst/>
                <a:cxnLst/>
                <a:rect l="0" t="0" r="0" b="0"/>
                <a:pathLst>
                  <a:path w="151" h="515">
                    <a:moveTo>
                      <a:pt x="151" y="0"/>
                    </a:moveTo>
                    <a:lnTo>
                      <a:pt x="75" y="515"/>
                    </a:lnTo>
                    <a:lnTo>
                      <a:pt x="0" y="0"/>
                    </a:lnTo>
                    <a:lnTo>
                      <a:pt x="151" y="0"/>
                    </a:lnTo>
                  </a:path>
                </a:pathLst>
              </a:custGeom>
              <a:solidFill>
                <a:srgbClr val="990099"/>
              </a:solidFill>
              <a:ln w="0" cap="flat" cmpd="sng">
                <a:solidFill>
                  <a:srgbClr val="990099"/>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8" name="直接连接符 336901">
                <a:extLst>
                  <a:ext uri="{FF2B5EF4-FFF2-40B4-BE49-F238E27FC236}">
                    <a16:creationId xmlns:a16="http://schemas.microsoft.com/office/drawing/2014/main" id="{AB4EC624-69C4-C94D-E982-BBC682E2A480}"/>
                  </a:ext>
                </a:extLst>
              </p:cNvPr>
              <p:cNvSpPr>
                <a:spLocks noChangeAspect="1"/>
              </p:cNvSpPr>
              <p:nvPr/>
            </p:nvSpPr>
            <p:spPr>
              <a:xfrm>
                <a:off x="3342" y="143"/>
                <a:ext cx="1" cy="154"/>
              </a:xfrm>
              <a:prstGeom prst="line">
                <a:avLst/>
              </a:prstGeom>
              <a:ln w="0" cap="flat" cmpd="sng">
                <a:solidFill>
                  <a:srgbClr val="990099"/>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9" name="文本框 336902">
                <a:extLst>
                  <a:ext uri="{FF2B5EF4-FFF2-40B4-BE49-F238E27FC236}">
                    <a16:creationId xmlns:a16="http://schemas.microsoft.com/office/drawing/2014/main" id="{711EAD73-7F87-9B29-FA5B-DA08542B080F}"/>
                  </a:ext>
                </a:extLst>
              </p:cNvPr>
              <p:cNvSpPr txBox="1"/>
              <p:nvPr/>
            </p:nvSpPr>
            <p:spPr>
              <a:xfrm>
                <a:off x="3103" y="112"/>
                <a:ext cx="208" cy="21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a:ln>
                      <a:noFill/>
                    </a:ln>
                    <a:solidFill>
                      <a:srgbClr val="990099"/>
                    </a:solidFill>
                    <a:effectLst/>
                    <a:uLnTx/>
                    <a:uFillTx/>
                    <a:latin typeface="Times New Roman" panose="02020603050405020304" pitchFamily="18" charset="0"/>
                    <a:ea typeface="仿宋_GB2312" pitchFamily="49" charset="-122"/>
                  </a:rPr>
                  <a:t>C</a:t>
                </a:r>
              </a:p>
            </p:txBody>
          </p:sp>
        </p:grpSp>
        <p:grpSp>
          <p:nvGrpSpPr>
            <p:cNvPr id="6" name="组合 336903">
              <a:extLst>
                <a:ext uri="{FF2B5EF4-FFF2-40B4-BE49-F238E27FC236}">
                  <a16:creationId xmlns:a16="http://schemas.microsoft.com/office/drawing/2014/main" id="{2DC95D09-36A0-EBCB-D4DF-66C1ED1B4B0E}"/>
                </a:ext>
              </a:extLst>
            </p:cNvPr>
            <p:cNvGrpSpPr/>
            <p:nvPr/>
          </p:nvGrpSpPr>
          <p:grpSpPr>
            <a:xfrm>
              <a:off x="1558" y="243"/>
              <a:ext cx="4186" cy="3807"/>
              <a:chOff x="1558" y="243"/>
              <a:chExt cx="4186" cy="3807"/>
            </a:xfrm>
          </p:grpSpPr>
          <p:grpSp>
            <p:nvGrpSpPr>
              <p:cNvPr id="7" name="组合 336904">
                <a:extLst>
                  <a:ext uri="{FF2B5EF4-FFF2-40B4-BE49-F238E27FC236}">
                    <a16:creationId xmlns:a16="http://schemas.microsoft.com/office/drawing/2014/main" id="{D55450B1-31AA-25CF-CC19-C85C3D4B5A2B}"/>
                  </a:ext>
                </a:extLst>
              </p:cNvPr>
              <p:cNvGrpSpPr>
                <a:grpSpLocks noChangeAspect="1"/>
              </p:cNvGrpSpPr>
              <p:nvPr/>
            </p:nvGrpSpPr>
            <p:grpSpPr>
              <a:xfrm>
                <a:off x="2943" y="432"/>
                <a:ext cx="1" cy="1655"/>
                <a:chOff x="2444" y="566"/>
                <a:chExt cx="1" cy="1474"/>
              </a:xfrm>
            </p:grpSpPr>
            <p:sp>
              <p:nvSpPr>
                <p:cNvPr id="916" name="直接连接符 336905">
                  <a:extLst>
                    <a:ext uri="{FF2B5EF4-FFF2-40B4-BE49-F238E27FC236}">
                      <a16:creationId xmlns:a16="http://schemas.microsoft.com/office/drawing/2014/main" id="{00863B74-58AA-6AA0-9700-30BA7F920D8B}"/>
                    </a:ext>
                  </a:extLst>
                </p:cNvPr>
                <p:cNvSpPr>
                  <a:spLocks noChangeAspect="1"/>
                </p:cNvSpPr>
                <p:nvPr/>
              </p:nvSpPr>
              <p:spPr>
                <a:xfrm flipV="1">
                  <a:off x="2444" y="1106"/>
                  <a:ext cx="1" cy="3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917" name="组合 336906">
                  <a:extLst>
                    <a:ext uri="{FF2B5EF4-FFF2-40B4-BE49-F238E27FC236}">
                      <a16:creationId xmlns:a16="http://schemas.microsoft.com/office/drawing/2014/main" id="{EC24A7F6-91C6-D2B6-CAF0-9ACA53B049EC}"/>
                    </a:ext>
                  </a:extLst>
                </p:cNvPr>
                <p:cNvGrpSpPr>
                  <a:grpSpLocks noChangeAspect="1"/>
                </p:cNvGrpSpPr>
                <p:nvPr/>
              </p:nvGrpSpPr>
              <p:grpSpPr>
                <a:xfrm>
                  <a:off x="2444" y="566"/>
                  <a:ext cx="1" cy="1474"/>
                  <a:chOff x="2444" y="566"/>
                  <a:chExt cx="1" cy="1474"/>
                </a:xfrm>
              </p:grpSpPr>
              <p:sp>
                <p:nvSpPr>
                  <p:cNvPr id="918" name="直接连接符 336907">
                    <a:extLst>
                      <a:ext uri="{FF2B5EF4-FFF2-40B4-BE49-F238E27FC236}">
                        <a16:creationId xmlns:a16="http://schemas.microsoft.com/office/drawing/2014/main" id="{46B74B93-CB23-E67D-8C6F-4BD6D812992E}"/>
                      </a:ext>
                    </a:extLst>
                  </p:cNvPr>
                  <p:cNvSpPr>
                    <a:spLocks noChangeAspect="1"/>
                  </p:cNvSpPr>
                  <p:nvPr/>
                </p:nvSpPr>
                <p:spPr>
                  <a:xfrm flipV="1">
                    <a:off x="2444" y="1895"/>
                    <a:ext cx="1" cy="14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19" name="直接连接符 336908">
                    <a:extLst>
                      <a:ext uri="{FF2B5EF4-FFF2-40B4-BE49-F238E27FC236}">
                        <a16:creationId xmlns:a16="http://schemas.microsoft.com/office/drawing/2014/main" id="{AF200C50-FA43-5C00-E40E-03EBC6B2A0E2}"/>
                      </a:ext>
                    </a:extLst>
                  </p:cNvPr>
                  <p:cNvSpPr>
                    <a:spLocks noChangeAspect="1"/>
                  </p:cNvSpPr>
                  <p:nvPr/>
                </p:nvSpPr>
                <p:spPr>
                  <a:xfrm flipV="1">
                    <a:off x="2444" y="1816"/>
                    <a:ext cx="1" cy="3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0" name="直接连接符 336909">
                    <a:extLst>
                      <a:ext uri="{FF2B5EF4-FFF2-40B4-BE49-F238E27FC236}">
                        <a16:creationId xmlns:a16="http://schemas.microsoft.com/office/drawing/2014/main" id="{EBDF146B-E780-882B-8100-BA5DD5DFFDB8}"/>
                      </a:ext>
                    </a:extLst>
                  </p:cNvPr>
                  <p:cNvSpPr>
                    <a:spLocks noChangeAspect="1"/>
                  </p:cNvSpPr>
                  <p:nvPr/>
                </p:nvSpPr>
                <p:spPr>
                  <a:xfrm flipV="1">
                    <a:off x="2444" y="1540"/>
                    <a:ext cx="1" cy="237"/>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1" name="直接连接符 336910">
                    <a:extLst>
                      <a:ext uri="{FF2B5EF4-FFF2-40B4-BE49-F238E27FC236}">
                        <a16:creationId xmlns:a16="http://schemas.microsoft.com/office/drawing/2014/main" id="{F9893B95-171B-77D2-CDA7-47DA48531742}"/>
                      </a:ext>
                    </a:extLst>
                  </p:cNvPr>
                  <p:cNvSpPr>
                    <a:spLocks noChangeAspect="1"/>
                  </p:cNvSpPr>
                  <p:nvPr/>
                </p:nvSpPr>
                <p:spPr>
                  <a:xfrm flipV="1">
                    <a:off x="2444" y="1461"/>
                    <a:ext cx="1" cy="4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2" name="直接连接符 336911">
                    <a:extLst>
                      <a:ext uri="{FF2B5EF4-FFF2-40B4-BE49-F238E27FC236}">
                        <a16:creationId xmlns:a16="http://schemas.microsoft.com/office/drawing/2014/main" id="{D2E3E6BD-71FD-584E-A548-2F0412CE2664}"/>
                      </a:ext>
                    </a:extLst>
                  </p:cNvPr>
                  <p:cNvSpPr>
                    <a:spLocks noChangeAspect="1"/>
                  </p:cNvSpPr>
                  <p:nvPr/>
                </p:nvSpPr>
                <p:spPr>
                  <a:xfrm flipV="1">
                    <a:off x="2444" y="1185"/>
                    <a:ext cx="1" cy="23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3" name="直接连接符 336912">
                    <a:extLst>
                      <a:ext uri="{FF2B5EF4-FFF2-40B4-BE49-F238E27FC236}">
                        <a16:creationId xmlns:a16="http://schemas.microsoft.com/office/drawing/2014/main" id="{D15C7EA8-4AE3-725D-D50A-081288DC52DD}"/>
                      </a:ext>
                    </a:extLst>
                  </p:cNvPr>
                  <p:cNvSpPr>
                    <a:spLocks noChangeAspect="1"/>
                  </p:cNvSpPr>
                  <p:nvPr/>
                </p:nvSpPr>
                <p:spPr>
                  <a:xfrm flipV="1">
                    <a:off x="2444" y="830"/>
                    <a:ext cx="1" cy="23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4" name="直接连接符 336913">
                    <a:extLst>
                      <a:ext uri="{FF2B5EF4-FFF2-40B4-BE49-F238E27FC236}">
                        <a16:creationId xmlns:a16="http://schemas.microsoft.com/office/drawing/2014/main" id="{0AC822D1-6A70-03B1-D08B-E0045B40CC5B}"/>
                      </a:ext>
                    </a:extLst>
                  </p:cNvPr>
                  <p:cNvSpPr>
                    <a:spLocks noChangeAspect="1"/>
                  </p:cNvSpPr>
                  <p:nvPr/>
                </p:nvSpPr>
                <p:spPr>
                  <a:xfrm flipV="1">
                    <a:off x="2444" y="750"/>
                    <a:ext cx="1" cy="4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5" name="直接连接符 336914">
                    <a:extLst>
                      <a:ext uri="{FF2B5EF4-FFF2-40B4-BE49-F238E27FC236}">
                        <a16:creationId xmlns:a16="http://schemas.microsoft.com/office/drawing/2014/main" id="{03F7FC58-9D4B-35C4-D90B-52843C92D374}"/>
                      </a:ext>
                    </a:extLst>
                  </p:cNvPr>
                  <p:cNvSpPr>
                    <a:spLocks noChangeAspect="1"/>
                  </p:cNvSpPr>
                  <p:nvPr/>
                </p:nvSpPr>
                <p:spPr>
                  <a:xfrm flipV="1">
                    <a:off x="2444" y="566"/>
                    <a:ext cx="1" cy="14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grpSp>
            <p:nvGrpSpPr>
              <p:cNvPr id="8" name="组合 336915">
                <a:extLst>
                  <a:ext uri="{FF2B5EF4-FFF2-40B4-BE49-F238E27FC236}">
                    <a16:creationId xmlns:a16="http://schemas.microsoft.com/office/drawing/2014/main" id="{7C957225-28B2-FA1A-F55B-F14B4C6C052B}"/>
                  </a:ext>
                </a:extLst>
              </p:cNvPr>
              <p:cNvGrpSpPr/>
              <p:nvPr/>
            </p:nvGrpSpPr>
            <p:grpSpPr>
              <a:xfrm>
                <a:off x="1558" y="243"/>
                <a:ext cx="4186" cy="3807"/>
                <a:chOff x="1558" y="243"/>
                <a:chExt cx="4186" cy="3807"/>
              </a:xfrm>
            </p:grpSpPr>
            <p:grpSp>
              <p:nvGrpSpPr>
                <p:cNvPr id="9" name="组合 336916">
                  <a:extLst>
                    <a:ext uri="{FF2B5EF4-FFF2-40B4-BE49-F238E27FC236}">
                      <a16:creationId xmlns:a16="http://schemas.microsoft.com/office/drawing/2014/main" id="{C1D13F28-22E1-F4B3-B538-D27C7BB0F0C7}"/>
                    </a:ext>
                  </a:extLst>
                </p:cNvPr>
                <p:cNvGrpSpPr/>
                <p:nvPr/>
              </p:nvGrpSpPr>
              <p:grpSpPr>
                <a:xfrm>
                  <a:off x="1705" y="243"/>
                  <a:ext cx="2087" cy="1785"/>
                  <a:chOff x="1705" y="243"/>
                  <a:chExt cx="2087" cy="1785"/>
                </a:xfrm>
              </p:grpSpPr>
              <p:sp>
                <p:nvSpPr>
                  <p:cNvPr id="569" name="直接连接符 336917">
                    <a:extLst>
                      <a:ext uri="{FF2B5EF4-FFF2-40B4-BE49-F238E27FC236}">
                        <a16:creationId xmlns:a16="http://schemas.microsoft.com/office/drawing/2014/main" id="{5FD2FD30-32F9-93F7-A2E4-CF1C8E41101A}"/>
                      </a:ext>
                    </a:extLst>
                  </p:cNvPr>
                  <p:cNvSpPr>
                    <a:spLocks noChangeAspect="1"/>
                  </p:cNvSpPr>
                  <p:nvPr/>
                </p:nvSpPr>
                <p:spPr>
                  <a:xfrm flipH="1">
                    <a:off x="1932" y="499"/>
                    <a:ext cx="1638"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0" name="直接连接符 336918">
                    <a:extLst>
                      <a:ext uri="{FF2B5EF4-FFF2-40B4-BE49-F238E27FC236}">
                        <a16:creationId xmlns:a16="http://schemas.microsoft.com/office/drawing/2014/main" id="{6603DFAC-5AEA-ACEF-DF25-ED955CAC873D}"/>
                      </a:ext>
                    </a:extLst>
                  </p:cNvPr>
                  <p:cNvSpPr>
                    <a:spLocks noChangeAspect="1"/>
                  </p:cNvSpPr>
                  <p:nvPr/>
                </p:nvSpPr>
                <p:spPr>
                  <a:xfrm flipH="1">
                    <a:off x="2097" y="1973"/>
                    <a:ext cx="1693"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1" name="直接连接符 336919">
                    <a:extLst>
                      <a:ext uri="{FF2B5EF4-FFF2-40B4-BE49-F238E27FC236}">
                        <a16:creationId xmlns:a16="http://schemas.microsoft.com/office/drawing/2014/main" id="{0D79AA90-A33A-7D30-9025-0B5ABF571B9E}"/>
                      </a:ext>
                    </a:extLst>
                  </p:cNvPr>
                  <p:cNvSpPr>
                    <a:spLocks noChangeAspect="1"/>
                  </p:cNvSpPr>
                  <p:nvPr/>
                </p:nvSpPr>
                <p:spPr>
                  <a:xfrm flipH="1">
                    <a:off x="3496" y="647"/>
                    <a:ext cx="38"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2" name="直接连接符 336920">
                    <a:extLst>
                      <a:ext uri="{FF2B5EF4-FFF2-40B4-BE49-F238E27FC236}">
                        <a16:creationId xmlns:a16="http://schemas.microsoft.com/office/drawing/2014/main" id="{25D1C33D-D1A5-E60D-199F-E86C5381CBD0}"/>
                      </a:ext>
                    </a:extLst>
                  </p:cNvPr>
                  <p:cNvSpPr>
                    <a:spLocks noChangeAspect="1"/>
                  </p:cNvSpPr>
                  <p:nvPr/>
                </p:nvSpPr>
                <p:spPr>
                  <a:xfrm flipH="1">
                    <a:off x="3367" y="941"/>
                    <a:ext cx="55"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3" name="直接连接符 336921">
                    <a:extLst>
                      <a:ext uri="{FF2B5EF4-FFF2-40B4-BE49-F238E27FC236}">
                        <a16:creationId xmlns:a16="http://schemas.microsoft.com/office/drawing/2014/main" id="{CA3DD569-025A-EFED-56C3-425217C52392}"/>
                      </a:ext>
                    </a:extLst>
                  </p:cNvPr>
                  <p:cNvSpPr>
                    <a:spLocks noChangeAspect="1"/>
                  </p:cNvSpPr>
                  <p:nvPr/>
                </p:nvSpPr>
                <p:spPr>
                  <a:xfrm>
                    <a:off x="1968" y="1310"/>
                    <a:ext cx="294"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4" name="直接连接符 336922">
                    <a:extLst>
                      <a:ext uri="{FF2B5EF4-FFF2-40B4-BE49-F238E27FC236}">
                        <a16:creationId xmlns:a16="http://schemas.microsoft.com/office/drawing/2014/main" id="{96DE1A67-5C2A-B4A6-BFB3-22C2F5E3768D}"/>
                      </a:ext>
                    </a:extLst>
                  </p:cNvPr>
                  <p:cNvSpPr>
                    <a:spLocks noChangeAspect="1"/>
                  </p:cNvSpPr>
                  <p:nvPr/>
                </p:nvSpPr>
                <p:spPr>
                  <a:xfrm>
                    <a:off x="2668" y="535"/>
                    <a:ext cx="1" cy="1179"/>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5" name="直接连接符 336923">
                    <a:extLst>
                      <a:ext uri="{FF2B5EF4-FFF2-40B4-BE49-F238E27FC236}">
                        <a16:creationId xmlns:a16="http://schemas.microsoft.com/office/drawing/2014/main" id="{3B01FE85-2DF5-8940-EF67-EB86ECBDA7C0}"/>
                      </a:ext>
                    </a:extLst>
                  </p:cNvPr>
                  <p:cNvSpPr>
                    <a:spLocks noChangeAspect="1"/>
                  </p:cNvSpPr>
                  <p:nvPr/>
                </p:nvSpPr>
                <p:spPr>
                  <a:xfrm>
                    <a:off x="2484" y="453"/>
                    <a:ext cx="2" cy="10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6" name="直接连接符 336924">
                    <a:extLst>
                      <a:ext uri="{FF2B5EF4-FFF2-40B4-BE49-F238E27FC236}">
                        <a16:creationId xmlns:a16="http://schemas.microsoft.com/office/drawing/2014/main" id="{03E14570-3836-126C-93A9-EE030F88F68D}"/>
                      </a:ext>
                    </a:extLst>
                  </p:cNvPr>
                  <p:cNvSpPr>
                    <a:spLocks noChangeAspect="1"/>
                  </p:cNvSpPr>
                  <p:nvPr/>
                </p:nvSpPr>
                <p:spPr>
                  <a:xfrm>
                    <a:off x="2484" y="579"/>
                    <a:ext cx="2" cy="2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7" name="直接连接符 336925">
                    <a:extLst>
                      <a:ext uri="{FF2B5EF4-FFF2-40B4-BE49-F238E27FC236}">
                        <a16:creationId xmlns:a16="http://schemas.microsoft.com/office/drawing/2014/main" id="{44A1CFAD-56BE-0E97-F140-962874E783B5}"/>
                      </a:ext>
                    </a:extLst>
                  </p:cNvPr>
                  <p:cNvSpPr>
                    <a:spLocks noChangeAspect="1"/>
                  </p:cNvSpPr>
                  <p:nvPr/>
                </p:nvSpPr>
                <p:spPr>
                  <a:xfrm>
                    <a:off x="2484" y="626"/>
                    <a:ext cx="2" cy="13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8" name="直接连接符 336926">
                    <a:extLst>
                      <a:ext uri="{FF2B5EF4-FFF2-40B4-BE49-F238E27FC236}">
                        <a16:creationId xmlns:a16="http://schemas.microsoft.com/office/drawing/2014/main" id="{B499057B-57B7-48B8-4764-4D0664212D3F}"/>
                      </a:ext>
                    </a:extLst>
                  </p:cNvPr>
                  <p:cNvSpPr>
                    <a:spLocks noChangeAspect="1"/>
                  </p:cNvSpPr>
                  <p:nvPr/>
                </p:nvSpPr>
                <p:spPr>
                  <a:xfrm>
                    <a:off x="2484" y="787"/>
                    <a:ext cx="2" cy="2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9" name="直接连接符 336927">
                    <a:extLst>
                      <a:ext uri="{FF2B5EF4-FFF2-40B4-BE49-F238E27FC236}">
                        <a16:creationId xmlns:a16="http://schemas.microsoft.com/office/drawing/2014/main" id="{0C119D7E-9884-10AA-6161-80067991B4E7}"/>
                      </a:ext>
                    </a:extLst>
                  </p:cNvPr>
                  <p:cNvSpPr>
                    <a:spLocks noChangeAspect="1"/>
                  </p:cNvSpPr>
                  <p:nvPr/>
                </p:nvSpPr>
                <p:spPr>
                  <a:xfrm>
                    <a:off x="2484" y="833"/>
                    <a:ext cx="2" cy="137"/>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0" name="直接连接符 336928">
                    <a:extLst>
                      <a:ext uri="{FF2B5EF4-FFF2-40B4-BE49-F238E27FC236}">
                        <a16:creationId xmlns:a16="http://schemas.microsoft.com/office/drawing/2014/main" id="{1ED9B1BB-0262-A229-DF59-92BA84E0CE27}"/>
                      </a:ext>
                    </a:extLst>
                  </p:cNvPr>
                  <p:cNvSpPr>
                    <a:spLocks noChangeAspect="1"/>
                  </p:cNvSpPr>
                  <p:nvPr/>
                </p:nvSpPr>
                <p:spPr>
                  <a:xfrm>
                    <a:off x="2484" y="994"/>
                    <a:ext cx="2" cy="2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1" name="直接连接符 336929">
                    <a:extLst>
                      <a:ext uri="{FF2B5EF4-FFF2-40B4-BE49-F238E27FC236}">
                        <a16:creationId xmlns:a16="http://schemas.microsoft.com/office/drawing/2014/main" id="{4CB13316-97A9-AED9-60E4-424A6B3BFB74}"/>
                      </a:ext>
                    </a:extLst>
                  </p:cNvPr>
                  <p:cNvSpPr>
                    <a:spLocks noChangeAspect="1"/>
                  </p:cNvSpPr>
                  <p:nvPr/>
                </p:nvSpPr>
                <p:spPr>
                  <a:xfrm>
                    <a:off x="2484" y="1041"/>
                    <a:ext cx="2" cy="137"/>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2" name="直接连接符 336930">
                    <a:extLst>
                      <a:ext uri="{FF2B5EF4-FFF2-40B4-BE49-F238E27FC236}">
                        <a16:creationId xmlns:a16="http://schemas.microsoft.com/office/drawing/2014/main" id="{66045FD0-99C2-F0B2-F431-F32C9F4FA89B}"/>
                      </a:ext>
                    </a:extLst>
                  </p:cNvPr>
                  <p:cNvSpPr>
                    <a:spLocks noChangeAspect="1"/>
                  </p:cNvSpPr>
                  <p:nvPr/>
                </p:nvSpPr>
                <p:spPr>
                  <a:xfrm>
                    <a:off x="2484" y="1202"/>
                    <a:ext cx="2" cy="2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3" name="直接连接符 336931">
                    <a:extLst>
                      <a:ext uri="{FF2B5EF4-FFF2-40B4-BE49-F238E27FC236}">
                        <a16:creationId xmlns:a16="http://schemas.microsoft.com/office/drawing/2014/main" id="{4760CE08-271D-B1A6-3925-5595950D1C2A}"/>
                      </a:ext>
                    </a:extLst>
                  </p:cNvPr>
                  <p:cNvSpPr>
                    <a:spLocks noChangeAspect="1"/>
                  </p:cNvSpPr>
                  <p:nvPr/>
                </p:nvSpPr>
                <p:spPr>
                  <a:xfrm>
                    <a:off x="2484" y="1248"/>
                    <a:ext cx="2" cy="10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4" name="直接连接符 336932">
                    <a:extLst>
                      <a:ext uri="{FF2B5EF4-FFF2-40B4-BE49-F238E27FC236}">
                        <a16:creationId xmlns:a16="http://schemas.microsoft.com/office/drawing/2014/main" id="{EBC57F67-B422-895D-F530-D11BE87A63C1}"/>
                      </a:ext>
                    </a:extLst>
                  </p:cNvPr>
                  <p:cNvSpPr>
                    <a:spLocks noChangeAspect="1"/>
                  </p:cNvSpPr>
                  <p:nvPr/>
                </p:nvSpPr>
                <p:spPr>
                  <a:xfrm>
                    <a:off x="1932" y="499"/>
                    <a:ext cx="1" cy="77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5" name="直接连接符 336933">
                    <a:extLst>
                      <a:ext uri="{FF2B5EF4-FFF2-40B4-BE49-F238E27FC236}">
                        <a16:creationId xmlns:a16="http://schemas.microsoft.com/office/drawing/2014/main" id="{F91B678D-E177-F629-D551-3C0E5854D71C}"/>
                      </a:ext>
                    </a:extLst>
                  </p:cNvPr>
                  <p:cNvSpPr>
                    <a:spLocks noChangeAspect="1"/>
                  </p:cNvSpPr>
                  <p:nvPr/>
                </p:nvSpPr>
                <p:spPr>
                  <a:xfrm>
                    <a:off x="3220" y="535"/>
                    <a:ext cx="1" cy="1179"/>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6" name="直接连接符 336934">
                    <a:extLst>
                      <a:ext uri="{FF2B5EF4-FFF2-40B4-BE49-F238E27FC236}">
                        <a16:creationId xmlns:a16="http://schemas.microsoft.com/office/drawing/2014/main" id="{C2958CE1-4CA6-1D77-5D6F-2555D171F922}"/>
                      </a:ext>
                    </a:extLst>
                  </p:cNvPr>
                  <p:cNvSpPr>
                    <a:spLocks noChangeAspect="1"/>
                  </p:cNvSpPr>
                  <p:nvPr/>
                </p:nvSpPr>
                <p:spPr>
                  <a:xfrm>
                    <a:off x="3350" y="479"/>
                    <a:ext cx="1" cy="16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7" name="直接连接符 336935">
                    <a:extLst>
                      <a:ext uri="{FF2B5EF4-FFF2-40B4-BE49-F238E27FC236}">
                        <a16:creationId xmlns:a16="http://schemas.microsoft.com/office/drawing/2014/main" id="{8A7A0E49-8308-7146-1807-9B25CC2CF706}"/>
                      </a:ext>
                    </a:extLst>
                  </p:cNvPr>
                  <p:cNvSpPr>
                    <a:spLocks noChangeAspect="1"/>
                  </p:cNvSpPr>
                  <p:nvPr/>
                </p:nvSpPr>
                <p:spPr>
                  <a:xfrm>
                    <a:off x="3350" y="669"/>
                    <a:ext cx="1" cy="2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8" name="直接连接符 336936">
                    <a:extLst>
                      <a:ext uri="{FF2B5EF4-FFF2-40B4-BE49-F238E27FC236}">
                        <a16:creationId xmlns:a16="http://schemas.microsoft.com/office/drawing/2014/main" id="{38E6DF77-A930-23D3-8AA4-FA1F8C7E6598}"/>
                      </a:ext>
                    </a:extLst>
                  </p:cNvPr>
                  <p:cNvSpPr>
                    <a:spLocks noChangeAspect="1"/>
                  </p:cNvSpPr>
                  <p:nvPr/>
                </p:nvSpPr>
                <p:spPr>
                  <a:xfrm>
                    <a:off x="3350" y="716"/>
                    <a:ext cx="1" cy="16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9" name="直接连接符 336937">
                    <a:extLst>
                      <a:ext uri="{FF2B5EF4-FFF2-40B4-BE49-F238E27FC236}">
                        <a16:creationId xmlns:a16="http://schemas.microsoft.com/office/drawing/2014/main" id="{E27A5D33-77EF-799E-23ED-9ED1621646BF}"/>
                      </a:ext>
                    </a:extLst>
                  </p:cNvPr>
                  <p:cNvSpPr>
                    <a:spLocks noChangeAspect="1"/>
                  </p:cNvSpPr>
                  <p:nvPr/>
                </p:nvSpPr>
                <p:spPr>
                  <a:xfrm>
                    <a:off x="3570" y="499"/>
                    <a:ext cx="1" cy="110"/>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0" name="直接连接符 336938">
                    <a:extLst>
                      <a:ext uri="{FF2B5EF4-FFF2-40B4-BE49-F238E27FC236}">
                        <a16:creationId xmlns:a16="http://schemas.microsoft.com/office/drawing/2014/main" id="{07C95C8C-B679-6146-97D9-C6C403943933}"/>
                      </a:ext>
                    </a:extLst>
                  </p:cNvPr>
                  <p:cNvSpPr>
                    <a:spLocks noChangeAspect="1"/>
                  </p:cNvSpPr>
                  <p:nvPr/>
                </p:nvSpPr>
                <p:spPr>
                  <a:xfrm>
                    <a:off x="3459" y="683"/>
                    <a:ext cx="2" cy="22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1" name="直接连接符 336939">
                    <a:extLst>
                      <a:ext uri="{FF2B5EF4-FFF2-40B4-BE49-F238E27FC236}">
                        <a16:creationId xmlns:a16="http://schemas.microsoft.com/office/drawing/2014/main" id="{8C06CA5F-E4FA-852A-720A-29421CA7DF50}"/>
                      </a:ext>
                    </a:extLst>
                  </p:cNvPr>
                  <p:cNvSpPr>
                    <a:spLocks noChangeAspect="1"/>
                  </p:cNvSpPr>
                  <p:nvPr/>
                </p:nvSpPr>
                <p:spPr>
                  <a:xfrm flipH="1">
                    <a:off x="3284" y="793"/>
                    <a:ext cx="130"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2" name="直接连接符 336940">
                    <a:extLst>
                      <a:ext uri="{FF2B5EF4-FFF2-40B4-BE49-F238E27FC236}">
                        <a16:creationId xmlns:a16="http://schemas.microsoft.com/office/drawing/2014/main" id="{734A77F7-98D2-590A-6FFA-AE310CC1BF79}"/>
                      </a:ext>
                    </a:extLst>
                  </p:cNvPr>
                  <p:cNvSpPr>
                    <a:spLocks noChangeAspect="1"/>
                  </p:cNvSpPr>
                  <p:nvPr/>
                </p:nvSpPr>
                <p:spPr>
                  <a:xfrm flipH="1">
                    <a:off x="3306" y="832"/>
                    <a:ext cx="84"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3" name="直接连接符 336941">
                    <a:extLst>
                      <a:ext uri="{FF2B5EF4-FFF2-40B4-BE49-F238E27FC236}">
                        <a16:creationId xmlns:a16="http://schemas.microsoft.com/office/drawing/2014/main" id="{650204DB-F2AC-45F2-C232-8B6D6D1D1557}"/>
                      </a:ext>
                    </a:extLst>
                  </p:cNvPr>
                  <p:cNvSpPr>
                    <a:spLocks noChangeAspect="1"/>
                  </p:cNvSpPr>
                  <p:nvPr/>
                </p:nvSpPr>
                <p:spPr>
                  <a:xfrm>
                    <a:off x="3388" y="499"/>
                    <a:ext cx="1" cy="333"/>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4" name="直接连接符 336942">
                    <a:extLst>
                      <a:ext uri="{FF2B5EF4-FFF2-40B4-BE49-F238E27FC236}">
                        <a16:creationId xmlns:a16="http://schemas.microsoft.com/office/drawing/2014/main" id="{8651F154-34B7-9148-2AFA-07B6955C8FA2}"/>
                      </a:ext>
                    </a:extLst>
                  </p:cNvPr>
                  <p:cNvSpPr>
                    <a:spLocks noChangeAspect="1"/>
                  </p:cNvSpPr>
                  <p:nvPr/>
                </p:nvSpPr>
                <p:spPr>
                  <a:xfrm>
                    <a:off x="3309" y="499"/>
                    <a:ext cx="1" cy="333"/>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5" name="直接连接符 336943">
                    <a:extLst>
                      <a:ext uri="{FF2B5EF4-FFF2-40B4-BE49-F238E27FC236}">
                        <a16:creationId xmlns:a16="http://schemas.microsoft.com/office/drawing/2014/main" id="{E08519E8-E48A-1103-5EF8-A06BBFD06578}"/>
                      </a:ext>
                    </a:extLst>
                  </p:cNvPr>
                  <p:cNvSpPr>
                    <a:spLocks noChangeAspect="1"/>
                  </p:cNvSpPr>
                  <p:nvPr/>
                </p:nvSpPr>
                <p:spPr>
                  <a:xfrm flipV="1">
                    <a:off x="3350" y="832"/>
                    <a:ext cx="40" cy="2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6" name="直接连接符 336944">
                    <a:extLst>
                      <a:ext uri="{FF2B5EF4-FFF2-40B4-BE49-F238E27FC236}">
                        <a16:creationId xmlns:a16="http://schemas.microsoft.com/office/drawing/2014/main" id="{1D126A11-14FD-AA1D-050A-484C1C4E6985}"/>
                      </a:ext>
                    </a:extLst>
                  </p:cNvPr>
                  <p:cNvSpPr>
                    <a:spLocks noChangeAspect="1"/>
                  </p:cNvSpPr>
                  <p:nvPr/>
                </p:nvSpPr>
                <p:spPr>
                  <a:xfrm flipH="1" flipV="1">
                    <a:off x="3306" y="832"/>
                    <a:ext cx="44" cy="2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7" name="直接连接符 336945">
                    <a:extLst>
                      <a:ext uri="{FF2B5EF4-FFF2-40B4-BE49-F238E27FC236}">
                        <a16:creationId xmlns:a16="http://schemas.microsoft.com/office/drawing/2014/main" id="{C0EF0D52-64B2-0D33-3740-E9714CB7E85D}"/>
                      </a:ext>
                    </a:extLst>
                  </p:cNvPr>
                  <p:cNvSpPr>
                    <a:spLocks noChangeAspect="1"/>
                  </p:cNvSpPr>
                  <p:nvPr/>
                </p:nvSpPr>
                <p:spPr>
                  <a:xfrm flipH="1">
                    <a:off x="2668" y="535"/>
                    <a:ext cx="552"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8" name="直接连接符 336946">
                    <a:extLst>
                      <a:ext uri="{FF2B5EF4-FFF2-40B4-BE49-F238E27FC236}">
                        <a16:creationId xmlns:a16="http://schemas.microsoft.com/office/drawing/2014/main" id="{B3359E14-B8A6-B2CE-AAAC-C5239AD8480F}"/>
                      </a:ext>
                    </a:extLst>
                  </p:cNvPr>
                  <p:cNvSpPr>
                    <a:spLocks noChangeAspect="1"/>
                  </p:cNvSpPr>
                  <p:nvPr/>
                </p:nvSpPr>
                <p:spPr>
                  <a:xfrm flipV="1">
                    <a:off x="3220" y="499"/>
                    <a:ext cx="37" cy="36"/>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9" name="直接连接符 336947">
                    <a:extLst>
                      <a:ext uri="{FF2B5EF4-FFF2-40B4-BE49-F238E27FC236}">
                        <a16:creationId xmlns:a16="http://schemas.microsoft.com/office/drawing/2014/main" id="{894B8CD5-C3BB-7DC5-4D42-FD5A34AC223F}"/>
                      </a:ext>
                    </a:extLst>
                  </p:cNvPr>
                  <p:cNvSpPr>
                    <a:spLocks noChangeAspect="1"/>
                  </p:cNvSpPr>
                  <p:nvPr/>
                </p:nvSpPr>
                <p:spPr>
                  <a:xfrm flipH="1" flipV="1">
                    <a:off x="2630" y="499"/>
                    <a:ext cx="38" cy="36"/>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0" name="直接连接符 336948">
                    <a:extLst>
                      <a:ext uri="{FF2B5EF4-FFF2-40B4-BE49-F238E27FC236}">
                        <a16:creationId xmlns:a16="http://schemas.microsoft.com/office/drawing/2014/main" id="{F633E473-1612-B87E-F0C9-2FF5C3C60DEF}"/>
                      </a:ext>
                    </a:extLst>
                  </p:cNvPr>
                  <p:cNvSpPr>
                    <a:spLocks noChangeAspect="1"/>
                  </p:cNvSpPr>
                  <p:nvPr/>
                </p:nvSpPr>
                <p:spPr>
                  <a:xfrm>
                    <a:off x="2594" y="499"/>
                    <a:ext cx="1" cy="73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1" name="直接连接符 336949">
                    <a:extLst>
                      <a:ext uri="{FF2B5EF4-FFF2-40B4-BE49-F238E27FC236}">
                        <a16:creationId xmlns:a16="http://schemas.microsoft.com/office/drawing/2014/main" id="{4BE549C7-3590-BB03-C1A7-154307E8BFA7}"/>
                      </a:ext>
                    </a:extLst>
                  </p:cNvPr>
                  <p:cNvSpPr>
                    <a:spLocks noChangeAspect="1"/>
                  </p:cNvSpPr>
                  <p:nvPr/>
                </p:nvSpPr>
                <p:spPr>
                  <a:xfrm>
                    <a:off x="2372" y="499"/>
                    <a:ext cx="1" cy="333"/>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2" name="直接连接符 336950">
                    <a:extLst>
                      <a:ext uri="{FF2B5EF4-FFF2-40B4-BE49-F238E27FC236}">
                        <a16:creationId xmlns:a16="http://schemas.microsoft.com/office/drawing/2014/main" id="{CD281AF9-53C3-3511-2044-F176D0AE4F34}"/>
                      </a:ext>
                    </a:extLst>
                  </p:cNvPr>
                  <p:cNvSpPr>
                    <a:spLocks noChangeAspect="1"/>
                  </p:cNvSpPr>
                  <p:nvPr/>
                </p:nvSpPr>
                <p:spPr>
                  <a:xfrm flipH="1">
                    <a:off x="2372" y="1236"/>
                    <a:ext cx="222"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3" name="直接连接符 336951">
                    <a:extLst>
                      <a:ext uri="{FF2B5EF4-FFF2-40B4-BE49-F238E27FC236}">
                        <a16:creationId xmlns:a16="http://schemas.microsoft.com/office/drawing/2014/main" id="{D05D1FB2-EC6D-6466-5D17-AB1FC5A65918}"/>
                      </a:ext>
                    </a:extLst>
                  </p:cNvPr>
                  <p:cNvSpPr>
                    <a:spLocks noChangeAspect="1"/>
                  </p:cNvSpPr>
                  <p:nvPr/>
                </p:nvSpPr>
                <p:spPr>
                  <a:xfrm flipH="1">
                    <a:off x="2484" y="1236"/>
                    <a:ext cx="110" cy="65"/>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4" name="直接连接符 336952">
                    <a:extLst>
                      <a:ext uri="{FF2B5EF4-FFF2-40B4-BE49-F238E27FC236}">
                        <a16:creationId xmlns:a16="http://schemas.microsoft.com/office/drawing/2014/main" id="{6A8C6AC3-2CA9-AA80-8D23-9763D7269542}"/>
                      </a:ext>
                    </a:extLst>
                  </p:cNvPr>
                  <p:cNvSpPr>
                    <a:spLocks noChangeAspect="1"/>
                  </p:cNvSpPr>
                  <p:nvPr/>
                </p:nvSpPr>
                <p:spPr>
                  <a:xfrm>
                    <a:off x="2372" y="1236"/>
                    <a:ext cx="112" cy="65"/>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5" name="直接连接符 336953">
                    <a:extLst>
                      <a:ext uri="{FF2B5EF4-FFF2-40B4-BE49-F238E27FC236}">
                        <a16:creationId xmlns:a16="http://schemas.microsoft.com/office/drawing/2014/main" id="{A442274C-8DAD-253F-A9A8-ADE5DC932E99}"/>
                      </a:ext>
                    </a:extLst>
                  </p:cNvPr>
                  <p:cNvSpPr>
                    <a:spLocks noChangeAspect="1"/>
                  </p:cNvSpPr>
                  <p:nvPr/>
                </p:nvSpPr>
                <p:spPr>
                  <a:xfrm>
                    <a:off x="3312" y="996"/>
                    <a:ext cx="1" cy="57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6" name="直接连接符 336954">
                    <a:extLst>
                      <a:ext uri="{FF2B5EF4-FFF2-40B4-BE49-F238E27FC236}">
                        <a16:creationId xmlns:a16="http://schemas.microsoft.com/office/drawing/2014/main" id="{7B8BAE6C-088C-5184-5F4E-2FCA4690CCBD}"/>
                      </a:ext>
                    </a:extLst>
                  </p:cNvPr>
                  <p:cNvSpPr>
                    <a:spLocks noChangeAspect="1"/>
                  </p:cNvSpPr>
                  <p:nvPr/>
                </p:nvSpPr>
                <p:spPr>
                  <a:xfrm>
                    <a:off x="2575" y="1457"/>
                    <a:ext cx="2" cy="11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7" name="直接连接符 336955">
                    <a:extLst>
                      <a:ext uri="{FF2B5EF4-FFF2-40B4-BE49-F238E27FC236}">
                        <a16:creationId xmlns:a16="http://schemas.microsoft.com/office/drawing/2014/main" id="{74ABF678-B693-9F48-0E8E-1FF6D50A913D}"/>
                      </a:ext>
                    </a:extLst>
                  </p:cNvPr>
                  <p:cNvSpPr>
                    <a:spLocks noChangeAspect="1"/>
                  </p:cNvSpPr>
                  <p:nvPr/>
                </p:nvSpPr>
                <p:spPr>
                  <a:xfrm>
                    <a:off x="2300" y="1346"/>
                    <a:ext cx="1" cy="38"/>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8" name="直接连接符 336956">
                    <a:extLst>
                      <a:ext uri="{FF2B5EF4-FFF2-40B4-BE49-F238E27FC236}">
                        <a16:creationId xmlns:a16="http://schemas.microsoft.com/office/drawing/2014/main" id="{0CD6C638-713B-5132-C713-AD7253990D01}"/>
                      </a:ext>
                    </a:extLst>
                  </p:cNvPr>
                  <p:cNvSpPr>
                    <a:spLocks noChangeAspect="1"/>
                  </p:cNvSpPr>
                  <p:nvPr/>
                </p:nvSpPr>
                <p:spPr>
                  <a:xfrm flipH="1">
                    <a:off x="2336" y="1420"/>
                    <a:ext cx="203"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9" name="任意多边形 336957">
                    <a:extLst>
                      <a:ext uri="{FF2B5EF4-FFF2-40B4-BE49-F238E27FC236}">
                        <a16:creationId xmlns:a16="http://schemas.microsoft.com/office/drawing/2014/main" id="{C6BD9073-9CAA-30BB-6F88-6FEB25193339}"/>
                      </a:ext>
                    </a:extLst>
                  </p:cNvPr>
                  <p:cNvSpPr>
                    <a:spLocks noChangeAspect="1"/>
                  </p:cNvSpPr>
                  <p:nvPr/>
                </p:nvSpPr>
                <p:spPr>
                  <a:xfrm>
                    <a:off x="2262" y="1310"/>
                    <a:ext cx="38" cy="36"/>
                  </a:xfrm>
                  <a:custGeom>
                    <a:avLst/>
                    <a:gdLst/>
                    <a:ahLst/>
                    <a:cxnLst/>
                    <a:rect l="0" t="0" r="0" b="0"/>
                    <a:pathLst>
                      <a:path w="152" h="152">
                        <a:moveTo>
                          <a:pt x="152" y="152"/>
                        </a:moveTo>
                        <a:lnTo>
                          <a:pt x="150" y="138"/>
                        </a:lnTo>
                        <a:lnTo>
                          <a:pt x="149" y="127"/>
                        </a:lnTo>
                        <a:lnTo>
                          <a:pt x="147" y="115"/>
                        </a:lnTo>
                        <a:lnTo>
                          <a:pt x="143" y="103"/>
                        </a:lnTo>
                        <a:lnTo>
                          <a:pt x="138" y="91"/>
                        </a:lnTo>
                        <a:lnTo>
                          <a:pt x="132" y="79"/>
                        </a:lnTo>
                        <a:lnTo>
                          <a:pt x="127" y="68"/>
                        </a:lnTo>
                        <a:lnTo>
                          <a:pt x="119" y="59"/>
                        </a:lnTo>
                        <a:lnTo>
                          <a:pt x="111" y="49"/>
                        </a:lnTo>
                        <a:lnTo>
                          <a:pt x="103" y="40"/>
                        </a:lnTo>
                        <a:lnTo>
                          <a:pt x="93" y="33"/>
                        </a:lnTo>
                        <a:lnTo>
                          <a:pt x="83" y="25"/>
                        </a:lnTo>
                        <a:lnTo>
                          <a:pt x="72" y="18"/>
                        </a:lnTo>
                        <a:lnTo>
                          <a:pt x="61" y="13"/>
                        </a:lnTo>
                        <a:lnTo>
                          <a:pt x="49" y="9"/>
                        </a:lnTo>
                        <a:lnTo>
                          <a:pt x="37" y="5"/>
                        </a:lnTo>
                        <a:lnTo>
                          <a:pt x="25" y="3"/>
                        </a:lnTo>
                        <a:lnTo>
                          <a:pt x="12" y="0"/>
                        </a:lnTo>
                        <a:lnTo>
                          <a:pt x="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0" name="任意多边形 336958">
                    <a:extLst>
                      <a:ext uri="{FF2B5EF4-FFF2-40B4-BE49-F238E27FC236}">
                        <a16:creationId xmlns:a16="http://schemas.microsoft.com/office/drawing/2014/main" id="{39619EC3-9BBD-3E64-E984-369770F8C5E6}"/>
                      </a:ext>
                    </a:extLst>
                  </p:cNvPr>
                  <p:cNvSpPr>
                    <a:spLocks noChangeAspect="1"/>
                  </p:cNvSpPr>
                  <p:nvPr/>
                </p:nvSpPr>
                <p:spPr>
                  <a:xfrm>
                    <a:off x="2539" y="1420"/>
                    <a:ext cx="36" cy="37"/>
                  </a:xfrm>
                  <a:custGeom>
                    <a:avLst/>
                    <a:gdLst/>
                    <a:ahLst/>
                    <a:cxnLst/>
                    <a:rect l="0" t="0" r="0" b="0"/>
                    <a:pathLst>
                      <a:path w="149" h="151">
                        <a:moveTo>
                          <a:pt x="149" y="151"/>
                        </a:moveTo>
                        <a:lnTo>
                          <a:pt x="149" y="139"/>
                        </a:lnTo>
                        <a:lnTo>
                          <a:pt x="148" y="126"/>
                        </a:lnTo>
                        <a:lnTo>
                          <a:pt x="146" y="114"/>
                        </a:lnTo>
                        <a:lnTo>
                          <a:pt x="142" y="102"/>
                        </a:lnTo>
                        <a:lnTo>
                          <a:pt x="137" y="90"/>
                        </a:lnTo>
                        <a:lnTo>
                          <a:pt x="132" y="79"/>
                        </a:lnTo>
                        <a:lnTo>
                          <a:pt x="126" y="69"/>
                        </a:lnTo>
                        <a:lnTo>
                          <a:pt x="118" y="58"/>
                        </a:lnTo>
                        <a:lnTo>
                          <a:pt x="110" y="48"/>
                        </a:lnTo>
                        <a:lnTo>
                          <a:pt x="102" y="40"/>
                        </a:lnTo>
                        <a:lnTo>
                          <a:pt x="92" y="32"/>
                        </a:lnTo>
                        <a:lnTo>
                          <a:pt x="82" y="25"/>
                        </a:lnTo>
                        <a:lnTo>
                          <a:pt x="71" y="19"/>
                        </a:lnTo>
                        <a:lnTo>
                          <a:pt x="60" y="13"/>
                        </a:lnTo>
                        <a:lnTo>
                          <a:pt x="48" y="8"/>
                        </a:lnTo>
                        <a:lnTo>
                          <a:pt x="36" y="4"/>
                        </a:lnTo>
                        <a:lnTo>
                          <a:pt x="24" y="2"/>
                        </a:lnTo>
                        <a:lnTo>
                          <a:pt x="11" y="1"/>
                        </a:lnTo>
                        <a:lnTo>
                          <a:pt x="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1" name="直接连接符 336959">
                    <a:extLst>
                      <a:ext uri="{FF2B5EF4-FFF2-40B4-BE49-F238E27FC236}">
                        <a16:creationId xmlns:a16="http://schemas.microsoft.com/office/drawing/2014/main" id="{24095605-8DC8-E085-A3C6-0B232C62C5A9}"/>
                      </a:ext>
                    </a:extLst>
                  </p:cNvPr>
                  <p:cNvSpPr>
                    <a:spLocks noChangeAspect="1"/>
                  </p:cNvSpPr>
                  <p:nvPr/>
                </p:nvSpPr>
                <p:spPr>
                  <a:xfrm>
                    <a:off x="2391" y="1642"/>
                    <a:ext cx="1" cy="18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2" name="任意多边形 336960">
                    <a:extLst>
                      <a:ext uri="{FF2B5EF4-FFF2-40B4-BE49-F238E27FC236}">
                        <a16:creationId xmlns:a16="http://schemas.microsoft.com/office/drawing/2014/main" id="{40512EB4-4424-35BD-6554-ED2E2807FE14}"/>
                      </a:ext>
                    </a:extLst>
                  </p:cNvPr>
                  <p:cNvSpPr>
                    <a:spLocks noChangeAspect="1"/>
                  </p:cNvSpPr>
                  <p:nvPr/>
                </p:nvSpPr>
                <p:spPr>
                  <a:xfrm>
                    <a:off x="2300" y="1384"/>
                    <a:ext cx="36" cy="36"/>
                  </a:xfrm>
                  <a:custGeom>
                    <a:avLst/>
                    <a:gdLst/>
                    <a:ahLst/>
                    <a:cxnLst/>
                    <a:rect l="0" t="0" r="0" b="0"/>
                    <a:pathLst>
                      <a:path w="149" h="150">
                        <a:moveTo>
                          <a:pt x="0" y="0"/>
                        </a:moveTo>
                        <a:lnTo>
                          <a:pt x="0" y="12"/>
                        </a:lnTo>
                        <a:lnTo>
                          <a:pt x="1" y="23"/>
                        </a:lnTo>
                        <a:lnTo>
                          <a:pt x="3" y="37"/>
                        </a:lnTo>
                        <a:lnTo>
                          <a:pt x="7" y="48"/>
                        </a:lnTo>
                        <a:lnTo>
                          <a:pt x="11" y="59"/>
                        </a:lnTo>
                        <a:lnTo>
                          <a:pt x="17" y="71"/>
                        </a:lnTo>
                        <a:lnTo>
                          <a:pt x="23" y="82"/>
                        </a:lnTo>
                        <a:lnTo>
                          <a:pt x="30" y="91"/>
                        </a:lnTo>
                        <a:lnTo>
                          <a:pt x="39" y="101"/>
                        </a:lnTo>
                        <a:lnTo>
                          <a:pt x="47" y="110"/>
                        </a:lnTo>
                        <a:lnTo>
                          <a:pt x="57" y="119"/>
                        </a:lnTo>
                        <a:lnTo>
                          <a:pt x="67" y="126"/>
                        </a:lnTo>
                        <a:lnTo>
                          <a:pt x="78" y="132"/>
                        </a:lnTo>
                        <a:lnTo>
                          <a:pt x="89" y="138"/>
                        </a:lnTo>
                        <a:lnTo>
                          <a:pt x="101" y="141"/>
                        </a:lnTo>
                        <a:lnTo>
                          <a:pt x="113" y="145"/>
                        </a:lnTo>
                        <a:lnTo>
                          <a:pt x="124" y="148"/>
                        </a:lnTo>
                        <a:lnTo>
                          <a:pt x="138" y="150"/>
                        </a:lnTo>
                        <a:lnTo>
                          <a:pt x="149" y="15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3" name="直接连接符 336961">
                    <a:extLst>
                      <a:ext uri="{FF2B5EF4-FFF2-40B4-BE49-F238E27FC236}">
                        <a16:creationId xmlns:a16="http://schemas.microsoft.com/office/drawing/2014/main" id="{5CD93740-A848-7DD2-0537-4562A76EA294}"/>
                      </a:ext>
                    </a:extLst>
                  </p:cNvPr>
                  <p:cNvSpPr>
                    <a:spLocks noChangeAspect="1"/>
                  </p:cNvSpPr>
                  <p:nvPr/>
                </p:nvSpPr>
                <p:spPr>
                  <a:xfrm flipH="1">
                    <a:off x="3496" y="1826"/>
                    <a:ext cx="294"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4" name="直接连接符 336962">
                    <a:extLst>
                      <a:ext uri="{FF2B5EF4-FFF2-40B4-BE49-F238E27FC236}">
                        <a16:creationId xmlns:a16="http://schemas.microsoft.com/office/drawing/2014/main" id="{88AA2442-101C-82C5-6A0A-3050C7DDD314}"/>
                      </a:ext>
                    </a:extLst>
                  </p:cNvPr>
                  <p:cNvSpPr>
                    <a:spLocks noChangeAspect="1"/>
                  </p:cNvSpPr>
                  <p:nvPr/>
                </p:nvSpPr>
                <p:spPr>
                  <a:xfrm>
                    <a:off x="3790" y="1823"/>
                    <a:ext cx="2" cy="14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5" name="直接连接符 336963">
                    <a:extLst>
                      <a:ext uri="{FF2B5EF4-FFF2-40B4-BE49-F238E27FC236}">
                        <a16:creationId xmlns:a16="http://schemas.microsoft.com/office/drawing/2014/main" id="{515BEF29-08BD-1593-1064-BF3550AB600F}"/>
                      </a:ext>
                    </a:extLst>
                  </p:cNvPr>
                  <p:cNvSpPr>
                    <a:spLocks noChangeAspect="1"/>
                  </p:cNvSpPr>
                  <p:nvPr/>
                </p:nvSpPr>
                <p:spPr>
                  <a:xfrm flipV="1">
                    <a:off x="2097" y="1826"/>
                    <a:ext cx="1" cy="14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6" name="直接连接符 336964">
                    <a:extLst>
                      <a:ext uri="{FF2B5EF4-FFF2-40B4-BE49-F238E27FC236}">
                        <a16:creationId xmlns:a16="http://schemas.microsoft.com/office/drawing/2014/main" id="{51EC4935-DA33-8230-1B7B-1D3122584E3B}"/>
                      </a:ext>
                    </a:extLst>
                  </p:cNvPr>
                  <p:cNvSpPr>
                    <a:spLocks noChangeAspect="1"/>
                  </p:cNvSpPr>
                  <p:nvPr/>
                </p:nvSpPr>
                <p:spPr>
                  <a:xfrm flipV="1">
                    <a:off x="2244" y="1935"/>
                    <a:ext cx="2" cy="9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7" name="直接连接符 336965">
                    <a:extLst>
                      <a:ext uri="{FF2B5EF4-FFF2-40B4-BE49-F238E27FC236}">
                        <a16:creationId xmlns:a16="http://schemas.microsoft.com/office/drawing/2014/main" id="{16D3FCA9-5822-2842-0567-7E4F73913624}"/>
                      </a:ext>
                    </a:extLst>
                  </p:cNvPr>
                  <p:cNvSpPr>
                    <a:spLocks noChangeAspect="1"/>
                  </p:cNvSpPr>
                  <p:nvPr/>
                </p:nvSpPr>
                <p:spPr>
                  <a:xfrm flipV="1">
                    <a:off x="2244" y="1888"/>
                    <a:ext cx="2" cy="2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8" name="直接连接符 336966">
                    <a:extLst>
                      <a:ext uri="{FF2B5EF4-FFF2-40B4-BE49-F238E27FC236}">
                        <a16:creationId xmlns:a16="http://schemas.microsoft.com/office/drawing/2014/main" id="{0E53F9E1-33D3-83FA-9D75-F69F4DFC7027}"/>
                      </a:ext>
                    </a:extLst>
                  </p:cNvPr>
                  <p:cNvSpPr>
                    <a:spLocks noChangeAspect="1"/>
                  </p:cNvSpPr>
                  <p:nvPr/>
                </p:nvSpPr>
                <p:spPr>
                  <a:xfrm flipV="1">
                    <a:off x="2244" y="1771"/>
                    <a:ext cx="2" cy="9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9" name="直接连接符 336967">
                    <a:extLst>
                      <a:ext uri="{FF2B5EF4-FFF2-40B4-BE49-F238E27FC236}">
                        <a16:creationId xmlns:a16="http://schemas.microsoft.com/office/drawing/2014/main" id="{859E07B7-105B-B940-1944-6AA50D8BE777}"/>
                      </a:ext>
                    </a:extLst>
                  </p:cNvPr>
                  <p:cNvSpPr>
                    <a:spLocks noChangeAspect="1"/>
                  </p:cNvSpPr>
                  <p:nvPr/>
                </p:nvSpPr>
                <p:spPr>
                  <a:xfrm>
                    <a:off x="3644" y="1771"/>
                    <a:ext cx="1" cy="9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0" name="直接连接符 336968">
                    <a:extLst>
                      <a:ext uri="{FF2B5EF4-FFF2-40B4-BE49-F238E27FC236}">
                        <a16:creationId xmlns:a16="http://schemas.microsoft.com/office/drawing/2014/main" id="{1CB82E52-8A81-348F-3F52-4A22935008AF}"/>
                      </a:ext>
                    </a:extLst>
                  </p:cNvPr>
                  <p:cNvSpPr>
                    <a:spLocks noChangeAspect="1"/>
                  </p:cNvSpPr>
                  <p:nvPr/>
                </p:nvSpPr>
                <p:spPr>
                  <a:xfrm>
                    <a:off x="3644" y="1888"/>
                    <a:ext cx="1" cy="2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1" name="直接连接符 336969">
                    <a:extLst>
                      <a:ext uri="{FF2B5EF4-FFF2-40B4-BE49-F238E27FC236}">
                        <a16:creationId xmlns:a16="http://schemas.microsoft.com/office/drawing/2014/main" id="{B0722766-9559-C796-94D2-677E461A39BA}"/>
                      </a:ext>
                    </a:extLst>
                  </p:cNvPr>
                  <p:cNvSpPr>
                    <a:spLocks noChangeAspect="1"/>
                  </p:cNvSpPr>
                  <p:nvPr/>
                </p:nvSpPr>
                <p:spPr>
                  <a:xfrm>
                    <a:off x="3644" y="1935"/>
                    <a:ext cx="1" cy="9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2" name="直接连接符 336970">
                    <a:extLst>
                      <a:ext uri="{FF2B5EF4-FFF2-40B4-BE49-F238E27FC236}">
                        <a16:creationId xmlns:a16="http://schemas.microsoft.com/office/drawing/2014/main" id="{B739B81A-523D-D2FB-221D-524179C45635}"/>
                      </a:ext>
                    </a:extLst>
                  </p:cNvPr>
                  <p:cNvSpPr>
                    <a:spLocks noChangeAspect="1"/>
                  </p:cNvSpPr>
                  <p:nvPr/>
                </p:nvSpPr>
                <p:spPr>
                  <a:xfrm flipV="1">
                    <a:off x="2180" y="1826"/>
                    <a:ext cx="1" cy="14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3" name="直接连接符 336971">
                    <a:extLst>
                      <a:ext uri="{FF2B5EF4-FFF2-40B4-BE49-F238E27FC236}">
                        <a16:creationId xmlns:a16="http://schemas.microsoft.com/office/drawing/2014/main" id="{80896725-41F7-3998-443D-C19C3F0C3E24}"/>
                      </a:ext>
                    </a:extLst>
                  </p:cNvPr>
                  <p:cNvSpPr>
                    <a:spLocks noChangeAspect="1"/>
                  </p:cNvSpPr>
                  <p:nvPr/>
                </p:nvSpPr>
                <p:spPr>
                  <a:xfrm flipV="1">
                    <a:off x="2308" y="1826"/>
                    <a:ext cx="1" cy="14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4" name="直接连接符 336972">
                    <a:extLst>
                      <a:ext uri="{FF2B5EF4-FFF2-40B4-BE49-F238E27FC236}">
                        <a16:creationId xmlns:a16="http://schemas.microsoft.com/office/drawing/2014/main" id="{C05AEB24-03AB-D9EC-778A-F094A6A677CA}"/>
                      </a:ext>
                    </a:extLst>
                  </p:cNvPr>
                  <p:cNvSpPr>
                    <a:spLocks noChangeAspect="1"/>
                  </p:cNvSpPr>
                  <p:nvPr/>
                </p:nvSpPr>
                <p:spPr>
                  <a:xfrm>
                    <a:off x="3708" y="1829"/>
                    <a:ext cx="1" cy="14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5" name="直接连接符 336973">
                    <a:extLst>
                      <a:ext uri="{FF2B5EF4-FFF2-40B4-BE49-F238E27FC236}">
                        <a16:creationId xmlns:a16="http://schemas.microsoft.com/office/drawing/2014/main" id="{C1EBD16C-D0B2-7472-A4CE-7BEF1390B296}"/>
                      </a:ext>
                    </a:extLst>
                  </p:cNvPr>
                  <p:cNvSpPr>
                    <a:spLocks noChangeAspect="1"/>
                  </p:cNvSpPr>
                  <p:nvPr/>
                </p:nvSpPr>
                <p:spPr>
                  <a:xfrm>
                    <a:off x="3578" y="1826"/>
                    <a:ext cx="2" cy="14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6" name="直接连接符 336974">
                    <a:extLst>
                      <a:ext uri="{FF2B5EF4-FFF2-40B4-BE49-F238E27FC236}">
                        <a16:creationId xmlns:a16="http://schemas.microsoft.com/office/drawing/2014/main" id="{AF1C9F21-3AC7-68EA-ECB6-6FBD8232A546}"/>
                      </a:ext>
                    </a:extLst>
                  </p:cNvPr>
                  <p:cNvSpPr>
                    <a:spLocks noChangeAspect="1"/>
                  </p:cNvSpPr>
                  <p:nvPr/>
                </p:nvSpPr>
                <p:spPr>
                  <a:xfrm flipH="1">
                    <a:off x="3496" y="1789"/>
                    <a:ext cx="210"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7" name="直接连接符 336975">
                    <a:extLst>
                      <a:ext uri="{FF2B5EF4-FFF2-40B4-BE49-F238E27FC236}">
                        <a16:creationId xmlns:a16="http://schemas.microsoft.com/office/drawing/2014/main" id="{F60619C6-1923-F495-D73F-322163A6A4A0}"/>
                      </a:ext>
                    </a:extLst>
                  </p:cNvPr>
                  <p:cNvSpPr>
                    <a:spLocks noChangeAspect="1"/>
                  </p:cNvSpPr>
                  <p:nvPr/>
                </p:nvSpPr>
                <p:spPr>
                  <a:xfrm flipH="1">
                    <a:off x="2427" y="1604"/>
                    <a:ext cx="112"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8" name="直接连接符 336976">
                    <a:extLst>
                      <a:ext uri="{FF2B5EF4-FFF2-40B4-BE49-F238E27FC236}">
                        <a16:creationId xmlns:a16="http://schemas.microsoft.com/office/drawing/2014/main" id="{B1F6D674-426B-A67B-6858-71F6B550C9B2}"/>
                      </a:ext>
                    </a:extLst>
                  </p:cNvPr>
                  <p:cNvSpPr>
                    <a:spLocks noChangeAspect="1"/>
                  </p:cNvSpPr>
                  <p:nvPr/>
                </p:nvSpPr>
                <p:spPr>
                  <a:xfrm>
                    <a:off x="3496" y="1642"/>
                    <a:ext cx="1" cy="18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9" name="直接连接符 336977">
                    <a:extLst>
                      <a:ext uri="{FF2B5EF4-FFF2-40B4-BE49-F238E27FC236}">
                        <a16:creationId xmlns:a16="http://schemas.microsoft.com/office/drawing/2014/main" id="{B84EF325-463D-9945-337E-0567BF0D0ACC}"/>
                      </a:ext>
                    </a:extLst>
                  </p:cNvPr>
                  <p:cNvSpPr>
                    <a:spLocks noChangeAspect="1"/>
                  </p:cNvSpPr>
                  <p:nvPr/>
                </p:nvSpPr>
                <p:spPr>
                  <a:xfrm>
                    <a:off x="3386" y="1714"/>
                    <a:ext cx="1" cy="21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0" name="直接连接符 336978">
                    <a:extLst>
                      <a:ext uri="{FF2B5EF4-FFF2-40B4-BE49-F238E27FC236}">
                        <a16:creationId xmlns:a16="http://schemas.microsoft.com/office/drawing/2014/main" id="{DAB1C3B7-7144-8593-ABBE-F31B83F3AC7A}"/>
                      </a:ext>
                    </a:extLst>
                  </p:cNvPr>
                  <p:cNvSpPr>
                    <a:spLocks noChangeAspect="1"/>
                  </p:cNvSpPr>
                  <p:nvPr/>
                </p:nvSpPr>
                <p:spPr>
                  <a:xfrm>
                    <a:off x="2502" y="1714"/>
                    <a:ext cx="1" cy="21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1" name="直接连接符 336979">
                    <a:extLst>
                      <a:ext uri="{FF2B5EF4-FFF2-40B4-BE49-F238E27FC236}">
                        <a16:creationId xmlns:a16="http://schemas.microsoft.com/office/drawing/2014/main" id="{D09E7B88-2C41-29EC-D436-27D388D3BA58}"/>
                      </a:ext>
                    </a:extLst>
                  </p:cNvPr>
                  <p:cNvSpPr>
                    <a:spLocks noChangeAspect="1"/>
                  </p:cNvSpPr>
                  <p:nvPr/>
                </p:nvSpPr>
                <p:spPr>
                  <a:xfrm flipH="1">
                    <a:off x="2502" y="1714"/>
                    <a:ext cx="884"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2" name="任意多边形 336980">
                    <a:extLst>
                      <a:ext uri="{FF2B5EF4-FFF2-40B4-BE49-F238E27FC236}">
                        <a16:creationId xmlns:a16="http://schemas.microsoft.com/office/drawing/2014/main" id="{00CAEA01-2CFD-47CC-DDF4-A46AE88A03DE}"/>
                      </a:ext>
                    </a:extLst>
                  </p:cNvPr>
                  <p:cNvSpPr>
                    <a:spLocks noChangeAspect="1"/>
                  </p:cNvSpPr>
                  <p:nvPr/>
                </p:nvSpPr>
                <p:spPr>
                  <a:xfrm>
                    <a:off x="2391" y="1604"/>
                    <a:ext cx="36" cy="38"/>
                  </a:xfrm>
                  <a:custGeom>
                    <a:avLst/>
                    <a:gdLst/>
                    <a:ahLst/>
                    <a:cxnLst/>
                    <a:rect l="0" t="0" r="0" b="0"/>
                    <a:pathLst>
                      <a:path w="151" h="151">
                        <a:moveTo>
                          <a:pt x="151" y="0"/>
                        </a:moveTo>
                        <a:lnTo>
                          <a:pt x="138" y="1"/>
                        </a:lnTo>
                        <a:lnTo>
                          <a:pt x="127" y="2"/>
                        </a:lnTo>
                        <a:lnTo>
                          <a:pt x="115" y="5"/>
                        </a:lnTo>
                        <a:lnTo>
                          <a:pt x="103" y="8"/>
                        </a:lnTo>
                        <a:lnTo>
                          <a:pt x="91" y="13"/>
                        </a:lnTo>
                        <a:lnTo>
                          <a:pt x="80" y="18"/>
                        </a:lnTo>
                        <a:lnTo>
                          <a:pt x="69" y="25"/>
                        </a:lnTo>
                        <a:lnTo>
                          <a:pt x="59" y="32"/>
                        </a:lnTo>
                        <a:lnTo>
                          <a:pt x="49" y="40"/>
                        </a:lnTo>
                        <a:lnTo>
                          <a:pt x="41" y="49"/>
                        </a:lnTo>
                        <a:lnTo>
                          <a:pt x="33" y="58"/>
                        </a:lnTo>
                        <a:lnTo>
                          <a:pt x="25" y="69"/>
                        </a:lnTo>
                        <a:lnTo>
                          <a:pt x="18" y="80"/>
                        </a:lnTo>
                        <a:lnTo>
                          <a:pt x="13" y="90"/>
                        </a:lnTo>
                        <a:lnTo>
                          <a:pt x="9" y="102"/>
                        </a:lnTo>
                        <a:lnTo>
                          <a:pt x="5" y="114"/>
                        </a:lnTo>
                        <a:lnTo>
                          <a:pt x="3" y="126"/>
                        </a:lnTo>
                        <a:lnTo>
                          <a:pt x="2" y="138"/>
                        </a:lnTo>
                        <a:lnTo>
                          <a:pt x="0"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3" name="直接连接符 336981">
                    <a:extLst>
                      <a:ext uri="{FF2B5EF4-FFF2-40B4-BE49-F238E27FC236}">
                        <a16:creationId xmlns:a16="http://schemas.microsoft.com/office/drawing/2014/main" id="{9B12F80F-C991-B45A-8FCA-636FE1DA3932}"/>
                      </a:ext>
                    </a:extLst>
                  </p:cNvPr>
                  <p:cNvSpPr>
                    <a:spLocks noChangeAspect="1"/>
                  </p:cNvSpPr>
                  <p:nvPr/>
                </p:nvSpPr>
                <p:spPr>
                  <a:xfrm>
                    <a:off x="2310" y="1409"/>
                    <a:ext cx="81" cy="233"/>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4" name="任意多边形 336982">
                    <a:extLst>
                      <a:ext uri="{FF2B5EF4-FFF2-40B4-BE49-F238E27FC236}">
                        <a16:creationId xmlns:a16="http://schemas.microsoft.com/office/drawing/2014/main" id="{D3BFD767-513F-9199-BFAB-66669D2639BE}"/>
                      </a:ext>
                    </a:extLst>
                  </p:cNvPr>
                  <p:cNvSpPr>
                    <a:spLocks noChangeAspect="1"/>
                  </p:cNvSpPr>
                  <p:nvPr/>
                </p:nvSpPr>
                <p:spPr>
                  <a:xfrm>
                    <a:off x="2539" y="1568"/>
                    <a:ext cx="36" cy="36"/>
                  </a:xfrm>
                  <a:custGeom>
                    <a:avLst/>
                    <a:gdLst/>
                    <a:ahLst/>
                    <a:cxnLst/>
                    <a:rect l="0" t="0" r="0" b="0"/>
                    <a:pathLst>
                      <a:path w="149" h="151">
                        <a:moveTo>
                          <a:pt x="0" y="151"/>
                        </a:moveTo>
                        <a:lnTo>
                          <a:pt x="11" y="151"/>
                        </a:lnTo>
                        <a:lnTo>
                          <a:pt x="24" y="148"/>
                        </a:lnTo>
                        <a:lnTo>
                          <a:pt x="36" y="146"/>
                        </a:lnTo>
                        <a:lnTo>
                          <a:pt x="48" y="143"/>
                        </a:lnTo>
                        <a:lnTo>
                          <a:pt x="60" y="138"/>
                        </a:lnTo>
                        <a:lnTo>
                          <a:pt x="71" y="133"/>
                        </a:lnTo>
                        <a:lnTo>
                          <a:pt x="82" y="127"/>
                        </a:lnTo>
                        <a:lnTo>
                          <a:pt x="92" y="119"/>
                        </a:lnTo>
                        <a:lnTo>
                          <a:pt x="102" y="112"/>
                        </a:lnTo>
                        <a:lnTo>
                          <a:pt x="110" y="102"/>
                        </a:lnTo>
                        <a:lnTo>
                          <a:pt x="118" y="93"/>
                        </a:lnTo>
                        <a:lnTo>
                          <a:pt x="126" y="83"/>
                        </a:lnTo>
                        <a:lnTo>
                          <a:pt x="132" y="72"/>
                        </a:lnTo>
                        <a:lnTo>
                          <a:pt x="137" y="60"/>
                        </a:lnTo>
                        <a:lnTo>
                          <a:pt x="142" y="50"/>
                        </a:lnTo>
                        <a:lnTo>
                          <a:pt x="146" y="38"/>
                        </a:lnTo>
                        <a:lnTo>
                          <a:pt x="148" y="25"/>
                        </a:lnTo>
                        <a:lnTo>
                          <a:pt x="149" y="13"/>
                        </a:lnTo>
                        <a:lnTo>
                          <a:pt x="149"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5" name="直接连接符 336983">
                    <a:extLst>
                      <a:ext uri="{FF2B5EF4-FFF2-40B4-BE49-F238E27FC236}">
                        <a16:creationId xmlns:a16="http://schemas.microsoft.com/office/drawing/2014/main" id="{B4419F48-9EE3-5B7F-3FC8-BC046262CF16}"/>
                      </a:ext>
                    </a:extLst>
                  </p:cNvPr>
                  <p:cNvSpPr>
                    <a:spLocks noChangeAspect="1"/>
                  </p:cNvSpPr>
                  <p:nvPr/>
                </p:nvSpPr>
                <p:spPr>
                  <a:xfrm flipH="1">
                    <a:off x="3350" y="1604"/>
                    <a:ext cx="109"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6" name="任意多边形 336984">
                    <a:extLst>
                      <a:ext uri="{FF2B5EF4-FFF2-40B4-BE49-F238E27FC236}">
                        <a16:creationId xmlns:a16="http://schemas.microsoft.com/office/drawing/2014/main" id="{A3E47D9C-F666-5EBE-624A-67CAA1157CD4}"/>
                      </a:ext>
                    </a:extLst>
                  </p:cNvPr>
                  <p:cNvSpPr>
                    <a:spLocks noChangeAspect="1"/>
                  </p:cNvSpPr>
                  <p:nvPr/>
                </p:nvSpPr>
                <p:spPr>
                  <a:xfrm>
                    <a:off x="3459" y="1604"/>
                    <a:ext cx="37" cy="38"/>
                  </a:xfrm>
                  <a:custGeom>
                    <a:avLst/>
                    <a:gdLst/>
                    <a:ahLst/>
                    <a:cxnLst/>
                    <a:rect l="0" t="0" r="0" b="0"/>
                    <a:pathLst>
                      <a:path w="151" h="151">
                        <a:moveTo>
                          <a:pt x="151" y="151"/>
                        </a:moveTo>
                        <a:lnTo>
                          <a:pt x="151" y="138"/>
                        </a:lnTo>
                        <a:lnTo>
                          <a:pt x="148" y="126"/>
                        </a:lnTo>
                        <a:lnTo>
                          <a:pt x="146" y="114"/>
                        </a:lnTo>
                        <a:lnTo>
                          <a:pt x="142" y="102"/>
                        </a:lnTo>
                        <a:lnTo>
                          <a:pt x="138" y="90"/>
                        </a:lnTo>
                        <a:lnTo>
                          <a:pt x="133" y="80"/>
                        </a:lnTo>
                        <a:lnTo>
                          <a:pt x="126" y="69"/>
                        </a:lnTo>
                        <a:lnTo>
                          <a:pt x="119" y="58"/>
                        </a:lnTo>
                        <a:lnTo>
                          <a:pt x="111" y="49"/>
                        </a:lnTo>
                        <a:lnTo>
                          <a:pt x="102" y="40"/>
                        </a:lnTo>
                        <a:lnTo>
                          <a:pt x="92" y="32"/>
                        </a:lnTo>
                        <a:lnTo>
                          <a:pt x="83" y="25"/>
                        </a:lnTo>
                        <a:lnTo>
                          <a:pt x="72" y="18"/>
                        </a:lnTo>
                        <a:lnTo>
                          <a:pt x="60" y="13"/>
                        </a:lnTo>
                        <a:lnTo>
                          <a:pt x="50" y="8"/>
                        </a:lnTo>
                        <a:lnTo>
                          <a:pt x="36" y="5"/>
                        </a:lnTo>
                        <a:lnTo>
                          <a:pt x="25" y="2"/>
                        </a:lnTo>
                        <a:lnTo>
                          <a:pt x="13" y="1"/>
                        </a:lnTo>
                        <a:lnTo>
                          <a:pt x="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7" name="任意多边形 336985">
                    <a:extLst>
                      <a:ext uri="{FF2B5EF4-FFF2-40B4-BE49-F238E27FC236}">
                        <a16:creationId xmlns:a16="http://schemas.microsoft.com/office/drawing/2014/main" id="{C58EA25A-47B1-AFB1-5B3E-040573F60EBB}"/>
                      </a:ext>
                    </a:extLst>
                  </p:cNvPr>
                  <p:cNvSpPr>
                    <a:spLocks noChangeAspect="1"/>
                  </p:cNvSpPr>
                  <p:nvPr/>
                </p:nvSpPr>
                <p:spPr>
                  <a:xfrm>
                    <a:off x="3312" y="1568"/>
                    <a:ext cx="38" cy="36"/>
                  </a:xfrm>
                  <a:custGeom>
                    <a:avLst/>
                    <a:gdLst/>
                    <a:ahLst/>
                    <a:cxnLst/>
                    <a:rect l="0" t="0" r="0" b="0"/>
                    <a:pathLst>
                      <a:path w="150" h="151">
                        <a:moveTo>
                          <a:pt x="0" y="0"/>
                        </a:moveTo>
                        <a:lnTo>
                          <a:pt x="0" y="13"/>
                        </a:lnTo>
                        <a:lnTo>
                          <a:pt x="1" y="25"/>
                        </a:lnTo>
                        <a:lnTo>
                          <a:pt x="4" y="38"/>
                        </a:lnTo>
                        <a:lnTo>
                          <a:pt x="8" y="50"/>
                        </a:lnTo>
                        <a:lnTo>
                          <a:pt x="12" y="60"/>
                        </a:lnTo>
                        <a:lnTo>
                          <a:pt x="18" y="72"/>
                        </a:lnTo>
                        <a:lnTo>
                          <a:pt x="23" y="83"/>
                        </a:lnTo>
                        <a:lnTo>
                          <a:pt x="31" y="93"/>
                        </a:lnTo>
                        <a:lnTo>
                          <a:pt x="39" y="102"/>
                        </a:lnTo>
                        <a:lnTo>
                          <a:pt x="48" y="112"/>
                        </a:lnTo>
                        <a:lnTo>
                          <a:pt x="58" y="119"/>
                        </a:lnTo>
                        <a:lnTo>
                          <a:pt x="68" y="127"/>
                        </a:lnTo>
                        <a:lnTo>
                          <a:pt x="78" y="133"/>
                        </a:lnTo>
                        <a:lnTo>
                          <a:pt x="90" y="138"/>
                        </a:lnTo>
                        <a:lnTo>
                          <a:pt x="101" y="143"/>
                        </a:lnTo>
                        <a:lnTo>
                          <a:pt x="113" y="146"/>
                        </a:lnTo>
                        <a:lnTo>
                          <a:pt x="126" y="148"/>
                        </a:lnTo>
                        <a:lnTo>
                          <a:pt x="138" y="151"/>
                        </a:lnTo>
                        <a:lnTo>
                          <a:pt x="150"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8" name="直接连接符 336986">
                    <a:extLst>
                      <a:ext uri="{FF2B5EF4-FFF2-40B4-BE49-F238E27FC236}">
                        <a16:creationId xmlns:a16="http://schemas.microsoft.com/office/drawing/2014/main" id="{A496164F-AB7E-ACF2-C35A-198210ECE7C6}"/>
                      </a:ext>
                    </a:extLst>
                  </p:cNvPr>
                  <p:cNvSpPr>
                    <a:spLocks noChangeAspect="1"/>
                  </p:cNvSpPr>
                  <p:nvPr/>
                </p:nvSpPr>
                <p:spPr>
                  <a:xfrm>
                    <a:off x="2182" y="1789"/>
                    <a:ext cx="209"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9" name="直接连接符 336987">
                    <a:extLst>
                      <a:ext uri="{FF2B5EF4-FFF2-40B4-BE49-F238E27FC236}">
                        <a16:creationId xmlns:a16="http://schemas.microsoft.com/office/drawing/2014/main" id="{CEE3C3FB-D984-CBAB-B6C7-F35CF89B9587}"/>
                      </a:ext>
                    </a:extLst>
                  </p:cNvPr>
                  <p:cNvSpPr>
                    <a:spLocks noChangeAspect="1"/>
                  </p:cNvSpPr>
                  <p:nvPr/>
                </p:nvSpPr>
                <p:spPr>
                  <a:xfrm flipH="1">
                    <a:off x="2097" y="1826"/>
                    <a:ext cx="294"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0" name="直接连接符 336988">
                    <a:extLst>
                      <a:ext uri="{FF2B5EF4-FFF2-40B4-BE49-F238E27FC236}">
                        <a16:creationId xmlns:a16="http://schemas.microsoft.com/office/drawing/2014/main" id="{F645FB40-D04E-E8A9-8454-D14A62F70E83}"/>
                      </a:ext>
                    </a:extLst>
                  </p:cNvPr>
                  <p:cNvSpPr>
                    <a:spLocks noChangeAspect="1"/>
                  </p:cNvSpPr>
                  <p:nvPr/>
                </p:nvSpPr>
                <p:spPr>
                  <a:xfrm flipH="1">
                    <a:off x="2502" y="1928"/>
                    <a:ext cx="884"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1" name="直接连接符 336989">
                    <a:extLst>
                      <a:ext uri="{FF2B5EF4-FFF2-40B4-BE49-F238E27FC236}">
                        <a16:creationId xmlns:a16="http://schemas.microsoft.com/office/drawing/2014/main" id="{99AF9635-496A-26DA-5ABC-571AEC3B53FC}"/>
                      </a:ext>
                    </a:extLst>
                  </p:cNvPr>
                  <p:cNvSpPr>
                    <a:spLocks noChangeAspect="1"/>
                  </p:cNvSpPr>
                  <p:nvPr/>
                </p:nvSpPr>
                <p:spPr>
                  <a:xfrm flipH="1">
                    <a:off x="2456" y="1928"/>
                    <a:ext cx="46" cy="45"/>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2" name="直接连接符 336990">
                    <a:extLst>
                      <a:ext uri="{FF2B5EF4-FFF2-40B4-BE49-F238E27FC236}">
                        <a16:creationId xmlns:a16="http://schemas.microsoft.com/office/drawing/2014/main" id="{AF1BD4FD-7739-7FA7-682A-BA526EE970B0}"/>
                      </a:ext>
                    </a:extLst>
                  </p:cNvPr>
                  <p:cNvSpPr>
                    <a:spLocks noChangeAspect="1"/>
                  </p:cNvSpPr>
                  <p:nvPr/>
                </p:nvSpPr>
                <p:spPr>
                  <a:xfrm>
                    <a:off x="3386" y="1928"/>
                    <a:ext cx="47" cy="45"/>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3" name="直接连接符 336991">
                    <a:extLst>
                      <a:ext uri="{FF2B5EF4-FFF2-40B4-BE49-F238E27FC236}">
                        <a16:creationId xmlns:a16="http://schemas.microsoft.com/office/drawing/2014/main" id="{A57393DE-E785-3FF1-F665-E7C96098C349}"/>
                      </a:ext>
                    </a:extLst>
                  </p:cNvPr>
                  <p:cNvSpPr>
                    <a:spLocks noChangeAspect="1"/>
                  </p:cNvSpPr>
                  <p:nvPr/>
                </p:nvSpPr>
                <p:spPr>
                  <a:xfrm flipH="1">
                    <a:off x="2478" y="904"/>
                    <a:ext cx="69"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4" name="直接连接符 336992">
                    <a:extLst>
                      <a:ext uri="{FF2B5EF4-FFF2-40B4-BE49-F238E27FC236}">
                        <a16:creationId xmlns:a16="http://schemas.microsoft.com/office/drawing/2014/main" id="{3AB993A8-A5AA-D30C-88FF-41E9CFAE6D89}"/>
                      </a:ext>
                    </a:extLst>
                  </p:cNvPr>
                  <p:cNvSpPr>
                    <a:spLocks noChangeAspect="1"/>
                  </p:cNvSpPr>
                  <p:nvPr/>
                </p:nvSpPr>
                <p:spPr>
                  <a:xfrm flipH="1">
                    <a:off x="2456" y="904"/>
                    <a:ext cx="1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5" name="直接连接符 336993">
                    <a:extLst>
                      <a:ext uri="{FF2B5EF4-FFF2-40B4-BE49-F238E27FC236}">
                        <a16:creationId xmlns:a16="http://schemas.microsoft.com/office/drawing/2014/main" id="{9CC9870E-107D-5B64-1EED-D406A803884D}"/>
                      </a:ext>
                    </a:extLst>
                  </p:cNvPr>
                  <p:cNvSpPr>
                    <a:spLocks noChangeAspect="1"/>
                  </p:cNvSpPr>
                  <p:nvPr/>
                </p:nvSpPr>
                <p:spPr>
                  <a:xfrm flipH="1">
                    <a:off x="2375" y="904"/>
                    <a:ext cx="7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6" name="直接连接符 336994">
                    <a:extLst>
                      <a:ext uri="{FF2B5EF4-FFF2-40B4-BE49-F238E27FC236}">
                        <a16:creationId xmlns:a16="http://schemas.microsoft.com/office/drawing/2014/main" id="{7157A0D4-3896-54AD-D297-C90829598D43}"/>
                      </a:ext>
                    </a:extLst>
                  </p:cNvPr>
                  <p:cNvSpPr>
                    <a:spLocks noChangeAspect="1"/>
                  </p:cNvSpPr>
                  <p:nvPr/>
                </p:nvSpPr>
                <p:spPr>
                  <a:xfrm flipH="1">
                    <a:off x="2352" y="904"/>
                    <a:ext cx="1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7" name="直接连接符 336995">
                    <a:extLst>
                      <a:ext uri="{FF2B5EF4-FFF2-40B4-BE49-F238E27FC236}">
                        <a16:creationId xmlns:a16="http://schemas.microsoft.com/office/drawing/2014/main" id="{BD9BDCEE-BE3F-188A-DD22-C532D37D090C}"/>
                      </a:ext>
                    </a:extLst>
                  </p:cNvPr>
                  <p:cNvSpPr>
                    <a:spLocks noChangeAspect="1"/>
                  </p:cNvSpPr>
                  <p:nvPr/>
                </p:nvSpPr>
                <p:spPr>
                  <a:xfrm flipH="1">
                    <a:off x="2273" y="903"/>
                    <a:ext cx="6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8" name="直接连接符 336996">
                    <a:extLst>
                      <a:ext uri="{FF2B5EF4-FFF2-40B4-BE49-F238E27FC236}">
                        <a16:creationId xmlns:a16="http://schemas.microsoft.com/office/drawing/2014/main" id="{A8D5B76A-4D24-0058-5A15-934DC99B81A0}"/>
                      </a:ext>
                    </a:extLst>
                  </p:cNvPr>
                  <p:cNvSpPr>
                    <a:spLocks noChangeAspect="1"/>
                  </p:cNvSpPr>
                  <p:nvPr/>
                </p:nvSpPr>
                <p:spPr>
                  <a:xfrm flipH="1">
                    <a:off x="2250" y="903"/>
                    <a:ext cx="1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9" name="直接连接符 336997">
                    <a:extLst>
                      <a:ext uri="{FF2B5EF4-FFF2-40B4-BE49-F238E27FC236}">
                        <a16:creationId xmlns:a16="http://schemas.microsoft.com/office/drawing/2014/main" id="{AB3F1FE9-2604-1C0A-8D50-29F90BEC1767}"/>
                      </a:ext>
                    </a:extLst>
                  </p:cNvPr>
                  <p:cNvSpPr>
                    <a:spLocks noChangeAspect="1"/>
                  </p:cNvSpPr>
                  <p:nvPr/>
                </p:nvSpPr>
                <p:spPr>
                  <a:xfrm flipH="1" flipV="1">
                    <a:off x="2169" y="903"/>
                    <a:ext cx="6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0" name="直接连接符 336998">
                    <a:extLst>
                      <a:ext uri="{FF2B5EF4-FFF2-40B4-BE49-F238E27FC236}">
                        <a16:creationId xmlns:a16="http://schemas.microsoft.com/office/drawing/2014/main" id="{E6D0FFF7-9C14-6983-860E-FDA84B830E78}"/>
                      </a:ext>
                    </a:extLst>
                  </p:cNvPr>
                  <p:cNvSpPr>
                    <a:spLocks noChangeAspect="1"/>
                  </p:cNvSpPr>
                  <p:nvPr/>
                </p:nvSpPr>
                <p:spPr>
                  <a:xfrm flipH="1">
                    <a:off x="2146" y="903"/>
                    <a:ext cx="1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1" name="直接连接符 336999">
                    <a:extLst>
                      <a:ext uri="{FF2B5EF4-FFF2-40B4-BE49-F238E27FC236}">
                        <a16:creationId xmlns:a16="http://schemas.microsoft.com/office/drawing/2014/main" id="{2B5041FA-E283-2119-B4BB-88297DA36A87}"/>
                      </a:ext>
                    </a:extLst>
                  </p:cNvPr>
                  <p:cNvSpPr>
                    <a:spLocks noChangeAspect="1"/>
                  </p:cNvSpPr>
                  <p:nvPr/>
                </p:nvSpPr>
                <p:spPr>
                  <a:xfrm flipH="1" flipV="1">
                    <a:off x="2065" y="903"/>
                    <a:ext cx="6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2" name="直接连接符 337000">
                    <a:extLst>
                      <a:ext uri="{FF2B5EF4-FFF2-40B4-BE49-F238E27FC236}">
                        <a16:creationId xmlns:a16="http://schemas.microsoft.com/office/drawing/2014/main" id="{02842257-BE3D-9EC7-9597-48720EBDEDE4}"/>
                      </a:ext>
                    </a:extLst>
                  </p:cNvPr>
                  <p:cNvSpPr>
                    <a:spLocks noChangeAspect="1"/>
                  </p:cNvSpPr>
                  <p:nvPr/>
                </p:nvSpPr>
                <p:spPr>
                  <a:xfrm flipH="1">
                    <a:off x="2042" y="903"/>
                    <a:ext cx="1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3" name="直接连接符 337001">
                    <a:extLst>
                      <a:ext uri="{FF2B5EF4-FFF2-40B4-BE49-F238E27FC236}">
                        <a16:creationId xmlns:a16="http://schemas.microsoft.com/office/drawing/2014/main" id="{D42C1B0D-B98D-71EA-44F9-61A86A2BCAF5}"/>
                      </a:ext>
                    </a:extLst>
                  </p:cNvPr>
                  <p:cNvSpPr>
                    <a:spLocks noChangeAspect="1"/>
                  </p:cNvSpPr>
                  <p:nvPr/>
                </p:nvSpPr>
                <p:spPr>
                  <a:xfrm flipH="1" flipV="1">
                    <a:off x="1962" y="903"/>
                    <a:ext cx="6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4" name="直接连接符 337002">
                    <a:extLst>
                      <a:ext uri="{FF2B5EF4-FFF2-40B4-BE49-F238E27FC236}">
                        <a16:creationId xmlns:a16="http://schemas.microsoft.com/office/drawing/2014/main" id="{570C1451-309A-8BCE-F3C4-0DF241E30F43}"/>
                      </a:ext>
                    </a:extLst>
                  </p:cNvPr>
                  <p:cNvSpPr>
                    <a:spLocks noChangeAspect="1"/>
                  </p:cNvSpPr>
                  <p:nvPr/>
                </p:nvSpPr>
                <p:spPr>
                  <a:xfrm flipH="1">
                    <a:off x="2023" y="794"/>
                    <a:ext cx="147"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5" name="直接连接符 337003">
                    <a:extLst>
                      <a:ext uri="{FF2B5EF4-FFF2-40B4-BE49-F238E27FC236}">
                        <a16:creationId xmlns:a16="http://schemas.microsoft.com/office/drawing/2014/main" id="{B1D0A984-FEA2-7029-4F1A-F1C1B848CFB9}"/>
                      </a:ext>
                    </a:extLst>
                  </p:cNvPr>
                  <p:cNvSpPr>
                    <a:spLocks noChangeAspect="1"/>
                  </p:cNvSpPr>
                  <p:nvPr/>
                </p:nvSpPr>
                <p:spPr>
                  <a:xfrm flipH="1">
                    <a:off x="2023" y="1016"/>
                    <a:ext cx="147"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6" name="直接连接符 337004">
                    <a:extLst>
                      <a:ext uri="{FF2B5EF4-FFF2-40B4-BE49-F238E27FC236}">
                        <a16:creationId xmlns:a16="http://schemas.microsoft.com/office/drawing/2014/main" id="{F0A74B5D-A63F-11ED-B6C3-C4F410FCC2CD}"/>
                      </a:ext>
                    </a:extLst>
                  </p:cNvPr>
                  <p:cNvSpPr>
                    <a:spLocks noChangeAspect="1"/>
                  </p:cNvSpPr>
                  <p:nvPr/>
                </p:nvSpPr>
                <p:spPr>
                  <a:xfrm>
                    <a:off x="2170" y="794"/>
                    <a:ext cx="1" cy="22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7" name="直接连接符 337005">
                    <a:extLst>
                      <a:ext uri="{FF2B5EF4-FFF2-40B4-BE49-F238E27FC236}">
                        <a16:creationId xmlns:a16="http://schemas.microsoft.com/office/drawing/2014/main" id="{0ED12648-B7F6-9450-0AD5-99E817C0383F}"/>
                      </a:ext>
                    </a:extLst>
                  </p:cNvPr>
                  <p:cNvSpPr>
                    <a:spLocks noChangeAspect="1"/>
                  </p:cNvSpPr>
                  <p:nvPr/>
                </p:nvSpPr>
                <p:spPr>
                  <a:xfrm flipH="1">
                    <a:off x="2170" y="832"/>
                    <a:ext cx="202"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8" name="直接连接符 337006">
                    <a:extLst>
                      <a:ext uri="{FF2B5EF4-FFF2-40B4-BE49-F238E27FC236}">
                        <a16:creationId xmlns:a16="http://schemas.microsoft.com/office/drawing/2014/main" id="{74F2D807-D541-B5AB-59F5-5F8A7CF657C8}"/>
                      </a:ext>
                    </a:extLst>
                  </p:cNvPr>
                  <p:cNvSpPr>
                    <a:spLocks noChangeAspect="1"/>
                  </p:cNvSpPr>
                  <p:nvPr/>
                </p:nvSpPr>
                <p:spPr>
                  <a:xfrm flipH="1">
                    <a:off x="2170" y="976"/>
                    <a:ext cx="202"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9" name="直接连接符 337007">
                    <a:extLst>
                      <a:ext uri="{FF2B5EF4-FFF2-40B4-BE49-F238E27FC236}">
                        <a16:creationId xmlns:a16="http://schemas.microsoft.com/office/drawing/2014/main" id="{1DB1FBCF-650A-BDD1-C474-AA6B2AB6CF4D}"/>
                      </a:ext>
                    </a:extLst>
                  </p:cNvPr>
                  <p:cNvSpPr>
                    <a:spLocks noChangeAspect="1"/>
                  </p:cNvSpPr>
                  <p:nvPr/>
                </p:nvSpPr>
                <p:spPr>
                  <a:xfrm>
                    <a:off x="2372" y="977"/>
                    <a:ext cx="1" cy="259"/>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0" name="直接连接符 337008">
                    <a:extLst>
                      <a:ext uri="{FF2B5EF4-FFF2-40B4-BE49-F238E27FC236}">
                        <a16:creationId xmlns:a16="http://schemas.microsoft.com/office/drawing/2014/main" id="{2B87249A-5413-0134-EB65-2E30B79BD6F5}"/>
                      </a:ext>
                    </a:extLst>
                  </p:cNvPr>
                  <p:cNvSpPr>
                    <a:spLocks noChangeAspect="1"/>
                  </p:cNvSpPr>
                  <p:nvPr/>
                </p:nvSpPr>
                <p:spPr>
                  <a:xfrm>
                    <a:off x="2262" y="619"/>
                    <a:ext cx="2" cy="128"/>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1" name="直接连接符 337009">
                    <a:extLst>
                      <a:ext uri="{FF2B5EF4-FFF2-40B4-BE49-F238E27FC236}">
                        <a16:creationId xmlns:a16="http://schemas.microsoft.com/office/drawing/2014/main" id="{EE9B37A3-7BBE-94BD-1733-335C86EFC436}"/>
                      </a:ext>
                    </a:extLst>
                  </p:cNvPr>
                  <p:cNvSpPr>
                    <a:spLocks noChangeAspect="1"/>
                  </p:cNvSpPr>
                  <p:nvPr/>
                </p:nvSpPr>
                <p:spPr>
                  <a:xfrm>
                    <a:off x="2300" y="642"/>
                    <a:ext cx="1" cy="8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2" name="直接连接符 337010">
                    <a:extLst>
                      <a:ext uri="{FF2B5EF4-FFF2-40B4-BE49-F238E27FC236}">
                        <a16:creationId xmlns:a16="http://schemas.microsoft.com/office/drawing/2014/main" id="{A4579D79-397F-CD08-43FA-C704DF919E30}"/>
                      </a:ext>
                    </a:extLst>
                  </p:cNvPr>
                  <p:cNvSpPr>
                    <a:spLocks noChangeAspect="1"/>
                  </p:cNvSpPr>
                  <p:nvPr/>
                </p:nvSpPr>
                <p:spPr>
                  <a:xfrm flipH="1">
                    <a:off x="2023" y="642"/>
                    <a:ext cx="277" cy="3"/>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3" name="直接连接符 337011">
                    <a:extLst>
                      <a:ext uri="{FF2B5EF4-FFF2-40B4-BE49-F238E27FC236}">
                        <a16:creationId xmlns:a16="http://schemas.microsoft.com/office/drawing/2014/main" id="{065EE03C-3D6E-9D9C-12F0-4E03696EE788}"/>
                      </a:ext>
                    </a:extLst>
                  </p:cNvPr>
                  <p:cNvSpPr>
                    <a:spLocks noChangeAspect="1"/>
                  </p:cNvSpPr>
                  <p:nvPr/>
                </p:nvSpPr>
                <p:spPr>
                  <a:xfrm flipH="1">
                    <a:off x="2023" y="724"/>
                    <a:ext cx="277"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4" name="直接连接符 337012">
                    <a:extLst>
                      <a:ext uri="{FF2B5EF4-FFF2-40B4-BE49-F238E27FC236}">
                        <a16:creationId xmlns:a16="http://schemas.microsoft.com/office/drawing/2014/main" id="{DC4074A8-E203-5F47-ED50-065586B97DD9}"/>
                      </a:ext>
                    </a:extLst>
                  </p:cNvPr>
                  <p:cNvSpPr>
                    <a:spLocks noChangeAspect="1"/>
                  </p:cNvSpPr>
                  <p:nvPr/>
                </p:nvSpPr>
                <p:spPr>
                  <a:xfrm flipH="1">
                    <a:off x="2023" y="619"/>
                    <a:ext cx="239"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5" name="直接连接符 337013">
                    <a:extLst>
                      <a:ext uri="{FF2B5EF4-FFF2-40B4-BE49-F238E27FC236}">
                        <a16:creationId xmlns:a16="http://schemas.microsoft.com/office/drawing/2014/main" id="{DA7749DE-0C41-F2A9-98DD-C9FDC8180E47}"/>
                      </a:ext>
                    </a:extLst>
                  </p:cNvPr>
                  <p:cNvSpPr>
                    <a:spLocks noChangeAspect="1"/>
                  </p:cNvSpPr>
                  <p:nvPr/>
                </p:nvSpPr>
                <p:spPr>
                  <a:xfrm flipH="1">
                    <a:off x="2023" y="747"/>
                    <a:ext cx="239" cy="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6" name="直接连接符 337014">
                    <a:extLst>
                      <a:ext uri="{FF2B5EF4-FFF2-40B4-BE49-F238E27FC236}">
                        <a16:creationId xmlns:a16="http://schemas.microsoft.com/office/drawing/2014/main" id="{476D1567-A603-84D9-BFEE-E6D2465D2063}"/>
                      </a:ext>
                    </a:extLst>
                  </p:cNvPr>
                  <p:cNvSpPr>
                    <a:spLocks noChangeAspect="1"/>
                  </p:cNvSpPr>
                  <p:nvPr/>
                </p:nvSpPr>
                <p:spPr>
                  <a:xfrm flipV="1">
                    <a:off x="2300" y="683"/>
                    <a:ext cx="22" cy="4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7" name="直接连接符 337015">
                    <a:extLst>
                      <a:ext uri="{FF2B5EF4-FFF2-40B4-BE49-F238E27FC236}">
                        <a16:creationId xmlns:a16="http://schemas.microsoft.com/office/drawing/2014/main" id="{146284F4-8820-4837-7804-B808F26AF54A}"/>
                      </a:ext>
                    </a:extLst>
                  </p:cNvPr>
                  <p:cNvSpPr>
                    <a:spLocks noChangeAspect="1"/>
                  </p:cNvSpPr>
                  <p:nvPr/>
                </p:nvSpPr>
                <p:spPr>
                  <a:xfrm>
                    <a:off x="2300" y="642"/>
                    <a:ext cx="22" cy="4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8" name="直接连接符 337016">
                    <a:extLst>
                      <a:ext uri="{FF2B5EF4-FFF2-40B4-BE49-F238E27FC236}">
                        <a16:creationId xmlns:a16="http://schemas.microsoft.com/office/drawing/2014/main" id="{FABB28FB-7052-50D4-BFA4-43250E302CA3}"/>
                      </a:ext>
                    </a:extLst>
                  </p:cNvPr>
                  <p:cNvSpPr>
                    <a:spLocks noChangeAspect="1"/>
                  </p:cNvSpPr>
                  <p:nvPr/>
                </p:nvSpPr>
                <p:spPr>
                  <a:xfrm flipH="1">
                    <a:off x="2023" y="1060"/>
                    <a:ext cx="239"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9" name="直接连接符 337017">
                    <a:extLst>
                      <a:ext uri="{FF2B5EF4-FFF2-40B4-BE49-F238E27FC236}">
                        <a16:creationId xmlns:a16="http://schemas.microsoft.com/office/drawing/2014/main" id="{F6AE5BB3-A0EB-9A90-5690-F336851255C4}"/>
                      </a:ext>
                    </a:extLst>
                  </p:cNvPr>
                  <p:cNvSpPr>
                    <a:spLocks noChangeAspect="1"/>
                  </p:cNvSpPr>
                  <p:nvPr/>
                </p:nvSpPr>
                <p:spPr>
                  <a:xfrm flipH="1">
                    <a:off x="2023" y="1085"/>
                    <a:ext cx="277"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0" name="直接连接符 337018">
                    <a:extLst>
                      <a:ext uri="{FF2B5EF4-FFF2-40B4-BE49-F238E27FC236}">
                        <a16:creationId xmlns:a16="http://schemas.microsoft.com/office/drawing/2014/main" id="{89C24664-5D76-CC76-C5D9-A4E38B7A8948}"/>
                      </a:ext>
                    </a:extLst>
                  </p:cNvPr>
                  <p:cNvSpPr>
                    <a:spLocks noChangeAspect="1"/>
                  </p:cNvSpPr>
                  <p:nvPr/>
                </p:nvSpPr>
                <p:spPr>
                  <a:xfrm>
                    <a:off x="2262" y="1060"/>
                    <a:ext cx="2" cy="130"/>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1" name="直接连接符 337019">
                    <a:extLst>
                      <a:ext uri="{FF2B5EF4-FFF2-40B4-BE49-F238E27FC236}">
                        <a16:creationId xmlns:a16="http://schemas.microsoft.com/office/drawing/2014/main" id="{133FC2C2-05B7-6562-29DF-C96DA772DAC6}"/>
                      </a:ext>
                    </a:extLst>
                  </p:cNvPr>
                  <p:cNvSpPr>
                    <a:spLocks noChangeAspect="1"/>
                  </p:cNvSpPr>
                  <p:nvPr/>
                </p:nvSpPr>
                <p:spPr>
                  <a:xfrm>
                    <a:off x="2300" y="1085"/>
                    <a:ext cx="22" cy="4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2" name="直接连接符 337020">
                    <a:extLst>
                      <a:ext uri="{FF2B5EF4-FFF2-40B4-BE49-F238E27FC236}">
                        <a16:creationId xmlns:a16="http://schemas.microsoft.com/office/drawing/2014/main" id="{44B33AD8-3023-79C6-164A-CCB5AA4929DC}"/>
                      </a:ext>
                    </a:extLst>
                  </p:cNvPr>
                  <p:cNvSpPr>
                    <a:spLocks noChangeAspect="1"/>
                  </p:cNvSpPr>
                  <p:nvPr/>
                </p:nvSpPr>
                <p:spPr>
                  <a:xfrm flipV="1">
                    <a:off x="2300" y="1126"/>
                    <a:ext cx="22" cy="39"/>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3" name="直接连接符 337021">
                    <a:extLst>
                      <a:ext uri="{FF2B5EF4-FFF2-40B4-BE49-F238E27FC236}">
                        <a16:creationId xmlns:a16="http://schemas.microsoft.com/office/drawing/2014/main" id="{264089F0-16BB-F4AE-18CB-7DD5DCFEEFBC}"/>
                      </a:ext>
                    </a:extLst>
                  </p:cNvPr>
                  <p:cNvSpPr>
                    <a:spLocks noChangeAspect="1"/>
                  </p:cNvSpPr>
                  <p:nvPr/>
                </p:nvSpPr>
                <p:spPr>
                  <a:xfrm flipH="1">
                    <a:off x="2023" y="1165"/>
                    <a:ext cx="277"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4" name="直接连接符 337022">
                    <a:extLst>
                      <a:ext uri="{FF2B5EF4-FFF2-40B4-BE49-F238E27FC236}">
                        <a16:creationId xmlns:a16="http://schemas.microsoft.com/office/drawing/2014/main" id="{770D4B42-B1E4-584E-0A81-E278D2CC2718}"/>
                      </a:ext>
                    </a:extLst>
                  </p:cNvPr>
                  <p:cNvSpPr>
                    <a:spLocks noChangeAspect="1"/>
                  </p:cNvSpPr>
                  <p:nvPr/>
                </p:nvSpPr>
                <p:spPr>
                  <a:xfrm flipH="1">
                    <a:off x="2023" y="1190"/>
                    <a:ext cx="239"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5" name="直接连接符 337023">
                    <a:extLst>
                      <a:ext uri="{FF2B5EF4-FFF2-40B4-BE49-F238E27FC236}">
                        <a16:creationId xmlns:a16="http://schemas.microsoft.com/office/drawing/2014/main" id="{F62A7013-6783-9CDF-0934-9AF099027170}"/>
                      </a:ext>
                    </a:extLst>
                  </p:cNvPr>
                  <p:cNvSpPr>
                    <a:spLocks noChangeAspect="1"/>
                  </p:cNvSpPr>
                  <p:nvPr/>
                </p:nvSpPr>
                <p:spPr>
                  <a:xfrm>
                    <a:off x="2300" y="1085"/>
                    <a:ext cx="1" cy="80"/>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6" name="直接连接符 337024">
                    <a:extLst>
                      <a:ext uri="{FF2B5EF4-FFF2-40B4-BE49-F238E27FC236}">
                        <a16:creationId xmlns:a16="http://schemas.microsoft.com/office/drawing/2014/main" id="{38D469D6-378C-CB31-A95C-A726C7EB8C42}"/>
                      </a:ext>
                    </a:extLst>
                  </p:cNvPr>
                  <p:cNvSpPr>
                    <a:spLocks noChangeAspect="1"/>
                  </p:cNvSpPr>
                  <p:nvPr/>
                </p:nvSpPr>
                <p:spPr>
                  <a:xfrm>
                    <a:off x="3284" y="499"/>
                    <a:ext cx="1" cy="29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7" name="直接连接符 337025">
                    <a:extLst>
                      <a:ext uri="{FF2B5EF4-FFF2-40B4-BE49-F238E27FC236}">
                        <a16:creationId xmlns:a16="http://schemas.microsoft.com/office/drawing/2014/main" id="{1CB4017F-3A71-5837-0264-EB840B1F1A73}"/>
                      </a:ext>
                    </a:extLst>
                  </p:cNvPr>
                  <p:cNvSpPr>
                    <a:spLocks noChangeAspect="1"/>
                  </p:cNvSpPr>
                  <p:nvPr/>
                </p:nvSpPr>
                <p:spPr>
                  <a:xfrm>
                    <a:off x="3414" y="499"/>
                    <a:ext cx="1" cy="29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8" name="直接连接符 337026">
                    <a:extLst>
                      <a:ext uri="{FF2B5EF4-FFF2-40B4-BE49-F238E27FC236}">
                        <a16:creationId xmlns:a16="http://schemas.microsoft.com/office/drawing/2014/main" id="{00159475-5B07-98D0-6278-BAC9DF48B98A}"/>
                      </a:ext>
                    </a:extLst>
                  </p:cNvPr>
                  <p:cNvSpPr>
                    <a:spLocks noChangeAspect="1"/>
                  </p:cNvSpPr>
                  <p:nvPr/>
                </p:nvSpPr>
                <p:spPr>
                  <a:xfrm>
                    <a:off x="3701" y="1789"/>
                    <a:ext cx="1" cy="3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9" name="直接连接符 337027">
                    <a:extLst>
                      <a:ext uri="{FF2B5EF4-FFF2-40B4-BE49-F238E27FC236}">
                        <a16:creationId xmlns:a16="http://schemas.microsoft.com/office/drawing/2014/main" id="{415F40B1-4A90-861F-2C2E-E91840F26574}"/>
                      </a:ext>
                    </a:extLst>
                  </p:cNvPr>
                  <p:cNvSpPr>
                    <a:spLocks noChangeAspect="1"/>
                  </p:cNvSpPr>
                  <p:nvPr/>
                </p:nvSpPr>
                <p:spPr>
                  <a:xfrm>
                    <a:off x="2182" y="1789"/>
                    <a:ext cx="1" cy="3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0" name="直接连接符 337028">
                    <a:extLst>
                      <a:ext uri="{FF2B5EF4-FFF2-40B4-BE49-F238E27FC236}">
                        <a16:creationId xmlns:a16="http://schemas.microsoft.com/office/drawing/2014/main" id="{768EC1A8-0FCA-BED3-0BD2-DFADC0E748D3}"/>
                      </a:ext>
                    </a:extLst>
                  </p:cNvPr>
                  <p:cNvSpPr>
                    <a:spLocks noChangeAspect="1"/>
                  </p:cNvSpPr>
                  <p:nvPr/>
                </p:nvSpPr>
                <p:spPr>
                  <a:xfrm flipH="1">
                    <a:off x="2355" y="683"/>
                    <a:ext cx="3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1" name="直接连接符 337029">
                    <a:extLst>
                      <a:ext uri="{FF2B5EF4-FFF2-40B4-BE49-F238E27FC236}">
                        <a16:creationId xmlns:a16="http://schemas.microsoft.com/office/drawing/2014/main" id="{7BDC6036-F809-3CCA-AB2E-E46FD3A31116}"/>
                      </a:ext>
                    </a:extLst>
                  </p:cNvPr>
                  <p:cNvSpPr>
                    <a:spLocks noChangeAspect="1"/>
                  </p:cNvSpPr>
                  <p:nvPr/>
                </p:nvSpPr>
                <p:spPr>
                  <a:xfrm flipH="1">
                    <a:off x="2331" y="683"/>
                    <a:ext cx="1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2" name="直接连接符 337030">
                    <a:extLst>
                      <a:ext uri="{FF2B5EF4-FFF2-40B4-BE49-F238E27FC236}">
                        <a16:creationId xmlns:a16="http://schemas.microsoft.com/office/drawing/2014/main" id="{08430A47-6E05-3956-464D-F35F5CB8FEFA}"/>
                      </a:ext>
                    </a:extLst>
                  </p:cNvPr>
                  <p:cNvSpPr>
                    <a:spLocks noChangeAspect="1"/>
                  </p:cNvSpPr>
                  <p:nvPr/>
                </p:nvSpPr>
                <p:spPr>
                  <a:xfrm flipH="1">
                    <a:off x="2251" y="683"/>
                    <a:ext cx="69"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3" name="直接连接符 337031">
                    <a:extLst>
                      <a:ext uri="{FF2B5EF4-FFF2-40B4-BE49-F238E27FC236}">
                        <a16:creationId xmlns:a16="http://schemas.microsoft.com/office/drawing/2014/main" id="{95627602-42E8-909D-DBAA-D0561E0C8CA1}"/>
                      </a:ext>
                    </a:extLst>
                  </p:cNvPr>
                  <p:cNvSpPr>
                    <a:spLocks noChangeAspect="1"/>
                  </p:cNvSpPr>
                  <p:nvPr/>
                </p:nvSpPr>
                <p:spPr>
                  <a:xfrm flipH="1">
                    <a:off x="2229" y="683"/>
                    <a:ext cx="1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4" name="直接连接符 337032">
                    <a:extLst>
                      <a:ext uri="{FF2B5EF4-FFF2-40B4-BE49-F238E27FC236}">
                        <a16:creationId xmlns:a16="http://schemas.microsoft.com/office/drawing/2014/main" id="{6561E9FE-A038-A666-0FB7-86F073AF1F59}"/>
                      </a:ext>
                    </a:extLst>
                  </p:cNvPr>
                  <p:cNvSpPr>
                    <a:spLocks noChangeAspect="1"/>
                  </p:cNvSpPr>
                  <p:nvPr/>
                </p:nvSpPr>
                <p:spPr>
                  <a:xfrm flipH="1">
                    <a:off x="2148" y="683"/>
                    <a:ext cx="6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5" name="直接连接符 337033">
                    <a:extLst>
                      <a:ext uri="{FF2B5EF4-FFF2-40B4-BE49-F238E27FC236}">
                        <a16:creationId xmlns:a16="http://schemas.microsoft.com/office/drawing/2014/main" id="{0F34EBF3-AECF-06C2-58EA-F77BA783D01B}"/>
                      </a:ext>
                    </a:extLst>
                  </p:cNvPr>
                  <p:cNvSpPr>
                    <a:spLocks noChangeAspect="1"/>
                  </p:cNvSpPr>
                  <p:nvPr/>
                </p:nvSpPr>
                <p:spPr>
                  <a:xfrm flipH="1">
                    <a:off x="2125" y="683"/>
                    <a:ext cx="1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6" name="直接连接符 337034">
                    <a:extLst>
                      <a:ext uri="{FF2B5EF4-FFF2-40B4-BE49-F238E27FC236}">
                        <a16:creationId xmlns:a16="http://schemas.microsoft.com/office/drawing/2014/main" id="{032CB7C9-75E8-E1E8-2312-6634A274938C}"/>
                      </a:ext>
                    </a:extLst>
                  </p:cNvPr>
                  <p:cNvSpPr>
                    <a:spLocks noChangeAspect="1"/>
                  </p:cNvSpPr>
                  <p:nvPr/>
                </p:nvSpPr>
                <p:spPr>
                  <a:xfrm flipH="1">
                    <a:off x="2044" y="683"/>
                    <a:ext cx="6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7" name="直接连接符 337035">
                    <a:extLst>
                      <a:ext uri="{FF2B5EF4-FFF2-40B4-BE49-F238E27FC236}">
                        <a16:creationId xmlns:a16="http://schemas.microsoft.com/office/drawing/2014/main" id="{424F15AE-5FAF-B216-F32F-71BAD4A0D1E3}"/>
                      </a:ext>
                    </a:extLst>
                  </p:cNvPr>
                  <p:cNvSpPr>
                    <a:spLocks noChangeAspect="1"/>
                  </p:cNvSpPr>
                  <p:nvPr/>
                </p:nvSpPr>
                <p:spPr>
                  <a:xfrm flipH="1">
                    <a:off x="2021" y="683"/>
                    <a:ext cx="1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8" name="直接连接符 337036">
                    <a:extLst>
                      <a:ext uri="{FF2B5EF4-FFF2-40B4-BE49-F238E27FC236}">
                        <a16:creationId xmlns:a16="http://schemas.microsoft.com/office/drawing/2014/main" id="{58E5D8ED-9F0A-D0D4-B03D-154916729700}"/>
                      </a:ext>
                    </a:extLst>
                  </p:cNvPr>
                  <p:cNvSpPr>
                    <a:spLocks noChangeAspect="1"/>
                  </p:cNvSpPr>
                  <p:nvPr/>
                </p:nvSpPr>
                <p:spPr>
                  <a:xfrm flipH="1">
                    <a:off x="1971" y="683"/>
                    <a:ext cx="39"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9" name="直接连接符 337037">
                    <a:extLst>
                      <a:ext uri="{FF2B5EF4-FFF2-40B4-BE49-F238E27FC236}">
                        <a16:creationId xmlns:a16="http://schemas.microsoft.com/office/drawing/2014/main" id="{5AFCA4F8-7A3E-D117-65D9-E5D89BF8752A}"/>
                      </a:ext>
                    </a:extLst>
                  </p:cNvPr>
                  <p:cNvSpPr>
                    <a:spLocks noChangeAspect="1"/>
                  </p:cNvSpPr>
                  <p:nvPr/>
                </p:nvSpPr>
                <p:spPr>
                  <a:xfrm flipH="1">
                    <a:off x="2413" y="1499"/>
                    <a:ext cx="63" cy="2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0" name="直接连接符 337038">
                    <a:extLst>
                      <a:ext uri="{FF2B5EF4-FFF2-40B4-BE49-F238E27FC236}">
                        <a16:creationId xmlns:a16="http://schemas.microsoft.com/office/drawing/2014/main" id="{FA9AFFFE-204B-7519-F3C9-2E19E912E3C1}"/>
                      </a:ext>
                    </a:extLst>
                  </p:cNvPr>
                  <p:cNvSpPr>
                    <a:spLocks noChangeAspect="1"/>
                  </p:cNvSpPr>
                  <p:nvPr/>
                </p:nvSpPr>
                <p:spPr>
                  <a:xfrm flipH="1">
                    <a:off x="2391" y="1526"/>
                    <a:ext cx="10"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1" name="直接连接符 337039">
                    <a:extLst>
                      <a:ext uri="{FF2B5EF4-FFF2-40B4-BE49-F238E27FC236}">
                        <a16:creationId xmlns:a16="http://schemas.microsoft.com/office/drawing/2014/main" id="{9D804B4F-43E2-A2AE-9343-86A4E55DA4A8}"/>
                      </a:ext>
                    </a:extLst>
                  </p:cNvPr>
                  <p:cNvSpPr>
                    <a:spLocks noChangeAspect="1"/>
                  </p:cNvSpPr>
                  <p:nvPr/>
                </p:nvSpPr>
                <p:spPr>
                  <a:xfrm flipH="1">
                    <a:off x="2326" y="1536"/>
                    <a:ext cx="54" cy="1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2" name="直接连接符 337040">
                    <a:extLst>
                      <a:ext uri="{FF2B5EF4-FFF2-40B4-BE49-F238E27FC236}">
                        <a16:creationId xmlns:a16="http://schemas.microsoft.com/office/drawing/2014/main" id="{7FF846D1-E717-1D1E-38F0-9615C89853B0}"/>
                      </a:ext>
                    </a:extLst>
                  </p:cNvPr>
                  <p:cNvSpPr>
                    <a:spLocks noChangeAspect="1"/>
                  </p:cNvSpPr>
                  <p:nvPr/>
                </p:nvSpPr>
                <p:spPr>
                  <a:xfrm flipH="1">
                    <a:off x="2303" y="1558"/>
                    <a:ext cx="11"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3" name="直接连接符 337041">
                    <a:extLst>
                      <a:ext uri="{FF2B5EF4-FFF2-40B4-BE49-F238E27FC236}">
                        <a16:creationId xmlns:a16="http://schemas.microsoft.com/office/drawing/2014/main" id="{ED8E94A8-361C-7084-DF1C-70639327B533}"/>
                      </a:ext>
                    </a:extLst>
                  </p:cNvPr>
                  <p:cNvSpPr>
                    <a:spLocks noChangeAspect="1"/>
                  </p:cNvSpPr>
                  <p:nvPr/>
                </p:nvSpPr>
                <p:spPr>
                  <a:xfrm flipH="1">
                    <a:off x="2237" y="1567"/>
                    <a:ext cx="55" cy="1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4" name="直接连接符 337042">
                    <a:extLst>
                      <a:ext uri="{FF2B5EF4-FFF2-40B4-BE49-F238E27FC236}">
                        <a16:creationId xmlns:a16="http://schemas.microsoft.com/office/drawing/2014/main" id="{E88C21A9-A5ED-5DCC-EC28-D5999DC3B22A}"/>
                      </a:ext>
                    </a:extLst>
                  </p:cNvPr>
                  <p:cNvSpPr>
                    <a:spLocks noChangeAspect="1"/>
                  </p:cNvSpPr>
                  <p:nvPr/>
                </p:nvSpPr>
                <p:spPr>
                  <a:xfrm flipH="1">
                    <a:off x="2215" y="1590"/>
                    <a:ext cx="11"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5" name="直接连接符 337043">
                    <a:extLst>
                      <a:ext uri="{FF2B5EF4-FFF2-40B4-BE49-F238E27FC236}">
                        <a16:creationId xmlns:a16="http://schemas.microsoft.com/office/drawing/2014/main" id="{45A795F1-A62D-193D-FAFE-8460FE41B477}"/>
                      </a:ext>
                    </a:extLst>
                  </p:cNvPr>
                  <p:cNvSpPr>
                    <a:spLocks noChangeAspect="1"/>
                  </p:cNvSpPr>
                  <p:nvPr/>
                </p:nvSpPr>
                <p:spPr>
                  <a:xfrm flipH="1">
                    <a:off x="2139" y="1599"/>
                    <a:ext cx="65" cy="23"/>
                  </a:xfrm>
                  <a:prstGeom prst="line">
                    <a:avLst/>
                  </a:prstGeom>
                  <a:ln w="3175"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6" name="直接连接符 337044">
                    <a:extLst>
                      <a:ext uri="{FF2B5EF4-FFF2-40B4-BE49-F238E27FC236}">
                        <a16:creationId xmlns:a16="http://schemas.microsoft.com/office/drawing/2014/main" id="{4E44B585-09A9-AE51-556A-8E54128BE26B}"/>
                      </a:ext>
                    </a:extLst>
                  </p:cNvPr>
                  <p:cNvSpPr>
                    <a:spLocks noChangeAspect="1"/>
                  </p:cNvSpPr>
                  <p:nvPr/>
                </p:nvSpPr>
                <p:spPr>
                  <a:xfrm flipH="1">
                    <a:off x="2236" y="1606"/>
                    <a:ext cx="105" cy="3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7" name="直接连接符 337045">
                    <a:extLst>
                      <a:ext uri="{FF2B5EF4-FFF2-40B4-BE49-F238E27FC236}">
                        <a16:creationId xmlns:a16="http://schemas.microsoft.com/office/drawing/2014/main" id="{24C575F0-1A46-1FAA-3EFE-7E2B3CDED892}"/>
                      </a:ext>
                    </a:extLst>
                  </p:cNvPr>
                  <p:cNvSpPr>
                    <a:spLocks noChangeAspect="1"/>
                  </p:cNvSpPr>
                  <p:nvPr/>
                </p:nvSpPr>
                <p:spPr>
                  <a:xfrm>
                    <a:off x="2176" y="1585"/>
                    <a:ext cx="12" cy="36"/>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8" name="任意多边形 337046">
                    <a:extLst>
                      <a:ext uri="{FF2B5EF4-FFF2-40B4-BE49-F238E27FC236}">
                        <a16:creationId xmlns:a16="http://schemas.microsoft.com/office/drawing/2014/main" id="{B4869714-0019-B8D2-4958-028BD872FD3C}"/>
                      </a:ext>
                    </a:extLst>
                  </p:cNvPr>
                  <p:cNvSpPr>
                    <a:spLocks noChangeAspect="1"/>
                  </p:cNvSpPr>
                  <p:nvPr/>
                </p:nvSpPr>
                <p:spPr>
                  <a:xfrm>
                    <a:off x="2175" y="1538"/>
                    <a:ext cx="24" cy="47"/>
                  </a:xfrm>
                  <a:custGeom>
                    <a:avLst/>
                    <a:gdLst/>
                    <a:ahLst/>
                    <a:cxnLst/>
                    <a:rect l="0" t="0" r="0" b="0"/>
                    <a:pathLst>
                      <a:path w="101" h="193">
                        <a:moveTo>
                          <a:pt x="101" y="0"/>
                        </a:moveTo>
                        <a:lnTo>
                          <a:pt x="89" y="5"/>
                        </a:lnTo>
                        <a:lnTo>
                          <a:pt x="79" y="11"/>
                        </a:lnTo>
                        <a:lnTo>
                          <a:pt x="68" y="17"/>
                        </a:lnTo>
                        <a:lnTo>
                          <a:pt x="57" y="25"/>
                        </a:lnTo>
                        <a:lnTo>
                          <a:pt x="48" y="33"/>
                        </a:lnTo>
                        <a:lnTo>
                          <a:pt x="39" y="42"/>
                        </a:lnTo>
                        <a:lnTo>
                          <a:pt x="31" y="52"/>
                        </a:lnTo>
                        <a:lnTo>
                          <a:pt x="24" y="61"/>
                        </a:lnTo>
                        <a:lnTo>
                          <a:pt x="18" y="72"/>
                        </a:lnTo>
                        <a:lnTo>
                          <a:pt x="12" y="84"/>
                        </a:lnTo>
                        <a:lnTo>
                          <a:pt x="8" y="96"/>
                        </a:lnTo>
                        <a:lnTo>
                          <a:pt x="5" y="107"/>
                        </a:lnTo>
                        <a:lnTo>
                          <a:pt x="2" y="119"/>
                        </a:lnTo>
                        <a:lnTo>
                          <a:pt x="0" y="131"/>
                        </a:lnTo>
                        <a:lnTo>
                          <a:pt x="0" y="144"/>
                        </a:lnTo>
                        <a:lnTo>
                          <a:pt x="0" y="156"/>
                        </a:lnTo>
                        <a:lnTo>
                          <a:pt x="2" y="169"/>
                        </a:lnTo>
                        <a:lnTo>
                          <a:pt x="5" y="181"/>
                        </a:lnTo>
                        <a:lnTo>
                          <a:pt x="8" y="193"/>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9" name="任意多边形 337047">
                    <a:extLst>
                      <a:ext uri="{FF2B5EF4-FFF2-40B4-BE49-F238E27FC236}">
                        <a16:creationId xmlns:a16="http://schemas.microsoft.com/office/drawing/2014/main" id="{9046544D-F9BB-D05B-1AC6-E5024911388A}"/>
                      </a:ext>
                    </a:extLst>
                  </p:cNvPr>
                  <p:cNvSpPr>
                    <a:spLocks noChangeAspect="1"/>
                  </p:cNvSpPr>
                  <p:nvPr/>
                </p:nvSpPr>
                <p:spPr>
                  <a:xfrm>
                    <a:off x="2188" y="1621"/>
                    <a:ext cx="48" cy="24"/>
                  </a:xfrm>
                  <a:custGeom>
                    <a:avLst/>
                    <a:gdLst/>
                    <a:ahLst/>
                    <a:cxnLst/>
                    <a:rect l="0" t="0" r="0" b="0"/>
                    <a:pathLst>
                      <a:path w="192" h="100">
                        <a:moveTo>
                          <a:pt x="0" y="0"/>
                        </a:moveTo>
                        <a:lnTo>
                          <a:pt x="5" y="11"/>
                        </a:lnTo>
                        <a:lnTo>
                          <a:pt x="11" y="23"/>
                        </a:lnTo>
                        <a:lnTo>
                          <a:pt x="17" y="33"/>
                        </a:lnTo>
                        <a:lnTo>
                          <a:pt x="24" y="43"/>
                        </a:lnTo>
                        <a:lnTo>
                          <a:pt x="32" y="52"/>
                        </a:lnTo>
                        <a:lnTo>
                          <a:pt x="41" y="62"/>
                        </a:lnTo>
                        <a:lnTo>
                          <a:pt x="50" y="69"/>
                        </a:lnTo>
                        <a:lnTo>
                          <a:pt x="61" y="76"/>
                        </a:lnTo>
                        <a:lnTo>
                          <a:pt x="72" y="83"/>
                        </a:lnTo>
                        <a:lnTo>
                          <a:pt x="82" y="88"/>
                        </a:lnTo>
                        <a:lnTo>
                          <a:pt x="94" y="93"/>
                        </a:lnTo>
                        <a:lnTo>
                          <a:pt x="106" y="96"/>
                        </a:lnTo>
                        <a:lnTo>
                          <a:pt x="119" y="99"/>
                        </a:lnTo>
                        <a:lnTo>
                          <a:pt x="131" y="100"/>
                        </a:lnTo>
                        <a:lnTo>
                          <a:pt x="143" y="100"/>
                        </a:lnTo>
                        <a:lnTo>
                          <a:pt x="156" y="100"/>
                        </a:lnTo>
                        <a:lnTo>
                          <a:pt x="168" y="99"/>
                        </a:lnTo>
                        <a:lnTo>
                          <a:pt x="180" y="95"/>
                        </a:lnTo>
                        <a:lnTo>
                          <a:pt x="192" y="92"/>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0" name="任意多边形 337048">
                    <a:extLst>
                      <a:ext uri="{FF2B5EF4-FFF2-40B4-BE49-F238E27FC236}">
                        <a16:creationId xmlns:a16="http://schemas.microsoft.com/office/drawing/2014/main" id="{9EFD088A-EC08-0DAC-69EC-D7860B152EA7}"/>
                      </a:ext>
                    </a:extLst>
                  </p:cNvPr>
                  <p:cNvSpPr>
                    <a:spLocks noChangeAspect="1"/>
                  </p:cNvSpPr>
                  <p:nvPr/>
                </p:nvSpPr>
                <p:spPr>
                  <a:xfrm>
                    <a:off x="2292" y="1505"/>
                    <a:ext cx="49" cy="101"/>
                  </a:xfrm>
                  <a:custGeom>
                    <a:avLst/>
                    <a:gdLst/>
                    <a:ahLst/>
                    <a:cxnLst/>
                    <a:rect l="0" t="0" r="0" b="0"/>
                    <a:pathLst>
                      <a:path w="199" h="411">
                        <a:moveTo>
                          <a:pt x="0" y="0"/>
                        </a:moveTo>
                        <a:lnTo>
                          <a:pt x="3" y="7"/>
                        </a:lnTo>
                        <a:lnTo>
                          <a:pt x="8" y="13"/>
                        </a:lnTo>
                        <a:lnTo>
                          <a:pt x="11" y="19"/>
                        </a:lnTo>
                        <a:lnTo>
                          <a:pt x="15" y="25"/>
                        </a:lnTo>
                        <a:lnTo>
                          <a:pt x="17" y="32"/>
                        </a:lnTo>
                        <a:lnTo>
                          <a:pt x="21" y="38"/>
                        </a:lnTo>
                        <a:lnTo>
                          <a:pt x="23" y="45"/>
                        </a:lnTo>
                        <a:lnTo>
                          <a:pt x="27" y="51"/>
                        </a:lnTo>
                        <a:lnTo>
                          <a:pt x="29" y="58"/>
                        </a:lnTo>
                        <a:lnTo>
                          <a:pt x="32" y="66"/>
                        </a:lnTo>
                        <a:lnTo>
                          <a:pt x="33" y="69"/>
                        </a:lnTo>
                        <a:lnTo>
                          <a:pt x="33" y="73"/>
                        </a:lnTo>
                        <a:lnTo>
                          <a:pt x="34" y="76"/>
                        </a:lnTo>
                        <a:lnTo>
                          <a:pt x="35" y="80"/>
                        </a:lnTo>
                        <a:lnTo>
                          <a:pt x="36" y="83"/>
                        </a:lnTo>
                        <a:lnTo>
                          <a:pt x="36" y="87"/>
                        </a:lnTo>
                        <a:lnTo>
                          <a:pt x="38" y="94"/>
                        </a:lnTo>
                        <a:lnTo>
                          <a:pt x="39" y="101"/>
                        </a:lnTo>
                        <a:lnTo>
                          <a:pt x="40" y="108"/>
                        </a:lnTo>
                        <a:lnTo>
                          <a:pt x="41" y="117"/>
                        </a:lnTo>
                        <a:lnTo>
                          <a:pt x="41" y="124"/>
                        </a:lnTo>
                        <a:lnTo>
                          <a:pt x="42" y="139"/>
                        </a:lnTo>
                        <a:lnTo>
                          <a:pt x="44" y="154"/>
                        </a:lnTo>
                        <a:lnTo>
                          <a:pt x="45" y="162"/>
                        </a:lnTo>
                        <a:lnTo>
                          <a:pt x="46" y="169"/>
                        </a:lnTo>
                        <a:lnTo>
                          <a:pt x="46" y="176"/>
                        </a:lnTo>
                        <a:lnTo>
                          <a:pt x="47" y="183"/>
                        </a:lnTo>
                        <a:lnTo>
                          <a:pt x="48" y="191"/>
                        </a:lnTo>
                        <a:lnTo>
                          <a:pt x="50" y="194"/>
                        </a:lnTo>
                        <a:lnTo>
                          <a:pt x="50" y="198"/>
                        </a:lnTo>
                        <a:lnTo>
                          <a:pt x="51" y="201"/>
                        </a:lnTo>
                        <a:lnTo>
                          <a:pt x="52" y="205"/>
                        </a:lnTo>
                        <a:lnTo>
                          <a:pt x="52" y="208"/>
                        </a:lnTo>
                        <a:lnTo>
                          <a:pt x="53" y="212"/>
                        </a:lnTo>
                        <a:lnTo>
                          <a:pt x="54" y="216"/>
                        </a:lnTo>
                        <a:lnTo>
                          <a:pt x="55" y="219"/>
                        </a:lnTo>
                        <a:lnTo>
                          <a:pt x="57" y="223"/>
                        </a:lnTo>
                        <a:lnTo>
                          <a:pt x="58" y="225"/>
                        </a:lnTo>
                        <a:lnTo>
                          <a:pt x="59" y="229"/>
                        </a:lnTo>
                        <a:lnTo>
                          <a:pt x="61" y="232"/>
                        </a:lnTo>
                        <a:lnTo>
                          <a:pt x="63" y="235"/>
                        </a:lnTo>
                        <a:lnTo>
                          <a:pt x="64" y="238"/>
                        </a:lnTo>
                        <a:lnTo>
                          <a:pt x="66" y="242"/>
                        </a:lnTo>
                        <a:lnTo>
                          <a:pt x="67" y="244"/>
                        </a:lnTo>
                        <a:lnTo>
                          <a:pt x="70" y="248"/>
                        </a:lnTo>
                        <a:lnTo>
                          <a:pt x="72" y="250"/>
                        </a:lnTo>
                        <a:lnTo>
                          <a:pt x="73" y="252"/>
                        </a:lnTo>
                        <a:lnTo>
                          <a:pt x="76" y="256"/>
                        </a:lnTo>
                        <a:lnTo>
                          <a:pt x="78" y="258"/>
                        </a:lnTo>
                        <a:lnTo>
                          <a:pt x="80" y="261"/>
                        </a:lnTo>
                        <a:lnTo>
                          <a:pt x="83" y="264"/>
                        </a:lnTo>
                        <a:lnTo>
                          <a:pt x="85" y="267"/>
                        </a:lnTo>
                        <a:lnTo>
                          <a:pt x="90" y="273"/>
                        </a:lnTo>
                        <a:lnTo>
                          <a:pt x="96" y="277"/>
                        </a:lnTo>
                        <a:lnTo>
                          <a:pt x="101" y="283"/>
                        </a:lnTo>
                        <a:lnTo>
                          <a:pt x="107" y="288"/>
                        </a:lnTo>
                        <a:lnTo>
                          <a:pt x="111" y="293"/>
                        </a:lnTo>
                        <a:lnTo>
                          <a:pt x="134" y="314"/>
                        </a:lnTo>
                        <a:lnTo>
                          <a:pt x="140" y="319"/>
                        </a:lnTo>
                        <a:lnTo>
                          <a:pt x="145" y="324"/>
                        </a:lnTo>
                        <a:lnTo>
                          <a:pt x="151" y="330"/>
                        </a:lnTo>
                        <a:lnTo>
                          <a:pt x="155" y="334"/>
                        </a:lnTo>
                        <a:lnTo>
                          <a:pt x="160" y="340"/>
                        </a:lnTo>
                        <a:lnTo>
                          <a:pt x="163" y="343"/>
                        </a:lnTo>
                        <a:lnTo>
                          <a:pt x="165" y="346"/>
                        </a:lnTo>
                        <a:lnTo>
                          <a:pt x="167" y="349"/>
                        </a:lnTo>
                        <a:lnTo>
                          <a:pt x="170" y="352"/>
                        </a:lnTo>
                        <a:lnTo>
                          <a:pt x="172" y="355"/>
                        </a:lnTo>
                        <a:lnTo>
                          <a:pt x="173" y="358"/>
                        </a:lnTo>
                        <a:lnTo>
                          <a:pt x="176" y="361"/>
                        </a:lnTo>
                        <a:lnTo>
                          <a:pt x="178" y="364"/>
                        </a:lnTo>
                        <a:lnTo>
                          <a:pt x="179" y="367"/>
                        </a:lnTo>
                        <a:lnTo>
                          <a:pt x="182" y="370"/>
                        </a:lnTo>
                        <a:lnTo>
                          <a:pt x="183" y="374"/>
                        </a:lnTo>
                        <a:lnTo>
                          <a:pt x="185" y="376"/>
                        </a:lnTo>
                        <a:lnTo>
                          <a:pt x="186" y="380"/>
                        </a:lnTo>
                        <a:lnTo>
                          <a:pt x="188" y="383"/>
                        </a:lnTo>
                        <a:lnTo>
                          <a:pt x="191" y="389"/>
                        </a:lnTo>
                        <a:lnTo>
                          <a:pt x="193" y="396"/>
                        </a:lnTo>
                        <a:lnTo>
                          <a:pt x="197" y="403"/>
                        </a:lnTo>
                        <a:lnTo>
                          <a:pt x="199" y="411"/>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1" name="直接连接符 337049">
                    <a:extLst>
                      <a:ext uri="{FF2B5EF4-FFF2-40B4-BE49-F238E27FC236}">
                        <a16:creationId xmlns:a16="http://schemas.microsoft.com/office/drawing/2014/main" id="{A8C9B996-9700-69B5-35FC-64AFB890232A}"/>
                      </a:ext>
                    </a:extLst>
                  </p:cNvPr>
                  <p:cNvSpPr>
                    <a:spLocks noChangeAspect="1"/>
                  </p:cNvSpPr>
                  <p:nvPr/>
                </p:nvSpPr>
                <p:spPr>
                  <a:xfrm flipH="1">
                    <a:off x="2199" y="1505"/>
                    <a:ext cx="93" cy="33"/>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2" name="直接连接符 337050">
                    <a:extLst>
                      <a:ext uri="{FF2B5EF4-FFF2-40B4-BE49-F238E27FC236}">
                        <a16:creationId xmlns:a16="http://schemas.microsoft.com/office/drawing/2014/main" id="{E6A964A1-24C3-0A03-E13E-F369325E0141}"/>
                      </a:ext>
                    </a:extLst>
                  </p:cNvPr>
                  <p:cNvSpPr>
                    <a:spLocks noChangeAspect="1"/>
                  </p:cNvSpPr>
                  <p:nvPr/>
                </p:nvSpPr>
                <p:spPr>
                  <a:xfrm flipV="1">
                    <a:off x="2180" y="1519"/>
                    <a:ext cx="74" cy="75"/>
                  </a:xfrm>
                  <a:prstGeom prst="line">
                    <a:avLst/>
                  </a:prstGeom>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3" name="任意多边形 337051">
                    <a:extLst>
                      <a:ext uri="{FF2B5EF4-FFF2-40B4-BE49-F238E27FC236}">
                        <a16:creationId xmlns:a16="http://schemas.microsoft.com/office/drawing/2014/main" id="{6AA95C3C-1228-E644-0598-861813138C24}"/>
                      </a:ext>
                    </a:extLst>
                  </p:cNvPr>
                  <p:cNvSpPr>
                    <a:spLocks noChangeAspect="1"/>
                  </p:cNvSpPr>
                  <p:nvPr/>
                </p:nvSpPr>
                <p:spPr>
                  <a:xfrm>
                    <a:off x="2197" y="1529"/>
                    <a:ext cx="105" cy="105"/>
                  </a:xfrm>
                  <a:custGeom>
                    <a:avLst/>
                    <a:gdLst/>
                    <a:ahLst/>
                    <a:cxnLst/>
                    <a:rect l="0" t="0" r="0" b="0"/>
                    <a:pathLst>
                      <a:path w="427" h="427">
                        <a:moveTo>
                          <a:pt x="0" y="427"/>
                        </a:moveTo>
                        <a:lnTo>
                          <a:pt x="212" y="215"/>
                        </a:lnTo>
                        <a:lnTo>
                          <a:pt x="427" y="0"/>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4" name="直接连接符 337052">
                    <a:extLst>
                      <a:ext uri="{FF2B5EF4-FFF2-40B4-BE49-F238E27FC236}">
                        <a16:creationId xmlns:a16="http://schemas.microsoft.com/office/drawing/2014/main" id="{137587D0-2AB0-8031-7FC9-39A00A1CC72D}"/>
                      </a:ext>
                    </a:extLst>
                  </p:cNvPr>
                  <p:cNvSpPr>
                    <a:spLocks noChangeAspect="1"/>
                  </p:cNvSpPr>
                  <p:nvPr/>
                </p:nvSpPr>
                <p:spPr>
                  <a:xfrm flipV="1">
                    <a:off x="2252" y="1573"/>
                    <a:ext cx="63" cy="6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705" name="组合 337053">
                    <a:extLst>
                      <a:ext uri="{FF2B5EF4-FFF2-40B4-BE49-F238E27FC236}">
                        <a16:creationId xmlns:a16="http://schemas.microsoft.com/office/drawing/2014/main" id="{F5CF36FD-F474-BEB0-6BD6-246889527ABF}"/>
                      </a:ext>
                    </a:extLst>
                  </p:cNvPr>
                  <p:cNvGrpSpPr/>
                  <p:nvPr/>
                </p:nvGrpSpPr>
                <p:grpSpPr>
                  <a:xfrm>
                    <a:off x="2842" y="979"/>
                    <a:ext cx="100" cy="97"/>
                    <a:chOff x="2842" y="963"/>
                    <a:chExt cx="100" cy="97"/>
                  </a:xfrm>
                </p:grpSpPr>
                <p:sp>
                  <p:nvSpPr>
                    <p:cNvPr id="914" name="直接连接符 337054">
                      <a:extLst>
                        <a:ext uri="{FF2B5EF4-FFF2-40B4-BE49-F238E27FC236}">
                          <a16:creationId xmlns:a16="http://schemas.microsoft.com/office/drawing/2014/main" id="{8218F04A-7A95-7504-5AA8-9A4B85F08269}"/>
                        </a:ext>
                      </a:extLst>
                    </p:cNvPr>
                    <p:cNvSpPr>
                      <a:spLocks noChangeAspect="1"/>
                    </p:cNvSpPr>
                    <p:nvPr/>
                  </p:nvSpPr>
                  <p:spPr>
                    <a:xfrm>
                      <a:off x="2842" y="1057"/>
                      <a:ext cx="100" cy="1"/>
                    </a:xfrm>
                    <a:prstGeom prst="line">
                      <a:avLst/>
                    </a:prstGeom>
                    <a:ln w="1905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15" name="直接连接符 337055">
                      <a:extLst>
                        <a:ext uri="{FF2B5EF4-FFF2-40B4-BE49-F238E27FC236}">
                          <a16:creationId xmlns:a16="http://schemas.microsoft.com/office/drawing/2014/main" id="{78486011-F1ED-D2B3-C8F3-4CDC3029F986}"/>
                        </a:ext>
                      </a:extLst>
                    </p:cNvPr>
                    <p:cNvSpPr>
                      <a:spLocks noChangeAspect="1"/>
                    </p:cNvSpPr>
                    <p:nvPr/>
                  </p:nvSpPr>
                  <p:spPr>
                    <a:xfrm>
                      <a:off x="2940" y="963"/>
                      <a:ext cx="1" cy="97"/>
                    </a:xfrm>
                    <a:prstGeom prst="line">
                      <a:avLst/>
                    </a:prstGeom>
                    <a:ln w="1905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706" name="组合 337056">
                    <a:extLst>
                      <a:ext uri="{FF2B5EF4-FFF2-40B4-BE49-F238E27FC236}">
                        <a16:creationId xmlns:a16="http://schemas.microsoft.com/office/drawing/2014/main" id="{A4EB4DA0-8C04-A189-8A29-DDF86E7AACC9}"/>
                      </a:ext>
                    </a:extLst>
                  </p:cNvPr>
                  <p:cNvGrpSpPr/>
                  <p:nvPr/>
                </p:nvGrpSpPr>
                <p:grpSpPr>
                  <a:xfrm>
                    <a:off x="2943" y="684"/>
                    <a:ext cx="101" cy="98"/>
                    <a:chOff x="2943" y="684"/>
                    <a:chExt cx="101" cy="98"/>
                  </a:xfrm>
                </p:grpSpPr>
                <p:sp>
                  <p:nvSpPr>
                    <p:cNvPr id="912" name="直接连接符 337057">
                      <a:extLst>
                        <a:ext uri="{FF2B5EF4-FFF2-40B4-BE49-F238E27FC236}">
                          <a16:creationId xmlns:a16="http://schemas.microsoft.com/office/drawing/2014/main" id="{F45F012A-5D52-D48E-09B4-5043973489DD}"/>
                        </a:ext>
                      </a:extLst>
                    </p:cNvPr>
                    <p:cNvSpPr>
                      <a:spLocks noChangeAspect="1"/>
                    </p:cNvSpPr>
                    <p:nvPr/>
                  </p:nvSpPr>
                  <p:spPr>
                    <a:xfrm>
                      <a:off x="2943" y="684"/>
                      <a:ext cx="1" cy="98"/>
                    </a:xfrm>
                    <a:prstGeom prst="line">
                      <a:avLst/>
                    </a:prstGeom>
                    <a:ln w="1905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13" name="直接连接符 337058">
                      <a:extLst>
                        <a:ext uri="{FF2B5EF4-FFF2-40B4-BE49-F238E27FC236}">
                          <a16:creationId xmlns:a16="http://schemas.microsoft.com/office/drawing/2014/main" id="{0389A23E-BF30-31D4-FF37-C0D58B603C7F}"/>
                        </a:ext>
                      </a:extLst>
                    </p:cNvPr>
                    <p:cNvSpPr>
                      <a:spLocks noChangeAspect="1"/>
                    </p:cNvSpPr>
                    <p:nvPr/>
                  </p:nvSpPr>
                  <p:spPr>
                    <a:xfrm>
                      <a:off x="2943" y="684"/>
                      <a:ext cx="101" cy="2"/>
                    </a:xfrm>
                    <a:prstGeom prst="line">
                      <a:avLst/>
                    </a:prstGeom>
                    <a:ln w="1905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707" name="任意多边形 337059">
                    <a:extLst>
                      <a:ext uri="{FF2B5EF4-FFF2-40B4-BE49-F238E27FC236}">
                        <a16:creationId xmlns:a16="http://schemas.microsoft.com/office/drawing/2014/main" id="{36420600-EC84-8584-555E-581B4739BFDC}"/>
                      </a:ext>
                    </a:extLst>
                  </p:cNvPr>
                  <p:cNvSpPr>
                    <a:spLocks noChangeAspect="1"/>
                  </p:cNvSpPr>
                  <p:nvPr/>
                </p:nvSpPr>
                <p:spPr>
                  <a:xfrm>
                    <a:off x="3534" y="609"/>
                    <a:ext cx="36" cy="38"/>
                  </a:xfrm>
                  <a:custGeom>
                    <a:avLst/>
                    <a:gdLst/>
                    <a:ahLst/>
                    <a:cxnLst/>
                    <a:rect l="0" t="0" r="0" b="0"/>
                    <a:pathLst>
                      <a:path w="150" h="151">
                        <a:moveTo>
                          <a:pt x="0" y="151"/>
                        </a:moveTo>
                        <a:lnTo>
                          <a:pt x="12" y="151"/>
                        </a:lnTo>
                        <a:lnTo>
                          <a:pt x="25" y="149"/>
                        </a:lnTo>
                        <a:lnTo>
                          <a:pt x="37" y="147"/>
                        </a:lnTo>
                        <a:lnTo>
                          <a:pt x="49" y="143"/>
                        </a:lnTo>
                        <a:lnTo>
                          <a:pt x="60" y="138"/>
                        </a:lnTo>
                        <a:lnTo>
                          <a:pt x="71" y="133"/>
                        </a:lnTo>
                        <a:lnTo>
                          <a:pt x="82" y="126"/>
                        </a:lnTo>
                        <a:lnTo>
                          <a:pt x="93" y="119"/>
                        </a:lnTo>
                        <a:lnTo>
                          <a:pt x="101" y="112"/>
                        </a:lnTo>
                        <a:lnTo>
                          <a:pt x="110" y="102"/>
                        </a:lnTo>
                        <a:lnTo>
                          <a:pt x="119" y="93"/>
                        </a:lnTo>
                        <a:lnTo>
                          <a:pt x="126" y="83"/>
                        </a:lnTo>
                        <a:lnTo>
                          <a:pt x="132" y="73"/>
                        </a:lnTo>
                        <a:lnTo>
                          <a:pt x="138" y="61"/>
                        </a:lnTo>
                        <a:lnTo>
                          <a:pt x="143" y="50"/>
                        </a:lnTo>
                        <a:lnTo>
                          <a:pt x="145" y="37"/>
                        </a:lnTo>
                        <a:lnTo>
                          <a:pt x="148" y="25"/>
                        </a:lnTo>
                        <a:lnTo>
                          <a:pt x="150" y="13"/>
                        </a:lnTo>
                        <a:lnTo>
                          <a:pt x="15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8" name="任意多边形 337060">
                    <a:extLst>
                      <a:ext uri="{FF2B5EF4-FFF2-40B4-BE49-F238E27FC236}">
                        <a16:creationId xmlns:a16="http://schemas.microsoft.com/office/drawing/2014/main" id="{49E23464-016B-C2F1-D116-DE90348BF62D}"/>
                      </a:ext>
                    </a:extLst>
                  </p:cNvPr>
                  <p:cNvSpPr>
                    <a:spLocks noChangeAspect="1"/>
                  </p:cNvSpPr>
                  <p:nvPr/>
                </p:nvSpPr>
                <p:spPr>
                  <a:xfrm>
                    <a:off x="3459" y="647"/>
                    <a:ext cx="37" cy="36"/>
                  </a:xfrm>
                  <a:custGeom>
                    <a:avLst/>
                    <a:gdLst/>
                    <a:ahLst/>
                    <a:cxnLst/>
                    <a:rect l="0" t="0" r="0" b="0"/>
                    <a:pathLst>
                      <a:path w="151" h="151">
                        <a:moveTo>
                          <a:pt x="151" y="0"/>
                        </a:moveTo>
                        <a:lnTo>
                          <a:pt x="139" y="1"/>
                        </a:lnTo>
                        <a:lnTo>
                          <a:pt x="126" y="3"/>
                        </a:lnTo>
                        <a:lnTo>
                          <a:pt x="114" y="5"/>
                        </a:lnTo>
                        <a:lnTo>
                          <a:pt x="102" y="9"/>
                        </a:lnTo>
                        <a:lnTo>
                          <a:pt x="90" y="13"/>
                        </a:lnTo>
                        <a:lnTo>
                          <a:pt x="79" y="18"/>
                        </a:lnTo>
                        <a:lnTo>
                          <a:pt x="69" y="25"/>
                        </a:lnTo>
                        <a:lnTo>
                          <a:pt x="58" y="32"/>
                        </a:lnTo>
                        <a:lnTo>
                          <a:pt x="48" y="41"/>
                        </a:lnTo>
                        <a:lnTo>
                          <a:pt x="40" y="49"/>
                        </a:lnTo>
                        <a:lnTo>
                          <a:pt x="32" y="59"/>
                        </a:lnTo>
                        <a:lnTo>
                          <a:pt x="25" y="69"/>
                        </a:lnTo>
                        <a:lnTo>
                          <a:pt x="19" y="80"/>
                        </a:lnTo>
                        <a:lnTo>
                          <a:pt x="13" y="91"/>
                        </a:lnTo>
                        <a:lnTo>
                          <a:pt x="8" y="103"/>
                        </a:lnTo>
                        <a:lnTo>
                          <a:pt x="4" y="114"/>
                        </a:lnTo>
                        <a:lnTo>
                          <a:pt x="2" y="126"/>
                        </a:lnTo>
                        <a:lnTo>
                          <a:pt x="1" y="138"/>
                        </a:lnTo>
                        <a:lnTo>
                          <a:pt x="0"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9" name="任意多边形 337061">
                    <a:extLst>
                      <a:ext uri="{FF2B5EF4-FFF2-40B4-BE49-F238E27FC236}">
                        <a16:creationId xmlns:a16="http://schemas.microsoft.com/office/drawing/2014/main" id="{21EE244C-3BDB-CE9B-A1D7-8FE14AAC90D1}"/>
                      </a:ext>
                    </a:extLst>
                  </p:cNvPr>
                  <p:cNvSpPr>
                    <a:spLocks noChangeAspect="1"/>
                  </p:cNvSpPr>
                  <p:nvPr/>
                </p:nvSpPr>
                <p:spPr>
                  <a:xfrm>
                    <a:off x="3422" y="904"/>
                    <a:ext cx="37" cy="37"/>
                  </a:xfrm>
                  <a:custGeom>
                    <a:avLst/>
                    <a:gdLst/>
                    <a:ahLst/>
                    <a:cxnLst/>
                    <a:rect l="0" t="0" r="0" b="0"/>
                    <a:pathLst>
                      <a:path w="150" h="150">
                        <a:moveTo>
                          <a:pt x="0" y="150"/>
                        </a:moveTo>
                        <a:lnTo>
                          <a:pt x="12" y="150"/>
                        </a:lnTo>
                        <a:lnTo>
                          <a:pt x="25" y="149"/>
                        </a:lnTo>
                        <a:lnTo>
                          <a:pt x="37" y="145"/>
                        </a:lnTo>
                        <a:lnTo>
                          <a:pt x="49" y="141"/>
                        </a:lnTo>
                        <a:lnTo>
                          <a:pt x="60" y="138"/>
                        </a:lnTo>
                        <a:lnTo>
                          <a:pt x="71" y="132"/>
                        </a:lnTo>
                        <a:lnTo>
                          <a:pt x="82" y="126"/>
                        </a:lnTo>
                        <a:lnTo>
                          <a:pt x="93" y="119"/>
                        </a:lnTo>
                        <a:lnTo>
                          <a:pt x="102" y="110"/>
                        </a:lnTo>
                        <a:lnTo>
                          <a:pt x="110" y="101"/>
                        </a:lnTo>
                        <a:lnTo>
                          <a:pt x="119" y="91"/>
                        </a:lnTo>
                        <a:lnTo>
                          <a:pt x="126" y="82"/>
                        </a:lnTo>
                        <a:lnTo>
                          <a:pt x="132" y="71"/>
                        </a:lnTo>
                        <a:lnTo>
                          <a:pt x="138" y="59"/>
                        </a:lnTo>
                        <a:lnTo>
                          <a:pt x="142" y="49"/>
                        </a:lnTo>
                        <a:lnTo>
                          <a:pt x="146" y="37"/>
                        </a:lnTo>
                        <a:lnTo>
                          <a:pt x="148" y="24"/>
                        </a:lnTo>
                        <a:lnTo>
                          <a:pt x="150" y="12"/>
                        </a:lnTo>
                        <a:lnTo>
                          <a:pt x="15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0" name="任意多边形 337062">
                    <a:extLst>
                      <a:ext uri="{FF2B5EF4-FFF2-40B4-BE49-F238E27FC236}">
                        <a16:creationId xmlns:a16="http://schemas.microsoft.com/office/drawing/2014/main" id="{B035EB60-2574-7178-CAD8-114F29968DD2}"/>
                      </a:ext>
                    </a:extLst>
                  </p:cNvPr>
                  <p:cNvSpPr>
                    <a:spLocks noChangeAspect="1"/>
                  </p:cNvSpPr>
                  <p:nvPr/>
                </p:nvSpPr>
                <p:spPr>
                  <a:xfrm>
                    <a:off x="1932" y="1273"/>
                    <a:ext cx="36" cy="37"/>
                  </a:xfrm>
                  <a:custGeom>
                    <a:avLst/>
                    <a:gdLst/>
                    <a:ahLst/>
                    <a:cxnLst/>
                    <a:rect l="0" t="0" r="0" b="0"/>
                    <a:pathLst>
                      <a:path w="151" h="151">
                        <a:moveTo>
                          <a:pt x="0" y="0"/>
                        </a:moveTo>
                        <a:lnTo>
                          <a:pt x="0" y="13"/>
                        </a:lnTo>
                        <a:lnTo>
                          <a:pt x="3" y="25"/>
                        </a:lnTo>
                        <a:lnTo>
                          <a:pt x="5" y="37"/>
                        </a:lnTo>
                        <a:lnTo>
                          <a:pt x="9" y="49"/>
                        </a:lnTo>
                        <a:lnTo>
                          <a:pt x="13" y="61"/>
                        </a:lnTo>
                        <a:lnTo>
                          <a:pt x="18" y="73"/>
                        </a:lnTo>
                        <a:lnTo>
                          <a:pt x="25" y="84"/>
                        </a:lnTo>
                        <a:lnTo>
                          <a:pt x="32" y="93"/>
                        </a:lnTo>
                        <a:lnTo>
                          <a:pt x="40" y="103"/>
                        </a:lnTo>
                        <a:lnTo>
                          <a:pt x="49" y="111"/>
                        </a:lnTo>
                        <a:lnTo>
                          <a:pt x="59" y="119"/>
                        </a:lnTo>
                        <a:lnTo>
                          <a:pt x="68" y="126"/>
                        </a:lnTo>
                        <a:lnTo>
                          <a:pt x="79" y="134"/>
                        </a:lnTo>
                        <a:lnTo>
                          <a:pt x="91" y="138"/>
                        </a:lnTo>
                        <a:lnTo>
                          <a:pt x="101" y="143"/>
                        </a:lnTo>
                        <a:lnTo>
                          <a:pt x="113" y="147"/>
                        </a:lnTo>
                        <a:lnTo>
                          <a:pt x="126" y="149"/>
                        </a:lnTo>
                        <a:lnTo>
                          <a:pt x="138" y="151"/>
                        </a:lnTo>
                        <a:lnTo>
                          <a:pt x="151"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1" name="直接连接符 337063">
                    <a:extLst>
                      <a:ext uri="{FF2B5EF4-FFF2-40B4-BE49-F238E27FC236}">
                        <a16:creationId xmlns:a16="http://schemas.microsoft.com/office/drawing/2014/main" id="{E9FEDC2F-C6A9-85AE-43E4-16E07F327658}"/>
                      </a:ext>
                    </a:extLst>
                  </p:cNvPr>
                  <p:cNvSpPr>
                    <a:spLocks noChangeAspect="1"/>
                  </p:cNvSpPr>
                  <p:nvPr/>
                </p:nvSpPr>
                <p:spPr>
                  <a:xfrm flipV="1">
                    <a:off x="2023" y="499"/>
                    <a:ext cx="1" cy="81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2" name="任意多边形 337064">
                    <a:extLst>
                      <a:ext uri="{FF2B5EF4-FFF2-40B4-BE49-F238E27FC236}">
                        <a16:creationId xmlns:a16="http://schemas.microsoft.com/office/drawing/2014/main" id="{14D8BB64-8468-917D-A771-F548B0630388}"/>
                      </a:ext>
                    </a:extLst>
                  </p:cNvPr>
                  <p:cNvSpPr>
                    <a:spLocks noChangeAspect="1"/>
                  </p:cNvSpPr>
                  <p:nvPr/>
                </p:nvSpPr>
                <p:spPr>
                  <a:xfrm>
                    <a:off x="2372" y="832"/>
                    <a:ext cx="20" cy="145"/>
                  </a:xfrm>
                  <a:custGeom>
                    <a:avLst/>
                    <a:gdLst/>
                    <a:ahLst/>
                    <a:cxnLst/>
                    <a:rect l="0" t="0" r="0" b="0"/>
                    <a:pathLst>
                      <a:path w="79" h="602">
                        <a:moveTo>
                          <a:pt x="0" y="0"/>
                        </a:moveTo>
                        <a:lnTo>
                          <a:pt x="15" y="37"/>
                        </a:lnTo>
                        <a:lnTo>
                          <a:pt x="22" y="56"/>
                        </a:lnTo>
                        <a:lnTo>
                          <a:pt x="29" y="75"/>
                        </a:lnTo>
                        <a:lnTo>
                          <a:pt x="36" y="94"/>
                        </a:lnTo>
                        <a:lnTo>
                          <a:pt x="40" y="103"/>
                        </a:lnTo>
                        <a:lnTo>
                          <a:pt x="42" y="113"/>
                        </a:lnTo>
                        <a:lnTo>
                          <a:pt x="46" y="122"/>
                        </a:lnTo>
                        <a:lnTo>
                          <a:pt x="49" y="132"/>
                        </a:lnTo>
                        <a:lnTo>
                          <a:pt x="52" y="140"/>
                        </a:lnTo>
                        <a:lnTo>
                          <a:pt x="54" y="150"/>
                        </a:lnTo>
                        <a:lnTo>
                          <a:pt x="58" y="159"/>
                        </a:lnTo>
                        <a:lnTo>
                          <a:pt x="60" y="169"/>
                        </a:lnTo>
                        <a:lnTo>
                          <a:pt x="62" y="178"/>
                        </a:lnTo>
                        <a:lnTo>
                          <a:pt x="65" y="188"/>
                        </a:lnTo>
                        <a:lnTo>
                          <a:pt x="67" y="197"/>
                        </a:lnTo>
                        <a:lnTo>
                          <a:pt x="68" y="207"/>
                        </a:lnTo>
                        <a:lnTo>
                          <a:pt x="71" y="216"/>
                        </a:lnTo>
                        <a:lnTo>
                          <a:pt x="72" y="226"/>
                        </a:lnTo>
                        <a:lnTo>
                          <a:pt x="74" y="235"/>
                        </a:lnTo>
                        <a:lnTo>
                          <a:pt x="75" y="244"/>
                        </a:lnTo>
                        <a:lnTo>
                          <a:pt x="77" y="253"/>
                        </a:lnTo>
                        <a:lnTo>
                          <a:pt x="77" y="263"/>
                        </a:lnTo>
                        <a:lnTo>
                          <a:pt x="78" y="272"/>
                        </a:lnTo>
                        <a:lnTo>
                          <a:pt x="79" y="282"/>
                        </a:lnTo>
                        <a:lnTo>
                          <a:pt x="79" y="291"/>
                        </a:lnTo>
                        <a:lnTo>
                          <a:pt x="79" y="301"/>
                        </a:lnTo>
                        <a:lnTo>
                          <a:pt x="79" y="310"/>
                        </a:lnTo>
                        <a:lnTo>
                          <a:pt x="79" y="320"/>
                        </a:lnTo>
                        <a:lnTo>
                          <a:pt x="78" y="329"/>
                        </a:lnTo>
                        <a:lnTo>
                          <a:pt x="77" y="339"/>
                        </a:lnTo>
                        <a:lnTo>
                          <a:pt x="77" y="347"/>
                        </a:lnTo>
                        <a:lnTo>
                          <a:pt x="75" y="357"/>
                        </a:lnTo>
                        <a:lnTo>
                          <a:pt x="74" y="366"/>
                        </a:lnTo>
                        <a:lnTo>
                          <a:pt x="72" y="376"/>
                        </a:lnTo>
                        <a:lnTo>
                          <a:pt x="71" y="385"/>
                        </a:lnTo>
                        <a:lnTo>
                          <a:pt x="68" y="395"/>
                        </a:lnTo>
                        <a:lnTo>
                          <a:pt x="67" y="404"/>
                        </a:lnTo>
                        <a:lnTo>
                          <a:pt x="65" y="414"/>
                        </a:lnTo>
                        <a:lnTo>
                          <a:pt x="62" y="423"/>
                        </a:lnTo>
                        <a:lnTo>
                          <a:pt x="60" y="433"/>
                        </a:lnTo>
                        <a:lnTo>
                          <a:pt x="58" y="442"/>
                        </a:lnTo>
                        <a:lnTo>
                          <a:pt x="54" y="451"/>
                        </a:lnTo>
                        <a:lnTo>
                          <a:pt x="52" y="460"/>
                        </a:lnTo>
                        <a:lnTo>
                          <a:pt x="48" y="470"/>
                        </a:lnTo>
                        <a:lnTo>
                          <a:pt x="46" y="479"/>
                        </a:lnTo>
                        <a:lnTo>
                          <a:pt x="42" y="489"/>
                        </a:lnTo>
                        <a:lnTo>
                          <a:pt x="40" y="498"/>
                        </a:lnTo>
                        <a:lnTo>
                          <a:pt x="36" y="508"/>
                        </a:lnTo>
                        <a:lnTo>
                          <a:pt x="29" y="527"/>
                        </a:lnTo>
                        <a:lnTo>
                          <a:pt x="22" y="546"/>
                        </a:lnTo>
                        <a:lnTo>
                          <a:pt x="15" y="564"/>
                        </a:lnTo>
                        <a:lnTo>
                          <a:pt x="0" y="602"/>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3" name="直接连接符 337065">
                    <a:extLst>
                      <a:ext uri="{FF2B5EF4-FFF2-40B4-BE49-F238E27FC236}">
                        <a16:creationId xmlns:a16="http://schemas.microsoft.com/office/drawing/2014/main" id="{BD7B8A1E-9080-C89E-1D92-9E515E324B47}"/>
                      </a:ext>
                    </a:extLst>
                  </p:cNvPr>
                  <p:cNvSpPr>
                    <a:spLocks noChangeAspect="1"/>
                  </p:cNvSpPr>
                  <p:nvPr/>
                </p:nvSpPr>
                <p:spPr>
                  <a:xfrm flipV="1">
                    <a:off x="2023" y="499"/>
                    <a:ext cx="34" cy="3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4" name="直接连接符 337066">
                    <a:extLst>
                      <a:ext uri="{FF2B5EF4-FFF2-40B4-BE49-F238E27FC236}">
                        <a16:creationId xmlns:a16="http://schemas.microsoft.com/office/drawing/2014/main" id="{CE48D876-2D1C-4A3F-8843-F49F1B7A5FE5}"/>
                      </a:ext>
                    </a:extLst>
                  </p:cNvPr>
                  <p:cNvSpPr>
                    <a:spLocks noChangeAspect="1"/>
                  </p:cNvSpPr>
                  <p:nvPr/>
                </p:nvSpPr>
                <p:spPr>
                  <a:xfrm flipV="1">
                    <a:off x="2023" y="499"/>
                    <a:ext cx="94" cy="9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5" name="任意多边形 337067">
                    <a:extLst>
                      <a:ext uri="{FF2B5EF4-FFF2-40B4-BE49-F238E27FC236}">
                        <a16:creationId xmlns:a16="http://schemas.microsoft.com/office/drawing/2014/main" id="{125CD0E3-95B2-024F-8BD7-270DF168A258}"/>
                      </a:ext>
                    </a:extLst>
                  </p:cNvPr>
                  <p:cNvSpPr>
                    <a:spLocks noChangeAspect="1"/>
                  </p:cNvSpPr>
                  <p:nvPr/>
                </p:nvSpPr>
                <p:spPr>
                  <a:xfrm>
                    <a:off x="2029" y="499"/>
                    <a:ext cx="145" cy="143"/>
                  </a:xfrm>
                  <a:custGeom>
                    <a:avLst/>
                    <a:gdLst/>
                    <a:ahLst/>
                    <a:cxnLst/>
                    <a:rect l="0" t="0" r="0" b="0"/>
                    <a:pathLst>
                      <a:path w="588" h="589">
                        <a:moveTo>
                          <a:pt x="0" y="589"/>
                        </a:moveTo>
                        <a:lnTo>
                          <a:pt x="97" y="491"/>
                        </a:lnTo>
                        <a:lnTo>
                          <a:pt x="588" y="0"/>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6" name="任意多边形 337068">
                    <a:extLst>
                      <a:ext uri="{FF2B5EF4-FFF2-40B4-BE49-F238E27FC236}">
                        <a16:creationId xmlns:a16="http://schemas.microsoft.com/office/drawing/2014/main" id="{092BB848-585C-D5F9-59D4-FC67A719653E}"/>
                      </a:ext>
                    </a:extLst>
                  </p:cNvPr>
                  <p:cNvSpPr>
                    <a:spLocks noChangeAspect="1"/>
                  </p:cNvSpPr>
                  <p:nvPr/>
                </p:nvSpPr>
                <p:spPr>
                  <a:xfrm>
                    <a:off x="2087" y="499"/>
                    <a:ext cx="144" cy="143"/>
                  </a:xfrm>
                  <a:custGeom>
                    <a:avLst/>
                    <a:gdLst/>
                    <a:ahLst/>
                    <a:cxnLst/>
                    <a:rect l="0" t="0" r="0" b="0"/>
                    <a:pathLst>
                      <a:path w="589" h="589">
                        <a:moveTo>
                          <a:pt x="0" y="589"/>
                        </a:moveTo>
                        <a:lnTo>
                          <a:pt x="98" y="491"/>
                        </a:lnTo>
                        <a:lnTo>
                          <a:pt x="589" y="0"/>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7" name="直接连接符 337069">
                    <a:extLst>
                      <a:ext uri="{FF2B5EF4-FFF2-40B4-BE49-F238E27FC236}">
                        <a16:creationId xmlns:a16="http://schemas.microsoft.com/office/drawing/2014/main" id="{8F589923-4BCE-805D-7CE1-A9F55735CF2F}"/>
                      </a:ext>
                    </a:extLst>
                  </p:cNvPr>
                  <p:cNvSpPr>
                    <a:spLocks noChangeAspect="1"/>
                  </p:cNvSpPr>
                  <p:nvPr/>
                </p:nvSpPr>
                <p:spPr>
                  <a:xfrm flipV="1">
                    <a:off x="2023" y="747"/>
                    <a:ext cx="18" cy="18"/>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8" name="直接连接符 337070">
                    <a:extLst>
                      <a:ext uri="{FF2B5EF4-FFF2-40B4-BE49-F238E27FC236}">
                        <a16:creationId xmlns:a16="http://schemas.microsoft.com/office/drawing/2014/main" id="{D62650B9-48CD-DABB-07A6-A384454A1C6E}"/>
                      </a:ext>
                    </a:extLst>
                  </p:cNvPr>
                  <p:cNvSpPr>
                    <a:spLocks noChangeAspect="1"/>
                  </p:cNvSpPr>
                  <p:nvPr/>
                </p:nvSpPr>
                <p:spPr>
                  <a:xfrm flipV="1">
                    <a:off x="2170" y="499"/>
                    <a:ext cx="119" cy="12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9" name="直接连接符 337071">
                    <a:extLst>
                      <a:ext uri="{FF2B5EF4-FFF2-40B4-BE49-F238E27FC236}">
                        <a16:creationId xmlns:a16="http://schemas.microsoft.com/office/drawing/2014/main" id="{F8B49D06-7843-93F9-5728-427F1CE015F1}"/>
                      </a:ext>
                    </a:extLst>
                  </p:cNvPr>
                  <p:cNvSpPr>
                    <a:spLocks noChangeAspect="1"/>
                  </p:cNvSpPr>
                  <p:nvPr/>
                </p:nvSpPr>
                <p:spPr>
                  <a:xfrm flipV="1">
                    <a:off x="2041" y="724"/>
                    <a:ext cx="24" cy="2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0" name="直接连接符 337072">
                    <a:extLst>
                      <a:ext uri="{FF2B5EF4-FFF2-40B4-BE49-F238E27FC236}">
                        <a16:creationId xmlns:a16="http://schemas.microsoft.com/office/drawing/2014/main" id="{3364AFC8-4BC1-8797-B4CC-A6F94296363A}"/>
                      </a:ext>
                    </a:extLst>
                  </p:cNvPr>
                  <p:cNvSpPr>
                    <a:spLocks noChangeAspect="1"/>
                  </p:cNvSpPr>
                  <p:nvPr/>
                </p:nvSpPr>
                <p:spPr>
                  <a:xfrm flipV="1">
                    <a:off x="2146" y="619"/>
                    <a:ext cx="24" cy="2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1" name="直接连接符 337073">
                    <a:extLst>
                      <a:ext uri="{FF2B5EF4-FFF2-40B4-BE49-F238E27FC236}">
                        <a16:creationId xmlns:a16="http://schemas.microsoft.com/office/drawing/2014/main" id="{333518BD-917F-E79B-E353-D7A997AFF392}"/>
                      </a:ext>
                    </a:extLst>
                  </p:cNvPr>
                  <p:cNvSpPr>
                    <a:spLocks noChangeAspect="1"/>
                  </p:cNvSpPr>
                  <p:nvPr/>
                </p:nvSpPr>
                <p:spPr>
                  <a:xfrm flipV="1">
                    <a:off x="2052" y="747"/>
                    <a:ext cx="46" cy="4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2" name="直接连接符 337074">
                    <a:extLst>
                      <a:ext uri="{FF2B5EF4-FFF2-40B4-BE49-F238E27FC236}">
                        <a16:creationId xmlns:a16="http://schemas.microsoft.com/office/drawing/2014/main" id="{831F284C-D287-754B-09EB-7CBCCAE5C417}"/>
                      </a:ext>
                    </a:extLst>
                  </p:cNvPr>
                  <p:cNvSpPr>
                    <a:spLocks noChangeAspect="1"/>
                  </p:cNvSpPr>
                  <p:nvPr/>
                </p:nvSpPr>
                <p:spPr>
                  <a:xfrm flipV="1">
                    <a:off x="2227" y="499"/>
                    <a:ext cx="120" cy="12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3" name="直接连接符 337075">
                    <a:extLst>
                      <a:ext uri="{FF2B5EF4-FFF2-40B4-BE49-F238E27FC236}">
                        <a16:creationId xmlns:a16="http://schemas.microsoft.com/office/drawing/2014/main" id="{19546D34-2FEA-BCF4-3C20-425516C52CC4}"/>
                      </a:ext>
                    </a:extLst>
                  </p:cNvPr>
                  <p:cNvSpPr>
                    <a:spLocks noChangeAspect="1"/>
                  </p:cNvSpPr>
                  <p:nvPr/>
                </p:nvSpPr>
                <p:spPr>
                  <a:xfrm flipV="1">
                    <a:off x="2098" y="724"/>
                    <a:ext cx="24" cy="2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4" name="直接连接符 337076">
                    <a:extLst>
                      <a:ext uri="{FF2B5EF4-FFF2-40B4-BE49-F238E27FC236}">
                        <a16:creationId xmlns:a16="http://schemas.microsoft.com/office/drawing/2014/main" id="{FA82AB61-0FA8-2F7A-8CAC-E2C37C1A6E7B}"/>
                      </a:ext>
                    </a:extLst>
                  </p:cNvPr>
                  <p:cNvSpPr>
                    <a:spLocks noChangeAspect="1"/>
                  </p:cNvSpPr>
                  <p:nvPr/>
                </p:nvSpPr>
                <p:spPr>
                  <a:xfrm flipV="1">
                    <a:off x="2203" y="619"/>
                    <a:ext cx="24" cy="2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5" name="直接连接符 337077">
                    <a:extLst>
                      <a:ext uri="{FF2B5EF4-FFF2-40B4-BE49-F238E27FC236}">
                        <a16:creationId xmlns:a16="http://schemas.microsoft.com/office/drawing/2014/main" id="{1580C2B6-051C-6F6E-3C7A-3CDC576D6858}"/>
                      </a:ext>
                    </a:extLst>
                  </p:cNvPr>
                  <p:cNvSpPr>
                    <a:spLocks noChangeAspect="1"/>
                  </p:cNvSpPr>
                  <p:nvPr/>
                </p:nvSpPr>
                <p:spPr>
                  <a:xfrm flipV="1">
                    <a:off x="2109" y="747"/>
                    <a:ext cx="47" cy="4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6" name="直接连接符 337078">
                    <a:extLst>
                      <a:ext uri="{FF2B5EF4-FFF2-40B4-BE49-F238E27FC236}">
                        <a16:creationId xmlns:a16="http://schemas.microsoft.com/office/drawing/2014/main" id="{C97198A5-2E71-AB10-32C7-33BA66871732}"/>
                      </a:ext>
                    </a:extLst>
                  </p:cNvPr>
                  <p:cNvSpPr>
                    <a:spLocks noChangeAspect="1"/>
                  </p:cNvSpPr>
                  <p:nvPr/>
                </p:nvSpPr>
                <p:spPr>
                  <a:xfrm flipV="1">
                    <a:off x="2262" y="530"/>
                    <a:ext cx="110" cy="11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7" name="直接连接符 337079">
                    <a:extLst>
                      <a:ext uri="{FF2B5EF4-FFF2-40B4-BE49-F238E27FC236}">
                        <a16:creationId xmlns:a16="http://schemas.microsoft.com/office/drawing/2014/main" id="{C6530DEE-C536-BB04-04F1-06DF71DE3765}"/>
                      </a:ext>
                    </a:extLst>
                  </p:cNvPr>
                  <p:cNvSpPr>
                    <a:spLocks noChangeAspect="1"/>
                  </p:cNvSpPr>
                  <p:nvPr/>
                </p:nvSpPr>
                <p:spPr>
                  <a:xfrm flipV="1">
                    <a:off x="2156" y="724"/>
                    <a:ext cx="25" cy="2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8" name="直接连接符 337080">
                    <a:extLst>
                      <a:ext uri="{FF2B5EF4-FFF2-40B4-BE49-F238E27FC236}">
                        <a16:creationId xmlns:a16="http://schemas.microsoft.com/office/drawing/2014/main" id="{5AEA4E02-EBD9-0B5E-9129-395A455D9AFC}"/>
                      </a:ext>
                    </a:extLst>
                  </p:cNvPr>
                  <p:cNvSpPr>
                    <a:spLocks noChangeAspect="1"/>
                  </p:cNvSpPr>
                  <p:nvPr/>
                </p:nvSpPr>
                <p:spPr>
                  <a:xfrm flipV="1">
                    <a:off x="2261" y="641"/>
                    <a:ext cx="1" cy="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9" name="直接连接符 337081">
                    <a:extLst>
                      <a:ext uri="{FF2B5EF4-FFF2-40B4-BE49-F238E27FC236}">
                        <a16:creationId xmlns:a16="http://schemas.microsoft.com/office/drawing/2014/main" id="{60239F90-8894-24EC-0AA0-869C4E07677B}"/>
                      </a:ext>
                    </a:extLst>
                  </p:cNvPr>
                  <p:cNvSpPr>
                    <a:spLocks noChangeAspect="1"/>
                  </p:cNvSpPr>
                  <p:nvPr/>
                </p:nvSpPr>
                <p:spPr>
                  <a:xfrm flipV="1">
                    <a:off x="2169" y="747"/>
                    <a:ext cx="44" cy="4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0" name="直接连接符 337082">
                    <a:extLst>
                      <a:ext uri="{FF2B5EF4-FFF2-40B4-BE49-F238E27FC236}">
                        <a16:creationId xmlns:a16="http://schemas.microsoft.com/office/drawing/2014/main" id="{614F6F7E-FB45-A416-6080-9B5027F700C4}"/>
                      </a:ext>
                    </a:extLst>
                  </p:cNvPr>
                  <p:cNvSpPr>
                    <a:spLocks noChangeAspect="1"/>
                  </p:cNvSpPr>
                  <p:nvPr/>
                </p:nvSpPr>
                <p:spPr>
                  <a:xfrm flipV="1">
                    <a:off x="2307" y="589"/>
                    <a:ext cx="65" cy="6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1" name="直接连接符 337083">
                    <a:extLst>
                      <a:ext uri="{FF2B5EF4-FFF2-40B4-BE49-F238E27FC236}">
                        <a16:creationId xmlns:a16="http://schemas.microsoft.com/office/drawing/2014/main" id="{32AC127B-CDC9-2DDD-D811-BD5B524FE630}"/>
                      </a:ext>
                    </a:extLst>
                  </p:cNvPr>
                  <p:cNvSpPr>
                    <a:spLocks noChangeAspect="1"/>
                  </p:cNvSpPr>
                  <p:nvPr/>
                </p:nvSpPr>
                <p:spPr>
                  <a:xfrm flipV="1">
                    <a:off x="2213" y="724"/>
                    <a:ext cx="25" cy="2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2" name="直接连接符 337084">
                    <a:extLst>
                      <a:ext uri="{FF2B5EF4-FFF2-40B4-BE49-F238E27FC236}">
                        <a16:creationId xmlns:a16="http://schemas.microsoft.com/office/drawing/2014/main" id="{1DEDBB10-B776-ED9F-1BBB-448A1661B974}"/>
                      </a:ext>
                    </a:extLst>
                  </p:cNvPr>
                  <p:cNvSpPr>
                    <a:spLocks noChangeAspect="1"/>
                  </p:cNvSpPr>
                  <p:nvPr/>
                </p:nvSpPr>
                <p:spPr>
                  <a:xfrm flipV="1">
                    <a:off x="2189" y="724"/>
                    <a:ext cx="106" cy="108"/>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3" name="任意多边形 337085">
                    <a:extLst>
                      <a:ext uri="{FF2B5EF4-FFF2-40B4-BE49-F238E27FC236}">
                        <a16:creationId xmlns:a16="http://schemas.microsoft.com/office/drawing/2014/main" id="{1E305F32-B366-B155-76A2-8A0B366C9263}"/>
                      </a:ext>
                    </a:extLst>
                  </p:cNvPr>
                  <p:cNvSpPr>
                    <a:spLocks noChangeAspect="1"/>
                  </p:cNvSpPr>
                  <p:nvPr/>
                </p:nvSpPr>
                <p:spPr>
                  <a:xfrm>
                    <a:off x="2305" y="647"/>
                    <a:ext cx="67" cy="69"/>
                  </a:xfrm>
                  <a:custGeom>
                    <a:avLst/>
                    <a:gdLst/>
                    <a:ahLst/>
                    <a:cxnLst/>
                    <a:rect l="0" t="0" r="0" b="0"/>
                    <a:pathLst>
                      <a:path w="281" h="282">
                        <a:moveTo>
                          <a:pt x="281" y="0"/>
                        </a:moveTo>
                        <a:lnTo>
                          <a:pt x="132" y="150"/>
                        </a:lnTo>
                        <a:lnTo>
                          <a:pt x="0" y="282"/>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4" name="直接连接符 337086">
                    <a:extLst>
                      <a:ext uri="{FF2B5EF4-FFF2-40B4-BE49-F238E27FC236}">
                        <a16:creationId xmlns:a16="http://schemas.microsoft.com/office/drawing/2014/main" id="{4432D334-401F-3E70-8CB8-154E4C23B6F9}"/>
                      </a:ext>
                    </a:extLst>
                  </p:cNvPr>
                  <p:cNvSpPr>
                    <a:spLocks noChangeAspect="1"/>
                  </p:cNvSpPr>
                  <p:nvPr/>
                </p:nvSpPr>
                <p:spPr>
                  <a:xfrm flipV="1">
                    <a:off x="2023" y="1016"/>
                    <a:ext cx="40" cy="3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5" name="直接连接符 337087">
                    <a:extLst>
                      <a:ext uri="{FF2B5EF4-FFF2-40B4-BE49-F238E27FC236}">
                        <a16:creationId xmlns:a16="http://schemas.microsoft.com/office/drawing/2014/main" id="{5A4BE3F6-C3C1-A107-56D0-7BA6E96C511D}"/>
                      </a:ext>
                    </a:extLst>
                  </p:cNvPr>
                  <p:cNvSpPr>
                    <a:spLocks noChangeAspect="1"/>
                  </p:cNvSpPr>
                  <p:nvPr/>
                </p:nvSpPr>
                <p:spPr>
                  <a:xfrm flipV="1">
                    <a:off x="2247" y="704"/>
                    <a:ext cx="125" cy="128"/>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6" name="直接连接符 337088">
                    <a:extLst>
                      <a:ext uri="{FF2B5EF4-FFF2-40B4-BE49-F238E27FC236}">
                        <a16:creationId xmlns:a16="http://schemas.microsoft.com/office/drawing/2014/main" id="{D266C119-EAE6-7868-B483-C4F63C6E67B3}"/>
                      </a:ext>
                    </a:extLst>
                  </p:cNvPr>
                  <p:cNvSpPr>
                    <a:spLocks noChangeAspect="1"/>
                  </p:cNvSpPr>
                  <p:nvPr/>
                </p:nvSpPr>
                <p:spPr>
                  <a:xfrm flipV="1">
                    <a:off x="2050" y="1060"/>
                    <a:ext cx="24" cy="2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7" name="直接连接符 337089">
                    <a:extLst>
                      <a:ext uri="{FF2B5EF4-FFF2-40B4-BE49-F238E27FC236}">
                        <a16:creationId xmlns:a16="http://schemas.microsoft.com/office/drawing/2014/main" id="{62534FC6-A65B-8C36-2FE2-A63564A093C2}"/>
                      </a:ext>
                    </a:extLst>
                  </p:cNvPr>
                  <p:cNvSpPr>
                    <a:spLocks noChangeAspect="1"/>
                  </p:cNvSpPr>
                  <p:nvPr/>
                </p:nvSpPr>
                <p:spPr>
                  <a:xfrm flipV="1">
                    <a:off x="2594" y="501"/>
                    <a:ext cx="39" cy="4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8" name="直接连接符 337090">
                    <a:extLst>
                      <a:ext uri="{FF2B5EF4-FFF2-40B4-BE49-F238E27FC236}">
                        <a16:creationId xmlns:a16="http://schemas.microsoft.com/office/drawing/2014/main" id="{90A265D9-91EE-B6BF-9B1A-CF3D88465454}"/>
                      </a:ext>
                    </a:extLst>
                  </p:cNvPr>
                  <p:cNvSpPr>
                    <a:spLocks noChangeAspect="1"/>
                  </p:cNvSpPr>
                  <p:nvPr/>
                </p:nvSpPr>
                <p:spPr>
                  <a:xfrm flipV="1">
                    <a:off x="2074" y="1016"/>
                    <a:ext cx="47" cy="4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9" name="直接连接符 337091">
                    <a:extLst>
                      <a:ext uri="{FF2B5EF4-FFF2-40B4-BE49-F238E27FC236}">
                        <a16:creationId xmlns:a16="http://schemas.microsoft.com/office/drawing/2014/main" id="{DBCFDED1-0531-FD36-7D92-C2A3716D194D}"/>
                      </a:ext>
                    </a:extLst>
                  </p:cNvPr>
                  <p:cNvSpPr>
                    <a:spLocks noChangeAspect="1"/>
                  </p:cNvSpPr>
                  <p:nvPr/>
                </p:nvSpPr>
                <p:spPr>
                  <a:xfrm flipV="1">
                    <a:off x="2305" y="763"/>
                    <a:ext cx="67" cy="6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0" name="直接连接符 337092">
                    <a:extLst>
                      <a:ext uri="{FF2B5EF4-FFF2-40B4-BE49-F238E27FC236}">
                        <a16:creationId xmlns:a16="http://schemas.microsoft.com/office/drawing/2014/main" id="{3D3F1C87-4A22-8547-57BE-C0A4980A8EF1}"/>
                      </a:ext>
                    </a:extLst>
                  </p:cNvPr>
                  <p:cNvSpPr>
                    <a:spLocks noChangeAspect="1"/>
                  </p:cNvSpPr>
                  <p:nvPr/>
                </p:nvSpPr>
                <p:spPr>
                  <a:xfrm flipV="1">
                    <a:off x="2023" y="1165"/>
                    <a:ext cx="5" cy="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1" name="直接连接符 337093">
                    <a:extLst>
                      <a:ext uri="{FF2B5EF4-FFF2-40B4-BE49-F238E27FC236}">
                        <a16:creationId xmlns:a16="http://schemas.microsoft.com/office/drawing/2014/main" id="{6247E4F2-B6A9-228D-64E7-E641D551183A}"/>
                      </a:ext>
                    </a:extLst>
                  </p:cNvPr>
                  <p:cNvSpPr>
                    <a:spLocks noChangeAspect="1"/>
                  </p:cNvSpPr>
                  <p:nvPr/>
                </p:nvSpPr>
                <p:spPr>
                  <a:xfrm flipV="1">
                    <a:off x="2594" y="530"/>
                    <a:ext cx="68" cy="6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2" name="直接连接符 337094">
                    <a:extLst>
                      <a:ext uri="{FF2B5EF4-FFF2-40B4-BE49-F238E27FC236}">
                        <a16:creationId xmlns:a16="http://schemas.microsoft.com/office/drawing/2014/main" id="{40DC9E5A-D872-E41C-B406-1306BC10E351}"/>
                      </a:ext>
                    </a:extLst>
                  </p:cNvPr>
                  <p:cNvSpPr>
                    <a:spLocks noChangeAspect="1"/>
                  </p:cNvSpPr>
                  <p:nvPr/>
                </p:nvSpPr>
                <p:spPr>
                  <a:xfrm flipV="1">
                    <a:off x="2108" y="1060"/>
                    <a:ext cx="25" cy="2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3" name="直接连接符 337095">
                    <a:extLst>
                      <a:ext uri="{FF2B5EF4-FFF2-40B4-BE49-F238E27FC236}">
                        <a16:creationId xmlns:a16="http://schemas.microsoft.com/office/drawing/2014/main" id="{54CD31D1-DAFE-8955-76DA-EB6A535FD299}"/>
                      </a:ext>
                    </a:extLst>
                  </p:cNvPr>
                  <p:cNvSpPr>
                    <a:spLocks noChangeAspect="1"/>
                  </p:cNvSpPr>
                  <p:nvPr/>
                </p:nvSpPr>
                <p:spPr>
                  <a:xfrm flipV="1">
                    <a:off x="2363" y="820"/>
                    <a:ext cx="9" cy="1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4" name="直接连接符 337096">
                    <a:extLst>
                      <a:ext uri="{FF2B5EF4-FFF2-40B4-BE49-F238E27FC236}">
                        <a16:creationId xmlns:a16="http://schemas.microsoft.com/office/drawing/2014/main" id="{A9ECFDC0-3B6A-0CDE-D4AA-DA7C72AC1ADA}"/>
                      </a:ext>
                    </a:extLst>
                  </p:cNvPr>
                  <p:cNvSpPr>
                    <a:spLocks noChangeAspect="1"/>
                  </p:cNvSpPr>
                  <p:nvPr/>
                </p:nvSpPr>
                <p:spPr>
                  <a:xfrm flipV="1">
                    <a:off x="2133" y="977"/>
                    <a:ext cx="82" cy="8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5" name="直接连接符 337097">
                    <a:extLst>
                      <a:ext uri="{FF2B5EF4-FFF2-40B4-BE49-F238E27FC236}">
                        <a16:creationId xmlns:a16="http://schemas.microsoft.com/office/drawing/2014/main" id="{82135C4E-7958-C4A0-8218-62B5311DB2DA}"/>
                      </a:ext>
                    </a:extLst>
                  </p:cNvPr>
                  <p:cNvSpPr>
                    <a:spLocks noChangeAspect="1"/>
                  </p:cNvSpPr>
                  <p:nvPr/>
                </p:nvSpPr>
                <p:spPr>
                  <a:xfrm flipV="1">
                    <a:off x="2023" y="1190"/>
                    <a:ext cx="37" cy="3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6" name="直接连接符 337098">
                    <a:extLst>
                      <a:ext uri="{FF2B5EF4-FFF2-40B4-BE49-F238E27FC236}">
                        <a16:creationId xmlns:a16="http://schemas.microsoft.com/office/drawing/2014/main" id="{49535FC0-537A-1D0D-6DD3-E375A9110D62}"/>
                      </a:ext>
                    </a:extLst>
                  </p:cNvPr>
                  <p:cNvSpPr>
                    <a:spLocks noChangeAspect="1"/>
                  </p:cNvSpPr>
                  <p:nvPr/>
                </p:nvSpPr>
                <p:spPr>
                  <a:xfrm flipV="1">
                    <a:off x="2594" y="583"/>
                    <a:ext cx="74" cy="7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7" name="直接连接符 337099">
                    <a:extLst>
                      <a:ext uri="{FF2B5EF4-FFF2-40B4-BE49-F238E27FC236}">
                        <a16:creationId xmlns:a16="http://schemas.microsoft.com/office/drawing/2014/main" id="{831EFF28-AD14-93E8-8335-81639554504B}"/>
                      </a:ext>
                    </a:extLst>
                  </p:cNvPr>
                  <p:cNvSpPr>
                    <a:spLocks noChangeAspect="1"/>
                  </p:cNvSpPr>
                  <p:nvPr/>
                </p:nvSpPr>
                <p:spPr>
                  <a:xfrm flipV="1">
                    <a:off x="2060" y="1165"/>
                    <a:ext cx="25" cy="2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8" name="任意多边形 337100">
                    <a:extLst>
                      <a:ext uri="{FF2B5EF4-FFF2-40B4-BE49-F238E27FC236}">
                        <a16:creationId xmlns:a16="http://schemas.microsoft.com/office/drawing/2014/main" id="{7CB62971-A1A4-119A-6010-528253072AAF}"/>
                      </a:ext>
                    </a:extLst>
                  </p:cNvPr>
                  <p:cNvSpPr>
                    <a:spLocks noChangeAspect="1"/>
                  </p:cNvSpPr>
                  <p:nvPr/>
                </p:nvSpPr>
                <p:spPr>
                  <a:xfrm>
                    <a:off x="2166" y="977"/>
                    <a:ext cx="108" cy="108"/>
                  </a:xfrm>
                  <a:custGeom>
                    <a:avLst/>
                    <a:gdLst/>
                    <a:ahLst/>
                    <a:cxnLst/>
                    <a:rect l="0" t="0" r="0" b="0"/>
                    <a:pathLst>
                      <a:path w="436" h="438">
                        <a:moveTo>
                          <a:pt x="436" y="0"/>
                        </a:moveTo>
                        <a:lnTo>
                          <a:pt x="97" y="339"/>
                        </a:lnTo>
                        <a:lnTo>
                          <a:pt x="0" y="438"/>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9" name="直接连接符 337101">
                    <a:extLst>
                      <a:ext uri="{FF2B5EF4-FFF2-40B4-BE49-F238E27FC236}">
                        <a16:creationId xmlns:a16="http://schemas.microsoft.com/office/drawing/2014/main" id="{6A853CB9-411E-F807-FC54-EFA5A11C9CD1}"/>
                      </a:ext>
                    </a:extLst>
                  </p:cNvPr>
                  <p:cNvSpPr>
                    <a:spLocks noChangeAspect="1"/>
                  </p:cNvSpPr>
                  <p:nvPr/>
                </p:nvSpPr>
                <p:spPr>
                  <a:xfrm flipV="1">
                    <a:off x="2023" y="1190"/>
                    <a:ext cx="97" cy="9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0" name="直接连接符 337102">
                    <a:extLst>
                      <a:ext uri="{FF2B5EF4-FFF2-40B4-BE49-F238E27FC236}">
                        <a16:creationId xmlns:a16="http://schemas.microsoft.com/office/drawing/2014/main" id="{4A5B4220-59D7-6D9C-FA78-92C8EFF7FF28}"/>
                      </a:ext>
                    </a:extLst>
                  </p:cNvPr>
                  <p:cNvSpPr>
                    <a:spLocks noChangeAspect="1"/>
                  </p:cNvSpPr>
                  <p:nvPr/>
                </p:nvSpPr>
                <p:spPr>
                  <a:xfrm flipV="1">
                    <a:off x="2594" y="641"/>
                    <a:ext cx="74" cy="7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1" name="直接连接符 337103">
                    <a:extLst>
                      <a:ext uri="{FF2B5EF4-FFF2-40B4-BE49-F238E27FC236}">
                        <a16:creationId xmlns:a16="http://schemas.microsoft.com/office/drawing/2014/main" id="{F401CEF3-BBCD-AA8C-39A4-3447F3BAEE7C}"/>
                      </a:ext>
                    </a:extLst>
                  </p:cNvPr>
                  <p:cNvSpPr>
                    <a:spLocks noChangeAspect="1"/>
                  </p:cNvSpPr>
                  <p:nvPr/>
                </p:nvSpPr>
                <p:spPr>
                  <a:xfrm flipV="1">
                    <a:off x="2120" y="1165"/>
                    <a:ext cx="23" cy="2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2" name="任意多边形 337104">
                    <a:extLst>
                      <a:ext uri="{FF2B5EF4-FFF2-40B4-BE49-F238E27FC236}">
                        <a16:creationId xmlns:a16="http://schemas.microsoft.com/office/drawing/2014/main" id="{542CA46A-87D4-EF46-CB9D-1E7E8BE1F7D0}"/>
                      </a:ext>
                    </a:extLst>
                  </p:cNvPr>
                  <p:cNvSpPr>
                    <a:spLocks noChangeAspect="1"/>
                  </p:cNvSpPr>
                  <p:nvPr/>
                </p:nvSpPr>
                <p:spPr>
                  <a:xfrm>
                    <a:off x="2225" y="977"/>
                    <a:ext cx="106" cy="108"/>
                  </a:xfrm>
                  <a:custGeom>
                    <a:avLst/>
                    <a:gdLst/>
                    <a:ahLst/>
                    <a:cxnLst/>
                    <a:rect l="0" t="0" r="0" b="0"/>
                    <a:pathLst>
                      <a:path w="436" h="438">
                        <a:moveTo>
                          <a:pt x="436" y="0"/>
                        </a:moveTo>
                        <a:lnTo>
                          <a:pt x="97" y="339"/>
                        </a:lnTo>
                        <a:lnTo>
                          <a:pt x="0" y="438"/>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3" name="直接连接符 337105">
                    <a:extLst>
                      <a:ext uri="{FF2B5EF4-FFF2-40B4-BE49-F238E27FC236}">
                        <a16:creationId xmlns:a16="http://schemas.microsoft.com/office/drawing/2014/main" id="{0B5163FF-198E-0D20-601A-761010C7305C}"/>
                      </a:ext>
                    </a:extLst>
                  </p:cNvPr>
                  <p:cNvSpPr>
                    <a:spLocks noChangeAspect="1"/>
                  </p:cNvSpPr>
                  <p:nvPr/>
                </p:nvSpPr>
                <p:spPr>
                  <a:xfrm flipV="1">
                    <a:off x="2057" y="1190"/>
                    <a:ext cx="120" cy="12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4" name="直接连接符 337106">
                    <a:extLst>
                      <a:ext uri="{FF2B5EF4-FFF2-40B4-BE49-F238E27FC236}">
                        <a16:creationId xmlns:a16="http://schemas.microsoft.com/office/drawing/2014/main" id="{77A05A1F-5B50-FEC5-6B22-267BF6E07120}"/>
                      </a:ext>
                    </a:extLst>
                  </p:cNvPr>
                  <p:cNvSpPr>
                    <a:spLocks noChangeAspect="1"/>
                  </p:cNvSpPr>
                  <p:nvPr/>
                </p:nvSpPr>
                <p:spPr>
                  <a:xfrm flipV="1">
                    <a:off x="2594" y="700"/>
                    <a:ext cx="74" cy="7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5" name="直接连接符 337107">
                    <a:extLst>
                      <a:ext uri="{FF2B5EF4-FFF2-40B4-BE49-F238E27FC236}">
                        <a16:creationId xmlns:a16="http://schemas.microsoft.com/office/drawing/2014/main" id="{7A833882-3FD5-9275-F43C-37165643E742}"/>
                      </a:ext>
                    </a:extLst>
                  </p:cNvPr>
                  <p:cNvSpPr>
                    <a:spLocks noChangeAspect="1"/>
                  </p:cNvSpPr>
                  <p:nvPr/>
                </p:nvSpPr>
                <p:spPr>
                  <a:xfrm flipV="1">
                    <a:off x="2177" y="1165"/>
                    <a:ext cx="25" cy="2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6" name="直接连接符 337108">
                    <a:extLst>
                      <a:ext uri="{FF2B5EF4-FFF2-40B4-BE49-F238E27FC236}">
                        <a16:creationId xmlns:a16="http://schemas.microsoft.com/office/drawing/2014/main" id="{8ECDF057-1C05-6E7E-EF10-9C6EBAFE8A1B}"/>
                      </a:ext>
                    </a:extLst>
                  </p:cNvPr>
                  <p:cNvSpPr>
                    <a:spLocks noChangeAspect="1"/>
                  </p:cNvSpPr>
                  <p:nvPr/>
                </p:nvSpPr>
                <p:spPr>
                  <a:xfrm flipV="1">
                    <a:off x="2282" y="994"/>
                    <a:ext cx="90" cy="9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7" name="直接连接符 337109">
                    <a:extLst>
                      <a:ext uri="{FF2B5EF4-FFF2-40B4-BE49-F238E27FC236}">
                        <a16:creationId xmlns:a16="http://schemas.microsoft.com/office/drawing/2014/main" id="{1D72C244-6AEE-41B3-77F1-887BFE33BBC0}"/>
                      </a:ext>
                    </a:extLst>
                  </p:cNvPr>
                  <p:cNvSpPr>
                    <a:spLocks noChangeAspect="1"/>
                  </p:cNvSpPr>
                  <p:nvPr/>
                </p:nvSpPr>
                <p:spPr>
                  <a:xfrm flipV="1">
                    <a:off x="2117" y="1190"/>
                    <a:ext cx="119" cy="12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8" name="直接连接符 337110">
                    <a:extLst>
                      <a:ext uri="{FF2B5EF4-FFF2-40B4-BE49-F238E27FC236}">
                        <a16:creationId xmlns:a16="http://schemas.microsoft.com/office/drawing/2014/main" id="{D0AB8549-E799-9F19-F20C-CDD2511DE95C}"/>
                      </a:ext>
                    </a:extLst>
                  </p:cNvPr>
                  <p:cNvSpPr>
                    <a:spLocks noChangeAspect="1"/>
                  </p:cNvSpPr>
                  <p:nvPr/>
                </p:nvSpPr>
                <p:spPr>
                  <a:xfrm flipV="1">
                    <a:off x="2594" y="758"/>
                    <a:ext cx="74" cy="7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9" name="直接连接符 337111">
                    <a:extLst>
                      <a:ext uri="{FF2B5EF4-FFF2-40B4-BE49-F238E27FC236}">
                        <a16:creationId xmlns:a16="http://schemas.microsoft.com/office/drawing/2014/main" id="{B8A5BE06-8DA8-DE35-9B9A-9B8B2F22CFD2}"/>
                      </a:ext>
                    </a:extLst>
                  </p:cNvPr>
                  <p:cNvSpPr>
                    <a:spLocks noChangeAspect="1"/>
                  </p:cNvSpPr>
                  <p:nvPr/>
                </p:nvSpPr>
                <p:spPr>
                  <a:xfrm flipV="1">
                    <a:off x="2236" y="1165"/>
                    <a:ext cx="23" cy="2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0" name="直接连接符 337112">
                    <a:extLst>
                      <a:ext uri="{FF2B5EF4-FFF2-40B4-BE49-F238E27FC236}">
                        <a16:creationId xmlns:a16="http://schemas.microsoft.com/office/drawing/2014/main" id="{0DE898EE-464E-A839-AC2E-B7D1B78A549A}"/>
                      </a:ext>
                    </a:extLst>
                  </p:cNvPr>
                  <p:cNvSpPr>
                    <a:spLocks noChangeAspect="1"/>
                  </p:cNvSpPr>
                  <p:nvPr/>
                </p:nvSpPr>
                <p:spPr>
                  <a:xfrm flipV="1">
                    <a:off x="2314" y="1052"/>
                    <a:ext cx="58" cy="5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1" name="直接连接符 337113">
                    <a:extLst>
                      <a:ext uri="{FF2B5EF4-FFF2-40B4-BE49-F238E27FC236}">
                        <a16:creationId xmlns:a16="http://schemas.microsoft.com/office/drawing/2014/main" id="{B595EFFF-9E85-F84F-DFC1-7E36CEA815AE}"/>
                      </a:ext>
                    </a:extLst>
                  </p:cNvPr>
                  <p:cNvSpPr>
                    <a:spLocks noChangeAspect="1"/>
                  </p:cNvSpPr>
                  <p:nvPr/>
                </p:nvSpPr>
                <p:spPr>
                  <a:xfrm flipV="1">
                    <a:off x="2174" y="1126"/>
                    <a:ext cx="183" cy="18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2" name="直接连接符 337114">
                    <a:extLst>
                      <a:ext uri="{FF2B5EF4-FFF2-40B4-BE49-F238E27FC236}">
                        <a16:creationId xmlns:a16="http://schemas.microsoft.com/office/drawing/2014/main" id="{6D013324-88C4-A6CB-B96E-3B99CF29B154}"/>
                      </a:ext>
                    </a:extLst>
                  </p:cNvPr>
                  <p:cNvSpPr>
                    <a:spLocks noChangeAspect="1"/>
                  </p:cNvSpPr>
                  <p:nvPr/>
                </p:nvSpPr>
                <p:spPr>
                  <a:xfrm flipV="1">
                    <a:off x="2594" y="815"/>
                    <a:ext cx="74" cy="7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3" name="直接连接符 337115">
                    <a:extLst>
                      <a:ext uri="{FF2B5EF4-FFF2-40B4-BE49-F238E27FC236}">
                        <a16:creationId xmlns:a16="http://schemas.microsoft.com/office/drawing/2014/main" id="{046F755A-6B5D-61B6-C2A5-31A83A9CC3A9}"/>
                      </a:ext>
                    </a:extLst>
                  </p:cNvPr>
                  <p:cNvSpPr>
                    <a:spLocks noChangeAspect="1"/>
                  </p:cNvSpPr>
                  <p:nvPr/>
                </p:nvSpPr>
                <p:spPr>
                  <a:xfrm flipV="1">
                    <a:off x="2357" y="1109"/>
                    <a:ext cx="15" cy="1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4" name="直接连接符 337116">
                    <a:extLst>
                      <a:ext uri="{FF2B5EF4-FFF2-40B4-BE49-F238E27FC236}">
                        <a16:creationId xmlns:a16="http://schemas.microsoft.com/office/drawing/2014/main" id="{536E3444-C906-F9C8-E49E-3E5AC4BA1E0D}"/>
                      </a:ext>
                    </a:extLst>
                  </p:cNvPr>
                  <p:cNvSpPr>
                    <a:spLocks noChangeAspect="1"/>
                  </p:cNvSpPr>
                  <p:nvPr/>
                </p:nvSpPr>
                <p:spPr>
                  <a:xfrm flipV="1">
                    <a:off x="2231" y="1169"/>
                    <a:ext cx="141" cy="14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5" name="直接连接符 337117">
                    <a:extLst>
                      <a:ext uri="{FF2B5EF4-FFF2-40B4-BE49-F238E27FC236}">
                        <a16:creationId xmlns:a16="http://schemas.microsoft.com/office/drawing/2014/main" id="{74A53CE1-AC0D-4803-C1CD-04244A37B512}"/>
                      </a:ext>
                    </a:extLst>
                  </p:cNvPr>
                  <p:cNvSpPr>
                    <a:spLocks noChangeAspect="1"/>
                  </p:cNvSpPr>
                  <p:nvPr/>
                </p:nvSpPr>
                <p:spPr>
                  <a:xfrm flipV="1">
                    <a:off x="2594" y="874"/>
                    <a:ext cx="74" cy="7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6" name="直接连接符 337118">
                    <a:extLst>
                      <a:ext uri="{FF2B5EF4-FFF2-40B4-BE49-F238E27FC236}">
                        <a16:creationId xmlns:a16="http://schemas.microsoft.com/office/drawing/2014/main" id="{7B94ADCB-F6A1-7604-DDC7-67AC58AE461F}"/>
                      </a:ext>
                    </a:extLst>
                  </p:cNvPr>
                  <p:cNvSpPr>
                    <a:spLocks noChangeAspect="1"/>
                  </p:cNvSpPr>
                  <p:nvPr/>
                </p:nvSpPr>
                <p:spPr>
                  <a:xfrm flipV="1">
                    <a:off x="2283" y="1226"/>
                    <a:ext cx="89" cy="9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7" name="直接连接符 337119">
                    <a:extLst>
                      <a:ext uri="{FF2B5EF4-FFF2-40B4-BE49-F238E27FC236}">
                        <a16:creationId xmlns:a16="http://schemas.microsoft.com/office/drawing/2014/main" id="{0B126D0C-BD1B-8AD7-EE19-D00DE01435CE}"/>
                      </a:ext>
                    </a:extLst>
                  </p:cNvPr>
                  <p:cNvSpPr>
                    <a:spLocks noChangeAspect="1"/>
                  </p:cNvSpPr>
                  <p:nvPr/>
                </p:nvSpPr>
                <p:spPr>
                  <a:xfrm flipV="1">
                    <a:off x="2594" y="931"/>
                    <a:ext cx="74" cy="7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8" name="直接连接符 337120">
                    <a:extLst>
                      <a:ext uri="{FF2B5EF4-FFF2-40B4-BE49-F238E27FC236}">
                        <a16:creationId xmlns:a16="http://schemas.microsoft.com/office/drawing/2014/main" id="{C91C788C-0CC2-4C6C-5D1A-B670FCCEA4E1}"/>
                      </a:ext>
                    </a:extLst>
                  </p:cNvPr>
                  <p:cNvSpPr>
                    <a:spLocks noChangeAspect="1"/>
                  </p:cNvSpPr>
                  <p:nvPr/>
                </p:nvSpPr>
                <p:spPr>
                  <a:xfrm flipV="1">
                    <a:off x="2300" y="1254"/>
                    <a:ext cx="104" cy="10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9" name="直接连接符 337121">
                    <a:extLst>
                      <a:ext uri="{FF2B5EF4-FFF2-40B4-BE49-F238E27FC236}">
                        <a16:creationId xmlns:a16="http://schemas.microsoft.com/office/drawing/2014/main" id="{B4FD516C-57AA-F0EA-5776-C1C90C5EA4B4}"/>
                      </a:ext>
                    </a:extLst>
                  </p:cNvPr>
                  <p:cNvSpPr>
                    <a:spLocks noChangeAspect="1"/>
                  </p:cNvSpPr>
                  <p:nvPr/>
                </p:nvSpPr>
                <p:spPr>
                  <a:xfrm flipV="1">
                    <a:off x="2594" y="989"/>
                    <a:ext cx="74" cy="7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0" name="直接连接符 337122">
                    <a:extLst>
                      <a:ext uri="{FF2B5EF4-FFF2-40B4-BE49-F238E27FC236}">
                        <a16:creationId xmlns:a16="http://schemas.microsoft.com/office/drawing/2014/main" id="{CE01B80A-8EB9-AB96-FE58-85336304D5F9}"/>
                      </a:ext>
                    </a:extLst>
                  </p:cNvPr>
                  <p:cNvSpPr>
                    <a:spLocks noChangeAspect="1"/>
                  </p:cNvSpPr>
                  <p:nvPr/>
                </p:nvSpPr>
                <p:spPr>
                  <a:xfrm flipV="1">
                    <a:off x="2308" y="1275"/>
                    <a:ext cx="132" cy="13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1" name="直接连接符 337123">
                    <a:extLst>
                      <a:ext uri="{FF2B5EF4-FFF2-40B4-BE49-F238E27FC236}">
                        <a16:creationId xmlns:a16="http://schemas.microsoft.com/office/drawing/2014/main" id="{FFDA4BAD-571C-27DF-E96F-ABB70100947F}"/>
                      </a:ext>
                    </a:extLst>
                  </p:cNvPr>
                  <p:cNvSpPr>
                    <a:spLocks noChangeAspect="1"/>
                  </p:cNvSpPr>
                  <p:nvPr/>
                </p:nvSpPr>
                <p:spPr>
                  <a:xfrm flipV="1">
                    <a:off x="2594" y="1048"/>
                    <a:ext cx="74" cy="7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2" name="直接连接符 337124">
                    <a:extLst>
                      <a:ext uri="{FF2B5EF4-FFF2-40B4-BE49-F238E27FC236}">
                        <a16:creationId xmlns:a16="http://schemas.microsoft.com/office/drawing/2014/main" id="{FD9C0E38-6E3D-1BDD-DE37-A4024759B137}"/>
                      </a:ext>
                    </a:extLst>
                  </p:cNvPr>
                  <p:cNvSpPr>
                    <a:spLocks noChangeAspect="1"/>
                  </p:cNvSpPr>
                  <p:nvPr/>
                </p:nvSpPr>
                <p:spPr>
                  <a:xfrm flipV="1">
                    <a:off x="2352" y="1295"/>
                    <a:ext cx="124" cy="12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3" name="直接连接符 337125">
                    <a:extLst>
                      <a:ext uri="{FF2B5EF4-FFF2-40B4-BE49-F238E27FC236}">
                        <a16:creationId xmlns:a16="http://schemas.microsoft.com/office/drawing/2014/main" id="{AE484E87-133E-2143-2803-74506ED706CF}"/>
                      </a:ext>
                    </a:extLst>
                  </p:cNvPr>
                  <p:cNvSpPr>
                    <a:spLocks noChangeAspect="1"/>
                  </p:cNvSpPr>
                  <p:nvPr/>
                </p:nvSpPr>
                <p:spPr>
                  <a:xfrm flipV="1">
                    <a:off x="3220" y="499"/>
                    <a:ext cx="54" cy="5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4" name="直接连接符 337126">
                    <a:extLst>
                      <a:ext uri="{FF2B5EF4-FFF2-40B4-BE49-F238E27FC236}">
                        <a16:creationId xmlns:a16="http://schemas.microsoft.com/office/drawing/2014/main" id="{4421F12C-8B80-FBB4-3CA4-693CD4CB9A1C}"/>
                      </a:ext>
                    </a:extLst>
                  </p:cNvPr>
                  <p:cNvSpPr>
                    <a:spLocks noChangeAspect="1"/>
                  </p:cNvSpPr>
                  <p:nvPr/>
                </p:nvSpPr>
                <p:spPr>
                  <a:xfrm flipV="1">
                    <a:off x="2594" y="1105"/>
                    <a:ext cx="74" cy="7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5" name="直接连接符 337127">
                    <a:extLst>
                      <a:ext uri="{FF2B5EF4-FFF2-40B4-BE49-F238E27FC236}">
                        <a16:creationId xmlns:a16="http://schemas.microsoft.com/office/drawing/2014/main" id="{01BEA355-4115-88B6-5255-BE94F15427F5}"/>
                      </a:ext>
                    </a:extLst>
                  </p:cNvPr>
                  <p:cNvSpPr>
                    <a:spLocks noChangeAspect="1"/>
                  </p:cNvSpPr>
                  <p:nvPr/>
                </p:nvSpPr>
                <p:spPr>
                  <a:xfrm flipV="1">
                    <a:off x="2411" y="1163"/>
                    <a:ext cx="257" cy="25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6" name="任意多边形 337128">
                    <a:extLst>
                      <a:ext uri="{FF2B5EF4-FFF2-40B4-BE49-F238E27FC236}">
                        <a16:creationId xmlns:a16="http://schemas.microsoft.com/office/drawing/2014/main" id="{D1F5DAD4-EB83-DD4B-73AF-6DB69F371560}"/>
                      </a:ext>
                    </a:extLst>
                  </p:cNvPr>
                  <p:cNvSpPr>
                    <a:spLocks noChangeAspect="1"/>
                  </p:cNvSpPr>
                  <p:nvPr/>
                </p:nvSpPr>
                <p:spPr>
                  <a:xfrm>
                    <a:off x="3220" y="523"/>
                    <a:ext cx="86" cy="87"/>
                  </a:xfrm>
                  <a:custGeom>
                    <a:avLst/>
                    <a:gdLst/>
                    <a:ahLst/>
                    <a:cxnLst/>
                    <a:rect l="0" t="0" r="0" b="0"/>
                    <a:pathLst>
                      <a:path w="354" h="355">
                        <a:moveTo>
                          <a:pt x="354" y="0"/>
                        </a:moveTo>
                        <a:lnTo>
                          <a:pt x="264" y="90"/>
                        </a:lnTo>
                        <a:lnTo>
                          <a:pt x="0" y="355"/>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7" name="直接连接符 337129">
                    <a:extLst>
                      <a:ext uri="{FF2B5EF4-FFF2-40B4-BE49-F238E27FC236}">
                        <a16:creationId xmlns:a16="http://schemas.microsoft.com/office/drawing/2014/main" id="{95CEC94C-EA55-5342-34EA-B9989D8669E1}"/>
                      </a:ext>
                    </a:extLst>
                  </p:cNvPr>
                  <p:cNvSpPr>
                    <a:spLocks noChangeAspect="1"/>
                  </p:cNvSpPr>
                  <p:nvPr/>
                </p:nvSpPr>
                <p:spPr>
                  <a:xfrm flipV="1">
                    <a:off x="2468" y="1221"/>
                    <a:ext cx="200" cy="19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8" name="任意多边形 337130">
                    <a:extLst>
                      <a:ext uri="{FF2B5EF4-FFF2-40B4-BE49-F238E27FC236}">
                        <a16:creationId xmlns:a16="http://schemas.microsoft.com/office/drawing/2014/main" id="{EE2EAF02-FB5E-F8CB-4011-5D8CCCC655E4}"/>
                      </a:ext>
                    </a:extLst>
                  </p:cNvPr>
                  <p:cNvSpPr>
                    <a:spLocks noChangeAspect="1"/>
                  </p:cNvSpPr>
                  <p:nvPr/>
                </p:nvSpPr>
                <p:spPr>
                  <a:xfrm>
                    <a:off x="3220" y="580"/>
                    <a:ext cx="86" cy="87"/>
                  </a:xfrm>
                  <a:custGeom>
                    <a:avLst/>
                    <a:gdLst/>
                    <a:ahLst/>
                    <a:cxnLst/>
                    <a:rect l="0" t="0" r="0" b="0"/>
                    <a:pathLst>
                      <a:path w="354" h="354">
                        <a:moveTo>
                          <a:pt x="354" y="0"/>
                        </a:moveTo>
                        <a:lnTo>
                          <a:pt x="264" y="91"/>
                        </a:lnTo>
                        <a:lnTo>
                          <a:pt x="0" y="354"/>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9" name="直接连接符 337131">
                    <a:extLst>
                      <a:ext uri="{FF2B5EF4-FFF2-40B4-BE49-F238E27FC236}">
                        <a16:creationId xmlns:a16="http://schemas.microsoft.com/office/drawing/2014/main" id="{AD9317E4-EEAF-9A8C-0908-2666BBEABB4B}"/>
                      </a:ext>
                    </a:extLst>
                  </p:cNvPr>
                  <p:cNvSpPr>
                    <a:spLocks noChangeAspect="1"/>
                  </p:cNvSpPr>
                  <p:nvPr/>
                </p:nvSpPr>
                <p:spPr>
                  <a:xfrm flipV="1">
                    <a:off x="2097" y="1826"/>
                    <a:ext cx="24" cy="2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0" name="直接连接符 337132">
                    <a:extLst>
                      <a:ext uri="{FF2B5EF4-FFF2-40B4-BE49-F238E27FC236}">
                        <a16:creationId xmlns:a16="http://schemas.microsoft.com/office/drawing/2014/main" id="{6DC5DD7B-E602-B5AB-EBAF-DF067E639C14}"/>
                      </a:ext>
                    </a:extLst>
                  </p:cNvPr>
                  <p:cNvSpPr>
                    <a:spLocks noChangeAspect="1"/>
                  </p:cNvSpPr>
                  <p:nvPr/>
                </p:nvSpPr>
                <p:spPr>
                  <a:xfrm flipV="1">
                    <a:off x="3414" y="499"/>
                    <a:ext cx="33" cy="3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1" name="直接连接符 337133">
                    <a:extLst>
                      <a:ext uri="{FF2B5EF4-FFF2-40B4-BE49-F238E27FC236}">
                        <a16:creationId xmlns:a16="http://schemas.microsoft.com/office/drawing/2014/main" id="{4269A754-0D3D-C468-88AD-6515810788AC}"/>
                      </a:ext>
                    </a:extLst>
                  </p:cNvPr>
                  <p:cNvSpPr>
                    <a:spLocks noChangeAspect="1"/>
                  </p:cNvSpPr>
                  <p:nvPr/>
                </p:nvSpPr>
                <p:spPr>
                  <a:xfrm flipV="1">
                    <a:off x="2525" y="1279"/>
                    <a:ext cx="143" cy="14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2" name="直接连接符 337134">
                    <a:extLst>
                      <a:ext uri="{FF2B5EF4-FFF2-40B4-BE49-F238E27FC236}">
                        <a16:creationId xmlns:a16="http://schemas.microsoft.com/office/drawing/2014/main" id="{D235D83D-BC7C-750B-785C-60BA82ADF4A7}"/>
                      </a:ext>
                    </a:extLst>
                  </p:cNvPr>
                  <p:cNvSpPr>
                    <a:spLocks noChangeAspect="1"/>
                  </p:cNvSpPr>
                  <p:nvPr/>
                </p:nvSpPr>
                <p:spPr>
                  <a:xfrm flipV="1">
                    <a:off x="3390" y="531"/>
                    <a:ext cx="24" cy="2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3" name="任意多边形 337135">
                    <a:extLst>
                      <a:ext uri="{FF2B5EF4-FFF2-40B4-BE49-F238E27FC236}">
                        <a16:creationId xmlns:a16="http://schemas.microsoft.com/office/drawing/2014/main" id="{EEC6EE73-7243-5634-B31F-8714716B010E}"/>
                      </a:ext>
                    </a:extLst>
                  </p:cNvPr>
                  <p:cNvSpPr>
                    <a:spLocks noChangeAspect="1"/>
                  </p:cNvSpPr>
                  <p:nvPr/>
                </p:nvSpPr>
                <p:spPr>
                  <a:xfrm>
                    <a:off x="3220" y="639"/>
                    <a:ext cx="86" cy="87"/>
                  </a:xfrm>
                  <a:custGeom>
                    <a:avLst/>
                    <a:gdLst/>
                    <a:ahLst/>
                    <a:cxnLst/>
                    <a:rect l="0" t="0" r="0" b="0"/>
                    <a:pathLst>
                      <a:path w="354" h="354">
                        <a:moveTo>
                          <a:pt x="0" y="354"/>
                        </a:moveTo>
                        <a:lnTo>
                          <a:pt x="264" y="90"/>
                        </a:lnTo>
                        <a:lnTo>
                          <a:pt x="354" y="0"/>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4" name="直接连接符 337136">
                    <a:extLst>
                      <a:ext uri="{FF2B5EF4-FFF2-40B4-BE49-F238E27FC236}">
                        <a16:creationId xmlns:a16="http://schemas.microsoft.com/office/drawing/2014/main" id="{B99C3A94-28F5-CC0E-037E-15EFE6DB4A28}"/>
                      </a:ext>
                    </a:extLst>
                  </p:cNvPr>
                  <p:cNvSpPr>
                    <a:spLocks noChangeAspect="1"/>
                  </p:cNvSpPr>
                  <p:nvPr/>
                </p:nvSpPr>
                <p:spPr>
                  <a:xfrm flipV="1">
                    <a:off x="2097" y="1826"/>
                    <a:ext cx="81" cy="8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5" name="直接连接符 337137">
                    <a:extLst>
                      <a:ext uri="{FF2B5EF4-FFF2-40B4-BE49-F238E27FC236}">
                        <a16:creationId xmlns:a16="http://schemas.microsoft.com/office/drawing/2014/main" id="{425F5B96-E640-7BA9-CDE0-DC5BD214A586}"/>
                      </a:ext>
                    </a:extLst>
                  </p:cNvPr>
                  <p:cNvSpPr>
                    <a:spLocks noChangeAspect="1"/>
                  </p:cNvSpPr>
                  <p:nvPr/>
                </p:nvSpPr>
                <p:spPr>
                  <a:xfrm flipV="1">
                    <a:off x="3414" y="499"/>
                    <a:ext cx="91" cy="9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6" name="直接连接符 337138">
                    <a:extLst>
                      <a:ext uri="{FF2B5EF4-FFF2-40B4-BE49-F238E27FC236}">
                        <a16:creationId xmlns:a16="http://schemas.microsoft.com/office/drawing/2014/main" id="{058A4D58-08B5-7AB5-1495-46BB032413E4}"/>
                      </a:ext>
                    </a:extLst>
                  </p:cNvPr>
                  <p:cNvSpPr>
                    <a:spLocks noChangeAspect="1"/>
                  </p:cNvSpPr>
                  <p:nvPr/>
                </p:nvSpPr>
                <p:spPr>
                  <a:xfrm flipV="1">
                    <a:off x="2568" y="1337"/>
                    <a:ext cx="100" cy="9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7" name="直接连接符 337139">
                    <a:extLst>
                      <a:ext uri="{FF2B5EF4-FFF2-40B4-BE49-F238E27FC236}">
                        <a16:creationId xmlns:a16="http://schemas.microsoft.com/office/drawing/2014/main" id="{29F34C32-8DFB-BABB-4F12-B59D4A8A83BC}"/>
                      </a:ext>
                    </a:extLst>
                  </p:cNvPr>
                  <p:cNvSpPr>
                    <a:spLocks noChangeAspect="1"/>
                  </p:cNvSpPr>
                  <p:nvPr/>
                </p:nvSpPr>
                <p:spPr>
                  <a:xfrm flipV="1">
                    <a:off x="3390" y="590"/>
                    <a:ext cx="24" cy="2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8" name="任意多边形 337140">
                    <a:extLst>
                      <a:ext uri="{FF2B5EF4-FFF2-40B4-BE49-F238E27FC236}">
                        <a16:creationId xmlns:a16="http://schemas.microsoft.com/office/drawing/2014/main" id="{FADB1D8E-1631-F386-E4AC-6B8EBAFCA833}"/>
                      </a:ext>
                    </a:extLst>
                  </p:cNvPr>
                  <p:cNvSpPr>
                    <a:spLocks noChangeAspect="1"/>
                  </p:cNvSpPr>
                  <p:nvPr/>
                </p:nvSpPr>
                <p:spPr>
                  <a:xfrm>
                    <a:off x="3220" y="697"/>
                    <a:ext cx="86" cy="87"/>
                  </a:xfrm>
                  <a:custGeom>
                    <a:avLst/>
                    <a:gdLst/>
                    <a:ahLst/>
                    <a:cxnLst/>
                    <a:rect l="0" t="0" r="0" b="0"/>
                    <a:pathLst>
                      <a:path w="354" h="355">
                        <a:moveTo>
                          <a:pt x="0" y="355"/>
                        </a:moveTo>
                        <a:lnTo>
                          <a:pt x="264" y="91"/>
                        </a:lnTo>
                        <a:lnTo>
                          <a:pt x="354" y="0"/>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9" name="直接连接符 337141">
                    <a:extLst>
                      <a:ext uri="{FF2B5EF4-FFF2-40B4-BE49-F238E27FC236}">
                        <a16:creationId xmlns:a16="http://schemas.microsoft.com/office/drawing/2014/main" id="{EB2AE371-C664-3314-C59F-D4714F6E4823}"/>
                      </a:ext>
                    </a:extLst>
                  </p:cNvPr>
                  <p:cNvSpPr>
                    <a:spLocks noChangeAspect="1"/>
                  </p:cNvSpPr>
                  <p:nvPr/>
                </p:nvSpPr>
                <p:spPr>
                  <a:xfrm flipV="1">
                    <a:off x="2097" y="1884"/>
                    <a:ext cx="83" cy="8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0" name="直接连接符 337142">
                    <a:extLst>
                      <a:ext uri="{FF2B5EF4-FFF2-40B4-BE49-F238E27FC236}">
                        <a16:creationId xmlns:a16="http://schemas.microsoft.com/office/drawing/2014/main" id="{5F539E0D-AF2B-EFB6-B4D4-745672555149}"/>
                      </a:ext>
                    </a:extLst>
                  </p:cNvPr>
                  <p:cNvSpPr>
                    <a:spLocks noChangeAspect="1"/>
                  </p:cNvSpPr>
                  <p:nvPr/>
                </p:nvSpPr>
                <p:spPr>
                  <a:xfrm flipV="1">
                    <a:off x="3414" y="499"/>
                    <a:ext cx="149" cy="149"/>
                  </a:xfrm>
                  <a:prstGeom prst="line">
                    <a:avLst/>
                  </a:prstGeom>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1" name="直接连接符 337143">
                    <a:extLst>
                      <a:ext uri="{FF2B5EF4-FFF2-40B4-BE49-F238E27FC236}">
                        <a16:creationId xmlns:a16="http://schemas.microsoft.com/office/drawing/2014/main" id="{5A1EC080-0B52-7939-7727-D101560708EE}"/>
                      </a:ext>
                    </a:extLst>
                  </p:cNvPr>
                  <p:cNvSpPr>
                    <a:spLocks noChangeAspect="1"/>
                  </p:cNvSpPr>
                  <p:nvPr/>
                </p:nvSpPr>
                <p:spPr>
                  <a:xfrm flipV="1">
                    <a:off x="2391" y="1604"/>
                    <a:ext cx="68" cy="6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2" name="直接连接符 337144">
                    <a:extLst>
                      <a:ext uri="{FF2B5EF4-FFF2-40B4-BE49-F238E27FC236}">
                        <a16:creationId xmlns:a16="http://schemas.microsoft.com/office/drawing/2014/main" id="{FE6CD635-5513-7D19-C713-09DDCA5C608B}"/>
                      </a:ext>
                    </a:extLst>
                  </p:cNvPr>
                  <p:cNvSpPr>
                    <a:spLocks noChangeAspect="1"/>
                  </p:cNvSpPr>
                  <p:nvPr/>
                </p:nvSpPr>
                <p:spPr>
                  <a:xfrm flipV="1">
                    <a:off x="3390" y="648"/>
                    <a:ext cx="24" cy="2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3" name="直接连接符 337145">
                    <a:extLst>
                      <a:ext uri="{FF2B5EF4-FFF2-40B4-BE49-F238E27FC236}">
                        <a16:creationId xmlns:a16="http://schemas.microsoft.com/office/drawing/2014/main" id="{30E52C63-DD8D-5AC7-5351-5766B4C2C7D7}"/>
                      </a:ext>
                    </a:extLst>
                  </p:cNvPr>
                  <p:cNvSpPr>
                    <a:spLocks noChangeAspect="1"/>
                  </p:cNvSpPr>
                  <p:nvPr/>
                </p:nvSpPr>
                <p:spPr>
                  <a:xfrm flipV="1">
                    <a:off x="2575" y="1394"/>
                    <a:ext cx="93" cy="9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4" name="任意多边形 337146">
                    <a:extLst>
                      <a:ext uri="{FF2B5EF4-FFF2-40B4-BE49-F238E27FC236}">
                        <a16:creationId xmlns:a16="http://schemas.microsoft.com/office/drawing/2014/main" id="{39DDF839-D7CF-33CA-EB49-75D446DB2392}"/>
                      </a:ext>
                    </a:extLst>
                  </p:cNvPr>
                  <p:cNvSpPr>
                    <a:spLocks noChangeAspect="1"/>
                  </p:cNvSpPr>
                  <p:nvPr/>
                </p:nvSpPr>
                <p:spPr>
                  <a:xfrm>
                    <a:off x="3220" y="756"/>
                    <a:ext cx="86" cy="86"/>
                  </a:xfrm>
                  <a:custGeom>
                    <a:avLst/>
                    <a:gdLst/>
                    <a:ahLst/>
                    <a:cxnLst/>
                    <a:rect l="0" t="0" r="0" b="0"/>
                    <a:pathLst>
                      <a:path w="354" h="355">
                        <a:moveTo>
                          <a:pt x="354" y="0"/>
                        </a:moveTo>
                        <a:lnTo>
                          <a:pt x="264" y="91"/>
                        </a:lnTo>
                        <a:lnTo>
                          <a:pt x="0" y="355"/>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5" name="直接连接符 337147">
                    <a:extLst>
                      <a:ext uri="{FF2B5EF4-FFF2-40B4-BE49-F238E27FC236}">
                        <a16:creationId xmlns:a16="http://schemas.microsoft.com/office/drawing/2014/main" id="{B0001D9F-0051-7F84-702E-B7A841564F4E}"/>
                      </a:ext>
                    </a:extLst>
                  </p:cNvPr>
                  <p:cNvSpPr>
                    <a:spLocks noChangeAspect="1"/>
                  </p:cNvSpPr>
                  <p:nvPr/>
                </p:nvSpPr>
                <p:spPr>
                  <a:xfrm flipV="1">
                    <a:off x="2148" y="1941"/>
                    <a:ext cx="32" cy="3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6" name="直接连接符 337148">
                    <a:extLst>
                      <a:ext uri="{FF2B5EF4-FFF2-40B4-BE49-F238E27FC236}">
                        <a16:creationId xmlns:a16="http://schemas.microsoft.com/office/drawing/2014/main" id="{CE728A93-61F6-AD8B-3EA0-832168151466}"/>
                      </a:ext>
                    </a:extLst>
                  </p:cNvPr>
                  <p:cNvSpPr>
                    <a:spLocks noChangeAspect="1"/>
                  </p:cNvSpPr>
                  <p:nvPr/>
                </p:nvSpPr>
                <p:spPr>
                  <a:xfrm flipV="1">
                    <a:off x="3414" y="549"/>
                    <a:ext cx="156" cy="158"/>
                  </a:xfrm>
                  <a:prstGeom prst="line">
                    <a:avLst/>
                  </a:prstGeom>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7" name="直接连接符 337149">
                    <a:extLst>
                      <a:ext uri="{FF2B5EF4-FFF2-40B4-BE49-F238E27FC236}">
                        <a16:creationId xmlns:a16="http://schemas.microsoft.com/office/drawing/2014/main" id="{2DEB0BD7-7093-39BC-6141-4A7F8EE4417C}"/>
                      </a:ext>
                    </a:extLst>
                  </p:cNvPr>
                  <p:cNvSpPr>
                    <a:spLocks noChangeAspect="1"/>
                  </p:cNvSpPr>
                  <p:nvPr/>
                </p:nvSpPr>
                <p:spPr>
                  <a:xfrm flipV="1">
                    <a:off x="2391" y="1604"/>
                    <a:ext cx="125" cy="125"/>
                  </a:xfrm>
                  <a:prstGeom prst="line">
                    <a:avLst/>
                  </a:prstGeom>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8" name="直接连接符 337150">
                    <a:extLst>
                      <a:ext uri="{FF2B5EF4-FFF2-40B4-BE49-F238E27FC236}">
                        <a16:creationId xmlns:a16="http://schemas.microsoft.com/office/drawing/2014/main" id="{9D45076E-9327-A812-5DDC-45CEDCA091E1}"/>
                      </a:ext>
                    </a:extLst>
                  </p:cNvPr>
                  <p:cNvSpPr>
                    <a:spLocks noChangeAspect="1"/>
                  </p:cNvSpPr>
                  <p:nvPr/>
                </p:nvSpPr>
                <p:spPr>
                  <a:xfrm flipV="1">
                    <a:off x="3390" y="707"/>
                    <a:ext cx="24" cy="2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9" name="直接连接符 337151">
                    <a:extLst>
                      <a:ext uri="{FF2B5EF4-FFF2-40B4-BE49-F238E27FC236}">
                        <a16:creationId xmlns:a16="http://schemas.microsoft.com/office/drawing/2014/main" id="{D031E79A-BE4A-D5A1-B1A7-EC578AEAD15A}"/>
                      </a:ext>
                    </a:extLst>
                  </p:cNvPr>
                  <p:cNvSpPr>
                    <a:spLocks noChangeAspect="1"/>
                  </p:cNvSpPr>
                  <p:nvPr/>
                </p:nvSpPr>
                <p:spPr>
                  <a:xfrm flipV="1">
                    <a:off x="2575" y="1453"/>
                    <a:ext cx="93" cy="9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0" name="直接连接符 337152">
                    <a:extLst>
                      <a:ext uri="{FF2B5EF4-FFF2-40B4-BE49-F238E27FC236}">
                        <a16:creationId xmlns:a16="http://schemas.microsoft.com/office/drawing/2014/main" id="{1E724FAF-A382-BBA4-F6B3-87E633DD0357}"/>
                      </a:ext>
                    </a:extLst>
                  </p:cNvPr>
                  <p:cNvSpPr>
                    <a:spLocks noChangeAspect="1"/>
                  </p:cNvSpPr>
                  <p:nvPr/>
                </p:nvSpPr>
                <p:spPr>
                  <a:xfrm flipV="1">
                    <a:off x="3220" y="813"/>
                    <a:ext cx="86" cy="8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1" name="直接连接符 337153">
                    <a:extLst>
                      <a:ext uri="{FF2B5EF4-FFF2-40B4-BE49-F238E27FC236}">
                        <a16:creationId xmlns:a16="http://schemas.microsoft.com/office/drawing/2014/main" id="{1D3D92FD-0815-E96F-6E9D-FC943AD8F360}"/>
                      </a:ext>
                    </a:extLst>
                  </p:cNvPr>
                  <p:cNvSpPr>
                    <a:spLocks noChangeAspect="1"/>
                  </p:cNvSpPr>
                  <p:nvPr/>
                </p:nvSpPr>
                <p:spPr>
                  <a:xfrm flipV="1">
                    <a:off x="2308" y="1826"/>
                    <a:ext cx="44" cy="4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2" name="直接连接符 337154">
                    <a:extLst>
                      <a:ext uri="{FF2B5EF4-FFF2-40B4-BE49-F238E27FC236}">
                        <a16:creationId xmlns:a16="http://schemas.microsoft.com/office/drawing/2014/main" id="{0CA3440E-F404-18BC-BA91-33CB1D3F74B6}"/>
                      </a:ext>
                    </a:extLst>
                  </p:cNvPr>
                  <p:cNvSpPr>
                    <a:spLocks noChangeAspect="1"/>
                  </p:cNvSpPr>
                  <p:nvPr/>
                </p:nvSpPr>
                <p:spPr>
                  <a:xfrm flipV="1">
                    <a:off x="3532" y="607"/>
                    <a:ext cx="38" cy="4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3" name="直接连接符 337155">
                    <a:extLst>
                      <a:ext uri="{FF2B5EF4-FFF2-40B4-BE49-F238E27FC236}">
                        <a16:creationId xmlns:a16="http://schemas.microsoft.com/office/drawing/2014/main" id="{D45D0236-3228-BD91-5DA1-0BB35B258473}"/>
                      </a:ext>
                    </a:extLst>
                  </p:cNvPr>
                  <p:cNvSpPr>
                    <a:spLocks noChangeAspect="1"/>
                  </p:cNvSpPr>
                  <p:nvPr/>
                </p:nvSpPr>
                <p:spPr>
                  <a:xfrm flipV="1">
                    <a:off x="2391" y="1511"/>
                    <a:ext cx="277" cy="27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4" name="直接连接符 337156">
                    <a:extLst>
                      <a:ext uri="{FF2B5EF4-FFF2-40B4-BE49-F238E27FC236}">
                        <a16:creationId xmlns:a16="http://schemas.microsoft.com/office/drawing/2014/main" id="{6894329E-CFC3-5520-0077-D3EF6E1D707C}"/>
                      </a:ext>
                    </a:extLst>
                  </p:cNvPr>
                  <p:cNvSpPr>
                    <a:spLocks noChangeAspect="1"/>
                  </p:cNvSpPr>
                  <p:nvPr/>
                </p:nvSpPr>
                <p:spPr>
                  <a:xfrm flipV="1">
                    <a:off x="3414" y="717"/>
                    <a:ext cx="45" cy="4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5" name="直接连接符 337157">
                    <a:extLst>
                      <a:ext uri="{FF2B5EF4-FFF2-40B4-BE49-F238E27FC236}">
                        <a16:creationId xmlns:a16="http://schemas.microsoft.com/office/drawing/2014/main" id="{CB968F7F-8F0C-5610-40F8-325EF7A62EB9}"/>
                      </a:ext>
                    </a:extLst>
                  </p:cNvPr>
                  <p:cNvSpPr>
                    <a:spLocks noChangeAspect="1"/>
                  </p:cNvSpPr>
                  <p:nvPr/>
                </p:nvSpPr>
                <p:spPr>
                  <a:xfrm flipV="1">
                    <a:off x="3220" y="846"/>
                    <a:ext cx="112" cy="113"/>
                  </a:xfrm>
                  <a:prstGeom prst="line">
                    <a:avLst/>
                  </a:prstGeom>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6" name="直接连接符 337158">
                    <a:extLst>
                      <a:ext uri="{FF2B5EF4-FFF2-40B4-BE49-F238E27FC236}">
                        <a16:creationId xmlns:a16="http://schemas.microsoft.com/office/drawing/2014/main" id="{494D9C04-1D4F-FAA4-2B11-37CA9F92AD46}"/>
                      </a:ext>
                    </a:extLst>
                  </p:cNvPr>
                  <p:cNvSpPr>
                    <a:spLocks noChangeAspect="1"/>
                  </p:cNvSpPr>
                  <p:nvPr/>
                </p:nvSpPr>
                <p:spPr>
                  <a:xfrm flipV="1">
                    <a:off x="3390" y="764"/>
                    <a:ext cx="24" cy="2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7" name="直接连接符 337159">
                    <a:extLst>
                      <a:ext uri="{FF2B5EF4-FFF2-40B4-BE49-F238E27FC236}">
                        <a16:creationId xmlns:a16="http://schemas.microsoft.com/office/drawing/2014/main" id="{5C955B1E-FB3D-3F38-0C6C-7C04E55D315B}"/>
                      </a:ext>
                    </a:extLst>
                  </p:cNvPr>
                  <p:cNvSpPr>
                    <a:spLocks noChangeAspect="1"/>
                  </p:cNvSpPr>
                  <p:nvPr/>
                </p:nvSpPr>
                <p:spPr>
                  <a:xfrm flipV="1">
                    <a:off x="2308" y="1734"/>
                    <a:ext cx="194" cy="19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8" name="直接连接符 337160">
                    <a:extLst>
                      <a:ext uri="{FF2B5EF4-FFF2-40B4-BE49-F238E27FC236}">
                        <a16:creationId xmlns:a16="http://schemas.microsoft.com/office/drawing/2014/main" id="{7EFD1481-698D-8879-99F3-7E02F25051BF}"/>
                      </a:ext>
                    </a:extLst>
                  </p:cNvPr>
                  <p:cNvSpPr>
                    <a:spLocks noChangeAspect="1"/>
                  </p:cNvSpPr>
                  <p:nvPr/>
                </p:nvSpPr>
                <p:spPr>
                  <a:xfrm flipV="1">
                    <a:off x="3220" y="777"/>
                    <a:ext cx="239" cy="23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9" name="直接连接符 337161">
                    <a:extLst>
                      <a:ext uri="{FF2B5EF4-FFF2-40B4-BE49-F238E27FC236}">
                        <a16:creationId xmlns:a16="http://schemas.microsoft.com/office/drawing/2014/main" id="{455DD1B6-7892-2A40-0181-DCEE8D210DD4}"/>
                      </a:ext>
                    </a:extLst>
                  </p:cNvPr>
                  <p:cNvSpPr>
                    <a:spLocks noChangeAspect="1"/>
                  </p:cNvSpPr>
                  <p:nvPr/>
                </p:nvSpPr>
                <p:spPr>
                  <a:xfrm flipV="1">
                    <a:off x="2521" y="1568"/>
                    <a:ext cx="147" cy="14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0" name="直接连接符 337162">
                    <a:extLst>
                      <a:ext uri="{FF2B5EF4-FFF2-40B4-BE49-F238E27FC236}">
                        <a16:creationId xmlns:a16="http://schemas.microsoft.com/office/drawing/2014/main" id="{41BE81B8-F754-F829-AD2E-3C5AEEE1AC77}"/>
                      </a:ext>
                    </a:extLst>
                  </p:cNvPr>
                  <p:cNvSpPr>
                    <a:spLocks noChangeAspect="1"/>
                  </p:cNvSpPr>
                  <p:nvPr/>
                </p:nvSpPr>
                <p:spPr>
                  <a:xfrm flipV="1">
                    <a:off x="2321" y="1791"/>
                    <a:ext cx="181" cy="18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1" name="直接连接符 337163">
                    <a:extLst>
                      <a:ext uri="{FF2B5EF4-FFF2-40B4-BE49-F238E27FC236}">
                        <a16:creationId xmlns:a16="http://schemas.microsoft.com/office/drawing/2014/main" id="{B854251B-1BFC-B08C-A921-8E5A50617198}"/>
                      </a:ext>
                    </a:extLst>
                  </p:cNvPr>
                  <p:cNvSpPr>
                    <a:spLocks noChangeAspect="1"/>
                  </p:cNvSpPr>
                  <p:nvPr/>
                </p:nvSpPr>
                <p:spPr>
                  <a:xfrm flipV="1">
                    <a:off x="3350" y="834"/>
                    <a:ext cx="109" cy="111"/>
                  </a:xfrm>
                  <a:prstGeom prst="line">
                    <a:avLst/>
                  </a:prstGeom>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2" name="直接连接符 337164">
                    <a:extLst>
                      <a:ext uri="{FF2B5EF4-FFF2-40B4-BE49-F238E27FC236}">
                        <a16:creationId xmlns:a16="http://schemas.microsoft.com/office/drawing/2014/main" id="{024B2601-E179-23B7-1B39-1146637E0BB0}"/>
                      </a:ext>
                    </a:extLst>
                  </p:cNvPr>
                  <p:cNvSpPr>
                    <a:spLocks noChangeAspect="1"/>
                  </p:cNvSpPr>
                  <p:nvPr/>
                </p:nvSpPr>
                <p:spPr>
                  <a:xfrm flipV="1">
                    <a:off x="2578" y="1627"/>
                    <a:ext cx="90" cy="8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3" name="直接连接符 337165">
                    <a:extLst>
                      <a:ext uri="{FF2B5EF4-FFF2-40B4-BE49-F238E27FC236}">
                        <a16:creationId xmlns:a16="http://schemas.microsoft.com/office/drawing/2014/main" id="{A7A28C19-43A4-3942-4D9D-FDAAC8ABD01F}"/>
                      </a:ext>
                    </a:extLst>
                  </p:cNvPr>
                  <p:cNvSpPr>
                    <a:spLocks noChangeAspect="1"/>
                  </p:cNvSpPr>
                  <p:nvPr/>
                </p:nvSpPr>
                <p:spPr>
                  <a:xfrm flipV="1">
                    <a:off x="3220" y="977"/>
                    <a:ext cx="95" cy="9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4" name="直接连接符 337166">
                    <a:extLst>
                      <a:ext uri="{FF2B5EF4-FFF2-40B4-BE49-F238E27FC236}">
                        <a16:creationId xmlns:a16="http://schemas.microsoft.com/office/drawing/2014/main" id="{C04E03EB-B752-C264-2F7C-004DCEBAF2C7}"/>
                      </a:ext>
                    </a:extLst>
                  </p:cNvPr>
                  <p:cNvSpPr>
                    <a:spLocks noChangeAspect="1"/>
                  </p:cNvSpPr>
                  <p:nvPr/>
                </p:nvSpPr>
                <p:spPr>
                  <a:xfrm flipV="1">
                    <a:off x="2379" y="1851"/>
                    <a:ext cx="123" cy="12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5" name="直接连接符 337167">
                    <a:extLst>
                      <a:ext uri="{FF2B5EF4-FFF2-40B4-BE49-F238E27FC236}">
                        <a16:creationId xmlns:a16="http://schemas.microsoft.com/office/drawing/2014/main" id="{F2182C3B-B4A9-7584-4F64-654D1B684339}"/>
                      </a:ext>
                    </a:extLst>
                  </p:cNvPr>
                  <p:cNvSpPr>
                    <a:spLocks noChangeAspect="1"/>
                  </p:cNvSpPr>
                  <p:nvPr/>
                </p:nvSpPr>
                <p:spPr>
                  <a:xfrm flipV="1">
                    <a:off x="3410" y="891"/>
                    <a:ext cx="49" cy="5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6" name="直接连接符 337168">
                    <a:extLst>
                      <a:ext uri="{FF2B5EF4-FFF2-40B4-BE49-F238E27FC236}">
                        <a16:creationId xmlns:a16="http://schemas.microsoft.com/office/drawing/2014/main" id="{3EBD976A-5D46-AC08-455C-576DD5C333B3}"/>
                      </a:ext>
                    </a:extLst>
                  </p:cNvPr>
                  <p:cNvSpPr>
                    <a:spLocks noChangeAspect="1"/>
                  </p:cNvSpPr>
                  <p:nvPr/>
                </p:nvSpPr>
                <p:spPr>
                  <a:xfrm flipV="1">
                    <a:off x="2636" y="1684"/>
                    <a:ext cx="32" cy="3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7" name="直接连接符 337169">
                    <a:extLst>
                      <a:ext uri="{FF2B5EF4-FFF2-40B4-BE49-F238E27FC236}">
                        <a16:creationId xmlns:a16="http://schemas.microsoft.com/office/drawing/2014/main" id="{62B6FDF5-F387-4267-C3A7-AB3AB20895BF}"/>
                      </a:ext>
                    </a:extLst>
                  </p:cNvPr>
                  <p:cNvSpPr>
                    <a:spLocks noChangeAspect="1"/>
                  </p:cNvSpPr>
                  <p:nvPr/>
                </p:nvSpPr>
                <p:spPr>
                  <a:xfrm flipV="1">
                    <a:off x="3220" y="1039"/>
                    <a:ext cx="92" cy="9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8" name="直接连接符 337170">
                    <a:extLst>
                      <a:ext uri="{FF2B5EF4-FFF2-40B4-BE49-F238E27FC236}">
                        <a16:creationId xmlns:a16="http://schemas.microsoft.com/office/drawing/2014/main" id="{E0577305-2935-7B6F-EDCD-2FA9BE9B3FB0}"/>
                      </a:ext>
                    </a:extLst>
                  </p:cNvPr>
                  <p:cNvSpPr>
                    <a:spLocks noChangeAspect="1"/>
                  </p:cNvSpPr>
                  <p:nvPr/>
                </p:nvSpPr>
                <p:spPr>
                  <a:xfrm flipV="1">
                    <a:off x="2436" y="1908"/>
                    <a:ext cx="66" cy="6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9" name="直接连接符 337171">
                    <a:extLst>
                      <a:ext uri="{FF2B5EF4-FFF2-40B4-BE49-F238E27FC236}">
                        <a16:creationId xmlns:a16="http://schemas.microsoft.com/office/drawing/2014/main" id="{CFC8A492-3DE8-F861-7C55-459CECB582BF}"/>
                      </a:ext>
                    </a:extLst>
                  </p:cNvPr>
                  <p:cNvSpPr>
                    <a:spLocks noChangeAspect="1"/>
                  </p:cNvSpPr>
                  <p:nvPr/>
                </p:nvSpPr>
                <p:spPr>
                  <a:xfrm flipV="1">
                    <a:off x="3220" y="1097"/>
                    <a:ext cx="92" cy="9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0" name="直接连接符 337172">
                    <a:extLst>
                      <a:ext uri="{FF2B5EF4-FFF2-40B4-BE49-F238E27FC236}">
                        <a16:creationId xmlns:a16="http://schemas.microsoft.com/office/drawing/2014/main" id="{DE4AEBC1-0EDB-FD1F-4372-BC4403B58B98}"/>
                      </a:ext>
                    </a:extLst>
                  </p:cNvPr>
                  <p:cNvSpPr>
                    <a:spLocks noChangeAspect="1"/>
                  </p:cNvSpPr>
                  <p:nvPr/>
                </p:nvSpPr>
                <p:spPr>
                  <a:xfrm flipV="1">
                    <a:off x="3220" y="1155"/>
                    <a:ext cx="92" cy="9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1" name="直接连接符 337173">
                    <a:extLst>
                      <a:ext uri="{FF2B5EF4-FFF2-40B4-BE49-F238E27FC236}">
                        <a16:creationId xmlns:a16="http://schemas.microsoft.com/office/drawing/2014/main" id="{DD97C4FF-9D15-348F-D3E5-D6939EF53C0D}"/>
                      </a:ext>
                    </a:extLst>
                  </p:cNvPr>
                  <p:cNvSpPr>
                    <a:spLocks noChangeAspect="1"/>
                  </p:cNvSpPr>
                  <p:nvPr/>
                </p:nvSpPr>
                <p:spPr>
                  <a:xfrm flipV="1">
                    <a:off x="3220" y="1212"/>
                    <a:ext cx="92" cy="9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2" name="直接连接符 337174">
                    <a:extLst>
                      <a:ext uri="{FF2B5EF4-FFF2-40B4-BE49-F238E27FC236}">
                        <a16:creationId xmlns:a16="http://schemas.microsoft.com/office/drawing/2014/main" id="{367164DB-700E-179D-3466-F865A79CB987}"/>
                      </a:ext>
                    </a:extLst>
                  </p:cNvPr>
                  <p:cNvSpPr>
                    <a:spLocks noChangeAspect="1"/>
                  </p:cNvSpPr>
                  <p:nvPr/>
                </p:nvSpPr>
                <p:spPr>
                  <a:xfrm flipV="1">
                    <a:off x="3220" y="1271"/>
                    <a:ext cx="92" cy="9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3" name="直接连接符 337175">
                    <a:extLst>
                      <a:ext uri="{FF2B5EF4-FFF2-40B4-BE49-F238E27FC236}">
                        <a16:creationId xmlns:a16="http://schemas.microsoft.com/office/drawing/2014/main" id="{6B020E03-8548-4426-5349-7BE84071FDCD}"/>
                      </a:ext>
                    </a:extLst>
                  </p:cNvPr>
                  <p:cNvSpPr>
                    <a:spLocks noChangeAspect="1"/>
                  </p:cNvSpPr>
                  <p:nvPr/>
                </p:nvSpPr>
                <p:spPr>
                  <a:xfrm flipV="1">
                    <a:off x="3220" y="1329"/>
                    <a:ext cx="92" cy="9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4" name="直接连接符 337176">
                    <a:extLst>
                      <a:ext uri="{FF2B5EF4-FFF2-40B4-BE49-F238E27FC236}">
                        <a16:creationId xmlns:a16="http://schemas.microsoft.com/office/drawing/2014/main" id="{71EA1B62-BEE1-36A6-4672-3902C0CD41D0}"/>
                      </a:ext>
                    </a:extLst>
                  </p:cNvPr>
                  <p:cNvSpPr>
                    <a:spLocks noChangeAspect="1"/>
                  </p:cNvSpPr>
                  <p:nvPr/>
                </p:nvSpPr>
                <p:spPr>
                  <a:xfrm flipV="1">
                    <a:off x="3220" y="1387"/>
                    <a:ext cx="92" cy="9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5" name="直接连接符 337177">
                    <a:extLst>
                      <a:ext uri="{FF2B5EF4-FFF2-40B4-BE49-F238E27FC236}">
                        <a16:creationId xmlns:a16="http://schemas.microsoft.com/office/drawing/2014/main" id="{D96FD623-CC89-58C0-0583-7F2E0851734F}"/>
                      </a:ext>
                    </a:extLst>
                  </p:cNvPr>
                  <p:cNvSpPr>
                    <a:spLocks noChangeAspect="1"/>
                  </p:cNvSpPr>
                  <p:nvPr/>
                </p:nvSpPr>
                <p:spPr>
                  <a:xfrm flipV="1">
                    <a:off x="3220" y="1445"/>
                    <a:ext cx="92" cy="9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6" name="直接连接符 337178">
                    <a:extLst>
                      <a:ext uri="{FF2B5EF4-FFF2-40B4-BE49-F238E27FC236}">
                        <a16:creationId xmlns:a16="http://schemas.microsoft.com/office/drawing/2014/main" id="{9A4DD8F5-2E79-AFBA-3EDA-E1FC7E285ECD}"/>
                      </a:ext>
                    </a:extLst>
                  </p:cNvPr>
                  <p:cNvSpPr>
                    <a:spLocks noChangeAspect="1"/>
                  </p:cNvSpPr>
                  <p:nvPr/>
                </p:nvSpPr>
                <p:spPr>
                  <a:xfrm flipV="1">
                    <a:off x="3220" y="1502"/>
                    <a:ext cx="92" cy="9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7" name="直接连接符 337179">
                    <a:extLst>
                      <a:ext uri="{FF2B5EF4-FFF2-40B4-BE49-F238E27FC236}">
                        <a16:creationId xmlns:a16="http://schemas.microsoft.com/office/drawing/2014/main" id="{C9E6C859-DBC0-DCDA-3467-5E95B7078FC1}"/>
                      </a:ext>
                    </a:extLst>
                  </p:cNvPr>
                  <p:cNvSpPr>
                    <a:spLocks noChangeAspect="1"/>
                  </p:cNvSpPr>
                  <p:nvPr/>
                </p:nvSpPr>
                <p:spPr>
                  <a:xfrm flipV="1">
                    <a:off x="3220" y="1561"/>
                    <a:ext cx="92" cy="9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8" name="直接连接符 337180">
                    <a:extLst>
                      <a:ext uri="{FF2B5EF4-FFF2-40B4-BE49-F238E27FC236}">
                        <a16:creationId xmlns:a16="http://schemas.microsoft.com/office/drawing/2014/main" id="{6067EFF9-1466-2C48-5019-5F3B2AEFF168}"/>
                      </a:ext>
                    </a:extLst>
                  </p:cNvPr>
                  <p:cNvSpPr>
                    <a:spLocks noChangeAspect="1"/>
                  </p:cNvSpPr>
                  <p:nvPr/>
                </p:nvSpPr>
                <p:spPr>
                  <a:xfrm flipV="1">
                    <a:off x="3220" y="1600"/>
                    <a:ext cx="111" cy="11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9" name="直接连接符 337181">
                    <a:extLst>
                      <a:ext uri="{FF2B5EF4-FFF2-40B4-BE49-F238E27FC236}">
                        <a16:creationId xmlns:a16="http://schemas.microsoft.com/office/drawing/2014/main" id="{CA304279-5698-E52C-294B-3E2437D3AD22}"/>
                      </a:ext>
                    </a:extLst>
                  </p:cNvPr>
                  <p:cNvSpPr>
                    <a:spLocks noChangeAspect="1"/>
                  </p:cNvSpPr>
                  <p:nvPr/>
                </p:nvSpPr>
                <p:spPr>
                  <a:xfrm flipV="1">
                    <a:off x="3274" y="1604"/>
                    <a:ext cx="109" cy="11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0" name="直接连接符 337182">
                    <a:extLst>
                      <a:ext uri="{FF2B5EF4-FFF2-40B4-BE49-F238E27FC236}">
                        <a16:creationId xmlns:a16="http://schemas.microsoft.com/office/drawing/2014/main" id="{BF1B380D-FAB1-99B1-2238-D2D32A065532}"/>
                      </a:ext>
                    </a:extLst>
                  </p:cNvPr>
                  <p:cNvSpPr>
                    <a:spLocks noChangeAspect="1"/>
                  </p:cNvSpPr>
                  <p:nvPr/>
                </p:nvSpPr>
                <p:spPr>
                  <a:xfrm flipV="1">
                    <a:off x="3331" y="1604"/>
                    <a:ext cx="111" cy="110"/>
                  </a:xfrm>
                  <a:prstGeom prst="line">
                    <a:avLst/>
                  </a:prstGeom>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1" name="直接连接符 337183">
                    <a:extLst>
                      <a:ext uri="{FF2B5EF4-FFF2-40B4-BE49-F238E27FC236}">
                        <a16:creationId xmlns:a16="http://schemas.microsoft.com/office/drawing/2014/main" id="{B1F32B02-AD67-5E13-E0B7-70A71F57F041}"/>
                      </a:ext>
                    </a:extLst>
                  </p:cNvPr>
                  <p:cNvSpPr>
                    <a:spLocks noChangeAspect="1"/>
                  </p:cNvSpPr>
                  <p:nvPr/>
                </p:nvSpPr>
                <p:spPr>
                  <a:xfrm flipV="1">
                    <a:off x="3386" y="1617"/>
                    <a:ext cx="101" cy="10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2" name="直接连接符 337184">
                    <a:extLst>
                      <a:ext uri="{FF2B5EF4-FFF2-40B4-BE49-F238E27FC236}">
                        <a16:creationId xmlns:a16="http://schemas.microsoft.com/office/drawing/2014/main" id="{E6E11758-828B-E222-D091-C2032984A391}"/>
                      </a:ext>
                    </a:extLst>
                  </p:cNvPr>
                  <p:cNvSpPr>
                    <a:spLocks noChangeAspect="1"/>
                  </p:cNvSpPr>
                  <p:nvPr/>
                </p:nvSpPr>
                <p:spPr>
                  <a:xfrm flipV="1">
                    <a:off x="3386" y="1666"/>
                    <a:ext cx="110" cy="111"/>
                  </a:xfrm>
                  <a:prstGeom prst="line">
                    <a:avLst/>
                  </a:prstGeom>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3" name="直接连接符 337185">
                    <a:extLst>
                      <a:ext uri="{FF2B5EF4-FFF2-40B4-BE49-F238E27FC236}">
                        <a16:creationId xmlns:a16="http://schemas.microsoft.com/office/drawing/2014/main" id="{801F5B21-06E2-DE1B-58AF-9C1B808C2395}"/>
                      </a:ext>
                    </a:extLst>
                  </p:cNvPr>
                  <p:cNvSpPr>
                    <a:spLocks noChangeAspect="1"/>
                  </p:cNvSpPr>
                  <p:nvPr/>
                </p:nvSpPr>
                <p:spPr>
                  <a:xfrm flipV="1">
                    <a:off x="3386" y="1725"/>
                    <a:ext cx="110" cy="10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4" name="直接连接符 337186">
                    <a:extLst>
                      <a:ext uri="{FF2B5EF4-FFF2-40B4-BE49-F238E27FC236}">
                        <a16:creationId xmlns:a16="http://schemas.microsoft.com/office/drawing/2014/main" id="{DFC8C8E5-4160-56E0-7099-5589F1205F41}"/>
                      </a:ext>
                    </a:extLst>
                  </p:cNvPr>
                  <p:cNvSpPr>
                    <a:spLocks noChangeAspect="1"/>
                  </p:cNvSpPr>
                  <p:nvPr/>
                </p:nvSpPr>
                <p:spPr>
                  <a:xfrm flipV="1">
                    <a:off x="3386" y="1782"/>
                    <a:ext cx="110" cy="11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5" name="直接连接符 337187">
                    <a:extLst>
                      <a:ext uri="{FF2B5EF4-FFF2-40B4-BE49-F238E27FC236}">
                        <a16:creationId xmlns:a16="http://schemas.microsoft.com/office/drawing/2014/main" id="{D183B1B0-8F9D-EAC4-134C-CF96AAEC2B35}"/>
                      </a:ext>
                    </a:extLst>
                  </p:cNvPr>
                  <p:cNvSpPr>
                    <a:spLocks noChangeAspect="1"/>
                  </p:cNvSpPr>
                  <p:nvPr/>
                </p:nvSpPr>
                <p:spPr>
                  <a:xfrm flipV="1">
                    <a:off x="3396" y="1826"/>
                    <a:ext cx="115" cy="11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6" name="直接连接符 337188">
                    <a:extLst>
                      <a:ext uri="{FF2B5EF4-FFF2-40B4-BE49-F238E27FC236}">
                        <a16:creationId xmlns:a16="http://schemas.microsoft.com/office/drawing/2014/main" id="{56D7EF44-BB71-CCF0-05F7-2BE01D3BA2BD}"/>
                      </a:ext>
                    </a:extLst>
                  </p:cNvPr>
                  <p:cNvSpPr>
                    <a:spLocks noChangeAspect="1"/>
                  </p:cNvSpPr>
                  <p:nvPr/>
                </p:nvSpPr>
                <p:spPr>
                  <a:xfrm flipV="1">
                    <a:off x="3427" y="1826"/>
                    <a:ext cx="141" cy="14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7" name="直接连接符 337189">
                    <a:extLst>
                      <a:ext uri="{FF2B5EF4-FFF2-40B4-BE49-F238E27FC236}">
                        <a16:creationId xmlns:a16="http://schemas.microsoft.com/office/drawing/2014/main" id="{A961E7DB-86FE-C3FF-1738-54980D4DF23C}"/>
                      </a:ext>
                    </a:extLst>
                  </p:cNvPr>
                  <p:cNvSpPr>
                    <a:spLocks noChangeAspect="1"/>
                  </p:cNvSpPr>
                  <p:nvPr/>
                </p:nvSpPr>
                <p:spPr>
                  <a:xfrm flipV="1">
                    <a:off x="3479" y="1872"/>
                    <a:ext cx="99" cy="10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8" name="直接连接符 337190">
                    <a:extLst>
                      <a:ext uri="{FF2B5EF4-FFF2-40B4-BE49-F238E27FC236}">
                        <a16:creationId xmlns:a16="http://schemas.microsoft.com/office/drawing/2014/main" id="{D99299FD-44C2-2549-2346-0FCDC4673F59}"/>
                      </a:ext>
                    </a:extLst>
                  </p:cNvPr>
                  <p:cNvSpPr>
                    <a:spLocks noChangeAspect="1"/>
                  </p:cNvSpPr>
                  <p:nvPr/>
                </p:nvSpPr>
                <p:spPr>
                  <a:xfrm flipV="1">
                    <a:off x="3536" y="1931"/>
                    <a:ext cx="42" cy="4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9" name="直接连接符 337191">
                    <a:extLst>
                      <a:ext uri="{FF2B5EF4-FFF2-40B4-BE49-F238E27FC236}">
                        <a16:creationId xmlns:a16="http://schemas.microsoft.com/office/drawing/2014/main" id="{69BE592C-8D8C-36D7-AF6C-7C50CDABE843}"/>
                      </a:ext>
                    </a:extLst>
                  </p:cNvPr>
                  <p:cNvSpPr>
                    <a:spLocks noChangeAspect="1"/>
                  </p:cNvSpPr>
                  <p:nvPr/>
                </p:nvSpPr>
                <p:spPr>
                  <a:xfrm flipV="1">
                    <a:off x="3708" y="1826"/>
                    <a:ext cx="34" cy="3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0" name="直接连接符 337192">
                    <a:extLst>
                      <a:ext uri="{FF2B5EF4-FFF2-40B4-BE49-F238E27FC236}">
                        <a16:creationId xmlns:a16="http://schemas.microsoft.com/office/drawing/2014/main" id="{EEE2C74D-5259-B848-E85F-790A1BB9A99F}"/>
                      </a:ext>
                    </a:extLst>
                  </p:cNvPr>
                  <p:cNvSpPr>
                    <a:spLocks noChangeAspect="1"/>
                  </p:cNvSpPr>
                  <p:nvPr/>
                </p:nvSpPr>
                <p:spPr>
                  <a:xfrm flipV="1">
                    <a:off x="3708" y="1834"/>
                    <a:ext cx="82" cy="8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1" name="直接连接符 337193">
                    <a:extLst>
                      <a:ext uri="{FF2B5EF4-FFF2-40B4-BE49-F238E27FC236}">
                        <a16:creationId xmlns:a16="http://schemas.microsoft.com/office/drawing/2014/main" id="{0DD7A7DD-8B1E-C555-03C7-91590B194C1C}"/>
                      </a:ext>
                    </a:extLst>
                  </p:cNvPr>
                  <p:cNvSpPr>
                    <a:spLocks noChangeAspect="1"/>
                  </p:cNvSpPr>
                  <p:nvPr/>
                </p:nvSpPr>
                <p:spPr>
                  <a:xfrm flipV="1">
                    <a:off x="3709" y="1892"/>
                    <a:ext cx="81" cy="8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2" name="直接连接符 337194">
                    <a:extLst>
                      <a:ext uri="{FF2B5EF4-FFF2-40B4-BE49-F238E27FC236}">
                        <a16:creationId xmlns:a16="http://schemas.microsoft.com/office/drawing/2014/main" id="{0C4BA8CC-905E-4514-7BF1-066BDA7CE3A0}"/>
                      </a:ext>
                    </a:extLst>
                  </p:cNvPr>
                  <p:cNvSpPr>
                    <a:spLocks noChangeAspect="1"/>
                  </p:cNvSpPr>
                  <p:nvPr/>
                </p:nvSpPr>
                <p:spPr>
                  <a:xfrm flipV="1">
                    <a:off x="3769" y="1950"/>
                    <a:ext cx="21" cy="2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3" name="直接连接符 337195">
                    <a:extLst>
                      <a:ext uri="{FF2B5EF4-FFF2-40B4-BE49-F238E27FC236}">
                        <a16:creationId xmlns:a16="http://schemas.microsoft.com/office/drawing/2014/main" id="{5B66B3C1-A5D7-1DFC-DA9F-EDE5974AD256}"/>
                      </a:ext>
                    </a:extLst>
                  </p:cNvPr>
                  <p:cNvSpPr>
                    <a:spLocks noChangeAspect="1"/>
                  </p:cNvSpPr>
                  <p:nvPr/>
                </p:nvSpPr>
                <p:spPr>
                  <a:xfrm>
                    <a:off x="3570" y="49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4" name="直接连接符 337196">
                    <a:extLst>
                      <a:ext uri="{FF2B5EF4-FFF2-40B4-BE49-F238E27FC236}">
                        <a16:creationId xmlns:a16="http://schemas.microsoft.com/office/drawing/2014/main" id="{CBAC1FE6-E203-7B7C-B7AC-77D92258F383}"/>
                      </a:ext>
                    </a:extLst>
                  </p:cNvPr>
                  <p:cNvSpPr>
                    <a:spLocks noChangeAspect="1"/>
                  </p:cNvSpPr>
                  <p:nvPr/>
                </p:nvSpPr>
                <p:spPr>
                  <a:xfrm>
                    <a:off x="3534" y="647"/>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5" name="直接连接符 337197">
                    <a:extLst>
                      <a:ext uri="{FF2B5EF4-FFF2-40B4-BE49-F238E27FC236}">
                        <a16:creationId xmlns:a16="http://schemas.microsoft.com/office/drawing/2014/main" id="{AA621166-78A6-E56D-0B97-624C5BD54E98}"/>
                      </a:ext>
                    </a:extLst>
                  </p:cNvPr>
                  <p:cNvSpPr>
                    <a:spLocks noChangeAspect="1"/>
                  </p:cNvSpPr>
                  <p:nvPr/>
                </p:nvSpPr>
                <p:spPr>
                  <a:xfrm>
                    <a:off x="3414" y="793"/>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6" name="直接连接符 337198">
                    <a:extLst>
                      <a:ext uri="{FF2B5EF4-FFF2-40B4-BE49-F238E27FC236}">
                        <a16:creationId xmlns:a16="http://schemas.microsoft.com/office/drawing/2014/main" id="{891F2E99-96CA-51FD-5A47-9FBCC3A0E59B}"/>
                      </a:ext>
                    </a:extLst>
                  </p:cNvPr>
                  <p:cNvSpPr>
                    <a:spLocks noChangeAspect="1"/>
                  </p:cNvSpPr>
                  <p:nvPr/>
                </p:nvSpPr>
                <p:spPr>
                  <a:xfrm>
                    <a:off x="3390" y="832"/>
                    <a:ext cx="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7" name="直接连接符 337199">
                    <a:extLst>
                      <a:ext uri="{FF2B5EF4-FFF2-40B4-BE49-F238E27FC236}">
                        <a16:creationId xmlns:a16="http://schemas.microsoft.com/office/drawing/2014/main" id="{420105E8-CC05-BC48-178D-4D6FB5E12F1A}"/>
                      </a:ext>
                    </a:extLst>
                  </p:cNvPr>
                  <p:cNvSpPr>
                    <a:spLocks noChangeAspect="1"/>
                  </p:cNvSpPr>
                  <p:nvPr/>
                </p:nvSpPr>
                <p:spPr>
                  <a:xfrm>
                    <a:off x="3410" y="941"/>
                    <a:ext cx="2"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8" name="直接连接符 337200">
                    <a:extLst>
                      <a:ext uri="{FF2B5EF4-FFF2-40B4-BE49-F238E27FC236}">
                        <a16:creationId xmlns:a16="http://schemas.microsoft.com/office/drawing/2014/main" id="{99A90E8F-5D71-74BD-1758-EAA889EDFD78}"/>
                      </a:ext>
                    </a:extLst>
                  </p:cNvPr>
                  <p:cNvSpPr>
                    <a:spLocks noChangeAspect="1"/>
                  </p:cNvSpPr>
                  <p:nvPr/>
                </p:nvSpPr>
                <p:spPr>
                  <a:xfrm>
                    <a:off x="3790" y="1973"/>
                    <a:ext cx="2"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9" name="直接连接符 337201">
                    <a:extLst>
                      <a:ext uri="{FF2B5EF4-FFF2-40B4-BE49-F238E27FC236}">
                        <a16:creationId xmlns:a16="http://schemas.microsoft.com/office/drawing/2014/main" id="{E6179D5B-EE7D-98DE-038E-1BC523D26D48}"/>
                      </a:ext>
                    </a:extLst>
                  </p:cNvPr>
                  <p:cNvSpPr>
                    <a:spLocks noChangeAspect="1"/>
                  </p:cNvSpPr>
                  <p:nvPr/>
                </p:nvSpPr>
                <p:spPr>
                  <a:xfrm>
                    <a:off x="3706" y="178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0" name="直接连接符 337202">
                    <a:extLst>
                      <a:ext uri="{FF2B5EF4-FFF2-40B4-BE49-F238E27FC236}">
                        <a16:creationId xmlns:a16="http://schemas.microsoft.com/office/drawing/2014/main" id="{9FEB8850-F859-921B-A404-96B35FA3B3A2}"/>
                      </a:ext>
                    </a:extLst>
                  </p:cNvPr>
                  <p:cNvSpPr>
                    <a:spLocks noChangeAspect="1"/>
                  </p:cNvSpPr>
                  <p:nvPr/>
                </p:nvSpPr>
                <p:spPr>
                  <a:xfrm>
                    <a:off x="3386" y="171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1" name="直接连接符 337203">
                    <a:extLst>
                      <a:ext uri="{FF2B5EF4-FFF2-40B4-BE49-F238E27FC236}">
                        <a16:creationId xmlns:a16="http://schemas.microsoft.com/office/drawing/2014/main" id="{6927CE90-ADF9-D2D8-D806-E22EB39802DC}"/>
                      </a:ext>
                    </a:extLst>
                  </p:cNvPr>
                  <p:cNvSpPr>
                    <a:spLocks noChangeAspect="1"/>
                  </p:cNvSpPr>
                  <p:nvPr/>
                </p:nvSpPr>
                <p:spPr>
                  <a:xfrm>
                    <a:off x="3442" y="1604"/>
                    <a:ext cx="1"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2" name="直接连接符 337204">
                    <a:extLst>
                      <a:ext uri="{FF2B5EF4-FFF2-40B4-BE49-F238E27FC236}">
                        <a16:creationId xmlns:a16="http://schemas.microsoft.com/office/drawing/2014/main" id="{15EBC634-8819-622D-D4BB-40D3827122F3}"/>
                      </a:ext>
                    </a:extLst>
                  </p:cNvPr>
                  <p:cNvSpPr>
                    <a:spLocks noChangeAspect="1"/>
                  </p:cNvSpPr>
                  <p:nvPr/>
                </p:nvSpPr>
                <p:spPr>
                  <a:xfrm>
                    <a:off x="2023" y="794"/>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3" name="直接连接符 337205">
                    <a:extLst>
                      <a:ext uri="{FF2B5EF4-FFF2-40B4-BE49-F238E27FC236}">
                        <a16:creationId xmlns:a16="http://schemas.microsoft.com/office/drawing/2014/main" id="{C9F21680-9925-C579-91F4-A39A6BE6DC6A}"/>
                      </a:ext>
                    </a:extLst>
                  </p:cNvPr>
                  <p:cNvSpPr>
                    <a:spLocks noChangeAspect="1"/>
                  </p:cNvSpPr>
                  <p:nvPr/>
                </p:nvSpPr>
                <p:spPr>
                  <a:xfrm>
                    <a:off x="2023" y="1016"/>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4" name="直接连接符 337206">
                    <a:extLst>
                      <a:ext uri="{FF2B5EF4-FFF2-40B4-BE49-F238E27FC236}">
                        <a16:creationId xmlns:a16="http://schemas.microsoft.com/office/drawing/2014/main" id="{6D2D21B5-2A5B-F2F9-F13D-D50A51C0EA68}"/>
                      </a:ext>
                    </a:extLst>
                  </p:cNvPr>
                  <p:cNvSpPr>
                    <a:spLocks noChangeAspect="1"/>
                  </p:cNvSpPr>
                  <p:nvPr/>
                </p:nvSpPr>
                <p:spPr>
                  <a:xfrm>
                    <a:off x="1971" y="683"/>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5" name="直接连接符 337207">
                    <a:extLst>
                      <a:ext uri="{FF2B5EF4-FFF2-40B4-BE49-F238E27FC236}">
                        <a16:creationId xmlns:a16="http://schemas.microsoft.com/office/drawing/2014/main" id="{A794EDD7-F7A0-6137-119C-EB43AB371B01}"/>
                      </a:ext>
                    </a:extLst>
                  </p:cNvPr>
                  <p:cNvSpPr>
                    <a:spLocks noChangeAspect="1"/>
                  </p:cNvSpPr>
                  <p:nvPr/>
                </p:nvSpPr>
                <p:spPr>
                  <a:xfrm flipH="1">
                    <a:off x="2355" y="1123"/>
                    <a:ext cx="38"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6" name="直接连接符 337208">
                    <a:extLst>
                      <a:ext uri="{FF2B5EF4-FFF2-40B4-BE49-F238E27FC236}">
                        <a16:creationId xmlns:a16="http://schemas.microsoft.com/office/drawing/2014/main" id="{B7967727-B410-B0C0-55B9-1EA8FB970BB6}"/>
                      </a:ext>
                    </a:extLst>
                  </p:cNvPr>
                  <p:cNvSpPr>
                    <a:spLocks noChangeAspect="1"/>
                  </p:cNvSpPr>
                  <p:nvPr/>
                </p:nvSpPr>
                <p:spPr>
                  <a:xfrm flipH="1">
                    <a:off x="2331" y="1123"/>
                    <a:ext cx="12"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7" name="直接连接符 337209">
                    <a:extLst>
                      <a:ext uri="{FF2B5EF4-FFF2-40B4-BE49-F238E27FC236}">
                        <a16:creationId xmlns:a16="http://schemas.microsoft.com/office/drawing/2014/main" id="{02B632F2-2904-019B-16E4-3BA06E3D2A18}"/>
                      </a:ext>
                    </a:extLst>
                  </p:cNvPr>
                  <p:cNvSpPr>
                    <a:spLocks noChangeAspect="1"/>
                  </p:cNvSpPr>
                  <p:nvPr/>
                </p:nvSpPr>
                <p:spPr>
                  <a:xfrm flipH="1">
                    <a:off x="2251" y="1123"/>
                    <a:ext cx="69"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8" name="直接连接符 337210">
                    <a:extLst>
                      <a:ext uri="{FF2B5EF4-FFF2-40B4-BE49-F238E27FC236}">
                        <a16:creationId xmlns:a16="http://schemas.microsoft.com/office/drawing/2014/main" id="{CC4AFDD1-2640-1AF0-A73E-76518731689D}"/>
                      </a:ext>
                    </a:extLst>
                  </p:cNvPr>
                  <p:cNvSpPr>
                    <a:spLocks noChangeAspect="1"/>
                  </p:cNvSpPr>
                  <p:nvPr/>
                </p:nvSpPr>
                <p:spPr>
                  <a:xfrm flipH="1">
                    <a:off x="2229" y="1123"/>
                    <a:ext cx="10"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9" name="直接连接符 337211">
                    <a:extLst>
                      <a:ext uri="{FF2B5EF4-FFF2-40B4-BE49-F238E27FC236}">
                        <a16:creationId xmlns:a16="http://schemas.microsoft.com/office/drawing/2014/main" id="{32F1C9F7-6CB0-765C-6AEF-265AF3A251A4}"/>
                      </a:ext>
                    </a:extLst>
                  </p:cNvPr>
                  <p:cNvSpPr>
                    <a:spLocks noChangeAspect="1"/>
                  </p:cNvSpPr>
                  <p:nvPr/>
                </p:nvSpPr>
                <p:spPr>
                  <a:xfrm flipH="1">
                    <a:off x="2148" y="1123"/>
                    <a:ext cx="68"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0" name="直接连接符 337212">
                    <a:extLst>
                      <a:ext uri="{FF2B5EF4-FFF2-40B4-BE49-F238E27FC236}">
                        <a16:creationId xmlns:a16="http://schemas.microsoft.com/office/drawing/2014/main" id="{FBD22673-7DD7-FC69-D6C6-27655667294B}"/>
                      </a:ext>
                    </a:extLst>
                  </p:cNvPr>
                  <p:cNvSpPr>
                    <a:spLocks noChangeAspect="1"/>
                  </p:cNvSpPr>
                  <p:nvPr/>
                </p:nvSpPr>
                <p:spPr>
                  <a:xfrm flipH="1">
                    <a:off x="2125" y="1123"/>
                    <a:ext cx="10"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1" name="直接连接符 337213">
                    <a:extLst>
                      <a:ext uri="{FF2B5EF4-FFF2-40B4-BE49-F238E27FC236}">
                        <a16:creationId xmlns:a16="http://schemas.microsoft.com/office/drawing/2014/main" id="{ECF84C9C-79D6-45F1-5D01-E3B069F492A6}"/>
                      </a:ext>
                    </a:extLst>
                  </p:cNvPr>
                  <p:cNvSpPr>
                    <a:spLocks noChangeAspect="1"/>
                  </p:cNvSpPr>
                  <p:nvPr/>
                </p:nvSpPr>
                <p:spPr>
                  <a:xfrm flipH="1">
                    <a:off x="2044" y="1123"/>
                    <a:ext cx="68"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2" name="直接连接符 337214">
                    <a:extLst>
                      <a:ext uri="{FF2B5EF4-FFF2-40B4-BE49-F238E27FC236}">
                        <a16:creationId xmlns:a16="http://schemas.microsoft.com/office/drawing/2014/main" id="{A928108E-7E1C-2F35-8B53-C36B072C0763}"/>
                      </a:ext>
                    </a:extLst>
                  </p:cNvPr>
                  <p:cNvSpPr>
                    <a:spLocks noChangeAspect="1"/>
                  </p:cNvSpPr>
                  <p:nvPr/>
                </p:nvSpPr>
                <p:spPr>
                  <a:xfrm flipH="1">
                    <a:off x="2021" y="1123"/>
                    <a:ext cx="10"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3" name="直接连接符 337215">
                    <a:extLst>
                      <a:ext uri="{FF2B5EF4-FFF2-40B4-BE49-F238E27FC236}">
                        <a16:creationId xmlns:a16="http://schemas.microsoft.com/office/drawing/2014/main" id="{74C6D15C-4971-BF39-AA43-49739FD5481C}"/>
                      </a:ext>
                    </a:extLst>
                  </p:cNvPr>
                  <p:cNvSpPr>
                    <a:spLocks noChangeAspect="1"/>
                  </p:cNvSpPr>
                  <p:nvPr/>
                </p:nvSpPr>
                <p:spPr>
                  <a:xfrm flipH="1">
                    <a:off x="1971" y="1123"/>
                    <a:ext cx="39"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4" name="直接连接符 337216">
                    <a:extLst>
                      <a:ext uri="{FF2B5EF4-FFF2-40B4-BE49-F238E27FC236}">
                        <a16:creationId xmlns:a16="http://schemas.microsoft.com/office/drawing/2014/main" id="{B67E3C56-4393-6DDC-F45B-05A99DF4C944}"/>
                      </a:ext>
                    </a:extLst>
                  </p:cNvPr>
                  <p:cNvSpPr>
                    <a:spLocks noChangeAspect="1"/>
                  </p:cNvSpPr>
                  <p:nvPr/>
                </p:nvSpPr>
                <p:spPr>
                  <a:xfrm>
                    <a:off x="1971" y="1123"/>
                    <a:ext cx="1"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5" name="直接连接符 337217">
                    <a:extLst>
                      <a:ext uri="{FF2B5EF4-FFF2-40B4-BE49-F238E27FC236}">
                        <a16:creationId xmlns:a16="http://schemas.microsoft.com/office/drawing/2014/main" id="{6C4963B6-126A-A705-75EE-EEB999F4724D}"/>
                      </a:ext>
                    </a:extLst>
                  </p:cNvPr>
                  <p:cNvSpPr>
                    <a:spLocks noChangeAspect="1"/>
                  </p:cNvSpPr>
                  <p:nvPr/>
                </p:nvSpPr>
                <p:spPr>
                  <a:xfrm>
                    <a:off x="1932" y="49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6" name="直接连接符 337218">
                    <a:extLst>
                      <a:ext uri="{FF2B5EF4-FFF2-40B4-BE49-F238E27FC236}">
                        <a16:creationId xmlns:a16="http://schemas.microsoft.com/office/drawing/2014/main" id="{26DA23F8-582A-0A81-2B33-349C0D7F29BC}"/>
                      </a:ext>
                    </a:extLst>
                  </p:cNvPr>
                  <p:cNvSpPr>
                    <a:spLocks noChangeAspect="1"/>
                  </p:cNvSpPr>
                  <p:nvPr/>
                </p:nvSpPr>
                <p:spPr>
                  <a:xfrm>
                    <a:off x="1962" y="903"/>
                    <a:ext cx="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7" name="直接连接符 337219">
                    <a:extLst>
                      <a:ext uri="{FF2B5EF4-FFF2-40B4-BE49-F238E27FC236}">
                        <a16:creationId xmlns:a16="http://schemas.microsoft.com/office/drawing/2014/main" id="{EF5838D2-9D97-6A29-7347-A73F56CCCA7C}"/>
                      </a:ext>
                    </a:extLst>
                  </p:cNvPr>
                  <p:cNvSpPr>
                    <a:spLocks noChangeAspect="1"/>
                  </p:cNvSpPr>
                  <p:nvPr/>
                </p:nvSpPr>
                <p:spPr>
                  <a:xfrm>
                    <a:off x="1968" y="1310"/>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8" name="直接连接符 337220">
                    <a:extLst>
                      <a:ext uri="{FF2B5EF4-FFF2-40B4-BE49-F238E27FC236}">
                        <a16:creationId xmlns:a16="http://schemas.microsoft.com/office/drawing/2014/main" id="{CD62AF25-724D-9FB5-D9D9-D2E9F42FDEA2}"/>
                      </a:ext>
                    </a:extLst>
                  </p:cNvPr>
                  <p:cNvSpPr>
                    <a:spLocks noChangeAspect="1"/>
                  </p:cNvSpPr>
                  <p:nvPr/>
                </p:nvSpPr>
                <p:spPr>
                  <a:xfrm>
                    <a:off x="2336" y="1420"/>
                    <a:ext cx="1"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9" name="直接连接符 337221">
                    <a:extLst>
                      <a:ext uri="{FF2B5EF4-FFF2-40B4-BE49-F238E27FC236}">
                        <a16:creationId xmlns:a16="http://schemas.microsoft.com/office/drawing/2014/main" id="{A18844AE-852A-37C9-1BA7-95859F1D0E7C}"/>
                      </a:ext>
                    </a:extLst>
                  </p:cNvPr>
                  <p:cNvSpPr>
                    <a:spLocks noChangeAspect="1"/>
                  </p:cNvSpPr>
                  <p:nvPr/>
                </p:nvSpPr>
                <p:spPr>
                  <a:xfrm>
                    <a:off x="2023" y="49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0" name="直接连接符 337222">
                    <a:extLst>
                      <a:ext uri="{FF2B5EF4-FFF2-40B4-BE49-F238E27FC236}">
                        <a16:creationId xmlns:a16="http://schemas.microsoft.com/office/drawing/2014/main" id="{F7B49ED0-CEDF-DD3A-BF56-C07112F9AFE0}"/>
                      </a:ext>
                    </a:extLst>
                  </p:cNvPr>
                  <p:cNvSpPr>
                    <a:spLocks noChangeAspect="1"/>
                  </p:cNvSpPr>
                  <p:nvPr/>
                </p:nvSpPr>
                <p:spPr>
                  <a:xfrm>
                    <a:off x="2262" y="619"/>
                    <a:ext cx="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1" name="直接连接符 337223">
                    <a:extLst>
                      <a:ext uri="{FF2B5EF4-FFF2-40B4-BE49-F238E27FC236}">
                        <a16:creationId xmlns:a16="http://schemas.microsoft.com/office/drawing/2014/main" id="{AE7E5A4B-D061-B3C4-3E9B-8C40AD6AA773}"/>
                      </a:ext>
                    </a:extLst>
                  </p:cNvPr>
                  <p:cNvSpPr>
                    <a:spLocks noChangeAspect="1"/>
                  </p:cNvSpPr>
                  <p:nvPr/>
                </p:nvSpPr>
                <p:spPr>
                  <a:xfrm>
                    <a:off x="2300" y="642"/>
                    <a:ext cx="1" cy="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2" name="直接连接符 337224">
                    <a:extLst>
                      <a:ext uri="{FF2B5EF4-FFF2-40B4-BE49-F238E27FC236}">
                        <a16:creationId xmlns:a16="http://schemas.microsoft.com/office/drawing/2014/main" id="{ADF19E76-85D9-3C59-308F-8D7CBA694FD3}"/>
                      </a:ext>
                    </a:extLst>
                  </p:cNvPr>
                  <p:cNvSpPr>
                    <a:spLocks noChangeAspect="1"/>
                  </p:cNvSpPr>
                  <p:nvPr/>
                </p:nvSpPr>
                <p:spPr>
                  <a:xfrm>
                    <a:off x="2372" y="49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3" name="直接连接符 337225">
                    <a:extLst>
                      <a:ext uri="{FF2B5EF4-FFF2-40B4-BE49-F238E27FC236}">
                        <a16:creationId xmlns:a16="http://schemas.microsoft.com/office/drawing/2014/main" id="{314439F0-19BC-1EF5-22FC-B77DC0BFF091}"/>
                      </a:ext>
                    </a:extLst>
                  </p:cNvPr>
                  <p:cNvSpPr>
                    <a:spLocks noChangeAspect="1"/>
                  </p:cNvSpPr>
                  <p:nvPr/>
                </p:nvSpPr>
                <p:spPr>
                  <a:xfrm>
                    <a:off x="2594" y="49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4" name="直接连接符 337226">
                    <a:extLst>
                      <a:ext uri="{FF2B5EF4-FFF2-40B4-BE49-F238E27FC236}">
                        <a16:creationId xmlns:a16="http://schemas.microsoft.com/office/drawing/2014/main" id="{9389AFEB-66F1-3562-E5EC-9AFE50CE73F4}"/>
                      </a:ext>
                    </a:extLst>
                  </p:cNvPr>
                  <p:cNvSpPr>
                    <a:spLocks noChangeAspect="1"/>
                  </p:cNvSpPr>
                  <p:nvPr/>
                </p:nvSpPr>
                <p:spPr>
                  <a:xfrm>
                    <a:off x="2170" y="832"/>
                    <a:ext cx="14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5" name="直接连接符 337227">
                    <a:extLst>
                      <a:ext uri="{FF2B5EF4-FFF2-40B4-BE49-F238E27FC236}">
                        <a16:creationId xmlns:a16="http://schemas.microsoft.com/office/drawing/2014/main" id="{D763E210-7700-6AD0-1921-4E4B9294DBE1}"/>
                      </a:ext>
                    </a:extLst>
                  </p:cNvPr>
                  <p:cNvSpPr>
                    <a:spLocks noChangeAspect="1"/>
                  </p:cNvSpPr>
                  <p:nvPr/>
                </p:nvSpPr>
                <p:spPr>
                  <a:xfrm>
                    <a:off x="2170" y="832"/>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6" name="直接连接符 337228">
                    <a:extLst>
                      <a:ext uri="{FF2B5EF4-FFF2-40B4-BE49-F238E27FC236}">
                        <a16:creationId xmlns:a16="http://schemas.microsoft.com/office/drawing/2014/main" id="{D1A34EEA-A206-8EDB-7448-E2C6D3E32370}"/>
                      </a:ext>
                    </a:extLst>
                  </p:cNvPr>
                  <p:cNvSpPr>
                    <a:spLocks noChangeAspect="1"/>
                  </p:cNvSpPr>
                  <p:nvPr/>
                </p:nvSpPr>
                <p:spPr>
                  <a:xfrm>
                    <a:off x="2170" y="977"/>
                    <a:ext cx="1"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7" name="直接连接符 337229">
                    <a:extLst>
                      <a:ext uri="{FF2B5EF4-FFF2-40B4-BE49-F238E27FC236}">
                        <a16:creationId xmlns:a16="http://schemas.microsoft.com/office/drawing/2014/main" id="{2A5B7C35-23E2-301A-4CE0-50D5B2B4CB93}"/>
                      </a:ext>
                    </a:extLst>
                  </p:cNvPr>
                  <p:cNvSpPr>
                    <a:spLocks noChangeAspect="1"/>
                  </p:cNvSpPr>
                  <p:nvPr/>
                </p:nvSpPr>
                <p:spPr>
                  <a:xfrm>
                    <a:off x="2293" y="977"/>
                    <a:ext cx="1"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8" name="直接连接符 337230">
                    <a:extLst>
                      <a:ext uri="{FF2B5EF4-FFF2-40B4-BE49-F238E27FC236}">
                        <a16:creationId xmlns:a16="http://schemas.microsoft.com/office/drawing/2014/main" id="{9B09CAA7-A928-B3A9-F495-B8C149833F7D}"/>
                      </a:ext>
                    </a:extLst>
                  </p:cNvPr>
                  <p:cNvSpPr>
                    <a:spLocks noChangeAspect="1"/>
                  </p:cNvSpPr>
                  <p:nvPr/>
                </p:nvSpPr>
                <p:spPr>
                  <a:xfrm>
                    <a:off x="2023" y="794"/>
                    <a:ext cx="1" cy="16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9" name="直接连接符 337231">
                    <a:extLst>
                      <a:ext uri="{FF2B5EF4-FFF2-40B4-BE49-F238E27FC236}">
                        <a16:creationId xmlns:a16="http://schemas.microsoft.com/office/drawing/2014/main" id="{BFF29AC2-B16D-1BC4-B01F-8C230C322C4F}"/>
                      </a:ext>
                    </a:extLst>
                  </p:cNvPr>
                  <p:cNvSpPr>
                    <a:spLocks noChangeAspect="1"/>
                  </p:cNvSpPr>
                  <p:nvPr/>
                </p:nvSpPr>
                <p:spPr>
                  <a:xfrm>
                    <a:off x="2170" y="794"/>
                    <a:ext cx="1" cy="16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0" name="直接连接符 337232">
                    <a:extLst>
                      <a:ext uri="{FF2B5EF4-FFF2-40B4-BE49-F238E27FC236}">
                        <a16:creationId xmlns:a16="http://schemas.microsoft.com/office/drawing/2014/main" id="{7380E9B0-3D14-7DA9-374D-90FF994E1C16}"/>
                      </a:ext>
                    </a:extLst>
                  </p:cNvPr>
                  <p:cNvSpPr>
                    <a:spLocks noChangeAspect="1"/>
                  </p:cNvSpPr>
                  <p:nvPr/>
                </p:nvSpPr>
                <p:spPr>
                  <a:xfrm>
                    <a:off x="2023" y="794"/>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1" name="直接连接符 337233">
                    <a:extLst>
                      <a:ext uri="{FF2B5EF4-FFF2-40B4-BE49-F238E27FC236}">
                        <a16:creationId xmlns:a16="http://schemas.microsoft.com/office/drawing/2014/main" id="{6B24B102-1D16-94E0-7CD8-5681BDE094F1}"/>
                      </a:ext>
                    </a:extLst>
                  </p:cNvPr>
                  <p:cNvSpPr>
                    <a:spLocks noChangeAspect="1"/>
                  </p:cNvSpPr>
                  <p:nvPr/>
                </p:nvSpPr>
                <p:spPr>
                  <a:xfrm>
                    <a:off x="2170" y="794"/>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2" name="直接连接符 337234">
                    <a:extLst>
                      <a:ext uri="{FF2B5EF4-FFF2-40B4-BE49-F238E27FC236}">
                        <a16:creationId xmlns:a16="http://schemas.microsoft.com/office/drawing/2014/main" id="{5526C37B-6896-8C57-B160-8F9DA2E9DAA2}"/>
                      </a:ext>
                    </a:extLst>
                  </p:cNvPr>
                  <p:cNvSpPr>
                    <a:spLocks noChangeAspect="1"/>
                  </p:cNvSpPr>
                  <p:nvPr/>
                </p:nvSpPr>
                <p:spPr>
                  <a:xfrm>
                    <a:off x="2300" y="1346"/>
                    <a:ext cx="1" cy="8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3" name="直接连接符 337235">
                    <a:extLst>
                      <a:ext uri="{FF2B5EF4-FFF2-40B4-BE49-F238E27FC236}">
                        <a16:creationId xmlns:a16="http://schemas.microsoft.com/office/drawing/2014/main" id="{D24FD8AA-826A-5A1D-BEEF-928C35B870C0}"/>
                      </a:ext>
                    </a:extLst>
                  </p:cNvPr>
                  <p:cNvSpPr>
                    <a:spLocks noChangeAspect="1"/>
                  </p:cNvSpPr>
                  <p:nvPr/>
                </p:nvSpPr>
                <p:spPr>
                  <a:xfrm>
                    <a:off x="1932" y="1273"/>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4" name="直接连接符 337236">
                    <a:extLst>
                      <a:ext uri="{FF2B5EF4-FFF2-40B4-BE49-F238E27FC236}">
                        <a16:creationId xmlns:a16="http://schemas.microsoft.com/office/drawing/2014/main" id="{3EB1AF48-E252-70FF-9BDB-899F6C40B074}"/>
                      </a:ext>
                    </a:extLst>
                  </p:cNvPr>
                  <p:cNvSpPr>
                    <a:spLocks noChangeAspect="1"/>
                  </p:cNvSpPr>
                  <p:nvPr/>
                </p:nvSpPr>
                <p:spPr>
                  <a:xfrm>
                    <a:off x="2300" y="1346"/>
                    <a:ext cx="1"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5" name="直接连接符 337237">
                    <a:extLst>
                      <a:ext uri="{FF2B5EF4-FFF2-40B4-BE49-F238E27FC236}">
                        <a16:creationId xmlns:a16="http://schemas.microsoft.com/office/drawing/2014/main" id="{BA3665BC-5CC2-AB6A-F403-183BAA4B2956}"/>
                      </a:ext>
                    </a:extLst>
                  </p:cNvPr>
                  <p:cNvSpPr>
                    <a:spLocks noChangeAspect="1"/>
                  </p:cNvSpPr>
                  <p:nvPr/>
                </p:nvSpPr>
                <p:spPr>
                  <a:xfrm>
                    <a:off x="2575" y="1513"/>
                    <a:ext cx="2" cy="4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6" name="直接连接符 337238">
                    <a:extLst>
                      <a:ext uri="{FF2B5EF4-FFF2-40B4-BE49-F238E27FC236}">
                        <a16:creationId xmlns:a16="http://schemas.microsoft.com/office/drawing/2014/main" id="{7C661B8C-3ED9-DD6C-DFAE-7D4FD3515298}"/>
                      </a:ext>
                    </a:extLst>
                  </p:cNvPr>
                  <p:cNvSpPr>
                    <a:spLocks noChangeAspect="1"/>
                  </p:cNvSpPr>
                  <p:nvPr/>
                </p:nvSpPr>
                <p:spPr>
                  <a:xfrm>
                    <a:off x="3312" y="1502"/>
                    <a:ext cx="1" cy="5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7" name="直接连接符 337239">
                    <a:extLst>
                      <a:ext uri="{FF2B5EF4-FFF2-40B4-BE49-F238E27FC236}">
                        <a16:creationId xmlns:a16="http://schemas.microsoft.com/office/drawing/2014/main" id="{DA2329F3-831F-89CE-6DED-6FDD394FD92B}"/>
                      </a:ext>
                    </a:extLst>
                  </p:cNvPr>
                  <p:cNvSpPr>
                    <a:spLocks noChangeAspect="1"/>
                  </p:cNvSpPr>
                  <p:nvPr/>
                </p:nvSpPr>
                <p:spPr>
                  <a:xfrm>
                    <a:off x="2575" y="1513"/>
                    <a:ext cx="2"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8" name="直接连接符 337240">
                    <a:extLst>
                      <a:ext uri="{FF2B5EF4-FFF2-40B4-BE49-F238E27FC236}">
                        <a16:creationId xmlns:a16="http://schemas.microsoft.com/office/drawing/2014/main" id="{80556555-124D-F9E0-11A8-30860C0E5B15}"/>
                      </a:ext>
                    </a:extLst>
                  </p:cNvPr>
                  <p:cNvSpPr>
                    <a:spLocks noChangeAspect="1"/>
                  </p:cNvSpPr>
                  <p:nvPr/>
                </p:nvSpPr>
                <p:spPr>
                  <a:xfrm>
                    <a:off x="3312" y="1502"/>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9" name="直接连接符 337241">
                    <a:extLst>
                      <a:ext uri="{FF2B5EF4-FFF2-40B4-BE49-F238E27FC236}">
                        <a16:creationId xmlns:a16="http://schemas.microsoft.com/office/drawing/2014/main" id="{6F03CDAB-3373-DC6A-40F9-CD27C92A5113}"/>
                      </a:ext>
                    </a:extLst>
                  </p:cNvPr>
                  <p:cNvSpPr>
                    <a:spLocks noChangeAspect="1"/>
                  </p:cNvSpPr>
                  <p:nvPr/>
                </p:nvSpPr>
                <p:spPr>
                  <a:xfrm>
                    <a:off x="2668" y="535"/>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0" name="直接连接符 337242">
                    <a:extLst>
                      <a:ext uri="{FF2B5EF4-FFF2-40B4-BE49-F238E27FC236}">
                        <a16:creationId xmlns:a16="http://schemas.microsoft.com/office/drawing/2014/main" id="{32A5C411-877C-3CD8-A4A4-B3BEF2AA1519}"/>
                      </a:ext>
                    </a:extLst>
                  </p:cNvPr>
                  <p:cNvSpPr>
                    <a:spLocks noChangeAspect="1"/>
                  </p:cNvSpPr>
                  <p:nvPr/>
                </p:nvSpPr>
                <p:spPr>
                  <a:xfrm>
                    <a:off x="3220" y="535"/>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1" name="直接连接符 337243">
                    <a:extLst>
                      <a:ext uri="{FF2B5EF4-FFF2-40B4-BE49-F238E27FC236}">
                        <a16:creationId xmlns:a16="http://schemas.microsoft.com/office/drawing/2014/main" id="{54CE4541-176A-12B1-3935-B7C1A315A58B}"/>
                      </a:ext>
                    </a:extLst>
                  </p:cNvPr>
                  <p:cNvSpPr>
                    <a:spLocks noChangeAspect="1"/>
                  </p:cNvSpPr>
                  <p:nvPr/>
                </p:nvSpPr>
                <p:spPr>
                  <a:xfrm>
                    <a:off x="2502" y="1928"/>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2" name="直接连接符 337244">
                    <a:extLst>
                      <a:ext uri="{FF2B5EF4-FFF2-40B4-BE49-F238E27FC236}">
                        <a16:creationId xmlns:a16="http://schemas.microsoft.com/office/drawing/2014/main" id="{71A3F8AC-7778-651D-17F4-FC4FF237BEE1}"/>
                      </a:ext>
                    </a:extLst>
                  </p:cNvPr>
                  <p:cNvSpPr>
                    <a:spLocks noChangeAspect="1"/>
                  </p:cNvSpPr>
                  <p:nvPr/>
                </p:nvSpPr>
                <p:spPr>
                  <a:xfrm>
                    <a:off x="3386" y="1928"/>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3" name="直接连接符 337245">
                    <a:extLst>
                      <a:ext uri="{FF2B5EF4-FFF2-40B4-BE49-F238E27FC236}">
                        <a16:creationId xmlns:a16="http://schemas.microsoft.com/office/drawing/2014/main" id="{0828F01D-5F91-63CD-42AA-3B1ED065CEAA}"/>
                      </a:ext>
                    </a:extLst>
                  </p:cNvPr>
                  <p:cNvSpPr>
                    <a:spLocks noChangeAspect="1"/>
                  </p:cNvSpPr>
                  <p:nvPr/>
                </p:nvSpPr>
                <p:spPr>
                  <a:xfrm>
                    <a:off x="2391" y="1826"/>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4" name="直接连接符 337246">
                    <a:extLst>
                      <a:ext uri="{FF2B5EF4-FFF2-40B4-BE49-F238E27FC236}">
                        <a16:creationId xmlns:a16="http://schemas.microsoft.com/office/drawing/2014/main" id="{4849EB34-4A48-1819-66C9-E3B42EA7FF64}"/>
                      </a:ext>
                    </a:extLst>
                  </p:cNvPr>
                  <p:cNvSpPr>
                    <a:spLocks noChangeAspect="1"/>
                  </p:cNvSpPr>
                  <p:nvPr/>
                </p:nvSpPr>
                <p:spPr>
                  <a:xfrm>
                    <a:off x="3496" y="1826"/>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5" name="任意多边形 337247">
                    <a:extLst>
                      <a:ext uri="{FF2B5EF4-FFF2-40B4-BE49-F238E27FC236}">
                        <a16:creationId xmlns:a16="http://schemas.microsoft.com/office/drawing/2014/main" id="{1ADE54E6-B1B0-1479-90D4-1E3FE25FB986}"/>
                      </a:ext>
                    </a:extLst>
                  </p:cNvPr>
                  <p:cNvSpPr>
                    <a:spLocks noChangeAspect="1"/>
                  </p:cNvSpPr>
                  <p:nvPr/>
                </p:nvSpPr>
                <p:spPr>
                  <a:xfrm>
                    <a:off x="3311" y="941"/>
                    <a:ext cx="53" cy="53"/>
                  </a:xfrm>
                  <a:custGeom>
                    <a:avLst/>
                    <a:gdLst/>
                    <a:ahLst/>
                    <a:cxnLst/>
                    <a:rect l="0" t="0" r="0" b="0"/>
                    <a:pathLst>
                      <a:path w="151" h="151">
                        <a:moveTo>
                          <a:pt x="151" y="0"/>
                        </a:moveTo>
                        <a:lnTo>
                          <a:pt x="139" y="1"/>
                        </a:lnTo>
                        <a:lnTo>
                          <a:pt x="126" y="3"/>
                        </a:lnTo>
                        <a:lnTo>
                          <a:pt x="114" y="5"/>
                        </a:lnTo>
                        <a:lnTo>
                          <a:pt x="102" y="9"/>
                        </a:lnTo>
                        <a:lnTo>
                          <a:pt x="90" y="13"/>
                        </a:lnTo>
                        <a:lnTo>
                          <a:pt x="79" y="18"/>
                        </a:lnTo>
                        <a:lnTo>
                          <a:pt x="69" y="25"/>
                        </a:lnTo>
                        <a:lnTo>
                          <a:pt x="58" y="32"/>
                        </a:lnTo>
                        <a:lnTo>
                          <a:pt x="48" y="41"/>
                        </a:lnTo>
                        <a:lnTo>
                          <a:pt x="40" y="49"/>
                        </a:lnTo>
                        <a:lnTo>
                          <a:pt x="32" y="59"/>
                        </a:lnTo>
                        <a:lnTo>
                          <a:pt x="25" y="69"/>
                        </a:lnTo>
                        <a:lnTo>
                          <a:pt x="19" y="80"/>
                        </a:lnTo>
                        <a:lnTo>
                          <a:pt x="13" y="91"/>
                        </a:lnTo>
                        <a:lnTo>
                          <a:pt x="8" y="103"/>
                        </a:lnTo>
                        <a:lnTo>
                          <a:pt x="4" y="114"/>
                        </a:lnTo>
                        <a:lnTo>
                          <a:pt x="2" y="126"/>
                        </a:lnTo>
                        <a:lnTo>
                          <a:pt x="1" y="138"/>
                        </a:lnTo>
                        <a:lnTo>
                          <a:pt x="0"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896" name="组合 337248">
                    <a:extLst>
                      <a:ext uri="{FF2B5EF4-FFF2-40B4-BE49-F238E27FC236}">
                        <a16:creationId xmlns:a16="http://schemas.microsoft.com/office/drawing/2014/main" id="{FF12A4B3-55B2-3223-591C-3F7CB2575255}"/>
                      </a:ext>
                    </a:extLst>
                  </p:cNvPr>
                  <p:cNvGrpSpPr/>
                  <p:nvPr/>
                </p:nvGrpSpPr>
                <p:grpSpPr>
                  <a:xfrm>
                    <a:off x="1705" y="808"/>
                    <a:ext cx="197" cy="458"/>
                    <a:chOff x="1705" y="808"/>
                    <a:chExt cx="197" cy="458"/>
                  </a:xfrm>
                </p:grpSpPr>
                <p:grpSp>
                  <p:nvGrpSpPr>
                    <p:cNvPr id="906" name="组合 337249">
                      <a:extLst>
                        <a:ext uri="{FF2B5EF4-FFF2-40B4-BE49-F238E27FC236}">
                          <a16:creationId xmlns:a16="http://schemas.microsoft.com/office/drawing/2014/main" id="{A3A95D62-F58B-CB53-CB3A-4E84EC11D1A8}"/>
                        </a:ext>
                      </a:extLst>
                    </p:cNvPr>
                    <p:cNvGrpSpPr/>
                    <p:nvPr/>
                  </p:nvGrpSpPr>
                  <p:grpSpPr>
                    <a:xfrm>
                      <a:off x="1771" y="1058"/>
                      <a:ext cx="83" cy="208"/>
                      <a:chOff x="1771" y="1058"/>
                      <a:chExt cx="83" cy="208"/>
                    </a:xfrm>
                  </p:grpSpPr>
                  <p:sp>
                    <p:nvSpPr>
                      <p:cNvPr id="908" name="直接连接符 337250">
                        <a:extLst>
                          <a:ext uri="{FF2B5EF4-FFF2-40B4-BE49-F238E27FC236}">
                            <a16:creationId xmlns:a16="http://schemas.microsoft.com/office/drawing/2014/main" id="{2F42ABCC-7994-60D4-286E-AACE29C95C94}"/>
                          </a:ext>
                        </a:extLst>
                      </p:cNvPr>
                      <p:cNvSpPr>
                        <a:spLocks noChangeAspect="1"/>
                      </p:cNvSpPr>
                      <p:nvPr/>
                    </p:nvSpPr>
                    <p:spPr>
                      <a:xfrm>
                        <a:off x="1791" y="1065"/>
                        <a:ext cx="63" cy="0"/>
                      </a:xfrm>
                      <a:prstGeom prst="line">
                        <a:avLst/>
                      </a:prstGeom>
                      <a:ln w="1905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9" name="直接连接符 337251">
                        <a:extLst>
                          <a:ext uri="{FF2B5EF4-FFF2-40B4-BE49-F238E27FC236}">
                            <a16:creationId xmlns:a16="http://schemas.microsoft.com/office/drawing/2014/main" id="{CD1EA08A-EB96-750B-E9EF-033CE1F1DDCE}"/>
                          </a:ext>
                        </a:extLst>
                      </p:cNvPr>
                      <p:cNvSpPr>
                        <a:spLocks noChangeAspect="1"/>
                      </p:cNvSpPr>
                      <p:nvPr/>
                    </p:nvSpPr>
                    <p:spPr>
                      <a:xfrm>
                        <a:off x="1790" y="1058"/>
                        <a:ext cx="1" cy="129"/>
                      </a:xfrm>
                      <a:prstGeom prst="line">
                        <a:avLst/>
                      </a:prstGeom>
                      <a:ln w="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10" name="任意多边形 337252">
                        <a:extLst>
                          <a:ext uri="{FF2B5EF4-FFF2-40B4-BE49-F238E27FC236}">
                            <a16:creationId xmlns:a16="http://schemas.microsoft.com/office/drawing/2014/main" id="{8965273E-A484-E524-4EDA-76C59AE850FB}"/>
                          </a:ext>
                        </a:extLst>
                      </p:cNvPr>
                      <p:cNvSpPr>
                        <a:spLocks noChangeAspect="1"/>
                      </p:cNvSpPr>
                      <p:nvPr/>
                    </p:nvSpPr>
                    <p:spPr>
                      <a:xfrm>
                        <a:off x="1771" y="1140"/>
                        <a:ext cx="37" cy="126"/>
                      </a:xfrm>
                      <a:custGeom>
                        <a:avLst/>
                        <a:gdLst/>
                        <a:ahLst/>
                        <a:cxnLst/>
                        <a:rect l="0" t="0" r="0" b="0"/>
                        <a:pathLst>
                          <a:path w="151" h="517">
                            <a:moveTo>
                              <a:pt x="151" y="0"/>
                            </a:moveTo>
                            <a:lnTo>
                              <a:pt x="76" y="517"/>
                            </a:lnTo>
                            <a:lnTo>
                              <a:pt x="0" y="0"/>
                            </a:lnTo>
                            <a:lnTo>
                              <a:pt x="151" y="0"/>
                            </a:lnTo>
                            <a:close/>
                          </a:path>
                        </a:pathLst>
                      </a:custGeom>
                      <a:solidFill>
                        <a:srgbClr val="FF0000"/>
                      </a:solidFill>
                      <a:ln w="952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11" name="任意多边形 337253">
                        <a:extLst>
                          <a:ext uri="{FF2B5EF4-FFF2-40B4-BE49-F238E27FC236}">
                            <a16:creationId xmlns:a16="http://schemas.microsoft.com/office/drawing/2014/main" id="{48016D60-CD6E-F237-BE0B-E3CC7D684EFF}"/>
                          </a:ext>
                        </a:extLst>
                      </p:cNvPr>
                      <p:cNvSpPr>
                        <a:spLocks noChangeAspect="1"/>
                      </p:cNvSpPr>
                      <p:nvPr/>
                    </p:nvSpPr>
                    <p:spPr>
                      <a:xfrm>
                        <a:off x="1771" y="1140"/>
                        <a:ext cx="37" cy="126"/>
                      </a:xfrm>
                      <a:custGeom>
                        <a:avLst/>
                        <a:gdLst/>
                        <a:ahLst/>
                        <a:cxnLst/>
                        <a:rect l="0" t="0" r="0" b="0"/>
                        <a:pathLst>
                          <a:path w="151" h="517">
                            <a:moveTo>
                              <a:pt x="151" y="0"/>
                            </a:moveTo>
                            <a:lnTo>
                              <a:pt x="76" y="517"/>
                            </a:lnTo>
                            <a:lnTo>
                              <a:pt x="0" y="0"/>
                            </a:lnTo>
                            <a:lnTo>
                              <a:pt x="151" y="0"/>
                            </a:lnTo>
                          </a:path>
                        </a:pathLst>
                      </a:custGeom>
                      <a:solidFill>
                        <a:srgbClr val="FF0000"/>
                      </a:solidFill>
                      <a:ln w="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907" name="文本框 337254">
                      <a:extLst>
                        <a:ext uri="{FF2B5EF4-FFF2-40B4-BE49-F238E27FC236}">
                          <a16:creationId xmlns:a16="http://schemas.microsoft.com/office/drawing/2014/main" id="{81102163-8245-2989-0636-2B013F7E0189}"/>
                        </a:ext>
                      </a:extLst>
                    </p:cNvPr>
                    <p:cNvSpPr txBox="1">
                      <a:spLocks noChangeAspect="1"/>
                    </p:cNvSpPr>
                    <p:nvPr/>
                  </p:nvSpPr>
                  <p:spPr>
                    <a:xfrm>
                      <a:off x="1705" y="808"/>
                      <a:ext cx="197"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FF0000"/>
                          </a:solidFill>
                          <a:effectLst/>
                          <a:uLnTx/>
                          <a:uFillTx/>
                          <a:latin typeface="宋体" panose="02010600030101010101" pitchFamily="2" charset="-122"/>
                        </a:rPr>
                        <a:t>B</a:t>
                      </a:r>
                    </a:p>
                  </p:txBody>
                </p:sp>
              </p:grpSp>
              <p:sp>
                <p:nvSpPr>
                  <p:cNvPr id="897" name="文本框 337255">
                    <a:extLst>
                      <a:ext uri="{FF2B5EF4-FFF2-40B4-BE49-F238E27FC236}">
                        <a16:creationId xmlns:a16="http://schemas.microsoft.com/office/drawing/2014/main" id="{2A3B46E6-F068-D384-ABCC-62A86D6EE0EE}"/>
                      </a:ext>
                    </a:extLst>
                  </p:cNvPr>
                  <p:cNvSpPr txBox="1">
                    <a:spLocks noChangeAspect="1"/>
                  </p:cNvSpPr>
                  <p:nvPr/>
                </p:nvSpPr>
                <p:spPr>
                  <a:xfrm>
                    <a:off x="2906" y="920"/>
                    <a:ext cx="197"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FF0000"/>
                        </a:solidFill>
                        <a:effectLst/>
                        <a:uLnTx/>
                        <a:uFillTx/>
                        <a:latin typeface="宋体" panose="02010600030101010101" pitchFamily="2" charset="-122"/>
                      </a:rPr>
                      <a:t>B</a:t>
                    </a:r>
                  </a:p>
                </p:txBody>
              </p:sp>
              <p:sp>
                <p:nvSpPr>
                  <p:cNvPr id="898" name="文本框 337256">
                    <a:extLst>
                      <a:ext uri="{FF2B5EF4-FFF2-40B4-BE49-F238E27FC236}">
                        <a16:creationId xmlns:a16="http://schemas.microsoft.com/office/drawing/2014/main" id="{819DA39D-02E1-730F-FADB-17D2CEE35067}"/>
                      </a:ext>
                    </a:extLst>
                  </p:cNvPr>
                  <p:cNvSpPr txBox="1">
                    <a:spLocks noChangeAspect="1"/>
                  </p:cNvSpPr>
                  <p:nvPr/>
                </p:nvSpPr>
                <p:spPr>
                  <a:xfrm>
                    <a:off x="2780" y="476"/>
                    <a:ext cx="197"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FF0000"/>
                        </a:solidFill>
                        <a:effectLst/>
                        <a:uLnTx/>
                        <a:uFillTx/>
                        <a:latin typeface="宋体" panose="02010600030101010101" pitchFamily="2" charset="-122"/>
                      </a:rPr>
                      <a:t>B</a:t>
                    </a:r>
                  </a:p>
                </p:txBody>
              </p:sp>
              <p:grpSp>
                <p:nvGrpSpPr>
                  <p:cNvPr id="899" name="组合 337257">
                    <a:extLst>
                      <a:ext uri="{FF2B5EF4-FFF2-40B4-BE49-F238E27FC236}">
                        <a16:creationId xmlns:a16="http://schemas.microsoft.com/office/drawing/2014/main" id="{5A7438AD-CF69-FC8D-16B6-2F25E01A2FA6}"/>
                      </a:ext>
                    </a:extLst>
                  </p:cNvPr>
                  <p:cNvGrpSpPr/>
                  <p:nvPr/>
                </p:nvGrpSpPr>
                <p:grpSpPr>
                  <a:xfrm>
                    <a:off x="3508" y="536"/>
                    <a:ext cx="229" cy="345"/>
                    <a:chOff x="3508" y="536"/>
                    <a:chExt cx="229" cy="345"/>
                  </a:xfrm>
                </p:grpSpPr>
                <p:sp>
                  <p:nvSpPr>
                    <p:cNvPr id="901" name="直接连接符 337258">
                      <a:extLst>
                        <a:ext uri="{FF2B5EF4-FFF2-40B4-BE49-F238E27FC236}">
                          <a16:creationId xmlns:a16="http://schemas.microsoft.com/office/drawing/2014/main" id="{D2C3024D-EBBA-E406-CEC3-4FD22E72CFEB}"/>
                        </a:ext>
                      </a:extLst>
                    </p:cNvPr>
                    <p:cNvSpPr>
                      <a:spLocks noChangeAspect="1"/>
                    </p:cNvSpPr>
                    <p:nvPr/>
                  </p:nvSpPr>
                  <p:spPr>
                    <a:xfrm>
                      <a:off x="3508" y="684"/>
                      <a:ext cx="74" cy="2"/>
                    </a:xfrm>
                    <a:prstGeom prst="line">
                      <a:avLst/>
                    </a:prstGeom>
                    <a:ln w="1905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902" name="组合 337259">
                      <a:extLst>
                        <a:ext uri="{FF2B5EF4-FFF2-40B4-BE49-F238E27FC236}">
                          <a16:creationId xmlns:a16="http://schemas.microsoft.com/office/drawing/2014/main" id="{917C53C3-A38A-6B30-BBD5-D49712D1DB15}"/>
                        </a:ext>
                      </a:extLst>
                    </p:cNvPr>
                    <p:cNvGrpSpPr/>
                    <p:nvPr/>
                  </p:nvGrpSpPr>
                  <p:grpSpPr>
                    <a:xfrm>
                      <a:off x="3540" y="536"/>
                      <a:ext cx="197" cy="345"/>
                      <a:chOff x="3540" y="536"/>
                      <a:chExt cx="197" cy="345"/>
                    </a:xfrm>
                  </p:grpSpPr>
                  <p:sp>
                    <p:nvSpPr>
                      <p:cNvPr id="903" name="直接连接符 337260">
                        <a:extLst>
                          <a:ext uri="{FF2B5EF4-FFF2-40B4-BE49-F238E27FC236}">
                            <a16:creationId xmlns:a16="http://schemas.microsoft.com/office/drawing/2014/main" id="{AE9361E6-454A-61E0-D5D1-0A19264235F1}"/>
                          </a:ext>
                        </a:extLst>
                      </p:cNvPr>
                      <p:cNvSpPr>
                        <a:spLocks noChangeAspect="1"/>
                      </p:cNvSpPr>
                      <p:nvPr/>
                    </p:nvSpPr>
                    <p:spPr>
                      <a:xfrm>
                        <a:off x="3577" y="684"/>
                        <a:ext cx="1" cy="88"/>
                      </a:xfrm>
                      <a:prstGeom prst="line">
                        <a:avLst/>
                      </a:prstGeom>
                      <a:ln w="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4" name="任意多边形 337261">
                        <a:extLst>
                          <a:ext uri="{FF2B5EF4-FFF2-40B4-BE49-F238E27FC236}">
                            <a16:creationId xmlns:a16="http://schemas.microsoft.com/office/drawing/2014/main" id="{85395C7F-7291-2829-875A-A0122F88E680}"/>
                          </a:ext>
                        </a:extLst>
                      </p:cNvPr>
                      <p:cNvSpPr>
                        <a:spLocks noChangeAspect="1"/>
                      </p:cNvSpPr>
                      <p:nvPr/>
                    </p:nvSpPr>
                    <p:spPr>
                      <a:xfrm>
                        <a:off x="3560" y="754"/>
                        <a:ext cx="37" cy="127"/>
                      </a:xfrm>
                      <a:custGeom>
                        <a:avLst/>
                        <a:gdLst/>
                        <a:ahLst/>
                        <a:cxnLst/>
                        <a:rect l="0" t="0" r="0" b="0"/>
                        <a:pathLst>
                          <a:path w="151" h="515">
                            <a:moveTo>
                              <a:pt x="151" y="0"/>
                            </a:moveTo>
                            <a:lnTo>
                              <a:pt x="76" y="515"/>
                            </a:lnTo>
                            <a:lnTo>
                              <a:pt x="0" y="0"/>
                            </a:lnTo>
                            <a:lnTo>
                              <a:pt x="151" y="0"/>
                            </a:lnTo>
                            <a:close/>
                          </a:path>
                        </a:pathLst>
                      </a:custGeom>
                      <a:solidFill>
                        <a:srgbClr val="FF0000"/>
                      </a:solidFill>
                      <a:ln w="952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5" name="文本框 337262">
                        <a:extLst>
                          <a:ext uri="{FF2B5EF4-FFF2-40B4-BE49-F238E27FC236}">
                            <a16:creationId xmlns:a16="http://schemas.microsoft.com/office/drawing/2014/main" id="{A12E08DA-BC68-F3B5-609E-825FFEA2E0EC}"/>
                          </a:ext>
                        </a:extLst>
                      </p:cNvPr>
                      <p:cNvSpPr txBox="1">
                        <a:spLocks noChangeAspect="1"/>
                      </p:cNvSpPr>
                      <p:nvPr/>
                    </p:nvSpPr>
                    <p:spPr>
                      <a:xfrm>
                        <a:off x="3540" y="536"/>
                        <a:ext cx="197"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FF0000"/>
                            </a:solidFill>
                            <a:effectLst/>
                            <a:uLnTx/>
                            <a:uFillTx/>
                            <a:latin typeface="宋体" panose="02010600030101010101" pitchFamily="2" charset="-122"/>
                          </a:rPr>
                          <a:t>B</a:t>
                        </a:r>
                      </a:p>
                    </p:txBody>
                  </p:sp>
                </p:grpSp>
              </p:grpSp>
              <p:sp>
                <p:nvSpPr>
                  <p:cNvPr id="900" name="文本框 337263">
                    <a:extLst>
                      <a:ext uri="{FF2B5EF4-FFF2-40B4-BE49-F238E27FC236}">
                        <a16:creationId xmlns:a16="http://schemas.microsoft.com/office/drawing/2014/main" id="{C9D60693-3D1E-328E-BE15-932C2DD330AA}"/>
                      </a:ext>
                    </a:extLst>
                  </p:cNvPr>
                  <p:cNvSpPr txBox="1"/>
                  <p:nvPr/>
                </p:nvSpPr>
                <p:spPr>
                  <a:xfrm>
                    <a:off x="2736" y="243"/>
                    <a:ext cx="439"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宋体" panose="02010600030101010101" pitchFamily="2" charset="-122"/>
                      </a:rPr>
                      <a:t>A</a:t>
                    </a:r>
                    <a:r>
                      <a:rPr kumimoji="0" lang="zh-CN" altLang="en-US" sz="1800" b="1" i="0" u="none" strike="noStrike" kern="0" cap="none" spc="0" normalizeH="0" baseline="0" noProof="0">
                        <a:ln>
                          <a:noFill/>
                        </a:ln>
                        <a:solidFill>
                          <a:srgbClr val="3333CC"/>
                        </a:solidFill>
                        <a:effectLst/>
                        <a:uLnTx/>
                        <a:uFillTx/>
                        <a:latin typeface="宋体" panose="02010600030101010101" pitchFamily="2" charset="-122"/>
                      </a:rPr>
                      <a:t>－</a:t>
                    </a:r>
                    <a:r>
                      <a:rPr kumimoji="0" lang="en-US" altLang="zh-CN" sz="1800" b="1" i="0" u="none" strike="noStrike" kern="0" cap="none" spc="0" normalizeH="0" baseline="0" noProof="0">
                        <a:ln>
                          <a:noFill/>
                        </a:ln>
                        <a:solidFill>
                          <a:srgbClr val="3333CC"/>
                        </a:solidFill>
                        <a:effectLst/>
                        <a:uLnTx/>
                        <a:uFillTx/>
                        <a:latin typeface="宋体" panose="02010600030101010101" pitchFamily="2" charset="-122"/>
                      </a:rPr>
                      <a:t>A</a:t>
                    </a:r>
                  </a:p>
                </p:txBody>
              </p:sp>
            </p:grpSp>
            <p:grpSp>
              <p:nvGrpSpPr>
                <p:cNvPr id="10" name="组合 337264">
                  <a:extLst>
                    <a:ext uri="{FF2B5EF4-FFF2-40B4-BE49-F238E27FC236}">
                      <a16:creationId xmlns:a16="http://schemas.microsoft.com/office/drawing/2014/main" id="{5F159C52-EEAE-9C76-0139-0BF9739EC65B}"/>
                    </a:ext>
                  </a:extLst>
                </p:cNvPr>
                <p:cNvGrpSpPr/>
                <p:nvPr/>
              </p:nvGrpSpPr>
              <p:grpSpPr>
                <a:xfrm>
                  <a:off x="1558" y="2027"/>
                  <a:ext cx="2497" cy="2023"/>
                  <a:chOff x="1558" y="1971"/>
                  <a:chExt cx="2497" cy="2023"/>
                </a:xfrm>
              </p:grpSpPr>
              <p:sp>
                <p:nvSpPr>
                  <p:cNvPr id="396" name="文本框 337265">
                    <a:extLst>
                      <a:ext uri="{FF2B5EF4-FFF2-40B4-BE49-F238E27FC236}">
                        <a16:creationId xmlns:a16="http://schemas.microsoft.com/office/drawing/2014/main" id="{F032668A-BD51-AD59-4915-7B6718390DBB}"/>
                      </a:ext>
                    </a:extLst>
                  </p:cNvPr>
                  <p:cNvSpPr txBox="1"/>
                  <p:nvPr/>
                </p:nvSpPr>
                <p:spPr>
                  <a:xfrm>
                    <a:off x="1558" y="2967"/>
                    <a:ext cx="197"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宋体" panose="02010600030101010101" pitchFamily="2" charset="-122"/>
                      </a:rPr>
                      <a:t>A</a:t>
                    </a:r>
                  </a:p>
                </p:txBody>
              </p:sp>
              <p:sp>
                <p:nvSpPr>
                  <p:cNvPr id="397" name="直接连接符 337266">
                    <a:extLst>
                      <a:ext uri="{FF2B5EF4-FFF2-40B4-BE49-F238E27FC236}">
                        <a16:creationId xmlns:a16="http://schemas.microsoft.com/office/drawing/2014/main" id="{83624C02-E724-3D4D-236C-EDBDA6B5DAD0}"/>
                      </a:ext>
                    </a:extLst>
                  </p:cNvPr>
                  <p:cNvSpPr>
                    <a:spLocks noChangeAspect="1"/>
                  </p:cNvSpPr>
                  <p:nvPr/>
                </p:nvSpPr>
                <p:spPr>
                  <a:xfrm flipH="1">
                    <a:off x="1972" y="2669"/>
                    <a:ext cx="975"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8" name="直接连接符 337267">
                    <a:extLst>
                      <a:ext uri="{FF2B5EF4-FFF2-40B4-BE49-F238E27FC236}">
                        <a16:creationId xmlns:a16="http://schemas.microsoft.com/office/drawing/2014/main" id="{9908A00C-FDD3-BA8B-FFC2-8D080171E3CA}"/>
                      </a:ext>
                    </a:extLst>
                  </p:cNvPr>
                  <p:cNvSpPr>
                    <a:spLocks noChangeAspect="1"/>
                  </p:cNvSpPr>
                  <p:nvPr/>
                </p:nvSpPr>
                <p:spPr>
                  <a:xfrm>
                    <a:off x="1936" y="2779"/>
                    <a:ext cx="91"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9" name="直接连接符 337268">
                    <a:extLst>
                      <a:ext uri="{FF2B5EF4-FFF2-40B4-BE49-F238E27FC236}">
                        <a16:creationId xmlns:a16="http://schemas.microsoft.com/office/drawing/2014/main" id="{E2496609-51F0-B629-7A51-9E2176ABDD7F}"/>
                      </a:ext>
                    </a:extLst>
                  </p:cNvPr>
                  <p:cNvSpPr>
                    <a:spLocks noChangeAspect="1"/>
                  </p:cNvSpPr>
                  <p:nvPr/>
                </p:nvSpPr>
                <p:spPr>
                  <a:xfrm flipH="1">
                    <a:off x="1936" y="3295"/>
                    <a:ext cx="91"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0" name="直接连接符 337269">
                    <a:extLst>
                      <a:ext uri="{FF2B5EF4-FFF2-40B4-BE49-F238E27FC236}">
                        <a16:creationId xmlns:a16="http://schemas.microsoft.com/office/drawing/2014/main" id="{AD6E1994-6679-4395-47EF-BD28F4BF1206}"/>
                      </a:ext>
                    </a:extLst>
                  </p:cNvPr>
                  <p:cNvSpPr>
                    <a:spLocks noChangeAspect="1"/>
                  </p:cNvSpPr>
                  <p:nvPr/>
                </p:nvSpPr>
                <p:spPr>
                  <a:xfrm>
                    <a:off x="1972" y="3406"/>
                    <a:ext cx="202"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1" name="直接连接符 337270">
                    <a:extLst>
                      <a:ext uri="{FF2B5EF4-FFF2-40B4-BE49-F238E27FC236}">
                        <a16:creationId xmlns:a16="http://schemas.microsoft.com/office/drawing/2014/main" id="{B7B95D3D-0BBC-1242-6792-BB8543C64F41}"/>
                      </a:ext>
                    </a:extLst>
                  </p:cNvPr>
                  <p:cNvSpPr>
                    <a:spLocks noChangeAspect="1"/>
                  </p:cNvSpPr>
                  <p:nvPr/>
                </p:nvSpPr>
                <p:spPr>
                  <a:xfrm>
                    <a:off x="1936" y="3295"/>
                    <a:ext cx="1" cy="7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2" name="直接连接符 337271">
                    <a:extLst>
                      <a:ext uri="{FF2B5EF4-FFF2-40B4-BE49-F238E27FC236}">
                        <a16:creationId xmlns:a16="http://schemas.microsoft.com/office/drawing/2014/main" id="{99BFDC08-6678-8A98-7E6C-E7E981F338A8}"/>
                      </a:ext>
                    </a:extLst>
                  </p:cNvPr>
                  <p:cNvSpPr>
                    <a:spLocks noChangeAspect="1"/>
                  </p:cNvSpPr>
                  <p:nvPr/>
                </p:nvSpPr>
                <p:spPr>
                  <a:xfrm>
                    <a:off x="1936" y="2705"/>
                    <a:ext cx="1" cy="7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3" name="直接连接符 337272">
                    <a:extLst>
                      <a:ext uri="{FF2B5EF4-FFF2-40B4-BE49-F238E27FC236}">
                        <a16:creationId xmlns:a16="http://schemas.microsoft.com/office/drawing/2014/main" id="{863D6628-BF99-589D-BC5B-C4AEAB429A90}"/>
                      </a:ext>
                    </a:extLst>
                  </p:cNvPr>
                  <p:cNvSpPr>
                    <a:spLocks noChangeAspect="1"/>
                  </p:cNvSpPr>
                  <p:nvPr/>
                </p:nvSpPr>
                <p:spPr>
                  <a:xfrm>
                    <a:off x="2598" y="3037"/>
                    <a:ext cx="1" cy="44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4" name="直接连接符 337273">
                    <a:extLst>
                      <a:ext uri="{FF2B5EF4-FFF2-40B4-BE49-F238E27FC236}">
                        <a16:creationId xmlns:a16="http://schemas.microsoft.com/office/drawing/2014/main" id="{85DB6373-A32C-4603-3E01-229105C2FE32}"/>
                      </a:ext>
                    </a:extLst>
                  </p:cNvPr>
                  <p:cNvSpPr>
                    <a:spLocks noChangeAspect="1"/>
                  </p:cNvSpPr>
                  <p:nvPr/>
                </p:nvSpPr>
                <p:spPr>
                  <a:xfrm flipV="1">
                    <a:off x="2764" y="3442"/>
                    <a:ext cx="1" cy="258"/>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5" name="直接连接符 337274">
                    <a:extLst>
                      <a:ext uri="{FF2B5EF4-FFF2-40B4-BE49-F238E27FC236}">
                        <a16:creationId xmlns:a16="http://schemas.microsoft.com/office/drawing/2014/main" id="{2928B199-E1DB-4189-FDDB-EEA51047BE70}"/>
                      </a:ext>
                    </a:extLst>
                  </p:cNvPr>
                  <p:cNvSpPr>
                    <a:spLocks noChangeAspect="1"/>
                  </p:cNvSpPr>
                  <p:nvPr/>
                </p:nvSpPr>
                <p:spPr>
                  <a:xfrm>
                    <a:off x="2212" y="3442"/>
                    <a:ext cx="1" cy="258"/>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6" name="直接连接符 337275">
                    <a:extLst>
                      <a:ext uri="{FF2B5EF4-FFF2-40B4-BE49-F238E27FC236}">
                        <a16:creationId xmlns:a16="http://schemas.microsoft.com/office/drawing/2014/main" id="{FC6C50CC-24BE-5F5D-96AB-1EA3F3350C3C}"/>
                      </a:ext>
                    </a:extLst>
                  </p:cNvPr>
                  <p:cNvSpPr>
                    <a:spLocks noChangeAspect="1"/>
                  </p:cNvSpPr>
                  <p:nvPr/>
                </p:nvSpPr>
                <p:spPr>
                  <a:xfrm flipV="1">
                    <a:off x="2376" y="3037"/>
                    <a:ext cx="1" cy="44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7" name="任意多边形 337276">
                    <a:extLst>
                      <a:ext uri="{FF2B5EF4-FFF2-40B4-BE49-F238E27FC236}">
                        <a16:creationId xmlns:a16="http://schemas.microsoft.com/office/drawing/2014/main" id="{5BC04C01-B2AD-8867-7D41-8DC20B6E8E0C}"/>
                      </a:ext>
                    </a:extLst>
                  </p:cNvPr>
                  <p:cNvSpPr>
                    <a:spLocks noChangeAspect="1"/>
                  </p:cNvSpPr>
                  <p:nvPr/>
                </p:nvSpPr>
                <p:spPr>
                  <a:xfrm>
                    <a:off x="2535" y="2484"/>
                    <a:ext cx="965" cy="1106"/>
                  </a:xfrm>
                  <a:custGeom>
                    <a:avLst/>
                    <a:gdLst/>
                    <a:ahLst/>
                    <a:cxnLst/>
                    <a:rect l="0" t="0" r="0" b="0"/>
                    <a:pathLst>
                      <a:path w="3945" h="4524">
                        <a:moveTo>
                          <a:pt x="932" y="4396"/>
                        </a:moveTo>
                        <a:lnTo>
                          <a:pt x="977" y="4411"/>
                        </a:lnTo>
                        <a:lnTo>
                          <a:pt x="1022" y="4426"/>
                        </a:lnTo>
                        <a:lnTo>
                          <a:pt x="1068" y="4439"/>
                        </a:lnTo>
                        <a:lnTo>
                          <a:pt x="1115" y="4452"/>
                        </a:lnTo>
                        <a:lnTo>
                          <a:pt x="1161" y="4463"/>
                        </a:lnTo>
                        <a:lnTo>
                          <a:pt x="1208" y="4473"/>
                        </a:lnTo>
                        <a:lnTo>
                          <a:pt x="1254" y="4483"/>
                        </a:lnTo>
                        <a:lnTo>
                          <a:pt x="1302" y="4492"/>
                        </a:lnTo>
                        <a:lnTo>
                          <a:pt x="1349" y="4500"/>
                        </a:lnTo>
                        <a:lnTo>
                          <a:pt x="1397" y="4507"/>
                        </a:lnTo>
                        <a:lnTo>
                          <a:pt x="1444" y="4511"/>
                        </a:lnTo>
                        <a:lnTo>
                          <a:pt x="1492" y="4516"/>
                        </a:lnTo>
                        <a:lnTo>
                          <a:pt x="1539" y="4520"/>
                        </a:lnTo>
                        <a:lnTo>
                          <a:pt x="1587" y="4522"/>
                        </a:lnTo>
                        <a:lnTo>
                          <a:pt x="1635" y="4524"/>
                        </a:lnTo>
                        <a:lnTo>
                          <a:pt x="1683" y="4524"/>
                        </a:lnTo>
                        <a:lnTo>
                          <a:pt x="1731" y="4524"/>
                        </a:lnTo>
                        <a:lnTo>
                          <a:pt x="1779" y="4523"/>
                        </a:lnTo>
                        <a:lnTo>
                          <a:pt x="1826" y="4521"/>
                        </a:lnTo>
                        <a:lnTo>
                          <a:pt x="1874" y="4517"/>
                        </a:lnTo>
                        <a:lnTo>
                          <a:pt x="1921" y="4513"/>
                        </a:lnTo>
                        <a:lnTo>
                          <a:pt x="1969" y="4507"/>
                        </a:lnTo>
                        <a:lnTo>
                          <a:pt x="2016" y="4501"/>
                        </a:lnTo>
                        <a:lnTo>
                          <a:pt x="2064" y="4492"/>
                        </a:lnTo>
                        <a:lnTo>
                          <a:pt x="2112" y="4484"/>
                        </a:lnTo>
                        <a:lnTo>
                          <a:pt x="2158" y="4475"/>
                        </a:lnTo>
                        <a:lnTo>
                          <a:pt x="2204" y="4464"/>
                        </a:lnTo>
                        <a:lnTo>
                          <a:pt x="2252" y="4453"/>
                        </a:lnTo>
                        <a:lnTo>
                          <a:pt x="2297" y="4440"/>
                        </a:lnTo>
                        <a:lnTo>
                          <a:pt x="2344" y="4427"/>
                        </a:lnTo>
                        <a:lnTo>
                          <a:pt x="2389" y="4413"/>
                        </a:lnTo>
                        <a:lnTo>
                          <a:pt x="2434" y="4397"/>
                        </a:lnTo>
                        <a:lnTo>
                          <a:pt x="2479" y="4381"/>
                        </a:lnTo>
                        <a:lnTo>
                          <a:pt x="2524" y="4363"/>
                        </a:lnTo>
                        <a:lnTo>
                          <a:pt x="2568" y="4345"/>
                        </a:lnTo>
                        <a:lnTo>
                          <a:pt x="2612" y="4326"/>
                        </a:lnTo>
                        <a:lnTo>
                          <a:pt x="2655" y="4306"/>
                        </a:lnTo>
                        <a:lnTo>
                          <a:pt x="2699" y="4284"/>
                        </a:lnTo>
                        <a:lnTo>
                          <a:pt x="2741" y="4263"/>
                        </a:lnTo>
                        <a:lnTo>
                          <a:pt x="2784" y="4239"/>
                        </a:lnTo>
                        <a:lnTo>
                          <a:pt x="2825" y="4215"/>
                        </a:lnTo>
                        <a:lnTo>
                          <a:pt x="2866" y="4191"/>
                        </a:lnTo>
                        <a:lnTo>
                          <a:pt x="2906" y="4165"/>
                        </a:lnTo>
                        <a:lnTo>
                          <a:pt x="2947" y="4139"/>
                        </a:lnTo>
                        <a:lnTo>
                          <a:pt x="2986" y="4112"/>
                        </a:lnTo>
                        <a:lnTo>
                          <a:pt x="3025" y="4084"/>
                        </a:lnTo>
                        <a:lnTo>
                          <a:pt x="3063" y="4056"/>
                        </a:lnTo>
                        <a:lnTo>
                          <a:pt x="3101" y="4026"/>
                        </a:lnTo>
                        <a:lnTo>
                          <a:pt x="3138" y="3995"/>
                        </a:lnTo>
                        <a:lnTo>
                          <a:pt x="3174" y="3964"/>
                        </a:lnTo>
                        <a:lnTo>
                          <a:pt x="3210" y="3932"/>
                        </a:lnTo>
                        <a:lnTo>
                          <a:pt x="3245" y="3899"/>
                        </a:lnTo>
                        <a:lnTo>
                          <a:pt x="3280" y="3865"/>
                        </a:lnTo>
                        <a:lnTo>
                          <a:pt x="3313" y="3832"/>
                        </a:lnTo>
                        <a:lnTo>
                          <a:pt x="3345" y="3796"/>
                        </a:lnTo>
                        <a:lnTo>
                          <a:pt x="3377" y="3761"/>
                        </a:lnTo>
                        <a:lnTo>
                          <a:pt x="3409" y="3725"/>
                        </a:lnTo>
                        <a:lnTo>
                          <a:pt x="3439" y="3688"/>
                        </a:lnTo>
                        <a:lnTo>
                          <a:pt x="3469" y="3650"/>
                        </a:lnTo>
                        <a:lnTo>
                          <a:pt x="3499" y="3612"/>
                        </a:lnTo>
                        <a:lnTo>
                          <a:pt x="3526" y="3574"/>
                        </a:lnTo>
                        <a:lnTo>
                          <a:pt x="3553" y="3535"/>
                        </a:lnTo>
                        <a:lnTo>
                          <a:pt x="3581" y="3494"/>
                        </a:lnTo>
                        <a:lnTo>
                          <a:pt x="3606" y="3454"/>
                        </a:lnTo>
                        <a:lnTo>
                          <a:pt x="3631" y="3413"/>
                        </a:lnTo>
                        <a:lnTo>
                          <a:pt x="3654" y="3372"/>
                        </a:lnTo>
                        <a:lnTo>
                          <a:pt x="3678" y="3329"/>
                        </a:lnTo>
                        <a:lnTo>
                          <a:pt x="3700" y="3287"/>
                        </a:lnTo>
                        <a:lnTo>
                          <a:pt x="3721" y="3243"/>
                        </a:lnTo>
                        <a:lnTo>
                          <a:pt x="3741" y="3200"/>
                        </a:lnTo>
                        <a:lnTo>
                          <a:pt x="3760" y="3156"/>
                        </a:lnTo>
                        <a:lnTo>
                          <a:pt x="3779" y="3112"/>
                        </a:lnTo>
                        <a:lnTo>
                          <a:pt x="3797" y="3067"/>
                        </a:lnTo>
                        <a:lnTo>
                          <a:pt x="3814" y="3023"/>
                        </a:lnTo>
                        <a:lnTo>
                          <a:pt x="3829" y="2978"/>
                        </a:lnTo>
                        <a:lnTo>
                          <a:pt x="3844" y="2931"/>
                        </a:lnTo>
                        <a:lnTo>
                          <a:pt x="3858" y="2886"/>
                        </a:lnTo>
                        <a:lnTo>
                          <a:pt x="3870" y="2840"/>
                        </a:lnTo>
                        <a:lnTo>
                          <a:pt x="3882" y="2793"/>
                        </a:lnTo>
                        <a:lnTo>
                          <a:pt x="3892" y="2746"/>
                        </a:lnTo>
                        <a:lnTo>
                          <a:pt x="3902" y="2699"/>
                        </a:lnTo>
                        <a:lnTo>
                          <a:pt x="3911" y="2652"/>
                        </a:lnTo>
                        <a:lnTo>
                          <a:pt x="3919" y="2605"/>
                        </a:lnTo>
                        <a:lnTo>
                          <a:pt x="3926" y="2558"/>
                        </a:lnTo>
                        <a:lnTo>
                          <a:pt x="3932" y="2510"/>
                        </a:lnTo>
                        <a:lnTo>
                          <a:pt x="3936" y="2463"/>
                        </a:lnTo>
                        <a:lnTo>
                          <a:pt x="3940" y="2414"/>
                        </a:lnTo>
                        <a:lnTo>
                          <a:pt x="3942" y="2366"/>
                        </a:lnTo>
                        <a:lnTo>
                          <a:pt x="3943" y="2319"/>
                        </a:lnTo>
                        <a:lnTo>
                          <a:pt x="3945" y="2271"/>
                        </a:lnTo>
                        <a:lnTo>
                          <a:pt x="3945" y="2222"/>
                        </a:lnTo>
                        <a:lnTo>
                          <a:pt x="3943" y="2175"/>
                        </a:lnTo>
                        <a:lnTo>
                          <a:pt x="3941" y="2127"/>
                        </a:lnTo>
                        <a:lnTo>
                          <a:pt x="3938" y="2079"/>
                        </a:lnTo>
                        <a:lnTo>
                          <a:pt x="3933" y="2032"/>
                        </a:lnTo>
                        <a:lnTo>
                          <a:pt x="3928" y="1983"/>
                        </a:lnTo>
                        <a:lnTo>
                          <a:pt x="3921" y="1937"/>
                        </a:lnTo>
                        <a:lnTo>
                          <a:pt x="3914" y="1889"/>
                        </a:lnTo>
                        <a:lnTo>
                          <a:pt x="3905" y="1841"/>
                        </a:lnTo>
                        <a:lnTo>
                          <a:pt x="3896" y="1795"/>
                        </a:lnTo>
                        <a:lnTo>
                          <a:pt x="3885" y="1747"/>
                        </a:lnTo>
                        <a:lnTo>
                          <a:pt x="3875" y="1701"/>
                        </a:lnTo>
                        <a:lnTo>
                          <a:pt x="3861" y="1655"/>
                        </a:lnTo>
                        <a:lnTo>
                          <a:pt x="3848" y="1609"/>
                        </a:lnTo>
                        <a:lnTo>
                          <a:pt x="3834" y="1563"/>
                        </a:lnTo>
                        <a:lnTo>
                          <a:pt x="3819" y="1518"/>
                        </a:lnTo>
                        <a:lnTo>
                          <a:pt x="3803" y="1473"/>
                        </a:lnTo>
                        <a:lnTo>
                          <a:pt x="3785" y="1427"/>
                        </a:lnTo>
                        <a:lnTo>
                          <a:pt x="3767" y="1383"/>
                        </a:lnTo>
                        <a:lnTo>
                          <a:pt x="3748" y="1339"/>
                        </a:lnTo>
                        <a:lnTo>
                          <a:pt x="3728" y="1297"/>
                        </a:lnTo>
                        <a:lnTo>
                          <a:pt x="3707" y="1253"/>
                        </a:lnTo>
                        <a:lnTo>
                          <a:pt x="3685" y="1210"/>
                        </a:lnTo>
                        <a:lnTo>
                          <a:pt x="3663" y="1168"/>
                        </a:lnTo>
                        <a:lnTo>
                          <a:pt x="3639" y="1126"/>
                        </a:lnTo>
                        <a:lnTo>
                          <a:pt x="3615" y="1085"/>
                        </a:lnTo>
                        <a:lnTo>
                          <a:pt x="3589" y="1044"/>
                        </a:lnTo>
                        <a:lnTo>
                          <a:pt x="3563" y="1004"/>
                        </a:lnTo>
                        <a:lnTo>
                          <a:pt x="3535" y="965"/>
                        </a:lnTo>
                        <a:lnTo>
                          <a:pt x="3508" y="925"/>
                        </a:lnTo>
                        <a:lnTo>
                          <a:pt x="3480" y="887"/>
                        </a:lnTo>
                        <a:lnTo>
                          <a:pt x="3450" y="849"/>
                        </a:lnTo>
                        <a:lnTo>
                          <a:pt x="3420" y="812"/>
                        </a:lnTo>
                        <a:lnTo>
                          <a:pt x="3389" y="775"/>
                        </a:lnTo>
                        <a:lnTo>
                          <a:pt x="3357" y="740"/>
                        </a:lnTo>
                        <a:lnTo>
                          <a:pt x="3324" y="705"/>
                        </a:lnTo>
                        <a:lnTo>
                          <a:pt x="3290" y="671"/>
                        </a:lnTo>
                        <a:lnTo>
                          <a:pt x="3257" y="637"/>
                        </a:lnTo>
                        <a:lnTo>
                          <a:pt x="3223" y="604"/>
                        </a:lnTo>
                        <a:lnTo>
                          <a:pt x="3187" y="572"/>
                        </a:lnTo>
                        <a:lnTo>
                          <a:pt x="3150" y="540"/>
                        </a:lnTo>
                        <a:lnTo>
                          <a:pt x="3113" y="510"/>
                        </a:lnTo>
                        <a:lnTo>
                          <a:pt x="3076" y="479"/>
                        </a:lnTo>
                        <a:lnTo>
                          <a:pt x="3038" y="451"/>
                        </a:lnTo>
                        <a:lnTo>
                          <a:pt x="3000" y="422"/>
                        </a:lnTo>
                        <a:lnTo>
                          <a:pt x="2961" y="395"/>
                        </a:lnTo>
                        <a:lnTo>
                          <a:pt x="2920" y="368"/>
                        </a:lnTo>
                        <a:lnTo>
                          <a:pt x="2880" y="342"/>
                        </a:lnTo>
                        <a:lnTo>
                          <a:pt x="2840" y="317"/>
                        </a:lnTo>
                        <a:lnTo>
                          <a:pt x="2798" y="294"/>
                        </a:lnTo>
                        <a:lnTo>
                          <a:pt x="2756" y="270"/>
                        </a:lnTo>
                        <a:lnTo>
                          <a:pt x="2714" y="248"/>
                        </a:lnTo>
                        <a:lnTo>
                          <a:pt x="2671" y="227"/>
                        </a:lnTo>
                        <a:lnTo>
                          <a:pt x="2628" y="205"/>
                        </a:lnTo>
                        <a:lnTo>
                          <a:pt x="2584" y="186"/>
                        </a:lnTo>
                        <a:lnTo>
                          <a:pt x="2540" y="167"/>
                        </a:lnTo>
                        <a:lnTo>
                          <a:pt x="2495" y="151"/>
                        </a:lnTo>
                        <a:lnTo>
                          <a:pt x="2451" y="134"/>
                        </a:lnTo>
                        <a:lnTo>
                          <a:pt x="2405" y="117"/>
                        </a:lnTo>
                        <a:lnTo>
                          <a:pt x="2359" y="103"/>
                        </a:lnTo>
                        <a:lnTo>
                          <a:pt x="2314" y="89"/>
                        </a:lnTo>
                        <a:lnTo>
                          <a:pt x="2267" y="76"/>
                        </a:lnTo>
                        <a:lnTo>
                          <a:pt x="2221" y="64"/>
                        </a:lnTo>
                        <a:lnTo>
                          <a:pt x="2175" y="53"/>
                        </a:lnTo>
                        <a:lnTo>
                          <a:pt x="2127" y="44"/>
                        </a:lnTo>
                        <a:lnTo>
                          <a:pt x="2081" y="35"/>
                        </a:lnTo>
                        <a:lnTo>
                          <a:pt x="2033" y="27"/>
                        </a:lnTo>
                        <a:lnTo>
                          <a:pt x="1986" y="20"/>
                        </a:lnTo>
                        <a:lnTo>
                          <a:pt x="1938" y="14"/>
                        </a:lnTo>
                        <a:lnTo>
                          <a:pt x="1890" y="9"/>
                        </a:lnTo>
                        <a:lnTo>
                          <a:pt x="1843" y="6"/>
                        </a:lnTo>
                        <a:lnTo>
                          <a:pt x="1795" y="2"/>
                        </a:lnTo>
                        <a:lnTo>
                          <a:pt x="1748" y="1"/>
                        </a:lnTo>
                        <a:lnTo>
                          <a:pt x="1699" y="0"/>
                        </a:lnTo>
                        <a:lnTo>
                          <a:pt x="1651" y="0"/>
                        </a:lnTo>
                        <a:lnTo>
                          <a:pt x="1604" y="1"/>
                        </a:lnTo>
                        <a:lnTo>
                          <a:pt x="1556" y="3"/>
                        </a:lnTo>
                        <a:lnTo>
                          <a:pt x="1508" y="7"/>
                        </a:lnTo>
                        <a:lnTo>
                          <a:pt x="1460" y="12"/>
                        </a:lnTo>
                        <a:lnTo>
                          <a:pt x="1412" y="16"/>
                        </a:lnTo>
                        <a:lnTo>
                          <a:pt x="1366" y="22"/>
                        </a:lnTo>
                        <a:lnTo>
                          <a:pt x="1318" y="29"/>
                        </a:lnTo>
                        <a:lnTo>
                          <a:pt x="1271" y="38"/>
                        </a:lnTo>
                        <a:lnTo>
                          <a:pt x="1224" y="47"/>
                        </a:lnTo>
                        <a:lnTo>
                          <a:pt x="1177" y="58"/>
                        </a:lnTo>
                        <a:lnTo>
                          <a:pt x="1130" y="69"/>
                        </a:lnTo>
                        <a:lnTo>
                          <a:pt x="1084" y="82"/>
                        </a:lnTo>
                        <a:lnTo>
                          <a:pt x="1039" y="95"/>
                        </a:lnTo>
                        <a:lnTo>
                          <a:pt x="992" y="109"/>
                        </a:lnTo>
                        <a:lnTo>
                          <a:pt x="947" y="123"/>
                        </a:lnTo>
                        <a:lnTo>
                          <a:pt x="902" y="140"/>
                        </a:lnTo>
                        <a:lnTo>
                          <a:pt x="857" y="157"/>
                        </a:lnTo>
                        <a:lnTo>
                          <a:pt x="813" y="175"/>
                        </a:lnTo>
                        <a:lnTo>
                          <a:pt x="769" y="194"/>
                        </a:lnTo>
                        <a:lnTo>
                          <a:pt x="725" y="214"/>
                        </a:lnTo>
                        <a:lnTo>
                          <a:pt x="682" y="235"/>
                        </a:lnTo>
                        <a:lnTo>
                          <a:pt x="639" y="257"/>
                        </a:lnTo>
                        <a:lnTo>
                          <a:pt x="597" y="279"/>
                        </a:lnTo>
                        <a:lnTo>
                          <a:pt x="556" y="303"/>
                        </a:lnTo>
                        <a:lnTo>
                          <a:pt x="514" y="327"/>
                        </a:lnTo>
                        <a:lnTo>
                          <a:pt x="474" y="352"/>
                        </a:lnTo>
                        <a:lnTo>
                          <a:pt x="433" y="378"/>
                        </a:lnTo>
                        <a:lnTo>
                          <a:pt x="394" y="405"/>
                        </a:lnTo>
                        <a:lnTo>
                          <a:pt x="355" y="433"/>
                        </a:lnTo>
                        <a:lnTo>
                          <a:pt x="317" y="461"/>
                        </a:lnTo>
                        <a:lnTo>
                          <a:pt x="279" y="491"/>
                        </a:lnTo>
                        <a:lnTo>
                          <a:pt x="242" y="521"/>
                        </a:lnTo>
                        <a:lnTo>
                          <a:pt x="205" y="553"/>
                        </a:lnTo>
                        <a:lnTo>
                          <a:pt x="169" y="584"/>
                        </a:lnTo>
                        <a:lnTo>
                          <a:pt x="133" y="617"/>
                        </a:lnTo>
                        <a:lnTo>
                          <a:pt x="99" y="650"/>
                        </a:lnTo>
                        <a:lnTo>
                          <a:pt x="66" y="684"/>
                        </a:lnTo>
                        <a:lnTo>
                          <a:pt x="32" y="718"/>
                        </a:lnTo>
                        <a:lnTo>
                          <a:pt x="0" y="75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8" name="任意多边形 337277">
                    <a:extLst>
                      <a:ext uri="{FF2B5EF4-FFF2-40B4-BE49-F238E27FC236}">
                        <a16:creationId xmlns:a16="http://schemas.microsoft.com/office/drawing/2014/main" id="{634CA641-D70F-264C-6E71-DB359A566FD4}"/>
                      </a:ext>
                    </a:extLst>
                  </p:cNvPr>
                  <p:cNvSpPr>
                    <a:spLocks noChangeAspect="1"/>
                  </p:cNvSpPr>
                  <p:nvPr/>
                </p:nvSpPr>
                <p:spPr>
                  <a:xfrm>
                    <a:off x="3082" y="3171"/>
                    <a:ext cx="628" cy="628"/>
                  </a:xfrm>
                  <a:custGeom>
                    <a:avLst/>
                    <a:gdLst/>
                    <a:ahLst/>
                    <a:cxnLst/>
                    <a:rect l="0" t="0" r="0" b="0"/>
                    <a:pathLst>
                      <a:path w="2569" h="2572">
                        <a:moveTo>
                          <a:pt x="0" y="2572"/>
                        </a:moveTo>
                        <a:lnTo>
                          <a:pt x="56" y="2562"/>
                        </a:lnTo>
                        <a:lnTo>
                          <a:pt x="112" y="2551"/>
                        </a:lnTo>
                        <a:lnTo>
                          <a:pt x="166" y="2538"/>
                        </a:lnTo>
                        <a:lnTo>
                          <a:pt x="222" y="2525"/>
                        </a:lnTo>
                        <a:lnTo>
                          <a:pt x="277" y="2510"/>
                        </a:lnTo>
                        <a:lnTo>
                          <a:pt x="332" y="2495"/>
                        </a:lnTo>
                        <a:lnTo>
                          <a:pt x="386" y="2478"/>
                        </a:lnTo>
                        <a:lnTo>
                          <a:pt x="441" y="2462"/>
                        </a:lnTo>
                        <a:lnTo>
                          <a:pt x="495" y="2443"/>
                        </a:lnTo>
                        <a:lnTo>
                          <a:pt x="548" y="2424"/>
                        </a:lnTo>
                        <a:lnTo>
                          <a:pt x="602" y="2403"/>
                        </a:lnTo>
                        <a:lnTo>
                          <a:pt x="654" y="2382"/>
                        </a:lnTo>
                        <a:lnTo>
                          <a:pt x="706" y="2361"/>
                        </a:lnTo>
                        <a:lnTo>
                          <a:pt x="759" y="2337"/>
                        </a:lnTo>
                        <a:lnTo>
                          <a:pt x="811" y="2313"/>
                        </a:lnTo>
                        <a:lnTo>
                          <a:pt x="862" y="2288"/>
                        </a:lnTo>
                        <a:lnTo>
                          <a:pt x="912" y="2263"/>
                        </a:lnTo>
                        <a:lnTo>
                          <a:pt x="963" y="2236"/>
                        </a:lnTo>
                        <a:lnTo>
                          <a:pt x="1012" y="2208"/>
                        </a:lnTo>
                        <a:lnTo>
                          <a:pt x="1062" y="2180"/>
                        </a:lnTo>
                        <a:lnTo>
                          <a:pt x="1111" y="2150"/>
                        </a:lnTo>
                        <a:lnTo>
                          <a:pt x="1158" y="2120"/>
                        </a:lnTo>
                        <a:lnTo>
                          <a:pt x="1206" y="2089"/>
                        </a:lnTo>
                        <a:lnTo>
                          <a:pt x="1254" y="2057"/>
                        </a:lnTo>
                        <a:lnTo>
                          <a:pt x="1300" y="2024"/>
                        </a:lnTo>
                        <a:lnTo>
                          <a:pt x="1346" y="1991"/>
                        </a:lnTo>
                        <a:lnTo>
                          <a:pt x="1392" y="1956"/>
                        </a:lnTo>
                        <a:lnTo>
                          <a:pt x="1436" y="1920"/>
                        </a:lnTo>
                        <a:lnTo>
                          <a:pt x="1480" y="1885"/>
                        </a:lnTo>
                        <a:lnTo>
                          <a:pt x="1524" y="1848"/>
                        </a:lnTo>
                        <a:lnTo>
                          <a:pt x="1566" y="1810"/>
                        </a:lnTo>
                        <a:lnTo>
                          <a:pt x="1608" y="1772"/>
                        </a:lnTo>
                        <a:lnTo>
                          <a:pt x="1650" y="1732"/>
                        </a:lnTo>
                        <a:lnTo>
                          <a:pt x="1690" y="1692"/>
                        </a:lnTo>
                        <a:lnTo>
                          <a:pt x="1729" y="1651"/>
                        </a:lnTo>
                        <a:lnTo>
                          <a:pt x="1769" y="1610"/>
                        </a:lnTo>
                        <a:lnTo>
                          <a:pt x="1808" y="1568"/>
                        </a:lnTo>
                        <a:lnTo>
                          <a:pt x="1845" y="1525"/>
                        </a:lnTo>
                        <a:lnTo>
                          <a:pt x="1882" y="1481"/>
                        </a:lnTo>
                        <a:lnTo>
                          <a:pt x="1918" y="1437"/>
                        </a:lnTo>
                        <a:lnTo>
                          <a:pt x="1953" y="1393"/>
                        </a:lnTo>
                        <a:lnTo>
                          <a:pt x="1987" y="1348"/>
                        </a:lnTo>
                        <a:lnTo>
                          <a:pt x="2022" y="1302"/>
                        </a:lnTo>
                        <a:lnTo>
                          <a:pt x="2054" y="1255"/>
                        </a:lnTo>
                        <a:lnTo>
                          <a:pt x="2086" y="1208"/>
                        </a:lnTo>
                        <a:lnTo>
                          <a:pt x="2117" y="1160"/>
                        </a:lnTo>
                        <a:lnTo>
                          <a:pt x="2148" y="1112"/>
                        </a:lnTo>
                        <a:lnTo>
                          <a:pt x="2177" y="1064"/>
                        </a:lnTo>
                        <a:lnTo>
                          <a:pt x="2205" y="1014"/>
                        </a:lnTo>
                        <a:lnTo>
                          <a:pt x="2234" y="964"/>
                        </a:lnTo>
                        <a:lnTo>
                          <a:pt x="2260" y="914"/>
                        </a:lnTo>
                        <a:lnTo>
                          <a:pt x="2286" y="863"/>
                        </a:lnTo>
                        <a:lnTo>
                          <a:pt x="2311" y="811"/>
                        </a:lnTo>
                        <a:lnTo>
                          <a:pt x="2335" y="760"/>
                        </a:lnTo>
                        <a:lnTo>
                          <a:pt x="2357" y="708"/>
                        </a:lnTo>
                        <a:lnTo>
                          <a:pt x="2380" y="656"/>
                        </a:lnTo>
                        <a:lnTo>
                          <a:pt x="2401" y="602"/>
                        </a:lnTo>
                        <a:lnTo>
                          <a:pt x="2420" y="548"/>
                        </a:lnTo>
                        <a:lnTo>
                          <a:pt x="2441" y="495"/>
                        </a:lnTo>
                        <a:lnTo>
                          <a:pt x="2459" y="441"/>
                        </a:lnTo>
                        <a:lnTo>
                          <a:pt x="2476" y="387"/>
                        </a:lnTo>
                        <a:lnTo>
                          <a:pt x="2492" y="333"/>
                        </a:lnTo>
                        <a:lnTo>
                          <a:pt x="2507" y="277"/>
                        </a:lnTo>
                        <a:lnTo>
                          <a:pt x="2522" y="222"/>
                        </a:lnTo>
                        <a:lnTo>
                          <a:pt x="2535" y="167"/>
                        </a:lnTo>
                        <a:lnTo>
                          <a:pt x="2548" y="112"/>
                        </a:lnTo>
                        <a:lnTo>
                          <a:pt x="2558" y="56"/>
                        </a:lnTo>
                        <a:lnTo>
                          <a:pt x="2569"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9" name="任意多边形 337278">
                    <a:extLst>
                      <a:ext uri="{FF2B5EF4-FFF2-40B4-BE49-F238E27FC236}">
                        <a16:creationId xmlns:a16="http://schemas.microsoft.com/office/drawing/2014/main" id="{F3BB8D76-3836-98F4-2B23-918A8EEC21A8}"/>
                      </a:ext>
                    </a:extLst>
                  </p:cNvPr>
                  <p:cNvSpPr>
                    <a:spLocks noChangeAspect="1"/>
                  </p:cNvSpPr>
                  <p:nvPr/>
                </p:nvSpPr>
                <p:spPr>
                  <a:xfrm>
                    <a:off x="2549" y="3700"/>
                    <a:ext cx="265" cy="99"/>
                  </a:xfrm>
                  <a:custGeom>
                    <a:avLst/>
                    <a:gdLst/>
                    <a:ahLst/>
                    <a:cxnLst/>
                    <a:rect l="0" t="0" r="0" b="0"/>
                    <a:pathLst>
                      <a:path w="1084" h="404">
                        <a:moveTo>
                          <a:pt x="0" y="0"/>
                        </a:moveTo>
                        <a:lnTo>
                          <a:pt x="50" y="28"/>
                        </a:lnTo>
                        <a:lnTo>
                          <a:pt x="101" y="57"/>
                        </a:lnTo>
                        <a:lnTo>
                          <a:pt x="152" y="85"/>
                        </a:lnTo>
                        <a:lnTo>
                          <a:pt x="203" y="112"/>
                        </a:lnTo>
                        <a:lnTo>
                          <a:pt x="256" y="138"/>
                        </a:lnTo>
                        <a:lnTo>
                          <a:pt x="308" y="163"/>
                        </a:lnTo>
                        <a:lnTo>
                          <a:pt x="361" y="187"/>
                        </a:lnTo>
                        <a:lnTo>
                          <a:pt x="415" y="209"/>
                        </a:lnTo>
                        <a:lnTo>
                          <a:pt x="469" y="231"/>
                        </a:lnTo>
                        <a:lnTo>
                          <a:pt x="523" y="252"/>
                        </a:lnTo>
                        <a:lnTo>
                          <a:pt x="578" y="271"/>
                        </a:lnTo>
                        <a:lnTo>
                          <a:pt x="633" y="290"/>
                        </a:lnTo>
                        <a:lnTo>
                          <a:pt x="687" y="308"/>
                        </a:lnTo>
                        <a:lnTo>
                          <a:pt x="743" y="325"/>
                        </a:lnTo>
                        <a:lnTo>
                          <a:pt x="799" y="341"/>
                        </a:lnTo>
                        <a:lnTo>
                          <a:pt x="855" y="356"/>
                        </a:lnTo>
                        <a:lnTo>
                          <a:pt x="912" y="370"/>
                        </a:lnTo>
                        <a:lnTo>
                          <a:pt x="969" y="382"/>
                        </a:lnTo>
                        <a:lnTo>
                          <a:pt x="1026" y="394"/>
                        </a:lnTo>
                        <a:lnTo>
                          <a:pt x="1084" y="40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0" name="直接连接符 337279">
                    <a:extLst>
                      <a:ext uri="{FF2B5EF4-FFF2-40B4-BE49-F238E27FC236}">
                        <a16:creationId xmlns:a16="http://schemas.microsoft.com/office/drawing/2014/main" id="{96272FB7-2A19-758F-5637-D6B61311A889}"/>
                      </a:ext>
                    </a:extLst>
                  </p:cNvPr>
                  <p:cNvSpPr>
                    <a:spLocks noChangeAspect="1"/>
                  </p:cNvSpPr>
                  <p:nvPr/>
                </p:nvSpPr>
                <p:spPr>
                  <a:xfrm>
                    <a:off x="2212" y="3700"/>
                    <a:ext cx="552"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1" name="直接连接符 337280">
                    <a:extLst>
                      <a:ext uri="{FF2B5EF4-FFF2-40B4-BE49-F238E27FC236}">
                        <a16:creationId xmlns:a16="http://schemas.microsoft.com/office/drawing/2014/main" id="{AC4ED3FC-2BAC-B9B2-DBEC-C484E0695FD6}"/>
                      </a:ext>
                    </a:extLst>
                  </p:cNvPr>
                  <p:cNvSpPr>
                    <a:spLocks noChangeAspect="1"/>
                  </p:cNvSpPr>
                  <p:nvPr/>
                </p:nvSpPr>
                <p:spPr>
                  <a:xfrm flipH="1">
                    <a:off x="2304" y="3665"/>
                    <a:ext cx="368"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2" name="直接连接符 337281">
                    <a:extLst>
                      <a:ext uri="{FF2B5EF4-FFF2-40B4-BE49-F238E27FC236}">
                        <a16:creationId xmlns:a16="http://schemas.microsoft.com/office/drawing/2014/main" id="{24088140-BF5D-8265-F6AF-C878DE17A284}"/>
                      </a:ext>
                    </a:extLst>
                  </p:cNvPr>
                  <p:cNvSpPr>
                    <a:spLocks noChangeAspect="1"/>
                  </p:cNvSpPr>
                  <p:nvPr/>
                </p:nvSpPr>
                <p:spPr>
                  <a:xfrm flipV="1">
                    <a:off x="2304" y="3479"/>
                    <a:ext cx="1" cy="186"/>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3" name="直接连接符 337282">
                    <a:extLst>
                      <a:ext uri="{FF2B5EF4-FFF2-40B4-BE49-F238E27FC236}">
                        <a16:creationId xmlns:a16="http://schemas.microsoft.com/office/drawing/2014/main" id="{5561B8D9-A1AF-1BB7-BFA3-775C28F80873}"/>
                      </a:ext>
                    </a:extLst>
                  </p:cNvPr>
                  <p:cNvSpPr>
                    <a:spLocks noChangeAspect="1"/>
                  </p:cNvSpPr>
                  <p:nvPr/>
                </p:nvSpPr>
                <p:spPr>
                  <a:xfrm>
                    <a:off x="2304" y="3479"/>
                    <a:ext cx="368"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4" name="直接连接符 337283">
                    <a:extLst>
                      <a:ext uri="{FF2B5EF4-FFF2-40B4-BE49-F238E27FC236}">
                        <a16:creationId xmlns:a16="http://schemas.microsoft.com/office/drawing/2014/main" id="{EF970079-952A-28FF-A99E-EB80CA0DC08F}"/>
                      </a:ext>
                    </a:extLst>
                  </p:cNvPr>
                  <p:cNvSpPr>
                    <a:spLocks noChangeAspect="1"/>
                  </p:cNvSpPr>
                  <p:nvPr/>
                </p:nvSpPr>
                <p:spPr>
                  <a:xfrm>
                    <a:off x="2672" y="3479"/>
                    <a:ext cx="1" cy="186"/>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5" name="任意多边形 337284">
                    <a:extLst>
                      <a:ext uri="{FF2B5EF4-FFF2-40B4-BE49-F238E27FC236}">
                        <a16:creationId xmlns:a16="http://schemas.microsoft.com/office/drawing/2014/main" id="{F2FD0250-81E4-52CC-4D66-9FB3F88635B1}"/>
                      </a:ext>
                    </a:extLst>
                  </p:cNvPr>
                  <p:cNvSpPr>
                    <a:spLocks noChangeAspect="1"/>
                  </p:cNvSpPr>
                  <p:nvPr/>
                </p:nvSpPr>
                <p:spPr>
                  <a:xfrm>
                    <a:off x="2883" y="3673"/>
                    <a:ext cx="130" cy="128"/>
                  </a:xfrm>
                  <a:custGeom>
                    <a:avLst/>
                    <a:gdLst/>
                    <a:ahLst/>
                    <a:cxnLst/>
                    <a:rect l="0" t="0" r="0" b="0"/>
                    <a:pathLst>
                      <a:path w="529" h="528">
                        <a:moveTo>
                          <a:pt x="529" y="264"/>
                        </a:moveTo>
                        <a:lnTo>
                          <a:pt x="527" y="247"/>
                        </a:lnTo>
                        <a:lnTo>
                          <a:pt x="526" y="232"/>
                        </a:lnTo>
                        <a:lnTo>
                          <a:pt x="524" y="215"/>
                        </a:lnTo>
                        <a:lnTo>
                          <a:pt x="520" y="198"/>
                        </a:lnTo>
                        <a:lnTo>
                          <a:pt x="516" y="183"/>
                        </a:lnTo>
                        <a:lnTo>
                          <a:pt x="510" y="167"/>
                        </a:lnTo>
                        <a:lnTo>
                          <a:pt x="504" y="152"/>
                        </a:lnTo>
                        <a:lnTo>
                          <a:pt x="495" y="136"/>
                        </a:lnTo>
                        <a:lnTo>
                          <a:pt x="487" y="122"/>
                        </a:lnTo>
                        <a:lnTo>
                          <a:pt x="477" y="109"/>
                        </a:lnTo>
                        <a:lnTo>
                          <a:pt x="468" y="96"/>
                        </a:lnTo>
                        <a:lnTo>
                          <a:pt x="457" y="83"/>
                        </a:lnTo>
                        <a:lnTo>
                          <a:pt x="445" y="72"/>
                        </a:lnTo>
                        <a:lnTo>
                          <a:pt x="432" y="60"/>
                        </a:lnTo>
                        <a:lnTo>
                          <a:pt x="419" y="51"/>
                        </a:lnTo>
                        <a:lnTo>
                          <a:pt x="406" y="41"/>
                        </a:lnTo>
                        <a:lnTo>
                          <a:pt x="392" y="33"/>
                        </a:lnTo>
                        <a:lnTo>
                          <a:pt x="376" y="26"/>
                        </a:lnTo>
                        <a:lnTo>
                          <a:pt x="362" y="19"/>
                        </a:lnTo>
                        <a:lnTo>
                          <a:pt x="347" y="13"/>
                        </a:lnTo>
                        <a:lnTo>
                          <a:pt x="330" y="8"/>
                        </a:lnTo>
                        <a:lnTo>
                          <a:pt x="315" y="4"/>
                        </a:lnTo>
                        <a:lnTo>
                          <a:pt x="298" y="2"/>
                        </a:lnTo>
                        <a:lnTo>
                          <a:pt x="281" y="1"/>
                        </a:lnTo>
                        <a:lnTo>
                          <a:pt x="265" y="0"/>
                        </a:lnTo>
                        <a:lnTo>
                          <a:pt x="248" y="1"/>
                        </a:lnTo>
                        <a:lnTo>
                          <a:pt x="231" y="2"/>
                        </a:lnTo>
                        <a:lnTo>
                          <a:pt x="216" y="4"/>
                        </a:lnTo>
                        <a:lnTo>
                          <a:pt x="199" y="8"/>
                        </a:lnTo>
                        <a:lnTo>
                          <a:pt x="184" y="13"/>
                        </a:lnTo>
                        <a:lnTo>
                          <a:pt x="168" y="19"/>
                        </a:lnTo>
                        <a:lnTo>
                          <a:pt x="153" y="26"/>
                        </a:lnTo>
                        <a:lnTo>
                          <a:pt x="137" y="33"/>
                        </a:lnTo>
                        <a:lnTo>
                          <a:pt x="123" y="41"/>
                        </a:lnTo>
                        <a:lnTo>
                          <a:pt x="110" y="51"/>
                        </a:lnTo>
                        <a:lnTo>
                          <a:pt x="97" y="60"/>
                        </a:lnTo>
                        <a:lnTo>
                          <a:pt x="84" y="72"/>
                        </a:lnTo>
                        <a:lnTo>
                          <a:pt x="73" y="83"/>
                        </a:lnTo>
                        <a:lnTo>
                          <a:pt x="61" y="96"/>
                        </a:lnTo>
                        <a:lnTo>
                          <a:pt x="52" y="109"/>
                        </a:lnTo>
                        <a:lnTo>
                          <a:pt x="42" y="122"/>
                        </a:lnTo>
                        <a:lnTo>
                          <a:pt x="34" y="136"/>
                        </a:lnTo>
                        <a:lnTo>
                          <a:pt x="27" y="152"/>
                        </a:lnTo>
                        <a:lnTo>
                          <a:pt x="20" y="167"/>
                        </a:lnTo>
                        <a:lnTo>
                          <a:pt x="14" y="183"/>
                        </a:lnTo>
                        <a:lnTo>
                          <a:pt x="9" y="198"/>
                        </a:lnTo>
                        <a:lnTo>
                          <a:pt x="5" y="215"/>
                        </a:lnTo>
                        <a:lnTo>
                          <a:pt x="3" y="232"/>
                        </a:lnTo>
                        <a:lnTo>
                          <a:pt x="2" y="247"/>
                        </a:lnTo>
                        <a:lnTo>
                          <a:pt x="0" y="264"/>
                        </a:lnTo>
                        <a:lnTo>
                          <a:pt x="2" y="280"/>
                        </a:lnTo>
                        <a:lnTo>
                          <a:pt x="3" y="297"/>
                        </a:lnTo>
                        <a:lnTo>
                          <a:pt x="5" y="314"/>
                        </a:lnTo>
                        <a:lnTo>
                          <a:pt x="9" y="330"/>
                        </a:lnTo>
                        <a:lnTo>
                          <a:pt x="14" y="346"/>
                        </a:lnTo>
                        <a:lnTo>
                          <a:pt x="20" y="361"/>
                        </a:lnTo>
                        <a:lnTo>
                          <a:pt x="27" y="377"/>
                        </a:lnTo>
                        <a:lnTo>
                          <a:pt x="34" y="391"/>
                        </a:lnTo>
                        <a:lnTo>
                          <a:pt x="42" y="405"/>
                        </a:lnTo>
                        <a:lnTo>
                          <a:pt x="52" y="420"/>
                        </a:lnTo>
                        <a:lnTo>
                          <a:pt x="61" y="433"/>
                        </a:lnTo>
                        <a:lnTo>
                          <a:pt x="73" y="445"/>
                        </a:lnTo>
                        <a:lnTo>
                          <a:pt x="84" y="456"/>
                        </a:lnTo>
                        <a:lnTo>
                          <a:pt x="97" y="467"/>
                        </a:lnTo>
                        <a:lnTo>
                          <a:pt x="110" y="478"/>
                        </a:lnTo>
                        <a:lnTo>
                          <a:pt x="123" y="487"/>
                        </a:lnTo>
                        <a:lnTo>
                          <a:pt x="137" y="496"/>
                        </a:lnTo>
                        <a:lnTo>
                          <a:pt x="153" y="503"/>
                        </a:lnTo>
                        <a:lnTo>
                          <a:pt x="168" y="510"/>
                        </a:lnTo>
                        <a:lnTo>
                          <a:pt x="184" y="515"/>
                        </a:lnTo>
                        <a:lnTo>
                          <a:pt x="199" y="520"/>
                        </a:lnTo>
                        <a:lnTo>
                          <a:pt x="216" y="523"/>
                        </a:lnTo>
                        <a:lnTo>
                          <a:pt x="231" y="525"/>
                        </a:lnTo>
                        <a:lnTo>
                          <a:pt x="248" y="528"/>
                        </a:lnTo>
                        <a:lnTo>
                          <a:pt x="265" y="528"/>
                        </a:lnTo>
                        <a:lnTo>
                          <a:pt x="281" y="528"/>
                        </a:lnTo>
                        <a:lnTo>
                          <a:pt x="298" y="525"/>
                        </a:lnTo>
                        <a:lnTo>
                          <a:pt x="315" y="523"/>
                        </a:lnTo>
                        <a:lnTo>
                          <a:pt x="330" y="520"/>
                        </a:lnTo>
                        <a:lnTo>
                          <a:pt x="347" y="515"/>
                        </a:lnTo>
                        <a:lnTo>
                          <a:pt x="362" y="510"/>
                        </a:lnTo>
                        <a:lnTo>
                          <a:pt x="376" y="503"/>
                        </a:lnTo>
                        <a:lnTo>
                          <a:pt x="392" y="496"/>
                        </a:lnTo>
                        <a:lnTo>
                          <a:pt x="406" y="487"/>
                        </a:lnTo>
                        <a:lnTo>
                          <a:pt x="419" y="478"/>
                        </a:lnTo>
                        <a:lnTo>
                          <a:pt x="432" y="467"/>
                        </a:lnTo>
                        <a:lnTo>
                          <a:pt x="445" y="456"/>
                        </a:lnTo>
                        <a:lnTo>
                          <a:pt x="457" y="445"/>
                        </a:lnTo>
                        <a:lnTo>
                          <a:pt x="468" y="433"/>
                        </a:lnTo>
                        <a:lnTo>
                          <a:pt x="477" y="420"/>
                        </a:lnTo>
                        <a:lnTo>
                          <a:pt x="487" y="405"/>
                        </a:lnTo>
                        <a:lnTo>
                          <a:pt x="495" y="391"/>
                        </a:lnTo>
                        <a:lnTo>
                          <a:pt x="504" y="377"/>
                        </a:lnTo>
                        <a:lnTo>
                          <a:pt x="510" y="361"/>
                        </a:lnTo>
                        <a:lnTo>
                          <a:pt x="516" y="346"/>
                        </a:lnTo>
                        <a:lnTo>
                          <a:pt x="520" y="330"/>
                        </a:lnTo>
                        <a:lnTo>
                          <a:pt x="524" y="314"/>
                        </a:lnTo>
                        <a:lnTo>
                          <a:pt x="526" y="297"/>
                        </a:lnTo>
                        <a:lnTo>
                          <a:pt x="527" y="280"/>
                        </a:lnTo>
                        <a:lnTo>
                          <a:pt x="529" y="26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6" name="任意多边形 337285">
                    <a:extLst>
                      <a:ext uri="{FF2B5EF4-FFF2-40B4-BE49-F238E27FC236}">
                        <a16:creationId xmlns:a16="http://schemas.microsoft.com/office/drawing/2014/main" id="{FD23ABC6-609E-3267-6725-91C751A86CA4}"/>
                      </a:ext>
                    </a:extLst>
                  </p:cNvPr>
                  <p:cNvSpPr>
                    <a:spLocks noChangeAspect="1"/>
                  </p:cNvSpPr>
                  <p:nvPr/>
                </p:nvSpPr>
                <p:spPr>
                  <a:xfrm>
                    <a:off x="3082" y="2274"/>
                    <a:ext cx="628" cy="629"/>
                  </a:xfrm>
                  <a:custGeom>
                    <a:avLst/>
                    <a:gdLst/>
                    <a:ahLst/>
                    <a:cxnLst/>
                    <a:rect l="0" t="0" r="0" b="0"/>
                    <a:pathLst>
                      <a:path w="2569" h="2572">
                        <a:moveTo>
                          <a:pt x="2569" y="2572"/>
                        </a:moveTo>
                        <a:lnTo>
                          <a:pt x="2558" y="2516"/>
                        </a:lnTo>
                        <a:lnTo>
                          <a:pt x="2548" y="2461"/>
                        </a:lnTo>
                        <a:lnTo>
                          <a:pt x="2535" y="2405"/>
                        </a:lnTo>
                        <a:lnTo>
                          <a:pt x="2522" y="2349"/>
                        </a:lnTo>
                        <a:lnTo>
                          <a:pt x="2507" y="2294"/>
                        </a:lnTo>
                        <a:lnTo>
                          <a:pt x="2492" y="2239"/>
                        </a:lnTo>
                        <a:lnTo>
                          <a:pt x="2476" y="2184"/>
                        </a:lnTo>
                        <a:lnTo>
                          <a:pt x="2459" y="2130"/>
                        </a:lnTo>
                        <a:lnTo>
                          <a:pt x="2441" y="2076"/>
                        </a:lnTo>
                        <a:lnTo>
                          <a:pt x="2420" y="2023"/>
                        </a:lnTo>
                        <a:lnTo>
                          <a:pt x="2401" y="1969"/>
                        </a:lnTo>
                        <a:lnTo>
                          <a:pt x="2380" y="1917"/>
                        </a:lnTo>
                        <a:lnTo>
                          <a:pt x="2357" y="1864"/>
                        </a:lnTo>
                        <a:lnTo>
                          <a:pt x="2335" y="1812"/>
                        </a:lnTo>
                        <a:lnTo>
                          <a:pt x="2311" y="1760"/>
                        </a:lnTo>
                        <a:lnTo>
                          <a:pt x="2286" y="1709"/>
                        </a:lnTo>
                        <a:lnTo>
                          <a:pt x="2260" y="1659"/>
                        </a:lnTo>
                        <a:lnTo>
                          <a:pt x="2234" y="1607"/>
                        </a:lnTo>
                        <a:lnTo>
                          <a:pt x="2205" y="1557"/>
                        </a:lnTo>
                        <a:lnTo>
                          <a:pt x="2177" y="1509"/>
                        </a:lnTo>
                        <a:lnTo>
                          <a:pt x="2148" y="1460"/>
                        </a:lnTo>
                        <a:lnTo>
                          <a:pt x="2117" y="1411"/>
                        </a:lnTo>
                        <a:lnTo>
                          <a:pt x="2086" y="1364"/>
                        </a:lnTo>
                        <a:lnTo>
                          <a:pt x="2054" y="1317"/>
                        </a:lnTo>
                        <a:lnTo>
                          <a:pt x="2022" y="1270"/>
                        </a:lnTo>
                        <a:lnTo>
                          <a:pt x="1987" y="1224"/>
                        </a:lnTo>
                        <a:lnTo>
                          <a:pt x="1953" y="1179"/>
                        </a:lnTo>
                        <a:lnTo>
                          <a:pt x="1918" y="1134"/>
                        </a:lnTo>
                        <a:lnTo>
                          <a:pt x="1882" y="1090"/>
                        </a:lnTo>
                        <a:lnTo>
                          <a:pt x="1845" y="1047"/>
                        </a:lnTo>
                        <a:lnTo>
                          <a:pt x="1808" y="1004"/>
                        </a:lnTo>
                        <a:lnTo>
                          <a:pt x="1769" y="961"/>
                        </a:lnTo>
                        <a:lnTo>
                          <a:pt x="1729" y="920"/>
                        </a:lnTo>
                        <a:lnTo>
                          <a:pt x="1690" y="879"/>
                        </a:lnTo>
                        <a:lnTo>
                          <a:pt x="1650" y="840"/>
                        </a:lnTo>
                        <a:lnTo>
                          <a:pt x="1608" y="801"/>
                        </a:lnTo>
                        <a:lnTo>
                          <a:pt x="1566" y="761"/>
                        </a:lnTo>
                        <a:lnTo>
                          <a:pt x="1524" y="725"/>
                        </a:lnTo>
                        <a:lnTo>
                          <a:pt x="1480" y="688"/>
                        </a:lnTo>
                        <a:lnTo>
                          <a:pt x="1436" y="651"/>
                        </a:lnTo>
                        <a:lnTo>
                          <a:pt x="1392" y="616"/>
                        </a:lnTo>
                        <a:lnTo>
                          <a:pt x="1346" y="582"/>
                        </a:lnTo>
                        <a:lnTo>
                          <a:pt x="1300" y="547"/>
                        </a:lnTo>
                        <a:lnTo>
                          <a:pt x="1254" y="515"/>
                        </a:lnTo>
                        <a:lnTo>
                          <a:pt x="1206" y="483"/>
                        </a:lnTo>
                        <a:lnTo>
                          <a:pt x="1158" y="452"/>
                        </a:lnTo>
                        <a:lnTo>
                          <a:pt x="1111" y="421"/>
                        </a:lnTo>
                        <a:lnTo>
                          <a:pt x="1062" y="391"/>
                        </a:lnTo>
                        <a:lnTo>
                          <a:pt x="1012" y="364"/>
                        </a:lnTo>
                        <a:lnTo>
                          <a:pt x="963" y="336"/>
                        </a:lnTo>
                        <a:lnTo>
                          <a:pt x="912" y="309"/>
                        </a:lnTo>
                        <a:lnTo>
                          <a:pt x="862" y="283"/>
                        </a:lnTo>
                        <a:lnTo>
                          <a:pt x="811" y="258"/>
                        </a:lnTo>
                        <a:lnTo>
                          <a:pt x="759" y="234"/>
                        </a:lnTo>
                        <a:lnTo>
                          <a:pt x="706" y="212"/>
                        </a:lnTo>
                        <a:lnTo>
                          <a:pt x="654" y="189"/>
                        </a:lnTo>
                        <a:lnTo>
                          <a:pt x="602" y="168"/>
                        </a:lnTo>
                        <a:lnTo>
                          <a:pt x="548" y="148"/>
                        </a:lnTo>
                        <a:lnTo>
                          <a:pt x="495" y="128"/>
                        </a:lnTo>
                        <a:lnTo>
                          <a:pt x="441" y="111"/>
                        </a:lnTo>
                        <a:lnTo>
                          <a:pt x="386" y="93"/>
                        </a:lnTo>
                        <a:lnTo>
                          <a:pt x="332" y="76"/>
                        </a:lnTo>
                        <a:lnTo>
                          <a:pt x="277" y="62"/>
                        </a:lnTo>
                        <a:lnTo>
                          <a:pt x="222" y="46"/>
                        </a:lnTo>
                        <a:lnTo>
                          <a:pt x="166" y="33"/>
                        </a:lnTo>
                        <a:lnTo>
                          <a:pt x="112" y="21"/>
                        </a:lnTo>
                        <a:lnTo>
                          <a:pt x="56" y="10"/>
                        </a:lnTo>
                        <a:lnTo>
                          <a:pt x="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7" name="任意多边形 337286">
                    <a:extLst>
                      <a:ext uri="{FF2B5EF4-FFF2-40B4-BE49-F238E27FC236}">
                        <a16:creationId xmlns:a16="http://schemas.microsoft.com/office/drawing/2014/main" id="{64A5D0F6-6253-B1FA-D9C7-86745B02F844}"/>
                      </a:ext>
                    </a:extLst>
                  </p:cNvPr>
                  <p:cNvSpPr>
                    <a:spLocks noChangeAspect="1"/>
                  </p:cNvSpPr>
                  <p:nvPr/>
                </p:nvSpPr>
                <p:spPr>
                  <a:xfrm>
                    <a:off x="2268" y="2274"/>
                    <a:ext cx="546" cy="395"/>
                  </a:xfrm>
                  <a:custGeom>
                    <a:avLst/>
                    <a:gdLst/>
                    <a:ahLst/>
                    <a:cxnLst/>
                    <a:rect l="0" t="0" r="0" b="0"/>
                    <a:pathLst>
                      <a:path w="2237" h="1611">
                        <a:moveTo>
                          <a:pt x="2237" y="0"/>
                        </a:moveTo>
                        <a:lnTo>
                          <a:pt x="2179" y="10"/>
                        </a:lnTo>
                        <a:lnTo>
                          <a:pt x="2124" y="21"/>
                        </a:lnTo>
                        <a:lnTo>
                          <a:pt x="2069" y="33"/>
                        </a:lnTo>
                        <a:lnTo>
                          <a:pt x="2013" y="48"/>
                        </a:lnTo>
                        <a:lnTo>
                          <a:pt x="1958" y="62"/>
                        </a:lnTo>
                        <a:lnTo>
                          <a:pt x="1903" y="77"/>
                        </a:lnTo>
                        <a:lnTo>
                          <a:pt x="1849" y="93"/>
                        </a:lnTo>
                        <a:lnTo>
                          <a:pt x="1794" y="111"/>
                        </a:lnTo>
                        <a:lnTo>
                          <a:pt x="1741" y="128"/>
                        </a:lnTo>
                        <a:lnTo>
                          <a:pt x="1687" y="148"/>
                        </a:lnTo>
                        <a:lnTo>
                          <a:pt x="1633" y="168"/>
                        </a:lnTo>
                        <a:lnTo>
                          <a:pt x="1580" y="189"/>
                        </a:lnTo>
                        <a:lnTo>
                          <a:pt x="1528" y="212"/>
                        </a:lnTo>
                        <a:lnTo>
                          <a:pt x="1475" y="234"/>
                        </a:lnTo>
                        <a:lnTo>
                          <a:pt x="1424" y="259"/>
                        </a:lnTo>
                        <a:lnTo>
                          <a:pt x="1373" y="284"/>
                        </a:lnTo>
                        <a:lnTo>
                          <a:pt x="1322" y="309"/>
                        </a:lnTo>
                        <a:lnTo>
                          <a:pt x="1272" y="337"/>
                        </a:lnTo>
                        <a:lnTo>
                          <a:pt x="1222" y="364"/>
                        </a:lnTo>
                        <a:lnTo>
                          <a:pt x="1172" y="393"/>
                        </a:lnTo>
                        <a:lnTo>
                          <a:pt x="1123" y="422"/>
                        </a:lnTo>
                        <a:lnTo>
                          <a:pt x="1076" y="452"/>
                        </a:lnTo>
                        <a:lnTo>
                          <a:pt x="1028" y="484"/>
                        </a:lnTo>
                        <a:lnTo>
                          <a:pt x="980" y="516"/>
                        </a:lnTo>
                        <a:lnTo>
                          <a:pt x="934" y="548"/>
                        </a:lnTo>
                        <a:lnTo>
                          <a:pt x="888" y="583"/>
                        </a:lnTo>
                        <a:lnTo>
                          <a:pt x="842" y="618"/>
                        </a:lnTo>
                        <a:lnTo>
                          <a:pt x="797" y="653"/>
                        </a:lnTo>
                        <a:lnTo>
                          <a:pt x="753" y="689"/>
                        </a:lnTo>
                        <a:lnTo>
                          <a:pt x="710" y="726"/>
                        </a:lnTo>
                        <a:lnTo>
                          <a:pt x="668" y="764"/>
                        </a:lnTo>
                        <a:lnTo>
                          <a:pt x="626" y="802"/>
                        </a:lnTo>
                        <a:lnTo>
                          <a:pt x="584" y="841"/>
                        </a:lnTo>
                        <a:lnTo>
                          <a:pt x="544" y="882"/>
                        </a:lnTo>
                        <a:lnTo>
                          <a:pt x="503" y="922"/>
                        </a:lnTo>
                        <a:lnTo>
                          <a:pt x="464" y="964"/>
                        </a:lnTo>
                        <a:lnTo>
                          <a:pt x="426" y="1005"/>
                        </a:lnTo>
                        <a:lnTo>
                          <a:pt x="388" y="1048"/>
                        </a:lnTo>
                        <a:lnTo>
                          <a:pt x="351" y="1092"/>
                        </a:lnTo>
                        <a:lnTo>
                          <a:pt x="315" y="1136"/>
                        </a:lnTo>
                        <a:lnTo>
                          <a:pt x="280" y="1181"/>
                        </a:lnTo>
                        <a:lnTo>
                          <a:pt x="245" y="1227"/>
                        </a:lnTo>
                        <a:lnTo>
                          <a:pt x="212" y="1273"/>
                        </a:lnTo>
                        <a:lnTo>
                          <a:pt x="179" y="1319"/>
                        </a:lnTo>
                        <a:lnTo>
                          <a:pt x="148" y="1367"/>
                        </a:lnTo>
                        <a:lnTo>
                          <a:pt x="116" y="1415"/>
                        </a:lnTo>
                        <a:lnTo>
                          <a:pt x="86" y="1462"/>
                        </a:lnTo>
                        <a:lnTo>
                          <a:pt x="56" y="1512"/>
                        </a:lnTo>
                        <a:lnTo>
                          <a:pt x="28" y="1561"/>
                        </a:lnTo>
                        <a:lnTo>
                          <a:pt x="0" y="161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8" name="任意多边形 337287">
                    <a:extLst>
                      <a:ext uri="{FF2B5EF4-FFF2-40B4-BE49-F238E27FC236}">
                        <a16:creationId xmlns:a16="http://schemas.microsoft.com/office/drawing/2014/main" id="{606E2757-47E7-1538-CE2B-DDDBD56B1FA7}"/>
                      </a:ext>
                    </a:extLst>
                  </p:cNvPr>
                  <p:cNvSpPr>
                    <a:spLocks noChangeAspect="1"/>
                  </p:cNvSpPr>
                  <p:nvPr/>
                </p:nvSpPr>
                <p:spPr>
                  <a:xfrm>
                    <a:off x="2672" y="2760"/>
                    <a:ext cx="552" cy="552"/>
                  </a:xfrm>
                  <a:custGeom>
                    <a:avLst/>
                    <a:gdLst/>
                    <a:ahLst/>
                    <a:cxnLst/>
                    <a:rect l="0" t="0" r="0" b="0"/>
                    <a:pathLst>
                      <a:path w="2261" h="2262">
                        <a:moveTo>
                          <a:pt x="2261" y="1132"/>
                        </a:moveTo>
                        <a:lnTo>
                          <a:pt x="2261" y="1097"/>
                        </a:lnTo>
                        <a:lnTo>
                          <a:pt x="2258" y="1063"/>
                        </a:lnTo>
                        <a:lnTo>
                          <a:pt x="2256" y="1029"/>
                        </a:lnTo>
                        <a:lnTo>
                          <a:pt x="2252" y="995"/>
                        </a:lnTo>
                        <a:lnTo>
                          <a:pt x="2248" y="962"/>
                        </a:lnTo>
                        <a:lnTo>
                          <a:pt x="2243" y="927"/>
                        </a:lnTo>
                        <a:lnTo>
                          <a:pt x="2236" y="894"/>
                        </a:lnTo>
                        <a:lnTo>
                          <a:pt x="2227" y="860"/>
                        </a:lnTo>
                        <a:lnTo>
                          <a:pt x="2219" y="827"/>
                        </a:lnTo>
                        <a:lnTo>
                          <a:pt x="2209" y="795"/>
                        </a:lnTo>
                        <a:lnTo>
                          <a:pt x="2199" y="763"/>
                        </a:lnTo>
                        <a:lnTo>
                          <a:pt x="2187" y="731"/>
                        </a:lnTo>
                        <a:lnTo>
                          <a:pt x="2175" y="699"/>
                        </a:lnTo>
                        <a:lnTo>
                          <a:pt x="2161" y="668"/>
                        </a:lnTo>
                        <a:lnTo>
                          <a:pt x="2146" y="636"/>
                        </a:lnTo>
                        <a:lnTo>
                          <a:pt x="2131" y="606"/>
                        </a:lnTo>
                        <a:lnTo>
                          <a:pt x="2115" y="576"/>
                        </a:lnTo>
                        <a:lnTo>
                          <a:pt x="2098" y="546"/>
                        </a:lnTo>
                        <a:lnTo>
                          <a:pt x="2080" y="517"/>
                        </a:lnTo>
                        <a:lnTo>
                          <a:pt x="2061" y="489"/>
                        </a:lnTo>
                        <a:lnTo>
                          <a:pt x="2041" y="461"/>
                        </a:lnTo>
                        <a:lnTo>
                          <a:pt x="2020" y="433"/>
                        </a:lnTo>
                        <a:lnTo>
                          <a:pt x="1999" y="407"/>
                        </a:lnTo>
                        <a:lnTo>
                          <a:pt x="1976" y="381"/>
                        </a:lnTo>
                        <a:lnTo>
                          <a:pt x="1954" y="356"/>
                        </a:lnTo>
                        <a:lnTo>
                          <a:pt x="1930" y="331"/>
                        </a:lnTo>
                        <a:lnTo>
                          <a:pt x="1905" y="307"/>
                        </a:lnTo>
                        <a:lnTo>
                          <a:pt x="1880" y="285"/>
                        </a:lnTo>
                        <a:lnTo>
                          <a:pt x="1854" y="262"/>
                        </a:lnTo>
                        <a:lnTo>
                          <a:pt x="1828" y="241"/>
                        </a:lnTo>
                        <a:lnTo>
                          <a:pt x="1800" y="220"/>
                        </a:lnTo>
                        <a:lnTo>
                          <a:pt x="1773" y="200"/>
                        </a:lnTo>
                        <a:lnTo>
                          <a:pt x="1744" y="181"/>
                        </a:lnTo>
                        <a:lnTo>
                          <a:pt x="1716" y="163"/>
                        </a:lnTo>
                        <a:lnTo>
                          <a:pt x="1686" y="147"/>
                        </a:lnTo>
                        <a:lnTo>
                          <a:pt x="1656" y="130"/>
                        </a:lnTo>
                        <a:lnTo>
                          <a:pt x="1625" y="114"/>
                        </a:lnTo>
                        <a:lnTo>
                          <a:pt x="1594" y="100"/>
                        </a:lnTo>
                        <a:lnTo>
                          <a:pt x="1564" y="86"/>
                        </a:lnTo>
                        <a:lnTo>
                          <a:pt x="1531" y="74"/>
                        </a:lnTo>
                        <a:lnTo>
                          <a:pt x="1499" y="62"/>
                        </a:lnTo>
                        <a:lnTo>
                          <a:pt x="1467" y="51"/>
                        </a:lnTo>
                        <a:lnTo>
                          <a:pt x="1434" y="42"/>
                        </a:lnTo>
                        <a:lnTo>
                          <a:pt x="1401" y="33"/>
                        </a:lnTo>
                        <a:lnTo>
                          <a:pt x="1367" y="25"/>
                        </a:lnTo>
                        <a:lnTo>
                          <a:pt x="1334" y="19"/>
                        </a:lnTo>
                        <a:lnTo>
                          <a:pt x="1301" y="13"/>
                        </a:lnTo>
                        <a:lnTo>
                          <a:pt x="1267" y="8"/>
                        </a:lnTo>
                        <a:lnTo>
                          <a:pt x="1233" y="5"/>
                        </a:lnTo>
                        <a:lnTo>
                          <a:pt x="1198" y="3"/>
                        </a:lnTo>
                        <a:lnTo>
                          <a:pt x="1165" y="0"/>
                        </a:lnTo>
                        <a:lnTo>
                          <a:pt x="1131" y="0"/>
                        </a:lnTo>
                        <a:lnTo>
                          <a:pt x="1096" y="0"/>
                        </a:lnTo>
                        <a:lnTo>
                          <a:pt x="1063" y="3"/>
                        </a:lnTo>
                        <a:lnTo>
                          <a:pt x="1028" y="5"/>
                        </a:lnTo>
                        <a:lnTo>
                          <a:pt x="995" y="8"/>
                        </a:lnTo>
                        <a:lnTo>
                          <a:pt x="960" y="13"/>
                        </a:lnTo>
                        <a:lnTo>
                          <a:pt x="927" y="19"/>
                        </a:lnTo>
                        <a:lnTo>
                          <a:pt x="894" y="25"/>
                        </a:lnTo>
                        <a:lnTo>
                          <a:pt x="861" y="33"/>
                        </a:lnTo>
                        <a:lnTo>
                          <a:pt x="827" y="42"/>
                        </a:lnTo>
                        <a:lnTo>
                          <a:pt x="794" y="51"/>
                        </a:lnTo>
                        <a:lnTo>
                          <a:pt x="762" y="62"/>
                        </a:lnTo>
                        <a:lnTo>
                          <a:pt x="730" y="74"/>
                        </a:lnTo>
                        <a:lnTo>
                          <a:pt x="699" y="86"/>
                        </a:lnTo>
                        <a:lnTo>
                          <a:pt x="667" y="100"/>
                        </a:lnTo>
                        <a:lnTo>
                          <a:pt x="636" y="114"/>
                        </a:lnTo>
                        <a:lnTo>
                          <a:pt x="606" y="130"/>
                        </a:lnTo>
                        <a:lnTo>
                          <a:pt x="575" y="147"/>
                        </a:lnTo>
                        <a:lnTo>
                          <a:pt x="546" y="163"/>
                        </a:lnTo>
                        <a:lnTo>
                          <a:pt x="517" y="181"/>
                        </a:lnTo>
                        <a:lnTo>
                          <a:pt x="488" y="200"/>
                        </a:lnTo>
                        <a:lnTo>
                          <a:pt x="461" y="220"/>
                        </a:lnTo>
                        <a:lnTo>
                          <a:pt x="433" y="241"/>
                        </a:lnTo>
                        <a:lnTo>
                          <a:pt x="407" y="262"/>
                        </a:lnTo>
                        <a:lnTo>
                          <a:pt x="381" y="285"/>
                        </a:lnTo>
                        <a:lnTo>
                          <a:pt x="356" y="307"/>
                        </a:lnTo>
                        <a:lnTo>
                          <a:pt x="331" y="331"/>
                        </a:lnTo>
                        <a:lnTo>
                          <a:pt x="307" y="356"/>
                        </a:lnTo>
                        <a:lnTo>
                          <a:pt x="285" y="381"/>
                        </a:lnTo>
                        <a:lnTo>
                          <a:pt x="262" y="407"/>
                        </a:lnTo>
                        <a:lnTo>
                          <a:pt x="241" y="433"/>
                        </a:lnTo>
                        <a:lnTo>
                          <a:pt x="221" y="461"/>
                        </a:lnTo>
                        <a:lnTo>
                          <a:pt x="200" y="489"/>
                        </a:lnTo>
                        <a:lnTo>
                          <a:pt x="181" y="517"/>
                        </a:lnTo>
                        <a:lnTo>
                          <a:pt x="163" y="546"/>
                        </a:lnTo>
                        <a:lnTo>
                          <a:pt x="147" y="576"/>
                        </a:lnTo>
                        <a:lnTo>
                          <a:pt x="130" y="606"/>
                        </a:lnTo>
                        <a:lnTo>
                          <a:pt x="115" y="636"/>
                        </a:lnTo>
                        <a:lnTo>
                          <a:pt x="100" y="668"/>
                        </a:lnTo>
                        <a:lnTo>
                          <a:pt x="86" y="699"/>
                        </a:lnTo>
                        <a:lnTo>
                          <a:pt x="74" y="731"/>
                        </a:lnTo>
                        <a:lnTo>
                          <a:pt x="62" y="763"/>
                        </a:lnTo>
                        <a:lnTo>
                          <a:pt x="52" y="795"/>
                        </a:lnTo>
                        <a:lnTo>
                          <a:pt x="42" y="827"/>
                        </a:lnTo>
                        <a:lnTo>
                          <a:pt x="34" y="860"/>
                        </a:lnTo>
                        <a:lnTo>
                          <a:pt x="25" y="894"/>
                        </a:lnTo>
                        <a:lnTo>
                          <a:pt x="20" y="927"/>
                        </a:lnTo>
                        <a:lnTo>
                          <a:pt x="14" y="962"/>
                        </a:lnTo>
                        <a:lnTo>
                          <a:pt x="9" y="995"/>
                        </a:lnTo>
                        <a:lnTo>
                          <a:pt x="5" y="1029"/>
                        </a:lnTo>
                        <a:lnTo>
                          <a:pt x="3" y="1063"/>
                        </a:lnTo>
                        <a:lnTo>
                          <a:pt x="2" y="1097"/>
                        </a:lnTo>
                        <a:lnTo>
                          <a:pt x="0" y="1132"/>
                        </a:lnTo>
                        <a:lnTo>
                          <a:pt x="2" y="1165"/>
                        </a:lnTo>
                        <a:lnTo>
                          <a:pt x="3" y="1199"/>
                        </a:lnTo>
                        <a:lnTo>
                          <a:pt x="5" y="1234"/>
                        </a:lnTo>
                        <a:lnTo>
                          <a:pt x="9" y="1267"/>
                        </a:lnTo>
                        <a:lnTo>
                          <a:pt x="14" y="1302"/>
                        </a:lnTo>
                        <a:lnTo>
                          <a:pt x="20" y="1335"/>
                        </a:lnTo>
                        <a:lnTo>
                          <a:pt x="25" y="1368"/>
                        </a:lnTo>
                        <a:lnTo>
                          <a:pt x="34" y="1402"/>
                        </a:lnTo>
                        <a:lnTo>
                          <a:pt x="42" y="1435"/>
                        </a:lnTo>
                        <a:lnTo>
                          <a:pt x="52" y="1468"/>
                        </a:lnTo>
                        <a:lnTo>
                          <a:pt x="62" y="1501"/>
                        </a:lnTo>
                        <a:lnTo>
                          <a:pt x="74" y="1533"/>
                        </a:lnTo>
                        <a:lnTo>
                          <a:pt x="86" y="1565"/>
                        </a:lnTo>
                        <a:lnTo>
                          <a:pt x="100" y="1596"/>
                        </a:lnTo>
                        <a:lnTo>
                          <a:pt x="115" y="1627"/>
                        </a:lnTo>
                        <a:lnTo>
                          <a:pt x="130" y="1658"/>
                        </a:lnTo>
                        <a:lnTo>
                          <a:pt x="147" y="1687"/>
                        </a:lnTo>
                        <a:lnTo>
                          <a:pt x="163" y="1717"/>
                        </a:lnTo>
                        <a:lnTo>
                          <a:pt x="181" y="1746"/>
                        </a:lnTo>
                        <a:lnTo>
                          <a:pt x="200" y="1774"/>
                        </a:lnTo>
                        <a:lnTo>
                          <a:pt x="221" y="1802"/>
                        </a:lnTo>
                        <a:lnTo>
                          <a:pt x="241" y="1829"/>
                        </a:lnTo>
                        <a:lnTo>
                          <a:pt x="262" y="1855"/>
                        </a:lnTo>
                        <a:lnTo>
                          <a:pt x="285" y="1881"/>
                        </a:lnTo>
                        <a:lnTo>
                          <a:pt x="307" y="1906"/>
                        </a:lnTo>
                        <a:lnTo>
                          <a:pt x="331" y="1931"/>
                        </a:lnTo>
                        <a:lnTo>
                          <a:pt x="356" y="1955"/>
                        </a:lnTo>
                        <a:lnTo>
                          <a:pt x="381" y="1978"/>
                        </a:lnTo>
                        <a:lnTo>
                          <a:pt x="407" y="2000"/>
                        </a:lnTo>
                        <a:lnTo>
                          <a:pt x="433" y="2022"/>
                        </a:lnTo>
                        <a:lnTo>
                          <a:pt x="461" y="2043"/>
                        </a:lnTo>
                        <a:lnTo>
                          <a:pt x="488" y="2062"/>
                        </a:lnTo>
                        <a:lnTo>
                          <a:pt x="517" y="2081"/>
                        </a:lnTo>
                        <a:lnTo>
                          <a:pt x="546" y="2099"/>
                        </a:lnTo>
                        <a:lnTo>
                          <a:pt x="575" y="2117"/>
                        </a:lnTo>
                        <a:lnTo>
                          <a:pt x="606" y="2133"/>
                        </a:lnTo>
                        <a:lnTo>
                          <a:pt x="636" y="2149"/>
                        </a:lnTo>
                        <a:lnTo>
                          <a:pt x="667" y="2163"/>
                        </a:lnTo>
                        <a:lnTo>
                          <a:pt x="699" y="2176"/>
                        </a:lnTo>
                        <a:lnTo>
                          <a:pt x="730" y="2189"/>
                        </a:lnTo>
                        <a:lnTo>
                          <a:pt x="762" y="2200"/>
                        </a:lnTo>
                        <a:lnTo>
                          <a:pt x="794" y="2211"/>
                        </a:lnTo>
                        <a:lnTo>
                          <a:pt x="827" y="2222"/>
                        </a:lnTo>
                        <a:lnTo>
                          <a:pt x="861" y="2230"/>
                        </a:lnTo>
                        <a:lnTo>
                          <a:pt x="894" y="2237"/>
                        </a:lnTo>
                        <a:lnTo>
                          <a:pt x="927" y="2244"/>
                        </a:lnTo>
                        <a:lnTo>
                          <a:pt x="960" y="2250"/>
                        </a:lnTo>
                        <a:lnTo>
                          <a:pt x="995" y="2255"/>
                        </a:lnTo>
                        <a:lnTo>
                          <a:pt x="1028" y="2258"/>
                        </a:lnTo>
                        <a:lnTo>
                          <a:pt x="1063" y="2261"/>
                        </a:lnTo>
                        <a:lnTo>
                          <a:pt x="1096" y="2262"/>
                        </a:lnTo>
                        <a:lnTo>
                          <a:pt x="1131" y="2262"/>
                        </a:lnTo>
                        <a:lnTo>
                          <a:pt x="1165" y="2262"/>
                        </a:lnTo>
                        <a:lnTo>
                          <a:pt x="1198" y="2261"/>
                        </a:lnTo>
                        <a:lnTo>
                          <a:pt x="1233" y="2258"/>
                        </a:lnTo>
                        <a:lnTo>
                          <a:pt x="1267" y="2255"/>
                        </a:lnTo>
                        <a:lnTo>
                          <a:pt x="1301" y="2250"/>
                        </a:lnTo>
                        <a:lnTo>
                          <a:pt x="1334" y="2244"/>
                        </a:lnTo>
                        <a:lnTo>
                          <a:pt x="1367" y="2237"/>
                        </a:lnTo>
                        <a:lnTo>
                          <a:pt x="1401" y="2230"/>
                        </a:lnTo>
                        <a:lnTo>
                          <a:pt x="1434" y="2222"/>
                        </a:lnTo>
                        <a:lnTo>
                          <a:pt x="1467" y="2211"/>
                        </a:lnTo>
                        <a:lnTo>
                          <a:pt x="1499" y="2200"/>
                        </a:lnTo>
                        <a:lnTo>
                          <a:pt x="1531" y="2189"/>
                        </a:lnTo>
                        <a:lnTo>
                          <a:pt x="1564" y="2176"/>
                        </a:lnTo>
                        <a:lnTo>
                          <a:pt x="1594" y="2163"/>
                        </a:lnTo>
                        <a:lnTo>
                          <a:pt x="1625" y="2149"/>
                        </a:lnTo>
                        <a:lnTo>
                          <a:pt x="1656" y="2133"/>
                        </a:lnTo>
                        <a:lnTo>
                          <a:pt x="1686" y="2117"/>
                        </a:lnTo>
                        <a:lnTo>
                          <a:pt x="1716" y="2099"/>
                        </a:lnTo>
                        <a:lnTo>
                          <a:pt x="1744" y="2081"/>
                        </a:lnTo>
                        <a:lnTo>
                          <a:pt x="1773" y="2062"/>
                        </a:lnTo>
                        <a:lnTo>
                          <a:pt x="1800" y="2043"/>
                        </a:lnTo>
                        <a:lnTo>
                          <a:pt x="1828" y="2022"/>
                        </a:lnTo>
                        <a:lnTo>
                          <a:pt x="1854" y="2000"/>
                        </a:lnTo>
                        <a:lnTo>
                          <a:pt x="1880" y="1978"/>
                        </a:lnTo>
                        <a:lnTo>
                          <a:pt x="1905" y="1955"/>
                        </a:lnTo>
                        <a:lnTo>
                          <a:pt x="1930" y="1931"/>
                        </a:lnTo>
                        <a:lnTo>
                          <a:pt x="1954" y="1906"/>
                        </a:lnTo>
                        <a:lnTo>
                          <a:pt x="1976" y="1881"/>
                        </a:lnTo>
                        <a:lnTo>
                          <a:pt x="1999" y="1855"/>
                        </a:lnTo>
                        <a:lnTo>
                          <a:pt x="2020" y="1829"/>
                        </a:lnTo>
                        <a:lnTo>
                          <a:pt x="2041" y="1802"/>
                        </a:lnTo>
                        <a:lnTo>
                          <a:pt x="2061" y="1774"/>
                        </a:lnTo>
                        <a:lnTo>
                          <a:pt x="2080" y="1746"/>
                        </a:lnTo>
                        <a:lnTo>
                          <a:pt x="2098" y="1717"/>
                        </a:lnTo>
                        <a:lnTo>
                          <a:pt x="2115" y="1687"/>
                        </a:lnTo>
                        <a:lnTo>
                          <a:pt x="2131" y="1658"/>
                        </a:lnTo>
                        <a:lnTo>
                          <a:pt x="2146" y="1627"/>
                        </a:lnTo>
                        <a:lnTo>
                          <a:pt x="2161" y="1596"/>
                        </a:lnTo>
                        <a:lnTo>
                          <a:pt x="2175" y="1565"/>
                        </a:lnTo>
                        <a:lnTo>
                          <a:pt x="2187" y="1533"/>
                        </a:lnTo>
                        <a:lnTo>
                          <a:pt x="2199" y="1501"/>
                        </a:lnTo>
                        <a:lnTo>
                          <a:pt x="2209" y="1468"/>
                        </a:lnTo>
                        <a:lnTo>
                          <a:pt x="2219" y="1435"/>
                        </a:lnTo>
                        <a:lnTo>
                          <a:pt x="2227" y="1402"/>
                        </a:lnTo>
                        <a:lnTo>
                          <a:pt x="2236" y="1368"/>
                        </a:lnTo>
                        <a:lnTo>
                          <a:pt x="2243" y="1335"/>
                        </a:lnTo>
                        <a:lnTo>
                          <a:pt x="2248" y="1302"/>
                        </a:lnTo>
                        <a:lnTo>
                          <a:pt x="2252" y="1267"/>
                        </a:lnTo>
                        <a:lnTo>
                          <a:pt x="2256" y="1234"/>
                        </a:lnTo>
                        <a:lnTo>
                          <a:pt x="2258" y="1199"/>
                        </a:lnTo>
                        <a:lnTo>
                          <a:pt x="2261" y="1165"/>
                        </a:lnTo>
                        <a:lnTo>
                          <a:pt x="2261" y="1132"/>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9" name="任意多边形 337288">
                    <a:extLst>
                      <a:ext uri="{FF2B5EF4-FFF2-40B4-BE49-F238E27FC236}">
                        <a16:creationId xmlns:a16="http://schemas.microsoft.com/office/drawing/2014/main" id="{5388FE8B-F0AD-4D3D-BF5C-EDD5B2CD2BBA}"/>
                      </a:ext>
                    </a:extLst>
                  </p:cNvPr>
                  <p:cNvSpPr>
                    <a:spLocks noChangeAspect="1"/>
                  </p:cNvSpPr>
                  <p:nvPr/>
                </p:nvSpPr>
                <p:spPr>
                  <a:xfrm>
                    <a:off x="2947" y="3148"/>
                    <a:ext cx="353" cy="258"/>
                  </a:xfrm>
                  <a:custGeom>
                    <a:avLst/>
                    <a:gdLst/>
                    <a:ahLst/>
                    <a:cxnLst/>
                    <a:rect l="0" t="0" r="0" b="0"/>
                    <a:pathLst>
                      <a:path w="1437" h="1055">
                        <a:moveTo>
                          <a:pt x="0" y="1055"/>
                        </a:moveTo>
                        <a:lnTo>
                          <a:pt x="40" y="1055"/>
                        </a:lnTo>
                        <a:lnTo>
                          <a:pt x="79" y="1054"/>
                        </a:lnTo>
                        <a:lnTo>
                          <a:pt x="119" y="1050"/>
                        </a:lnTo>
                        <a:lnTo>
                          <a:pt x="159" y="1047"/>
                        </a:lnTo>
                        <a:lnTo>
                          <a:pt x="198" y="1042"/>
                        </a:lnTo>
                        <a:lnTo>
                          <a:pt x="237" y="1037"/>
                        </a:lnTo>
                        <a:lnTo>
                          <a:pt x="277" y="1030"/>
                        </a:lnTo>
                        <a:lnTo>
                          <a:pt x="315" y="1022"/>
                        </a:lnTo>
                        <a:lnTo>
                          <a:pt x="354" y="1014"/>
                        </a:lnTo>
                        <a:lnTo>
                          <a:pt x="392" y="1004"/>
                        </a:lnTo>
                        <a:lnTo>
                          <a:pt x="430" y="992"/>
                        </a:lnTo>
                        <a:lnTo>
                          <a:pt x="468" y="980"/>
                        </a:lnTo>
                        <a:lnTo>
                          <a:pt x="506" y="968"/>
                        </a:lnTo>
                        <a:lnTo>
                          <a:pt x="543" y="954"/>
                        </a:lnTo>
                        <a:lnTo>
                          <a:pt x="580" y="939"/>
                        </a:lnTo>
                        <a:lnTo>
                          <a:pt x="617" y="923"/>
                        </a:lnTo>
                        <a:lnTo>
                          <a:pt x="653" y="906"/>
                        </a:lnTo>
                        <a:lnTo>
                          <a:pt x="688" y="889"/>
                        </a:lnTo>
                        <a:lnTo>
                          <a:pt x="724" y="871"/>
                        </a:lnTo>
                        <a:lnTo>
                          <a:pt x="758" y="851"/>
                        </a:lnTo>
                        <a:lnTo>
                          <a:pt x="792" y="830"/>
                        </a:lnTo>
                        <a:lnTo>
                          <a:pt x="826" y="809"/>
                        </a:lnTo>
                        <a:lnTo>
                          <a:pt x="858" y="786"/>
                        </a:lnTo>
                        <a:lnTo>
                          <a:pt x="891" y="764"/>
                        </a:lnTo>
                        <a:lnTo>
                          <a:pt x="923" y="740"/>
                        </a:lnTo>
                        <a:lnTo>
                          <a:pt x="954" y="715"/>
                        </a:lnTo>
                        <a:lnTo>
                          <a:pt x="984" y="689"/>
                        </a:lnTo>
                        <a:lnTo>
                          <a:pt x="1014" y="663"/>
                        </a:lnTo>
                        <a:lnTo>
                          <a:pt x="1043" y="635"/>
                        </a:lnTo>
                        <a:lnTo>
                          <a:pt x="1071" y="608"/>
                        </a:lnTo>
                        <a:lnTo>
                          <a:pt x="1099" y="579"/>
                        </a:lnTo>
                        <a:lnTo>
                          <a:pt x="1126" y="549"/>
                        </a:lnTo>
                        <a:lnTo>
                          <a:pt x="1152" y="520"/>
                        </a:lnTo>
                        <a:lnTo>
                          <a:pt x="1177" y="489"/>
                        </a:lnTo>
                        <a:lnTo>
                          <a:pt x="1201" y="457"/>
                        </a:lnTo>
                        <a:lnTo>
                          <a:pt x="1225" y="426"/>
                        </a:lnTo>
                        <a:lnTo>
                          <a:pt x="1247" y="392"/>
                        </a:lnTo>
                        <a:lnTo>
                          <a:pt x="1270" y="359"/>
                        </a:lnTo>
                        <a:lnTo>
                          <a:pt x="1290" y="326"/>
                        </a:lnTo>
                        <a:lnTo>
                          <a:pt x="1310" y="291"/>
                        </a:lnTo>
                        <a:lnTo>
                          <a:pt x="1329" y="257"/>
                        </a:lnTo>
                        <a:lnTo>
                          <a:pt x="1347" y="221"/>
                        </a:lnTo>
                        <a:lnTo>
                          <a:pt x="1365" y="185"/>
                        </a:lnTo>
                        <a:lnTo>
                          <a:pt x="1382" y="149"/>
                        </a:lnTo>
                        <a:lnTo>
                          <a:pt x="1397" y="112"/>
                        </a:lnTo>
                        <a:lnTo>
                          <a:pt x="1412" y="75"/>
                        </a:lnTo>
                        <a:lnTo>
                          <a:pt x="1425" y="38"/>
                        </a:lnTo>
                        <a:lnTo>
                          <a:pt x="1437"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0" name="直接连接符 337289">
                    <a:extLst>
                      <a:ext uri="{FF2B5EF4-FFF2-40B4-BE49-F238E27FC236}">
                        <a16:creationId xmlns:a16="http://schemas.microsoft.com/office/drawing/2014/main" id="{BF225221-242B-2041-D2D2-D8D68E9874F5}"/>
                      </a:ext>
                    </a:extLst>
                  </p:cNvPr>
                  <p:cNvSpPr>
                    <a:spLocks noChangeAspect="1"/>
                  </p:cNvSpPr>
                  <p:nvPr/>
                </p:nvSpPr>
                <p:spPr>
                  <a:xfrm>
                    <a:off x="2027" y="2779"/>
                    <a:ext cx="1" cy="516"/>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1" name="任意多边形 337290">
                    <a:extLst>
                      <a:ext uri="{FF2B5EF4-FFF2-40B4-BE49-F238E27FC236}">
                        <a16:creationId xmlns:a16="http://schemas.microsoft.com/office/drawing/2014/main" id="{539434A4-C9E1-0561-1281-FDE6CA347DCB}"/>
                      </a:ext>
                    </a:extLst>
                  </p:cNvPr>
                  <p:cNvSpPr>
                    <a:spLocks noChangeAspect="1"/>
                  </p:cNvSpPr>
                  <p:nvPr/>
                </p:nvSpPr>
                <p:spPr>
                  <a:xfrm>
                    <a:off x="2174" y="3406"/>
                    <a:ext cx="38" cy="36"/>
                  </a:xfrm>
                  <a:custGeom>
                    <a:avLst/>
                    <a:gdLst/>
                    <a:ahLst/>
                    <a:cxnLst/>
                    <a:rect l="0" t="0" r="0" b="0"/>
                    <a:pathLst>
                      <a:path w="151" h="151">
                        <a:moveTo>
                          <a:pt x="151" y="151"/>
                        </a:moveTo>
                        <a:lnTo>
                          <a:pt x="150" y="139"/>
                        </a:lnTo>
                        <a:lnTo>
                          <a:pt x="149" y="126"/>
                        </a:lnTo>
                        <a:lnTo>
                          <a:pt x="147" y="114"/>
                        </a:lnTo>
                        <a:lnTo>
                          <a:pt x="143" y="102"/>
                        </a:lnTo>
                        <a:lnTo>
                          <a:pt x="138" y="91"/>
                        </a:lnTo>
                        <a:lnTo>
                          <a:pt x="134" y="80"/>
                        </a:lnTo>
                        <a:lnTo>
                          <a:pt x="126" y="69"/>
                        </a:lnTo>
                        <a:lnTo>
                          <a:pt x="119" y="58"/>
                        </a:lnTo>
                        <a:lnTo>
                          <a:pt x="111" y="49"/>
                        </a:lnTo>
                        <a:lnTo>
                          <a:pt x="103" y="41"/>
                        </a:lnTo>
                        <a:lnTo>
                          <a:pt x="93" y="32"/>
                        </a:lnTo>
                        <a:lnTo>
                          <a:pt x="82" y="25"/>
                        </a:lnTo>
                        <a:lnTo>
                          <a:pt x="72" y="19"/>
                        </a:lnTo>
                        <a:lnTo>
                          <a:pt x="61" y="13"/>
                        </a:lnTo>
                        <a:lnTo>
                          <a:pt x="49" y="8"/>
                        </a:lnTo>
                        <a:lnTo>
                          <a:pt x="37" y="5"/>
                        </a:lnTo>
                        <a:lnTo>
                          <a:pt x="25" y="3"/>
                        </a:lnTo>
                        <a:lnTo>
                          <a:pt x="13" y="1"/>
                        </a:lnTo>
                        <a:lnTo>
                          <a:pt x="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2" name="直接连接符 337291">
                    <a:extLst>
                      <a:ext uri="{FF2B5EF4-FFF2-40B4-BE49-F238E27FC236}">
                        <a16:creationId xmlns:a16="http://schemas.microsoft.com/office/drawing/2014/main" id="{2A86E3BD-8BA5-2C1D-50E8-46F0AC978D6D}"/>
                      </a:ext>
                    </a:extLst>
                  </p:cNvPr>
                  <p:cNvSpPr>
                    <a:spLocks noChangeAspect="1"/>
                  </p:cNvSpPr>
                  <p:nvPr/>
                </p:nvSpPr>
                <p:spPr>
                  <a:xfrm>
                    <a:off x="2801" y="3406"/>
                    <a:ext cx="146"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3" name="任意多边形 337292">
                    <a:extLst>
                      <a:ext uri="{FF2B5EF4-FFF2-40B4-BE49-F238E27FC236}">
                        <a16:creationId xmlns:a16="http://schemas.microsoft.com/office/drawing/2014/main" id="{7F02D48B-8DFB-475F-3830-C2BAF9B9886E}"/>
                      </a:ext>
                    </a:extLst>
                  </p:cNvPr>
                  <p:cNvSpPr>
                    <a:spLocks noChangeAspect="1"/>
                  </p:cNvSpPr>
                  <p:nvPr/>
                </p:nvSpPr>
                <p:spPr>
                  <a:xfrm>
                    <a:off x="2764" y="3406"/>
                    <a:ext cx="37" cy="36"/>
                  </a:xfrm>
                  <a:custGeom>
                    <a:avLst/>
                    <a:gdLst/>
                    <a:ahLst/>
                    <a:cxnLst/>
                    <a:rect l="0" t="0" r="0" b="0"/>
                    <a:pathLst>
                      <a:path w="149" h="151">
                        <a:moveTo>
                          <a:pt x="149" y="0"/>
                        </a:moveTo>
                        <a:lnTo>
                          <a:pt x="138" y="1"/>
                        </a:lnTo>
                        <a:lnTo>
                          <a:pt x="126" y="3"/>
                        </a:lnTo>
                        <a:lnTo>
                          <a:pt x="113" y="5"/>
                        </a:lnTo>
                        <a:lnTo>
                          <a:pt x="101" y="8"/>
                        </a:lnTo>
                        <a:lnTo>
                          <a:pt x="90" y="13"/>
                        </a:lnTo>
                        <a:lnTo>
                          <a:pt x="78" y="19"/>
                        </a:lnTo>
                        <a:lnTo>
                          <a:pt x="67" y="25"/>
                        </a:lnTo>
                        <a:lnTo>
                          <a:pt x="58" y="32"/>
                        </a:lnTo>
                        <a:lnTo>
                          <a:pt x="48" y="41"/>
                        </a:lnTo>
                        <a:lnTo>
                          <a:pt x="39" y="49"/>
                        </a:lnTo>
                        <a:lnTo>
                          <a:pt x="32" y="58"/>
                        </a:lnTo>
                        <a:lnTo>
                          <a:pt x="23" y="69"/>
                        </a:lnTo>
                        <a:lnTo>
                          <a:pt x="17" y="80"/>
                        </a:lnTo>
                        <a:lnTo>
                          <a:pt x="11" y="91"/>
                        </a:lnTo>
                        <a:lnTo>
                          <a:pt x="8" y="102"/>
                        </a:lnTo>
                        <a:lnTo>
                          <a:pt x="4" y="114"/>
                        </a:lnTo>
                        <a:lnTo>
                          <a:pt x="2" y="126"/>
                        </a:lnTo>
                        <a:lnTo>
                          <a:pt x="0" y="139"/>
                        </a:lnTo>
                        <a:lnTo>
                          <a:pt x="0"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4" name="任意多边形 337293">
                    <a:extLst>
                      <a:ext uri="{FF2B5EF4-FFF2-40B4-BE49-F238E27FC236}">
                        <a16:creationId xmlns:a16="http://schemas.microsoft.com/office/drawing/2014/main" id="{83DEB403-D620-FD01-5B38-98E0780E63A8}"/>
                      </a:ext>
                    </a:extLst>
                  </p:cNvPr>
                  <p:cNvSpPr>
                    <a:spLocks noChangeAspect="1"/>
                  </p:cNvSpPr>
                  <p:nvPr/>
                </p:nvSpPr>
                <p:spPr>
                  <a:xfrm>
                    <a:off x="2883" y="2272"/>
                    <a:ext cx="130" cy="129"/>
                  </a:xfrm>
                  <a:custGeom>
                    <a:avLst/>
                    <a:gdLst/>
                    <a:ahLst/>
                    <a:cxnLst/>
                    <a:rect l="0" t="0" r="0" b="0"/>
                    <a:pathLst>
                      <a:path w="529" h="529">
                        <a:moveTo>
                          <a:pt x="529" y="264"/>
                        </a:moveTo>
                        <a:lnTo>
                          <a:pt x="527" y="248"/>
                        </a:lnTo>
                        <a:lnTo>
                          <a:pt x="526" y="231"/>
                        </a:lnTo>
                        <a:lnTo>
                          <a:pt x="524" y="216"/>
                        </a:lnTo>
                        <a:lnTo>
                          <a:pt x="520" y="199"/>
                        </a:lnTo>
                        <a:lnTo>
                          <a:pt x="516" y="184"/>
                        </a:lnTo>
                        <a:lnTo>
                          <a:pt x="510" y="167"/>
                        </a:lnTo>
                        <a:lnTo>
                          <a:pt x="504" y="153"/>
                        </a:lnTo>
                        <a:lnTo>
                          <a:pt x="495" y="137"/>
                        </a:lnTo>
                        <a:lnTo>
                          <a:pt x="487" y="123"/>
                        </a:lnTo>
                        <a:lnTo>
                          <a:pt x="477" y="110"/>
                        </a:lnTo>
                        <a:lnTo>
                          <a:pt x="468" y="97"/>
                        </a:lnTo>
                        <a:lnTo>
                          <a:pt x="457" y="84"/>
                        </a:lnTo>
                        <a:lnTo>
                          <a:pt x="445" y="72"/>
                        </a:lnTo>
                        <a:lnTo>
                          <a:pt x="432" y="61"/>
                        </a:lnTo>
                        <a:lnTo>
                          <a:pt x="419" y="51"/>
                        </a:lnTo>
                        <a:lnTo>
                          <a:pt x="406" y="42"/>
                        </a:lnTo>
                        <a:lnTo>
                          <a:pt x="392" y="34"/>
                        </a:lnTo>
                        <a:lnTo>
                          <a:pt x="376" y="25"/>
                        </a:lnTo>
                        <a:lnTo>
                          <a:pt x="362" y="19"/>
                        </a:lnTo>
                        <a:lnTo>
                          <a:pt x="347" y="13"/>
                        </a:lnTo>
                        <a:lnTo>
                          <a:pt x="330" y="9"/>
                        </a:lnTo>
                        <a:lnTo>
                          <a:pt x="315" y="5"/>
                        </a:lnTo>
                        <a:lnTo>
                          <a:pt x="298" y="3"/>
                        </a:lnTo>
                        <a:lnTo>
                          <a:pt x="281" y="1"/>
                        </a:lnTo>
                        <a:lnTo>
                          <a:pt x="265" y="0"/>
                        </a:lnTo>
                        <a:lnTo>
                          <a:pt x="248" y="1"/>
                        </a:lnTo>
                        <a:lnTo>
                          <a:pt x="231" y="3"/>
                        </a:lnTo>
                        <a:lnTo>
                          <a:pt x="216" y="5"/>
                        </a:lnTo>
                        <a:lnTo>
                          <a:pt x="199" y="9"/>
                        </a:lnTo>
                        <a:lnTo>
                          <a:pt x="184" y="13"/>
                        </a:lnTo>
                        <a:lnTo>
                          <a:pt x="168" y="19"/>
                        </a:lnTo>
                        <a:lnTo>
                          <a:pt x="153" y="25"/>
                        </a:lnTo>
                        <a:lnTo>
                          <a:pt x="137" y="34"/>
                        </a:lnTo>
                        <a:lnTo>
                          <a:pt x="123" y="42"/>
                        </a:lnTo>
                        <a:lnTo>
                          <a:pt x="110" y="51"/>
                        </a:lnTo>
                        <a:lnTo>
                          <a:pt x="97" y="61"/>
                        </a:lnTo>
                        <a:lnTo>
                          <a:pt x="84" y="72"/>
                        </a:lnTo>
                        <a:lnTo>
                          <a:pt x="73" y="84"/>
                        </a:lnTo>
                        <a:lnTo>
                          <a:pt x="61" y="97"/>
                        </a:lnTo>
                        <a:lnTo>
                          <a:pt x="52" y="110"/>
                        </a:lnTo>
                        <a:lnTo>
                          <a:pt x="42" y="123"/>
                        </a:lnTo>
                        <a:lnTo>
                          <a:pt x="34" y="137"/>
                        </a:lnTo>
                        <a:lnTo>
                          <a:pt x="27" y="153"/>
                        </a:lnTo>
                        <a:lnTo>
                          <a:pt x="20" y="167"/>
                        </a:lnTo>
                        <a:lnTo>
                          <a:pt x="14" y="184"/>
                        </a:lnTo>
                        <a:lnTo>
                          <a:pt x="9" y="199"/>
                        </a:lnTo>
                        <a:lnTo>
                          <a:pt x="5" y="216"/>
                        </a:lnTo>
                        <a:lnTo>
                          <a:pt x="3" y="231"/>
                        </a:lnTo>
                        <a:lnTo>
                          <a:pt x="2" y="248"/>
                        </a:lnTo>
                        <a:lnTo>
                          <a:pt x="0" y="264"/>
                        </a:lnTo>
                        <a:lnTo>
                          <a:pt x="2" y="281"/>
                        </a:lnTo>
                        <a:lnTo>
                          <a:pt x="3" y="298"/>
                        </a:lnTo>
                        <a:lnTo>
                          <a:pt x="5" y="314"/>
                        </a:lnTo>
                        <a:lnTo>
                          <a:pt x="9" y="330"/>
                        </a:lnTo>
                        <a:lnTo>
                          <a:pt x="14" y="347"/>
                        </a:lnTo>
                        <a:lnTo>
                          <a:pt x="20" y="362"/>
                        </a:lnTo>
                        <a:lnTo>
                          <a:pt x="27" y="377"/>
                        </a:lnTo>
                        <a:lnTo>
                          <a:pt x="34" y="392"/>
                        </a:lnTo>
                        <a:lnTo>
                          <a:pt x="42" y="406"/>
                        </a:lnTo>
                        <a:lnTo>
                          <a:pt x="52" y="419"/>
                        </a:lnTo>
                        <a:lnTo>
                          <a:pt x="61" y="432"/>
                        </a:lnTo>
                        <a:lnTo>
                          <a:pt x="73" y="445"/>
                        </a:lnTo>
                        <a:lnTo>
                          <a:pt x="84" y="457"/>
                        </a:lnTo>
                        <a:lnTo>
                          <a:pt x="97" y="468"/>
                        </a:lnTo>
                        <a:lnTo>
                          <a:pt x="110" y="479"/>
                        </a:lnTo>
                        <a:lnTo>
                          <a:pt x="123" y="487"/>
                        </a:lnTo>
                        <a:lnTo>
                          <a:pt x="137" y="495"/>
                        </a:lnTo>
                        <a:lnTo>
                          <a:pt x="153" y="504"/>
                        </a:lnTo>
                        <a:lnTo>
                          <a:pt x="168" y="510"/>
                        </a:lnTo>
                        <a:lnTo>
                          <a:pt x="184" y="515"/>
                        </a:lnTo>
                        <a:lnTo>
                          <a:pt x="199" y="520"/>
                        </a:lnTo>
                        <a:lnTo>
                          <a:pt x="216" y="524"/>
                        </a:lnTo>
                        <a:lnTo>
                          <a:pt x="231" y="526"/>
                        </a:lnTo>
                        <a:lnTo>
                          <a:pt x="248" y="527"/>
                        </a:lnTo>
                        <a:lnTo>
                          <a:pt x="265" y="529"/>
                        </a:lnTo>
                        <a:lnTo>
                          <a:pt x="281" y="527"/>
                        </a:lnTo>
                        <a:lnTo>
                          <a:pt x="298" y="526"/>
                        </a:lnTo>
                        <a:lnTo>
                          <a:pt x="315" y="524"/>
                        </a:lnTo>
                        <a:lnTo>
                          <a:pt x="330" y="520"/>
                        </a:lnTo>
                        <a:lnTo>
                          <a:pt x="347" y="515"/>
                        </a:lnTo>
                        <a:lnTo>
                          <a:pt x="362" y="510"/>
                        </a:lnTo>
                        <a:lnTo>
                          <a:pt x="376" y="504"/>
                        </a:lnTo>
                        <a:lnTo>
                          <a:pt x="392" y="495"/>
                        </a:lnTo>
                        <a:lnTo>
                          <a:pt x="406" y="487"/>
                        </a:lnTo>
                        <a:lnTo>
                          <a:pt x="419" y="479"/>
                        </a:lnTo>
                        <a:lnTo>
                          <a:pt x="432" y="468"/>
                        </a:lnTo>
                        <a:lnTo>
                          <a:pt x="445" y="457"/>
                        </a:lnTo>
                        <a:lnTo>
                          <a:pt x="457" y="445"/>
                        </a:lnTo>
                        <a:lnTo>
                          <a:pt x="468" y="432"/>
                        </a:lnTo>
                        <a:lnTo>
                          <a:pt x="477" y="419"/>
                        </a:lnTo>
                        <a:lnTo>
                          <a:pt x="487" y="406"/>
                        </a:lnTo>
                        <a:lnTo>
                          <a:pt x="495" y="392"/>
                        </a:lnTo>
                        <a:lnTo>
                          <a:pt x="504" y="377"/>
                        </a:lnTo>
                        <a:lnTo>
                          <a:pt x="510" y="362"/>
                        </a:lnTo>
                        <a:lnTo>
                          <a:pt x="516" y="347"/>
                        </a:lnTo>
                        <a:lnTo>
                          <a:pt x="520" y="330"/>
                        </a:lnTo>
                        <a:lnTo>
                          <a:pt x="524" y="314"/>
                        </a:lnTo>
                        <a:lnTo>
                          <a:pt x="526" y="298"/>
                        </a:lnTo>
                        <a:lnTo>
                          <a:pt x="527" y="281"/>
                        </a:lnTo>
                        <a:lnTo>
                          <a:pt x="529" y="26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5" name="任意多边形 337294">
                    <a:extLst>
                      <a:ext uri="{FF2B5EF4-FFF2-40B4-BE49-F238E27FC236}">
                        <a16:creationId xmlns:a16="http://schemas.microsoft.com/office/drawing/2014/main" id="{BD627FF9-3505-3181-2B46-21F0F005404D}"/>
                      </a:ext>
                    </a:extLst>
                  </p:cNvPr>
                  <p:cNvSpPr>
                    <a:spLocks noChangeAspect="1"/>
                  </p:cNvSpPr>
                  <p:nvPr/>
                </p:nvSpPr>
                <p:spPr>
                  <a:xfrm>
                    <a:off x="3582" y="2972"/>
                    <a:ext cx="130" cy="129"/>
                  </a:xfrm>
                  <a:custGeom>
                    <a:avLst/>
                    <a:gdLst/>
                    <a:ahLst/>
                    <a:cxnLst/>
                    <a:rect l="0" t="0" r="0" b="0"/>
                    <a:pathLst>
                      <a:path w="527" h="528">
                        <a:moveTo>
                          <a:pt x="527" y="264"/>
                        </a:moveTo>
                        <a:lnTo>
                          <a:pt x="527" y="247"/>
                        </a:lnTo>
                        <a:lnTo>
                          <a:pt x="525" y="230"/>
                        </a:lnTo>
                        <a:lnTo>
                          <a:pt x="522" y="214"/>
                        </a:lnTo>
                        <a:lnTo>
                          <a:pt x="518" y="198"/>
                        </a:lnTo>
                        <a:lnTo>
                          <a:pt x="515" y="182"/>
                        </a:lnTo>
                        <a:lnTo>
                          <a:pt x="509" y="166"/>
                        </a:lnTo>
                        <a:lnTo>
                          <a:pt x="502" y="151"/>
                        </a:lnTo>
                        <a:lnTo>
                          <a:pt x="495" y="136"/>
                        </a:lnTo>
                        <a:lnTo>
                          <a:pt x="486" y="122"/>
                        </a:lnTo>
                        <a:lnTo>
                          <a:pt x="477" y="108"/>
                        </a:lnTo>
                        <a:lnTo>
                          <a:pt x="466" y="95"/>
                        </a:lnTo>
                        <a:lnTo>
                          <a:pt x="455" y="83"/>
                        </a:lnTo>
                        <a:lnTo>
                          <a:pt x="443" y="71"/>
                        </a:lnTo>
                        <a:lnTo>
                          <a:pt x="432" y="60"/>
                        </a:lnTo>
                        <a:lnTo>
                          <a:pt x="418" y="50"/>
                        </a:lnTo>
                        <a:lnTo>
                          <a:pt x="404" y="40"/>
                        </a:lnTo>
                        <a:lnTo>
                          <a:pt x="390" y="32"/>
                        </a:lnTo>
                        <a:lnTo>
                          <a:pt x="376" y="25"/>
                        </a:lnTo>
                        <a:lnTo>
                          <a:pt x="360" y="17"/>
                        </a:lnTo>
                        <a:lnTo>
                          <a:pt x="345" y="13"/>
                        </a:lnTo>
                        <a:lnTo>
                          <a:pt x="329" y="8"/>
                        </a:lnTo>
                        <a:lnTo>
                          <a:pt x="313" y="4"/>
                        </a:lnTo>
                        <a:lnTo>
                          <a:pt x="296" y="2"/>
                        </a:lnTo>
                        <a:lnTo>
                          <a:pt x="280" y="0"/>
                        </a:lnTo>
                        <a:lnTo>
                          <a:pt x="264" y="0"/>
                        </a:lnTo>
                        <a:lnTo>
                          <a:pt x="247" y="0"/>
                        </a:lnTo>
                        <a:lnTo>
                          <a:pt x="230" y="2"/>
                        </a:lnTo>
                        <a:lnTo>
                          <a:pt x="214" y="4"/>
                        </a:lnTo>
                        <a:lnTo>
                          <a:pt x="198" y="8"/>
                        </a:lnTo>
                        <a:lnTo>
                          <a:pt x="182" y="13"/>
                        </a:lnTo>
                        <a:lnTo>
                          <a:pt x="166" y="17"/>
                        </a:lnTo>
                        <a:lnTo>
                          <a:pt x="151" y="25"/>
                        </a:lnTo>
                        <a:lnTo>
                          <a:pt x="137" y="32"/>
                        </a:lnTo>
                        <a:lnTo>
                          <a:pt x="122" y="40"/>
                        </a:lnTo>
                        <a:lnTo>
                          <a:pt x="108" y="50"/>
                        </a:lnTo>
                        <a:lnTo>
                          <a:pt x="95" y="60"/>
                        </a:lnTo>
                        <a:lnTo>
                          <a:pt x="83" y="71"/>
                        </a:lnTo>
                        <a:lnTo>
                          <a:pt x="71" y="83"/>
                        </a:lnTo>
                        <a:lnTo>
                          <a:pt x="60" y="95"/>
                        </a:lnTo>
                        <a:lnTo>
                          <a:pt x="50" y="108"/>
                        </a:lnTo>
                        <a:lnTo>
                          <a:pt x="41" y="122"/>
                        </a:lnTo>
                        <a:lnTo>
                          <a:pt x="32" y="136"/>
                        </a:lnTo>
                        <a:lnTo>
                          <a:pt x="25" y="151"/>
                        </a:lnTo>
                        <a:lnTo>
                          <a:pt x="19" y="166"/>
                        </a:lnTo>
                        <a:lnTo>
                          <a:pt x="13" y="182"/>
                        </a:lnTo>
                        <a:lnTo>
                          <a:pt x="8" y="198"/>
                        </a:lnTo>
                        <a:lnTo>
                          <a:pt x="4" y="214"/>
                        </a:lnTo>
                        <a:lnTo>
                          <a:pt x="2" y="230"/>
                        </a:lnTo>
                        <a:lnTo>
                          <a:pt x="0" y="247"/>
                        </a:lnTo>
                        <a:lnTo>
                          <a:pt x="0" y="264"/>
                        </a:lnTo>
                        <a:lnTo>
                          <a:pt x="0" y="280"/>
                        </a:lnTo>
                        <a:lnTo>
                          <a:pt x="2" y="297"/>
                        </a:lnTo>
                        <a:lnTo>
                          <a:pt x="4" y="312"/>
                        </a:lnTo>
                        <a:lnTo>
                          <a:pt x="8" y="329"/>
                        </a:lnTo>
                        <a:lnTo>
                          <a:pt x="13" y="345"/>
                        </a:lnTo>
                        <a:lnTo>
                          <a:pt x="19" y="360"/>
                        </a:lnTo>
                        <a:lnTo>
                          <a:pt x="25" y="376"/>
                        </a:lnTo>
                        <a:lnTo>
                          <a:pt x="32" y="391"/>
                        </a:lnTo>
                        <a:lnTo>
                          <a:pt x="41" y="405"/>
                        </a:lnTo>
                        <a:lnTo>
                          <a:pt x="50" y="418"/>
                        </a:lnTo>
                        <a:lnTo>
                          <a:pt x="60" y="431"/>
                        </a:lnTo>
                        <a:lnTo>
                          <a:pt x="71" y="445"/>
                        </a:lnTo>
                        <a:lnTo>
                          <a:pt x="83" y="455"/>
                        </a:lnTo>
                        <a:lnTo>
                          <a:pt x="95" y="467"/>
                        </a:lnTo>
                        <a:lnTo>
                          <a:pt x="108" y="477"/>
                        </a:lnTo>
                        <a:lnTo>
                          <a:pt x="122" y="486"/>
                        </a:lnTo>
                        <a:lnTo>
                          <a:pt x="137" y="494"/>
                        </a:lnTo>
                        <a:lnTo>
                          <a:pt x="151" y="502"/>
                        </a:lnTo>
                        <a:lnTo>
                          <a:pt x="166" y="509"/>
                        </a:lnTo>
                        <a:lnTo>
                          <a:pt x="182" y="515"/>
                        </a:lnTo>
                        <a:lnTo>
                          <a:pt x="198" y="519"/>
                        </a:lnTo>
                        <a:lnTo>
                          <a:pt x="214" y="523"/>
                        </a:lnTo>
                        <a:lnTo>
                          <a:pt x="230" y="525"/>
                        </a:lnTo>
                        <a:lnTo>
                          <a:pt x="247" y="527"/>
                        </a:lnTo>
                        <a:lnTo>
                          <a:pt x="264" y="528"/>
                        </a:lnTo>
                        <a:lnTo>
                          <a:pt x="280" y="527"/>
                        </a:lnTo>
                        <a:lnTo>
                          <a:pt x="296" y="525"/>
                        </a:lnTo>
                        <a:lnTo>
                          <a:pt x="313" y="523"/>
                        </a:lnTo>
                        <a:lnTo>
                          <a:pt x="329" y="519"/>
                        </a:lnTo>
                        <a:lnTo>
                          <a:pt x="345" y="515"/>
                        </a:lnTo>
                        <a:lnTo>
                          <a:pt x="360" y="509"/>
                        </a:lnTo>
                        <a:lnTo>
                          <a:pt x="376" y="502"/>
                        </a:lnTo>
                        <a:lnTo>
                          <a:pt x="390" y="494"/>
                        </a:lnTo>
                        <a:lnTo>
                          <a:pt x="404" y="486"/>
                        </a:lnTo>
                        <a:lnTo>
                          <a:pt x="418" y="477"/>
                        </a:lnTo>
                        <a:lnTo>
                          <a:pt x="432" y="467"/>
                        </a:lnTo>
                        <a:lnTo>
                          <a:pt x="443" y="455"/>
                        </a:lnTo>
                        <a:lnTo>
                          <a:pt x="455" y="445"/>
                        </a:lnTo>
                        <a:lnTo>
                          <a:pt x="466" y="431"/>
                        </a:lnTo>
                        <a:lnTo>
                          <a:pt x="477" y="418"/>
                        </a:lnTo>
                        <a:lnTo>
                          <a:pt x="486" y="405"/>
                        </a:lnTo>
                        <a:lnTo>
                          <a:pt x="495" y="391"/>
                        </a:lnTo>
                        <a:lnTo>
                          <a:pt x="502" y="376"/>
                        </a:lnTo>
                        <a:lnTo>
                          <a:pt x="509" y="360"/>
                        </a:lnTo>
                        <a:lnTo>
                          <a:pt x="515" y="345"/>
                        </a:lnTo>
                        <a:lnTo>
                          <a:pt x="518" y="329"/>
                        </a:lnTo>
                        <a:lnTo>
                          <a:pt x="522" y="312"/>
                        </a:lnTo>
                        <a:lnTo>
                          <a:pt x="525" y="297"/>
                        </a:lnTo>
                        <a:lnTo>
                          <a:pt x="527" y="280"/>
                        </a:lnTo>
                        <a:lnTo>
                          <a:pt x="527" y="26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6" name="直接连接符 337295">
                    <a:extLst>
                      <a:ext uri="{FF2B5EF4-FFF2-40B4-BE49-F238E27FC236}">
                        <a16:creationId xmlns:a16="http://schemas.microsoft.com/office/drawing/2014/main" id="{20A690B4-4035-76EA-E183-AB134DE305FB}"/>
                      </a:ext>
                    </a:extLst>
                  </p:cNvPr>
                  <p:cNvSpPr>
                    <a:spLocks noChangeAspect="1"/>
                  </p:cNvSpPr>
                  <p:nvPr/>
                </p:nvSpPr>
                <p:spPr>
                  <a:xfrm flipV="1">
                    <a:off x="2947" y="3722"/>
                    <a:ext cx="1" cy="27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7" name="直接连接符 337296">
                    <a:extLst>
                      <a:ext uri="{FF2B5EF4-FFF2-40B4-BE49-F238E27FC236}">
                        <a16:creationId xmlns:a16="http://schemas.microsoft.com/office/drawing/2014/main" id="{97FA91FF-E49B-2ED2-2C9C-F1935CCF7575}"/>
                      </a:ext>
                    </a:extLst>
                  </p:cNvPr>
                  <p:cNvSpPr>
                    <a:spLocks noChangeAspect="1"/>
                  </p:cNvSpPr>
                  <p:nvPr/>
                </p:nvSpPr>
                <p:spPr>
                  <a:xfrm flipV="1">
                    <a:off x="2947" y="3631"/>
                    <a:ext cx="1" cy="4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8" name="直接连接符 337297">
                    <a:extLst>
                      <a:ext uri="{FF2B5EF4-FFF2-40B4-BE49-F238E27FC236}">
                        <a16:creationId xmlns:a16="http://schemas.microsoft.com/office/drawing/2014/main" id="{0081FC44-88BB-34E5-4294-96D48BF61CBF}"/>
                      </a:ext>
                    </a:extLst>
                  </p:cNvPr>
                  <p:cNvSpPr>
                    <a:spLocks noChangeAspect="1"/>
                  </p:cNvSpPr>
                  <p:nvPr/>
                </p:nvSpPr>
                <p:spPr>
                  <a:xfrm flipV="1">
                    <a:off x="2947" y="3307"/>
                    <a:ext cx="1" cy="277"/>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9" name="直接连接符 337298">
                    <a:extLst>
                      <a:ext uri="{FF2B5EF4-FFF2-40B4-BE49-F238E27FC236}">
                        <a16:creationId xmlns:a16="http://schemas.microsoft.com/office/drawing/2014/main" id="{BA0C174F-3F09-8502-5ED7-5547E634D943}"/>
                      </a:ext>
                    </a:extLst>
                  </p:cNvPr>
                  <p:cNvSpPr>
                    <a:spLocks noChangeAspect="1"/>
                  </p:cNvSpPr>
                  <p:nvPr/>
                </p:nvSpPr>
                <p:spPr>
                  <a:xfrm flipV="1">
                    <a:off x="2947" y="3215"/>
                    <a:ext cx="1" cy="4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0" name="直接连接符 337299">
                    <a:extLst>
                      <a:ext uri="{FF2B5EF4-FFF2-40B4-BE49-F238E27FC236}">
                        <a16:creationId xmlns:a16="http://schemas.microsoft.com/office/drawing/2014/main" id="{D497C50B-A9CE-9B8A-A3A7-A1E4C3378AEC}"/>
                      </a:ext>
                    </a:extLst>
                  </p:cNvPr>
                  <p:cNvSpPr>
                    <a:spLocks noChangeAspect="1"/>
                  </p:cNvSpPr>
                  <p:nvPr/>
                </p:nvSpPr>
                <p:spPr>
                  <a:xfrm flipV="1">
                    <a:off x="2947" y="2892"/>
                    <a:ext cx="1" cy="27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1" name="直接连接符 337300">
                    <a:extLst>
                      <a:ext uri="{FF2B5EF4-FFF2-40B4-BE49-F238E27FC236}">
                        <a16:creationId xmlns:a16="http://schemas.microsoft.com/office/drawing/2014/main" id="{B2C714CF-8A5D-483D-82DB-5E72A619D51B}"/>
                      </a:ext>
                    </a:extLst>
                  </p:cNvPr>
                  <p:cNvSpPr>
                    <a:spLocks noChangeAspect="1"/>
                  </p:cNvSpPr>
                  <p:nvPr/>
                </p:nvSpPr>
                <p:spPr>
                  <a:xfrm flipV="1">
                    <a:off x="2947" y="2801"/>
                    <a:ext cx="1" cy="4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2" name="直接连接符 337301">
                    <a:extLst>
                      <a:ext uri="{FF2B5EF4-FFF2-40B4-BE49-F238E27FC236}">
                        <a16:creationId xmlns:a16="http://schemas.microsoft.com/office/drawing/2014/main" id="{76D9DF46-3AED-5F44-6538-DE378EB2333A}"/>
                      </a:ext>
                    </a:extLst>
                  </p:cNvPr>
                  <p:cNvSpPr>
                    <a:spLocks noChangeAspect="1"/>
                  </p:cNvSpPr>
                  <p:nvPr/>
                </p:nvSpPr>
                <p:spPr>
                  <a:xfrm flipV="1">
                    <a:off x="2947" y="2478"/>
                    <a:ext cx="1" cy="27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3" name="直接连接符 337302">
                    <a:extLst>
                      <a:ext uri="{FF2B5EF4-FFF2-40B4-BE49-F238E27FC236}">
                        <a16:creationId xmlns:a16="http://schemas.microsoft.com/office/drawing/2014/main" id="{3990E6A7-BC6E-B96B-FD63-07299B94C0F3}"/>
                      </a:ext>
                    </a:extLst>
                  </p:cNvPr>
                  <p:cNvSpPr>
                    <a:spLocks noChangeAspect="1"/>
                  </p:cNvSpPr>
                  <p:nvPr/>
                </p:nvSpPr>
                <p:spPr>
                  <a:xfrm flipV="1">
                    <a:off x="2947" y="2386"/>
                    <a:ext cx="1" cy="4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4" name="直接连接符 337303">
                    <a:extLst>
                      <a:ext uri="{FF2B5EF4-FFF2-40B4-BE49-F238E27FC236}">
                        <a16:creationId xmlns:a16="http://schemas.microsoft.com/office/drawing/2014/main" id="{ECCA53AF-56D7-F865-7B64-2A961FB7BCE4}"/>
                      </a:ext>
                    </a:extLst>
                  </p:cNvPr>
                  <p:cNvSpPr>
                    <a:spLocks noChangeAspect="1"/>
                  </p:cNvSpPr>
                  <p:nvPr/>
                </p:nvSpPr>
                <p:spPr>
                  <a:xfrm flipV="1">
                    <a:off x="2947" y="2160"/>
                    <a:ext cx="1" cy="18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5" name="直接连接符 337304">
                    <a:extLst>
                      <a:ext uri="{FF2B5EF4-FFF2-40B4-BE49-F238E27FC236}">
                        <a16:creationId xmlns:a16="http://schemas.microsoft.com/office/drawing/2014/main" id="{EAB250C9-338C-0735-FA86-F56A00EE6B00}"/>
                      </a:ext>
                    </a:extLst>
                  </p:cNvPr>
                  <p:cNvSpPr>
                    <a:spLocks noChangeAspect="1"/>
                  </p:cNvSpPr>
                  <p:nvPr/>
                </p:nvSpPr>
                <p:spPr>
                  <a:xfrm>
                    <a:off x="1872" y="3037"/>
                    <a:ext cx="159"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6" name="直接连接符 337305">
                    <a:extLst>
                      <a:ext uri="{FF2B5EF4-FFF2-40B4-BE49-F238E27FC236}">
                        <a16:creationId xmlns:a16="http://schemas.microsoft.com/office/drawing/2014/main" id="{1688F0FD-7DD8-7FA7-7393-C23FD7A8BA21}"/>
                      </a:ext>
                    </a:extLst>
                  </p:cNvPr>
                  <p:cNvSpPr>
                    <a:spLocks noChangeAspect="1"/>
                  </p:cNvSpPr>
                  <p:nvPr/>
                </p:nvSpPr>
                <p:spPr>
                  <a:xfrm>
                    <a:off x="2088" y="3037"/>
                    <a:ext cx="5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7" name="直接连接符 337306">
                    <a:extLst>
                      <a:ext uri="{FF2B5EF4-FFF2-40B4-BE49-F238E27FC236}">
                        <a16:creationId xmlns:a16="http://schemas.microsoft.com/office/drawing/2014/main" id="{E7D42E77-4282-F9DE-B196-D0D53BCB412C}"/>
                      </a:ext>
                    </a:extLst>
                  </p:cNvPr>
                  <p:cNvSpPr>
                    <a:spLocks noChangeAspect="1"/>
                  </p:cNvSpPr>
                  <p:nvPr/>
                </p:nvSpPr>
                <p:spPr>
                  <a:xfrm>
                    <a:off x="2203" y="3037"/>
                    <a:ext cx="345"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8" name="直接连接符 337307">
                    <a:extLst>
                      <a:ext uri="{FF2B5EF4-FFF2-40B4-BE49-F238E27FC236}">
                        <a16:creationId xmlns:a16="http://schemas.microsoft.com/office/drawing/2014/main" id="{A087949C-E2B4-BFCE-3CFA-21DC5BCCA6F6}"/>
                      </a:ext>
                    </a:extLst>
                  </p:cNvPr>
                  <p:cNvSpPr>
                    <a:spLocks noChangeAspect="1"/>
                  </p:cNvSpPr>
                  <p:nvPr/>
                </p:nvSpPr>
                <p:spPr>
                  <a:xfrm>
                    <a:off x="2606" y="3037"/>
                    <a:ext cx="57"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9" name="直接连接符 337308">
                    <a:extLst>
                      <a:ext uri="{FF2B5EF4-FFF2-40B4-BE49-F238E27FC236}">
                        <a16:creationId xmlns:a16="http://schemas.microsoft.com/office/drawing/2014/main" id="{A71DF9DA-68C5-B0D4-1A28-C35DC2C31874}"/>
                      </a:ext>
                    </a:extLst>
                  </p:cNvPr>
                  <p:cNvSpPr>
                    <a:spLocks noChangeAspect="1"/>
                  </p:cNvSpPr>
                  <p:nvPr/>
                </p:nvSpPr>
                <p:spPr>
                  <a:xfrm>
                    <a:off x="2722" y="3037"/>
                    <a:ext cx="34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0" name="直接连接符 337309">
                    <a:extLst>
                      <a:ext uri="{FF2B5EF4-FFF2-40B4-BE49-F238E27FC236}">
                        <a16:creationId xmlns:a16="http://schemas.microsoft.com/office/drawing/2014/main" id="{F1397C50-D0EB-C0E4-5630-50DEE6EFC7B5}"/>
                      </a:ext>
                    </a:extLst>
                  </p:cNvPr>
                  <p:cNvSpPr>
                    <a:spLocks noChangeAspect="1"/>
                  </p:cNvSpPr>
                  <p:nvPr/>
                </p:nvSpPr>
                <p:spPr>
                  <a:xfrm>
                    <a:off x="3124" y="3037"/>
                    <a:ext cx="57"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1" name="直接连接符 337310">
                    <a:extLst>
                      <a:ext uri="{FF2B5EF4-FFF2-40B4-BE49-F238E27FC236}">
                        <a16:creationId xmlns:a16="http://schemas.microsoft.com/office/drawing/2014/main" id="{7450520E-9C40-C4AA-DB7C-3163BC1ED0A2}"/>
                      </a:ext>
                    </a:extLst>
                  </p:cNvPr>
                  <p:cNvSpPr>
                    <a:spLocks noChangeAspect="1"/>
                  </p:cNvSpPr>
                  <p:nvPr/>
                </p:nvSpPr>
                <p:spPr>
                  <a:xfrm>
                    <a:off x="3238" y="3037"/>
                    <a:ext cx="346"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2" name="直接连接符 337311">
                    <a:extLst>
                      <a:ext uri="{FF2B5EF4-FFF2-40B4-BE49-F238E27FC236}">
                        <a16:creationId xmlns:a16="http://schemas.microsoft.com/office/drawing/2014/main" id="{1A38EBEE-0368-5F9A-560D-E4A0B8F7672B}"/>
                      </a:ext>
                    </a:extLst>
                  </p:cNvPr>
                  <p:cNvSpPr>
                    <a:spLocks noChangeAspect="1"/>
                  </p:cNvSpPr>
                  <p:nvPr/>
                </p:nvSpPr>
                <p:spPr>
                  <a:xfrm>
                    <a:off x="3642" y="3037"/>
                    <a:ext cx="57"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3" name="直接连接符 337312">
                    <a:extLst>
                      <a:ext uri="{FF2B5EF4-FFF2-40B4-BE49-F238E27FC236}">
                        <a16:creationId xmlns:a16="http://schemas.microsoft.com/office/drawing/2014/main" id="{E2ED67F9-46E6-D49B-D256-7E1F0BF21C59}"/>
                      </a:ext>
                    </a:extLst>
                  </p:cNvPr>
                  <p:cNvSpPr>
                    <a:spLocks noChangeAspect="1"/>
                  </p:cNvSpPr>
                  <p:nvPr/>
                </p:nvSpPr>
                <p:spPr>
                  <a:xfrm>
                    <a:off x="3652" y="3044"/>
                    <a:ext cx="215"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4" name="任意多边形 337313">
                    <a:extLst>
                      <a:ext uri="{FF2B5EF4-FFF2-40B4-BE49-F238E27FC236}">
                        <a16:creationId xmlns:a16="http://schemas.microsoft.com/office/drawing/2014/main" id="{986A8FFC-802D-F901-C9B8-57A58AE193CE}"/>
                      </a:ext>
                    </a:extLst>
                  </p:cNvPr>
                  <p:cNvSpPr>
                    <a:spLocks noChangeAspect="1"/>
                  </p:cNvSpPr>
                  <p:nvPr/>
                </p:nvSpPr>
                <p:spPr>
                  <a:xfrm>
                    <a:off x="1936" y="2669"/>
                    <a:ext cx="36" cy="36"/>
                  </a:xfrm>
                  <a:custGeom>
                    <a:avLst/>
                    <a:gdLst/>
                    <a:ahLst/>
                    <a:cxnLst/>
                    <a:rect l="0" t="0" r="0" b="0"/>
                    <a:pathLst>
                      <a:path w="151" h="151">
                        <a:moveTo>
                          <a:pt x="151" y="0"/>
                        </a:moveTo>
                        <a:lnTo>
                          <a:pt x="138" y="0"/>
                        </a:lnTo>
                        <a:lnTo>
                          <a:pt x="126" y="2"/>
                        </a:lnTo>
                        <a:lnTo>
                          <a:pt x="113" y="5"/>
                        </a:lnTo>
                        <a:lnTo>
                          <a:pt x="101" y="8"/>
                        </a:lnTo>
                        <a:lnTo>
                          <a:pt x="91" y="13"/>
                        </a:lnTo>
                        <a:lnTo>
                          <a:pt x="79" y="18"/>
                        </a:lnTo>
                        <a:lnTo>
                          <a:pt x="68" y="25"/>
                        </a:lnTo>
                        <a:lnTo>
                          <a:pt x="59" y="32"/>
                        </a:lnTo>
                        <a:lnTo>
                          <a:pt x="49" y="40"/>
                        </a:lnTo>
                        <a:lnTo>
                          <a:pt x="40" y="49"/>
                        </a:lnTo>
                        <a:lnTo>
                          <a:pt x="32" y="58"/>
                        </a:lnTo>
                        <a:lnTo>
                          <a:pt x="25" y="68"/>
                        </a:lnTo>
                        <a:lnTo>
                          <a:pt x="18" y="79"/>
                        </a:lnTo>
                        <a:lnTo>
                          <a:pt x="13" y="90"/>
                        </a:lnTo>
                        <a:lnTo>
                          <a:pt x="9" y="102"/>
                        </a:lnTo>
                        <a:lnTo>
                          <a:pt x="5" y="114"/>
                        </a:lnTo>
                        <a:lnTo>
                          <a:pt x="3" y="126"/>
                        </a:lnTo>
                        <a:lnTo>
                          <a:pt x="0" y="138"/>
                        </a:lnTo>
                        <a:lnTo>
                          <a:pt x="0"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5" name="任意多边形 337314">
                    <a:extLst>
                      <a:ext uri="{FF2B5EF4-FFF2-40B4-BE49-F238E27FC236}">
                        <a16:creationId xmlns:a16="http://schemas.microsoft.com/office/drawing/2014/main" id="{7FC8B38C-AA1F-0F82-F3F3-746F6D9046E2}"/>
                      </a:ext>
                    </a:extLst>
                  </p:cNvPr>
                  <p:cNvSpPr>
                    <a:spLocks noChangeAspect="1"/>
                  </p:cNvSpPr>
                  <p:nvPr/>
                </p:nvSpPr>
                <p:spPr>
                  <a:xfrm>
                    <a:off x="1936" y="3369"/>
                    <a:ext cx="36" cy="37"/>
                  </a:xfrm>
                  <a:custGeom>
                    <a:avLst/>
                    <a:gdLst/>
                    <a:ahLst/>
                    <a:cxnLst/>
                    <a:rect l="0" t="0" r="0" b="0"/>
                    <a:pathLst>
                      <a:path w="151" h="150">
                        <a:moveTo>
                          <a:pt x="0" y="0"/>
                        </a:moveTo>
                        <a:lnTo>
                          <a:pt x="0" y="12"/>
                        </a:lnTo>
                        <a:lnTo>
                          <a:pt x="3" y="25"/>
                        </a:lnTo>
                        <a:lnTo>
                          <a:pt x="5" y="37"/>
                        </a:lnTo>
                        <a:lnTo>
                          <a:pt x="9" y="49"/>
                        </a:lnTo>
                        <a:lnTo>
                          <a:pt x="13" y="61"/>
                        </a:lnTo>
                        <a:lnTo>
                          <a:pt x="18" y="72"/>
                        </a:lnTo>
                        <a:lnTo>
                          <a:pt x="25" y="82"/>
                        </a:lnTo>
                        <a:lnTo>
                          <a:pt x="32" y="93"/>
                        </a:lnTo>
                        <a:lnTo>
                          <a:pt x="40" y="101"/>
                        </a:lnTo>
                        <a:lnTo>
                          <a:pt x="49" y="111"/>
                        </a:lnTo>
                        <a:lnTo>
                          <a:pt x="59" y="119"/>
                        </a:lnTo>
                        <a:lnTo>
                          <a:pt x="68" y="126"/>
                        </a:lnTo>
                        <a:lnTo>
                          <a:pt x="79" y="132"/>
                        </a:lnTo>
                        <a:lnTo>
                          <a:pt x="91" y="138"/>
                        </a:lnTo>
                        <a:lnTo>
                          <a:pt x="101" y="143"/>
                        </a:lnTo>
                        <a:lnTo>
                          <a:pt x="113" y="147"/>
                        </a:lnTo>
                        <a:lnTo>
                          <a:pt x="126" y="149"/>
                        </a:lnTo>
                        <a:lnTo>
                          <a:pt x="138" y="150"/>
                        </a:lnTo>
                        <a:lnTo>
                          <a:pt x="151" y="15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6" name="直接连接符 337315">
                    <a:extLst>
                      <a:ext uri="{FF2B5EF4-FFF2-40B4-BE49-F238E27FC236}">
                        <a16:creationId xmlns:a16="http://schemas.microsoft.com/office/drawing/2014/main" id="{BF2A67D9-AB13-E2A1-DD0C-4CA393554E74}"/>
                      </a:ext>
                    </a:extLst>
                  </p:cNvPr>
                  <p:cNvSpPr>
                    <a:spLocks noChangeAspect="1"/>
                  </p:cNvSpPr>
                  <p:nvPr/>
                </p:nvSpPr>
                <p:spPr>
                  <a:xfrm flipH="1">
                    <a:off x="2268" y="3665"/>
                    <a:ext cx="36" cy="35"/>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7" name="直接连接符 337316">
                    <a:extLst>
                      <a:ext uri="{FF2B5EF4-FFF2-40B4-BE49-F238E27FC236}">
                        <a16:creationId xmlns:a16="http://schemas.microsoft.com/office/drawing/2014/main" id="{9412A701-4358-9A75-E1A6-277DBEFE22B0}"/>
                      </a:ext>
                    </a:extLst>
                  </p:cNvPr>
                  <p:cNvSpPr>
                    <a:spLocks noChangeAspect="1"/>
                  </p:cNvSpPr>
                  <p:nvPr/>
                </p:nvSpPr>
                <p:spPr>
                  <a:xfrm>
                    <a:off x="2488" y="2889"/>
                    <a:ext cx="2" cy="16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8" name="直接连接符 337317">
                    <a:extLst>
                      <a:ext uri="{FF2B5EF4-FFF2-40B4-BE49-F238E27FC236}">
                        <a16:creationId xmlns:a16="http://schemas.microsoft.com/office/drawing/2014/main" id="{AF92D89C-CAEF-61A1-D328-FC5921F77871}"/>
                      </a:ext>
                    </a:extLst>
                  </p:cNvPr>
                  <p:cNvSpPr>
                    <a:spLocks noChangeAspect="1"/>
                  </p:cNvSpPr>
                  <p:nvPr/>
                </p:nvSpPr>
                <p:spPr>
                  <a:xfrm>
                    <a:off x="2488" y="3097"/>
                    <a:ext cx="2" cy="47"/>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9" name="直接连接符 337318">
                    <a:extLst>
                      <a:ext uri="{FF2B5EF4-FFF2-40B4-BE49-F238E27FC236}">
                        <a16:creationId xmlns:a16="http://schemas.microsoft.com/office/drawing/2014/main" id="{D06A637F-8C1A-77A9-6EA8-23FA9FD7BD9A}"/>
                      </a:ext>
                    </a:extLst>
                  </p:cNvPr>
                  <p:cNvSpPr>
                    <a:spLocks noChangeAspect="1"/>
                  </p:cNvSpPr>
                  <p:nvPr/>
                </p:nvSpPr>
                <p:spPr>
                  <a:xfrm>
                    <a:off x="2488" y="3191"/>
                    <a:ext cx="2" cy="27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0" name="直接连接符 337319">
                    <a:extLst>
                      <a:ext uri="{FF2B5EF4-FFF2-40B4-BE49-F238E27FC236}">
                        <a16:creationId xmlns:a16="http://schemas.microsoft.com/office/drawing/2014/main" id="{9C0EAA65-2A0C-17B3-39C2-D8E440FDDD37}"/>
                      </a:ext>
                    </a:extLst>
                  </p:cNvPr>
                  <p:cNvSpPr>
                    <a:spLocks noChangeAspect="1"/>
                  </p:cNvSpPr>
                  <p:nvPr/>
                </p:nvSpPr>
                <p:spPr>
                  <a:xfrm>
                    <a:off x="2488" y="3512"/>
                    <a:ext cx="2" cy="4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1" name="直接连接符 337320">
                    <a:extLst>
                      <a:ext uri="{FF2B5EF4-FFF2-40B4-BE49-F238E27FC236}">
                        <a16:creationId xmlns:a16="http://schemas.microsoft.com/office/drawing/2014/main" id="{0DC22DC7-B99A-4444-C215-8C5D10B716FD}"/>
                      </a:ext>
                    </a:extLst>
                  </p:cNvPr>
                  <p:cNvSpPr>
                    <a:spLocks noChangeAspect="1"/>
                  </p:cNvSpPr>
                  <p:nvPr/>
                </p:nvSpPr>
                <p:spPr>
                  <a:xfrm>
                    <a:off x="2488" y="3605"/>
                    <a:ext cx="2" cy="16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2" name="直接连接符 337321">
                    <a:extLst>
                      <a:ext uri="{FF2B5EF4-FFF2-40B4-BE49-F238E27FC236}">
                        <a16:creationId xmlns:a16="http://schemas.microsoft.com/office/drawing/2014/main" id="{B92A8DFD-CFEB-CFA2-38D3-356618A9FC03}"/>
                      </a:ext>
                    </a:extLst>
                  </p:cNvPr>
                  <p:cNvSpPr>
                    <a:spLocks noChangeAspect="1"/>
                  </p:cNvSpPr>
                  <p:nvPr/>
                </p:nvSpPr>
                <p:spPr>
                  <a:xfrm>
                    <a:off x="2672" y="3665"/>
                    <a:ext cx="36" cy="35"/>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3" name="直接连接符 337322">
                    <a:extLst>
                      <a:ext uri="{FF2B5EF4-FFF2-40B4-BE49-F238E27FC236}">
                        <a16:creationId xmlns:a16="http://schemas.microsoft.com/office/drawing/2014/main" id="{8FF7986C-6749-C4F0-AE45-8D9877913BF9}"/>
                      </a:ext>
                    </a:extLst>
                  </p:cNvPr>
                  <p:cNvSpPr>
                    <a:spLocks noChangeAspect="1"/>
                  </p:cNvSpPr>
                  <p:nvPr/>
                </p:nvSpPr>
                <p:spPr>
                  <a:xfrm>
                    <a:off x="3300" y="2927"/>
                    <a:ext cx="54"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4" name="直接连接符 337323">
                    <a:extLst>
                      <a:ext uri="{FF2B5EF4-FFF2-40B4-BE49-F238E27FC236}">
                        <a16:creationId xmlns:a16="http://schemas.microsoft.com/office/drawing/2014/main" id="{8031100C-08E9-CEB7-E76D-9931A963C629}"/>
                      </a:ext>
                    </a:extLst>
                  </p:cNvPr>
                  <p:cNvSpPr>
                    <a:spLocks noChangeAspect="1"/>
                  </p:cNvSpPr>
                  <p:nvPr/>
                </p:nvSpPr>
                <p:spPr>
                  <a:xfrm>
                    <a:off x="3300" y="3148"/>
                    <a:ext cx="54"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5" name="直接连接符 337324">
                    <a:extLst>
                      <a:ext uri="{FF2B5EF4-FFF2-40B4-BE49-F238E27FC236}">
                        <a16:creationId xmlns:a16="http://schemas.microsoft.com/office/drawing/2014/main" id="{71A59AE1-87CD-0903-CC00-CD2563AB6F53}"/>
                      </a:ext>
                    </a:extLst>
                  </p:cNvPr>
                  <p:cNvSpPr>
                    <a:spLocks noChangeAspect="1"/>
                  </p:cNvSpPr>
                  <p:nvPr/>
                </p:nvSpPr>
                <p:spPr>
                  <a:xfrm flipV="1">
                    <a:off x="3354" y="2856"/>
                    <a:ext cx="1" cy="35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6" name="任意多边形 337325">
                    <a:extLst>
                      <a:ext uri="{FF2B5EF4-FFF2-40B4-BE49-F238E27FC236}">
                        <a16:creationId xmlns:a16="http://schemas.microsoft.com/office/drawing/2014/main" id="{4D24B676-1A42-642F-AF90-D0C7C79027FA}"/>
                      </a:ext>
                    </a:extLst>
                  </p:cNvPr>
                  <p:cNvSpPr>
                    <a:spLocks noChangeAspect="1"/>
                  </p:cNvSpPr>
                  <p:nvPr/>
                </p:nvSpPr>
                <p:spPr>
                  <a:xfrm>
                    <a:off x="3354" y="2927"/>
                    <a:ext cx="109" cy="221"/>
                  </a:xfrm>
                  <a:custGeom>
                    <a:avLst/>
                    <a:gdLst/>
                    <a:ahLst/>
                    <a:cxnLst/>
                    <a:rect l="0" t="0" r="0" b="0"/>
                    <a:pathLst>
                      <a:path w="452" h="906">
                        <a:moveTo>
                          <a:pt x="0" y="906"/>
                        </a:moveTo>
                        <a:lnTo>
                          <a:pt x="21" y="906"/>
                        </a:lnTo>
                        <a:lnTo>
                          <a:pt x="44" y="903"/>
                        </a:lnTo>
                        <a:lnTo>
                          <a:pt x="64" y="901"/>
                        </a:lnTo>
                        <a:lnTo>
                          <a:pt x="85" y="897"/>
                        </a:lnTo>
                        <a:lnTo>
                          <a:pt x="107" y="893"/>
                        </a:lnTo>
                        <a:lnTo>
                          <a:pt x="127" y="888"/>
                        </a:lnTo>
                        <a:lnTo>
                          <a:pt x="148" y="881"/>
                        </a:lnTo>
                        <a:lnTo>
                          <a:pt x="169" y="874"/>
                        </a:lnTo>
                        <a:lnTo>
                          <a:pt x="188" y="865"/>
                        </a:lnTo>
                        <a:lnTo>
                          <a:pt x="208" y="856"/>
                        </a:lnTo>
                        <a:lnTo>
                          <a:pt x="226" y="845"/>
                        </a:lnTo>
                        <a:lnTo>
                          <a:pt x="245" y="834"/>
                        </a:lnTo>
                        <a:lnTo>
                          <a:pt x="262" y="823"/>
                        </a:lnTo>
                        <a:lnTo>
                          <a:pt x="279" y="809"/>
                        </a:lnTo>
                        <a:lnTo>
                          <a:pt x="296" y="795"/>
                        </a:lnTo>
                        <a:lnTo>
                          <a:pt x="312" y="781"/>
                        </a:lnTo>
                        <a:lnTo>
                          <a:pt x="327" y="765"/>
                        </a:lnTo>
                        <a:lnTo>
                          <a:pt x="342" y="750"/>
                        </a:lnTo>
                        <a:lnTo>
                          <a:pt x="355" y="733"/>
                        </a:lnTo>
                        <a:lnTo>
                          <a:pt x="368" y="715"/>
                        </a:lnTo>
                        <a:lnTo>
                          <a:pt x="380" y="698"/>
                        </a:lnTo>
                        <a:lnTo>
                          <a:pt x="391" y="680"/>
                        </a:lnTo>
                        <a:lnTo>
                          <a:pt x="402" y="661"/>
                        </a:lnTo>
                        <a:lnTo>
                          <a:pt x="411" y="642"/>
                        </a:lnTo>
                        <a:lnTo>
                          <a:pt x="419" y="621"/>
                        </a:lnTo>
                        <a:lnTo>
                          <a:pt x="427" y="601"/>
                        </a:lnTo>
                        <a:lnTo>
                          <a:pt x="434" y="581"/>
                        </a:lnTo>
                        <a:lnTo>
                          <a:pt x="440" y="560"/>
                        </a:lnTo>
                        <a:lnTo>
                          <a:pt x="444" y="539"/>
                        </a:lnTo>
                        <a:lnTo>
                          <a:pt x="448" y="518"/>
                        </a:lnTo>
                        <a:lnTo>
                          <a:pt x="450" y="497"/>
                        </a:lnTo>
                        <a:lnTo>
                          <a:pt x="452" y="475"/>
                        </a:lnTo>
                        <a:lnTo>
                          <a:pt x="452" y="454"/>
                        </a:lnTo>
                        <a:lnTo>
                          <a:pt x="452" y="432"/>
                        </a:lnTo>
                        <a:lnTo>
                          <a:pt x="450" y="411"/>
                        </a:lnTo>
                        <a:lnTo>
                          <a:pt x="448" y="389"/>
                        </a:lnTo>
                        <a:lnTo>
                          <a:pt x="444" y="368"/>
                        </a:lnTo>
                        <a:lnTo>
                          <a:pt x="440" y="347"/>
                        </a:lnTo>
                        <a:lnTo>
                          <a:pt x="434" y="326"/>
                        </a:lnTo>
                        <a:lnTo>
                          <a:pt x="427" y="305"/>
                        </a:lnTo>
                        <a:lnTo>
                          <a:pt x="419" y="285"/>
                        </a:lnTo>
                        <a:lnTo>
                          <a:pt x="411" y="266"/>
                        </a:lnTo>
                        <a:lnTo>
                          <a:pt x="402" y="245"/>
                        </a:lnTo>
                        <a:lnTo>
                          <a:pt x="391" y="228"/>
                        </a:lnTo>
                        <a:lnTo>
                          <a:pt x="380" y="209"/>
                        </a:lnTo>
                        <a:lnTo>
                          <a:pt x="368" y="191"/>
                        </a:lnTo>
                        <a:lnTo>
                          <a:pt x="355" y="174"/>
                        </a:lnTo>
                        <a:lnTo>
                          <a:pt x="342" y="157"/>
                        </a:lnTo>
                        <a:lnTo>
                          <a:pt x="327" y="141"/>
                        </a:lnTo>
                        <a:lnTo>
                          <a:pt x="312" y="125"/>
                        </a:lnTo>
                        <a:lnTo>
                          <a:pt x="296" y="111"/>
                        </a:lnTo>
                        <a:lnTo>
                          <a:pt x="279" y="98"/>
                        </a:lnTo>
                        <a:lnTo>
                          <a:pt x="262" y="85"/>
                        </a:lnTo>
                        <a:lnTo>
                          <a:pt x="245" y="73"/>
                        </a:lnTo>
                        <a:lnTo>
                          <a:pt x="226" y="61"/>
                        </a:lnTo>
                        <a:lnTo>
                          <a:pt x="208" y="52"/>
                        </a:lnTo>
                        <a:lnTo>
                          <a:pt x="188" y="42"/>
                        </a:lnTo>
                        <a:lnTo>
                          <a:pt x="169" y="34"/>
                        </a:lnTo>
                        <a:lnTo>
                          <a:pt x="148" y="25"/>
                        </a:lnTo>
                        <a:lnTo>
                          <a:pt x="127" y="19"/>
                        </a:lnTo>
                        <a:lnTo>
                          <a:pt x="107" y="13"/>
                        </a:lnTo>
                        <a:lnTo>
                          <a:pt x="85" y="9"/>
                        </a:lnTo>
                        <a:lnTo>
                          <a:pt x="64" y="5"/>
                        </a:lnTo>
                        <a:lnTo>
                          <a:pt x="44" y="3"/>
                        </a:lnTo>
                        <a:lnTo>
                          <a:pt x="21" y="2"/>
                        </a:lnTo>
                        <a:lnTo>
                          <a:pt x="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7" name="任意多边形 337326">
                    <a:extLst>
                      <a:ext uri="{FF2B5EF4-FFF2-40B4-BE49-F238E27FC236}">
                        <a16:creationId xmlns:a16="http://schemas.microsoft.com/office/drawing/2014/main" id="{F43FE2CF-C3FC-7D5B-9556-65443C9AE5AE}"/>
                      </a:ext>
                    </a:extLst>
                  </p:cNvPr>
                  <p:cNvSpPr>
                    <a:spLocks noChangeAspect="1"/>
                  </p:cNvSpPr>
                  <p:nvPr/>
                </p:nvSpPr>
                <p:spPr>
                  <a:xfrm>
                    <a:off x="3615" y="3221"/>
                    <a:ext cx="12" cy="42"/>
                  </a:xfrm>
                  <a:custGeom>
                    <a:avLst/>
                    <a:gdLst/>
                    <a:ahLst/>
                    <a:cxnLst/>
                    <a:rect l="0" t="0" r="0" b="0"/>
                    <a:pathLst>
                      <a:path w="54" h="169">
                        <a:moveTo>
                          <a:pt x="0" y="169"/>
                        </a:moveTo>
                        <a:lnTo>
                          <a:pt x="17" y="123"/>
                        </a:lnTo>
                        <a:lnTo>
                          <a:pt x="31" y="76"/>
                        </a:lnTo>
                        <a:lnTo>
                          <a:pt x="45" y="29"/>
                        </a:lnTo>
                        <a:lnTo>
                          <a:pt x="54"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8" name="任意多边形 337327">
                    <a:extLst>
                      <a:ext uri="{FF2B5EF4-FFF2-40B4-BE49-F238E27FC236}">
                        <a16:creationId xmlns:a16="http://schemas.microsoft.com/office/drawing/2014/main" id="{D4E79285-B9C9-A4AF-56EF-1D59DA6C1590}"/>
                      </a:ext>
                    </a:extLst>
                  </p:cNvPr>
                  <p:cNvSpPr>
                    <a:spLocks noChangeAspect="1"/>
                  </p:cNvSpPr>
                  <p:nvPr/>
                </p:nvSpPr>
                <p:spPr>
                  <a:xfrm>
                    <a:off x="3630" y="3199"/>
                    <a:ext cx="3" cy="12"/>
                  </a:xfrm>
                  <a:custGeom>
                    <a:avLst/>
                    <a:gdLst/>
                    <a:ahLst/>
                    <a:cxnLst/>
                    <a:rect l="0" t="0" r="0" b="0"/>
                    <a:pathLst>
                      <a:path w="12" h="47">
                        <a:moveTo>
                          <a:pt x="0" y="47"/>
                        </a:moveTo>
                        <a:lnTo>
                          <a:pt x="6" y="27"/>
                        </a:lnTo>
                        <a:lnTo>
                          <a:pt x="12"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9" name="任意多边形 337328">
                    <a:extLst>
                      <a:ext uri="{FF2B5EF4-FFF2-40B4-BE49-F238E27FC236}">
                        <a16:creationId xmlns:a16="http://schemas.microsoft.com/office/drawing/2014/main" id="{293E13C6-8353-938B-ACAA-06AAE9E976D5}"/>
                      </a:ext>
                    </a:extLst>
                  </p:cNvPr>
                  <p:cNvSpPr>
                    <a:spLocks noChangeAspect="1"/>
                  </p:cNvSpPr>
                  <p:nvPr/>
                </p:nvSpPr>
                <p:spPr>
                  <a:xfrm>
                    <a:off x="3635" y="3119"/>
                    <a:ext cx="12" cy="69"/>
                  </a:xfrm>
                  <a:custGeom>
                    <a:avLst/>
                    <a:gdLst/>
                    <a:ahLst/>
                    <a:cxnLst/>
                    <a:rect l="0" t="0" r="0" b="0"/>
                    <a:pathLst>
                      <a:path w="43" h="279">
                        <a:moveTo>
                          <a:pt x="0" y="279"/>
                        </a:moveTo>
                        <a:lnTo>
                          <a:pt x="5" y="254"/>
                        </a:lnTo>
                        <a:lnTo>
                          <a:pt x="14" y="207"/>
                        </a:lnTo>
                        <a:lnTo>
                          <a:pt x="23" y="158"/>
                        </a:lnTo>
                        <a:lnTo>
                          <a:pt x="30" y="109"/>
                        </a:lnTo>
                        <a:lnTo>
                          <a:pt x="36" y="60"/>
                        </a:lnTo>
                        <a:lnTo>
                          <a:pt x="42" y="11"/>
                        </a:lnTo>
                        <a:lnTo>
                          <a:pt x="43"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0" name="任意多边形 337329">
                    <a:extLst>
                      <a:ext uri="{FF2B5EF4-FFF2-40B4-BE49-F238E27FC236}">
                        <a16:creationId xmlns:a16="http://schemas.microsoft.com/office/drawing/2014/main" id="{F4D4B243-73F9-68A0-2799-3E514CC36B81}"/>
                      </a:ext>
                    </a:extLst>
                  </p:cNvPr>
                  <p:cNvSpPr>
                    <a:spLocks noChangeAspect="1"/>
                  </p:cNvSpPr>
                  <p:nvPr/>
                </p:nvSpPr>
                <p:spPr>
                  <a:xfrm>
                    <a:off x="3647" y="3096"/>
                    <a:ext cx="1" cy="12"/>
                  </a:xfrm>
                  <a:custGeom>
                    <a:avLst/>
                    <a:gdLst/>
                    <a:ahLst/>
                    <a:cxnLst/>
                    <a:rect l="0" t="0" r="0" b="0"/>
                    <a:pathLst>
                      <a:path w="3" h="46">
                        <a:moveTo>
                          <a:pt x="0" y="46"/>
                        </a:moveTo>
                        <a:lnTo>
                          <a:pt x="3" y="8"/>
                        </a:lnTo>
                        <a:lnTo>
                          <a:pt x="3"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1" name="任意多边形 337330">
                    <a:extLst>
                      <a:ext uri="{FF2B5EF4-FFF2-40B4-BE49-F238E27FC236}">
                        <a16:creationId xmlns:a16="http://schemas.microsoft.com/office/drawing/2014/main" id="{FC3F722D-B4A9-9BBE-8491-F649FD67F064}"/>
                      </a:ext>
                    </a:extLst>
                  </p:cNvPr>
                  <p:cNvSpPr>
                    <a:spLocks noChangeAspect="1"/>
                  </p:cNvSpPr>
                  <p:nvPr/>
                </p:nvSpPr>
                <p:spPr>
                  <a:xfrm>
                    <a:off x="3647" y="3016"/>
                    <a:ext cx="2" cy="70"/>
                  </a:xfrm>
                  <a:custGeom>
                    <a:avLst/>
                    <a:gdLst/>
                    <a:ahLst/>
                    <a:cxnLst/>
                    <a:rect l="0" t="0" r="0" b="0"/>
                    <a:pathLst>
                      <a:path w="8" h="282">
                        <a:moveTo>
                          <a:pt x="7" y="282"/>
                        </a:moveTo>
                        <a:lnTo>
                          <a:pt x="8" y="239"/>
                        </a:lnTo>
                        <a:lnTo>
                          <a:pt x="8" y="190"/>
                        </a:lnTo>
                        <a:lnTo>
                          <a:pt x="8" y="140"/>
                        </a:lnTo>
                        <a:lnTo>
                          <a:pt x="6" y="92"/>
                        </a:lnTo>
                        <a:lnTo>
                          <a:pt x="4" y="43"/>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2" name="任意多边形 337331">
                    <a:extLst>
                      <a:ext uri="{FF2B5EF4-FFF2-40B4-BE49-F238E27FC236}">
                        <a16:creationId xmlns:a16="http://schemas.microsoft.com/office/drawing/2014/main" id="{34437BE0-7E07-4DB3-0717-E2FE39506559}"/>
                      </a:ext>
                    </a:extLst>
                  </p:cNvPr>
                  <p:cNvSpPr>
                    <a:spLocks noChangeAspect="1"/>
                  </p:cNvSpPr>
                  <p:nvPr/>
                </p:nvSpPr>
                <p:spPr>
                  <a:xfrm>
                    <a:off x="3644" y="2992"/>
                    <a:ext cx="2" cy="13"/>
                  </a:xfrm>
                  <a:custGeom>
                    <a:avLst/>
                    <a:gdLst/>
                    <a:ahLst/>
                    <a:cxnLst/>
                    <a:rect l="0" t="0" r="0" b="0"/>
                    <a:pathLst>
                      <a:path w="5" h="46">
                        <a:moveTo>
                          <a:pt x="5" y="46"/>
                        </a:moveTo>
                        <a:lnTo>
                          <a:pt x="4" y="39"/>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3" name="任意多边形 337332">
                    <a:extLst>
                      <a:ext uri="{FF2B5EF4-FFF2-40B4-BE49-F238E27FC236}">
                        <a16:creationId xmlns:a16="http://schemas.microsoft.com/office/drawing/2014/main" id="{BDE4CC40-93CA-12B4-D045-81637775E06F}"/>
                      </a:ext>
                    </a:extLst>
                  </p:cNvPr>
                  <p:cNvSpPr>
                    <a:spLocks noChangeAspect="1"/>
                  </p:cNvSpPr>
                  <p:nvPr/>
                </p:nvSpPr>
                <p:spPr>
                  <a:xfrm>
                    <a:off x="3628" y="2914"/>
                    <a:ext cx="15" cy="68"/>
                  </a:xfrm>
                  <a:custGeom>
                    <a:avLst/>
                    <a:gdLst/>
                    <a:ahLst/>
                    <a:cxnLst/>
                    <a:rect l="0" t="0" r="0" b="0"/>
                    <a:pathLst>
                      <a:path w="58" h="278">
                        <a:moveTo>
                          <a:pt x="58" y="278"/>
                        </a:moveTo>
                        <a:lnTo>
                          <a:pt x="55" y="266"/>
                        </a:lnTo>
                        <a:lnTo>
                          <a:pt x="48" y="217"/>
                        </a:lnTo>
                        <a:lnTo>
                          <a:pt x="39" y="168"/>
                        </a:lnTo>
                        <a:lnTo>
                          <a:pt x="29" y="121"/>
                        </a:lnTo>
                        <a:lnTo>
                          <a:pt x="18" y="73"/>
                        </a:lnTo>
                        <a:lnTo>
                          <a:pt x="6" y="24"/>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4" name="任意多边形 337333">
                    <a:extLst>
                      <a:ext uri="{FF2B5EF4-FFF2-40B4-BE49-F238E27FC236}">
                        <a16:creationId xmlns:a16="http://schemas.microsoft.com/office/drawing/2014/main" id="{2A4C9AD1-3D63-1355-A3DE-1CC4730F0308}"/>
                      </a:ext>
                    </a:extLst>
                  </p:cNvPr>
                  <p:cNvSpPr>
                    <a:spLocks noChangeAspect="1"/>
                  </p:cNvSpPr>
                  <p:nvPr/>
                </p:nvSpPr>
                <p:spPr>
                  <a:xfrm>
                    <a:off x="3622" y="2892"/>
                    <a:ext cx="4" cy="11"/>
                  </a:xfrm>
                  <a:custGeom>
                    <a:avLst/>
                    <a:gdLst/>
                    <a:ahLst/>
                    <a:cxnLst/>
                    <a:rect l="0" t="0" r="0" b="0"/>
                    <a:pathLst>
                      <a:path w="13" h="45">
                        <a:moveTo>
                          <a:pt x="13" y="45"/>
                        </a:moveTo>
                        <a:lnTo>
                          <a:pt x="6" y="20"/>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5" name="任意多边形 337334">
                    <a:extLst>
                      <a:ext uri="{FF2B5EF4-FFF2-40B4-BE49-F238E27FC236}">
                        <a16:creationId xmlns:a16="http://schemas.microsoft.com/office/drawing/2014/main" id="{3F27C602-1083-BA7C-741E-FBD7E85950D0}"/>
                      </a:ext>
                    </a:extLst>
                  </p:cNvPr>
                  <p:cNvSpPr>
                    <a:spLocks noChangeAspect="1"/>
                  </p:cNvSpPr>
                  <p:nvPr/>
                </p:nvSpPr>
                <p:spPr>
                  <a:xfrm>
                    <a:off x="3604" y="2839"/>
                    <a:ext cx="15" cy="42"/>
                  </a:xfrm>
                  <a:custGeom>
                    <a:avLst/>
                    <a:gdLst/>
                    <a:ahLst/>
                    <a:cxnLst/>
                    <a:rect l="0" t="0" r="0" b="0"/>
                    <a:pathLst>
                      <a:path w="62" h="166">
                        <a:moveTo>
                          <a:pt x="62" y="166"/>
                        </a:moveTo>
                        <a:lnTo>
                          <a:pt x="53" y="137"/>
                        </a:lnTo>
                        <a:lnTo>
                          <a:pt x="36" y="91"/>
                        </a:lnTo>
                        <a:lnTo>
                          <a:pt x="18" y="46"/>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6" name="任意多边形 337335">
                    <a:extLst>
                      <a:ext uri="{FF2B5EF4-FFF2-40B4-BE49-F238E27FC236}">
                        <a16:creationId xmlns:a16="http://schemas.microsoft.com/office/drawing/2014/main" id="{7EDC0E66-C843-67BA-C4F5-63A91F40B862}"/>
                      </a:ext>
                    </a:extLst>
                  </p:cNvPr>
                  <p:cNvSpPr>
                    <a:spLocks noChangeAspect="1"/>
                  </p:cNvSpPr>
                  <p:nvPr/>
                </p:nvSpPr>
                <p:spPr>
                  <a:xfrm>
                    <a:off x="3500" y="2889"/>
                    <a:ext cx="294" cy="296"/>
                  </a:xfrm>
                  <a:custGeom>
                    <a:avLst/>
                    <a:gdLst/>
                    <a:ahLst/>
                    <a:cxnLst/>
                    <a:rect l="0" t="0" r="0" b="0"/>
                    <a:pathLst>
                      <a:path w="1205" h="1207">
                        <a:moveTo>
                          <a:pt x="1205" y="604"/>
                        </a:moveTo>
                        <a:lnTo>
                          <a:pt x="1205" y="579"/>
                        </a:lnTo>
                        <a:lnTo>
                          <a:pt x="1204" y="554"/>
                        </a:lnTo>
                        <a:lnTo>
                          <a:pt x="1200" y="529"/>
                        </a:lnTo>
                        <a:lnTo>
                          <a:pt x="1196" y="504"/>
                        </a:lnTo>
                        <a:lnTo>
                          <a:pt x="1193" y="480"/>
                        </a:lnTo>
                        <a:lnTo>
                          <a:pt x="1187" y="455"/>
                        </a:lnTo>
                        <a:lnTo>
                          <a:pt x="1180" y="431"/>
                        </a:lnTo>
                        <a:lnTo>
                          <a:pt x="1173" y="407"/>
                        </a:lnTo>
                        <a:lnTo>
                          <a:pt x="1164" y="384"/>
                        </a:lnTo>
                        <a:lnTo>
                          <a:pt x="1155" y="361"/>
                        </a:lnTo>
                        <a:lnTo>
                          <a:pt x="1144" y="338"/>
                        </a:lnTo>
                        <a:lnTo>
                          <a:pt x="1132" y="316"/>
                        </a:lnTo>
                        <a:lnTo>
                          <a:pt x="1120" y="294"/>
                        </a:lnTo>
                        <a:lnTo>
                          <a:pt x="1107" y="273"/>
                        </a:lnTo>
                        <a:lnTo>
                          <a:pt x="1093" y="253"/>
                        </a:lnTo>
                        <a:lnTo>
                          <a:pt x="1079" y="232"/>
                        </a:lnTo>
                        <a:lnTo>
                          <a:pt x="1062" y="213"/>
                        </a:lnTo>
                        <a:lnTo>
                          <a:pt x="1045" y="194"/>
                        </a:lnTo>
                        <a:lnTo>
                          <a:pt x="1029" y="177"/>
                        </a:lnTo>
                        <a:lnTo>
                          <a:pt x="1011" y="160"/>
                        </a:lnTo>
                        <a:lnTo>
                          <a:pt x="992" y="143"/>
                        </a:lnTo>
                        <a:lnTo>
                          <a:pt x="973" y="128"/>
                        </a:lnTo>
                        <a:lnTo>
                          <a:pt x="953" y="112"/>
                        </a:lnTo>
                        <a:lnTo>
                          <a:pt x="932" y="98"/>
                        </a:lnTo>
                        <a:lnTo>
                          <a:pt x="911" y="85"/>
                        </a:lnTo>
                        <a:lnTo>
                          <a:pt x="889" y="73"/>
                        </a:lnTo>
                        <a:lnTo>
                          <a:pt x="867" y="61"/>
                        </a:lnTo>
                        <a:lnTo>
                          <a:pt x="844" y="50"/>
                        </a:lnTo>
                        <a:lnTo>
                          <a:pt x="822" y="41"/>
                        </a:lnTo>
                        <a:lnTo>
                          <a:pt x="798" y="33"/>
                        </a:lnTo>
                        <a:lnTo>
                          <a:pt x="774" y="25"/>
                        </a:lnTo>
                        <a:lnTo>
                          <a:pt x="750" y="18"/>
                        </a:lnTo>
                        <a:lnTo>
                          <a:pt x="726" y="12"/>
                        </a:lnTo>
                        <a:lnTo>
                          <a:pt x="702" y="9"/>
                        </a:lnTo>
                        <a:lnTo>
                          <a:pt x="677" y="5"/>
                        </a:lnTo>
                        <a:lnTo>
                          <a:pt x="653" y="2"/>
                        </a:lnTo>
                        <a:lnTo>
                          <a:pt x="628" y="0"/>
                        </a:lnTo>
                        <a:lnTo>
                          <a:pt x="603" y="0"/>
                        </a:lnTo>
                        <a:lnTo>
                          <a:pt x="578" y="0"/>
                        </a:lnTo>
                        <a:lnTo>
                          <a:pt x="553" y="2"/>
                        </a:lnTo>
                        <a:lnTo>
                          <a:pt x="528" y="5"/>
                        </a:lnTo>
                        <a:lnTo>
                          <a:pt x="503" y="9"/>
                        </a:lnTo>
                        <a:lnTo>
                          <a:pt x="479" y="12"/>
                        </a:lnTo>
                        <a:lnTo>
                          <a:pt x="454" y="18"/>
                        </a:lnTo>
                        <a:lnTo>
                          <a:pt x="430" y="25"/>
                        </a:lnTo>
                        <a:lnTo>
                          <a:pt x="407" y="33"/>
                        </a:lnTo>
                        <a:lnTo>
                          <a:pt x="384" y="41"/>
                        </a:lnTo>
                        <a:lnTo>
                          <a:pt x="360" y="50"/>
                        </a:lnTo>
                        <a:lnTo>
                          <a:pt x="338" y="61"/>
                        </a:lnTo>
                        <a:lnTo>
                          <a:pt x="316" y="73"/>
                        </a:lnTo>
                        <a:lnTo>
                          <a:pt x="294" y="85"/>
                        </a:lnTo>
                        <a:lnTo>
                          <a:pt x="273" y="98"/>
                        </a:lnTo>
                        <a:lnTo>
                          <a:pt x="252" y="112"/>
                        </a:lnTo>
                        <a:lnTo>
                          <a:pt x="233" y="128"/>
                        </a:lnTo>
                        <a:lnTo>
                          <a:pt x="213" y="143"/>
                        </a:lnTo>
                        <a:lnTo>
                          <a:pt x="195" y="160"/>
                        </a:lnTo>
                        <a:lnTo>
                          <a:pt x="176" y="177"/>
                        </a:lnTo>
                        <a:lnTo>
                          <a:pt x="159" y="194"/>
                        </a:lnTo>
                        <a:lnTo>
                          <a:pt x="142" y="213"/>
                        </a:lnTo>
                        <a:lnTo>
                          <a:pt x="127" y="232"/>
                        </a:lnTo>
                        <a:lnTo>
                          <a:pt x="112" y="253"/>
                        </a:lnTo>
                        <a:lnTo>
                          <a:pt x="98" y="273"/>
                        </a:lnTo>
                        <a:lnTo>
                          <a:pt x="84" y="294"/>
                        </a:lnTo>
                        <a:lnTo>
                          <a:pt x="72" y="316"/>
                        </a:lnTo>
                        <a:lnTo>
                          <a:pt x="62" y="338"/>
                        </a:lnTo>
                        <a:lnTo>
                          <a:pt x="51" y="361"/>
                        </a:lnTo>
                        <a:lnTo>
                          <a:pt x="41" y="384"/>
                        </a:lnTo>
                        <a:lnTo>
                          <a:pt x="32" y="407"/>
                        </a:lnTo>
                        <a:lnTo>
                          <a:pt x="25" y="431"/>
                        </a:lnTo>
                        <a:lnTo>
                          <a:pt x="19" y="455"/>
                        </a:lnTo>
                        <a:lnTo>
                          <a:pt x="13" y="480"/>
                        </a:lnTo>
                        <a:lnTo>
                          <a:pt x="8" y="504"/>
                        </a:lnTo>
                        <a:lnTo>
                          <a:pt x="4" y="529"/>
                        </a:lnTo>
                        <a:lnTo>
                          <a:pt x="2" y="554"/>
                        </a:lnTo>
                        <a:lnTo>
                          <a:pt x="0" y="579"/>
                        </a:lnTo>
                        <a:lnTo>
                          <a:pt x="0" y="604"/>
                        </a:lnTo>
                        <a:lnTo>
                          <a:pt x="0" y="629"/>
                        </a:lnTo>
                        <a:lnTo>
                          <a:pt x="2" y="654"/>
                        </a:lnTo>
                        <a:lnTo>
                          <a:pt x="4" y="677"/>
                        </a:lnTo>
                        <a:lnTo>
                          <a:pt x="8" y="702"/>
                        </a:lnTo>
                        <a:lnTo>
                          <a:pt x="13" y="727"/>
                        </a:lnTo>
                        <a:lnTo>
                          <a:pt x="19" y="751"/>
                        </a:lnTo>
                        <a:lnTo>
                          <a:pt x="25" y="775"/>
                        </a:lnTo>
                        <a:lnTo>
                          <a:pt x="32" y="799"/>
                        </a:lnTo>
                        <a:lnTo>
                          <a:pt x="41" y="823"/>
                        </a:lnTo>
                        <a:lnTo>
                          <a:pt x="51" y="845"/>
                        </a:lnTo>
                        <a:lnTo>
                          <a:pt x="62" y="868"/>
                        </a:lnTo>
                        <a:lnTo>
                          <a:pt x="72" y="890"/>
                        </a:lnTo>
                        <a:lnTo>
                          <a:pt x="84" y="912"/>
                        </a:lnTo>
                        <a:lnTo>
                          <a:pt x="98" y="933"/>
                        </a:lnTo>
                        <a:lnTo>
                          <a:pt x="112" y="953"/>
                        </a:lnTo>
                        <a:lnTo>
                          <a:pt x="127" y="974"/>
                        </a:lnTo>
                        <a:lnTo>
                          <a:pt x="142" y="993"/>
                        </a:lnTo>
                        <a:lnTo>
                          <a:pt x="159" y="1012"/>
                        </a:lnTo>
                        <a:lnTo>
                          <a:pt x="176" y="1030"/>
                        </a:lnTo>
                        <a:lnTo>
                          <a:pt x="195" y="1047"/>
                        </a:lnTo>
                        <a:lnTo>
                          <a:pt x="213" y="1064"/>
                        </a:lnTo>
                        <a:lnTo>
                          <a:pt x="233" y="1080"/>
                        </a:lnTo>
                        <a:lnTo>
                          <a:pt x="252" y="1094"/>
                        </a:lnTo>
                        <a:lnTo>
                          <a:pt x="273" y="1108"/>
                        </a:lnTo>
                        <a:lnTo>
                          <a:pt x="294" y="1121"/>
                        </a:lnTo>
                        <a:lnTo>
                          <a:pt x="316" y="1134"/>
                        </a:lnTo>
                        <a:lnTo>
                          <a:pt x="338" y="1145"/>
                        </a:lnTo>
                        <a:lnTo>
                          <a:pt x="360" y="1156"/>
                        </a:lnTo>
                        <a:lnTo>
                          <a:pt x="384" y="1165"/>
                        </a:lnTo>
                        <a:lnTo>
                          <a:pt x="407" y="1174"/>
                        </a:lnTo>
                        <a:lnTo>
                          <a:pt x="430" y="1182"/>
                        </a:lnTo>
                        <a:lnTo>
                          <a:pt x="454" y="1188"/>
                        </a:lnTo>
                        <a:lnTo>
                          <a:pt x="479" y="1194"/>
                        </a:lnTo>
                        <a:lnTo>
                          <a:pt x="503" y="1199"/>
                        </a:lnTo>
                        <a:lnTo>
                          <a:pt x="528" y="1202"/>
                        </a:lnTo>
                        <a:lnTo>
                          <a:pt x="553" y="1205"/>
                        </a:lnTo>
                        <a:lnTo>
                          <a:pt x="578" y="1206"/>
                        </a:lnTo>
                        <a:lnTo>
                          <a:pt x="603" y="1207"/>
                        </a:lnTo>
                        <a:lnTo>
                          <a:pt x="628" y="1206"/>
                        </a:lnTo>
                        <a:lnTo>
                          <a:pt x="653" y="1205"/>
                        </a:lnTo>
                        <a:lnTo>
                          <a:pt x="677" y="1202"/>
                        </a:lnTo>
                        <a:lnTo>
                          <a:pt x="702" y="1199"/>
                        </a:lnTo>
                        <a:lnTo>
                          <a:pt x="726" y="1194"/>
                        </a:lnTo>
                        <a:lnTo>
                          <a:pt x="750" y="1188"/>
                        </a:lnTo>
                        <a:lnTo>
                          <a:pt x="774" y="1182"/>
                        </a:lnTo>
                        <a:lnTo>
                          <a:pt x="798" y="1174"/>
                        </a:lnTo>
                        <a:lnTo>
                          <a:pt x="822" y="1165"/>
                        </a:lnTo>
                        <a:lnTo>
                          <a:pt x="844" y="1156"/>
                        </a:lnTo>
                        <a:lnTo>
                          <a:pt x="867" y="1145"/>
                        </a:lnTo>
                        <a:lnTo>
                          <a:pt x="889" y="1134"/>
                        </a:lnTo>
                        <a:lnTo>
                          <a:pt x="911" y="1121"/>
                        </a:lnTo>
                        <a:lnTo>
                          <a:pt x="932" y="1108"/>
                        </a:lnTo>
                        <a:lnTo>
                          <a:pt x="953" y="1094"/>
                        </a:lnTo>
                        <a:lnTo>
                          <a:pt x="973" y="1080"/>
                        </a:lnTo>
                        <a:lnTo>
                          <a:pt x="992" y="1064"/>
                        </a:lnTo>
                        <a:lnTo>
                          <a:pt x="1011" y="1047"/>
                        </a:lnTo>
                        <a:lnTo>
                          <a:pt x="1029" y="1030"/>
                        </a:lnTo>
                        <a:lnTo>
                          <a:pt x="1045" y="1012"/>
                        </a:lnTo>
                        <a:lnTo>
                          <a:pt x="1062" y="993"/>
                        </a:lnTo>
                        <a:lnTo>
                          <a:pt x="1079" y="974"/>
                        </a:lnTo>
                        <a:lnTo>
                          <a:pt x="1093" y="953"/>
                        </a:lnTo>
                        <a:lnTo>
                          <a:pt x="1107" y="933"/>
                        </a:lnTo>
                        <a:lnTo>
                          <a:pt x="1120" y="912"/>
                        </a:lnTo>
                        <a:lnTo>
                          <a:pt x="1132" y="890"/>
                        </a:lnTo>
                        <a:lnTo>
                          <a:pt x="1144" y="868"/>
                        </a:lnTo>
                        <a:lnTo>
                          <a:pt x="1155" y="845"/>
                        </a:lnTo>
                        <a:lnTo>
                          <a:pt x="1164" y="823"/>
                        </a:lnTo>
                        <a:lnTo>
                          <a:pt x="1173" y="799"/>
                        </a:lnTo>
                        <a:lnTo>
                          <a:pt x="1180" y="775"/>
                        </a:lnTo>
                        <a:lnTo>
                          <a:pt x="1187" y="751"/>
                        </a:lnTo>
                        <a:lnTo>
                          <a:pt x="1193" y="727"/>
                        </a:lnTo>
                        <a:lnTo>
                          <a:pt x="1196" y="702"/>
                        </a:lnTo>
                        <a:lnTo>
                          <a:pt x="1200" y="677"/>
                        </a:lnTo>
                        <a:lnTo>
                          <a:pt x="1204" y="654"/>
                        </a:lnTo>
                        <a:lnTo>
                          <a:pt x="1205" y="629"/>
                        </a:lnTo>
                        <a:lnTo>
                          <a:pt x="1205" y="60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7" name="任意多边形 337336">
                    <a:extLst>
                      <a:ext uri="{FF2B5EF4-FFF2-40B4-BE49-F238E27FC236}">
                        <a16:creationId xmlns:a16="http://schemas.microsoft.com/office/drawing/2014/main" id="{EB156545-FBB9-2A19-1CC9-C601EC99E8CD}"/>
                      </a:ext>
                    </a:extLst>
                  </p:cNvPr>
                  <p:cNvSpPr>
                    <a:spLocks noChangeAspect="1"/>
                  </p:cNvSpPr>
                  <p:nvPr/>
                </p:nvSpPr>
                <p:spPr>
                  <a:xfrm>
                    <a:off x="2801" y="2188"/>
                    <a:ext cx="295" cy="296"/>
                  </a:xfrm>
                  <a:custGeom>
                    <a:avLst/>
                    <a:gdLst/>
                    <a:ahLst/>
                    <a:cxnLst/>
                    <a:rect l="0" t="0" r="0" b="0"/>
                    <a:pathLst>
                      <a:path w="1207" h="1207">
                        <a:moveTo>
                          <a:pt x="1207" y="603"/>
                        </a:moveTo>
                        <a:lnTo>
                          <a:pt x="1205" y="578"/>
                        </a:lnTo>
                        <a:lnTo>
                          <a:pt x="1204" y="553"/>
                        </a:lnTo>
                        <a:lnTo>
                          <a:pt x="1202" y="528"/>
                        </a:lnTo>
                        <a:lnTo>
                          <a:pt x="1198" y="505"/>
                        </a:lnTo>
                        <a:lnTo>
                          <a:pt x="1194" y="480"/>
                        </a:lnTo>
                        <a:lnTo>
                          <a:pt x="1188" y="456"/>
                        </a:lnTo>
                        <a:lnTo>
                          <a:pt x="1182" y="431"/>
                        </a:lnTo>
                        <a:lnTo>
                          <a:pt x="1173" y="407"/>
                        </a:lnTo>
                        <a:lnTo>
                          <a:pt x="1165" y="385"/>
                        </a:lnTo>
                        <a:lnTo>
                          <a:pt x="1155" y="361"/>
                        </a:lnTo>
                        <a:lnTo>
                          <a:pt x="1145" y="338"/>
                        </a:lnTo>
                        <a:lnTo>
                          <a:pt x="1134" y="317"/>
                        </a:lnTo>
                        <a:lnTo>
                          <a:pt x="1121" y="295"/>
                        </a:lnTo>
                        <a:lnTo>
                          <a:pt x="1108" y="274"/>
                        </a:lnTo>
                        <a:lnTo>
                          <a:pt x="1094" y="252"/>
                        </a:lnTo>
                        <a:lnTo>
                          <a:pt x="1079" y="233"/>
                        </a:lnTo>
                        <a:lnTo>
                          <a:pt x="1064" y="213"/>
                        </a:lnTo>
                        <a:lnTo>
                          <a:pt x="1047" y="195"/>
                        </a:lnTo>
                        <a:lnTo>
                          <a:pt x="1029" y="177"/>
                        </a:lnTo>
                        <a:lnTo>
                          <a:pt x="1012" y="160"/>
                        </a:lnTo>
                        <a:lnTo>
                          <a:pt x="994" y="143"/>
                        </a:lnTo>
                        <a:lnTo>
                          <a:pt x="973" y="128"/>
                        </a:lnTo>
                        <a:lnTo>
                          <a:pt x="954" y="112"/>
                        </a:lnTo>
                        <a:lnTo>
                          <a:pt x="933" y="99"/>
                        </a:lnTo>
                        <a:lnTo>
                          <a:pt x="912" y="85"/>
                        </a:lnTo>
                        <a:lnTo>
                          <a:pt x="890" y="73"/>
                        </a:lnTo>
                        <a:lnTo>
                          <a:pt x="869" y="62"/>
                        </a:lnTo>
                        <a:lnTo>
                          <a:pt x="846" y="51"/>
                        </a:lnTo>
                        <a:lnTo>
                          <a:pt x="822" y="42"/>
                        </a:lnTo>
                        <a:lnTo>
                          <a:pt x="800" y="32"/>
                        </a:lnTo>
                        <a:lnTo>
                          <a:pt x="776" y="25"/>
                        </a:lnTo>
                        <a:lnTo>
                          <a:pt x="751" y="19"/>
                        </a:lnTo>
                        <a:lnTo>
                          <a:pt x="727" y="13"/>
                        </a:lnTo>
                        <a:lnTo>
                          <a:pt x="703" y="9"/>
                        </a:lnTo>
                        <a:lnTo>
                          <a:pt x="678" y="5"/>
                        </a:lnTo>
                        <a:lnTo>
                          <a:pt x="654" y="3"/>
                        </a:lnTo>
                        <a:lnTo>
                          <a:pt x="629" y="0"/>
                        </a:lnTo>
                        <a:lnTo>
                          <a:pt x="604" y="0"/>
                        </a:lnTo>
                        <a:lnTo>
                          <a:pt x="579" y="0"/>
                        </a:lnTo>
                        <a:lnTo>
                          <a:pt x="554" y="3"/>
                        </a:lnTo>
                        <a:lnTo>
                          <a:pt x="529" y="5"/>
                        </a:lnTo>
                        <a:lnTo>
                          <a:pt x="505" y="9"/>
                        </a:lnTo>
                        <a:lnTo>
                          <a:pt x="480" y="13"/>
                        </a:lnTo>
                        <a:lnTo>
                          <a:pt x="456" y="19"/>
                        </a:lnTo>
                        <a:lnTo>
                          <a:pt x="432" y="25"/>
                        </a:lnTo>
                        <a:lnTo>
                          <a:pt x="408" y="32"/>
                        </a:lnTo>
                        <a:lnTo>
                          <a:pt x="385" y="42"/>
                        </a:lnTo>
                        <a:lnTo>
                          <a:pt x="362" y="51"/>
                        </a:lnTo>
                        <a:lnTo>
                          <a:pt x="339" y="62"/>
                        </a:lnTo>
                        <a:lnTo>
                          <a:pt x="317" y="73"/>
                        </a:lnTo>
                        <a:lnTo>
                          <a:pt x="295" y="85"/>
                        </a:lnTo>
                        <a:lnTo>
                          <a:pt x="274" y="99"/>
                        </a:lnTo>
                        <a:lnTo>
                          <a:pt x="254" y="112"/>
                        </a:lnTo>
                        <a:lnTo>
                          <a:pt x="234" y="128"/>
                        </a:lnTo>
                        <a:lnTo>
                          <a:pt x="215" y="143"/>
                        </a:lnTo>
                        <a:lnTo>
                          <a:pt x="196" y="160"/>
                        </a:lnTo>
                        <a:lnTo>
                          <a:pt x="178" y="177"/>
                        </a:lnTo>
                        <a:lnTo>
                          <a:pt x="160" y="195"/>
                        </a:lnTo>
                        <a:lnTo>
                          <a:pt x="143" y="213"/>
                        </a:lnTo>
                        <a:lnTo>
                          <a:pt x="128" y="233"/>
                        </a:lnTo>
                        <a:lnTo>
                          <a:pt x="113" y="252"/>
                        </a:lnTo>
                        <a:lnTo>
                          <a:pt x="99" y="274"/>
                        </a:lnTo>
                        <a:lnTo>
                          <a:pt x="86" y="295"/>
                        </a:lnTo>
                        <a:lnTo>
                          <a:pt x="74" y="317"/>
                        </a:lnTo>
                        <a:lnTo>
                          <a:pt x="62" y="338"/>
                        </a:lnTo>
                        <a:lnTo>
                          <a:pt x="52" y="361"/>
                        </a:lnTo>
                        <a:lnTo>
                          <a:pt x="42" y="385"/>
                        </a:lnTo>
                        <a:lnTo>
                          <a:pt x="34" y="407"/>
                        </a:lnTo>
                        <a:lnTo>
                          <a:pt x="27" y="431"/>
                        </a:lnTo>
                        <a:lnTo>
                          <a:pt x="19" y="456"/>
                        </a:lnTo>
                        <a:lnTo>
                          <a:pt x="14" y="480"/>
                        </a:lnTo>
                        <a:lnTo>
                          <a:pt x="9" y="505"/>
                        </a:lnTo>
                        <a:lnTo>
                          <a:pt x="5" y="528"/>
                        </a:lnTo>
                        <a:lnTo>
                          <a:pt x="3" y="553"/>
                        </a:lnTo>
                        <a:lnTo>
                          <a:pt x="2" y="578"/>
                        </a:lnTo>
                        <a:lnTo>
                          <a:pt x="0" y="603"/>
                        </a:lnTo>
                        <a:lnTo>
                          <a:pt x="2" y="628"/>
                        </a:lnTo>
                        <a:lnTo>
                          <a:pt x="3" y="653"/>
                        </a:lnTo>
                        <a:lnTo>
                          <a:pt x="5" y="678"/>
                        </a:lnTo>
                        <a:lnTo>
                          <a:pt x="9" y="703"/>
                        </a:lnTo>
                        <a:lnTo>
                          <a:pt x="14" y="727"/>
                        </a:lnTo>
                        <a:lnTo>
                          <a:pt x="19" y="752"/>
                        </a:lnTo>
                        <a:lnTo>
                          <a:pt x="27" y="776"/>
                        </a:lnTo>
                        <a:lnTo>
                          <a:pt x="34" y="800"/>
                        </a:lnTo>
                        <a:lnTo>
                          <a:pt x="42" y="822"/>
                        </a:lnTo>
                        <a:lnTo>
                          <a:pt x="52" y="846"/>
                        </a:lnTo>
                        <a:lnTo>
                          <a:pt x="62" y="869"/>
                        </a:lnTo>
                        <a:lnTo>
                          <a:pt x="74" y="890"/>
                        </a:lnTo>
                        <a:lnTo>
                          <a:pt x="86" y="913"/>
                        </a:lnTo>
                        <a:lnTo>
                          <a:pt x="99" y="933"/>
                        </a:lnTo>
                        <a:lnTo>
                          <a:pt x="113" y="954"/>
                        </a:lnTo>
                        <a:lnTo>
                          <a:pt x="128" y="975"/>
                        </a:lnTo>
                        <a:lnTo>
                          <a:pt x="143" y="994"/>
                        </a:lnTo>
                        <a:lnTo>
                          <a:pt x="160" y="1013"/>
                        </a:lnTo>
                        <a:lnTo>
                          <a:pt x="178" y="1031"/>
                        </a:lnTo>
                        <a:lnTo>
                          <a:pt x="196" y="1047"/>
                        </a:lnTo>
                        <a:lnTo>
                          <a:pt x="215" y="1064"/>
                        </a:lnTo>
                        <a:lnTo>
                          <a:pt x="234" y="1079"/>
                        </a:lnTo>
                        <a:lnTo>
                          <a:pt x="254" y="1095"/>
                        </a:lnTo>
                        <a:lnTo>
                          <a:pt x="274" y="1109"/>
                        </a:lnTo>
                        <a:lnTo>
                          <a:pt x="295" y="1122"/>
                        </a:lnTo>
                        <a:lnTo>
                          <a:pt x="317" y="1134"/>
                        </a:lnTo>
                        <a:lnTo>
                          <a:pt x="339" y="1146"/>
                        </a:lnTo>
                        <a:lnTo>
                          <a:pt x="362" y="1155"/>
                        </a:lnTo>
                        <a:lnTo>
                          <a:pt x="385" y="1165"/>
                        </a:lnTo>
                        <a:lnTo>
                          <a:pt x="408" y="1175"/>
                        </a:lnTo>
                        <a:lnTo>
                          <a:pt x="432" y="1182"/>
                        </a:lnTo>
                        <a:lnTo>
                          <a:pt x="456" y="1189"/>
                        </a:lnTo>
                        <a:lnTo>
                          <a:pt x="480" y="1194"/>
                        </a:lnTo>
                        <a:lnTo>
                          <a:pt x="505" y="1198"/>
                        </a:lnTo>
                        <a:lnTo>
                          <a:pt x="529" y="1202"/>
                        </a:lnTo>
                        <a:lnTo>
                          <a:pt x="554" y="1204"/>
                        </a:lnTo>
                        <a:lnTo>
                          <a:pt x="579" y="1207"/>
                        </a:lnTo>
                        <a:lnTo>
                          <a:pt x="604" y="1207"/>
                        </a:lnTo>
                        <a:lnTo>
                          <a:pt x="629" y="1207"/>
                        </a:lnTo>
                        <a:lnTo>
                          <a:pt x="654" y="1204"/>
                        </a:lnTo>
                        <a:lnTo>
                          <a:pt x="678" y="1202"/>
                        </a:lnTo>
                        <a:lnTo>
                          <a:pt x="703" y="1198"/>
                        </a:lnTo>
                        <a:lnTo>
                          <a:pt x="727" y="1194"/>
                        </a:lnTo>
                        <a:lnTo>
                          <a:pt x="751" y="1189"/>
                        </a:lnTo>
                        <a:lnTo>
                          <a:pt x="776" y="1182"/>
                        </a:lnTo>
                        <a:lnTo>
                          <a:pt x="800" y="1175"/>
                        </a:lnTo>
                        <a:lnTo>
                          <a:pt x="822" y="1165"/>
                        </a:lnTo>
                        <a:lnTo>
                          <a:pt x="846" y="1155"/>
                        </a:lnTo>
                        <a:lnTo>
                          <a:pt x="869" y="1146"/>
                        </a:lnTo>
                        <a:lnTo>
                          <a:pt x="890" y="1134"/>
                        </a:lnTo>
                        <a:lnTo>
                          <a:pt x="912" y="1122"/>
                        </a:lnTo>
                        <a:lnTo>
                          <a:pt x="933" y="1109"/>
                        </a:lnTo>
                        <a:lnTo>
                          <a:pt x="954" y="1095"/>
                        </a:lnTo>
                        <a:lnTo>
                          <a:pt x="973" y="1079"/>
                        </a:lnTo>
                        <a:lnTo>
                          <a:pt x="994" y="1064"/>
                        </a:lnTo>
                        <a:lnTo>
                          <a:pt x="1012" y="1047"/>
                        </a:lnTo>
                        <a:lnTo>
                          <a:pt x="1029" y="1031"/>
                        </a:lnTo>
                        <a:lnTo>
                          <a:pt x="1047" y="1013"/>
                        </a:lnTo>
                        <a:lnTo>
                          <a:pt x="1064" y="994"/>
                        </a:lnTo>
                        <a:lnTo>
                          <a:pt x="1079" y="975"/>
                        </a:lnTo>
                        <a:lnTo>
                          <a:pt x="1094" y="954"/>
                        </a:lnTo>
                        <a:lnTo>
                          <a:pt x="1108" y="933"/>
                        </a:lnTo>
                        <a:lnTo>
                          <a:pt x="1121" y="913"/>
                        </a:lnTo>
                        <a:lnTo>
                          <a:pt x="1134" y="890"/>
                        </a:lnTo>
                        <a:lnTo>
                          <a:pt x="1145" y="869"/>
                        </a:lnTo>
                        <a:lnTo>
                          <a:pt x="1155" y="846"/>
                        </a:lnTo>
                        <a:lnTo>
                          <a:pt x="1165" y="822"/>
                        </a:lnTo>
                        <a:lnTo>
                          <a:pt x="1173" y="800"/>
                        </a:lnTo>
                        <a:lnTo>
                          <a:pt x="1182" y="776"/>
                        </a:lnTo>
                        <a:lnTo>
                          <a:pt x="1188" y="752"/>
                        </a:lnTo>
                        <a:lnTo>
                          <a:pt x="1194" y="727"/>
                        </a:lnTo>
                        <a:lnTo>
                          <a:pt x="1198" y="703"/>
                        </a:lnTo>
                        <a:lnTo>
                          <a:pt x="1202" y="678"/>
                        </a:lnTo>
                        <a:lnTo>
                          <a:pt x="1204" y="653"/>
                        </a:lnTo>
                        <a:lnTo>
                          <a:pt x="1205" y="628"/>
                        </a:lnTo>
                        <a:lnTo>
                          <a:pt x="1207" y="603"/>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8" name="任意多边形 337337">
                    <a:extLst>
                      <a:ext uri="{FF2B5EF4-FFF2-40B4-BE49-F238E27FC236}">
                        <a16:creationId xmlns:a16="http://schemas.microsoft.com/office/drawing/2014/main" id="{B92AE10E-6BD0-24C8-4257-8FE4CBDDB02E}"/>
                      </a:ext>
                    </a:extLst>
                  </p:cNvPr>
                  <p:cNvSpPr>
                    <a:spLocks noChangeAspect="1"/>
                  </p:cNvSpPr>
                  <p:nvPr/>
                </p:nvSpPr>
                <p:spPr>
                  <a:xfrm>
                    <a:off x="2801" y="3590"/>
                    <a:ext cx="295" cy="294"/>
                  </a:xfrm>
                  <a:custGeom>
                    <a:avLst/>
                    <a:gdLst/>
                    <a:ahLst/>
                    <a:cxnLst/>
                    <a:rect l="0" t="0" r="0" b="0"/>
                    <a:pathLst>
                      <a:path w="1207" h="1207">
                        <a:moveTo>
                          <a:pt x="1207" y="604"/>
                        </a:moveTo>
                        <a:lnTo>
                          <a:pt x="1205" y="579"/>
                        </a:lnTo>
                        <a:lnTo>
                          <a:pt x="1204" y="554"/>
                        </a:lnTo>
                        <a:lnTo>
                          <a:pt x="1202" y="530"/>
                        </a:lnTo>
                        <a:lnTo>
                          <a:pt x="1198" y="505"/>
                        </a:lnTo>
                        <a:lnTo>
                          <a:pt x="1194" y="480"/>
                        </a:lnTo>
                        <a:lnTo>
                          <a:pt x="1188" y="456"/>
                        </a:lnTo>
                        <a:lnTo>
                          <a:pt x="1182" y="432"/>
                        </a:lnTo>
                        <a:lnTo>
                          <a:pt x="1173" y="409"/>
                        </a:lnTo>
                        <a:lnTo>
                          <a:pt x="1165" y="385"/>
                        </a:lnTo>
                        <a:lnTo>
                          <a:pt x="1155" y="362"/>
                        </a:lnTo>
                        <a:lnTo>
                          <a:pt x="1145" y="340"/>
                        </a:lnTo>
                        <a:lnTo>
                          <a:pt x="1134" y="317"/>
                        </a:lnTo>
                        <a:lnTo>
                          <a:pt x="1121" y="296"/>
                        </a:lnTo>
                        <a:lnTo>
                          <a:pt x="1108" y="274"/>
                        </a:lnTo>
                        <a:lnTo>
                          <a:pt x="1094" y="254"/>
                        </a:lnTo>
                        <a:lnTo>
                          <a:pt x="1079" y="234"/>
                        </a:lnTo>
                        <a:lnTo>
                          <a:pt x="1064" y="215"/>
                        </a:lnTo>
                        <a:lnTo>
                          <a:pt x="1047" y="196"/>
                        </a:lnTo>
                        <a:lnTo>
                          <a:pt x="1029" y="178"/>
                        </a:lnTo>
                        <a:lnTo>
                          <a:pt x="1012" y="160"/>
                        </a:lnTo>
                        <a:lnTo>
                          <a:pt x="994" y="143"/>
                        </a:lnTo>
                        <a:lnTo>
                          <a:pt x="973" y="128"/>
                        </a:lnTo>
                        <a:lnTo>
                          <a:pt x="954" y="114"/>
                        </a:lnTo>
                        <a:lnTo>
                          <a:pt x="933" y="99"/>
                        </a:lnTo>
                        <a:lnTo>
                          <a:pt x="912" y="86"/>
                        </a:lnTo>
                        <a:lnTo>
                          <a:pt x="890" y="73"/>
                        </a:lnTo>
                        <a:lnTo>
                          <a:pt x="869" y="62"/>
                        </a:lnTo>
                        <a:lnTo>
                          <a:pt x="846" y="52"/>
                        </a:lnTo>
                        <a:lnTo>
                          <a:pt x="822" y="42"/>
                        </a:lnTo>
                        <a:lnTo>
                          <a:pt x="800" y="34"/>
                        </a:lnTo>
                        <a:lnTo>
                          <a:pt x="776" y="25"/>
                        </a:lnTo>
                        <a:lnTo>
                          <a:pt x="751" y="20"/>
                        </a:lnTo>
                        <a:lnTo>
                          <a:pt x="727" y="14"/>
                        </a:lnTo>
                        <a:lnTo>
                          <a:pt x="703" y="9"/>
                        </a:lnTo>
                        <a:lnTo>
                          <a:pt x="678" y="5"/>
                        </a:lnTo>
                        <a:lnTo>
                          <a:pt x="654" y="3"/>
                        </a:lnTo>
                        <a:lnTo>
                          <a:pt x="629" y="2"/>
                        </a:lnTo>
                        <a:lnTo>
                          <a:pt x="604" y="0"/>
                        </a:lnTo>
                        <a:lnTo>
                          <a:pt x="579" y="2"/>
                        </a:lnTo>
                        <a:lnTo>
                          <a:pt x="554" y="3"/>
                        </a:lnTo>
                        <a:lnTo>
                          <a:pt x="529" y="5"/>
                        </a:lnTo>
                        <a:lnTo>
                          <a:pt x="505" y="9"/>
                        </a:lnTo>
                        <a:lnTo>
                          <a:pt x="480" y="14"/>
                        </a:lnTo>
                        <a:lnTo>
                          <a:pt x="456" y="20"/>
                        </a:lnTo>
                        <a:lnTo>
                          <a:pt x="432" y="25"/>
                        </a:lnTo>
                        <a:lnTo>
                          <a:pt x="408" y="34"/>
                        </a:lnTo>
                        <a:lnTo>
                          <a:pt x="385" y="42"/>
                        </a:lnTo>
                        <a:lnTo>
                          <a:pt x="362" y="52"/>
                        </a:lnTo>
                        <a:lnTo>
                          <a:pt x="339" y="62"/>
                        </a:lnTo>
                        <a:lnTo>
                          <a:pt x="317" y="73"/>
                        </a:lnTo>
                        <a:lnTo>
                          <a:pt x="295" y="86"/>
                        </a:lnTo>
                        <a:lnTo>
                          <a:pt x="274" y="99"/>
                        </a:lnTo>
                        <a:lnTo>
                          <a:pt x="254" y="114"/>
                        </a:lnTo>
                        <a:lnTo>
                          <a:pt x="234" y="128"/>
                        </a:lnTo>
                        <a:lnTo>
                          <a:pt x="215" y="143"/>
                        </a:lnTo>
                        <a:lnTo>
                          <a:pt x="196" y="160"/>
                        </a:lnTo>
                        <a:lnTo>
                          <a:pt x="178" y="178"/>
                        </a:lnTo>
                        <a:lnTo>
                          <a:pt x="160" y="196"/>
                        </a:lnTo>
                        <a:lnTo>
                          <a:pt x="143" y="215"/>
                        </a:lnTo>
                        <a:lnTo>
                          <a:pt x="128" y="234"/>
                        </a:lnTo>
                        <a:lnTo>
                          <a:pt x="113" y="254"/>
                        </a:lnTo>
                        <a:lnTo>
                          <a:pt x="99" y="274"/>
                        </a:lnTo>
                        <a:lnTo>
                          <a:pt x="86" y="296"/>
                        </a:lnTo>
                        <a:lnTo>
                          <a:pt x="74" y="317"/>
                        </a:lnTo>
                        <a:lnTo>
                          <a:pt x="62" y="340"/>
                        </a:lnTo>
                        <a:lnTo>
                          <a:pt x="52" y="362"/>
                        </a:lnTo>
                        <a:lnTo>
                          <a:pt x="42" y="385"/>
                        </a:lnTo>
                        <a:lnTo>
                          <a:pt x="34" y="409"/>
                        </a:lnTo>
                        <a:lnTo>
                          <a:pt x="27" y="432"/>
                        </a:lnTo>
                        <a:lnTo>
                          <a:pt x="19" y="456"/>
                        </a:lnTo>
                        <a:lnTo>
                          <a:pt x="14" y="480"/>
                        </a:lnTo>
                        <a:lnTo>
                          <a:pt x="9" y="505"/>
                        </a:lnTo>
                        <a:lnTo>
                          <a:pt x="5" y="530"/>
                        </a:lnTo>
                        <a:lnTo>
                          <a:pt x="3" y="554"/>
                        </a:lnTo>
                        <a:lnTo>
                          <a:pt x="2" y="579"/>
                        </a:lnTo>
                        <a:lnTo>
                          <a:pt x="0" y="604"/>
                        </a:lnTo>
                        <a:lnTo>
                          <a:pt x="2" y="629"/>
                        </a:lnTo>
                        <a:lnTo>
                          <a:pt x="3" y="654"/>
                        </a:lnTo>
                        <a:lnTo>
                          <a:pt x="5" y="679"/>
                        </a:lnTo>
                        <a:lnTo>
                          <a:pt x="9" y="704"/>
                        </a:lnTo>
                        <a:lnTo>
                          <a:pt x="14" y="727"/>
                        </a:lnTo>
                        <a:lnTo>
                          <a:pt x="19" y="752"/>
                        </a:lnTo>
                        <a:lnTo>
                          <a:pt x="27" y="776"/>
                        </a:lnTo>
                        <a:lnTo>
                          <a:pt x="34" y="800"/>
                        </a:lnTo>
                        <a:lnTo>
                          <a:pt x="42" y="824"/>
                        </a:lnTo>
                        <a:lnTo>
                          <a:pt x="52" y="846"/>
                        </a:lnTo>
                        <a:lnTo>
                          <a:pt x="62" y="869"/>
                        </a:lnTo>
                        <a:lnTo>
                          <a:pt x="74" y="892"/>
                        </a:lnTo>
                        <a:lnTo>
                          <a:pt x="86" y="913"/>
                        </a:lnTo>
                        <a:lnTo>
                          <a:pt x="99" y="934"/>
                        </a:lnTo>
                        <a:lnTo>
                          <a:pt x="113" y="955"/>
                        </a:lnTo>
                        <a:lnTo>
                          <a:pt x="128" y="975"/>
                        </a:lnTo>
                        <a:lnTo>
                          <a:pt x="143" y="994"/>
                        </a:lnTo>
                        <a:lnTo>
                          <a:pt x="160" y="1013"/>
                        </a:lnTo>
                        <a:lnTo>
                          <a:pt x="178" y="1031"/>
                        </a:lnTo>
                        <a:lnTo>
                          <a:pt x="196" y="1048"/>
                        </a:lnTo>
                        <a:lnTo>
                          <a:pt x="215" y="1064"/>
                        </a:lnTo>
                        <a:lnTo>
                          <a:pt x="234" y="1080"/>
                        </a:lnTo>
                        <a:lnTo>
                          <a:pt x="254" y="1095"/>
                        </a:lnTo>
                        <a:lnTo>
                          <a:pt x="274" y="1109"/>
                        </a:lnTo>
                        <a:lnTo>
                          <a:pt x="295" y="1122"/>
                        </a:lnTo>
                        <a:lnTo>
                          <a:pt x="317" y="1134"/>
                        </a:lnTo>
                        <a:lnTo>
                          <a:pt x="339" y="1146"/>
                        </a:lnTo>
                        <a:lnTo>
                          <a:pt x="362" y="1157"/>
                        </a:lnTo>
                        <a:lnTo>
                          <a:pt x="385" y="1166"/>
                        </a:lnTo>
                        <a:lnTo>
                          <a:pt x="408" y="1175"/>
                        </a:lnTo>
                        <a:lnTo>
                          <a:pt x="432" y="1182"/>
                        </a:lnTo>
                        <a:lnTo>
                          <a:pt x="456" y="1189"/>
                        </a:lnTo>
                        <a:lnTo>
                          <a:pt x="480" y="1195"/>
                        </a:lnTo>
                        <a:lnTo>
                          <a:pt x="505" y="1199"/>
                        </a:lnTo>
                        <a:lnTo>
                          <a:pt x="529" y="1203"/>
                        </a:lnTo>
                        <a:lnTo>
                          <a:pt x="554" y="1206"/>
                        </a:lnTo>
                        <a:lnTo>
                          <a:pt x="579" y="1207"/>
                        </a:lnTo>
                        <a:lnTo>
                          <a:pt x="604" y="1207"/>
                        </a:lnTo>
                        <a:lnTo>
                          <a:pt x="629" y="1207"/>
                        </a:lnTo>
                        <a:lnTo>
                          <a:pt x="654" y="1206"/>
                        </a:lnTo>
                        <a:lnTo>
                          <a:pt x="678" y="1203"/>
                        </a:lnTo>
                        <a:lnTo>
                          <a:pt x="703" y="1199"/>
                        </a:lnTo>
                        <a:lnTo>
                          <a:pt x="727" y="1195"/>
                        </a:lnTo>
                        <a:lnTo>
                          <a:pt x="751" y="1189"/>
                        </a:lnTo>
                        <a:lnTo>
                          <a:pt x="776" y="1182"/>
                        </a:lnTo>
                        <a:lnTo>
                          <a:pt x="800" y="1175"/>
                        </a:lnTo>
                        <a:lnTo>
                          <a:pt x="822" y="1166"/>
                        </a:lnTo>
                        <a:lnTo>
                          <a:pt x="846" y="1157"/>
                        </a:lnTo>
                        <a:lnTo>
                          <a:pt x="869" y="1146"/>
                        </a:lnTo>
                        <a:lnTo>
                          <a:pt x="890" y="1134"/>
                        </a:lnTo>
                        <a:lnTo>
                          <a:pt x="912" y="1122"/>
                        </a:lnTo>
                        <a:lnTo>
                          <a:pt x="933" y="1109"/>
                        </a:lnTo>
                        <a:lnTo>
                          <a:pt x="954" y="1095"/>
                        </a:lnTo>
                        <a:lnTo>
                          <a:pt x="973" y="1080"/>
                        </a:lnTo>
                        <a:lnTo>
                          <a:pt x="994" y="1064"/>
                        </a:lnTo>
                        <a:lnTo>
                          <a:pt x="1012" y="1048"/>
                        </a:lnTo>
                        <a:lnTo>
                          <a:pt x="1029" y="1031"/>
                        </a:lnTo>
                        <a:lnTo>
                          <a:pt x="1047" y="1013"/>
                        </a:lnTo>
                        <a:lnTo>
                          <a:pt x="1064" y="994"/>
                        </a:lnTo>
                        <a:lnTo>
                          <a:pt x="1079" y="975"/>
                        </a:lnTo>
                        <a:lnTo>
                          <a:pt x="1094" y="955"/>
                        </a:lnTo>
                        <a:lnTo>
                          <a:pt x="1108" y="934"/>
                        </a:lnTo>
                        <a:lnTo>
                          <a:pt x="1121" y="913"/>
                        </a:lnTo>
                        <a:lnTo>
                          <a:pt x="1134" y="892"/>
                        </a:lnTo>
                        <a:lnTo>
                          <a:pt x="1145" y="869"/>
                        </a:lnTo>
                        <a:lnTo>
                          <a:pt x="1155" y="846"/>
                        </a:lnTo>
                        <a:lnTo>
                          <a:pt x="1165" y="824"/>
                        </a:lnTo>
                        <a:lnTo>
                          <a:pt x="1173" y="800"/>
                        </a:lnTo>
                        <a:lnTo>
                          <a:pt x="1182" y="776"/>
                        </a:lnTo>
                        <a:lnTo>
                          <a:pt x="1188" y="752"/>
                        </a:lnTo>
                        <a:lnTo>
                          <a:pt x="1194" y="727"/>
                        </a:lnTo>
                        <a:lnTo>
                          <a:pt x="1198" y="704"/>
                        </a:lnTo>
                        <a:lnTo>
                          <a:pt x="1202" y="679"/>
                        </a:lnTo>
                        <a:lnTo>
                          <a:pt x="1204" y="654"/>
                        </a:lnTo>
                        <a:lnTo>
                          <a:pt x="1205" y="629"/>
                        </a:lnTo>
                        <a:lnTo>
                          <a:pt x="1207" y="60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9" name="任意多边形 337338">
                    <a:extLst>
                      <a:ext uri="{FF2B5EF4-FFF2-40B4-BE49-F238E27FC236}">
                        <a16:creationId xmlns:a16="http://schemas.microsoft.com/office/drawing/2014/main" id="{9EDDEF7E-C4CA-B723-6157-8D7FFCD38122}"/>
                      </a:ext>
                    </a:extLst>
                  </p:cNvPr>
                  <p:cNvSpPr>
                    <a:spLocks noChangeAspect="1"/>
                  </p:cNvSpPr>
                  <p:nvPr/>
                </p:nvSpPr>
                <p:spPr>
                  <a:xfrm>
                    <a:off x="2376" y="2927"/>
                    <a:ext cx="222" cy="221"/>
                  </a:xfrm>
                  <a:custGeom>
                    <a:avLst/>
                    <a:gdLst/>
                    <a:ahLst/>
                    <a:cxnLst/>
                    <a:rect l="0" t="0" r="0" b="0"/>
                    <a:pathLst>
                      <a:path w="905" h="906">
                        <a:moveTo>
                          <a:pt x="905" y="454"/>
                        </a:moveTo>
                        <a:lnTo>
                          <a:pt x="903" y="432"/>
                        </a:lnTo>
                        <a:lnTo>
                          <a:pt x="902" y="411"/>
                        </a:lnTo>
                        <a:lnTo>
                          <a:pt x="900" y="389"/>
                        </a:lnTo>
                        <a:lnTo>
                          <a:pt x="896" y="368"/>
                        </a:lnTo>
                        <a:lnTo>
                          <a:pt x="891" y="347"/>
                        </a:lnTo>
                        <a:lnTo>
                          <a:pt x="885" y="326"/>
                        </a:lnTo>
                        <a:lnTo>
                          <a:pt x="880" y="305"/>
                        </a:lnTo>
                        <a:lnTo>
                          <a:pt x="872" y="285"/>
                        </a:lnTo>
                        <a:lnTo>
                          <a:pt x="863" y="266"/>
                        </a:lnTo>
                        <a:lnTo>
                          <a:pt x="855" y="245"/>
                        </a:lnTo>
                        <a:lnTo>
                          <a:pt x="844" y="228"/>
                        </a:lnTo>
                        <a:lnTo>
                          <a:pt x="832" y="209"/>
                        </a:lnTo>
                        <a:lnTo>
                          <a:pt x="820" y="191"/>
                        </a:lnTo>
                        <a:lnTo>
                          <a:pt x="808" y="174"/>
                        </a:lnTo>
                        <a:lnTo>
                          <a:pt x="794" y="157"/>
                        </a:lnTo>
                        <a:lnTo>
                          <a:pt x="780" y="141"/>
                        </a:lnTo>
                        <a:lnTo>
                          <a:pt x="764" y="125"/>
                        </a:lnTo>
                        <a:lnTo>
                          <a:pt x="749" y="111"/>
                        </a:lnTo>
                        <a:lnTo>
                          <a:pt x="732" y="98"/>
                        </a:lnTo>
                        <a:lnTo>
                          <a:pt x="714" y="85"/>
                        </a:lnTo>
                        <a:lnTo>
                          <a:pt x="696" y="73"/>
                        </a:lnTo>
                        <a:lnTo>
                          <a:pt x="679" y="61"/>
                        </a:lnTo>
                        <a:lnTo>
                          <a:pt x="659" y="52"/>
                        </a:lnTo>
                        <a:lnTo>
                          <a:pt x="640" y="42"/>
                        </a:lnTo>
                        <a:lnTo>
                          <a:pt x="620" y="34"/>
                        </a:lnTo>
                        <a:lnTo>
                          <a:pt x="600" y="25"/>
                        </a:lnTo>
                        <a:lnTo>
                          <a:pt x="580" y="19"/>
                        </a:lnTo>
                        <a:lnTo>
                          <a:pt x="558" y="13"/>
                        </a:lnTo>
                        <a:lnTo>
                          <a:pt x="538" y="9"/>
                        </a:lnTo>
                        <a:lnTo>
                          <a:pt x="517" y="5"/>
                        </a:lnTo>
                        <a:lnTo>
                          <a:pt x="495" y="3"/>
                        </a:lnTo>
                        <a:lnTo>
                          <a:pt x="474" y="2"/>
                        </a:lnTo>
                        <a:lnTo>
                          <a:pt x="452" y="0"/>
                        </a:lnTo>
                        <a:lnTo>
                          <a:pt x="431" y="2"/>
                        </a:lnTo>
                        <a:lnTo>
                          <a:pt x="410" y="3"/>
                        </a:lnTo>
                        <a:lnTo>
                          <a:pt x="388" y="5"/>
                        </a:lnTo>
                        <a:lnTo>
                          <a:pt x="367" y="9"/>
                        </a:lnTo>
                        <a:lnTo>
                          <a:pt x="345" y="13"/>
                        </a:lnTo>
                        <a:lnTo>
                          <a:pt x="325" y="19"/>
                        </a:lnTo>
                        <a:lnTo>
                          <a:pt x="305" y="25"/>
                        </a:lnTo>
                        <a:lnTo>
                          <a:pt x="285" y="34"/>
                        </a:lnTo>
                        <a:lnTo>
                          <a:pt x="265" y="42"/>
                        </a:lnTo>
                        <a:lnTo>
                          <a:pt x="246" y="52"/>
                        </a:lnTo>
                        <a:lnTo>
                          <a:pt x="226" y="61"/>
                        </a:lnTo>
                        <a:lnTo>
                          <a:pt x="207" y="73"/>
                        </a:lnTo>
                        <a:lnTo>
                          <a:pt x="190" y="85"/>
                        </a:lnTo>
                        <a:lnTo>
                          <a:pt x="173" y="98"/>
                        </a:lnTo>
                        <a:lnTo>
                          <a:pt x="156" y="111"/>
                        </a:lnTo>
                        <a:lnTo>
                          <a:pt x="141" y="125"/>
                        </a:lnTo>
                        <a:lnTo>
                          <a:pt x="125" y="141"/>
                        </a:lnTo>
                        <a:lnTo>
                          <a:pt x="111" y="157"/>
                        </a:lnTo>
                        <a:lnTo>
                          <a:pt x="97" y="174"/>
                        </a:lnTo>
                        <a:lnTo>
                          <a:pt x="84" y="191"/>
                        </a:lnTo>
                        <a:lnTo>
                          <a:pt x="72" y="209"/>
                        </a:lnTo>
                        <a:lnTo>
                          <a:pt x="61" y="228"/>
                        </a:lnTo>
                        <a:lnTo>
                          <a:pt x="50" y="245"/>
                        </a:lnTo>
                        <a:lnTo>
                          <a:pt x="41" y="266"/>
                        </a:lnTo>
                        <a:lnTo>
                          <a:pt x="33" y="285"/>
                        </a:lnTo>
                        <a:lnTo>
                          <a:pt x="25" y="305"/>
                        </a:lnTo>
                        <a:lnTo>
                          <a:pt x="18" y="326"/>
                        </a:lnTo>
                        <a:lnTo>
                          <a:pt x="14" y="347"/>
                        </a:lnTo>
                        <a:lnTo>
                          <a:pt x="9" y="368"/>
                        </a:lnTo>
                        <a:lnTo>
                          <a:pt x="5" y="389"/>
                        </a:lnTo>
                        <a:lnTo>
                          <a:pt x="3" y="411"/>
                        </a:lnTo>
                        <a:lnTo>
                          <a:pt x="0" y="432"/>
                        </a:lnTo>
                        <a:lnTo>
                          <a:pt x="0" y="454"/>
                        </a:lnTo>
                        <a:lnTo>
                          <a:pt x="0" y="475"/>
                        </a:lnTo>
                        <a:lnTo>
                          <a:pt x="3" y="497"/>
                        </a:lnTo>
                        <a:lnTo>
                          <a:pt x="5" y="518"/>
                        </a:lnTo>
                        <a:lnTo>
                          <a:pt x="9" y="539"/>
                        </a:lnTo>
                        <a:lnTo>
                          <a:pt x="14" y="560"/>
                        </a:lnTo>
                        <a:lnTo>
                          <a:pt x="18" y="581"/>
                        </a:lnTo>
                        <a:lnTo>
                          <a:pt x="25" y="601"/>
                        </a:lnTo>
                        <a:lnTo>
                          <a:pt x="33" y="621"/>
                        </a:lnTo>
                        <a:lnTo>
                          <a:pt x="41" y="642"/>
                        </a:lnTo>
                        <a:lnTo>
                          <a:pt x="50" y="661"/>
                        </a:lnTo>
                        <a:lnTo>
                          <a:pt x="61" y="680"/>
                        </a:lnTo>
                        <a:lnTo>
                          <a:pt x="72" y="698"/>
                        </a:lnTo>
                        <a:lnTo>
                          <a:pt x="84" y="715"/>
                        </a:lnTo>
                        <a:lnTo>
                          <a:pt x="97" y="733"/>
                        </a:lnTo>
                        <a:lnTo>
                          <a:pt x="111" y="750"/>
                        </a:lnTo>
                        <a:lnTo>
                          <a:pt x="125" y="765"/>
                        </a:lnTo>
                        <a:lnTo>
                          <a:pt x="141" y="781"/>
                        </a:lnTo>
                        <a:lnTo>
                          <a:pt x="156" y="795"/>
                        </a:lnTo>
                        <a:lnTo>
                          <a:pt x="173" y="809"/>
                        </a:lnTo>
                        <a:lnTo>
                          <a:pt x="190" y="823"/>
                        </a:lnTo>
                        <a:lnTo>
                          <a:pt x="207" y="834"/>
                        </a:lnTo>
                        <a:lnTo>
                          <a:pt x="226" y="845"/>
                        </a:lnTo>
                        <a:lnTo>
                          <a:pt x="246" y="856"/>
                        </a:lnTo>
                        <a:lnTo>
                          <a:pt x="265" y="865"/>
                        </a:lnTo>
                        <a:lnTo>
                          <a:pt x="285" y="874"/>
                        </a:lnTo>
                        <a:lnTo>
                          <a:pt x="305" y="881"/>
                        </a:lnTo>
                        <a:lnTo>
                          <a:pt x="325" y="888"/>
                        </a:lnTo>
                        <a:lnTo>
                          <a:pt x="345" y="893"/>
                        </a:lnTo>
                        <a:lnTo>
                          <a:pt x="367" y="897"/>
                        </a:lnTo>
                        <a:lnTo>
                          <a:pt x="388" y="901"/>
                        </a:lnTo>
                        <a:lnTo>
                          <a:pt x="410" y="903"/>
                        </a:lnTo>
                        <a:lnTo>
                          <a:pt x="431" y="906"/>
                        </a:lnTo>
                        <a:lnTo>
                          <a:pt x="452" y="906"/>
                        </a:lnTo>
                        <a:lnTo>
                          <a:pt x="474" y="906"/>
                        </a:lnTo>
                        <a:lnTo>
                          <a:pt x="495" y="903"/>
                        </a:lnTo>
                        <a:lnTo>
                          <a:pt x="517" y="901"/>
                        </a:lnTo>
                        <a:lnTo>
                          <a:pt x="538" y="897"/>
                        </a:lnTo>
                        <a:lnTo>
                          <a:pt x="558" y="893"/>
                        </a:lnTo>
                        <a:lnTo>
                          <a:pt x="580" y="888"/>
                        </a:lnTo>
                        <a:lnTo>
                          <a:pt x="600" y="881"/>
                        </a:lnTo>
                        <a:lnTo>
                          <a:pt x="620" y="874"/>
                        </a:lnTo>
                        <a:lnTo>
                          <a:pt x="640" y="865"/>
                        </a:lnTo>
                        <a:lnTo>
                          <a:pt x="659" y="856"/>
                        </a:lnTo>
                        <a:lnTo>
                          <a:pt x="679" y="845"/>
                        </a:lnTo>
                        <a:lnTo>
                          <a:pt x="696" y="834"/>
                        </a:lnTo>
                        <a:lnTo>
                          <a:pt x="714" y="823"/>
                        </a:lnTo>
                        <a:lnTo>
                          <a:pt x="732" y="809"/>
                        </a:lnTo>
                        <a:lnTo>
                          <a:pt x="749" y="795"/>
                        </a:lnTo>
                        <a:lnTo>
                          <a:pt x="764" y="781"/>
                        </a:lnTo>
                        <a:lnTo>
                          <a:pt x="780" y="765"/>
                        </a:lnTo>
                        <a:lnTo>
                          <a:pt x="794" y="750"/>
                        </a:lnTo>
                        <a:lnTo>
                          <a:pt x="808" y="733"/>
                        </a:lnTo>
                        <a:lnTo>
                          <a:pt x="820" y="715"/>
                        </a:lnTo>
                        <a:lnTo>
                          <a:pt x="832" y="698"/>
                        </a:lnTo>
                        <a:lnTo>
                          <a:pt x="844" y="680"/>
                        </a:lnTo>
                        <a:lnTo>
                          <a:pt x="855" y="661"/>
                        </a:lnTo>
                        <a:lnTo>
                          <a:pt x="863" y="642"/>
                        </a:lnTo>
                        <a:lnTo>
                          <a:pt x="872" y="621"/>
                        </a:lnTo>
                        <a:lnTo>
                          <a:pt x="880" y="601"/>
                        </a:lnTo>
                        <a:lnTo>
                          <a:pt x="885" y="581"/>
                        </a:lnTo>
                        <a:lnTo>
                          <a:pt x="891" y="560"/>
                        </a:lnTo>
                        <a:lnTo>
                          <a:pt x="896" y="539"/>
                        </a:lnTo>
                        <a:lnTo>
                          <a:pt x="900" y="518"/>
                        </a:lnTo>
                        <a:lnTo>
                          <a:pt x="902" y="497"/>
                        </a:lnTo>
                        <a:lnTo>
                          <a:pt x="903" y="475"/>
                        </a:lnTo>
                        <a:lnTo>
                          <a:pt x="905" y="45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0" name="任意多边形 337339">
                    <a:extLst>
                      <a:ext uri="{FF2B5EF4-FFF2-40B4-BE49-F238E27FC236}">
                        <a16:creationId xmlns:a16="http://schemas.microsoft.com/office/drawing/2014/main" id="{7CE8A1F7-7F8A-82C8-6CB3-0A3A33C3CEFF}"/>
                      </a:ext>
                    </a:extLst>
                  </p:cNvPr>
                  <p:cNvSpPr>
                    <a:spLocks noChangeAspect="1"/>
                  </p:cNvSpPr>
                  <p:nvPr/>
                </p:nvSpPr>
                <p:spPr>
                  <a:xfrm>
                    <a:off x="2764" y="3700"/>
                    <a:ext cx="80" cy="25"/>
                  </a:xfrm>
                  <a:custGeom>
                    <a:avLst/>
                    <a:gdLst/>
                    <a:ahLst/>
                    <a:cxnLst/>
                    <a:rect l="0" t="0" r="0" b="0"/>
                    <a:pathLst>
                      <a:path w="329" h="105">
                        <a:moveTo>
                          <a:pt x="0" y="0"/>
                        </a:moveTo>
                        <a:lnTo>
                          <a:pt x="39" y="15"/>
                        </a:lnTo>
                        <a:lnTo>
                          <a:pt x="79" y="31"/>
                        </a:lnTo>
                        <a:lnTo>
                          <a:pt x="120" y="46"/>
                        </a:lnTo>
                        <a:lnTo>
                          <a:pt x="161" y="59"/>
                        </a:lnTo>
                        <a:lnTo>
                          <a:pt x="202" y="72"/>
                        </a:lnTo>
                        <a:lnTo>
                          <a:pt x="243" y="83"/>
                        </a:lnTo>
                        <a:lnTo>
                          <a:pt x="285" y="94"/>
                        </a:lnTo>
                        <a:lnTo>
                          <a:pt x="328" y="105"/>
                        </a:lnTo>
                        <a:lnTo>
                          <a:pt x="329" y="105"/>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1" name="任意多边形 337340">
                    <a:extLst>
                      <a:ext uri="{FF2B5EF4-FFF2-40B4-BE49-F238E27FC236}">
                        <a16:creationId xmlns:a16="http://schemas.microsoft.com/office/drawing/2014/main" id="{1A80BA98-1F22-FD41-1008-1874827A9CE0}"/>
                      </a:ext>
                    </a:extLst>
                  </p:cNvPr>
                  <p:cNvSpPr>
                    <a:spLocks noChangeAspect="1"/>
                  </p:cNvSpPr>
                  <p:nvPr/>
                </p:nvSpPr>
                <p:spPr>
                  <a:xfrm>
                    <a:off x="2856" y="3728"/>
                    <a:ext cx="11" cy="2"/>
                  </a:xfrm>
                  <a:custGeom>
                    <a:avLst/>
                    <a:gdLst/>
                    <a:ahLst/>
                    <a:cxnLst/>
                    <a:rect l="0" t="0" r="0" b="0"/>
                    <a:pathLst>
                      <a:path w="47" h="8">
                        <a:moveTo>
                          <a:pt x="0" y="0"/>
                        </a:moveTo>
                        <a:lnTo>
                          <a:pt x="37" y="6"/>
                        </a:lnTo>
                        <a:lnTo>
                          <a:pt x="47" y="8"/>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2" name="任意多边形 337341">
                    <a:extLst>
                      <a:ext uri="{FF2B5EF4-FFF2-40B4-BE49-F238E27FC236}">
                        <a16:creationId xmlns:a16="http://schemas.microsoft.com/office/drawing/2014/main" id="{8D01B944-FA1B-9F6B-A99A-DF566FB6CA2C}"/>
                      </a:ext>
                    </a:extLst>
                  </p:cNvPr>
                  <p:cNvSpPr>
                    <a:spLocks noChangeAspect="1"/>
                  </p:cNvSpPr>
                  <p:nvPr/>
                </p:nvSpPr>
                <p:spPr>
                  <a:xfrm>
                    <a:off x="2877" y="3731"/>
                    <a:ext cx="70" cy="6"/>
                  </a:xfrm>
                  <a:custGeom>
                    <a:avLst/>
                    <a:gdLst/>
                    <a:ahLst/>
                    <a:cxnLst/>
                    <a:rect l="0" t="0" r="0" b="0"/>
                    <a:pathLst>
                      <a:path w="282" h="18">
                        <a:moveTo>
                          <a:pt x="0" y="0"/>
                        </a:moveTo>
                        <a:lnTo>
                          <a:pt x="30" y="4"/>
                        </a:lnTo>
                        <a:lnTo>
                          <a:pt x="73" y="9"/>
                        </a:lnTo>
                        <a:lnTo>
                          <a:pt x="116" y="12"/>
                        </a:lnTo>
                        <a:lnTo>
                          <a:pt x="158" y="15"/>
                        </a:lnTo>
                        <a:lnTo>
                          <a:pt x="201" y="17"/>
                        </a:lnTo>
                        <a:lnTo>
                          <a:pt x="245" y="18"/>
                        </a:lnTo>
                        <a:lnTo>
                          <a:pt x="282" y="17"/>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3" name="任意多边形 337342">
                    <a:extLst>
                      <a:ext uri="{FF2B5EF4-FFF2-40B4-BE49-F238E27FC236}">
                        <a16:creationId xmlns:a16="http://schemas.microsoft.com/office/drawing/2014/main" id="{24C2EDDC-A1C8-613A-5232-7DD47D087A50}"/>
                      </a:ext>
                    </a:extLst>
                  </p:cNvPr>
                  <p:cNvSpPr>
                    <a:spLocks noChangeAspect="1"/>
                  </p:cNvSpPr>
                  <p:nvPr/>
                </p:nvSpPr>
                <p:spPr>
                  <a:xfrm>
                    <a:off x="2959" y="3736"/>
                    <a:ext cx="12" cy="1"/>
                  </a:xfrm>
                  <a:custGeom>
                    <a:avLst/>
                    <a:gdLst/>
                    <a:ahLst/>
                    <a:cxnLst/>
                    <a:rect l="0" t="0" r="0" b="0"/>
                    <a:pathLst>
                      <a:path w="47" h="2">
                        <a:moveTo>
                          <a:pt x="0" y="2"/>
                        </a:moveTo>
                        <a:lnTo>
                          <a:pt x="2" y="2"/>
                        </a:lnTo>
                        <a:lnTo>
                          <a:pt x="45" y="0"/>
                        </a:lnTo>
                        <a:lnTo>
                          <a:pt x="47"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4" name="任意多边形 337343">
                    <a:extLst>
                      <a:ext uri="{FF2B5EF4-FFF2-40B4-BE49-F238E27FC236}">
                        <a16:creationId xmlns:a16="http://schemas.microsoft.com/office/drawing/2014/main" id="{6BC966A6-BB7F-07A8-F530-291E9913CD25}"/>
                      </a:ext>
                    </a:extLst>
                  </p:cNvPr>
                  <p:cNvSpPr>
                    <a:spLocks noChangeAspect="1"/>
                  </p:cNvSpPr>
                  <p:nvPr/>
                </p:nvSpPr>
                <p:spPr>
                  <a:xfrm>
                    <a:off x="2981" y="3723"/>
                    <a:ext cx="69" cy="12"/>
                  </a:xfrm>
                  <a:custGeom>
                    <a:avLst/>
                    <a:gdLst/>
                    <a:ahLst/>
                    <a:cxnLst/>
                    <a:rect l="0" t="0" r="0" b="0"/>
                    <a:pathLst>
                      <a:path w="278" h="46">
                        <a:moveTo>
                          <a:pt x="0" y="46"/>
                        </a:moveTo>
                        <a:lnTo>
                          <a:pt x="36" y="42"/>
                        </a:lnTo>
                        <a:lnTo>
                          <a:pt x="79" y="38"/>
                        </a:lnTo>
                        <a:lnTo>
                          <a:pt x="122" y="32"/>
                        </a:lnTo>
                        <a:lnTo>
                          <a:pt x="165" y="23"/>
                        </a:lnTo>
                        <a:lnTo>
                          <a:pt x="208" y="16"/>
                        </a:lnTo>
                        <a:lnTo>
                          <a:pt x="249" y="7"/>
                        </a:lnTo>
                        <a:lnTo>
                          <a:pt x="278"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5" name="任意多边形 337344">
                    <a:extLst>
                      <a:ext uri="{FF2B5EF4-FFF2-40B4-BE49-F238E27FC236}">
                        <a16:creationId xmlns:a16="http://schemas.microsoft.com/office/drawing/2014/main" id="{7C3BCB3C-BF2C-17A7-D014-7F02AC1B0603}"/>
                      </a:ext>
                    </a:extLst>
                  </p:cNvPr>
                  <p:cNvSpPr>
                    <a:spLocks noChangeAspect="1"/>
                  </p:cNvSpPr>
                  <p:nvPr/>
                </p:nvSpPr>
                <p:spPr>
                  <a:xfrm>
                    <a:off x="3061" y="3717"/>
                    <a:ext cx="11" cy="4"/>
                  </a:xfrm>
                  <a:custGeom>
                    <a:avLst/>
                    <a:gdLst/>
                    <a:ahLst/>
                    <a:cxnLst/>
                    <a:rect l="0" t="0" r="0" b="0"/>
                    <a:pathLst>
                      <a:path w="45" h="13">
                        <a:moveTo>
                          <a:pt x="0" y="13"/>
                        </a:moveTo>
                        <a:lnTo>
                          <a:pt x="9" y="10"/>
                        </a:lnTo>
                        <a:lnTo>
                          <a:pt x="45"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6" name="任意多边形 337345">
                    <a:extLst>
                      <a:ext uri="{FF2B5EF4-FFF2-40B4-BE49-F238E27FC236}">
                        <a16:creationId xmlns:a16="http://schemas.microsoft.com/office/drawing/2014/main" id="{5C82A258-F9E0-1BE0-3A62-65298C74B384}"/>
                      </a:ext>
                    </a:extLst>
                  </p:cNvPr>
                  <p:cNvSpPr>
                    <a:spLocks noChangeAspect="1"/>
                  </p:cNvSpPr>
                  <p:nvPr/>
                </p:nvSpPr>
                <p:spPr>
                  <a:xfrm>
                    <a:off x="3083" y="3679"/>
                    <a:ext cx="77" cy="35"/>
                  </a:xfrm>
                  <a:custGeom>
                    <a:avLst/>
                    <a:gdLst/>
                    <a:ahLst/>
                    <a:cxnLst/>
                    <a:rect l="0" t="0" r="0" b="0"/>
                    <a:pathLst>
                      <a:path w="318" h="138">
                        <a:moveTo>
                          <a:pt x="0" y="138"/>
                        </a:moveTo>
                        <a:lnTo>
                          <a:pt x="3" y="138"/>
                        </a:lnTo>
                        <a:lnTo>
                          <a:pt x="43" y="124"/>
                        </a:lnTo>
                        <a:lnTo>
                          <a:pt x="84" y="109"/>
                        </a:lnTo>
                        <a:lnTo>
                          <a:pt x="124" y="93"/>
                        </a:lnTo>
                        <a:lnTo>
                          <a:pt x="163" y="76"/>
                        </a:lnTo>
                        <a:lnTo>
                          <a:pt x="203" y="59"/>
                        </a:lnTo>
                        <a:lnTo>
                          <a:pt x="242" y="40"/>
                        </a:lnTo>
                        <a:lnTo>
                          <a:pt x="280" y="21"/>
                        </a:lnTo>
                        <a:lnTo>
                          <a:pt x="318"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7" name="任意多边形 337346">
                    <a:extLst>
                      <a:ext uri="{FF2B5EF4-FFF2-40B4-BE49-F238E27FC236}">
                        <a16:creationId xmlns:a16="http://schemas.microsoft.com/office/drawing/2014/main" id="{4B853E42-3F0D-DC24-A65D-2AF26095C357}"/>
                      </a:ext>
                    </a:extLst>
                  </p:cNvPr>
                  <p:cNvSpPr>
                    <a:spLocks noChangeAspect="1"/>
                  </p:cNvSpPr>
                  <p:nvPr/>
                </p:nvSpPr>
                <p:spPr>
                  <a:xfrm>
                    <a:off x="3127" y="2369"/>
                    <a:ext cx="40" cy="17"/>
                  </a:xfrm>
                  <a:custGeom>
                    <a:avLst/>
                    <a:gdLst/>
                    <a:ahLst/>
                    <a:cxnLst/>
                    <a:rect l="0" t="0" r="0" b="0"/>
                    <a:pathLst>
                      <a:path w="160" h="69">
                        <a:moveTo>
                          <a:pt x="160" y="69"/>
                        </a:moveTo>
                        <a:lnTo>
                          <a:pt x="119" y="50"/>
                        </a:lnTo>
                        <a:lnTo>
                          <a:pt x="77" y="31"/>
                        </a:lnTo>
                        <a:lnTo>
                          <a:pt x="36" y="14"/>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8" name="任意多边形 337347">
                    <a:extLst>
                      <a:ext uri="{FF2B5EF4-FFF2-40B4-BE49-F238E27FC236}">
                        <a16:creationId xmlns:a16="http://schemas.microsoft.com/office/drawing/2014/main" id="{DEEA8CBC-ECC1-CA7D-A3B4-0EF17395C679}"/>
                      </a:ext>
                    </a:extLst>
                  </p:cNvPr>
                  <p:cNvSpPr>
                    <a:spLocks noChangeAspect="1"/>
                  </p:cNvSpPr>
                  <p:nvPr/>
                </p:nvSpPr>
                <p:spPr>
                  <a:xfrm>
                    <a:off x="3105" y="2362"/>
                    <a:ext cx="12" cy="3"/>
                  </a:xfrm>
                  <a:custGeom>
                    <a:avLst/>
                    <a:gdLst/>
                    <a:ahLst/>
                    <a:cxnLst/>
                    <a:rect l="0" t="0" r="0" b="0"/>
                    <a:pathLst>
                      <a:path w="44" h="15">
                        <a:moveTo>
                          <a:pt x="44" y="15"/>
                        </a:moveTo>
                        <a:lnTo>
                          <a:pt x="40" y="14"/>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9" name="任意多边形 337348">
                    <a:extLst>
                      <a:ext uri="{FF2B5EF4-FFF2-40B4-BE49-F238E27FC236}">
                        <a16:creationId xmlns:a16="http://schemas.microsoft.com/office/drawing/2014/main" id="{C77AB7BD-2B60-4663-FD73-9607D2C31AFA}"/>
                      </a:ext>
                    </a:extLst>
                  </p:cNvPr>
                  <p:cNvSpPr>
                    <a:spLocks noChangeAspect="1"/>
                  </p:cNvSpPr>
                  <p:nvPr/>
                </p:nvSpPr>
                <p:spPr>
                  <a:xfrm>
                    <a:off x="3027" y="2342"/>
                    <a:ext cx="67" cy="16"/>
                  </a:xfrm>
                  <a:custGeom>
                    <a:avLst/>
                    <a:gdLst/>
                    <a:ahLst/>
                    <a:cxnLst/>
                    <a:rect l="0" t="0" r="0" b="0"/>
                    <a:pathLst>
                      <a:path w="275" h="61">
                        <a:moveTo>
                          <a:pt x="275" y="61"/>
                        </a:moveTo>
                        <a:lnTo>
                          <a:pt x="231" y="50"/>
                        </a:lnTo>
                        <a:lnTo>
                          <a:pt x="188" y="38"/>
                        </a:lnTo>
                        <a:lnTo>
                          <a:pt x="144" y="27"/>
                        </a:lnTo>
                        <a:lnTo>
                          <a:pt x="100" y="17"/>
                        </a:lnTo>
                        <a:lnTo>
                          <a:pt x="55" y="9"/>
                        </a:lnTo>
                        <a:lnTo>
                          <a:pt x="11" y="1"/>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0" name="任意多边形 337349">
                    <a:extLst>
                      <a:ext uri="{FF2B5EF4-FFF2-40B4-BE49-F238E27FC236}">
                        <a16:creationId xmlns:a16="http://schemas.microsoft.com/office/drawing/2014/main" id="{A36029BF-A012-F993-20D4-4DCE013F74FF}"/>
                      </a:ext>
                    </a:extLst>
                  </p:cNvPr>
                  <p:cNvSpPr>
                    <a:spLocks noChangeAspect="1"/>
                  </p:cNvSpPr>
                  <p:nvPr/>
                </p:nvSpPr>
                <p:spPr>
                  <a:xfrm>
                    <a:off x="3003" y="2340"/>
                    <a:ext cx="13" cy="1"/>
                  </a:xfrm>
                  <a:custGeom>
                    <a:avLst/>
                    <a:gdLst/>
                    <a:ahLst/>
                    <a:cxnLst/>
                    <a:rect l="0" t="0" r="0" b="0"/>
                    <a:pathLst>
                      <a:path w="48" h="4">
                        <a:moveTo>
                          <a:pt x="48" y="4"/>
                        </a:moveTo>
                        <a:lnTo>
                          <a:pt x="15" y="1"/>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1" name="任意多边形 337350">
                    <a:extLst>
                      <a:ext uri="{FF2B5EF4-FFF2-40B4-BE49-F238E27FC236}">
                        <a16:creationId xmlns:a16="http://schemas.microsoft.com/office/drawing/2014/main" id="{D89AA62B-209D-D230-6B76-C05E83C07C30}"/>
                      </a:ext>
                    </a:extLst>
                  </p:cNvPr>
                  <p:cNvSpPr>
                    <a:spLocks noChangeAspect="1"/>
                  </p:cNvSpPr>
                  <p:nvPr/>
                </p:nvSpPr>
                <p:spPr>
                  <a:xfrm>
                    <a:off x="2923" y="2337"/>
                    <a:ext cx="70" cy="1"/>
                  </a:xfrm>
                  <a:custGeom>
                    <a:avLst/>
                    <a:gdLst/>
                    <a:ahLst/>
                    <a:cxnLst/>
                    <a:rect l="0" t="0" r="0" b="0"/>
                    <a:pathLst>
                      <a:path w="282" h="7">
                        <a:moveTo>
                          <a:pt x="282" y="7"/>
                        </a:moveTo>
                        <a:lnTo>
                          <a:pt x="253" y="5"/>
                        </a:lnTo>
                        <a:lnTo>
                          <a:pt x="208" y="2"/>
                        </a:lnTo>
                        <a:lnTo>
                          <a:pt x="163" y="0"/>
                        </a:lnTo>
                        <a:lnTo>
                          <a:pt x="117" y="0"/>
                        </a:lnTo>
                        <a:lnTo>
                          <a:pt x="72" y="0"/>
                        </a:lnTo>
                        <a:lnTo>
                          <a:pt x="27" y="2"/>
                        </a:lnTo>
                        <a:lnTo>
                          <a:pt x="0" y="3"/>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2" name="任意多边形 337351">
                    <a:extLst>
                      <a:ext uri="{FF2B5EF4-FFF2-40B4-BE49-F238E27FC236}">
                        <a16:creationId xmlns:a16="http://schemas.microsoft.com/office/drawing/2014/main" id="{3EA1C063-D267-CD9A-1852-C1F895751501}"/>
                      </a:ext>
                    </a:extLst>
                  </p:cNvPr>
                  <p:cNvSpPr>
                    <a:spLocks noChangeAspect="1"/>
                  </p:cNvSpPr>
                  <p:nvPr/>
                </p:nvSpPr>
                <p:spPr>
                  <a:xfrm>
                    <a:off x="2901" y="2338"/>
                    <a:ext cx="11" cy="2"/>
                  </a:xfrm>
                  <a:custGeom>
                    <a:avLst/>
                    <a:gdLst/>
                    <a:ahLst/>
                    <a:cxnLst/>
                    <a:rect l="0" t="0" r="0" b="0"/>
                    <a:pathLst>
                      <a:path w="46" h="4">
                        <a:moveTo>
                          <a:pt x="46" y="0"/>
                        </a:moveTo>
                        <a:lnTo>
                          <a:pt x="32" y="1"/>
                        </a:lnTo>
                        <a:lnTo>
                          <a:pt x="0" y="4"/>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3" name="任意多边形 337352">
                    <a:extLst>
                      <a:ext uri="{FF2B5EF4-FFF2-40B4-BE49-F238E27FC236}">
                        <a16:creationId xmlns:a16="http://schemas.microsoft.com/office/drawing/2014/main" id="{2BA8BDCB-902B-564C-8BCE-3CF775A4CCDF}"/>
                      </a:ext>
                    </a:extLst>
                  </p:cNvPr>
                  <p:cNvSpPr>
                    <a:spLocks noChangeAspect="1"/>
                  </p:cNvSpPr>
                  <p:nvPr/>
                </p:nvSpPr>
                <p:spPr>
                  <a:xfrm>
                    <a:off x="2821" y="2341"/>
                    <a:ext cx="68" cy="14"/>
                  </a:xfrm>
                  <a:custGeom>
                    <a:avLst/>
                    <a:gdLst/>
                    <a:ahLst/>
                    <a:cxnLst/>
                    <a:rect l="0" t="0" r="0" b="0"/>
                    <a:pathLst>
                      <a:path w="276" h="56">
                        <a:moveTo>
                          <a:pt x="276" y="0"/>
                        </a:moveTo>
                        <a:lnTo>
                          <a:pt x="265" y="2"/>
                        </a:lnTo>
                        <a:lnTo>
                          <a:pt x="221" y="8"/>
                        </a:lnTo>
                        <a:lnTo>
                          <a:pt x="176" y="16"/>
                        </a:lnTo>
                        <a:lnTo>
                          <a:pt x="132" y="24"/>
                        </a:lnTo>
                        <a:lnTo>
                          <a:pt x="88" y="34"/>
                        </a:lnTo>
                        <a:lnTo>
                          <a:pt x="44" y="44"/>
                        </a:lnTo>
                        <a:lnTo>
                          <a:pt x="0" y="55"/>
                        </a:lnTo>
                        <a:lnTo>
                          <a:pt x="0" y="56"/>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4" name="任意多边形 337353">
                    <a:extLst>
                      <a:ext uri="{FF2B5EF4-FFF2-40B4-BE49-F238E27FC236}">
                        <a16:creationId xmlns:a16="http://schemas.microsoft.com/office/drawing/2014/main" id="{E5E51186-B124-54CE-8C98-5A0512D0CA23}"/>
                      </a:ext>
                    </a:extLst>
                  </p:cNvPr>
                  <p:cNvSpPr>
                    <a:spLocks noChangeAspect="1"/>
                  </p:cNvSpPr>
                  <p:nvPr/>
                </p:nvSpPr>
                <p:spPr>
                  <a:xfrm>
                    <a:off x="2800" y="2358"/>
                    <a:ext cx="11" cy="3"/>
                  </a:xfrm>
                  <a:custGeom>
                    <a:avLst/>
                    <a:gdLst/>
                    <a:ahLst/>
                    <a:cxnLst/>
                    <a:rect l="0" t="0" r="0" b="0"/>
                    <a:pathLst>
                      <a:path w="45" h="14">
                        <a:moveTo>
                          <a:pt x="45" y="0"/>
                        </a:moveTo>
                        <a:lnTo>
                          <a:pt x="3" y="12"/>
                        </a:lnTo>
                        <a:lnTo>
                          <a:pt x="0" y="14"/>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5" name="任意多边形 337354">
                    <a:extLst>
                      <a:ext uri="{FF2B5EF4-FFF2-40B4-BE49-F238E27FC236}">
                        <a16:creationId xmlns:a16="http://schemas.microsoft.com/office/drawing/2014/main" id="{D0948FB0-F739-2136-DBE0-1BAB041B1906}"/>
                      </a:ext>
                    </a:extLst>
                  </p:cNvPr>
                  <p:cNvSpPr>
                    <a:spLocks noChangeAspect="1"/>
                  </p:cNvSpPr>
                  <p:nvPr/>
                </p:nvSpPr>
                <p:spPr>
                  <a:xfrm>
                    <a:off x="2749" y="2364"/>
                    <a:ext cx="39" cy="16"/>
                  </a:xfrm>
                  <a:custGeom>
                    <a:avLst/>
                    <a:gdLst/>
                    <a:ahLst/>
                    <a:cxnLst/>
                    <a:rect l="0" t="0" r="0" b="0"/>
                    <a:pathLst>
                      <a:path w="161" h="65">
                        <a:moveTo>
                          <a:pt x="161" y="0"/>
                        </a:moveTo>
                        <a:lnTo>
                          <a:pt x="126" y="13"/>
                        </a:lnTo>
                        <a:lnTo>
                          <a:pt x="83" y="30"/>
                        </a:lnTo>
                        <a:lnTo>
                          <a:pt x="41" y="46"/>
                        </a:lnTo>
                        <a:lnTo>
                          <a:pt x="0" y="65"/>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6" name="任意多边形 337355">
                    <a:extLst>
                      <a:ext uri="{FF2B5EF4-FFF2-40B4-BE49-F238E27FC236}">
                        <a16:creationId xmlns:a16="http://schemas.microsoft.com/office/drawing/2014/main" id="{5DD402C3-210B-674C-1932-4CBB93FAF1B8}"/>
                      </a:ext>
                    </a:extLst>
                  </p:cNvPr>
                  <p:cNvSpPr>
                    <a:spLocks noChangeAspect="1"/>
                  </p:cNvSpPr>
                  <p:nvPr/>
                </p:nvSpPr>
                <p:spPr>
                  <a:xfrm>
                    <a:off x="2947" y="2669"/>
                    <a:ext cx="353" cy="258"/>
                  </a:xfrm>
                  <a:custGeom>
                    <a:avLst/>
                    <a:gdLst/>
                    <a:ahLst/>
                    <a:cxnLst/>
                    <a:rect l="0" t="0" r="0" b="0"/>
                    <a:pathLst>
                      <a:path w="1437" h="1055">
                        <a:moveTo>
                          <a:pt x="1437" y="1055"/>
                        </a:moveTo>
                        <a:lnTo>
                          <a:pt x="1425" y="1018"/>
                        </a:lnTo>
                        <a:lnTo>
                          <a:pt x="1412" y="980"/>
                        </a:lnTo>
                        <a:lnTo>
                          <a:pt x="1397" y="944"/>
                        </a:lnTo>
                        <a:lnTo>
                          <a:pt x="1382" y="907"/>
                        </a:lnTo>
                        <a:lnTo>
                          <a:pt x="1365" y="871"/>
                        </a:lnTo>
                        <a:lnTo>
                          <a:pt x="1347" y="835"/>
                        </a:lnTo>
                        <a:lnTo>
                          <a:pt x="1329" y="800"/>
                        </a:lnTo>
                        <a:lnTo>
                          <a:pt x="1310" y="765"/>
                        </a:lnTo>
                        <a:lnTo>
                          <a:pt x="1290" y="731"/>
                        </a:lnTo>
                        <a:lnTo>
                          <a:pt x="1270" y="696"/>
                        </a:lnTo>
                        <a:lnTo>
                          <a:pt x="1247" y="663"/>
                        </a:lnTo>
                        <a:lnTo>
                          <a:pt x="1225" y="631"/>
                        </a:lnTo>
                        <a:lnTo>
                          <a:pt x="1201" y="598"/>
                        </a:lnTo>
                        <a:lnTo>
                          <a:pt x="1177" y="568"/>
                        </a:lnTo>
                        <a:lnTo>
                          <a:pt x="1152" y="537"/>
                        </a:lnTo>
                        <a:lnTo>
                          <a:pt x="1126" y="506"/>
                        </a:lnTo>
                        <a:lnTo>
                          <a:pt x="1099" y="477"/>
                        </a:lnTo>
                        <a:lnTo>
                          <a:pt x="1071" y="449"/>
                        </a:lnTo>
                        <a:lnTo>
                          <a:pt x="1043" y="420"/>
                        </a:lnTo>
                        <a:lnTo>
                          <a:pt x="1014" y="393"/>
                        </a:lnTo>
                        <a:lnTo>
                          <a:pt x="984" y="366"/>
                        </a:lnTo>
                        <a:lnTo>
                          <a:pt x="954" y="341"/>
                        </a:lnTo>
                        <a:lnTo>
                          <a:pt x="923" y="316"/>
                        </a:lnTo>
                        <a:lnTo>
                          <a:pt x="891" y="293"/>
                        </a:lnTo>
                        <a:lnTo>
                          <a:pt x="858" y="269"/>
                        </a:lnTo>
                        <a:lnTo>
                          <a:pt x="826" y="247"/>
                        </a:lnTo>
                        <a:lnTo>
                          <a:pt x="792" y="226"/>
                        </a:lnTo>
                        <a:lnTo>
                          <a:pt x="758" y="205"/>
                        </a:lnTo>
                        <a:lnTo>
                          <a:pt x="724" y="186"/>
                        </a:lnTo>
                        <a:lnTo>
                          <a:pt x="688" y="167"/>
                        </a:lnTo>
                        <a:lnTo>
                          <a:pt x="653" y="149"/>
                        </a:lnTo>
                        <a:lnTo>
                          <a:pt x="617" y="132"/>
                        </a:lnTo>
                        <a:lnTo>
                          <a:pt x="580" y="117"/>
                        </a:lnTo>
                        <a:lnTo>
                          <a:pt x="543" y="101"/>
                        </a:lnTo>
                        <a:lnTo>
                          <a:pt x="506" y="88"/>
                        </a:lnTo>
                        <a:lnTo>
                          <a:pt x="468" y="75"/>
                        </a:lnTo>
                        <a:lnTo>
                          <a:pt x="430" y="63"/>
                        </a:lnTo>
                        <a:lnTo>
                          <a:pt x="392" y="52"/>
                        </a:lnTo>
                        <a:lnTo>
                          <a:pt x="354" y="43"/>
                        </a:lnTo>
                        <a:lnTo>
                          <a:pt x="315" y="33"/>
                        </a:lnTo>
                        <a:lnTo>
                          <a:pt x="277" y="26"/>
                        </a:lnTo>
                        <a:lnTo>
                          <a:pt x="237" y="19"/>
                        </a:lnTo>
                        <a:lnTo>
                          <a:pt x="198" y="13"/>
                        </a:lnTo>
                        <a:lnTo>
                          <a:pt x="159" y="8"/>
                        </a:lnTo>
                        <a:lnTo>
                          <a:pt x="119" y="5"/>
                        </a:lnTo>
                        <a:lnTo>
                          <a:pt x="79" y="2"/>
                        </a:lnTo>
                        <a:lnTo>
                          <a:pt x="40" y="0"/>
                        </a:lnTo>
                        <a:lnTo>
                          <a:pt x="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7" name="任意多边形 337356">
                    <a:extLst>
                      <a:ext uri="{FF2B5EF4-FFF2-40B4-BE49-F238E27FC236}">
                        <a16:creationId xmlns:a16="http://schemas.microsoft.com/office/drawing/2014/main" id="{881750AC-035F-2A6B-6B61-0D2BEF27041F}"/>
                      </a:ext>
                    </a:extLst>
                  </p:cNvPr>
                  <p:cNvSpPr>
                    <a:spLocks noChangeAspect="1"/>
                  </p:cNvSpPr>
                  <p:nvPr/>
                </p:nvSpPr>
                <p:spPr>
                  <a:xfrm>
                    <a:off x="3288" y="2972"/>
                    <a:ext cx="130" cy="129"/>
                  </a:xfrm>
                  <a:custGeom>
                    <a:avLst/>
                    <a:gdLst/>
                    <a:ahLst/>
                    <a:cxnLst/>
                    <a:rect l="0" t="0" r="0" b="0"/>
                    <a:pathLst>
                      <a:path w="527" h="528">
                        <a:moveTo>
                          <a:pt x="263" y="528"/>
                        </a:moveTo>
                        <a:lnTo>
                          <a:pt x="279" y="527"/>
                        </a:lnTo>
                        <a:lnTo>
                          <a:pt x="296" y="525"/>
                        </a:lnTo>
                        <a:lnTo>
                          <a:pt x="313" y="523"/>
                        </a:lnTo>
                        <a:lnTo>
                          <a:pt x="329" y="519"/>
                        </a:lnTo>
                        <a:lnTo>
                          <a:pt x="345" y="515"/>
                        </a:lnTo>
                        <a:lnTo>
                          <a:pt x="360" y="509"/>
                        </a:lnTo>
                        <a:lnTo>
                          <a:pt x="376" y="502"/>
                        </a:lnTo>
                        <a:lnTo>
                          <a:pt x="390" y="494"/>
                        </a:lnTo>
                        <a:lnTo>
                          <a:pt x="404" y="486"/>
                        </a:lnTo>
                        <a:lnTo>
                          <a:pt x="418" y="477"/>
                        </a:lnTo>
                        <a:lnTo>
                          <a:pt x="432" y="467"/>
                        </a:lnTo>
                        <a:lnTo>
                          <a:pt x="443" y="455"/>
                        </a:lnTo>
                        <a:lnTo>
                          <a:pt x="455" y="445"/>
                        </a:lnTo>
                        <a:lnTo>
                          <a:pt x="466" y="431"/>
                        </a:lnTo>
                        <a:lnTo>
                          <a:pt x="477" y="418"/>
                        </a:lnTo>
                        <a:lnTo>
                          <a:pt x="486" y="405"/>
                        </a:lnTo>
                        <a:lnTo>
                          <a:pt x="495" y="391"/>
                        </a:lnTo>
                        <a:lnTo>
                          <a:pt x="502" y="376"/>
                        </a:lnTo>
                        <a:lnTo>
                          <a:pt x="508" y="360"/>
                        </a:lnTo>
                        <a:lnTo>
                          <a:pt x="514" y="345"/>
                        </a:lnTo>
                        <a:lnTo>
                          <a:pt x="518" y="329"/>
                        </a:lnTo>
                        <a:lnTo>
                          <a:pt x="522" y="312"/>
                        </a:lnTo>
                        <a:lnTo>
                          <a:pt x="524" y="297"/>
                        </a:lnTo>
                        <a:lnTo>
                          <a:pt x="527" y="280"/>
                        </a:lnTo>
                        <a:lnTo>
                          <a:pt x="527" y="264"/>
                        </a:lnTo>
                        <a:lnTo>
                          <a:pt x="527" y="247"/>
                        </a:lnTo>
                        <a:lnTo>
                          <a:pt x="524" y="230"/>
                        </a:lnTo>
                        <a:lnTo>
                          <a:pt x="522" y="214"/>
                        </a:lnTo>
                        <a:lnTo>
                          <a:pt x="518" y="198"/>
                        </a:lnTo>
                        <a:lnTo>
                          <a:pt x="514" y="182"/>
                        </a:lnTo>
                        <a:lnTo>
                          <a:pt x="508" y="166"/>
                        </a:lnTo>
                        <a:lnTo>
                          <a:pt x="502" y="151"/>
                        </a:lnTo>
                        <a:lnTo>
                          <a:pt x="495" y="136"/>
                        </a:lnTo>
                        <a:lnTo>
                          <a:pt x="486" y="122"/>
                        </a:lnTo>
                        <a:lnTo>
                          <a:pt x="477" y="108"/>
                        </a:lnTo>
                        <a:lnTo>
                          <a:pt x="466" y="95"/>
                        </a:lnTo>
                        <a:lnTo>
                          <a:pt x="455" y="83"/>
                        </a:lnTo>
                        <a:lnTo>
                          <a:pt x="443" y="71"/>
                        </a:lnTo>
                        <a:lnTo>
                          <a:pt x="432" y="60"/>
                        </a:lnTo>
                        <a:lnTo>
                          <a:pt x="418" y="50"/>
                        </a:lnTo>
                        <a:lnTo>
                          <a:pt x="404" y="40"/>
                        </a:lnTo>
                        <a:lnTo>
                          <a:pt x="390" y="32"/>
                        </a:lnTo>
                        <a:lnTo>
                          <a:pt x="376" y="25"/>
                        </a:lnTo>
                        <a:lnTo>
                          <a:pt x="360" y="17"/>
                        </a:lnTo>
                        <a:lnTo>
                          <a:pt x="345" y="13"/>
                        </a:lnTo>
                        <a:lnTo>
                          <a:pt x="329" y="8"/>
                        </a:lnTo>
                        <a:lnTo>
                          <a:pt x="313" y="4"/>
                        </a:lnTo>
                        <a:lnTo>
                          <a:pt x="296" y="2"/>
                        </a:lnTo>
                        <a:lnTo>
                          <a:pt x="279" y="0"/>
                        </a:lnTo>
                        <a:lnTo>
                          <a:pt x="263" y="0"/>
                        </a:lnTo>
                        <a:lnTo>
                          <a:pt x="246" y="0"/>
                        </a:lnTo>
                        <a:lnTo>
                          <a:pt x="230" y="2"/>
                        </a:lnTo>
                        <a:lnTo>
                          <a:pt x="214" y="4"/>
                        </a:lnTo>
                        <a:lnTo>
                          <a:pt x="197" y="8"/>
                        </a:lnTo>
                        <a:lnTo>
                          <a:pt x="182" y="13"/>
                        </a:lnTo>
                        <a:lnTo>
                          <a:pt x="166" y="17"/>
                        </a:lnTo>
                        <a:lnTo>
                          <a:pt x="151" y="25"/>
                        </a:lnTo>
                        <a:lnTo>
                          <a:pt x="136" y="32"/>
                        </a:lnTo>
                        <a:lnTo>
                          <a:pt x="122" y="40"/>
                        </a:lnTo>
                        <a:lnTo>
                          <a:pt x="108" y="50"/>
                        </a:lnTo>
                        <a:lnTo>
                          <a:pt x="95" y="60"/>
                        </a:lnTo>
                        <a:lnTo>
                          <a:pt x="83" y="71"/>
                        </a:lnTo>
                        <a:lnTo>
                          <a:pt x="71" y="83"/>
                        </a:lnTo>
                        <a:lnTo>
                          <a:pt x="60" y="95"/>
                        </a:lnTo>
                        <a:lnTo>
                          <a:pt x="50" y="108"/>
                        </a:lnTo>
                        <a:lnTo>
                          <a:pt x="40" y="122"/>
                        </a:lnTo>
                        <a:lnTo>
                          <a:pt x="32" y="136"/>
                        </a:lnTo>
                        <a:lnTo>
                          <a:pt x="25" y="151"/>
                        </a:lnTo>
                        <a:lnTo>
                          <a:pt x="18" y="166"/>
                        </a:lnTo>
                        <a:lnTo>
                          <a:pt x="13" y="182"/>
                        </a:lnTo>
                        <a:lnTo>
                          <a:pt x="8" y="198"/>
                        </a:lnTo>
                        <a:lnTo>
                          <a:pt x="4" y="214"/>
                        </a:lnTo>
                        <a:lnTo>
                          <a:pt x="1" y="230"/>
                        </a:lnTo>
                        <a:lnTo>
                          <a:pt x="0" y="247"/>
                        </a:lnTo>
                        <a:lnTo>
                          <a:pt x="0" y="264"/>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8" name="任意多边形 337357">
                    <a:extLst>
                      <a:ext uri="{FF2B5EF4-FFF2-40B4-BE49-F238E27FC236}">
                        <a16:creationId xmlns:a16="http://schemas.microsoft.com/office/drawing/2014/main" id="{586EF8E7-9502-93CB-B475-B6FB9A5FE3E4}"/>
                      </a:ext>
                    </a:extLst>
                  </p:cNvPr>
                  <p:cNvSpPr>
                    <a:spLocks noChangeAspect="1"/>
                  </p:cNvSpPr>
                  <p:nvPr/>
                </p:nvSpPr>
                <p:spPr>
                  <a:xfrm>
                    <a:off x="3313" y="2996"/>
                    <a:ext cx="80" cy="80"/>
                  </a:xfrm>
                  <a:custGeom>
                    <a:avLst/>
                    <a:gdLst/>
                    <a:ahLst/>
                    <a:cxnLst/>
                    <a:rect l="0" t="0" r="0" b="0"/>
                    <a:pathLst>
                      <a:path w="332" h="332">
                        <a:moveTo>
                          <a:pt x="332" y="167"/>
                        </a:moveTo>
                        <a:lnTo>
                          <a:pt x="331" y="154"/>
                        </a:lnTo>
                        <a:lnTo>
                          <a:pt x="330" y="140"/>
                        </a:lnTo>
                        <a:lnTo>
                          <a:pt x="327" y="127"/>
                        </a:lnTo>
                        <a:lnTo>
                          <a:pt x="324" y="116"/>
                        </a:lnTo>
                        <a:lnTo>
                          <a:pt x="319" y="102"/>
                        </a:lnTo>
                        <a:lnTo>
                          <a:pt x="314" y="91"/>
                        </a:lnTo>
                        <a:lnTo>
                          <a:pt x="307" y="80"/>
                        </a:lnTo>
                        <a:lnTo>
                          <a:pt x="300" y="69"/>
                        </a:lnTo>
                        <a:lnTo>
                          <a:pt x="292" y="58"/>
                        </a:lnTo>
                        <a:lnTo>
                          <a:pt x="283" y="49"/>
                        </a:lnTo>
                        <a:lnTo>
                          <a:pt x="274" y="41"/>
                        </a:lnTo>
                        <a:lnTo>
                          <a:pt x="263" y="32"/>
                        </a:lnTo>
                        <a:lnTo>
                          <a:pt x="252" y="25"/>
                        </a:lnTo>
                        <a:lnTo>
                          <a:pt x="242" y="18"/>
                        </a:lnTo>
                        <a:lnTo>
                          <a:pt x="230" y="13"/>
                        </a:lnTo>
                        <a:lnTo>
                          <a:pt x="217" y="8"/>
                        </a:lnTo>
                        <a:lnTo>
                          <a:pt x="205" y="5"/>
                        </a:lnTo>
                        <a:lnTo>
                          <a:pt x="192" y="2"/>
                        </a:lnTo>
                        <a:lnTo>
                          <a:pt x="179" y="1"/>
                        </a:lnTo>
                        <a:lnTo>
                          <a:pt x="166" y="0"/>
                        </a:lnTo>
                        <a:lnTo>
                          <a:pt x="153" y="1"/>
                        </a:lnTo>
                        <a:lnTo>
                          <a:pt x="141" y="2"/>
                        </a:lnTo>
                        <a:lnTo>
                          <a:pt x="128" y="5"/>
                        </a:lnTo>
                        <a:lnTo>
                          <a:pt x="114" y="8"/>
                        </a:lnTo>
                        <a:lnTo>
                          <a:pt x="103" y="13"/>
                        </a:lnTo>
                        <a:lnTo>
                          <a:pt x="91" y="18"/>
                        </a:lnTo>
                        <a:lnTo>
                          <a:pt x="80" y="25"/>
                        </a:lnTo>
                        <a:lnTo>
                          <a:pt x="68" y="32"/>
                        </a:lnTo>
                        <a:lnTo>
                          <a:pt x="59" y="41"/>
                        </a:lnTo>
                        <a:lnTo>
                          <a:pt x="49" y="49"/>
                        </a:lnTo>
                        <a:lnTo>
                          <a:pt x="39" y="58"/>
                        </a:lnTo>
                        <a:lnTo>
                          <a:pt x="32" y="69"/>
                        </a:lnTo>
                        <a:lnTo>
                          <a:pt x="25" y="80"/>
                        </a:lnTo>
                        <a:lnTo>
                          <a:pt x="18" y="91"/>
                        </a:lnTo>
                        <a:lnTo>
                          <a:pt x="13" y="102"/>
                        </a:lnTo>
                        <a:lnTo>
                          <a:pt x="9" y="116"/>
                        </a:lnTo>
                        <a:lnTo>
                          <a:pt x="5" y="127"/>
                        </a:lnTo>
                        <a:lnTo>
                          <a:pt x="3" y="140"/>
                        </a:lnTo>
                        <a:lnTo>
                          <a:pt x="0" y="154"/>
                        </a:lnTo>
                        <a:lnTo>
                          <a:pt x="0" y="167"/>
                        </a:lnTo>
                        <a:lnTo>
                          <a:pt x="0" y="180"/>
                        </a:lnTo>
                        <a:lnTo>
                          <a:pt x="3" y="193"/>
                        </a:lnTo>
                        <a:lnTo>
                          <a:pt x="5" y="205"/>
                        </a:lnTo>
                        <a:lnTo>
                          <a:pt x="9" y="218"/>
                        </a:lnTo>
                        <a:lnTo>
                          <a:pt x="13" y="230"/>
                        </a:lnTo>
                        <a:lnTo>
                          <a:pt x="18" y="242"/>
                        </a:lnTo>
                        <a:lnTo>
                          <a:pt x="25" y="254"/>
                        </a:lnTo>
                        <a:lnTo>
                          <a:pt x="32" y="264"/>
                        </a:lnTo>
                        <a:lnTo>
                          <a:pt x="39" y="274"/>
                        </a:lnTo>
                        <a:lnTo>
                          <a:pt x="49" y="283"/>
                        </a:lnTo>
                        <a:lnTo>
                          <a:pt x="59" y="293"/>
                        </a:lnTo>
                        <a:lnTo>
                          <a:pt x="68" y="301"/>
                        </a:lnTo>
                        <a:lnTo>
                          <a:pt x="80" y="308"/>
                        </a:lnTo>
                        <a:lnTo>
                          <a:pt x="91" y="314"/>
                        </a:lnTo>
                        <a:lnTo>
                          <a:pt x="103" y="320"/>
                        </a:lnTo>
                        <a:lnTo>
                          <a:pt x="114" y="324"/>
                        </a:lnTo>
                        <a:lnTo>
                          <a:pt x="128" y="327"/>
                        </a:lnTo>
                        <a:lnTo>
                          <a:pt x="141" y="330"/>
                        </a:lnTo>
                        <a:lnTo>
                          <a:pt x="153" y="332"/>
                        </a:lnTo>
                        <a:lnTo>
                          <a:pt x="166" y="332"/>
                        </a:lnTo>
                        <a:lnTo>
                          <a:pt x="179" y="332"/>
                        </a:lnTo>
                        <a:lnTo>
                          <a:pt x="192" y="330"/>
                        </a:lnTo>
                        <a:lnTo>
                          <a:pt x="205" y="327"/>
                        </a:lnTo>
                        <a:lnTo>
                          <a:pt x="217" y="324"/>
                        </a:lnTo>
                        <a:lnTo>
                          <a:pt x="230" y="320"/>
                        </a:lnTo>
                        <a:lnTo>
                          <a:pt x="242" y="314"/>
                        </a:lnTo>
                        <a:lnTo>
                          <a:pt x="252" y="308"/>
                        </a:lnTo>
                        <a:lnTo>
                          <a:pt x="263" y="301"/>
                        </a:lnTo>
                        <a:lnTo>
                          <a:pt x="274" y="293"/>
                        </a:lnTo>
                        <a:lnTo>
                          <a:pt x="283" y="283"/>
                        </a:lnTo>
                        <a:lnTo>
                          <a:pt x="292" y="274"/>
                        </a:lnTo>
                        <a:lnTo>
                          <a:pt x="300" y="264"/>
                        </a:lnTo>
                        <a:lnTo>
                          <a:pt x="307" y="254"/>
                        </a:lnTo>
                        <a:lnTo>
                          <a:pt x="314" y="242"/>
                        </a:lnTo>
                        <a:lnTo>
                          <a:pt x="319" y="230"/>
                        </a:lnTo>
                        <a:lnTo>
                          <a:pt x="324" y="218"/>
                        </a:lnTo>
                        <a:lnTo>
                          <a:pt x="327" y="205"/>
                        </a:lnTo>
                        <a:lnTo>
                          <a:pt x="330" y="193"/>
                        </a:lnTo>
                        <a:lnTo>
                          <a:pt x="331" y="180"/>
                        </a:lnTo>
                        <a:lnTo>
                          <a:pt x="332" y="167"/>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9" name="直接连接符 337358">
                    <a:extLst>
                      <a:ext uri="{FF2B5EF4-FFF2-40B4-BE49-F238E27FC236}">
                        <a16:creationId xmlns:a16="http://schemas.microsoft.com/office/drawing/2014/main" id="{42FE2938-F63C-9425-CED4-6D78F27632DF}"/>
                      </a:ext>
                    </a:extLst>
                  </p:cNvPr>
                  <p:cNvSpPr>
                    <a:spLocks noChangeAspect="1"/>
                  </p:cNvSpPr>
                  <p:nvPr/>
                </p:nvSpPr>
                <p:spPr>
                  <a:xfrm flipV="1">
                    <a:off x="1936" y="2669"/>
                    <a:ext cx="70" cy="7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0" name="直接连接符 337359">
                    <a:extLst>
                      <a:ext uri="{FF2B5EF4-FFF2-40B4-BE49-F238E27FC236}">
                        <a16:creationId xmlns:a16="http://schemas.microsoft.com/office/drawing/2014/main" id="{95E040EA-0B66-953F-C2B0-C33B09B8D7A4}"/>
                      </a:ext>
                    </a:extLst>
                  </p:cNvPr>
                  <p:cNvSpPr>
                    <a:spLocks noChangeAspect="1"/>
                  </p:cNvSpPr>
                  <p:nvPr/>
                </p:nvSpPr>
                <p:spPr>
                  <a:xfrm flipV="1">
                    <a:off x="1978" y="2669"/>
                    <a:ext cx="110" cy="11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1" name="直接连接符 337360">
                    <a:extLst>
                      <a:ext uri="{FF2B5EF4-FFF2-40B4-BE49-F238E27FC236}">
                        <a16:creationId xmlns:a16="http://schemas.microsoft.com/office/drawing/2014/main" id="{8BDDC22B-07FA-8D99-F91B-BE5AECEB5640}"/>
                      </a:ext>
                    </a:extLst>
                  </p:cNvPr>
                  <p:cNvSpPr>
                    <a:spLocks noChangeAspect="1"/>
                  </p:cNvSpPr>
                  <p:nvPr/>
                </p:nvSpPr>
                <p:spPr>
                  <a:xfrm flipV="1">
                    <a:off x="2027" y="2669"/>
                    <a:ext cx="145" cy="14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2" name="直接连接符 337361">
                    <a:extLst>
                      <a:ext uri="{FF2B5EF4-FFF2-40B4-BE49-F238E27FC236}">
                        <a16:creationId xmlns:a16="http://schemas.microsoft.com/office/drawing/2014/main" id="{9FDEDBD9-BF19-38F8-5A11-A2699B58BA26}"/>
                      </a:ext>
                    </a:extLst>
                  </p:cNvPr>
                  <p:cNvSpPr>
                    <a:spLocks noChangeAspect="1"/>
                  </p:cNvSpPr>
                  <p:nvPr/>
                </p:nvSpPr>
                <p:spPr>
                  <a:xfrm flipV="1">
                    <a:off x="2027" y="2669"/>
                    <a:ext cx="228" cy="22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3" name="直接连接符 337362">
                    <a:extLst>
                      <a:ext uri="{FF2B5EF4-FFF2-40B4-BE49-F238E27FC236}">
                        <a16:creationId xmlns:a16="http://schemas.microsoft.com/office/drawing/2014/main" id="{E6B1E31E-8C75-BDF5-4F07-DD846C0541E2}"/>
                      </a:ext>
                    </a:extLst>
                  </p:cNvPr>
                  <p:cNvSpPr>
                    <a:spLocks noChangeAspect="1"/>
                  </p:cNvSpPr>
                  <p:nvPr/>
                </p:nvSpPr>
                <p:spPr>
                  <a:xfrm flipV="1">
                    <a:off x="2027" y="2669"/>
                    <a:ext cx="310" cy="30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4" name="任意多边形 337363">
                    <a:extLst>
                      <a:ext uri="{FF2B5EF4-FFF2-40B4-BE49-F238E27FC236}">
                        <a16:creationId xmlns:a16="http://schemas.microsoft.com/office/drawing/2014/main" id="{408F4BE2-4D49-7582-69C9-6E3DDBF3B4B4}"/>
                      </a:ext>
                    </a:extLst>
                  </p:cNvPr>
                  <p:cNvSpPr>
                    <a:spLocks noChangeAspect="1"/>
                  </p:cNvSpPr>
                  <p:nvPr/>
                </p:nvSpPr>
                <p:spPr>
                  <a:xfrm>
                    <a:off x="2027" y="2669"/>
                    <a:ext cx="392" cy="392"/>
                  </a:xfrm>
                  <a:custGeom>
                    <a:avLst/>
                    <a:gdLst/>
                    <a:ahLst/>
                    <a:cxnLst/>
                    <a:rect l="0" t="0" r="0" b="0"/>
                    <a:pathLst>
                      <a:path w="1605" h="1606">
                        <a:moveTo>
                          <a:pt x="0" y="1606"/>
                        </a:moveTo>
                        <a:lnTo>
                          <a:pt x="98" y="1509"/>
                        </a:lnTo>
                        <a:lnTo>
                          <a:pt x="1605" y="0"/>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5" name="任意多边形 337364">
                    <a:extLst>
                      <a:ext uri="{FF2B5EF4-FFF2-40B4-BE49-F238E27FC236}">
                        <a16:creationId xmlns:a16="http://schemas.microsoft.com/office/drawing/2014/main" id="{B8A9B7DE-08FE-FCA4-C446-1F0F970F66C1}"/>
                      </a:ext>
                    </a:extLst>
                  </p:cNvPr>
                  <p:cNvSpPr>
                    <a:spLocks noChangeAspect="1"/>
                  </p:cNvSpPr>
                  <p:nvPr/>
                </p:nvSpPr>
                <p:spPr>
                  <a:xfrm>
                    <a:off x="2027" y="2669"/>
                    <a:ext cx="475" cy="475"/>
                  </a:xfrm>
                  <a:custGeom>
                    <a:avLst/>
                    <a:gdLst/>
                    <a:ahLst/>
                    <a:cxnLst/>
                    <a:rect l="0" t="0" r="0" b="0"/>
                    <a:pathLst>
                      <a:path w="1943" h="1945">
                        <a:moveTo>
                          <a:pt x="0" y="1945"/>
                        </a:moveTo>
                        <a:lnTo>
                          <a:pt x="437" y="1509"/>
                        </a:lnTo>
                        <a:lnTo>
                          <a:pt x="1943" y="0"/>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6" name="直接连接符 337365">
                    <a:extLst>
                      <a:ext uri="{FF2B5EF4-FFF2-40B4-BE49-F238E27FC236}">
                        <a16:creationId xmlns:a16="http://schemas.microsoft.com/office/drawing/2014/main" id="{D36E88CE-14FE-B9B0-63F7-154D3356D366}"/>
                      </a:ext>
                    </a:extLst>
                  </p:cNvPr>
                  <p:cNvSpPr>
                    <a:spLocks noChangeAspect="1"/>
                  </p:cNvSpPr>
                  <p:nvPr/>
                </p:nvSpPr>
                <p:spPr>
                  <a:xfrm flipV="1">
                    <a:off x="1936" y="3295"/>
                    <a:ext cx="22" cy="2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7" name="任意多边形 337366">
                    <a:extLst>
                      <a:ext uri="{FF2B5EF4-FFF2-40B4-BE49-F238E27FC236}">
                        <a16:creationId xmlns:a16="http://schemas.microsoft.com/office/drawing/2014/main" id="{3DE44766-0EB0-1957-3127-A188A1D2A9EB}"/>
                      </a:ext>
                    </a:extLst>
                  </p:cNvPr>
                  <p:cNvSpPr>
                    <a:spLocks noChangeAspect="1"/>
                  </p:cNvSpPr>
                  <p:nvPr/>
                </p:nvSpPr>
                <p:spPr>
                  <a:xfrm>
                    <a:off x="2027" y="2669"/>
                    <a:ext cx="557" cy="557"/>
                  </a:xfrm>
                  <a:custGeom>
                    <a:avLst/>
                    <a:gdLst/>
                    <a:ahLst/>
                    <a:cxnLst/>
                    <a:rect l="0" t="0" r="0" b="0"/>
                    <a:pathLst>
                      <a:path w="2282" h="2284">
                        <a:moveTo>
                          <a:pt x="2282" y="0"/>
                        </a:moveTo>
                        <a:lnTo>
                          <a:pt x="775" y="1509"/>
                        </a:lnTo>
                        <a:lnTo>
                          <a:pt x="0" y="2284"/>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8" name="任意多边形 337367">
                    <a:extLst>
                      <a:ext uri="{FF2B5EF4-FFF2-40B4-BE49-F238E27FC236}">
                        <a16:creationId xmlns:a16="http://schemas.microsoft.com/office/drawing/2014/main" id="{86566A63-BA85-37E8-5B9B-A6C9B915BC5E}"/>
                      </a:ext>
                    </a:extLst>
                  </p:cNvPr>
                  <p:cNvSpPr>
                    <a:spLocks noChangeAspect="1"/>
                  </p:cNvSpPr>
                  <p:nvPr/>
                </p:nvSpPr>
                <p:spPr>
                  <a:xfrm>
                    <a:off x="1944" y="2669"/>
                    <a:ext cx="723" cy="723"/>
                  </a:xfrm>
                  <a:custGeom>
                    <a:avLst/>
                    <a:gdLst/>
                    <a:ahLst/>
                    <a:cxnLst/>
                    <a:rect l="0" t="0" r="0" b="0"/>
                    <a:pathLst>
                      <a:path w="2961" h="2964">
                        <a:moveTo>
                          <a:pt x="0" y="2964"/>
                        </a:moveTo>
                        <a:lnTo>
                          <a:pt x="1454" y="1509"/>
                        </a:lnTo>
                        <a:lnTo>
                          <a:pt x="2961" y="0"/>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9" name="直接连接符 337368">
                    <a:extLst>
                      <a:ext uri="{FF2B5EF4-FFF2-40B4-BE49-F238E27FC236}">
                        <a16:creationId xmlns:a16="http://schemas.microsoft.com/office/drawing/2014/main" id="{246F6157-809F-5A1C-CCC5-A5DF8F0A48C1}"/>
                      </a:ext>
                    </a:extLst>
                  </p:cNvPr>
                  <p:cNvSpPr>
                    <a:spLocks noChangeAspect="1"/>
                  </p:cNvSpPr>
                  <p:nvPr/>
                </p:nvSpPr>
                <p:spPr>
                  <a:xfrm flipV="1">
                    <a:off x="2014" y="3041"/>
                    <a:ext cx="362" cy="36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0" name="直接连接符 337369">
                    <a:extLst>
                      <a:ext uri="{FF2B5EF4-FFF2-40B4-BE49-F238E27FC236}">
                        <a16:creationId xmlns:a16="http://schemas.microsoft.com/office/drawing/2014/main" id="{0DD383A4-3359-7F6C-25C5-7372BA07A3AD}"/>
                      </a:ext>
                    </a:extLst>
                  </p:cNvPr>
                  <p:cNvSpPr>
                    <a:spLocks noChangeAspect="1"/>
                  </p:cNvSpPr>
                  <p:nvPr/>
                </p:nvSpPr>
                <p:spPr>
                  <a:xfrm flipV="1">
                    <a:off x="2493" y="2669"/>
                    <a:ext cx="258" cy="258"/>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1" name="直接连接符 337370">
                    <a:extLst>
                      <a:ext uri="{FF2B5EF4-FFF2-40B4-BE49-F238E27FC236}">
                        <a16:creationId xmlns:a16="http://schemas.microsoft.com/office/drawing/2014/main" id="{7BE3878E-B8F3-ABB9-A219-AF81C9D36002}"/>
                      </a:ext>
                    </a:extLst>
                  </p:cNvPr>
                  <p:cNvSpPr>
                    <a:spLocks noChangeAspect="1"/>
                  </p:cNvSpPr>
                  <p:nvPr/>
                </p:nvSpPr>
                <p:spPr>
                  <a:xfrm flipV="1">
                    <a:off x="2096" y="3124"/>
                    <a:ext cx="280" cy="28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2" name="直接连接符 337371">
                    <a:extLst>
                      <a:ext uri="{FF2B5EF4-FFF2-40B4-BE49-F238E27FC236}">
                        <a16:creationId xmlns:a16="http://schemas.microsoft.com/office/drawing/2014/main" id="{9D57E493-3D44-BFBB-6F7B-D26235D18050}"/>
                      </a:ext>
                    </a:extLst>
                  </p:cNvPr>
                  <p:cNvSpPr>
                    <a:spLocks noChangeAspect="1"/>
                  </p:cNvSpPr>
                  <p:nvPr/>
                </p:nvSpPr>
                <p:spPr>
                  <a:xfrm flipV="1">
                    <a:off x="2553" y="2669"/>
                    <a:ext cx="280" cy="28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3" name="直接连接符 337372">
                    <a:extLst>
                      <a:ext uri="{FF2B5EF4-FFF2-40B4-BE49-F238E27FC236}">
                        <a16:creationId xmlns:a16="http://schemas.microsoft.com/office/drawing/2014/main" id="{A1845C72-ACA3-7037-6F79-248D5028B9E5}"/>
                      </a:ext>
                    </a:extLst>
                  </p:cNvPr>
                  <p:cNvSpPr>
                    <a:spLocks noChangeAspect="1"/>
                  </p:cNvSpPr>
                  <p:nvPr/>
                </p:nvSpPr>
                <p:spPr>
                  <a:xfrm flipV="1">
                    <a:off x="2179" y="3207"/>
                    <a:ext cx="197" cy="19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4" name="直接连接符 337373">
                    <a:extLst>
                      <a:ext uri="{FF2B5EF4-FFF2-40B4-BE49-F238E27FC236}">
                        <a16:creationId xmlns:a16="http://schemas.microsoft.com/office/drawing/2014/main" id="{62AC440B-3A38-A80B-2D6C-5AAB723835B4}"/>
                      </a:ext>
                    </a:extLst>
                  </p:cNvPr>
                  <p:cNvSpPr>
                    <a:spLocks noChangeAspect="1"/>
                  </p:cNvSpPr>
                  <p:nvPr/>
                </p:nvSpPr>
                <p:spPr>
                  <a:xfrm flipV="1">
                    <a:off x="2589" y="2669"/>
                    <a:ext cx="327" cy="32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5" name="直接连接符 337374">
                    <a:extLst>
                      <a:ext uri="{FF2B5EF4-FFF2-40B4-BE49-F238E27FC236}">
                        <a16:creationId xmlns:a16="http://schemas.microsoft.com/office/drawing/2014/main" id="{887CD13D-9927-54F9-0305-DDC94AC0A8DE}"/>
                      </a:ext>
                    </a:extLst>
                  </p:cNvPr>
                  <p:cNvSpPr>
                    <a:spLocks noChangeAspect="1"/>
                  </p:cNvSpPr>
                  <p:nvPr/>
                </p:nvSpPr>
                <p:spPr>
                  <a:xfrm flipV="1">
                    <a:off x="2212" y="3290"/>
                    <a:ext cx="164" cy="16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6" name="直接连接符 337375">
                    <a:extLst>
                      <a:ext uri="{FF2B5EF4-FFF2-40B4-BE49-F238E27FC236}">
                        <a16:creationId xmlns:a16="http://schemas.microsoft.com/office/drawing/2014/main" id="{2B718720-062B-AA4A-AF5D-170A4FED0D8E}"/>
                      </a:ext>
                    </a:extLst>
                  </p:cNvPr>
                  <p:cNvSpPr>
                    <a:spLocks noChangeAspect="1"/>
                  </p:cNvSpPr>
                  <p:nvPr/>
                </p:nvSpPr>
                <p:spPr>
                  <a:xfrm flipV="1">
                    <a:off x="2947" y="2671"/>
                    <a:ext cx="48" cy="48"/>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7" name="直接连接符 337376">
                    <a:extLst>
                      <a:ext uri="{FF2B5EF4-FFF2-40B4-BE49-F238E27FC236}">
                        <a16:creationId xmlns:a16="http://schemas.microsoft.com/office/drawing/2014/main" id="{07A68B30-53EF-B551-BF65-8287345B9882}"/>
                      </a:ext>
                    </a:extLst>
                  </p:cNvPr>
                  <p:cNvSpPr>
                    <a:spLocks noChangeAspect="1"/>
                  </p:cNvSpPr>
                  <p:nvPr/>
                </p:nvSpPr>
                <p:spPr>
                  <a:xfrm flipV="1">
                    <a:off x="2598" y="3037"/>
                    <a:ext cx="32" cy="3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8" name="直接连接符 337377">
                    <a:extLst>
                      <a:ext uri="{FF2B5EF4-FFF2-40B4-BE49-F238E27FC236}">
                        <a16:creationId xmlns:a16="http://schemas.microsoft.com/office/drawing/2014/main" id="{FA9B4B80-0E85-B855-9121-664B947E2575}"/>
                      </a:ext>
                    </a:extLst>
                  </p:cNvPr>
                  <p:cNvSpPr>
                    <a:spLocks noChangeAspect="1"/>
                  </p:cNvSpPr>
                  <p:nvPr/>
                </p:nvSpPr>
                <p:spPr>
                  <a:xfrm flipV="1">
                    <a:off x="2902" y="2719"/>
                    <a:ext cx="45" cy="4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9" name="直接连接符 337378">
                    <a:extLst>
                      <a:ext uri="{FF2B5EF4-FFF2-40B4-BE49-F238E27FC236}">
                        <a16:creationId xmlns:a16="http://schemas.microsoft.com/office/drawing/2014/main" id="{4B217A65-2EAF-D218-7B23-DB9544349F46}"/>
                      </a:ext>
                    </a:extLst>
                  </p:cNvPr>
                  <p:cNvSpPr>
                    <a:spLocks noChangeAspect="1"/>
                  </p:cNvSpPr>
                  <p:nvPr/>
                </p:nvSpPr>
                <p:spPr>
                  <a:xfrm flipV="1">
                    <a:off x="2630" y="2991"/>
                    <a:ext cx="45" cy="4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0" name="直接连接符 337379">
                    <a:extLst>
                      <a:ext uri="{FF2B5EF4-FFF2-40B4-BE49-F238E27FC236}">
                        <a16:creationId xmlns:a16="http://schemas.microsoft.com/office/drawing/2014/main" id="{8CEF9CE2-E1D5-6F8B-FE40-F72AB5F09AFA}"/>
                      </a:ext>
                    </a:extLst>
                  </p:cNvPr>
                  <p:cNvSpPr>
                    <a:spLocks noChangeAspect="1"/>
                  </p:cNvSpPr>
                  <p:nvPr/>
                </p:nvSpPr>
                <p:spPr>
                  <a:xfrm flipV="1">
                    <a:off x="2212" y="3373"/>
                    <a:ext cx="164" cy="16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1" name="直接连接符 337380">
                    <a:extLst>
                      <a:ext uri="{FF2B5EF4-FFF2-40B4-BE49-F238E27FC236}">
                        <a16:creationId xmlns:a16="http://schemas.microsoft.com/office/drawing/2014/main" id="{7DC5C70C-42A7-85FE-9FFD-ED507C778C10}"/>
                      </a:ext>
                    </a:extLst>
                  </p:cNvPr>
                  <p:cNvSpPr>
                    <a:spLocks noChangeAspect="1"/>
                  </p:cNvSpPr>
                  <p:nvPr/>
                </p:nvSpPr>
                <p:spPr>
                  <a:xfrm flipV="1">
                    <a:off x="2987" y="2687"/>
                    <a:ext cx="76" cy="7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2" name="直接连接符 337381">
                    <a:extLst>
                      <a:ext uri="{FF2B5EF4-FFF2-40B4-BE49-F238E27FC236}">
                        <a16:creationId xmlns:a16="http://schemas.microsoft.com/office/drawing/2014/main" id="{C53CF628-382A-9EBA-94AA-3F8DDDFC7F30}"/>
                      </a:ext>
                    </a:extLst>
                  </p:cNvPr>
                  <p:cNvSpPr>
                    <a:spLocks noChangeAspect="1"/>
                  </p:cNvSpPr>
                  <p:nvPr/>
                </p:nvSpPr>
                <p:spPr>
                  <a:xfrm flipV="1">
                    <a:off x="2598" y="3075"/>
                    <a:ext cx="76" cy="7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3" name="直接连接符 337382">
                    <a:extLst>
                      <a:ext uri="{FF2B5EF4-FFF2-40B4-BE49-F238E27FC236}">
                        <a16:creationId xmlns:a16="http://schemas.microsoft.com/office/drawing/2014/main" id="{399BF4FF-A655-10E1-392D-0DFFADE99FB2}"/>
                      </a:ext>
                    </a:extLst>
                  </p:cNvPr>
                  <p:cNvSpPr>
                    <a:spLocks noChangeAspect="1"/>
                  </p:cNvSpPr>
                  <p:nvPr/>
                </p:nvSpPr>
                <p:spPr>
                  <a:xfrm flipV="1">
                    <a:off x="2212" y="3529"/>
                    <a:ext cx="92" cy="9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4" name="直接连接符 337383">
                    <a:extLst>
                      <a:ext uri="{FF2B5EF4-FFF2-40B4-BE49-F238E27FC236}">
                        <a16:creationId xmlns:a16="http://schemas.microsoft.com/office/drawing/2014/main" id="{D667F433-92AD-6761-1E77-A4D4A6742E10}"/>
                      </a:ext>
                    </a:extLst>
                  </p:cNvPr>
                  <p:cNvSpPr>
                    <a:spLocks noChangeAspect="1"/>
                  </p:cNvSpPr>
                  <p:nvPr/>
                </p:nvSpPr>
                <p:spPr>
                  <a:xfrm flipV="1">
                    <a:off x="3051" y="2711"/>
                    <a:ext cx="70" cy="6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5" name="直接连接符 337384">
                    <a:extLst>
                      <a:ext uri="{FF2B5EF4-FFF2-40B4-BE49-F238E27FC236}">
                        <a16:creationId xmlns:a16="http://schemas.microsoft.com/office/drawing/2014/main" id="{EB147CF2-5407-2178-485E-B102C3E71FAF}"/>
                      </a:ext>
                    </a:extLst>
                  </p:cNvPr>
                  <p:cNvSpPr>
                    <a:spLocks noChangeAspect="1"/>
                  </p:cNvSpPr>
                  <p:nvPr/>
                </p:nvSpPr>
                <p:spPr>
                  <a:xfrm flipV="1">
                    <a:off x="2353" y="3456"/>
                    <a:ext cx="23" cy="2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6" name="直接连接符 337385">
                    <a:extLst>
                      <a:ext uri="{FF2B5EF4-FFF2-40B4-BE49-F238E27FC236}">
                        <a16:creationId xmlns:a16="http://schemas.microsoft.com/office/drawing/2014/main" id="{ADC1DC25-6F5A-B184-F4DF-5145DB998420}"/>
                      </a:ext>
                    </a:extLst>
                  </p:cNvPr>
                  <p:cNvSpPr>
                    <a:spLocks noChangeAspect="1"/>
                  </p:cNvSpPr>
                  <p:nvPr/>
                </p:nvSpPr>
                <p:spPr>
                  <a:xfrm flipV="1">
                    <a:off x="2598" y="3141"/>
                    <a:ext cx="94" cy="9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7" name="直接连接符 337386">
                    <a:extLst>
                      <a:ext uri="{FF2B5EF4-FFF2-40B4-BE49-F238E27FC236}">
                        <a16:creationId xmlns:a16="http://schemas.microsoft.com/office/drawing/2014/main" id="{EF114F54-9FC2-71A7-5758-940226B1A111}"/>
                      </a:ext>
                    </a:extLst>
                  </p:cNvPr>
                  <p:cNvSpPr>
                    <a:spLocks noChangeAspect="1"/>
                  </p:cNvSpPr>
                  <p:nvPr/>
                </p:nvSpPr>
                <p:spPr>
                  <a:xfrm flipV="1">
                    <a:off x="2215" y="3612"/>
                    <a:ext cx="89" cy="88"/>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8" name="直接连接符 337387">
                    <a:extLst>
                      <a:ext uri="{FF2B5EF4-FFF2-40B4-BE49-F238E27FC236}">
                        <a16:creationId xmlns:a16="http://schemas.microsoft.com/office/drawing/2014/main" id="{D6D4F5CB-3F85-AFE1-937B-B79993EAF50F}"/>
                      </a:ext>
                    </a:extLst>
                  </p:cNvPr>
                  <p:cNvSpPr>
                    <a:spLocks noChangeAspect="1"/>
                  </p:cNvSpPr>
                  <p:nvPr/>
                </p:nvSpPr>
                <p:spPr>
                  <a:xfrm flipV="1">
                    <a:off x="3105" y="2744"/>
                    <a:ext cx="66" cy="6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9" name="直接连接符 337388">
                    <a:extLst>
                      <a:ext uri="{FF2B5EF4-FFF2-40B4-BE49-F238E27FC236}">
                        <a16:creationId xmlns:a16="http://schemas.microsoft.com/office/drawing/2014/main" id="{4850026A-C84C-D53E-C5C0-D46016C7BF9B}"/>
                      </a:ext>
                    </a:extLst>
                  </p:cNvPr>
                  <p:cNvSpPr>
                    <a:spLocks noChangeAspect="1"/>
                  </p:cNvSpPr>
                  <p:nvPr/>
                </p:nvSpPr>
                <p:spPr>
                  <a:xfrm flipV="1">
                    <a:off x="2598" y="3194"/>
                    <a:ext cx="124" cy="12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0" name="直接连接符 337389">
                    <a:extLst>
                      <a:ext uri="{FF2B5EF4-FFF2-40B4-BE49-F238E27FC236}">
                        <a16:creationId xmlns:a16="http://schemas.microsoft.com/office/drawing/2014/main" id="{906F48B9-81E3-A4FE-873E-928BC84FEE96}"/>
                      </a:ext>
                    </a:extLst>
                  </p:cNvPr>
                  <p:cNvSpPr>
                    <a:spLocks noChangeAspect="1"/>
                  </p:cNvSpPr>
                  <p:nvPr/>
                </p:nvSpPr>
                <p:spPr>
                  <a:xfrm flipV="1">
                    <a:off x="2598" y="3239"/>
                    <a:ext cx="161" cy="16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1" name="直接连接符 337390">
                    <a:extLst>
                      <a:ext uri="{FF2B5EF4-FFF2-40B4-BE49-F238E27FC236}">
                        <a16:creationId xmlns:a16="http://schemas.microsoft.com/office/drawing/2014/main" id="{13344D97-C8F4-2AC9-FD1F-39F906DC0981}"/>
                      </a:ext>
                    </a:extLst>
                  </p:cNvPr>
                  <p:cNvSpPr>
                    <a:spLocks noChangeAspect="1"/>
                  </p:cNvSpPr>
                  <p:nvPr/>
                </p:nvSpPr>
                <p:spPr>
                  <a:xfrm flipV="1">
                    <a:off x="3149" y="2782"/>
                    <a:ext cx="66" cy="6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2" name="直接连接符 337391">
                    <a:extLst>
                      <a:ext uri="{FF2B5EF4-FFF2-40B4-BE49-F238E27FC236}">
                        <a16:creationId xmlns:a16="http://schemas.microsoft.com/office/drawing/2014/main" id="{7B788A2C-2479-1598-F983-CE0466521D34}"/>
                      </a:ext>
                    </a:extLst>
                  </p:cNvPr>
                  <p:cNvSpPr>
                    <a:spLocks noChangeAspect="1"/>
                  </p:cNvSpPr>
                  <p:nvPr/>
                </p:nvSpPr>
                <p:spPr>
                  <a:xfrm flipV="1">
                    <a:off x="2602" y="3275"/>
                    <a:ext cx="204" cy="20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3" name="直接连接符 337392">
                    <a:extLst>
                      <a:ext uri="{FF2B5EF4-FFF2-40B4-BE49-F238E27FC236}">
                        <a16:creationId xmlns:a16="http://schemas.microsoft.com/office/drawing/2014/main" id="{B8A45CEC-CB5C-F671-38D2-6876C68B1A54}"/>
                      </a:ext>
                    </a:extLst>
                  </p:cNvPr>
                  <p:cNvSpPr>
                    <a:spLocks noChangeAspect="1"/>
                  </p:cNvSpPr>
                  <p:nvPr/>
                </p:nvSpPr>
                <p:spPr>
                  <a:xfrm flipV="1">
                    <a:off x="3184" y="2829"/>
                    <a:ext cx="68" cy="6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4" name="直接连接符 337393">
                    <a:extLst>
                      <a:ext uri="{FF2B5EF4-FFF2-40B4-BE49-F238E27FC236}">
                        <a16:creationId xmlns:a16="http://schemas.microsoft.com/office/drawing/2014/main" id="{E95223BE-3EC1-C97A-BBA2-60241E374B09}"/>
                      </a:ext>
                    </a:extLst>
                  </p:cNvPr>
                  <p:cNvSpPr>
                    <a:spLocks noChangeAspect="1"/>
                  </p:cNvSpPr>
                  <p:nvPr/>
                </p:nvSpPr>
                <p:spPr>
                  <a:xfrm flipV="1">
                    <a:off x="2672" y="3300"/>
                    <a:ext cx="191" cy="19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5" name="直接连接符 337394">
                    <a:extLst>
                      <a:ext uri="{FF2B5EF4-FFF2-40B4-BE49-F238E27FC236}">
                        <a16:creationId xmlns:a16="http://schemas.microsoft.com/office/drawing/2014/main" id="{06AF9CCE-C01C-8FE0-4896-ABB070D36028}"/>
                      </a:ext>
                    </a:extLst>
                  </p:cNvPr>
                  <p:cNvSpPr>
                    <a:spLocks noChangeAspect="1"/>
                  </p:cNvSpPr>
                  <p:nvPr/>
                </p:nvSpPr>
                <p:spPr>
                  <a:xfrm flipV="1">
                    <a:off x="3210" y="2881"/>
                    <a:ext cx="71" cy="7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6" name="直接连接符 337395">
                    <a:extLst>
                      <a:ext uri="{FF2B5EF4-FFF2-40B4-BE49-F238E27FC236}">
                        <a16:creationId xmlns:a16="http://schemas.microsoft.com/office/drawing/2014/main" id="{4F154891-CCD4-16FB-39DF-BEDBD6AE36DE}"/>
                      </a:ext>
                    </a:extLst>
                  </p:cNvPr>
                  <p:cNvSpPr>
                    <a:spLocks noChangeAspect="1"/>
                  </p:cNvSpPr>
                  <p:nvPr/>
                </p:nvSpPr>
                <p:spPr>
                  <a:xfrm flipV="1">
                    <a:off x="2672" y="3483"/>
                    <a:ext cx="92" cy="9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7" name="直接连接符 337396">
                    <a:extLst>
                      <a:ext uri="{FF2B5EF4-FFF2-40B4-BE49-F238E27FC236}">
                        <a16:creationId xmlns:a16="http://schemas.microsoft.com/office/drawing/2014/main" id="{12CC6965-1D1D-BC02-4ACB-6A077DDCF97F}"/>
                      </a:ext>
                    </a:extLst>
                  </p:cNvPr>
                  <p:cNvSpPr>
                    <a:spLocks noChangeAspect="1"/>
                  </p:cNvSpPr>
                  <p:nvPr/>
                </p:nvSpPr>
                <p:spPr>
                  <a:xfrm flipV="1">
                    <a:off x="3224" y="2927"/>
                    <a:ext cx="95" cy="94"/>
                  </a:xfrm>
                  <a:prstGeom prst="line">
                    <a:avLst/>
                  </a:prstGeom>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8" name="直接连接符 337397">
                    <a:extLst>
                      <a:ext uri="{FF2B5EF4-FFF2-40B4-BE49-F238E27FC236}">
                        <a16:creationId xmlns:a16="http://schemas.microsoft.com/office/drawing/2014/main" id="{23C6324C-D70D-7F1D-2507-3E8A9F6DD862}"/>
                      </a:ext>
                    </a:extLst>
                  </p:cNvPr>
                  <p:cNvSpPr>
                    <a:spLocks noChangeAspect="1"/>
                  </p:cNvSpPr>
                  <p:nvPr/>
                </p:nvSpPr>
                <p:spPr>
                  <a:xfrm flipV="1">
                    <a:off x="2841" y="3312"/>
                    <a:ext cx="92" cy="9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9" name="直接连接符 337398">
                    <a:extLst>
                      <a:ext uri="{FF2B5EF4-FFF2-40B4-BE49-F238E27FC236}">
                        <a16:creationId xmlns:a16="http://schemas.microsoft.com/office/drawing/2014/main" id="{A7718101-0BA6-2EBE-D94D-8C96E194D679}"/>
                      </a:ext>
                    </a:extLst>
                  </p:cNvPr>
                  <p:cNvSpPr>
                    <a:spLocks noChangeAspect="1"/>
                  </p:cNvSpPr>
                  <p:nvPr/>
                </p:nvSpPr>
                <p:spPr>
                  <a:xfrm flipV="1">
                    <a:off x="2672" y="3564"/>
                    <a:ext cx="92" cy="9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0" name="直接连接符 337399">
                    <a:extLst>
                      <a:ext uri="{FF2B5EF4-FFF2-40B4-BE49-F238E27FC236}">
                        <a16:creationId xmlns:a16="http://schemas.microsoft.com/office/drawing/2014/main" id="{CC495AE9-D871-216C-9E8C-A80153D219CE}"/>
                      </a:ext>
                    </a:extLst>
                  </p:cNvPr>
                  <p:cNvSpPr>
                    <a:spLocks noChangeAspect="1"/>
                  </p:cNvSpPr>
                  <p:nvPr/>
                </p:nvSpPr>
                <p:spPr>
                  <a:xfrm flipV="1">
                    <a:off x="3356" y="2934"/>
                    <a:ext cx="37" cy="38"/>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1" name="直接连接符 337400">
                    <a:extLst>
                      <a:ext uri="{FF2B5EF4-FFF2-40B4-BE49-F238E27FC236}">
                        <a16:creationId xmlns:a16="http://schemas.microsoft.com/office/drawing/2014/main" id="{5F376DED-3666-E653-4C23-B5B386A1DC67}"/>
                      </a:ext>
                    </a:extLst>
                  </p:cNvPr>
                  <p:cNvSpPr>
                    <a:spLocks noChangeAspect="1"/>
                  </p:cNvSpPr>
                  <p:nvPr/>
                </p:nvSpPr>
                <p:spPr>
                  <a:xfrm flipV="1">
                    <a:off x="2923" y="3381"/>
                    <a:ext cx="24" cy="2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2" name="直接连接符 337401">
                    <a:extLst>
                      <a:ext uri="{FF2B5EF4-FFF2-40B4-BE49-F238E27FC236}">
                        <a16:creationId xmlns:a16="http://schemas.microsoft.com/office/drawing/2014/main" id="{A4EF9B17-E78D-9012-E396-B75CF0535271}"/>
                      </a:ext>
                    </a:extLst>
                  </p:cNvPr>
                  <p:cNvSpPr>
                    <a:spLocks noChangeAspect="1"/>
                  </p:cNvSpPr>
                  <p:nvPr/>
                </p:nvSpPr>
                <p:spPr>
                  <a:xfrm flipV="1">
                    <a:off x="3212" y="3037"/>
                    <a:ext cx="80" cy="7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3" name="直接连接符 337402">
                    <a:extLst>
                      <a:ext uri="{FF2B5EF4-FFF2-40B4-BE49-F238E27FC236}">
                        <a16:creationId xmlns:a16="http://schemas.microsoft.com/office/drawing/2014/main" id="{AEEE6B7F-FF2F-43AE-A08D-9300A80D0FE4}"/>
                      </a:ext>
                    </a:extLst>
                  </p:cNvPr>
                  <p:cNvSpPr>
                    <a:spLocks noChangeAspect="1"/>
                  </p:cNvSpPr>
                  <p:nvPr/>
                </p:nvSpPr>
                <p:spPr>
                  <a:xfrm flipV="1">
                    <a:off x="2947" y="3302"/>
                    <a:ext cx="80" cy="7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4" name="直接连接符 337403">
                    <a:extLst>
                      <a:ext uri="{FF2B5EF4-FFF2-40B4-BE49-F238E27FC236}">
                        <a16:creationId xmlns:a16="http://schemas.microsoft.com/office/drawing/2014/main" id="{B6D013BD-7AD8-0121-2F0D-52DE4ECA0068}"/>
                      </a:ext>
                    </a:extLst>
                  </p:cNvPr>
                  <p:cNvSpPr>
                    <a:spLocks noChangeAspect="1"/>
                  </p:cNvSpPr>
                  <p:nvPr/>
                </p:nvSpPr>
                <p:spPr>
                  <a:xfrm flipV="1">
                    <a:off x="2711" y="3647"/>
                    <a:ext cx="53" cy="5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5" name="直接连接符 337404">
                    <a:extLst>
                      <a:ext uri="{FF2B5EF4-FFF2-40B4-BE49-F238E27FC236}">
                        <a16:creationId xmlns:a16="http://schemas.microsoft.com/office/drawing/2014/main" id="{DBDFAA27-4045-0FB1-A266-B4FAC01B8669}"/>
                      </a:ext>
                    </a:extLst>
                  </p:cNvPr>
                  <p:cNvSpPr>
                    <a:spLocks noChangeAspect="1"/>
                  </p:cNvSpPr>
                  <p:nvPr/>
                </p:nvSpPr>
                <p:spPr>
                  <a:xfrm flipV="1">
                    <a:off x="3408" y="2970"/>
                    <a:ext cx="33" cy="3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6" name="直接连接符 337405">
                    <a:extLst>
                      <a:ext uri="{FF2B5EF4-FFF2-40B4-BE49-F238E27FC236}">
                        <a16:creationId xmlns:a16="http://schemas.microsoft.com/office/drawing/2014/main" id="{85477273-682B-3023-25CD-1916238B207C}"/>
                      </a:ext>
                    </a:extLst>
                  </p:cNvPr>
                  <p:cNvSpPr>
                    <a:spLocks noChangeAspect="1"/>
                  </p:cNvSpPr>
                  <p:nvPr/>
                </p:nvSpPr>
                <p:spPr>
                  <a:xfrm flipV="1">
                    <a:off x="3011" y="3074"/>
                    <a:ext cx="326" cy="32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7" name="直接连接符 337406">
                    <a:extLst>
                      <a:ext uri="{FF2B5EF4-FFF2-40B4-BE49-F238E27FC236}">
                        <a16:creationId xmlns:a16="http://schemas.microsoft.com/office/drawing/2014/main" id="{0EAA3AB5-FE8B-B349-119A-80D68E66C438}"/>
                      </a:ext>
                    </a:extLst>
                  </p:cNvPr>
                  <p:cNvSpPr>
                    <a:spLocks noChangeAspect="1"/>
                  </p:cNvSpPr>
                  <p:nvPr/>
                </p:nvSpPr>
                <p:spPr>
                  <a:xfrm flipV="1">
                    <a:off x="3147" y="3236"/>
                    <a:ext cx="111" cy="11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8" name="直接连接符 337407">
                    <a:extLst>
                      <a:ext uri="{FF2B5EF4-FFF2-40B4-BE49-F238E27FC236}">
                        <a16:creationId xmlns:a16="http://schemas.microsoft.com/office/drawing/2014/main" id="{39822BA3-E847-1D5F-37E5-155364BBB8B3}"/>
                      </a:ext>
                    </a:extLst>
                  </p:cNvPr>
                  <p:cNvSpPr>
                    <a:spLocks noChangeAspect="1"/>
                  </p:cNvSpPr>
                  <p:nvPr/>
                </p:nvSpPr>
                <p:spPr>
                  <a:xfrm flipV="1">
                    <a:off x="3458" y="3031"/>
                    <a:ext cx="5" cy="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9" name="任意多边形 337408">
                    <a:extLst>
                      <a:ext uri="{FF2B5EF4-FFF2-40B4-BE49-F238E27FC236}">
                        <a16:creationId xmlns:a16="http://schemas.microsoft.com/office/drawing/2014/main" id="{C4B6C3D7-787E-3116-CAD6-3C86B13119A8}"/>
                      </a:ext>
                    </a:extLst>
                  </p:cNvPr>
                  <p:cNvSpPr>
                    <a:spLocks noChangeAspect="1"/>
                  </p:cNvSpPr>
                  <p:nvPr/>
                </p:nvSpPr>
                <p:spPr>
                  <a:xfrm>
                    <a:off x="3345" y="3037"/>
                    <a:ext cx="113" cy="111"/>
                  </a:xfrm>
                  <a:custGeom>
                    <a:avLst/>
                    <a:gdLst/>
                    <a:ahLst/>
                    <a:cxnLst/>
                    <a:rect l="0" t="0" r="0" b="0"/>
                    <a:pathLst>
                      <a:path w="452" h="452">
                        <a:moveTo>
                          <a:pt x="0" y="452"/>
                        </a:moveTo>
                        <a:lnTo>
                          <a:pt x="28" y="424"/>
                        </a:lnTo>
                        <a:lnTo>
                          <a:pt x="452" y="0"/>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0" name="直接连接符 337409">
                    <a:extLst>
                      <a:ext uri="{FF2B5EF4-FFF2-40B4-BE49-F238E27FC236}">
                        <a16:creationId xmlns:a16="http://schemas.microsoft.com/office/drawing/2014/main" id="{7C8045AF-08F9-97EB-DC7E-D05A7C096491}"/>
                      </a:ext>
                    </a:extLst>
                  </p:cNvPr>
                  <p:cNvSpPr>
                    <a:spLocks noChangeAspect="1"/>
                  </p:cNvSpPr>
                  <p:nvPr/>
                </p:nvSpPr>
                <p:spPr>
                  <a:xfrm flipH="1">
                    <a:off x="1694" y="3037"/>
                    <a:ext cx="114" cy="1"/>
                  </a:xfrm>
                  <a:prstGeom prst="line">
                    <a:avLst/>
                  </a:prstGeom>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1" name="任意多边形 337410">
                    <a:extLst>
                      <a:ext uri="{FF2B5EF4-FFF2-40B4-BE49-F238E27FC236}">
                        <a16:creationId xmlns:a16="http://schemas.microsoft.com/office/drawing/2014/main" id="{D1C81E03-95CB-C224-F0CC-C5DC43710A4A}"/>
                      </a:ext>
                    </a:extLst>
                  </p:cNvPr>
                  <p:cNvSpPr>
                    <a:spLocks noChangeAspect="1"/>
                  </p:cNvSpPr>
                  <p:nvPr/>
                </p:nvSpPr>
                <p:spPr>
                  <a:xfrm>
                    <a:off x="1675" y="2829"/>
                    <a:ext cx="36" cy="126"/>
                  </a:xfrm>
                  <a:custGeom>
                    <a:avLst/>
                    <a:gdLst/>
                    <a:ahLst/>
                    <a:cxnLst/>
                    <a:rect l="0" t="0" r="0" b="0"/>
                    <a:pathLst>
                      <a:path w="151" h="515">
                        <a:moveTo>
                          <a:pt x="0" y="515"/>
                        </a:moveTo>
                        <a:lnTo>
                          <a:pt x="75" y="0"/>
                        </a:lnTo>
                        <a:lnTo>
                          <a:pt x="151" y="515"/>
                        </a:lnTo>
                        <a:lnTo>
                          <a:pt x="0" y="515"/>
                        </a:lnTo>
                        <a:close/>
                      </a:path>
                    </a:pathLst>
                  </a:custGeom>
                  <a:solidFill>
                    <a:srgbClr val="3333CC"/>
                  </a:solidFill>
                  <a:ln w="9525"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2" name="任意多边形 337411">
                    <a:extLst>
                      <a:ext uri="{FF2B5EF4-FFF2-40B4-BE49-F238E27FC236}">
                        <a16:creationId xmlns:a16="http://schemas.microsoft.com/office/drawing/2014/main" id="{C792B04B-AA7B-C146-1784-164B0B2192E0}"/>
                      </a:ext>
                    </a:extLst>
                  </p:cNvPr>
                  <p:cNvSpPr>
                    <a:spLocks noChangeAspect="1"/>
                  </p:cNvSpPr>
                  <p:nvPr/>
                </p:nvSpPr>
                <p:spPr>
                  <a:xfrm>
                    <a:off x="1675" y="2829"/>
                    <a:ext cx="36" cy="126"/>
                  </a:xfrm>
                  <a:custGeom>
                    <a:avLst/>
                    <a:gdLst/>
                    <a:ahLst/>
                    <a:cxnLst/>
                    <a:rect l="0" t="0" r="0" b="0"/>
                    <a:pathLst>
                      <a:path w="151" h="515">
                        <a:moveTo>
                          <a:pt x="0" y="515"/>
                        </a:moveTo>
                        <a:lnTo>
                          <a:pt x="75" y="0"/>
                        </a:lnTo>
                        <a:lnTo>
                          <a:pt x="151" y="515"/>
                        </a:lnTo>
                        <a:lnTo>
                          <a:pt x="0" y="515"/>
                        </a:lnTo>
                      </a:path>
                    </a:pathLst>
                  </a:custGeom>
                  <a:solidFill>
                    <a:srgbClr val="3333CC"/>
                  </a:solidFill>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3" name="直接连接符 337412">
                    <a:extLst>
                      <a:ext uri="{FF2B5EF4-FFF2-40B4-BE49-F238E27FC236}">
                        <a16:creationId xmlns:a16="http://schemas.microsoft.com/office/drawing/2014/main" id="{5BDBDA16-6151-7FB3-D8FC-52F184E9330F}"/>
                      </a:ext>
                    </a:extLst>
                  </p:cNvPr>
                  <p:cNvSpPr>
                    <a:spLocks noChangeAspect="1"/>
                  </p:cNvSpPr>
                  <p:nvPr/>
                </p:nvSpPr>
                <p:spPr>
                  <a:xfrm flipV="1">
                    <a:off x="1694" y="2907"/>
                    <a:ext cx="1" cy="130"/>
                  </a:xfrm>
                  <a:prstGeom prst="line">
                    <a:avLst/>
                  </a:prstGeom>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4" name="任意多边形 337413">
                    <a:extLst>
                      <a:ext uri="{FF2B5EF4-FFF2-40B4-BE49-F238E27FC236}">
                        <a16:creationId xmlns:a16="http://schemas.microsoft.com/office/drawing/2014/main" id="{6E4B4C51-68E5-E58B-481E-5503E4A5C4EF}"/>
                      </a:ext>
                    </a:extLst>
                  </p:cNvPr>
                  <p:cNvSpPr>
                    <a:spLocks noChangeAspect="1"/>
                  </p:cNvSpPr>
                  <p:nvPr/>
                </p:nvSpPr>
                <p:spPr>
                  <a:xfrm>
                    <a:off x="3289" y="2972"/>
                    <a:ext cx="65" cy="65"/>
                  </a:xfrm>
                  <a:custGeom>
                    <a:avLst/>
                    <a:gdLst/>
                    <a:ahLst/>
                    <a:cxnLst/>
                    <a:rect l="0" t="0" r="0" b="0"/>
                    <a:pathLst>
                      <a:path w="264" h="264">
                        <a:moveTo>
                          <a:pt x="0" y="264"/>
                        </a:moveTo>
                        <a:lnTo>
                          <a:pt x="261" y="3"/>
                        </a:lnTo>
                        <a:lnTo>
                          <a:pt x="264" y="0"/>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5" name="直接连接符 337414">
                    <a:extLst>
                      <a:ext uri="{FF2B5EF4-FFF2-40B4-BE49-F238E27FC236}">
                        <a16:creationId xmlns:a16="http://schemas.microsoft.com/office/drawing/2014/main" id="{0F19236C-7959-9E85-6BF4-7A1751FED671}"/>
                      </a:ext>
                    </a:extLst>
                  </p:cNvPr>
                  <p:cNvSpPr>
                    <a:spLocks noChangeAspect="1"/>
                  </p:cNvSpPr>
                  <p:nvPr/>
                </p:nvSpPr>
                <p:spPr>
                  <a:xfrm flipV="1">
                    <a:off x="3390" y="3003"/>
                    <a:ext cx="17" cy="1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6" name="直接连接符 337415">
                    <a:extLst>
                      <a:ext uri="{FF2B5EF4-FFF2-40B4-BE49-F238E27FC236}">
                        <a16:creationId xmlns:a16="http://schemas.microsoft.com/office/drawing/2014/main" id="{F7622DF5-14A4-E282-7540-522C86E4A2D1}"/>
                      </a:ext>
                    </a:extLst>
                  </p:cNvPr>
                  <p:cNvSpPr>
                    <a:spLocks noChangeAspect="1"/>
                  </p:cNvSpPr>
                  <p:nvPr/>
                </p:nvSpPr>
                <p:spPr>
                  <a:xfrm>
                    <a:off x="2304" y="3665"/>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7" name="直接连接符 337416">
                    <a:extLst>
                      <a:ext uri="{FF2B5EF4-FFF2-40B4-BE49-F238E27FC236}">
                        <a16:creationId xmlns:a16="http://schemas.microsoft.com/office/drawing/2014/main" id="{EA9BC188-9087-3771-209F-CDCF19351933}"/>
                      </a:ext>
                    </a:extLst>
                  </p:cNvPr>
                  <p:cNvSpPr>
                    <a:spLocks noChangeAspect="1"/>
                  </p:cNvSpPr>
                  <p:nvPr/>
                </p:nvSpPr>
                <p:spPr>
                  <a:xfrm>
                    <a:off x="2672" y="3665"/>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8" name="直接连接符 337417">
                    <a:extLst>
                      <a:ext uri="{FF2B5EF4-FFF2-40B4-BE49-F238E27FC236}">
                        <a16:creationId xmlns:a16="http://schemas.microsoft.com/office/drawing/2014/main" id="{1EB34F7A-F9A9-10AB-951E-91F3DEB67596}"/>
                      </a:ext>
                    </a:extLst>
                  </p:cNvPr>
                  <p:cNvSpPr>
                    <a:spLocks noChangeAspect="1"/>
                  </p:cNvSpPr>
                  <p:nvPr/>
                </p:nvSpPr>
                <p:spPr>
                  <a:xfrm>
                    <a:off x="2764" y="3700"/>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9" name="直接连接符 337418">
                    <a:extLst>
                      <a:ext uri="{FF2B5EF4-FFF2-40B4-BE49-F238E27FC236}">
                        <a16:creationId xmlns:a16="http://schemas.microsoft.com/office/drawing/2014/main" id="{25545363-2D89-1756-D0DC-839C14DE091D}"/>
                      </a:ext>
                    </a:extLst>
                  </p:cNvPr>
                  <p:cNvSpPr>
                    <a:spLocks noChangeAspect="1"/>
                  </p:cNvSpPr>
                  <p:nvPr/>
                </p:nvSpPr>
                <p:spPr>
                  <a:xfrm>
                    <a:off x="2947" y="3993"/>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0" name="直接连接符 337419">
                    <a:extLst>
                      <a:ext uri="{FF2B5EF4-FFF2-40B4-BE49-F238E27FC236}">
                        <a16:creationId xmlns:a16="http://schemas.microsoft.com/office/drawing/2014/main" id="{8415060E-E951-752C-5A65-92705DFDA801}"/>
                      </a:ext>
                    </a:extLst>
                  </p:cNvPr>
                  <p:cNvSpPr>
                    <a:spLocks noChangeAspect="1"/>
                  </p:cNvSpPr>
                  <p:nvPr/>
                </p:nvSpPr>
                <p:spPr>
                  <a:xfrm>
                    <a:off x="1972" y="266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1" name="直接连接符 337420">
                    <a:extLst>
                      <a:ext uri="{FF2B5EF4-FFF2-40B4-BE49-F238E27FC236}">
                        <a16:creationId xmlns:a16="http://schemas.microsoft.com/office/drawing/2014/main" id="{CD7EC8AC-1E57-E93D-514A-9E194F31974D}"/>
                      </a:ext>
                    </a:extLst>
                  </p:cNvPr>
                  <p:cNvSpPr>
                    <a:spLocks noChangeAspect="1"/>
                  </p:cNvSpPr>
                  <p:nvPr/>
                </p:nvSpPr>
                <p:spPr>
                  <a:xfrm>
                    <a:off x="1972" y="3406"/>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2" name="直接连接符 337421">
                    <a:extLst>
                      <a:ext uri="{FF2B5EF4-FFF2-40B4-BE49-F238E27FC236}">
                        <a16:creationId xmlns:a16="http://schemas.microsoft.com/office/drawing/2014/main" id="{D991DF37-20F5-0C72-2F25-C4BEFACE3538}"/>
                      </a:ext>
                    </a:extLst>
                  </p:cNvPr>
                  <p:cNvSpPr>
                    <a:spLocks noChangeAspect="1"/>
                  </p:cNvSpPr>
                  <p:nvPr/>
                </p:nvSpPr>
                <p:spPr>
                  <a:xfrm>
                    <a:off x="2304" y="347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3" name="直接连接符 337422">
                    <a:extLst>
                      <a:ext uri="{FF2B5EF4-FFF2-40B4-BE49-F238E27FC236}">
                        <a16:creationId xmlns:a16="http://schemas.microsoft.com/office/drawing/2014/main" id="{E476E6AD-2FEC-3648-09E0-7241F005B2F8}"/>
                      </a:ext>
                    </a:extLst>
                  </p:cNvPr>
                  <p:cNvSpPr>
                    <a:spLocks noChangeAspect="1"/>
                  </p:cNvSpPr>
                  <p:nvPr/>
                </p:nvSpPr>
                <p:spPr>
                  <a:xfrm>
                    <a:off x="2304" y="3700"/>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4" name="直接连接符 337423">
                    <a:extLst>
                      <a:ext uri="{FF2B5EF4-FFF2-40B4-BE49-F238E27FC236}">
                        <a16:creationId xmlns:a16="http://schemas.microsoft.com/office/drawing/2014/main" id="{627C6AF1-83EA-9DA2-7FD2-1EB0B362695D}"/>
                      </a:ext>
                    </a:extLst>
                  </p:cNvPr>
                  <p:cNvSpPr>
                    <a:spLocks noChangeAspect="1"/>
                  </p:cNvSpPr>
                  <p:nvPr/>
                </p:nvSpPr>
                <p:spPr>
                  <a:xfrm>
                    <a:off x="1936" y="2705"/>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5" name="直接连接符 337424">
                    <a:extLst>
                      <a:ext uri="{FF2B5EF4-FFF2-40B4-BE49-F238E27FC236}">
                        <a16:creationId xmlns:a16="http://schemas.microsoft.com/office/drawing/2014/main" id="{6568E936-2458-8F5D-0C5F-F4219ED9D56D}"/>
                      </a:ext>
                    </a:extLst>
                  </p:cNvPr>
                  <p:cNvSpPr>
                    <a:spLocks noChangeAspect="1"/>
                  </p:cNvSpPr>
                  <p:nvPr/>
                </p:nvSpPr>
                <p:spPr>
                  <a:xfrm>
                    <a:off x="2027" y="277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6" name="直接连接符 337425">
                    <a:extLst>
                      <a:ext uri="{FF2B5EF4-FFF2-40B4-BE49-F238E27FC236}">
                        <a16:creationId xmlns:a16="http://schemas.microsoft.com/office/drawing/2014/main" id="{3B4E2586-89CC-3C88-8F59-235E7EDB27DD}"/>
                      </a:ext>
                    </a:extLst>
                  </p:cNvPr>
                  <p:cNvSpPr>
                    <a:spLocks noChangeAspect="1"/>
                  </p:cNvSpPr>
                  <p:nvPr/>
                </p:nvSpPr>
                <p:spPr>
                  <a:xfrm>
                    <a:off x="3420" y="2950"/>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7" name="直接连接符 337426">
                    <a:extLst>
                      <a:ext uri="{FF2B5EF4-FFF2-40B4-BE49-F238E27FC236}">
                        <a16:creationId xmlns:a16="http://schemas.microsoft.com/office/drawing/2014/main" id="{733623A9-4FB1-D0C6-6BE1-31C7A90459FB}"/>
                      </a:ext>
                    </a:extLst>
                  </p:cNvPr>
                  <p:cNvSpPr>
                    <a:spLocks noChangeAspect="1"/>
                  </p:cNvSpPr>
                  <p:nvPr/>
                </p:nvSpPr>
                <p:spPr>
                  <a:xfrm>
                    <a:off x="3354" y="3037"/>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8" name="直接连接符 337427">
                    <a:extLst>
                      <a:ext uri="{FF2B5EF4-FFF2-40B4-BE49-F238E27FC236}">
                        <a16:creationId xmlns:a16="http://schemas.microsoft.com/office/drawing/2014/main" id="{18A72768-13DC-CA68-2C1F-DF92B91807FF}"/>
                      </a:ext>
                    </a:extLst>
                  </p:cNvPr>
                  <p:cNvSpPr>
                    <a:spLocks noChangeAspect="1"/>
                  </p:cNvSpPr>
                  <p:nvPr/>
                </p:nvSpPr>
                <p:spPr>
                  <a:xfrm>
                    <a:off x="3064" y="2427"/>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9" name="直接连接符 337428">
                    <a:extLst>
                      <a:ext uri="{FF2B5EF4-FFF2-40B4-BE49-F238E27FC236}">
                        <a16:creationId xmlns:a16="http://schemas.microsoft.com/office/drawing/2014/main" id="{D90EAD4E-082D-CA9C-3D6F-CA6D0333EF78}"/>
                      </a:ext>
                    </a:extLst>
                  </p:cNvPr>
                  <p:cNvSpPr>
                    <a:spLocks noChangeAspect="1"/>
                  </p:cNvSpPr>
                  <p:nvPr/>
                </p:nvSpPr>
                <p:spPr>
                  <a:xfrm>
                    <a:off x="2832" y="2246"/>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0" name="直接连接符 337429">
                    <a:extLst>
                      <a:ext uri="{FF2B5EF4-FFF2-40B4-BE49-F238E27FC236}">
                        <a16:creationId xmlns:a16="http://schemas.microsoft.com/office/drawing/2014/main" id="{97026DC6-DE78-FFE1-F029-031569BEFC0A}"/>
                      </a:ext>
                    </a:extLst>
                  </p:cNvPr>
                  <p:cNvSpPr>
                    <a:spLocks noChangeAspect="1"/>
                  </p:cNvSpPr>
                  <p:nvPr/>
                </p:nvSpPr>
                <p:spPr>
                  <a:xfrm rot="5316836">
                    <a:off x="2902" y="238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1" name="直接连接符 337430">
                    <a:extLst>
                      <a:ext uri="{FF2B5EF4-FFF2-40B4-BE49-F238E27FC236}">
                        <a16:creationId xmlns:a16="http://schemas.microsoft.com/office/drawing/2014/main" id="{4BD4552A-1E59-6540-1CAE-EBAAEB5AC43F}"/>
                      </a:ext>
                    </a:extLst>
                  </p:cNvPr>
                  <p:cNvSpPr>
                    <a:spLocks noChangeAspect="1"/>
                  </p:cNvSpPr>
                  <p:nvPr/>
                </p:nvSpPr>
                <p:spPr>
                  <a:xfrm rot="5316836">
                    <a:off x="2984" y="2282"/>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2" name="文本框 337431">
                    <a:extLst>
                      <a:ext uri="{FF2B5EF4-FFF2-40B4-BE49-F238E27FC236}">
                        <a16:creationId xmlns:a16="http://schemas.microsoft.com/office/drawing/2014/main" id="{60739882-74A2-D264-A63C-A55B3C802AA7}"/>
                      </a:ext>
                    </a:extLst>
                  </p:cNvPr>
                  <p:cNvSpPr txBox="1">
                    <a:spLocks noChangeAspect="1"/>
                  </p:cNvSpPr>
                  <p:nvPr/>
                </p:nvSpPr>
                <p:spPr>
                  <a:xfrm>
                    <a:off x="2712" y="1971"/>
                    <a:ext cx="440"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FF0000"/>
                        </a:solidFill>
                        <a:effectLst/>
                        <a:uLnTx/>
                        <a:uFillTx/>
                        <a:latin typeface="宋体" panose="02010600030101010101" pitchFamily="2" charset="-122"/>
                      </a:rPr>
                      <a:t> B-B</a:t>
                    </a:r>
                  </a:p>
                </p:txBody>
              </p:sp>
              <p:grpSp>
                <p:nvGrpSpPr>
                  <p:cNvPr id="563" name="组合 337432">
                    <a:extLst>
                      <a:ext uri="{FF2B5EF4-FFF2-40B4-BE49-F238E27FC236}">
                        <a16:creationId xmlns:a16="http://schemas.microsoft.com/office/drawing/2014/main" id="{286F40C5-E79B-4814-4A3F-30FF62A6CDD9}"/>
                      </a:ext>
                    </a:extLst>
                  </p:cNvPr>
                  <p:cNvGrpSpPr/>
                  <p:nvPr/>
                </p:nvGrpSpPr>
                <p:grpSpPr>
                  <a:xfrm>
                    <a:off x="3824" y="2837"/>
                    <a:ext cx="129" cy="209"/>
                    <a:chOff x="3824" y="2837"/>
                    <a:chExt cx="129" cy="209"/>
                  </a:xfrm>
                </p:grpSpPr>
                <p:sp>
                  <p:nvSpPr>
                    <p:cNvPr id="565" name="任意多边形 337433">
                      <a:extLst>
                        <a:ext uri="{FF2B5EF4-FFF2-40B4-BE49-F238E27FC236}">
                          <a16:creationId xmlns:a16="http://schemas.microsoft.com/office/drawing/2014/main" id="{3CB67921-599C-493B-3923-C13562B41469}"/>
                        </a:ext>
                      </a:extLst>
                    </p:cNvPr>
                    <p:cNvSpPr>
                      <a:spLocks noChangeAspect="1"/>
                    </p:cNvSpPr>
                    <p:nvPr/>
                  </p:nvSpPr>
                  <p:spPr>
                    <a:xfrm>
                      <a:off x="3916" y="2845"/>
                      <a:ext cx="36" cy="126"/>
                    </a:xfrm>
                    <a:custGeom>
                      <a:avLst/>
                      <a:gdLst/>
                      <a:ahLst/>
                      <a:cxnLst/>
                      <a:rect l="0" t="0" r="0" b="0"/>
                      <a:pathLst>
                        <a:path w="151" h="515">
                          <a:moveTo>
                            <a:pt x="0" y="515"/>
                          </a:moveTo>
                          <a:lnTo>
                            <a:pt x="75" y="0"/>
                          </a:lnTo>
                          <a:lnTo>
                            <a:pt x="151" y="515"/>
                          </a:lnTo>
                          <a:lnTo>
                            <a:pt x="0" y="515"/>
                          </a:lnTo>
                          <a:close/>
                        </a:path>
                      </a:pathLst>
                    </a:custGeom>
                    <a:solidFill>
                      <a:srgbClr val="3333CC"/>
                    </a:solidFill>
                    <a:ln w="9525"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6" name="任意多边形 337434">
                      <a:extLst>
                        <a:ext uri="{FF2B5EF4-FFF2-40B4-BE49-F238E27FC236}">
                          <a16:creationId xmlns:a16="http://schemas.microsoft.com/office/drawing/2014/main" id="{2FFB17BF-C991-F2B7-6B78-B6558344D96F}"/>
                        </a:ext>
                      </a:extLst>
                    </p:cNvPr>
                    <p:cNvSpPr>
                      <a:spLocks noChangeAspect="1"/>
                    </p:cNvSpPr>
                    <p:nvPr/>
                  </p:nvSpPr>
                  <p:spPr>
                    <a:xfrm>
                      <a:off x="3917" y="2837"/>
                      <a:ext cx="36" cy="126"/>
                    </a:xfrm>
                    <a:custGeom>
                      <a:avLst/>
                      <a:gdLst/>
                      <a:ahLst/>
                      <a:cxnLst/>
                      <a:rect l="0" t="0" r="0" b="0"/>
                      <a:pathLst>
                        <a:path w="151" h="515">
                          <a:moveTo>
                            <a:pt x="0" y="515"/>
                          </a:moveTo>
                          <a:lnTo>
                            <a:pt x="75" y="0"/>
                          </a:lnTo>
                          <a:lnTo>
                            <a:pt x="151" y="515"/>
                          </a:lnTo>
                          <a:lnTo>
                            <a:pt x="0" y="515"/>
                          </a:lnTo>
                        </a:path>
                      </a:pathLst>
                    </a:custGeom>
                    <a:solidFill>
                      <a:srgbClr val="3333CC"/>
                    </a:solidFill>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7" name="直接连接符 337435">
                      <a:extLst>
                        <a:ext uri="{FF2B5EF4-FFF2-40B4-BE49-F238E27FC236}">
                          <a16:creationId xmlns:a16="http://schemas.microsoft.com/office/drawing/2014/main" id="{17D8BA1D-FB2E-96E1-A977-F253C60FC27B}"/>
                        </a:ext>
                      </a:extLst>
                    </p:cNvPr>
                    <p:cNvSpPr>
                      <a:spLocks noChangeAspect="1"/>
                    </p:cNvSpPr>
                    <p:nvPr/>
                  </p:nvSpPr>
                  <p:spPr>
                    <a:xfrm flipV="1">
                      <a:off x="3935" y="2915"/>
                      <a:ext cx="1" cy="130"/>
                    </a:xfrm>
                    <a:prstGeom prst="line">
                      <a:avLst/>
                    </a:prstGeom>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8" name="直接连接符 337436">
                      <a:extLst>
                        <a:ext uri="{FF2B5EF4-FFF2-40B4-BE49-F238E27FC236}">
                          <a16:creationId xmlns:a16="http://schemas.microsoft.com/office/drawing/2014/main" id="{315E9F84-0F35-3F22-1B5F-6C31DDD80111}"/>
                        </a:ext>
                      </a:extLst>
                    </p:cNvPr>
                    <p:cNvSpPr>
                      <a:spLocks noChangeAspect="1"/>
                    </p:cNvSpPr>
                    <p:nvPr/>
                  </p:nvSpPr>
                  <p:spPr>
                    <a:xfrm flipH="1">
                      <a:off x="3824" y="3045"/>
                      <a:ext cx="114" cy="1"/>
                    </a:xfrm>
                    <a:prstGeom prst="line">
                      <a:avLst/>
                    </a:prstGeom>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564" name="文本框 337437">
                    <a:extLst>
                      <a:ext uri="{FF2B5EF4-FFF2-40B4-BE49-F238E27FC236}">
                        <a16:creationId xmlns:a16="http://schemas.microsoft.com/office/drawing/2014/main" id="{D511E289-D84C-089D-18F1-501F8142F37A}"/>
                      </a:ext>
                    </a:extLst>
                  </p:cNvPr>
                  <p:cNvSpPr txBox="1"/>
                  <p:nvPr/>
                </p:nvSpPr>
                <p:spPr>
                  <a:xfrm>
                    <a:off x="3858" y="2967"/>
                    <a:ext cx="197"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宋体" panose="02010600030101010101" pitchFamily="2" charset="-122"/>
                      </a:rPr>
                      <a:t>A</a:t>
                    </a:r>
                  </a:p>
                </p:txBody>
              </p:sp>
            </p:grpSp>
            <p:grpSp>
              <p:nvGrpSpPr>
                <p:cNvPr id="11" name="组合 337438">
                  <a:extLst>
                    <a:ext uri="{FF2B5EF4-FFF2-40B4-BE49-F238E27FC236}">
                      <a16:creationId xmlns:a16="http://schemas.microsoft.com/office/drawing/2014/main" id="{59788524-C083-B808-F2FE-4A1AB3EC07DD}"/>
                    </a:ext>
                  </a:extLst>
                </p:cNvPr>
                <p:cNvGrpSpPr/>
                <p:nvPr/>
              </p:nvGrpSpPr>
              <p:grpSpPr>
                <a:xfrm>
                  <a:off x="3972" y="401"/>
                  <a:ext cx="1772" cy="3440"/>
                  <a:chOff x="3972" y="345"/>
                  <a:chExt cx="1772" cy="3440"/>
                </a:xfrm>
              </p:grpSpPr>
              <p:sp>
                <p:nvSpPr>
                  <p:cNvPr id="12" name="文本框 337439">
                    <a:extLst>
                      <a:ext uri="{FF2B5EF4-FFF2-40B4-BE49-F238E27FC236}">
                        <a16:creationId xmlns:a16="http://schemas.microsoft.com/office/drawing/2014/main" id="{EB821A47-59C8-B3B8-1D16-D73236B04545}"/>
                      </a:ext>
                    </a:extLst>
                  </p:cNvPr>
                  <p:cNvSpPr txBox="1">
                    <a:spLocks noChangeAspect="1"/>
                  </p:cNvSpPr>
                  <p:nvPr/>
                </p:nvSpPr>
                <p:spPr>
                  <a:xfrm>
                    <a:off x="4724" y="2057"/>
                    <a:ext cx="208" cy="21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a:ln>
                          <a:noFill/>
                        </a:ln>
                        <a:solidFill>
                          <a:srgbClr val="990099"/>
                        </a:solidFill>
                        <a:effectLst/>
                        <a:uLnTx/>
                        <a:uFillTx/>
                        <a:latin typeface="Times New Roman" panose="02020603050405020304" pitchFamily="18" charset="0"/>
                        <a:ea typeface="仿宋_GB2312" pitchFamily="49" charset="-122"/>
                      </a:rPr>
                      <a:t>C</a:t>
                    </a:r>
                  </a:p>
                </p:txBody>
              </p:sp>
              <p:grpSp>
                <p:nvGrpSpPr>
                  <p:cNvPr id="13" name="组合 337440">
                    <a:extLst>
                      <a:ext uri="{FF2B5EF4-FFF2-40B4-BE49-F238E27FC236}">
                        <a16:creationId xmlns:a16="http://schemas.microsoft.com/office/drawing/2014/main" id="{017565E8-5FB0-45ED-9305-E9D289B1D462}"/>
                      </a:ext>
                    </a:extLst>
                  </p:cNvPr>
                  <p:cNvGrpSpPr/>
                  <p:nvPr/>
                </p:nvGrpSpPr>
                <p:grpSpPr>
                  <a:xfrm>
                    <a:off x="3972" y="345"/>
                    <a:ext cx="1692" cy="1707"/>
                    <a:chOff x="3972" y="345"/>
                    <a:chExt cx="1692" cy="1707"/>
                  </a:xfrm>
                </p:grpSpPr>
                <p:sp>
                  <p:nvSpPr>
                    <p:cNvPr id="269" name="直接连接符 337441">
                      <a:extLst>
                        <a:ext uri="{FF2B5EF4-FFF2-40B4-BE49-F238E27FC236}">
                          <a16:creationId xmlns:a16="http://schemas.microsoft.com/office/drawing/2014/main" id="{AFAC9880-71FB-BF79-54DF-1417A7997DA0}"/>
                        </a:ext>
                      </a:extLst>
                    </p:cNvPr>
                    <p:cNvSpPr>
                      <a:spLocks noChangeAspect="1"/>
                    </p:cNvSpPr>
                    <p:nvPr/>
                  </p:nvSpPr>
                  <p:spPr>
                    <a:xfrm>
                      <a:off x="5483" y="757"/>
                      <a:ext cx="1" cy="55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0" name="直接连接符 337442">
                      <a:extLst>
                        <a:ext uri="{FF2B5EF4-FFF2-40B4-BE49-F238E27FC236}">
                          <a16:creationId xmlns:a16="http://schemas.microsoft.com/office/drawing/2014/main" id="{6354FB93-4DD6-C0BB-0999-494C8E2BA4BC}"/>
                        </a:ext>
                      </a:extLst>
                    </p:cNvPr>
                    <p:cNvSpPr>
                      <a:spLocks noChangeAspect="1"/>
                    </p:cNvSpPr>
                    <p:nvPr/>
                  </p:nvSpPr>
                  <p:spPr>
                    <a:xfrm>
                      <a:off x="4452" y="560"/>
                      <a:ext cx="1" cy="95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1" name="直接连接符 337443">
                      <a:extLst>
                        <a:ext uri="{FF2B5EF4-FFF2-40B4-BE49-F238E27FC236}">
                          <a16:creationId xmlns:a16="http://schemas.microsoft.com/office/drawing/2014/main" id="{5C9C0DEA-25F2-E65C-E8C9-AA2E0DB2814D}"/>
                        </a:ext>
                      </a:extLst>
                    </p:cNvPr>
                    <p:cNvSpPr>
                      <a:spLocks noChangeAspect="1"/>
                    </p:cNvSpPr>
                    <p:nvPr/>
                  </p:nvSpPr>
                  <p:spPr>
                    <a:xfrm>
                      <a:off x="5078" y="443"/>
                      <a:ext cx="1" cy="81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2" name="直接连接符 337444">
                      <a:extLst>
                        <a:ext uri="{FF2B5EF4-FFF2-40B4-BE49-F238E27FC236}">
                          <a16:creationId xmlns:a16="http://schemas.microsoft.com/office/drawing/2014/main" id="{7F0F564C-06EB-7DF6-1FF6-631286D4C58B}"/>
                        </a:ext>
                      </a:extLst>
                    </p:cNvPr>
                    <p:cNvSpPr>
                      <a:spLocks noChangeAspect="1"/>
                    </p:cNvSpPr>
                    <p:nvPr/>
                  </p:nvSpPr>
                  <p:spPr>
                    <a:xfrm flipV="1">
                      <a:off x="4562" y="443"/>
                      <a:ext cx="1" cy="81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3" name="直接连接符 337445">
                      <a:extLst>
                        <a:ext uri="{FF2B5EF4-FFF2-40B4-BE49-F238E27FC236}">
                          <a16:creationId xmlns:a16="http://schemas.microsoft.com/office/drawing/2014/main" id="{9B4B6D25-09BA-0179-0326-A9BE3D7D533C}"/>
                        </a:ext>
                      </a:extLst>
                    </p:cNvPr>
                    <p:cNvSpPr>
                      <a:spLocks noChangeAspect="1"/>
                    </p:cNvSpPr>
                    <p:nvPr/>
                  </p:nvSpPr>
                  <p:spPr>
                    <a:xfrm>
                      <a:off x="5187" y="627"/>
                      <a:ext cx="1" cy="885"/>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4" name="直接连接符 337446">
                      <a:extLst>
                        <a:ext uri="{FF2B5EF4-FFF2-40B4-BE49-F238E27FC236}">
                          <a16:creationId xmlns:a16="http://schemas.microsoft.com/office/drawing/2014/main" id="{7C09676B-6C34-4187-D62A-4B5E5068D629}"/>
                        </a:ext>
                      </a:extLst>
                    </p:cNvPr>
                    <p:cNvSpPr>
                      <a:spLocks noChangeAspect="1"/>
                    </p:cNvSpPr>
                    <p:nvPr/>
                  </p:nvSpPr>
                  <p:spPr>
                    <a:xfrm>
                      <a:off x="5225" y="1309"/>
                      <a:ext cx="258"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5" name="直接连接符 337447">
                      <a:extLst>
                        <a:ext uri="{FF2B5EF4-FFF2-40B4-BE49-F238E27FC236}">
                          <a16:creationId xmlns:a16="http://schemas.microsoft.com/office/drawing/2014/main" id="{F5C5F987-3855-0D81-B00C-68F06E4C397F}"/>
                        </a:ext>
                      </a:extLst>
                    </p:cNvPr>
                    <p:cNvSpPr>
                      <a:spLocks noChangeAspect="1"/>
                    </p:cNvSpPr>
                    <p:nvPr/>
                  </p:nvSpPr>
                  <p:spPr>
                    <a:xfrm>
                      <a:off x="4687" y="1770"/>
                      <a:ext cx="267"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6" name="任意多边形 337448">
                      <a:extLst>
                        <a:ext uri="{FF2B5EF4-FFF2-40B4-BE49-F238E27FC236}">
                          <a16:creationId xmlns:a16="http://schemas.microsoft.com/office/drawing/2014/main" id="{45FC8B24-70D5-F41C-1B7D-29E08CBBD478}"/>
                        </a:ext>
                      </a:extLst>
                    </p:cNvPr>
                    <p:cNvSpPr>
                      <a:spLocks noChangeAspect="1"/>
                    </p:cNvSpPr>
                    <p:nvPr/>
                  </p:nvSpPr>
                  <p:spPr>
                    <a:xfrm>
                      <a:off x="5280" y="1548"/>
                      <a:ext cx="92" cy="93"/>
                    </a:xfrm>
                    <a:custGeom>
                      <a:avLst/>
                      <a:gdLst/>
                      <a:ahLst/>
                      <a:cxnLst/>
                      <a:rect l="0" t="0" r="0" b="0"/>
                      <a:pathLst>
                        <a:path w="376" h="377">
                          <a:moveTo>
                            <a:pt x="376" y="377"/>
                          </a:moveTo>
                          <a:lnTo>
                            <a:pt x="376" y="357"/>
                          </a:lnTo>
                          <a:lnTo>
                            <a:pt x="373" y="338"/>
                          </a:lnTo>
                          <a:lnTo>
                            <a:pt x="371" y="318"/>
                          </a:lnTo>
                          <a:lnTo>
                            <a:pt x="367" y="299"/>
                          </a:lnTo>
                          <a:lnTo>
                            <a:pt x="363" y="279"/>
                          </a:lnTo>
                          <a:lnTo>
                            <a:pt x="358" y="260"/>
                          </a:lnTo>
                          <a:lnTo>
                            <a:pt x="351" y="241"/>
                          </a:lnTo>
                          <a:lnTo>
                            <a:pt x="344" y="224"/>
                          </a:lnTo>
                          <a:lnTo>
                            <a:pt x="335" y="206"/>
                          </a:lnTo>
                          <a:lnTo>
                            <a:pt x="326" y="189"/>
                          </a:lnTo>
                          <a:lnTo>
                            <a:pt x="315" y="171"/>
                          </a:lnTo>
                          <a:lnTo>
                            <a:pt x="304" y="156"/>
                          </a:lnTo>
                          <a:lnTo>
                            <a:pt x="292" y="140"/>
                          </a:lnTo>
                          <a:lnTo>
                            <a:pt x="279" y="125"/>
                          </a:lnTo>
                          <a:lnTo>
                            <a:pt x="265" y="111"/>
                          </a:lnTo>
                          <a:lnTo>
                            <a:pt x="251" y="97"/>
                          </a:lnTo>
                          <a:lnTo>
                            <a:pt x="236" y="84"/>
                          </a:lnTo>
                          <a:lnTo>
                            <a:pt x="221" y="72"/>
                          </a:lnTo>
                          <a:lnTo>
                            <a:pt x="204" y="61"/>
                          </a:lnTo>
                          <a:lnTo>
                            <a:pt x="188" y="51"/>
                          </a:lnTo>
                          <a:lnTo>
                            <a:pt x="170" y="42"/>
                          </a:lnTo>
                          <a:lnTo>
                            <a:pt x="152" y="33"/>
                          </a:lnTo>
                          <a:lnTo>
                            <a:pt x="134" y="25"/>
                          </a:lnTo>
                          <a:lnTo>
                            <a:pt x="115" y="19"/>
                          </a:lnTo>
                          <a:lnTo>
                            <a:pt x="97" y="13"/>
                          </a:lnTo>
                          <a:lnTo>
                            <a:pt x="77" y="8"/>
                          </a:lnTo>
                          <a:lnTo>
                            <a:pt x="58" y="5"/>
                          </a:lnTo>
                          <a:lnTo>
                            <a:pt x="39" y="2"/>
                          </a:lnTo>
                          <a:lnTo>
                            <a:pt x="19" y="1"/>
                          </a:lnTo>
                          <a:lnTo>
                            <a:pt x="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7" name="直接连接符 337449">
                      <a:extLst>
                        <a:ext uri="{FF2B5EF4-FFF2-40B4-BE49-F238E27FC236}">
                          <a16:creationId xmlns:a16="http://schemas.microsoft.com/office/drawing/2014/main" id="{605D1F89-6AE4-5906-45A9-3DFC6D6579EF}"/>
                        </a:ext>
                      </a:extLst>
                    </p:cNvPr>
                    <p:cNvSpPr>
                      <a:spLocks noChangeAspect="1"/>
                    </p:cNvSpPr>
                    <p:nvPr/>
                  </p:nvSpPr>
                  <p:spPr>
                    <a:xfrm flipV="1">
                      <a:off x="5579" y="1729"/>
                      <a:ext cx="1" cy="185"/>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8" name="直接连接符 337450">
                      <a:extLst>
                        <a:ext uri="{FF2B5EF4-FFF2-40B4-BE49-F238E27FC236}">
                          <a16:creationId xmlns:a16="http://schemas.microsoft.com/office/drawing/2014/main" id="{59E2F824-6CB1-E72A-0D63-093007E60D59}"/>
                        </a:ext>
                      </a:extLst>
                    </p:cNvPr>
                    <p:cNvSpPr>
                      <a:spLocks noChangeAspect="1"/>
                    </p:cNvSpPr>
                    <p:nvPr/>
                  </p:nvSpPr>
                  <p:spPr>
                    <a:xfrm flipV="1">
                      <a:off x="5372" y="1641"/>
                      <a:ext cx="2" cy="9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9" name="任意多边形 337451">
                      <a:extLst>
                        <a:ext uri="{FF2B5EF4-FFF2-40B4-BE49-F238E27FC236}">
                          <a16:creationId xmlns:a16="http://schemas.microsoft.com/office/drawing/2014/main" id="{6B5FAFB6-50F0-A847-CFA1-F25F6D4BA3EA}"/>
                        </a:ext>
                      </a:extLst>
                    </p:cNvPr>
                    <p:cNvSpPr>
                      <a:spLocks noChangeAspect="1"/>
                    </p:cNvSpPr>
                    <p:nvPr/>
                  </p:nvSpPr>
                  <p:spPr>
                    <a:xfrm>
                      <a:off x="4268" y="1548"/>
                      <a:ext cx="91" cy="93"/>
                    </a:xfrm>
                    <a:custGeom>
                      <a:avLst/>
                      <a:gdLst/>
                      <a:ahLst/>
                      <a:cxnLst/>
                      <a:rect l="0" t="0" r="0" b="0"/>
                      <a:pathLst>
                        <a:path w="377" h="377">
                          <a:moveTo>
                            <a:pt x="377" y="0"/>
                          </a:moveTo>
                          <a:lnTo>
                            <a:pt x="357" y="1"/>
                          </a:lnTo>
                          <a:lnTo>
                            <a:pt x="338" y="2"/>
                          </a:lnTo>
                          <a:lnTo>
                            <a:pt x="318" y="5"/>
                          </a:lnTo>
                          <a:lnTo>
                            <a:pt x="299" y="8"/>
                          </a:lnTo>
                          <a:lnTo>
                            <a:pt x="280" y="13"/>
                          </a:lnTo>
                          <a:lnTo>
                            <a:pt x="261" y="19"/>
                          </a:lnTo>
                          <a:lnTo>
                            <a:pt x="243" y="25"/>
                          </a:lnTo>
                          <a:lnTo>
                            <a:pt x="224" y="33"/>
                          </a:lnTo>
                          <a:lnTo>
                            <a:pt x="206" y="42"/>
                          </a:lnTo>
                          <a:lnTo>
                            <a:pt x="189" y="51"/>
                          </a:lnTo>
                          <a:lnTo>
                            <a:pt x="173" y="61"/>
                          </a:lnTo>
                          <a:lnTo>
                            <a:pt x="156" y="72"/>
                          </a:lnTo>
                          <a:lnTo>
                            <a:pt x="141" y="84"/>
                          </a:lnTo>
                          <a:lnTo>
                            <a:pt x="125" y="97"/>
                          </a:lnTo>
                          <a:lnTo>
                            <a:pt x="111" y="111"/>
                          </a:lnTo>
                          <a:lnTo>
                            <a:pt x="98" y="125"/>
                          </a:lnTo>
                          <a:lnTo>
                            <a:pt x="85" y="140"/>
                          </a:lnTo>
                          <a:lnTo>
                            <a:pt x="73" y="156"/>
                          </a:lnTo>
                          <a:lnTo>
                            <a:pt x="61" y="171"/>
                          </a:lnTo>
                          <a:lnTo>
                            <a:pt x="51" y="189"/>
                          </a:lnTo>
                          <a:lnTo>
                            <a:pt x="42" y="206"/>
                          </a:lnTo>
                          <a:lnTo>
                            <a:pt x="34" y="224"/>
                          </a:lnTo>
                          <a:lnTo>
                            <a:pt x="25" y="241"/>
                          </a:lnTo>
                          <a:lnTo>
                            <a:pt x="19" y="260"/>
                          </a:lnTo>
                          <a:lnTo>
                            <a:pt x="13" y="279"/>
                          </a:lnTo>
                          <a:lnTo>
                            <a:pt x="9" y="299"/>
                          </a:lnTo>
                          <a:lnTo>
                            <a:pt x="5" y="318"/>
                          </a:lnTo>
                          <a:lnTo>
                            <a:pt x="3" y="338"/>
                          </a:lnTo>
                          <a:lnTo>
                            <a:pt x="2" y="357"/>
                          </a:lnTo>
                          <a:lnTo>
                            <a:pt x="0" y="377"/>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0" name="直接连接符 337452">
                      <a:extLst>
                        <a:ext uri="{FF2B5EF4-FFF2-40B4-BE49-F238E27FC236}">
                          <a16:creationId xmlns:a16="http://schemas.microsoft.com/office/drawing/2014/main" id="{6B8C3EAB-856F-1246-BB60-BB3640A83BCF}"/>
                        </a:ext>
                      </a:extLst>
                    </p:cNvPr>
                    <p:cNvSpPr>
                      <a:spLocks noChangeAspect="1"/>
                    </p:cNvSpPr>
                    <p:nvPr/>
                  </p:nvSpPr>
                  <p:spPr>
                    <a:xfrm>
                      <a:off x="4765" y="1401"/>
                      <a:ext cx="1" cy="22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1" name="直接连接符 337453">
                      <a:extLst>
                        <a:ext uri="{FF2B5EF4-FFF2-40B4-BE49-F238E27FC236}">
                          <a16:creationId xmlns:a16="http://schemas.microsoft.com/office/drawing/2014/main" id="{382241B5-A388-36EC-2EF0-186755D11308}"/>
                        </a:ext>
                      </a:extLst>
                    </p:cNvPr>
                    <p:cNvSpPr>
                      <a:spLocks noChangeAspect="1"/>
                    </p:cNvSpPr>
                    <p:nvPr/>
                  </p:nvSpPr>
                  <p:spPr>
                    <a:xfrm flipV="1">
                      <a:off x="4875" y="1401"/>
                      <a:ext cx="1" cy="22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2" name="直接连接符 337454">
                      <a:extLst>
                        <a:ext uri="{FF2B5EF4-FFF2-40B4-BE49-F238E27FC236}">
                          <a16:creationId xmlns:a16="http://schemas.microsoft.com/office/drawing/2014/main" id="{F116426F-2877-98A9-1049-5B1367C1FA8E}"/>
                        </a:ext>
                      </a:extLst>
                    </p:cNvPr>
                    <p:cNvSpPr>
                      <a:spLocks noChangeAspect="1"/>
                    </p:cNvSpPr>
                    <p:nvPr/>
                  </p:nvSpPr>
                  <p:spPr>
                    <a:xfrm flipH="1">
                      <a:off x="4059" y="1917"/>
                      <a:ext cx="1522"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3" name="直接连接符 337455">
                      <a:extLst>
                        <a:ext uri="{FF2B5EF4-FFF2-40B4-BE49-F238E27FC236}">
                          <a16:creationId xmlns:a16="http://schemas.microsoft.com/office/drawing/2014/main" id="{8773E477-1CE5-3114-C77A-3C7127FE5E5C}"/>
                        </a:ext>
                      </a:extLst>
                    </p:cNvPr>
                    <p:cNvSpPr>
                      <a:spLocks noChangeAspect="1"/>
                    </p:cNvSpPr>
                    <p:nvPr/>
                  </p:nvSpPr>
                  <p:spPr>
                    <a:xfrm flipV="1">
                      <a:off x="4687" y="1733"/>
                      <a:ext cx="1" cy="18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4" name="直接连接符 337456">
                      <a:extLst>
                        <a:ext uri="{FF2B5EF4-FFF2-40B4-BE49-F238E27FC236}">
                          <a16:creationId xmlns:a16="http://schemas.microsoft.com/office/drawing/2014/main" id="{5A8DAF90-EF29-8589-50FC-310AE4A793F0}"/>
                        </a:ext>
                      </a:extLst>
                    </p:cNvPr>
                    <p:cNvSpPr>
                      <a:spLocks noChangeAspect="1"/>
                    </p:cNvSpPr>
                    <p:nvPr/>
                  </p:nvSpPr>
                  <p:spPr>
                    <a:xfrm>
                      <a:off x="4950" y="1733"/>
                      <a:ext cx="1" cy="18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5" name="直接连接符 337457">
                      <a:extLst>
                        <a:ext uri="{FF2B5EF4-FFF2-40B4-BE49-F238E27FC236}">
                          <a16:creationId xmlns:a16="http://schemas.microsoft.com/office/drawing/2014/main" id="{4C458C56-7F4A-11BF-D642-9E997355EE5E}"/>
                        </a:ext>
                      </a:extLst>
                    </p:cNvPr>
                    <p:cNvSpPr>
                      <a:spLocks noChangeAspect="1"/>
                    </p:cNvSpPr>
                    <p:nvPr/>
                  </p:nvSpPr>
                  <p:spPr>
                    <a:xfrm flipV="1">
                      <a:off x="4267" y="1641"/>
                      <a:ext cx="1" cy="9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6" name="直接连接符 337458">
                      <a:extLst>
                        <a:ext uri="{FF2B5EF4-FFF2-40B4-BE49-F238E27FC236}">
                          <a16:creationId xmlns:a16="http://schemas.microsoft.com/office/drawing/2014/main" id="{322E1782-8CD6-9701-274F-9E612BB02947}"/>
                        </a:ext>
                      </a:extLst>
                    </p:cNvPr>
                    <p:cNvSpPr>
                      <a:spLocks noChangeAspect="1"/>
                    </p:cNvSpPr>
                    <p:nvPr/>
                  </p:nvSpPr>
                  <p:spPr>
                    <a:xfrm flipV="1">
                      <a:off x="4687" y="1770"/>
                      <a:ext cx="1" cy="18"/>
                    </a:xfrm>
                    <a:prstGeom prst="line">
                      <a:avLst/>
                    </a:prstGeom>
                    <a:ln w="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7" name="直接连接符 337459">
                      <a:extLst>
                        <a:ext uri="{FF2B5EF4-FFF2-40B4-BE49-F238E27FC236}">
                          <a16:creationId xmlns:a16="http://schemas.microsoft.com/office/drawing/2014/main" id="{82F3D9DB-084D-6D46-A7F2-8CFD4DAFB1DE}"/>
                        </a:ext>
                      </a:extLst>
                    </p:cNvPr>
                    <p:cNvSpPr>
                      <a:spLocks noChangeAspect="1"/>
                    </p:cNvSpPr>
                    <p:nvPr/>
                  </p:nvSpPr>
                  <p:spPr>
                    <a:xfrm flipV="1">
                      <a:off x="3972" y="1770"/>
                      <a:ext cx="1" cy="14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8" name="直接连接符 337460">
                      <a:extLst>
                        <a:ext uri="{FF2B5EF4-FFF2-40B4-BE49-F238E27FC236}">
                          <a16:creationId xmlns:a16="http://schemas.microsoft.com/office/drawing/2014/main" id="{FCFBB7C8-C561-89A7-27CF-0B55784AB2F9}"/>
                        </a:ext>
                      </a:extLst>
                    </p:cNvPr>
                    <p:cNvSpPr>
                      <a:spLocks noChangeAspect="1"/>
                    </p:cNvSpPr>
                    <p:nvPr/>
                  </p:nvSpPr>
                  <p:spPr>
                    <a:xfrm>
                      <a:off x="4059" y="1733"/>
                      <a:ext cx="1" cy="18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9" name="直接连接符 337461">
                      <a:extLst>
                        <a:ext uri="{FF2B5EF4-FFF2-40B4-BE49-F238E27FC236}">
                          <a16:creationId xmlns:a16="http://schemas.microsoft.com/office/drawing/2014/main" id="{1FF01C70-EA1B-DA30-58D3-B97FD3E1DBD0}"/>
                        </a:ext>
                      </a:extLst>
                    </p:cNvPr>
                    <p:cNvSpPr>
                      <a:spLocks noChangeAspect="1"/>
                    </p:cNvSpPr>
                    <p:nvPr/>
                  </p:nvSpPr>
                  <p:spPr>
                    <a:xfrm flipH="1">
                      <a:off x="3972" y="1917"/>
                      <a:ext cx="87"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0" name="直接连接符 337462">
                      <a:extLst>
                        <a:ext uri="{FF2B5EF4-FFF2-40B4-BE49-F238E27FC236}">
                          <a16:creationId xmlns:a16="http://schemas.microsoft.com/office/drawing/2014/main" id="{1C1C7842-EBF3-51C3-9041-2D89E207A2CA}"/>
                        </a:ext>
                      </a:extLst>
                    </p:cNvPr>
                    <p:cNvSpPr>
                      <a:spLocks noChangeAspect="1"/>
                    </p:cNvSpPr>
                    <p:nvPr/>
                  </p:nvSpPr>
                  <p:spPr>
                    <a:xfrm flipH="1">
                      <a:off x="4875" y="1548"/>
                      <a:ext cx="405"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1" name="直接连接符 337463">
                      <a:extLst>
                        <a:ext uri="{FF2B5EF4-FFF2-40B4-BE49-F238E27FC236}">
                          <a16:creationId xmlns:a16="http://schemas.microsoft.com/office/drawing/2014/main" id="{DF181C10-C2D9-BBEE-5A21-50C8694BD55F}"/>
                        </a:ext>
                      </a:extLst>
                    </p:cNvPr>
                    <p:cNvSpPr>
                      <a:spLocks noChangeAspect="1"/>
                    </p:cNvSpPr>
                    <p:nvPr/>
                  </p:nvSpPr>
                  <p:spPr>
                    <a:xfrm>
                      <a:off x="4452" y="1364"/>
                      <a:ext cx="737"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2" name="任意多边形 337464">
                      <a:extLst>
                        <a:ext uri="{FF2B5EF4-FFF2-40B4-BE49-F238E27FC236}">
                          <a16:creationId xmlns:a16="http://schemas.microsoft.com/office/drawing/2014/main" id="{CF6BE4C8-D3EA-9B79-ACB0-1F6C0D06EF30}"/>
                        </a:ext>
                      </a:extLst>
                    </p:cNvPr>
                    <p:cNvSpPr>
                      <a:spLocks noChangeAspect="1"/>
                    </p:cNvSpPr>
                    <p:nvPr/>
                  </p:nvSpPr>
                  <p:spPr>
                    <a:xfrm>
                      <a:off x="5189" y="1309"/>
                      <a:ext cx="36" cy="36"/>
                    </a:xfrm>
                    <a:custGeom>
                      <a:avLst/>
                      <a:gdLst/>
                      <a:ahLst/>
                      <a:cxnLst/>
                      <a:rect l="0" t="0" r="0" b="0"/>
                      <a:pathLst>
                        <a:path w="151" h="152">
                          <a:moveTo>
                            <a:pt x="151" y="0"/>
                          </a:moveTo>
                          <a:lnTo>
                            <a:pt x="138" y="2"/>
                          </a:lnTo>
                          <a:lnTo>
                            <a:pt x="126" y="3"/>
                          </a:lnTo>
                          <a:lnTo>
                            <a:pt x="113" y="5"/>
                          </a:lnTo>
                          <a:lnTo>
                            <a:pt x="101" y="9"/>
                          </a:lnTo>
                          <a:lnTo>
                            <a:pt x="90" y="14"/>
                          </a:lnTo>
                          <a:lnTo>
                            <a:pt x="78" y="18"/>
                          </a:lnTo>
                          <a:lnTo>
                            <a:pt x="67" y="25"/>
                          </a:lnTo>
                          <a:lnTo>
                            <a:pt x="58" y="33"/>
                          </a:lnTo>
                          <a:lnTo>
                            <a:pt x="48" y="41"/>
                          </a:lnTo>
                          <a:lnTo>
                            <a:pt x="39" y="49"/>
                          </a:lnTo>
                          <a:lnTo>
                            <a:pt x="32" y="59"/>
                          </a:lnTo>
                          <a:lnTo>
                            <a:pt x="25" y="69"/>
                          </a:lnTo>
                          <a:lnTo>
                            <a:pt x="17" y="80"/>
                          </a:lnTo>
                          <a:lnTo>
                            <a:pt x="13" y="91"/>
                          </a:lnTo>
                          <a:lnTo>
                            <a:pt x="8" y="103"/>
                          </a:lnTo>
                          <a:lnTo>
                            <a:pt x="4" y="115"/>
                          </a:lnTo>
                          <a:lnTo>
                            <a:pt x="2" y="127"/>
                          </a:lnTo>
                          <a:lnTo>
                            <a:pt x="0" y="138"/>
                          </a:lnTo>
                          <a:lnTo>
                            <a:pt x="0" y="152"/>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3" name="直接连接符 337465">
                      <a:extLst>
                        <a:ext uri="{FF2B5EF4-FFF2-40B4-BE49-F238E27FC236}">
                          <a16:creationId xmlns:a16="http://schemas.microsoft.com/office/drawing/2014/main" id="{BBF6B3A4-56CB-14F0-7246-9C99FACA05A0}"/>
                        </a:ext>
                      </a:extLst>
                    </p:cNvPr>
                    <p:cNvSpPr>
                      <a:spLocks noChangeAspect="1"/>
                    </p:cNvSpPr>
                    <p:nvPr/>
                  </p:nvSpPr>
                  <p:spPr>
                    <a:xfrm flipV="1">
                      <a:off x="5189" y="1236"/>
                      <a:ext cx="1" cy="1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4" name="直接连接符 337466">
                      <a:extLst>
                        <a:ext uri="{FF2B5EF4-FFF2-40B4-BE49-F238E27FC236}">
                          <a16:creationId xmlns:a16="http://schemas.microsoft.com/office/drawing/2014/main" id="{5F0DDDE6-723A-807D-0DA2-E4A057735281}"/>
                        </a:ext>
                      </a:extLst>
                    </p:cNvPr>
                    <p:cNvSpPr>
                      <a:spLocks noChangeAspect="1"/>
                    </p:cNvSpPr>
                    <p:nvPr/>
                  </p:nvSpPr>
                  <p:spPr>
                    <a:xfrm>
                      <a:off x="5189" y="1254"/>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5" name="直接连接符 337467">
                      <a:extLst>
                        <a:ext uri="{FF2B5EF4-FFF2-40B4-BE49-F238E27FC236}">
                          <a16:creationId xmlns:a16="http://schemas.microsoft.com/office/drawing/2014/main" id="{151D0C6C-B895-E76F-7850-83055BE30F23}"/>
                        </a:ext>
                      </a:extLst>
                    </p:cNvPr>
                    <p:cNvSpPr>
                      <a:spLocks noChangeAspect="1"/>
                    </p:cNvSpPr>
                    <p:nvPr/>
                  </p:nvSpPr>
                  <p:spPr>
                    <a:xfrm>
                      <a:off x="4452" y="1254"/>
                      <a:ext cx="737"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6" name="直接连接符 337468">
                      <a:extLst>
                        <a:ext uri="{FF2B5EF4-FFF2-40B4-BE49-F238E27FC236}">
                          <a16:creationId xmlns:a16="http://schemas.microsoft.com/office/drawing/2014/main" id="{9CE5A8DF-4FC0-878C-1080-B775E2779E5B}"/>
                        </a:ext>
                      </a:extLst>
                    </p:cNvPr>
                    <p:cNvSpPr>
                      <a:spLocks noChangeAspect="1"/>
                    </p:cNvSpPr>
                    <p:nvPr/>
                  </p:nvSpPr>
                  <p:spPr>
                    <a:xfrm>
                      <a:off x="4452" y="1236"/>
                      <a:ext cx="1" cy="1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7" name="直接连接符 337469">
                      <a:extLst>
                        <a:ext uri="{FF2B5EF4-FFF2-40B4-BE49-F238E27FC236}">
                          <a16:creationId xmlns:a16="http://schemas.microsoft.com/office/drawing/2014/main" id="{AA9C0376-BF12-016A-1383-9964D4AC9EBC}"/>
                        </a:ext>
                      </a:extLst>
                    </p:cNvPr>
                    <p:cNvSpPr>
                      <a:spLocks noChangeAspect="1"/>
                    </p:cNvSpPr>
                    <p:nvPr/>
                  </p:nvSpPr>
                  <p:spPr>
                    <a:xfrm>
                      <a:off x="5225" y="757"/>
                      <a:ext cx="258"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8" name="直接连接符 337470">
                      <a:extLst>
                        <a:ext uri="{FF2B5EF4-FFF2-40B4-BE49-F238E27FC236}">
                          <a16:creationId xmlns:a16="http://schemas.microsoft.com/office/drawing/2014/main" id="{818FF773-C1E7-535E-8CA6-A50B21FBB1F3}"/>
                        </a:ext>
                      </a:extLst>
                    </p:cNvPr>
                    <p:cNvSpPr>
                      <a:spLocks noChangeAspect="1"/>
                    </p:cNvSpPr>
                    <p:nvPr/>
                  </p:nvSpPr>
                  <p:spPr>
                    <a:xfrm flipH="1">
                      <a:off x="4194" y="443"/>
                      <a:ext cx="1253"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9" name="直接连接符 337471">
                      <a:extLst>
                        <a:ext uri="{FF2B5EF4-FFF2-40B4-BE49-F238E27FC236}">
                          <a16:creationId xmlns:a16="http://schemas.microsoft.com/office/drawing/2014/main" id="{EBE407B5-E3DD-968A-2603-2D882E8456B0}"/>
                        </a:ext>
                      </a:extLst>
                    </p:cNvPr>
                    <p:cNvSpPr>
                      <a:spLocks noChangeAspect="1"/>
                    </p:cNvSpPr>
                    <p:nvPr/>
                  </p:nvSpPr>
                  <p:spPr>
                    <a:xfrm>
                      <a:off x="5225" y="591"/>
                      <a:ext cx="184"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0" name="直接连接符 337472">
                      <a:extLst>
                        <a:ext uri="{FF2B5EF4-FFF2-40B4-BE49-F238E27FC236}">
                          <a16:creationId xmlns:a16="http://schemas.microsoft.com/office/drawing/2014/main" id="{0523D2F5-AF7F-7C25-D380-FCE2C51A63EF}"/>
                        </a:ext>
                      </a:extLst>
                    </p:cNvPr>
                    <p:cNvSpPr>
                      <a:spLocks noChangeAspect="1"/>
                    </p:cNvSpPr>
                    <p:nvPr/>
                  </p:nvSpPr>
                  <p:spPr>
                    <a:xfrm flipV="1">
                      <a:off x="5447" y="443"/>
                      <a:ext cx="1" cy="110"/>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1" name="任意多边形 337473">
                      <a:extLst>
                        <a:ext uri="{FF2B5EF4-FFF2-40B4-BE49-F238E27FC236}">
                          <a16:creationId xmlns:a16="http://schemas.microsoft.com/office/drawing/2014/main" id="{6BC91FB8-6A8C-A992-A86D-8CD280EF37EF}"/>
                        </a:ext>
                      </a:extLst>
                    </p:cNvPr>
                    <p:cNvSpPr>
                      <a:spLocks noChangeAspect="1"/>
                    </p:cNvSpPr>
                    <p:nvPr/>
                  </p:nvSpPr>
                  <p:spPr>
                    <a:xfrm>
                      <a:off x="4709" y="737"/>
                      <a:ext cx="222" cy="222"/>
                    </a:xfrm>
                    <a:custGeom>
                      <a:avLst/>
                      <a:gdLst/>
                      <a:ahLst/>
                      <a:cxnLst/>
                      <a:rect l="0" t="0" r="0" b="0"/>
                      <a:pathLst>
                        <a:path w="905" h="905">
                          <a:moveTo>
                            <a:pt x="905" y="453"/>
                          </a:moveTo>
                          <a:lnTo>
                            <a:pt x="905" y="430"/>
                          </a:lnTo>
                          <a:lnTo>
                            <a:pt x="903" y="409"/>
                          </a:lnTo>
                          <a:lnTo>
                            <a:pt x="900" y="387"/>
                          </a:lnTo>
                          <a:lnTo>
                            <a:pt x="896" y="367"/>
                          </a:lnTo>
                          <a:lnTo>
                            <a:pt x="893" y="346"/>
                          </a:lnTo>
                          <a:lnTo>
                            <a:pt x="887" y="324"/>
                          </a:lnTo>
                          <a:lnTo>
                            <a:pt x="880" y="304"/>
                          </a:lnTo>
                          <a:lnTo>
                            <a:pt x="872" y="284"/>
                          </a:lnTo>
                          <a:lnTo>
                            <a:pt x="864" y="265"/>
                          </a:lnTo>
                          <a:lnTo>
                            <a:pt x="855" y="245"/>
                          </a:lnTo>
                          <a:lnTo>
                            <a:pt x="844" y="226"/>
                          </a:lnTo>
                          <a:lnTo>
                            <a:pt x="833" y="208"/>
                          </a:lnTo>
                          <a:lnTo>
                            <a:pt x="821" y="190"/>
                          </a:lnTo>
                          <a:lnTo>
                            <a:pt x="808" y="172"/>
                          </a:lnTo>
                          <a:lnTo>
                            <a:pt x="794" y="155"/>
                          </a:lnTo>
                          <a:lnTo>
                            <a:pt x="780" y="140"/>
                          </a:lnTo>
                          <a:lnTo>
                            <a:pt x="764" y="124"/>
                          </a:lnTo>
                          <a:lnTo>
                            <a:pt x="749" y="110"/>
                          </a:lnTo>
                          <a:lnTo>
                            <a:pt x="732" y="97"/>
                          </a:lnTo>
                          <a:lnTo>
                            <a:pt x="715" y="84"/>
                          </a:lnTo>
                          <a:lnTo>
                            <a:pt x="698" y="72"/>
                          </a:lnTo>
                          <a:lnTo>
                            <a:pt x="678" y="60"/>
                          </a:lnTo>
                          <a:lnTo>
                            <a:pt x="659" y="49"/>
                          </a:lnTo>
                          <a:lnTo>
                            <a:pt x="640" y="41"/>
                          </a:lnTo>
                          <a:lnTo>
                            <a:pt x="621" y="32"/>
                          </a:lnTo>
                          <a:lnTo>
                            <a:pt x="601" y="24"/>
                          </a:lnTo>
                          <a:lnTo>
                            <a:pt x="580" y="19"/>
                          </a:lnTo>
                          <a:lnTo>
                            <a:pt x="560" y="13"/>
                          </a:lnTo>
                          <a:lnTo>
                            <a:pt x="538" y="8"/>
                          </a:lnTo>
                          <a:lnTo>
                            <a:pt x="517" y="4"/>
                          </a:lnTo>
                          <a:lnTo>
                            <a:pt x="495" y="2"/>
                          </a:lnTo>
                          <a:lnTo>
                            <a:pt x="474" y="1"/>
                          </a:lnTo>
                          <a:lnTo>
                            <a:pt x="452" y="0"/>
                          </a:lnTo>
                          <a:lnTo>
                            <a:pt x="431" y="1"/>
                          </a:lnTo>
                          <a:lnTo>
                            <a:pt x="410" y="2"/>
                          </a:lnTo>
                          <a:lnTo>
                            <a:pt x="388" y="4"/>
                          </a:lnTo>
                          <a:lnTo>
                            <a:pt x="367" y="8"/>
                          </a:lnTo>
                          <a:lnTo>
                            <a:pt x="347" y="13"/>
                          </a:lnTo>
                          <a:lnTo>
                            <a:pt x="325" y="19"/>
                          </a:lnTo>
                          <a:lnTo>
                            <a:pt x="305" y="24"/>
                          </a:lnTo>
                          <a:lnTo>
                            <a:pt x="285" y="32"/>
                          </a:lnTo>
                          <a:lnTo>
                            <a:pt x="265" y="41"/>
                          </a:lnTo>
                          <a:lnTo>
                            <a:pt x="245" y="49"/>
                          </a:lnTo>
                          <a:lnTo>
                            <a:pt x="226" y="60"/>
                          </a:lnTo>
                          <a:lnTo>
                            <a:pt x="209" y="72"/>
                          </a:lnTo>
                          <a:lnTo>
                            <a:pt x="191" y="84"/>
                          </a:lnTo>
                          <a:lnTo>
                            <a:pt x="173" y="97"/>
                          </a:lnTo>
                          <a:lnTo>
                            <a:pt x="156" y="110"/>
                          </a:lnTo>
                          <a:lnTo>
                            <a:pt x="141" y="124"/>
                          </a:lnTo>
                          <a:lnTo>
                            <a:pt x="125" y="140"/>
                          </a:lnTo>
                          <a:lnTo>
                            <a:pt x="111" y="155"/>
                          </a:lnTo>
                          <a:lnTo>
                            <a:pt x="98" y="172"/>
                          </a:lnTo>
                          <a:lnTo>
                            <a:pt x="85" y="190"/>
                          </a:lnTo>
                          <a:lnTo>
                            <a:pt x="73" y="208"/>
                          </a:lnTo>
                          <a:lnTo>
                            <a:pt x="61" y="226"/>
                          </a:lnTo>
                          <a:lnTo>
                            <a:pt x="52" y="245"/>
                          </a:lnTo>
                          <a:lnTo>
                            <a:pt x="42" y="265"/>
                          </a:lnTo>
                          <a:lnTo>
                            <a:pt x="34" y="284"/>
                          </a:lnTo>
                          <a:lnTo>
                            <a:pt x="25" y="304"/>
                          </a:lnTo>
                          <a:lnTo>
                            <a:pt x="19" y="324"/>
                          </a:lnTo>
                          <a:lnTo>
                            <a:pt x="14" y="346"/>
                          </a:lnTo>
                          <a:lnTo>
                            <a:pt x="9" y="367"/>
                          </a:lnTo>
                          <a:lnTo>
                            <a:pt x="5" y="387"/>
                          </a:lnTo>
                          <a:lnTo>
                            <a:pt x="3" y="409"/>
                          </a:lnTo>
                          <a:lnTo>
                            <a:pt x="2" y="430"/>
                          </a:lnTo>
                          <a:lnTo>
                            <a:pt x="0" y="453"/>
                          </a:lnTo>
                          <a:lnTo>
                            <a:pt x="2" y="474"/>
                          </a:lnTo>
                          <a:lnTo>
                            <a:pt x="3" y="496"/>
                          </a:lnTo>
                          <a:lnTo>
                            <a:pt x="5" y="517"/>
                          </a:lnTo>
                          <a:lnTo>
                            <a:pt x="9" y="538"/>
                          </a:lnTo>
                          <a:lnTo>
                            <a:pt x="14" y="559"/>
                          </a:lnTo>
                          <a:lnTo>
                            <a:pt x="19" y="580"/>
                          </a:lnTo>
                          <a:lnTo>
                            <a:pt x="25" y="600"/>
                          </a:lnTo>
                          <a:lnTo>
                            <a:pt x="34" y="621"/>
                          </a:lnTo>
                          <a:lnTo>
                            <a:pt x="42" y="641"/>
                          </a:lnTo>
                          <a:lnTo>
                            <a:pt x="52" y="660"/>
                          </a:lnTo>
                          <a:lnTo>
                            <a:pt x="61" y="679"/>
                          </a:lnTo>
                          <a:lnTo>
                            <a:pt x="73" y="697"/>
                          </a:lnTo>
                          <a:lnTo>
                            <a:pt x="85" y="715"/>
                          </a:lnTo>
                          <a:lnTo>
                            <a:pt x="98" y="732"/>
                          </a:lnTo>
                          <a:lnTo>
                            <a:pt x="111" y="749"/>
                          </a:lnTo>
                          <a:lnTo>
                            <a:pt x="125" y="765"/>
                          </a:lnTo>
                          <a:lnTo>
                            <a:pt x="141" y="780"/>
                          </a:lnTo>
                          <a:lnTo>
                            <a:pt x="156" y="794"/>
                          </a:lnTo>
                          <a:lnTo>
                            <a:pt x="173" y="807"/>
                          </a:lnTo>
                          <a:lnTo>
                            <a:pt x="191" y="820"/>
                          </a:lnTo>
                          <a:lnTo>
                            <a:pt x="209" y="832"/>
                          </a:lnTo>
                          <a:lnTo>
                            <a:pt x="226" y="844"/>
                          </a:lnTo>
                          <a:lnTo>
                            <a:pt x="245" y="855"/>
                          </a:lnTo>
                          <a:lnTo>
                            <a:pt x="265" y="863"/>
                          </a:lnTo>
                          <a:lnTo>
                            <a:pt x="285" y="873"/>
                          </a:lnTo>
                          <a:lnTo>
                            <a:pt x="305" y="880"/>
                          </a:lnTo>
                          <a:lnTo>
                            <a:pt x="325" y="886"/>
                          </a:lnTo>
                          <a:lnTo>
                            <a:pt x="347" y="892"/>
                          </a:lnTo>
                          <a:lnTo>
                            <a:pt x="367" y="897"/>
                          </a:lnTo>
                          <a:lnTo>
                            <a:pt x="388" y="900"/>
                          </a:lnTo>
                          <a:lnTo>
                            <a:pt x="410" y="903"/>
                          </a:lnTo>
                          <a:lnTo>
                            <a:pt x="431" y="904"/>
                          </a:lnTo>
                          <a:lnTo>
                            <a:pt x="452" y="905"/>
                          </a:lnTo>
                          <a:lnTo>
                            <a:pt x="474" y="904"/>
                          </a:lnTo>
                          <a:lnTo>
                            <a:pt x="495" y="903"/>
                          </a:lnTo>
                          <a:lnTo>
                            <a:pt x="517" y="900"/>
                          </a:lnTo>
                          <a:lnTo>
                            <a:pt x="538" y="897"/>
                          </a:lnTo>
                          <a:lnTo>
                            <a:pt x="560" y="892"/>
                          </a:lnTo>
                          <a:lnTo>
                            <a:pt x="580" y="886"/>
                          </a:lnTo>
                          <a:lnTo>
                            <a:pt x="601" y="880"/>
                          </a:lnTo>
                          <a:lnTo>
                            <a:pt x="621" y="873"/>
                          </a:lnTo>
                          <a:lnTo>
                            <a:pt x="640" y="863"/>
                          </a:lnTo>
                          <a:lnTo>
                            <a:pt x="659" y="855"/>
                          </a:lnTo>
                          <a:lnTo>
                            <a:pt x="678" y="844"/>
                          </a:lnTo>
                          <a:lnTo>
                            <a:pt x="698" y="832"/>
                          </a:lnTo>
                          <a:lnTo>
                            <a:pt x="715" y="820"/>
                          </a:lnTo>
                          <a:lnTo>
                            <a:pt x="732" y="807"/>
                          </a:lnTo>
                          <a:lnTo>
                            <a:pt x="749" y="794"/>
                          </a:lnTo>
                          <a:lnTo>
                            <a:pt x="764" y="780"/>
                          </a:lnTo>
                          <a:lnTo>
                            <a:pt x="780" y="765"/>
                          </a:lnTo>
                          <a:lnTo>
                            <a:pt x="794" y="749"/>
                          </a:lnTo>
                          <a:lnTo>
                            <a:pt x="808" y="732"/>
                          </a:lnTo>
                          <a:lnTo>
                            <a:pt x="821" y="715"/>
                          </a:lnTo>
                          <a:lnTo>
                            <a:pt x="833" y="697"/>
                          </a:lnTo>
                          <a:lnTo>
                            <a:pt x="844" y="679"/>
                          </a:lnTo>
                          <a:lnTo>
                            <a:pt x="855" y="660"/>
                          </a:lnTo>
                          <a:lnTo>
                            <a:pt x="864" y="641"/>
                          </a:lnTo>
                          <a:lnTo>
                            <a:pt x="872" y="621"/>
                          </a:lnTo>
                          <a:lnTo>
                            <a:pt x="880" y="600"/>
                          </a:lnTo>
                          <a:lnTo>
                            <a:pt x="887" y="580"/>
                          </a:lnTo>
                          <a:lnTo>
                            <a:pt x="893" y="559"/>
                          </a:lnTo>
                          <a:lnTo>
                            <a:pt x="896" y="538"/>
                          </a:lnTo>
                          <a:lnTo>
                            <a:pt x="900" y="517"/>
                          </a:lnTo>
                          <a:lnTo>
                            <a:pt x="903" y="496"/>
                          </a:lnTo>
                          <a:lnTo>
                            <a:pt x="905" y="474"/>
                          </a:lnTo>
                          <a:lnTo>
                            <a:pt x="905" y="453"/>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2" name="任意多边形 337474">
                      <a:extLst>
                        <a:ext uri="{FF2B5EF4-FFF2-40B4-BE49-F238E27FC236}">
                          <a16:creationId xmlns:a16="http://schemas.microsoft.com/office/drawing/2014/main" id="{65C87905-873C-AA21-4DAA-617827AB1570}"/>
                        </a:ext>
                      </a:extLst>
                    </p:cNvPr>
                    <p:cNvSpPr>
                      <a:spLocks noChangeAspect="1"/>
                    </p:cNvSpPr>
                    <p:nvPr/>
                  </p:nvSpPr>
                  <p:spPr>
                    <a:xfrm>
                      <a:off x="4774" y="1023"/>
                      <a:ext cx="92" cy="93"/>
                    </a:xfrm>
                    <a:custGeom>
                      <a:avLst/>
                      <a:gdLst/>
                      <a:ahLst/>
                      <a:cxnLst/>
                      <a:rect l="0" t="0" r="0" b="0"/>
                      <a:pathLst>
                        <a:path w="377" h="377">
                          <a:moveTo>
                            <a:pt x="377" y="188"/>
                          </a:moveTo>
                          <a:lnTo>
                            <a:pt x="375" y="175"/>
                          </a:lnTo>
                          <a:lnTo>
                            <a:pt x="374" y="162"/>
                          </a:lnTo>
                          <a:lnTo>
                            <a:pt x="372" y="148"/>
                          </a:lnTo>
                          <a:lnTo>
                            <a:pt x="368" y="136"/>
                          </a:lnTo>
                          <a:lnTo>
                            <a:pt x="365" y="123"/>
                          </a:lnTo>
                          <a:lnTo>
                            <a:pt x="359" y="110"/>
                          </a:lnTo>
                          <a:lnTo>
                            <a:pt x="353" y="98"/>
                          </a:lnTo>
                          <a:lnTo>
                            <a:pt x="346" y="86"/>
                          </a:lnTo>
                          <a:lnTo>
                            <a:pt x="339" y="75"/>
                          </a:lnTo>
                          <a:lnTo>
                            <a:pt x="330" y="64"/>
                          </a:lnTo>
                          <a:lnTo>
                            <a:pt x="321" y="55"/>
                          </a:lnTo>
                          <a:lnTo>
                            <a:pt x="311" y="45"/>
                          </a:lnTo>
                          <a:lnTo>
                            <a:pt x="300" y="37"/>
                          </a:lnTo>
                          <a:lnTo>
                            <a:pt x="290" y="30"/>
                          </a:lnTo>
                          <a:lnTo>
                            <a:pt x="278" y="23"/>
                          </a:lnTo>
                          <a:lnTo>
                            <a:pt x="266" y="17"/>
                          </a:lnTo>
                          <a:lnTo>
                            <a:pt x="254" y="12"/>
                          </a:lnTo>
                          <a:lnTo>
                            <a:pt x="241" y="7"/>
                          </a:lnTo>
                          <a:lnTo>
                            <a:pt x="228" y="4"/>
                          </a:lnTo>
                          <a:lnTo>
                            <a:pt x="215" y="1"/>
                          </a:lnTo>
                          <a:lnTo>
                            <a:pt x="202" y="0"/>
                          </a:lnTo>
                          <a:lnTo>
                            <a:pt x="187" y="0"/>
                          </a:lnTo>
                          <a:lnTo>
                            <a:pt x="174" y="0"/>
                          </a:lnTo>
                          <a:lnTo>
                            <a:pt x="161" y="1"/>
                          </a:lnTo>
                          <a:lnTo>
                            <a:pt x="148" y="4"/>
                          </a:lnTo>
                          <a:lnTo>
                            <a:pt x="135" y="7"/>
                          </a:lnTo>
                          <a:lnTo>
                            <a:pt x="122" y="12"/>
                          </a:lnTo>
                          <a:lnTo>
                            <a:pt x="110" y="17"/>
                          </a:lnTo>
                          <a:lnTo>
                            <a:pt x="97" y="23"/>
                          </a:lnTo>
                          <a:lnTo>
                            <a:pt x="86" y="30"/>
                          </a:lnTo>
                          <a:lnTo>
                            <a:pt x="74" y="37"/>
                          </a:lnTo>
                          <a:lnTo>
                            <a:pt x="65" y="45"/>
                          </a:lnTo>
                          <a:lnTo>
                            <a:pt x="54" y="55"/>
                          </a:lnTo>
                          <a:lnTo>
                            <a:pt x="46" y="64"/>
                          </a:lnTo>
                          <a:lnTo>
                            <a:pt x="38" y="75"/>
                          </a:lnTo>
                          <a:lnTo>
                            <a:pt x="29" y="86"/>
                          </a:lnTo>
                          <a:lnTo>
                            <a:pt x="22" y="98"/>
                          </a:lnTo>
                          <a:lnTo>
                            <a:pt x="16" y="110"/>
                          </a:lnTo>
                          <a:lnTo>
                            <a:pt x="11" y="123"/>
                          </a:lnTo>
                          <a:lnTo>
                            <a:pt x="7" y="136"/>
                          </a:lnTo>
                          <a:lnTo>
                            <a:pt x="4" y="148"/>
                          </a:lnTo>
                          <a:lnTo>
                            <a:pt x="2" y="162"/>
                          </a:lnTo>
                          <a:lnTo>
                            <a:pt x="0" y="175"/>
                          </a:lnTo>
                          <a:lnTo>
                            <a:pt x="0" y="188"/>
                          </a:lnTo>
                          <a:lnTo>
                            <a:pt x="0" y="201"/>
                          </a:lnTo>
                          <a:lnTo>
                            <a:pt x="2" y="215"/>
                          </a:lnTo>
                          <a:lnTo>
                            <a:pt x="4" y="229"/>
                          </a:lnTo>
                          <a:lnTo>
                            <a:pt x="7" y="242"/>
                          </a:lnTo>
                          <a:lnTo>
                            <a:pt x="11" y="255"/>
                          </a:lnTo>
                          <a:lnTo>
                            <a:pt x="16" y="267"/>
                          </a:lnTo>
                          <a:lnTo>
                            <a:pt x="22" y="278"/>
                          </a:lnTo>
                          <a:lnTo>
                            <a:pt x="29" y="290"/>
                          </a:lnTo>
                          <a:lnTo>
                            <a:pt x="38" y="301"/>
                          </a:lnTo>
                          <a:lnTo>
                            <a:pt x="46" y="312"/>
                          </a:lnTo>
                          <a:lnTo>
                            <a:pt x="54" y="321"/>
                          </a:lnTo>
                          <a:lnTo>
                            <a:pt x="65" y="331"/>
                          </a:lnTo>
                          <a:lnTo>
                            <a:pt x="74" y="339"/>
                          </a:lnTo>
                          <a:lnTo>
                            <a:pt x="86" y="346"/>
                          </a:lnTo>
                          <a:lnTo>
                            <a:pt x="97" y="353"/>
                          </a:lnTo>
                          <a:lnTo>
                            <a:pt x="110" y="359"/>
                          </a:lnTo>
                          <a:lnTo>
                            <a:pt x="122" y="365"/>
                          </a:lnTo>
                          <a:lnTo>
                            <a:pt x="135" y="369"/>
                          </a:lnTo>
                          <a:lnTo>
                            <a:pt x="148" y="372"/>
                          </a:lnTo>
                          <a:lnTo>
                            <a:pt x="161" y="375"/>
                          </a:lnTo>
                          <a:lnTo>
                            <a:pt x="174" y="376"/>
                          </a:lnTo>
                          <a:lnTo>
                            <a:pt x="187" y="377"/>
                          </a:lnTo>
                          <a:lnTo>
                            <a:pt x="202" y="376"/>
                          </a:lnTo>
                          <a:lnTo>
                            <a:pt x="215" y="375"/>
                          </a:lnTo>
                          <a:lnTo>
                            <a:pt x="228" y="372"/>
                          </a:lnTo>
                          <a:lnTo>
                            <a:pt x="241" y="369"/>
                          </a:lnTo>
                          <a:lnTo>
                            <a:pt x="254" y="365"/>
                          </a:lnTo>
                          <a:lnTo>
                            <a:pt x="266" y="359"/>
                          </a:lnTo>
                          <a:lnTo>
                            <a:pt x="278" y="353"/>
                          </a:lnTo>
                          <a:lnTo>
                            <a:pt x="290" y="346"/>
                          </a:lnTo>
                          <a:lnTo>
                            <a:pt x="300" y="339"/>
                          </a:lnTo>
                          <a:lnTo>
                            <a:pt x="311" y="331"/>
                          </a:lnTo>
                          <a:lnTo>
                            <a:pt x="321" y="321"/>
                          </a:lnTo>
                          <a:lnTo>
                            <a:pt x="330" y="312"/>
                          </a:lnTo>
                          <a:lnTo>
                            <a:pt x="339" y="301"/>
                          </a:lnTo>
                          <a:lnTo>
                            <a:pt x="346" y="290"/>
                          </a:lnTo>
                          <a:lnTo>
                            <a:pt x="353" y="278"/>
                          </a:lnTo>
                          <a:lnTo>
                            <a:pt x="359" y="267"/>
                          </a:lnTo>
                          <a:lnTo>
                            <a:pt x="365" y="255"/>
                          </a:lnTo>
                          <a:lnTo>
                            <a:pt x="368" y="242"/>
                          </a:lnTo>
                          <a:lnTo>
                            <a:pt x="372" y="229"/>
                          </a:lnTo>
                          <a:lnTo>
                            <a:pt x="374" y="215"/>
                          </a:lnTo>
                          <a:lnTo>
                            <a:pt x="375" y="201"/>
                          </a:lnTo>
                          <a:lnTo>
                            <a:pt x="377" y="188"/>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3" name="任意多边形 337475">
                      <a:extLst>
                        <a:ext uri="{FF2B5EF4-FFF2-40B4-BE49-F238E27FC236}">
                          <a16:creationId xmlns:a16="http://schemas.microsoft.com/office/drawing/2014/main" id="{3CA21637-CB93-524E-4D10-AB4959E7269F}"/>
                        </a:ext>
                      </a:extLst>
                    </p:cNvPr>
                    <p:cNvSpPr>
                      <a:spLocks noChangeAspect="1"/>
                    </p:cNvSpPr>
                    <p:nvPr/>
                  </p:nvSpPr>
                  <p:spPr>
                    <a:xfrm>
                      <a:off x="4746" y="776"/>
                      <a:ext cx="149" cy="145"/>
                    </a:xfrm>
                    <a:custGeom>
                      <a:avLst/>
                      <a:gdLst/>
                      <a:ahLst/>
                      <a:cxnLst/>
                      <a:rect l="0" t="0" r="0" b="0"/>
                      <a:pathLst>
                        <a:path w="603" h="603">
                          <a:moveTo>
                            <a:pt x="603" y="302"/>
                          </a:moveTo>
                          <a:lnTo>
                            <a:pt x="601" y="284"/>
                          </a:lnTo>
                          <a:lnTo>
                            <a:pt x="600" y="266"/>
                          </a:lnTo>
                          <a:lnTo>
                            <a:pt x="598" y="248"/>
                          </a:lnTo>
                          <a:lnTo>
                            <a:pt x="594" y="232"/>
                          </a:lnTo>
                          <a:lnTo>
                            <a:pt x="590" y="215"/>
                          </a:lnTo>
                          <a:lnTo>
                            <a:pt x="584" y="198"/>
                          </a:lnTo>
                          <a:lnTo>
                            <a:pt x="578" y="182"/>
                          </a:lnTo>
                          <a:lnTo>
                            <a:pt x="571" y="166"/>
                          </a:lnTo>
                          <a:lnTo>
                            <a:pt x="562" y="151"/>
                          </a:lnTo>
                          <a:lnTo>
                            <a:pt x="553" y="135"/>
                          </a:lnTo>
                          <a:lnTo>
                            <a:pt x="542" y="121"/>
                          </a:lnTo>
                          <a:lnTo>
                            <a:pt x="531" y="108"/>
                          </a:lnTo>
                          <a:lnTo>
                            <a:pt x="521" y="95"/>
                          </a:lnTo>
                          <a:lnTo>
                            <a:pt x="507" y="82"/>
                          </a:lnTo>
                          <a:lnTo>
                            <a:pt x="494" y="70"/>
                          </a:lnTo>
                          <a:lnTo>
                            <a:pt x="481" y="59"/>
                          </a:lnTo>
                          <a:lnTo>
                            <a:pt x="466" y="50"/>
                          </a:lnTo>
                          <a:lnTo>
                            <a:pt x="452" y="40"/>
                          </a:lnTo>
                          <a:lnTo>
                            <a:pt x="436" y="32"/>
                          </a:lnTo>
                          <a:lnTo>
                            <a:pt x="421" y="25"/>
                          </a:lnTo>
                          <a:lnTo>
                            <a:pt x="404" y="17"/>
                          </a:lnTo>
                          <a:lnTo>
                            <a:pt x="387" y="13"/>
                          </a:lnTo>
                          <a:lnTo>
                            <a:pt x="371" y="8"/>
                          </a:lnTo>
                          <a:lnTo>
                            <a:pt x="353" y="4"/>
                          </a:lnTo>
                          <a:lnTo>
                            <a:pt x="336" y="2"/>
                          </a:lnTo>
                          <a:lnTo>
                            <a:pt x="318" y="0"/>
                          </a:lnTo>
                          <a:lnTo>
                            <a:pt x="300" y="0"/>
                          </a:lnTo>
                          <a:lnTo>
                            <a:pt x="284" y="0"/>
                          </a:lnTo>
                          <a:lnTo>
                            <a:pt x="266" y="2"/>
                          </a:lnTo>
                          <a:lnTo>
                            <a:pt x="248" y="4"/>
                          </a:lnTo>
                          <a:lnTo>
                            <a:pt x="231" y="8"/>
                          </a:lnTo>
                          <a:lnTo>
                            <a:pt x="215" y="13"/>
                          </a:lnTo>
                          <a:lnTo>
                            <a:pt x="198" y="17"/>
                          </a:lnTo>
                          <a:lnTo>
                            <a:pt x="182" y="25"/>
                          </a:lnTo>
                          <a:lnTo>
                            <a:pt x="166" y="32"/>
                          </a:lnTo>
                          <a:lnTo>
                            <a:pt x="151" y="40"/>
                          </a:lnTo>
                          <a:lnTo>
                            <a:pt x="135" y="50"/>
                          </a:lnTo>
                          <a:lnTo>
                            <a:pt x="121" y="59"/>
                          </a:lnTo>
                          <a:lnTo>
                            <a:pt x="107" y="70"/>
                          </a:lnTo>
                          <a:lnTo>
                            <a:pt x="93" y="82"/>
                          </a:lnTo>
                          <a:lnTo>
                            <a:pt x="82" y="95"/>
                          </a:lnTo>
                          <a:lnTo>
                            <a:pt x="70" y="108"/>
                          </a:lnTo>
                          <a:lnTo>
                            <a:pt x="59" y="121"/>
                          </a:lnTo>
                          <a:lnTo>
                            <a:pt x="49" y="135"/>
                          </a:lnTo>
                          <a:lnTo>
                            <a:pt x="40" y="151"/>
                          </a:lnTo>
                          <a:lnTo>
                            <a:pt x="32" y="166"/>
                          </a:lnTo>
                          <a:lnTo>
                            <a:pt x="25" y="182"/>
                          </a:lnTo>
                          <a:lnTo>
                            <a:pt x="17" y="198"/>
                          </a:lnTo>
                          <a:lnTo>
                            <a:pt x="13" y="215"/>
                          </a:lnTo>
                          <a:lnTo>
                            <a:pt x="8" y="232"/>
                          </a:lnTo>
                          <a:lnTo>
                            <a:pt x="4" y="248"/>
                          </a:lnTo>
                          <a:lnTo>
                            <a:pt x="2" y="266"/>
                          </a:lnTo>
                          <a:lnTo>
                            <a:pt x="0" y="284"/>
                          </a:lnTo>
                          <a:lnTo>
                            <a:pt x="0" y="302"/>
                          </a:lnTo>
                          <a:lnTo>
                            <a:pt x="0" y="318"/>
                          </a:lnTo>
                          <a:lnTo>
                            <a:pt x="2" y="336"/>
                          </a:lnTo>
                          <a:lnTo>
                            <a:pt x="4" y="354"/>
                          </a:lnTo>
                          <a:lnTo>
                            <a:pt x="8" y="371"/>
                          </a:lnTo>
                          <a:lnTo>
                            <a:pt x="13" y="387"/>
                          </a:lnTo>
                          <a:lnTo>
                            <a:pt x="17" y="404"/>
                          </a:lnTo>
                          <a:lnTo>
                            <a:pt x="25" y="421"/>
                          </a:lnTo>
                          <a:lnTo>
                            <a:pt x="32" y="436"/>
                          </a:lnTo>
                          <a:lnTo>
                            <a:pt x="40" y="452"/>
                          </a:lnTo>
                          <a:lnTo>
                            <a:pt x="49" y="467"/>
                          </a:lnTo>
                          <a:lnTo>
                            <a:pt x="59" y="481"/>
                          </a:lnTo>
                          <a:lnTo>
                            <a:pt x="70" y="495"/>
                          </a:lnTo>
                          <a:lnTo>
                            <a:pt x="82" y="509"/>
                          </a:lnTo>
                          <a:lnTo>
                            <a:pt x="93" y="521"/>
                          </a:lnTo>
                          <a:lnTo>
                            <a:pt x="107" y="533"/>
                          </a:lnTo>
                          <a:lnTo>
                            <a:pt x="121" y="543"/>
                          </a:lnTo>
                          <a:lnTo>
                            <a:pt x="135" y="553"/>
                          </a:lnTo>
                          <a:lnTo>
                            <a:pt x="151" y="562"/>
                          </a:lnTo>
                          <a:lnTo>
                            <a:pt x="166" y="571"/>
                          </a:lnTo>
                          <a:lnTo>
                            <a:pt x="182" y="578"/>
                          </a:lnTo>
                          <a:lnTo>
                            <a:pt x="198" y="585"/>
                          </a:lnTo>
                          <a:lnTo>
                            <a:pt x="215" y="590"/>
                          </a:lnTo>
                          <a:lnTo>
                            <a:pt x="231" y="595"/>
                          </a:lnTo>
                          <a:lnTo>
                            <a:pt x="248" y="598"/>
                          </a:lnTo>
                          <a:lnTo>
                            <a:pt x="266" y="600"/>
                          </a:lnTo>
                          <a:lnTo>
                            <a:pt x="284" y="603"/>
                          </a:lnTo>
                          <a:lnTo>
                            <a:pt x="300" y="603"/>
                          </a:lnTo>
                          <a:lnTo>
                            <a:pt x="318" y="603"/>
                          </a:lnTo>
                          <a:lnTo>
                            <a:pt x="336" y="600"/>
                          </a:lnTo>
                          <a:lnTo>
                            <a:pt x="353" y="598"/>
                          </a:lnTo>
                          <a:lnTo>
                            <a:pt x="371" y="595"/>
                          </a:lnTo>
                          <a:lnTo>
                            <a:pt x="387" y="590"/>
                          </a:lnTo>
                          <a:lnTo>
                            <a:pt x="404" y="585"/>
                          </a:lnTo>
                          <a:lnTo>
                            <a:pt x="421" y="578"/>
                          </a:lnTo>
                          <a:lnTo>
                            <a:pt x="436" y="571"/>
                          </a:lnTo>
                          <a:lnTo>
                            <a:pt x="452" y="562"/>
                          </a:lnTo>
                          <a:lnTo>
                            <a:pt x="466" y="553"/>
                          </a:lnTo>
                          <a:lnTo>
                            <a:pt x="481" y="543"/>
                          </a:lnTo>
                          <a:lnTo>
                            <a:pt x="494" y="533"/>
                          </a:lnTo>
                          <a:lnTo>
                            <a:pt x="507" y="521"/>
                          </a:lnTo>
                          <a:lnTo>
                            <a:pt x="521" y="509"/>
                          </a:lnTo>
                          <a:lnTo>
                            <a:pt x="531" y="495"/>
                          </a:lnTo>
                          <a:lnTo>
                            <a:pt x="542" y="481"/>
                          </a:lnTo>
                          <a:lnTo>
                            <a:pt x="553" y="467"/>
                          </a:lnTo>
                          <a:lnTo>
                            <a:pt x="562" y="452"/>
                          </a:lnTo>
                          <a:lnTo>
                            <a:pt x="571" y="436"/>
                          </a:lnTo>
                          <a:lnTo>
                            <a:pt x="578" y="421"/>
                          </a:lnTo>
                          <a:lnTo>
                            <a:pt x="584" y="404"/>
                          </a:lnTo>
                          <a:lnTo>
                            <a:pt x="590" y="387"/>
                          </a:lnTo>
                          <a:lnTo>
                            <a:pt x="594" y="371"/>
                          </a:lnTo>
                          <a:lnTo>
                            <a:pt x="598" y="354"/>
                          </a:lnTo>
                          <a:lnTo>
                            <a:pt x="600" y="336"/>
                          </a:lnTo>
                          <a:lnTo>
                            <a:pt x="601" y="318"/>
                          </a:lnTo>
                          <a:lnTo>
                            <a:pt x="603" y="302"/>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4" name="任意多边形 337476">
                      <a:extLst>
                        <a:ext uri="{FF2B5EF4-FFF2-40B4-BE49-F238E27FC236}">
                          <a16:creationId xmlns:a16="http://schemas.microsoft.com/office/drawing/2014/main" id="{9FC89E29-CF09-F477-13E4-91C4CBCB9D38}"/>
                        </a:ext>
                      </a:extLst>
                    </p:cNvPr>
                    <p:cNvSpPr>
                      <a:spLocks noChangeAspect="1"/>
                    </p:cNvSpPr>
                    <p:nvPr/>
                  </p:nvSpPr>
                  <p:spPr>
                    <a:xfrm>
                      <a:off x="5189" y="719"/>
                      <a:ext cx="36" cy="38"/>
                    </a:xfrm>
                    <a:custGeom>
                      <a:avLst/>
                      <a:gdLst/>
                      <a:ahLst/>
                      <a:cxnLst/>
                      <a:rect l="0" t="0" r="0" b="0"/>
                      <a:pathLst>
                        <a:path w="151" h="151">
                          <a:moveTo>
                            <a:pt x="0" y="0"/>
                          </a:moveTo>
                          <a:lnTo>
                            <a:pt x="0" y="11"/>
                          </a:lnTo>
                          <a:lnTo>
                            <a:pt x="2" y="25"/>
                          </a:lnTo>
                          <a:lnTo>
                            <a:pt x="4" y="36"/>
                          </a:lnTo>
                          <a:lnTo>
                            <a:pt x="8" y="48"/>
                          </a:lnTo>
                          <a:lnTo>
                            <a:pt x="13" y="60"/>
                          </a:lnTo>
                          <a:lnTo>
                            <a:pt x="17" y="71"/>
                          </a:lnTo>
                          <a:lnTo>
                            <a:pt x="25" y="82"/>
                          </a:lnTo>
                          <a:lnTo>
                            <a:pt x="32" y="92"/>
                          </a:lnTo>
                          <a:lnTo>
                            <a:pt x="39" y="102"/>
                          </a:lnTo>
                          <a:lnTo>
                            <a:pt x="48" y="110"/>
                          </a:lnTo>
                          <a:lnTo>
                            <a:pt x="58" y="119"/>
                          </a:lnTo>
                          <a:lnTo>
                            <a:pt x="67" y="126"/>
                          </a:lnTo>
                          <a:lnTo>
                            <a:pt x="78" y="132"/>
                          </a:lnTo>
                          <a:lnTo>
                            <a:pt x="90" y="138"/>
                          </a:lnTo>
                          <a:lnTo>
                            <a:pt x="101" y="142"/>
                          </a:lnTo>
                          <a:lnTo>
                            <a:pt x="113" y="146"/>
                          </a:lnTo>
                          <a:lnTo>
                            <a:pt x="126" y="148"/>
                          </a:lnTo>
                          <a:lnTo>
                            <a:pt x="138" y="149"/>
                          </a:lnTo>
                          <a:lnTo>
                            <a:pt x="151"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5" name="直接连接符 337477">
                      <a:extLst>
                        <a:ext uri="{FF2B5EF4-FFF2-40B4-BE49-F238E27FC236}">
                          <a16:creationId xmlns:a16="http://schemas.microsoft.com/office/drawing/2014/main" id="{B9A33573-CC4C-961A-973D-1873E2BF2E50}"/>
                        </a:ext>
                      </a:extLst>
                    </p:cNvPr>
                    <p:cNvSpPr>
                      <a:spLocks noChangeAspect="1"/>
                    </p:cNvSpPr>
                    <p:nvPr/>
                  </p:nvSpPr>
                  <p:spPr>
                    <a:xfrm>
                      <a:off x="4194" y="443"/>
                      <a:ext cx="1" cy="110"/>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6" name="任意多边形 337478">
                      <a:extLst>
                        <a:ext uri="{FF2B5EF4-FFF2-40B4-BE49-F238E27FC236}">
                          <a16:creationId xmlns:a16="http://schemas.microsoft.com/office/drawing/2014/main" id="{FCD94247-653F-CC97-467F-893B28ED3BAD}"/>
                        </a:ext>
                      </a:extLst>
                    </p:cNvPr>
                    <p:cNvSpPr>
                      <a:spLocks noChangeAspect="1"/>
                    </p:cNvSpPr>
                    <p:nvPr/>
                  </p:nvSpPr>
                  <p:spPr>
                    <a:xfrm>
                      <a:off x="4774" y="581"/>
                      <a:ext cx="92" cy="92"/>
                    </a:xfrm>
                    <a:custGeom>
                      <a:avLst/>
                      <a:gdLst/>
                      <a:ahLst/>
                      <a:cxnLst/>
                      <a:rect l="0" t="0" r="0" b="0"/>
                      <a:pathLst>
                        <a:path w="377" h="377">
                          <a:moveTo>
                            <a:pt x="377" y="189"/>
                          </a:moveTo>
                          <a:lnTo>
                            <a:pt x="375" y="176"/>
                          </a:lnTo>
                          <a:lnTo>
                            <a:pt x="374" y="162"/>
                          </a:lnTo>
                          <a:lnTo>
                            <a:pt x="372" y="149"/>
                          </a:lnTo>
                          <a:lnTo>
                            <a:pt x="368" y="136"/>
                          </a:lnTo>
                          <a:lnTo>
                            <a:pt x="365" y="124"/>
                          </a:lnTo>
                          <a:lnTo>
                            <a:pt x="359" y="111"/>
                          </a:lnTo>
                          <a:lnTo>
                            <a:pt x="353" y="99"/>
                          </a:lnTo>
                          <a:lnTo>
                            <a:pt x="346" y="87"/>
                          </a:lnTo>
                          <a:lnTo>
                            <a:pt x="339" y="76"/>
                          </a:lnTo>
                          <a:lnTo>
                            <a:pt x="330" y="66"/>
                          </a:lnTo>
                          <a:lnTo>
                            <a:pt x="321" y="56"/>
                          </a:lnTo>
                          <a:lnTo>
                            <a:pt x="311" y="47"/>
                          </a:lnTo>
                          <a:lnTo>
                            <a:pt x="300" y="38"/>
                          </a:lnTo>
                          <a:lnTo>
                            <a:pt x="290" y="31"/>
                          </a:lnTo>
                          <a:lnTo>
                            <a:pt x="278" y="24"/>
                          </a:lnTo>
                          <a:lnTo>
                            <a:pt x="266" y="18"/>
                          </a:lnTo>
                          <a:lnTo>
                            <a:pt x="254" y="12"/>
                          </a:lnTo>
                          <a:lnTo>
                            <a:pt x="241" y="9"/>
                          </a:lnTo>
                          <a:lnTo>
                            <a:pt x="228" y="5"/>
                          </a:lnTo>
                          <a:lnTo>
                            <a:pt x="215" y="3"/>
                          </a:lnTo>
                          <a:lnTo>
                            <a:pt x="202" y="1"/>
                          </a:lnTo>
                          <a:lnTo>
                            <a:pt x="187" y="0"/>
                          </a:lnTo>
                          <a:lnTo>
                            <a:pt x="174" y="1"/>
                          </a:lnTo>
                          <a:lnTo>
                            <a:pt x="161" y="3"/>
                          </a:lnTo>
                          <a:lnTo>
                            <a:pt x="148" y="5"/>
                          </a:lnTo>
                          <a:lnTo>
                            <a:pt x="135" y="9"/>
                          </a:lnTo>
                          <a:lnTo>
                            <a:pt x="122" y="12"/>
                          </a:lnTo>
                          <a:lnTo>
                            <a:pt x="110" y="18"/>
                          </a:lnTo>
                          <a:lnTo>
                            <a:pt x="97" y="24"/>
                          </a:lnTo>
                          <a:lnTo>
                            <a:pt x="86" y="31"/>
                          </a:lnTo>
                          <a:lnTo>
                            <a:pt x="74" y="38"/>
                          </a:lnTo>
                          <a:lnTo>
                            <a:pt x="65" y="47"/>
                          </a:lnTo>
                          <a:lnTo>
                            <a:pt x="54" y="56"/>
                          </a:lnTo>
                          <a:lnTo>
                            <a:pt x="46" y="66"/>
                          </a:lnTo>
                          <a:lnTo>
                            <a:pt x="38" y="76"/>
                          </a:lnTo>
                          <a:lnTo>
                            <a:pt x="29" y="87"/>
                          </a:lnTo>
                          <a:lnTo>
                            <a:pt x="22" y="99"/>
                          </a:lnTo>
                          <a:lnTo>
                            <a:pt x="16" y="111"/>
                          </a:lnTo>
                          <a:lnTo>
                            <a:pt x="11" y="124"/>
                          </a:lnTo>
                          <a:lnTo>
                            <a:pt x="7" y="136"/>
                          </a:lnTo>
                          <a:lnTo>
                            <a:pt x="4" y="149"/>
                          </a:lnTo>
                          <a:lnTo>
                            <a:pt x="2" y="162"/>
                          </a:lnTo>
                          <a:lnTo>
                            <a:pt x="0" y="176"/>
                          </a:lnTo>
                          <a:lnTo>
                            <a:pt x="0" y="189"/>
                          </a:lnTo>
                          <a:lnTo>
                            <a:pt x="0" y="202"/>
                          </a:lnTo>
                          <a:lnTo>
                            <a:pt x="2" y="216"/>
                          </a:lnTo>
                          <a:lnTo>
                            <a:pt x="4" y="230"/>
                          </a:lnTo>
                          <a:lnTo>
                            <a:pt x="7" y="243"/>
                          </a:lnTo>
                          <a:lnTo>
                            <a:pt x="11" y="255"/>
                          </a:lnTo>
                          <a:lnTo>
                            <a:pt x="16" y="268"/>
                          </a:lnTo>
                          <a:lnTo>
                            <a:pt x="22" y="280"/>
                          </a:lnTo>
                          <a:lnTo>
                            <a:pt x="29" y="292"/>
                          </a:lnTo>
                          <a:lnTo>
                            <a:pt x="38" y="302"/>
                          </a:lnTo>
                          <a:lnTo>
                            <a:pt x="46" y="313"/>
                          </a:lnTo>
                          <a:lnTo>
                            <a:pt x="54" y="323"/>
                          </a:lnTo>
                          <a:lnTo>
                            <a:pt x="65" y="332"/>
                          </a:lnTo>
                          <a:lnTo>
                            <a:pt x="74" y="340"/>
                          </a:lnTo>
                          <a:lnTo>
                            <a:pt x="86" y="348"/>
                          </a:lnTo>
                          <a:lnTo>
                            <a:pt x="97" y="355"/>
                          </a:lnTo>
                          <a:lnTo>
                            <a:pt x="110" y="361"/>
                          </a:lnTo>
                          <a:lnTo>
                            <a:pt x="122" y="365"/>
                          </a:lnTo>
                          <a:lnTo>
                            <a:pt x="135" y="370"/>
                          </a:lnTo>
                          <a:lnTo>
                            <a:pt x="148" y="374"/>
                          </a:lnTo>
                          <a:lnTo>
                            <a:pt x="161" y="376"/>
                          </a:lnTo>
                          <a:lnTo>
                            <a:pt x="174" y="377"/>
                          </a:lnTo>
                          <a:lnTo>
                            <a:pt x="187" y="377"/>
                          </a:lnTo>
                          <a:lnTo>
                            <a:pt x="202" y="377"/>
                          </a:lnTo>
                          <a:lnTo>
                            <a:pt x="215" y="376"/>
                          </a:lnTo>
                          <a:lnTo>
                            <a:pt x="228" y="374"/>
                          </a:lnTo>
                          <a:lnTo>
                            <a:pt x="241" y="370"/>
                          </a:lnTo>
                          <a:lnTo>
                            <a:pt x="254" y="365"/>
                          </a:lnTo>
                          <a:lnTo>
                            <a:pt x="266" y="361"/>
                          </a:lnTo>
                          <a:lnTo>
                            <a:pt x="278" y="355"/>
                          </a:lnTo>
                          <a:lnTo>
                            <a:pt x="290" y="348"/>
                          </a:lnTo>
                          <a:lnTo>
                            <a:pt x="300" y="340"/>
                          </a:lnTo>
                          <a:lnTo>
                            <a:pt x="311" y="332"/>
                          </a:lnTo>
                          <a:lnTo>
                            <a:pt x="321" y="323"/>
                          </a:lnTo>
                          <a:lnTo>
                            <a:pt x="330" y="313"/>
                          </a:lnTo>
                          <a:lnTo>
                            <a:pt x="339" y="302"/>
                          </a:lnTo>
                          <a:lnTo>
                            <a:pt x="346" y="292"/>
                          </a:lnTo>
                          <a:lnTo>
                            <a:pt x="353" y="280"/>
                          </a:lnTo>
                          <a:lnTo>
                            <a:pt x="359" y="268"/>
                          </a:lnTo>
                          <a:lnTo>
                            <a:pt x="365" y="255"/>
                          </a:lnTo>
                          <a:lnTo>
                            <a:pt x="368" y="243"/>
                          </a:lnTo>
                          <a:lnTo>
                            <a:pt x="372" y="230"/>
                          </a:lnTo>
                          <a:lnTo>
                            <a:pt x="374" y="216"/>
                          </a:lnTo>
                          <a:lnTo>
                            <a:pt x="375" y="202"/>
                          </a:lnTo>
                          <a:lnTo>
                            <a:pt x="377" y="189"/>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7" name="直接连接符 337479">
                      <a:extLst>
                        <a:ext uri="{FF2B5EF4-FFF2-40B4-BE49-F238E27FC236}">
                          <a16:creationId xmlns:a16="http://schemas.microsoft.com/office/drawing/2014/main" id="{D29732BD-B4F7-7F97-DDB2-2209B2CE89CA}"/>
                        </a:ext>
                      </a:extLst>
                    </p:cNvPr>
                    <p:cNvSpPr>
                      <a:spLocks noChangeAspect="1"/>
                    </p:cNvSpPr>
                    <p:nvPr/>
                  </p:nvSpPr>
                  <p:spPr>
                    <a:xfrm>
                      <a:off x="4230" y="591"/>
                      <a:ext cx="185"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8" name="直接连接符 337480">
                      <a:extLst>
                        <a:ext uri="{FF2B5EF4-FFF2-40B4-BE49-F238E27FC236}">
                          <a16:creationId xmlns:a16="http://schemas.microsoft.com/office/drawing/2014/main" id="{75AB2F67-A6FD-BC03-FA4A-8A7BCAAA4EEF}"/>
                        </a:ext>
                      </a:extLst>
                    </p:cNvPr>
                    <p:cNvSpPr>
                      <a:spLocks noChangeAspect="1"/>
                    </p:cNvSpPr>
                    <p:nvPr/>
                  </p:nvSpPr>
                  <p:spPr>
                    <a:xfrm>
                      <a:off x="4820" y="501"/>
                      <a:ext cx="1" cy="13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9" name="直接连接符 337481">
                      <a:extLst>
                        <a:ext uri="{FF2B5EF4-FFF2-40B4-BE49-F238E27FC236}">
                          <a16:creationId xmlns:a16="http://schemas.microsoft.com/office/drawing/2014/main" id="{CD45C729-59B8-9529-4A38-92381B3A6472}"/>
                        </a:ext>
                      </a:extLst>
                    </p:cNvPr>
                    <p:cNvSpPr>
                      <a:spLocks noChangeAspect="1"/>
                    </p:cNvSpPr>
                    <p:nvPr/>
                  </p:nvSpPr>
                  <p:spPr>
                    <a:xfrm>
                      <a:off x="4820" y="662"/>
                      <a:ext cx="1" cy="2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0" name="直接连接符 337482">
                      <a:extLst>
                        <a:ext uri="{FF2B5EF4-FFF2-40B4-BE49-F238E27FC236}">
                          <a16:creationId xmlns:a16="http://schemas.microsoft.com/office/drawing/2014/main" id="{D607000A-BD4B-58B9-721B-227EE0063452}"/>
                        </a:ext>
                      </a:extLst>
                    </p:cNvPr>
                    <p:cNvSpPr>
                      <a:spLocks noChangeAspect="1"/>
                    </p:cNvSpPr>
                    <p:nvPr/>
                  </p:nvSpPr>
                  <p:spPr>
                    <a:xfrm>
                      <a:off x="4820" y="709"/>
                      <a:ext cx="1" cy="13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1" name="直接连接符 337483">
                      <a:extLst>
                        <a:ext uri="{FF2B5EF4-FFF2-40B4-BE49-F238E27FC236}">
                          <a16:creationId xmlns:a16="http://schemas.microsoft.com/office/drawing/2014/main" id="{EFE3A6FF-4EC5-2028-A006-2EBE25410409}"/>
                        </a:ext>
                      </a:extLst>
                    </p:cNvPr>
                    <p:cNvSpPr>
                      <a:spLocks noChangeAspect="1"/>
                    </p:cNvSpPr>
                    <p:nvPr/>
                  </p:nvSpPr>
                  <p:spPr>
                    <a:xfrm>
                      <a:off x="4820" y="870"/>
                      <a:ext cx="1" cy="2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2" name="直接连接符 337484">
                      <a:extLst>
                        <a:ext uri="{FF2B5EF4-FFF2-40B4-BE49-F238E27FC236}">
                          <a16:creationId xmlns:a16="http://schemas.microsoft.com/office/drawing/2014/main" id="{6327BAC4-2B5B-52C4-045D-2E94C64AD7F1}"/>
                        </a:ext>
                      </a:extLst>
                    </p:cNvPr>
                    <p:cNvSpPr>
                      <a:spLocks noChangeAspect="1"/>
                    </p:cNvSpPr>
                    <p:nvPr/>
                  </p:nvSpPr>
                  <p:spPr>
                    <a:xfrm>
                      <a:off x="4820" y="916"/>
                      <a:ext cx="1" cy="137"/>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3" name="直接连接符 337485">
                      <a:extLst>
                        <a:ext uri="{FF2B5EF4-FFF2-40B4-BE49-F238E27FC236}">
                          <a16:creationId xmlns:a16="http://schemas.microsoft.com/office/drawing/2014/main" id="{5185CEE0-64CE-69DF-A493-BE300913DDF1}"/>
                        </a:ext>
                      </a:extLst>
                    </p:cNvPr>
                    <p:cNvSpPr>
                      <a:spLocks noChangeAspect="1"/>
                    </p:cNvSpPr>
                    <p:nvPr/>
                  </p:nvSpPr>
                  <p:spPr>
                    <a:xfrm>
                      <a:off x="4820" y="1077"/>
                      <a:ext cx="1" cy="2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4" name="直接连接符 337486">
                      <a:extLst>
                        <a:ext uri="{FF2B5EF4-FFF2-40B4-BE49-F238E27FC236}">
                          <a16:creationId xmlns:a16="http://schemas.microsoft.com/office/drawing/2014/main" id="{01BD4B6A-E31E-8CE6-974E-6C30408D4132}"/>
                        </a:ext>
                      </a:extLst>
                    </p:cNvPr>
                    <p:cNvSpPr>
                      <a:spLocks noChangeAspect="1"/>
                    </p:cNvSpPr>
                    <p:nvPr/>
                  </p:nvSpPr>
                  <p:spPr>
                    <a:xfrm>
                      <a:off x="4820" y="1123"/>
                      <a:ext cx="1" cy="13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5" name="直接连接符 337487">
                      <a:extLst>
                        <a:ext uri="{FF2B5EF4-FFF2-40B4-BE49-F238E27FC236}">
                          <a16:creationId xmlns:a16="http://schemas.microsoft.com/office/drawing/2014/main" id="{6E1BAB5D-07C3-1F88-FBBD-9987ED8F0BCB}"/>
                        </a:ext>
                      </a:extLst>
                    </p:cNvPr>
                    <p:cNvSpPr>
                      <a:spLocks noChangeAspect="1"/>
                    </p:cNvSpPr>
                    <p:nvPr/>
                  </p:nvSpPr>
                  <p:spPr>
                    <a:xfrm>
                      <a:off x="4820" y="1285"/>
                      <a:ext cx="1" cy="2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6" name="直接连接符 337488">
                      <a:extLst>
                        <a:ext uri="{FF2B5EF4-FFF2-40B4-BE49-F238E27FC236}">
                          <a16:creationId xmlns:a16="http://schemas.microsoft.com/office/drawing/2014/main" id="{4F96E207-517B-81B0-583D-AC5BD479F8B8}"/>
                        </a:ext>
                      </a:extLst>
                    </p:cNvPr>
                    <p:cNvSpPr>
                      <a:spLocks noChangeAspect="1"/>
                    </p:cNvSpPr>
                    <p:nvPr/>
                  </p:nvSpPr>
                  <p:spPr>
                    <a:xfrm>
                      <a:off x="4820" y="1331"/>
                      <a:ext cx="1" cy="13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7" name="直接连接符 337489">
                      <a:extLst>
                        <a:ext uri="{FF2B5EF4-FFF2-40B4-BE49-F238E27FC236}">
                          <a16:creationId xmlns:a16="http://schemas.microsoft.com/office/drawing/2014/main" id="{CB750B80-9449-9533-C015-42A72F4E2047}"/>
                        </a:ext>
                      </a:extLst>
                    </p:cNvPr>
                    <p:cNvSpPr>
                      <a:spLocks noChangeAspect="1"/>
                    </p:cNvSpPr>
                    <p:nvPr/>
                  </p:nvSpPr>
                  <p:spPr>
                    <a:xfrm>
                      <a:off x="4820" y="1538"/>
                      <a:ext cx="1" cy="13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8" name="直接连接符 337490">
                      <a:extLst>
                        <a:ext uri="{FF2B5EF4-FFF2-40B4-BE49-F238E27FC236}">
                          <a16:creationId xmlns:a16="http://schemas.microsoft.com/office/drawing/2014/main" id="{CA076429-2D2F-D094-AE65-64A66028A87D}"/>
                        </a:ext>
                      </a:extLst>
                    </p:cNvPr>
                    <p:cNvSpPr>
                      <a:spLocks noChangeAspect="1"/>
                    </p:cNvSpPr>
                    <p:nvPr/>
                  </p:nvSpPr>
                  <p:spPr>
                    <a:xfrm>
                      <a:off x="4820" y="1699"/>
                      <a:ext cx="1" cy="2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9" name="直接连接符 337491">
                      <a:extLst>
                        <a:ext uri="{FF2B5EF4-FFF2-40B4-BE49-F238E27FC236}">
                          <a16:creationId xmlns:a16="http://schemas.microsoft.com/office/drawing/2014/main" id="{EB4DD4D0-1B9F-2B91-1F7F-55E69D4F0D23}"/>
                        </a:ext>
                      </a:extLst>
                    </p:cNvPr>
                    <p:cNvSpPr>
                      <a:spLocks noChangeAspect="1"/>
                    </p:cNvSpPr>
                    <p:nvPr/>
                  </p:nvSpPr>
                  <p:spPr>
                    <a:xfrm>
                      <a:off x="4820" y="1746"/>
                      <a:ext cx="1" cy="13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0" name="直接连接符 337492">
                      <a:extLst>
                        <a:ext uri="{FF2B5EF4-FFF2-40B4-BE49-F238E27FC236}">
                          <a16:creationId xmlns:a16="http://schemas.microsoft.com/office/drawing/2014/main" id="{90637267-F2D4-15BF-5A11-1F2E19B63277}"/>
                        </a:ext>
                      </a:extLst>
                    </p:cNvPr>
                    <p:cNvSpPr>
                      <a:spLocks noChangeAspect="1"/>
                    </p:cNvSpPr>
                    <p:nvPr/>
                  </p:nvSpPr>
                  <p:spPr>
                    <a:xfrm>
                      <a:off x="4820" y="1907"/>
                      <a:ext cx="1" cy="2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1" name="直接连接符 337493">
                      <a:extLst>
                        <a:ext uri="{FF2B5EF4-FFF2-40B4-BE49-F238E27FC236}">
                          <a16:creationId xmlns:a16="http://schemas.microsoft.com/office/drawing/2014/main" id="{19627DF6-CC32-1478-70EF-BDA3ADC281CD}"/>
                        </a:ext>
                      </a:extLst>
                    </p:cNvPr>
                    <p:cNvSpPr>
                      <a:spLocks noChangeAspect="1"/>
                    </p:cNvSpPr>
                    <p:nvPr/>
                  </p:nvSpPr>
                  <p:spPr>
                    <a:xfrm>
                      <a:off x="4820" y="1954"/>
                      <a:ext cx="1" cy="9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2" name="直接连接符 337494">
                      <a:extLst>
                        <a:ext uri="{FF2B5EF4-FFF2-40B4-BE49-F238E27FC236}">
                          <a16:creationId xmlns:a16="http://schemas.microsoft.com/office/drawing/2014/main" id="{ADA4BFE7-530C-77F3-8254-BCAF8AF6E7F1}"/>
                        </a:ext>
                      </a:extLst>
                    </p:cNvPr>
                    <p:cNvSpPr>
                      <a:spLocks noChangeAspect="1"/>
                    </p:cNvSpPr>
                    <p:nvPr/>
                  </p:nvSpPr>
                  <p:spPr>
                    <a:xfrm flipH="1">
                      <a:off x="5430" y="1034"/>
                      <a:ext cx="156"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3" name="直接连接符 337495">
                      <a:extLst>
                        <a:ext uri="{FF2B5EF4-FFF2-40B4-BE49-F238E27FC236}">
                          <a16:creationId xmlns:a16="http://schemas.microsoft.com/office/drawing/2014/main" id="{F9A18FC7-61A0-330A-C208-A64ED09F3630}"/>
                        </a:ext>
                      </a:extLst>
                    </p:cNvPr>
                    <p:cNvSpPr>
                      <a:spLocks noChangeAspect="1"/>
                    </p:cNvSpPr>
                    <p:nvPr/>
                  </p:nvSpPr>
                  <p:spPr>
                    <a:xfrm flipH="1">
                      <a:off x="5383" y="1034"/>
                      <a:ext cx="23"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4" name="直接连接符 337496">
                      <a:extLst>
                        <a:ext uri="{FF2B5EF4-FFF2-40B4-BE49-F238E27FC236}">
                          <a16:creationId xmlns:a16="http://schemas.microsoft.com/office/drawing/2014/main" id="{71586D23-A211-CE93-EA2D-39037EAB77DF}"/>
                        </a:ext>
                      </a:extLst>
                    </p:cNvPr>
                    <p:cNvSpPr>
                      <a:spLocks noChangeAspect="1"/>
                    </p:cNvSpPr>
                    <p:nvPr/>
                  </p:nvSpPr>
                  <p:spPr>
                    <a:xfrm flipH="1">
                      <a:off x="5222" y="1034"/>
                      <a:ext cx="13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5" name="直接连接符 337497">
                      <a:extLst>
                        <a:ext uri="{FF2B5EF4-FFF2-40B4-BE49-F238E27FC236}">
                          <a16:creationId xmlns:a16="http://schemas.microsoft.com/office/drawing/2014/main" id="{EDF2A559-AC4B-BBF7-3557-AA1A5F0C410D}"/>
                        </a:ext>
                      </a:extLst>
                    </p:cNvPr>
                    <p:cNvSpPr>
                      <a:spLocks noChangeAspect="1"/>
                    </p:cNvSpPr>
                    <p:nvPr/>
                  </p:nvSpPr>
                  <p:spPr>
                    <a:xfrm flipH="1">
                      <a:off x="5176" y="1034"/>
                      <a:ext cx="2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6" name="直接连接符 337498">
                      <a:extLst>
                        <a:ext uri="{FF2B5EF4-FFF2-40B4-BE49-F238E27FC236}">
                          <a16:creationId xmlns:a16="http://schemas.microsoft.com/office/drawing/2014/main" id="{6A734E73-F19B-747A-7084-26D5B36FBC3E}"/>
                        </a:ext>
                      </a:extLst>
                    </p:cNvPr>
                    <p:cNvSpPr>
                      <a:spLocks noChangeAspect="1"/>
                    </p:cNvSpPr>
                    <p:nvPr/>
                  </p:nvSpPr>
                  <p:spPr>
                    <a:xfrm flipH="1">
                      <a:off x="4996" y="1034"/>
                      <a:ext cx="157"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7" name="直接连接符 337499">
                      <a:extLst>
                        <a:ext uri="{FF2B5EF4-FFF2-40B4-BE49-F238E27FC236}">
                          <a16:creationId xmlns:a16="http://schemas.microsoft.com/office/drawing/2014/main" id="{DB0B8F85-40AC-E882-2B43-1C384362629D}"/>
                        </a:ext>
                      </a:extLst>
                    </p:cNvPr>
                    <p:cNvSpPr>
                      <a:spLocks noChangeAspect="1"/>
                    </p:cNvSpPr>
                    <p:nvPr/>
                  </p:nvSpPr>
                  <p:spPr>
                    <a:xfrm>
                      <a:off x="4673" y="848"/>
                      <a:ext cx="77"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8" name="直接连接符 337500">
                      <a:extLst>
                        <a:ext uri="{FF2B5EF4-FFF2-40B4-BE49-F238E27FC236}">
                          <a16:creationId xmlns:a16="http://schemas.microsoft.com/office/drawing/2014/main" id="{D2263A08-0807-B5CA-5B2F-459277C995F8}"/>
                        </a:ext>
                      </a:extLst>
                    </p:cNvPr>
                    <p:cNvSpPr>
                      <a:spLocks noChangeAspect="1"/>
                    </p:cNvSpPr>
                    <p:nvPr/>
                  </p:nvSpPr>
                  <p:spPr>
                    <a:xfrm>
                      <a:off x="4762" y="848"/>
                      <a:ext cx="1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9" name="直接连接符 337501">
                      <a:extLst>
                        <a:ext uri="{FF2B5EF4-FFF2-40B4-BE49-F238E27FC236}">
                          <a16:creationId xmlns:a16="http://schemas.microsoft.com/office/drawing/2014/main" id="{8D7857E0-B640-5692-7B07-E6C8F3436AED}"/>
                        </a:ext>
                      </a:extLst>
                    </p:cNvPr>
                    <p:cNvSpPr>
                      <a:spLocks noChangeAspect="1"/>
                    </p:cNvSpPr>
                    <p:nvPr/>
                  </p:nvSpPr>
                  <p:spPr>
                    <a:xfrm>
                      <a:off x="4784" y="848"/>
                      <a:ext cx="7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0" name="直接连接符 337502">
                      <a:extLst>
                        <a:ext uri="{FF2B5EF4-FFF2-40B4-BE49-F238E27FC236}">
                          <a16:creationId xmlns:a16="http://schemas.microsoft.com/office/drawing/2014/main" id="{2EBC7F6A-35F3-8C8E-2FD7-4EFACA56D3CF}"/>
                        </a:ext>
                      </a:extLst>
                    </p:cNvPr>
                    <p:cNvSpPr>
                      <a:spLocks noChangeAspect="1"/>
                    </p:cNvSpPr>
                    <p:nvPr/>
                  </p:nvSpPr>
                  <p:spPr>
                    <a:xfrm>
                      <a:off x="4864" y="848"/>
                      <a:ext cx="1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1" name="直接连接符 337503">
                      <a:extLst>
                        <a:ext uri="{FF2B5EF4-FFF2-40B4-BE49-F238E27FC236}">
                          <a16:creationId xmlns:a16="http://schemas.microsoft.com/office/drawing/2014/main" id="{B6A3A55E-0F58-AD52-3593-1EF4A1264743}"/>
                        </a:ext>
                      </a:extLst>
                    </p:cNvPr>
                    <p:cNvSpPr>
                      <a:spLocks noChangeAspect="1"/>
                    </p:cNvSpPr>
                    <p:nvPr/>
                  </p:nvSpPr>
                  <p:spPr>
                    <a:xfrm>
                      <a:off x="4888" y="848"/>
                      <a:ext cx="77"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2" name="任意多边形 337504">
                      <a:extLst>
                        <a:ext uri="{FF2B5EF4-FFF2-40B4-BE49-F238E27FC236}">
                          <a16:creationId xmlns:a16="http://schemas.microsoft.com/office/drawing/2014/main" id="{FAE49626-0762-C8D9-073A-577B2C72030B}"/>
                        </a:ext>
                      </a:extLst>
                    </p:cNvPr>
                    <p:cNvSpPr>
                      <a:spLocks noChangeAspect="1"/>
                    </p:cNvSpPr>
                    <p:nvPr/>
                  </p:nvSpPr>
                  <p:spPr>
                    <a:xfrm>
                      <a:off x="4875" y="1364"/>
                      <a:ext cx="37" cy="37"/>
                    </a:xfrm>
                    <a:custGeom>
                      <a:avLst/>
                      <a:gdLst/>
                      <a:ahLst/>
                      <a:cxnLst/>
                      <a:rect l="0" t="0" r="0" b="0"/>
                      <a:pathLst>
                        <a:path w="152" h="151">
                          <a:moveTo>
                            <a:pt x="152" y="0"/>
                          </a:moveTo>
                          <a:lnTo>
                            <a:pt x="138" y="1"/>
                          </a:lnTo>
                          <a:lnTo>
                            <a:pt x="127" y="2"/>
                          </a:lnTo>
                          <a:lnTo>
                            <a:pt x="115" y="4"/>
                          </a:lnTo>
                          <a:lnTo>
                            <a:pt x="103" y="8"/>
                          </a:lnTo>
                          <a:lnTo>
                            <a:pt x="91" y="13"/>
                          </a:lnTo>
                          <a:lnTo>
                            <a:pt x="80" y="19"/>
                          </a:lnTo>
                          <a:lnTo>
                            <a:pt x="69" y="25"/>
                          </a:lnTo>
                          <a:lnTo>
                            <a:pt x="59" y="32"/>
                          </a:lnTo>
                          <a:lnTo>
                            <a:pt x="49" y="40"/>
                          </a:lnTo>
                          <a:lnTo>
                            <a:pt x="41" y="48"/>
                          </a:lnTo>
                          <a:lnTo>
                            <a:pt x="33" y="58"/>
                          </a:lnTo>
                          <a:lnTo>
                            <a:pt x="25" y="69"/>
                          </a:lnTo>
                          <a:lnTo>
                            <a:pt x="20" y="79"/>
                          </a:lnTo>
                          <a:lnTo>
                            <a:pt x="14" y="90"/>
                          </a:lnTo>
                          <a:lnTo>
                            <a:pt x="9" y="102"/>
                          </a:lnTo>
                          <a:lnTo>
                            <a:pt x="5" y="114"/>
                          </a:lnTo>
                          <a:lnTo>
                            <a:pt x="3" y="126"/>
                          </a:lnTo>
                          <a:lnTo>
                            <a:pt x="2" y="139"/>
                          </a:lnTo>
                          <a:lnTo>
                            <a:pt x="0"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3" name="任意多边形 337505">
                      <a:extLst>
                        <a:ext uri="{FF2B5EF4-FFF2-40B4-BE49-F238E27FC236}">
                          <a16:creationId xmlns:a16="http://schemas.microsoft.com/office/drawing/2014/main" id="{42642788-6B1A-6A00-0BED-85934FC56BA1}"/>
                        </a:ext>
                      </a:extLst>
                    </p:cNvPr>
                    <p:cNvSpPr>
                      <a:spLocks noChangeAspect="1"/>
                    </p:cNvSpPr>
                    <p:nvPr/>
                  </p:nvSpPr>
                  <p:spPr>
                    <a:xfrm>
                      <a:off x="4728" y="1364"/>
                      <a:ext cx="37" cy="37"/>
                    </a:xfrm>
                    <a:custGeom>
                      <a:avLst/>
                      <a:gdLst/>
                      <a:ahLst/>
                      <a:cxnLst/>
                      <a:rect l="0" t="0" r="0" b="0"/>
                      <a:pathLst>
                        <a:path w="149" h="151">
                          <a:moveTo>
                            <a:pt x="149" y="151"/>
                          </a:moveTo>
                          <a:lnTo>
                            <a:pt x="149" y="139"/>
                          </a:lnTo>
                          <a:lnTo>
                            <a:pt x="148" y="126"/>
                          </a:lnTo>
                          <a:lnTo>
                            <a:pt x="145" y="114"/>
                          </a:lnTo>
                          <a:lnTo>
                            <a:pt x="141" y="102"/>
                          </a:lnTo>
                          <a:lnTo>
                            <a:pt x="138" y="90"/>
                          </a:lnTo>
                          <a:lnTo>
                            <a:pt x="132" y="79"/>
                          </a:lnTo>
                          <a:lnTo>
                            <a:pt x="126" y="69"/>
                          </a:lnTo>
                          <a:lnTo>
                            <a:pt x="119" y="58"/>
                          </a:lnTo>
                          <a:lnTo>
                            <a:pt x="110" y="48"/>
                          </a:lnTo>
                          <a:lnTo>
                            <a:pt x="101" y="40"/>
                          </a:lnTo>
                          <a:lnTo>
                            <a:pt x="91" y="32"/>
                          </a:lnTo>
                          <a:lnTo>
                            <a:pt x="82" y="25"/>
                          </a:lnTo>
                          <a:lnTo>
                            <a:pt x="71" y="19"/>
                          </a:lnTo>
                          <a:lnTo>
                            <a:pt x="59" y="13"/>
                          </a:lnTo>
                          <a:lnTo>
                            <a:pt x="48" y="8"/>
                          </a:lnTo>
                          <a:lnTo>
                            <a:pt x="36" y="4"/>
                          </a:lnTo>
                          <a:lnTo>
                            <a:pt x="23" y="2"/>
                          </a:lnTo>
                          <a:lnTo>
                            <a:pt x="11" y="1"/>
                          </a:lnTo>
                          <a:lnTo>
                            <a:pt x="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4" name="任意多边形 337506">
                      <a:extLst>
                        <a:ext uri="{FF2B5EF4-FFF2-40B4-BE49-F238E27FC236}">
                          <a16:creationId xmlns:a16="http://schemas.microsoft.com/office/drawing/2014/main" id="{C7AFFE4C-E520-D44C-6194-F9E4ACB41A7C}"/>
                        </a:ext>
                      </a:extLst>
                    </p:cNvPr>
                    <p:cNvSpPr>
                      <a:spLocks noChangeAspect="1"/>
                    </p:cNvSpPr>
                    <p:nvPr/>
                  </p:nvSpPr>
                  <p:spPr>
                    <a:xfrm>
                      <a:off x="5193" y="1512"/>
                      <a:ext cx="36" cy="36"/>
                    </a:xfrm>
                    <a:custGeom>
                      <a:avLst/>
                      <a:gdLst/>
                      <a:ahLst/>
                      <a:cxnLst/>
                      <a:rect l="0" t="0" r="0" b="0"/>
                      <a:pathLst>
                        <a:path w="151" h="151">
                          <a:moveTo>
                            <a:pt x="0" y="0"/>
                          </a:moveTo>
                          <a:lnTo>
                            <a:pt x="0" y="13"/>
                          </a:lnTo>
                          <a:lnTo>
                            <a:pt x="2" y="25"/>
                          </a:lnTo>
                          <a:lnTo>
                            <a:pt x="4" y="38"/>
                          </a:lnTo>
                          <a:lnTo>
                            <a:pt x="8" y="50"/>
                          </a:lnTo>
                          <a:lnTo>
                            <a:pt x="13" y="60"/>
                          </a:lnTo>
                          <a:lnTo>
                            <a:pt x="17" y="72"/>
                          </a:lnTo>
                          <a:lnTo>
                            <a:pt x="25" y="83"/>
                          </a:lnTo>
                          <a:lnTo>
                            <a:pt x="32" y="93"/>
                          </a:lnTo>
                          <a:lnTo>
                            <a:pt x="39" y="102"/>
                          </a:lnTo>
                          <a:lnTo>
                            <a:pt x="48" y="112"/>
                          </a:lnTo>
                          <a:lnTo>
                            <a:pt x="58" y="119"/>
                          </a:lnTo>
                          <a:lnTo>
                            <a:pt x="67" y="127"/>
                          </a:lnTo>
                          <a:lnTo>
                            <a:pt x="78" y="133"/>
                          </a:lnTo>
                          <a:lnTo>
                            <a:pt x="90" y="138"/>
                          </a:lnTo>
                          <a:lnTo>
                            <a:pt x="101" y="143"/>
                          </a:lnTo>
                          <a:lnTo>
                            <a:pt x="113" y="146"/>
                          </a:lnTo>
                          <a:lnTo>
                            <a:pt x="126" y="148"/>
                          </a:lnTo>
                          <a:lnTo>
                            <a:pt x="138" y="151"/>
                          </a:lnTo>
                          <a:lnTo>
                            <a:pt x="151"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5" name="任意多边形 337507">
                      <a:extLst>
                        <a:ext uri="{FF2B5EF4-FFF2-40B4-BE49-F238E27FC236}">
                          <a16:creationId xmlns:a16="http://schemas.microsoft.com/office/drawing/2014/main" id="{A6A94EBD-A94F-E5FC-09B5-D701B082AB77}"/>
                        </a:ext>
                      </a:extLst>
                    </p:cNvPr>
                    <p:cNvSpPr>
                      <a:spLocks noChangeAspect="1"/>
                    </p:cNvSpPr>
                    <p:nvPr/>
                  </p:nvSpPr>
                  <p:spPr>
                    <a:xfrm>
                      <a:off x="4415" y="1512"/>
                      <a:ext cx="37" cy="36"/>
                    </a:xfrm>
                    <a:custGeom>
                      <a:avLst/>
                      <a:gdLst/>
                      <a:ahLst/>
                      <a:cxnLst/>
                      <a:rect l="0" t="0" r="0" b="0"/>
                      <a:pathLst>
                        <a:path w="152" h="151">
                          <a:moveTo>
                            <a:pt x="0" y="151"/>
                          </a:moveTo>
                          <a:lnTo>
                            <a:pt x="12" y="151"/>
                          </a:lnTo>
                          <a:lnTo>
                            <a:pt x="25" y="148"/>
                          </a:lnTo>
                          <a:lnTo>
                            <a:pt x="37" y="146"/>
                          </a:lnTo>
                          <a:lnTo>
                            <a:pt x="49" y="143"/>
                          </a:lnTo>
                          <a:lnTo>
                            <a:pt x="61" y="138"/>
                          </a:lnTo>
                          <a:lnTo>
                            <a:pt x="72" y="133"/>
                          </a:lnTo>
                          <a:lnTo>
                            <a:pt x="83" y="127"/>
                          </a:lnTo>
                          <a:lnTo>
                            <a:pt x="93" y="119"/>
                          </a:lnTo>
                          <a:lnTo>
                            <a:pt x="103" y="112"/>
                          </a:lnTo>
                          <a:lnTo>
                            <a:pt x="111" y="102"/>
                          </a:lnTo>
                          <a:lnTo>
                            <a:pt x="119" y="93"/>
                          </a:lnTo>
                          <a:lnTo>
                            <a:pt x="127" y="83"/>
                          </a:lnTo>
                          <a:lnTo>
                            <a:pt x="132" y="72"/>
                          </a:lnTo>
                          <a:lnTo>
                            <a:pt x="138" y="60"/>
                          </a:lnTo>
                          <a:lnTo>
                            <a:pt x="143" y="50"/>
                          </a:lnTo>
                          <a:lnTo>
                            <a:pt x="147" y="38"/>
                          </a:lnTo>
                          <a:lnTo>
                            <a:pt x="149" y="25"/>
                          </a:lnTo>
                          <a:lnTo>
                            <a:pt x="150" y="13"/>
                          </a:lnTo>
                          <a:lnTo>
                            <a:pt x="152"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6" name="直接连接符 337508">
                      <a:extLst>
                        <a:ext uri="{FF2B5EF4-FFF2-40B4-BE49-F238E27FC236}">
                          <a16:creationId xmlns:a16="http://schemas.microsoft.com/office/drawing/2014/main" id="{7E0CED75-FB04-3D0A-1F44-FEFD918E4F83}"/>
                        </a:ext>
                      </a:extLst>
                    </p:cNvPr>
                    <p:cNvSpPr>
                      <a:spLocks noChangeAspect="1"/>
                    </p:cNvSpPr>
                    <p:nvPr/>
                  </p:nvSpPr>
                  <p:spPr>
                    <a:xfrm flipH="1">
                      <a:off x="4359" y="1548"/>
                      <a:ext cx="406"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7" name="任意多边形 337509">
                      <a:extLst>
                        <a:ext uri="{FF2B5EF4-FFF2-40B4-BE49-F238E27FC236}">
                          <a16:creationId xmlns:a16="http://schemas.microsoft.com/office/drawing/2014/main" id="{B7F4B6B9-AB4A-685E-F1BF-680DF25E9351}"/>
                        </a:ext>
                      </a:extLst>
                    </p:cNvPr>
                    <p:cNvSpPr>
                      <a:spLocks noChangeAspect="1"/>
                    </p:cNvSpPr>
                    <p:nvPr/>
                  </p:nvSpPr>
                  <p:spPr>
                    <a:xfrm>
                      <a:off x="4746" y="1622"/>
                      <a:ext cx="19" cy="19"/>
                    </a:xfrm>
                    <a:custGeom>
                      <a:avLst/>
                      <a:gdLst/>
                      <a:ahLst/>
                      <a:cxnLst/>
                      <a:rect l="0" t="0" r="0" b="0"/>
                      <a:pathLst>
                        <a:path w="74" h="75">
                          <a:moveTo>
                            <a:pt x="0" y="75"/>
                          </a:moveTo>
                          <a:lnTo>
                            <a:pt x="8" y="75"/>
                          </a:lnTo>
                          <a:lnTo>
                            <a:pt x="16" y="73"/>
                          </a:lnTo>
                          <a:lnTo>
                            <a:pt x="25" y="71"/>
                          </a:lnTo>
                          <a:lnTo>
                            <a:pt x="32" y="68"/>
                          </a:lnTo>
                          <a:lnTo>
                            <a:pt x="40" y="63"/>
                          </a:lnTo>
                          <a:lnTo>
                            <a:pt x="46" y="58"/>
                          </a:lnTo>
                          <a:lnTo>
                            <a:pt x="53" y="54"/>
                          </a:lnTo>
                          <a:lnTo>
                            <a:pt x="58" y="46"/>
                          </a:lnTo>
                          <a:lnTo>
                            <a:pt x="64" y="39"/>
                          </a:lnTo>
                          <a:lnTo>
                            <a:pt x="67" y="32"/>
                          </a:lnTo>
                          <a:lnTo>
                            <a:pt x="71" y="25"/>
                          </a:lnTo>
                          <a:lnTo>
                            <a:pt x="73" y="17"/>
                          </a:lnTo>
                          <a:lnTo>
                            <a:pt x="74" y="8"/>
                          </a:lnTo>
                          <a:lnTo>
                            <a:pt x="74"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8" name="任意多边形 337510">
                      <a:extLst>
                        <a:ext uri="{FF2B5EF4-FFF2-40B4-BE49-F238E27FC236}">
                          <a16:creationId xmlns:a16="http://schemas.microsoft.com/office/drawing/2014/main" id="{EF299259-9D94-CE06-EE3A-171685D65DE7}"/>
                        </a:ext>
                      </a:extLst>
                    </p:cNvPr>
                    <p:cNvSpPr>
                      <a:spLocks noChangeAspect="1"/>
                    </p:cNvSpPr>
                    <p:nvPr/>
                  </p:nvSpPr>
                  <p:spPr>
                    <a:xfrm>
                      <a:off x="4875" y="1622"/>
                      <a:ext cx="20" cy="19"/>
                    </a:xfrm>
                    <a:custGeom>
                      <a:avLst/>
                      <a:gdLst/>
                      <a:ahLst/>
                      <a:cxnLst/>
                      <a:rect l="0" t="0" r="0" b="0"/>
                      <a:pathLst>
                        <a:path w="77" h="75">
                          <a:moveTo>
                            <a:pt x="0" y="0"/>
                          </a:moveTo>
                          <a:lnTo>
                            <a:pt x="2" y="8"/>
                          </a:lnTo>
                          <a:lnTo>
                            <a:pt x="3" y="17"/>
                          </a:lnTo>
                          <a:lnTo>
                            <a:pt x="5" y="25"/>
                          </a:lnTo>
                          <a:lnTo>
                            <a:pt x="9" y="32"/>
                          </a:lnTo>
                          <a:lnTo>
                            <a:pt x="12" y="39"/>
                          </a:lnTo>
                          <a:lnTo>
                            <a:pt x="17" y="46"/>
                          </a:lnTo>
                          <a:lnTo>
                            <a:pt x="23" y="54"/>
                          </a:lnTo>
                          <a:lnTo>
                            <a:pt x="29" y="58"/>
                          </a:lnTo>
                          <a:lnTo>
                            <a:pt x="36" y="63"/>
                          </a:lnTo>
                          <a:lnTo>
                            <a:pt x="43" y="68"/>
                          </a:lnTo>
                          <a:lnTo>
                            <a:pt x="52" y="71"/>
                          </a:lnTo>
                          <a:lnTo>
                            <a:pt x="60" y="73"/>
                          </a:lnTo>
                          <a:lnTo>
                            <a:pt x="68" y="75"/>
                          </a:lnTo>
                          <a:lnTo>
                            <a:pt x="77" y="75"/>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9" name="直接连接符 337511">
                      <a:extLst>
                        <a:ext uri="{FF2B5EF4-FFF2-40B4-BE49-F238E27FC236}">
                          <a16:creationId xmlns:a16="http://schemas.microsoft.com/office/drawing/2014/main" id="{35B2EA50-DEF2-52AA-7463-3A8E024AADCD}"/>
                        </a:ext>
                      </a:extLst>
                    </p:cNvPr>
                    <p:cNvSpPr>
                      <a:spLocks noChangeAspect="1"/>
                    </p:cNvSpPr>
                    <p:nvPr/>
                  </p:nvSpPr>
                  <p:spPr>
                    <a:xfrm>
                      <a:off x="4725" y="627"/>
                      <a:ext cx="7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0" name="直接连接符 337512">
                      <a:extLst>
                        <a:ext uri="{FF2B5EF4-FFF2-40B4-BE49-F238E27FC236}">
                          <a16:creationId xmlns:a16="http://schemas.microsoft.com/office/drawing/2014/main" id="{D0A2E990-4197-6C1C-3ED1-00A3E96CD6FA}"/>
                        </a:ext>
                      </a:extLst>
                    </p:cNvPr>
                    <p:cNvSpPr>
                      <a:spLocks noChangeAspect="1"/>
                    </p:cNvSpPr>
                    <p:nvPr/>
                  </p:nvSpPr>
                  <p:spPr>
                    <a:xfrm>
                      <a:off x="4807" y="627"/>
                      <a:ext cx="1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1" name="直接连接符 337513">
                      <a:extLst>
                        <a:ext uri="{FF2B5EF4-FFF2-40B4-BE49-F238E27FC236}">
                          <a16:creationId xmlns:a16="http://schemas.microsoft.com/office/drawing/2014/main" id="{BEA65778-9582-7C13-E408-2ECAB2B1C18F}"/>
                        </a:ext>
                      </a:extLst>
                    </p:cNvPr>
                    <p:cNvSpPr>
                      <a:spLocks noChangeAspect="1"/>
                    </p:cNvSpPr>
                    <p:nvPr/>
                  </p:nvSpPr>
                  <p:spPr>
                    <a:xfrm>
                      <a:off x="4831" y="627"/>
                      <a:ext cx="7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2" name="直接连接符 337514">
                      <a:extLst>
                        <a:ext uri="{FF2B5EF4-FFF2-40B4-BE49-F238E27FC236}">
                          <a16:creationId xmlns:a16="http://schemas.microsoft.com/office/drawing/2014/main" id="{0BEFC490-DDA8-85B7-8069-4EEDC251BFEB}"/>
                        </a:ext>
                      </a:extLst>
                    </p:cNvPr>
                    <p:cNvSpPr>
                      <a:spLocks noChangeAspect="1"/>
                    </p:cNvSpPr>
                    <p:nvPr/>
                  </p:nvSpPr>
                  <p:spPr>
                    <a:xfrm>
                      <a:off x="4725" y="1070"/>
                      <a:ext cx="7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3" name="直接连接符 337515">
                      <a:extLst>
                        <a:ext uri="{FF2B5EF4-FFF2-40B4-BE49-F238E27FC236}">
                          <a16:creationId xmlns:a16="http://schemas.microsoft.com/office/drawing/2014/main" id="{38FE797A-0CDE-BF05-FC44-78615285AA9F}"/>
                        </a:ext>
                      </a:extLst>
                    </p:cNvPr>
                    <p:cNvSpPr>
                      <a:spLocks noChangeAspect="1"/>
                    </p:cNvSpPr>
                    <p:nvPr/>
                  </p:nvSpPr>
                  <p:spPr>
                    <a:xfrm>
                      <a:off x="4807" y="1070"/>
                      <a:ext cx="1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4" name="直接连接符 337516">
                      <a:extLst>
                        <a:ext uri="{FF2B5EF4-FFF2-40B4-BE49-F238E27FC236}">
                          <a16:creationId xmlns:a16="http://schemas.microsoft.com/office/drawing/2014/main" id="{CB97DAB2-B64E-331F-DACD-0477925365B0}"/>
                        </a:ext>
                      </a:extLst>
                    </p:cNvPr>
                    <p:cNvSpPr>
                      <a:spLocks noChangeAspect="1"/>
                    </p:cNvSpPr>
                    <p:nvPr/>
                  </p:nvSpPr>
                  <p:spPr>
                    <a:xfrm>
                      <a:off x="4831" y="1070"/>
                      <a:ext cx="7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5" name="直接连接符 337517">
                      <a:extLst>
                        <a:ext uri="{FF2B5EF4-FFF2-40B4-BE49-F238E27FC236}">
                          <a16:creationId xmlns:a16="http://schemas.microsoft.com/office/drawing/2014/main" id="{4E9FBA06-9D76-CE3A-D8C9-F3F7AC5535D9}"/>
                        </a:ext>
                      </a:extLst>
                    </p:cNvPr>
                    <p:cNvSpPr>
                      <a:spLocks noChangeAspect="1"/>
                    </p:cNvSpPr>
                    <p:nvPr/>
                  </p:nvSpPr>
                  <p:spPr>
                    <a:xfrm>
                      <a:off x="4771" y="1636"/>
                      <a:ext cx="99"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6" name="任意多边形 337518">
                      <a:extLst>
                        <a:ext uri="{FF2B5EF4-FFF2-40B4-BE49-F238E27FC236}">
                          <a16:creationId xmlns:a16="http://schemas.microsoft.com/office/drawing/2014/main" id="{6EAE4845-D83A-0CE1-66A6-06CB101E9902}"/>
                        </a:ext>
                      </a:extLst>
                    </p:cNvPr>
                    <p:cNvSpPr>
                      <a:spLocks noChangeAspect="1"/>
                    </p:cNvSpPr>
                    <p:nvPr/>
                  </p:nvSpPr>
                  <p:spPr>
                    <a:xfrm>
                      <a:off x="5189" y="591"/>
                      <a:ext cx="36" cy="36"/>
                    </a:xfrm>
                    <a:custGeom>
                      <a:avLst/>
                      <a:gdLst/>
                      <a:ahLst/>
                      <a:cxnLst/>
                      <a:rect l="0" t="0" r="0" b="0"/>
                      <a:pathLst>
                        <a:path w="151" h="151">
                          <a:moveTo>
                            <a:pt x="151" y="0"/>
                          </a:moveTo>
                          <a:lnTo>
                            <a:pt x="138" y="1"/>
                          </a:lnTo>
                          <a:lnTo>
                            <a:pt x="126" y="3"/>
                          </a:lnTo>
                          <a:lnTo>
                            <a:pt x="113" y="5"/>
                          </a:lnTo>
                          <a:lnTo>
                            <a:pt x="101" y="9"/>
                          </a:lnTo>
                          <a:lnTo>
                            <a:pt x="90" y="13"/>
                          </a:lnTo>
                          <a:lnTo>
                            <a:pt x="78" y="18"/>
                          </a:lnTo>
                          <a:lnTo>
                            <a:pt x="67" y="25"/>
                          </a:lnTo>
                          <a:lnTo>
                            <a:pt x="58" y="32"/>
                          </a:lnTo>
                          <a:lnTo>
                            <a:pt x="48" y="41"/>
                          </a:lnTo>
                          <a:lnTo>
                            <a:pt x="39" y="49"/>
                          </a:lnTo>
                          <a:lnTo>
                            <a:pt x="32" y="59"/>
                          </a:lnTo>
                          <a:lnTo>
                            <a:pt x="25" y="69"/>
                          </a:lnTo>
                          <a:lnTo>
                            <a:pt x="17" y="80"/>
                          </a:lnTo>
                          <a:lnTo>
                            <a:pt x="13" y="91"/>
                          </a:lnTo>
                          <a:lnTo>
                            <a:pt x="8" y="103"/>
                          </a:lnTo>
                          <a:lnTo>
                            <a:pt x="4" y="114"/>
                          </a:lnTo>
                          <a:lnTo>
                            <a:pt x="2" y="126"/>
                          </a:lnTo>
                          <a:lnTo>
                            <a:pt x="0" y="138"/>
                          </a:lnTo>
                          <a:lnTo>
                            <a:pt x="0"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7" name="任意多边形 337519">
                      <a:extLst>
                        <a:ext uri="{FF2B5EF4-FFF2-40B4-BE49-F238E27FC236}">
                          <a16:creationId xmlns:a16="http://schemas.microsoft.com/office/drawing/2014/main" id="{543093DB-DBAD-6CEE-F442-37BA6199596D}"/>
                        </a:ext>
                      </a:extLst>
                    </p:cNvPr>
                    <p:cNvSpPr>
                      <a:spLocks noChangeAspect="1"/>
                    </p:cNvSpPr>
                    <p:nvPr/>
                  </p:nvSpPr>
                  <p:spPr>
                    <a:xfrm>
                      <a:off x="4415" y="591"/>
                      <a:ext cx="37" cy="36"/>
                    </a:xfrm>
                    <a:custGeom>
                      <a:avLst/>
                      <a:gdLst/>
                      <a:ahLst/>
                      <a:cxnLst/>
                      <a:rect l="0" t="0" r="0" b="0"/>
                      <a:pathLst>
                        <a:path w="152" h="151">
                          <a:moveTo>
                            <a:pt x="152" y="151"/>
                          </a:moveTo>
                          <a:lnTo>
                            <a:pt x="150" y="138"/>
                          </a:lnTo>
                          <a:lnTo>
                            <a:pt x="149" y="126"/>
                          </a:lnTo>
                          <a:lnTo>
                            <a:pt x="147" y="114"/>
                          </a:lnTo>
                          <a:lnTo>
                            <a:pt x="143" y="103"/>
                          </a:lnTo>
                          <a:lnTo>
                            <a:pt x="138" y="91"/>
                          </a:lnTo>
                          <a:lnTo>
                            <a:pt x="132" y="80"/>
                          </a:lnTo>
                          <a:lnTo>
                            <a:pt x="127" y="69"/>
                          </a:lnTo>
                          <a:lnTo>
                            <a:pt x="119" y="59"/>
                          </a:lnTo>
                          <a:lnTo>
                            <a:pt x="111" y="49"/>
                          </a:lnTo>
                          <a:lnTo>
                            <a:pt x="103" y="41"/>
                          </a:lnTo>
                          <a:lnTo>
                            <a:pt x="93" y="32"/>
                          </a:lnTo>
                          <a:lnTo>
                            <a:pt x="83" y="25"/>
                          </a:lnTo>
                          <a:lnTo>
                            <a:pt x="72" y="18"/>
                          </a:lnTo>
                          <a:lnTo>
                            <a:pt x="61" y="13"/>
                          </a:lnTo>
                          <a:lnTo>
                            <a:pt x="49" y="9"/>
                          </a:lnTo>
                          <a:lnTo>
                            <a:pt x="37" y="5"/>
                          </a:lnTo>
                          <a:lnTo>
                            <a:pt x="25" y="3"/>
                          </a:lnTo>
                          <a:lnTo>
                            <a:pt x="12" y="1"/>
                          </a:lnTo>
                          <a:lnTo>
                            <a:pt x="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8" name="任意多边形 337520">
                      <a:extLst>
                        <a:ext uri="{FF2B5EF4-FFF2-40B4-BE49-F238E27FC236}">
                          <a16:creationId xmlns:a16="http://schemas.microsoft.com/office/drawing/2014/main" id="{B313C41D-8E85-A9D3-A992-D16A91C6D660}"/>
                        </a:ext>
                      </a:extLst>
                    </p:cNvPr>
                    <p:cNvSpPr>
                      <a:spLocks noChangeAspect="1"/>
                    </p:cNvSpPr>
                    <p:nvPr/>
                  </p:nvSpPr>
                  <p:spPr>
                    <a:xfrm>
                      <a:off x="5189" y="591"/>
                      <a:ext cx="36" cy="36"/>
                    </a:xfrm>
                    <a:custGeom>
                      <a:avLst/>
                      <a:gdLst/>
                      <a:ahLst/>
                      <a:cxnLst/>
                      <a:rect l="0" t="0" r="0" b="0"/>
                      <a:pathLst>
                        <a:path w="151" h="151">
                          <a:moveTo>
                            <a:pt x="151" y="0"/>
                          </a:moveTo>
                          <a:lnTo>
                            <a:pt x="138" y="1"/>
                          </a:lnTo>
                          <a:lnTo>
                            <a:pt x="126" y="3"/>
                          </a:lnTo>
                          <a:lnTo>
                            <a:pt x="113" y="5"/>
                          </a:lnTo>
                          <a:lnTo>
                            <a:pt x="101" y="9"/>
                          </a:lnTo>
                          <a:lnTo>
                            <a:pt x="90" y="13"/>
                          </a:lnTo>
                          <a:lnTo>
                            <a:pt x="78" y="18"/>
                          </a:lnTo>
                          <a:lnTo>
                            <a:pt x="67" y="25"/>
                          </a:lnTo>
                          <a:lnTo>
                            <a:pt x="58" y="32"/>
                          </a:lnTo>
                          <a:lnTo>
                            <a:pt x="48" y="41"/>
                          </a:lnTo>
                          <a:lnTo>
                            <a:pt x="39" y="49"/>
                          </a:lnTo>
                          <a:lnTo>
                            <a:pt x="32" y="59"/>
                          </a:lnTo>
                          <a:lnTo>
                            <a:pt x="25" y="69"/>
                          </a:lnTo>
                          <a:lnTo>
                            <a:pt x="17" y="80"/>
                          </a:lnTo>
                          <a:lnTo>
                            <a:pt x="13" y="91"/>
                          </a:lnTo>
                          <a:lnTo>
                            <a:pt x="8" y="103"/>
                          </a:lnTo>
                          <a:lnTo>
                            <a:pt x="4" y="114"/>
                          </a:lnTo>
                          <a:lnTo>
                            <a:pt x="2" y="126"/>
                          </a:lnTo>
                          <a:lnTo>
                            <a:pt x="0" y="138"/>
                          </a:lnTo>
                          <a:lnTo>
                            <a:pt x="0"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9" name="任意多边形 337521">
                      <a:extLst>
                        <a:ext uri="{FF2B5EF4-FFF2-40B4-BE49-F238E27FC236}">
                          <a16:creationId xmlns:a16="http://schemas.microsoft.com/office/drawing/2014/main" id="{75B1378F-2E95-AF6A-E1C1-67AA99FD6972}"/>
                        </a:ext>
                      </a:extLst>
                    </p:cNvPr>
                    <p:cNvSpPr>
                      <a:spLocks noChangeAspect="1"/>
                    </p:cNvSpPr>
                    <p:nvPr/>
                  </p:nvSpPr>
                  <p:spPr>
                    <a:xfrm>
                      <a:off x="5409" y="553"/>
                      <a:ext cx="38" cy="38"/>
                    </a:xfrm>
                    <a:custGeom>
                      <a:avLst/>
                      <a:gdLst/>
                      <a:ahLst/>
                      <a:cxnLst/>
                      <a:rect l="0" t="0" r="0" b="0"/>
                      <a:pathLst>
                        <a:path w="151" h="151">
                          <a:moveTo>
                            <a:pt x="0" y="151"/>
                          </a:moveTo>
                          <a:lnTo>
                            <a:pt x="12" y="151"/>
                          </a:lnTo>
                          <a:lnTo>
                            <a:pt x="25" y="149"/>
                          </a:lnTo>
                          <a:lnTo>
                            <a:pt x="37" y="147"/>
                          </a:lnTo>
                          <a:lnTo>
                            <a:pt x="48" y="143"/>
                          </a:lnTo>
                          <a:lnTo>
                            <a:pt x="60" y="138"/>
                          </a:lnTo>
                          <a:lnTo>
                            <a:pt x="71" y="133"/>
                          </a:lnTo>
                          <a:lnTo>
                            <a:pt x="82" y="126"/>
                          </a:lnTo>
                          <a:lnTo>
                            <a:pt x="92" y="119"/>
                          </a:lnTo>
                          <a:lnTo>
                            <a:pt x="102" y="112"/>
                          </a:lnTo>
                          <a:lnTo>
                            <a:pt x="110" y="102"/>
                          </a:lnTo>
                          <a:lnTo>
                            <a:pt x="119" y="93"/>
                          </a:lnTo>
                          <a:lnTo>
                            <a:pt x="126" y="83"/>
                          </a:lnTo>
                          <a:lnTo>
                            <a:pt x="132" y="73"/>
                          </a:lnTo>
                          <a:lnTo>
                            <a:pt x="138" y="61"/>
                          </a:lnTo>
                          <a:lnTo>
                            <a:pt x="142" y="50"/>
                          </a:lnTo>
                          <a:lnTo>
                            <a:pt x="146" y="37"/>
                          </a:lnTo>
                          <a:lnTo>
                            <a:pt x="148" y="25"/>
                          </a:lnTo>
                          <a:lnTo>
                            <a:pt x="150" y="13"/>
                          </a:lnTo>
                          <a:lnTo>
                            <a:pt x="151"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0" name="任意多边形 337522">
                      <a:extLst>
                        <a:ext uri="{FF2B5EF4-FFF2-40B4-BE49-F238E27FC236}">
                          <a16:creationId xmlns:a16="http://schemas.microsoft.com/office/drawing/2014/main" id="{38E6915A-320E-5252-1F32-B2CEB123D9F9}"/>
                        </a:ext>
                      </a:extLst>
                    </p:cNvPr>
                    <p:cNvSpPr>
                      <a:spLocks noChangeAspect="1"/>
                    </p:cNvSpPr>
                    <p:nvPr/>
                  </p:nvSpPr>
                  <p:spPr>
                    <a:xfrm>
                      <a:off x="4194" y="553"/>
                      <a:ext cx="36" cy="38"/>
                    </a:xfrm>
                    <a:custGeom>
                      <a:avLst/>
                      <a:gdLst/>
                      <a:ahLst/>
                      <a:cxnLst/>
                      <a:rect l="0" t="0" r="0" b="0"/>
                      <a:pathLst>
                        <a:path w="151" h="151">
                          <a:moveTo>
                            <a:pt x="0" y="0"/>
                          </a:moveTo>
                          <a:lnTo>
                            <a:pt x="0" y="13"/>
                          </a:lnTo>
                          <a:lnTo>
                            <a:pt x="3" y="25"/>
                          </a:lnTo>
                          <a:lnTo>
                            <a:pt x="5" y="37"/>
                          </a:lnTo>
                          <a:lnTo>
                            <a:pt x="9" y="50"/>
                          </a:lnTo>
                          <a:lnTo>
                            <a:pt x="13" y="61"/>
                          </a:lnTo>
                          <a:lnTo>
                            <a:pt x="18" y="73"/>
                          </a:lnTo>
                          <a:lnTo>
                            <a:pt x="25" y="83"/>
                          </a:lnTo>
                          <a:lnTo>
                            <a:pt x="33" y="93"/>
                          </a:lnTo>
                          <a:lnTo>
                            <a:pt x="40" y="102"/>
                          </a:lnTo>
                          <a:lnTo>
                            <a:pt x="49" y="112"/>
                          </a:lnTo>
                          <a:lnTo>
                            <a:pt x="59" y="119"/>
                          </a:lnTo>
                          <a:lnTo>
                            <a:pt x="68" y="126"/>
                          </a:lnTo>
                          <a:lnTo>
                            <a:pt x="79" y="133"/>
                          </a:lnTo>
                          <a:lnTo>
                            <a:pt x="91" y="138"/>
                          </a:lnTo>
                          <a:lnTo>
                            <a:pt x="103" y="143"/>
                          </a:lnTo>
                          <a:lnTo>
                            <a:pt x="115" y="147"/>
                          </a:lnTo>
                          <a:lnTo>
                            <a:pt x="126" y="149"/>
                          </a:lnTo>
                          <a:lnTo>
                            <a:pt x="138" y="151"/>
                          </a:lnTo>
                          <a:lnTo>
                            <a:pt x="151"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1" name="直接连接符 337523">
                      <a:extLst>
                        <a:ext uri="{FF2B5EF4-FFF2-40B4-BE49-F238E27FC236}">
                          <a16:creationId xmlns:a16="http://schemas.microsoft.com/office/drawing/2014/main" id="{D5D8EA52-3980-478E-12AA-59440DDD0708}"/>
                        </a:ext>
                      </a:extLst>
                    </p:cNvPr>
                    <p:cNvSpPr>
                      <a:spLocks noChangeAspect="1"/>
                    </p:cNvSpPr>
                    <p:nvPr/>
                  </p:nvSpPr>
                  <p:spPr>
                    <a:xfrm>
                      <a:off x="5317" y="374"/>
                      <a:ext cx="2" cy="7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2" name="直接连接符 337524">
                      <a:extLst>
                        <a:ext uri="{FF2B5EF4-FFF2-40B4-BE49-F238E27FC236}">
                          <a16:creationId xmlns:a16="http://schemas.microsoft.com/office/drawing/2014/main" id="{DCF75DBD-4390-1087-C5F4-98DFC6404D50}"/>
                        </a:ext>
                      </a:extLst>
                    </p:cNvPr>
                    <p:cNvSpPr>
                      <a:spLocks noChangeAspect="1"/>
                    </p:cNvSpPr>
                    <p:nvPr/>
                  </p:nvSpPr>
                  <p:spPr>
                    <a:xfrm>
                      <a:off x="5317" y="463"/>
                      <a:ext cx="2" cy="1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3" name="直接连接符 337525">
                      <a:extLst>
                        <a:ext uri="{FF2B5EF4-FFF2-40B4-BE49-F238E27FC236}">
                          <a16:creationId xmlns:a16="http://schemas.microsoft.com/office/drawing/2014/main" id="{A7FDEE49-8564-AF78-2A19-D47CADD82CE9}"/>
                        </a:ext>
                      </a:extLst>
                    </p:cNvPr>
                    <p:cNvSpPr>
                      <a:spLocks noChangeAspect="1"/>
                    </p:cNvSpPr>
                    <p:nvPr/>
                  </p:nvSpPr>
                  <p:spPr>
                    <a:xfrm>
                      <a:off x="5317" y="486"/>
                      <a:ext cx="2" cy="6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4" name="直接连接符 337526">
                      <a:extLst>
                        <a:ext uri="{FF2B5EF4-FFF2-40B4-BE49-F238E27FC236}">
                          <a16:creationId xmlns:a16="http://schemas.microsoft.com/office/drawing/2014/main" id="{0C9D9B4A-56BE-6940-8094-A250394035A3}"/>
                        </a:ext>
                      </a:extLst>
                    </p:cNvPr>
                    <p:cNvSpPr>
                      <a:spLocks noChangeAspect="1"/>
                    </p:cNvSpPr>
                    <p:nvPr/>
                  </p:nvSpPr>
                  <p:spPr>
                    <a:xfrm>
                      <a:off x="5317" y="567"/>
                      <a:ext cx="2" cy="1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5" name="直接连接符 337527">
                      <a:extLst>
                        <a:ext uri="{FF2B5EF4-FFF2-40B4-BE49-F238E27FC236}">
                          <a16:creationId xmlns:a16="http://schemas.microsoft.com/office/drawing/2014/main" id="{826B9740-05D3-F29A-4F1B-9A05CB862923}"/>
                        </a:ext>
                      </a:extLst>
                    </p:cNvPr>
                    <p:cNvSpPr>
                      <a:spLocks noChangeAspect="1"/>
                    </p:cNvSpPr>
                    <p:nvPr/>
                  </p:nvSpPr>
                  <p:spPr>
                    <a:xfrm>
                      <a:off x="5317" y="589"/>
                      <a:ext cx="2" cy="7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6" name="直接连接符 337528">
                      <a:extLst>
                        <a:ext uri="{FF2B5EF4-FFF2-40B4-BE49-F238E27FC236}">
                          <a16:creationId xmlns:a16="http://schemas.microsoft.com/office/drawing/2014/main" id="{4031F22D-A4EB-1212-51E2-8238E4111D52}"/>
                        </a:ext>
                      </a:extLst>
                    </p:cNvPr>
                    <p:cNvSpPr>
                      <a:spLocks noChangeAspect="1"/>
                    </p:cNvSpPr>
                    <p:nvPr/>
                  </p:nvSpPr>
                  <p:spPr>
                    <a:xfrm>
                      <a:off x="4323" y="366"/>
                      <a:ext cx="1" cy="7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7" name="直接连接符 337529">
                      <a:extLst>
                        <a:ext uri="{FF2B5EF4-FFF2-40B4-BE49-F238E27FC236}">
                          <a16:creationId xmlns:a16="http://schemas.microsoft.com/office/drawing/2014/main" id="{6C4038A6-1DB2-91C6-D57A-4B1CE156C02F}"/>
                        </a:ext>
                      </a:extLst>
                    </p:cNvPr>
                    <p:cNvSpPr>
                      <a:spLocks noChangeAspect="1"/>
                    </p:cNvSpPr>
                    <p:nvPr/>
                  </p:nvSpPr>
                  <p:spPr>
                    <a:xfrm>
                      <a:off x="4323" y="456"/>
                      <a:ext cx="1" cy="1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8" name="直接连接符 337530">
                      <a:extLst>
                        <a:ext uri="{FF2B5EF4-FFF2-40B4-BE49-F238E27FC236}">
                          <a16:creationId xmlns:a16="http://schemas.microsoft.com/office/drawing/2014/main" id="{F8E4C2B1-E2C7-0F8B-C4B3-60F1442C2A08}"/>
                        </a:ext>
                      </a:extLst>
                    </p:cNvPr>
                    <p:cNvSpPr>
                      <a:spLocks noChangeAspect="1"/>
                    </p:cNvSpPr>
                    <p:nvPr/>
                  </p:nvSpPr>
                  <p:spPr>
                    <a:xfrm>
                      <a:off x="4323" y="479"/>
                      <a:ext cx="1" cy="6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9" name="直接连接符 337531">
                      <a:extLst>
                        <a:ext uri="{FF2B5EF4-FFF2-40B4-BE49-F238E27FC236}">
                          <a16:creationId xmlns:a16="http://schemas.microsoft.com/office/drawing/2014/main" id="{4C79513A-F9FF-F81F-E2C8-E4181114D775}"/>
                        </a:ext>
                      </a:extLst>
                    </p:cNvPr>
                    <p:cNvSpPr>
                      <a:spLocks noChangeAspect="1"/>
                    </p:cNvSpPr>
                    <p:nvPr/>
                  </p:nvSpPr>
                  <p:spPr>
                    <a:xfrm>
                      <a:off x="4323" y="558"/>
                      <a:ext cx="1" cy="1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0" name="直接连接符 337532">
                      <a:extLst>
                        <a:ext uri="{FF2B5EF4-FFF2-40B4-BE49-F238E27FC236}">
                          <a16:creationId xmlns:a16="http://schemas.microsoft.com/office/drawing/2014/main" id="{A8A858F4-4AD3-6285-897E-09F54F7B594A}"/>
                        </a:ext>
                      </a:extLst>
                    </p:cNvPr>
                    <p:cNvSpPr>
                      <a:spLocks noChangeAspect="1"/>
                    </p:cNvSpPr>
                    <p:nvPr/>
                  </p:nvSpPr>
                  <p:spPr>
                    <a:xfrm>
                      <a:off x="4323" y="582"/>
                      <a:ext cx="1" cy="7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1" name="直接连接符 337533">
                      <a:extLst>
                        <a:ext uri="{FF2B5EF4-FFF2-40B4-BE49-F238E27FC236}">
                          <a16:creationId xmlns:a16="http://schemas.microsoft.com/office/drawing/2014/main" id="{E0802AF8-1518-C3EF-37D5-4896E0B84D93}"/>
                        </a:ext>
                      </a:extLst>
                    </p:cNvPr>
                    <p:cNvSpPr>
                      <a:spLocks noChangeAspect="1"/>
                    </p:cNvSpPr>
                    <p:nvPr/>
                  </p:nvSpPr>
                  <p:spPr>
                    <a:xfrm>
                      <a:off x="4258" y="443"/>
                      <a:ext cx="2" cy="11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2" name="直接连接符 337534">
                      <a:extLst>
                        <a:ext uri="{FF2B5EF4-FFF2-40B4-BE49-F238E27FC236}">
                          <a16:creationId xmlns:a16="http://schemas.microsoft.com/office/drawing/2014/main" id="{ABB473C4-0EC2-4AFD-AC7F-0FAA8DBB8F44}"/>
                        </a:ext>
                      </a:extLst>
                    </p:cNvPr>
                    <p:cNvSpPr>
                      <a:spLocks noChangeAspect="1"/>
                    </p:cNvSpPr>
                    <p:nvPr/>
                  </p:nvSpPr>
                  <p:spPr>
                    <a:xfrm>
                      <a:off x="4386" y="443"/>
                      <a:ext cx="1" cy="11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3" name="直接连接符 337535">
                      <a:extLst>
                        <a:ext uri="{FF2B5EF4-FFF2-40B4-BE49-F238E27FC236}">
                          <a16:creationId xmlns:a16="http://schemas.microsoft.com/office/drawing/2014/main" id="{3CDAC894-95E0-2EB4-36DF-149F2CB8DCA1}"/>
                        </a:ext>
                      </a:extLst>
                    </p:cNvPr>
                    <p:cNvSpPr>
                      <a:spLocks noChangeAspect="1"/>
                    </p:cNvSpPr>
                    <p:nvPr/>
                  </p:nvSpPr>
                  <p:spPr>
                    <a:xfrm>
                      <a:off x="5519" y="1669"/>
                      <a:ext cx="2" cy="12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4" name="直接连接符 337536">
                      <a:extLst>
                        <a:ext uri="{FF2B5EF4-FFF2-40B4-BE49-F238E27FC236}">
                          <a16:creationId xmlns:a16="http://schemas.microsoft.com/office/drawing/2014/main" id="{7EE2C991-E3C4-434A-7EB0-91BA8E66D522}"/>
                        </a:ext>
                      </a:extLst>
                    </p:cNvPr>
                    <p:cNvSpPr>
                      <a:spLocks noChangeAspect="1"/>
                    </p:cNvSpPr>
                    <p:nvPr/>
                  </p:nvSpPr>
                  <p:spPr>
                    <a:xfrm>
                      <a:off x="5519" y="1812"/>
                      <a:ext cx="2" cy="2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5" name="直接连接符 337537">
                      <a:extLst>
                        <a:ext uri="{FF2B5EF4-FFF2-40B4-BE49-F238E27FC236}">
                          <a16:creationId xmlns:a16="http://schemas.microsoft.com/office/drawing/2014/main" id="{114C2F67-1032-66EB-807B-9631E705F89B}"/>
                        </a:ext>
                      </a:extLst>
                    </p:cNvPr>
                    <p:cNvSpPr>
                      <a:spLocks noChangeAspect="1"/>
                    </p:cNvSpPr>
                    <p:nvPr/>
                  </p:nvSpPr>
                  <p:spPr>
                    <a:xfrm>
                      <a:off x="5519" y="1858"/>
                      <a:ext cx="2" cy="12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6" name="直接连接符 337538">
                      <a:extLst>
                        <a:ext uri="{FF2B5EF4-FFF2-40B4-BE49-F238E27FC236}">
                          <a16:creationId xmlns:a16="http://schemas.microsoft.com/office/drawing/2014/main" id="{6ADC76BB-2F94-B31B-11DA-C3A17D1D5A35}"/>
                        </a:ext>
                      </a:extLst>
                    </p:cNvPr>
                    <p:cNvSpPr>
                      <a:spLocks noChangeAspect="1"/>
                    </p:cNvSpPr>
                    <p:nvPr/>
                  </p:nvSpPr>
                  <p:spPr>
                    <a:xfrm>
                      <a:off x="4121" y="1677"/>
                      <a:ext cx="1" cy="11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7" name="直接连接符 337539">
                      <a:extLst>
                        <a:ext uri="{FF2B5EF4-FFF2-40B4-BE49-F238E27FC236}">
                          <a16:creationId xmlns:a16="http://schemas.microsoft.com/office/drawing/2014/main" id="{9F5F483F-D54B-8EAD-CD9B-9C95833AEE6D}"/>
                        </a:ext>
                      </a:extLst>
                    </p:cNvPr>
                    <p:cNvSpPr>
                      <a:spLocks noChangeAspect="1"/>
                    </p:cNvSpPr>
                    <p:nvPr/>
                  </p:nvSpPr>
                  <p:spPr>
                    <a:xfrm>
                      <a:off x="4121" y="1813"/>
                      <a:ext cx="1" cy="2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8" name="直接连接符 337540">
                      <a:extLst>
                        <a:ext uri="{FF2B5EF4-FFF2-40B4-BE49-F238E27FC236}">
                          <a16:creationId xmlns:a16="http://schemas.microsoft.com/office/drawing/2014/main" id="{3A9BA49F-8989-B750-10E0-59BAFEA8DF12}"/>
                        </a:ext>
                      </a:extLst>
                    </p:cNvPr>
                    <p:cNvSpPr>
                      <a:spLocks noChangeAspect="1"/>
                    </p:cNvSpPr>
                    <p:nvPr/>
                  </p:nvSpPr>
                  <p:spPr>
                    <a:xfrm>
                      <a:off x="4121" y="1860"/>
                      <a:ext cx="1" cy="11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9" name="直接连接符 337541">
                      <a:extLst>
                        <a:ext uri="{FF2B5EF4-FFF2-40B4-BE49-F238E27FC236}">
                          <a16:creationId xmlns:a16="http://schemas.microsoft.com/office/drawing/2014/main" id="{7B7237B5-9F71-31F7-D596-4B0FEBDD6129}"/>
                        </a:ext>
                      </a:extLst>
                    </p:cNvPr>
                    <p:cNvSpPr>
                      <a:spLocks noChangeAspect="1"/>
                    </p:cNvSpPr>
                    <p:nvPr/>
                  </p:nvSpPr>
                  <p:spPr>
                    <a:xfrm>
                      <a:off x="4194" y="560"/>
                      <a:ext cx="258"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0" name="任意多边形 337542">
                      <a:extLst>
                        <a:ext uri="{FF2B5EF4-FFF2-40B4-BE49-F238E27FC236}">
                          <a16:creationId xmlns:a16="http://schemas.microsoft.com/office/drawing/2014/main" id="{DD56F34C-08CC-ED8D-B3A5-CE4CA320270F}"/>
                        </a:ext>
                      </a:extLst>
                    </p:cNvPr>
                    <p:cNvSpPr>
                      <a:spLocks noChangeAspect="1"/>
                    </p:cNvSpPr>
                    <p:nvPr/>
                  </p:nvSpPr>
                  <p:spPr>
                    <a:xfrm>
                      <a:off x="4452" y="443"/>
                      <a:ext cx="40" cy="184"/>
                    </a:xfrm>
                    <a:custGeom>
                      <a:avLst/>
                      <a:gdLst/>
                      <a:ahLst/>
                      <a:cxnLst/>
                      <a:rect l="0" t="0" r="0" b="0"/>
                      <a:pathLst>
                        <a:path w="167" h="754">
                          <a:moveTo>
                            <a:pt x="167" y="0"/>
                          </a:moveTo>
                          <a:lnTo>
                            <a:pt x="155" y="23"/>
                          </a:lnTo>
                          <a:lnTo>
                            <a:pt x="149" y="35"/>
                          </a:lnTo>
                          <a:lnTo>
                            <a:pt x="143" y="45"/>
                          </a:lnTo>
                          <a:lnTo>
                            <a:pt x="138" y="57"/>
                          </a:lnTo>
                          <a:lnTo>
                            <a:pt x="132" y="68"/>
                          </a:lnTo>
                          <a:lnTo>
                            <a:pt x="126" y="80"/>
                          </a:lnTo>
                          <a:lnTo>
                            <a:pt x="121" y="90"/>
                          </a:lnTo>
                          <a:lnTo>
                            <a:pt x="115" y="102"/>
                          </a:lnTo>
                          <a:lnTo>
                            <a:pt x="110" y="114"/>
                          </a:lnTo>
                          <a:lnTo>
                            <a:pt x="105" y="125"/>
                          </a:lnTo>
                          <a:lnTo>
                            <a:pt x="102" y="137"/>
                          </a:lnTo>
                          <a:lnTo>
                            <a:pt x="99" y="143"/>
                          </a:lnTo>
                          <a:lnTo>
                            <a:pt x="98" y="149"/>
                          </a:lnTo>
                          <a:lnTo>
                            <a:pt x="96" y="154"/>
                          </a:lnTo>
                          <a:lnTo>
                            <a:pt x="95" y="159"/>
                          </a:lnTo>
                          <a:lnTo>
                            <a:pt x="92" y="165"/>
                          </a:lnTo>
                          <a:lnTo>
                            <a:pt x="91" y="171"/>
                          </a:lnTo>
                          <a:lnTo>
                            <a:pt x="90" y="177"/>
                          </a:lnTo>
                          <a:lnTo>
                            <a:pt x="89" y="183"/>
                          </a:lnTo>
                          <a:lnTo>
                            <a:pt x="88" y="189"/>
                          </a:lnTo>
                          <a:lnTo>
                            <a:pt x="86" y="195"/>
                          </a:lnTo>
                          <a:lnTo>
                            <a:pt x="85" y="201"/>
                          </a:lnTo>
                          <a:lnTo>
                            <a:pt x="84" y="207"/>
                          </a:lnTo>
                          <a:lnTo>
                            <a:pt x="84" y="213"/>
                          </a:lnTo>
                          <a:lnTo>
                            <a:pt x="83" y="219"/>
                          </a:lnTo>
                          <a:lnTo>
                            <a:pt x="83" y="225"/>
                          </a:lnTo>
                          <a:lnTo>
                            <a:pt x="83" y="231"/>
                          </a:lnTo>
                          <a:lnTo>
                            <a:pt x="82" y="237"/>
                          </a:lnTo>
                          <a:lnTo>
                            <a:pt x="82" y="243"/>
                          </a:lnTo>
                          <a:lnTo>
                            <a:pt x="83" y="249"/>
                          </a:lnTo>
                          <a:lnTo>
                            <a:pt x="83" y="255"/>
                          </a:lnTo>
                          <a:lnTo>
                            <a:pt x="83" y="261"/>
                          </a:lnTo>
                          <a:lnTo>
                            <a:pt x="83" y="268"/>
                          </a:lnTo>
                          <a:lnTo>
                            <a:pt x="84" y="274"/>
                          </a:lnTo>
                          <a:lnTo>
                            <a:pt x="85" y="280"/>
                          </a:lnTo>
                          <a:lnTo>
                            <a:pt x="86" y="292"/>
                          </a:lnTo>
                          <a:lnTo>
                            <a:pt x="88" y="303"/>
                          </a:lnTo>
                          <a:lnTo>
                            <a:pt x="92" y="328"/>
                          </a:lnTo>
                          <a:lnTo>
                            <a:pt x="93" y="340"/>
                          </a:lnTo>
                          <a:lnTo>
                            <a:pt x="96" y="353"/>
                          </a:lnTo>
                          <a:lnTo>
                            <a:pt x="97" y="365"/>
                          </a:lnTo>
                          <a:lnTo>
                            <a:pt x="98" y="371"/>
                          </a:lnTo>
                          <a:lnTo>
                            <a:pt x="98" y="377"/>
                          </a:lnTo>
                          <a:lnTo>
                            <a:pt x="99" y="384"/>
                          </a:lnTo>
                          <a:lnTo>
                            <a:pt x="99" y="390"/>
                          </a:lnTo>
                          <a:lnTo>
                            <a:pt x="99" y="396"/>
                          </a:lnTo>
                          <a:lnTo>
                            <a:pt x="99" y="402"/>
                          </a:lnTo>
                          <a:lnTo>
                            <a:pt x="99" y="408"/>
                          </a:lnTo>
                          <a:lnTo>
                            <a:pt x="99" y="414"/>
                          </a:lnTo>
                          <a:lnTo>
                            <a:pt x="99" y="420"/>
                          </a:lnTo>
                          <a:lnTo>
                            <a:pt x="99" y="426"/>
                          </a:lnTo>
                          <a:lnTo>
                            <a:pt x="98" y="432"/>
                          </a:lnTo>
                          <a:lnTo>
                            <a:pt x="98" y="438"/>
                          </a:lnTo>
                          <a:lnTo>
                            <a:pt x="97" y="444"/>
                          </a:lnTo>
                          <a:lnTo>
                            <a:pt x="96" y="450"/>
                          </a:lnTo>
                          <a:lnTo>
                            <a:pt x="95" y="456"/>
                          </a:lnTo>
                          <a:lnTo>
                            <a:pt x="93" y="462"/>
                          </a:lnTo>
                          <a:lnTo>
                            <a:pt x="91" y="468"/>
                          </a:lnTo>
                          <a:lnTo>
                            <a:pt x="90" y="474"/>
                          </a:lnTo>
                          <a:lnTo>
                            <a:pt x="88" y="480"/>
                          </a:lnTo>
                          <a:lnTo>
                            <a:pt x="86" y="484"/>
                          </a:lnTo>
                          <a:lnTo>
                            <a:pt x="84" y="490"/>
                          </a:lnTo>
                          <a:lnTo>
                            <a:pt x="82" y="496"/>
                          </a:lnTo>
                          <a:lnTo>
                            <a:pt x="78" y="508"/>
                          </a:lnTo>
                          <a:lnTo>
                            <a:pt x="73" y="520"/>
                          </a:lnTo>
                          <a:lnTo>
                            <a:pt x="64" y="543"/>
                          </a:lnTo>
                          <a:lnTo>
                            <a:pt x="54" y="565"/>
                          </a:lnTo>
                          <a:lnTo>
                            <a:pt x="49" y="577"/>
                          </a:lnTo>
                          <a:lnTo>
                            <a:pt x="45" y="589"/>
                          </a:lnTo>
                          <a:lnTo>
                            <a:pt x="41" y="601"/>
                          </a:lnTo>
                          <a:lnTo>
                            <a:pt x="36" y="613"/>
                          </a:lnTo>
                          <a:lnTo>
                            <a:pt x="33" y="623"/>
                          </a:lnTo>
                          <a:lnTo>
                            <a:pt x="29" y="635"/>
                          </a:lnTo>
                          <a:lnTo>
                            <a:pt x="26" y="647"/>
                          </a:lnTo>
                          <a:lnTo>
                            <a:pt x="22" y="659"/>
                          </a:lnTo>
                          <a:lnTo>
                            <a:pt x="20" y="671"/>
                          </a:lnTo>
                          <a:lnTo>
                            <a:pt x="16" y="683"/>
                          </a:lnTo>
                          <a:lnTo>
                            <a:pt x="10" y="707"/>
                          </a:lnTo>
                          <a:lnTo>
                            <a:pt x="4" y="731"/>
                          </a:lnTo>
                          <a:lnTo>
                            <a:pt x="0" y="754"/>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1" name="直接连接符 337543">
                      <a:extLst>
                        <a:ext uri="{FF2B5EF4-FFF2-40B4-BE49-F238E27FC236}">
                          <a16:creationId xmlns:a16="http://schemas.microsoft.com/office/drawing/2014/main" id="{2B539EF6-6FC5-4E58-C466-BBFC4CB7B1FB}"/>
                        </a:ext>
                      </a:extLst>
                    </p:cNvPr>
                    <p:cNvSpPr>
                      <a:spLocks noChangeAspect="1"/>
                    </p:cNvSpPr>
                    <p:nvPr/>
                  </p:nvSpPr>
                  <p:spPr>
                    <a:xfrm flipV="1">
                      <a:off x="4194" y="443"/>
                      <a:ext cx="1" cy="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2" name="直接连接符 337544">
                      <a:extLst>
                        <a:ext uri="{FF2B5EF4-FFF2-40B4-BE49-F238E27FC236}">
                          <a16:creationId xmlns:a16="http://schemas.microsoft.com/office/drawing/2014/main" id="{FC0F1198-5B2E-D4A4-1E73-FFFEBA8F3694}"/>
                        </a:ext>
                      </a:extLst>
                    </p:cNvPr>
                    <p:cNvSpPr>
                      <a:spLocks noChangeAspect="1"/>
                    </p:cNvSpPr>
                    <p:nvPr/>
                  </p:nvSpPr>
                  <p:spPr>
                    <a:xfrm flipV="1">
                      <a:off x="4194" y="443"/>
                      <a:ext cx="59" cy="58"/>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3" name="直接连接符 337545">
                      <a:extLst>
                        <a:ext uri="{FF2B5EF4-FFF2-40B4-BE49-F238E27FC236}">
                          <a16:creationId xmlns:a16="http://schemas.microsoft.com/office/drawing/2014/main" id="{A10ECB31-DF0B-F99F-DDFF-1F896A890F74}"/>
                        </a:ext>
                      </a:extLst>
                    </p:cNvPr>
                    <p:cNvSpPr>
                      <a:spLocks noChangeAspect="1"/>
                    </p:cNvSpPr>
                    <p:nvPr/>
                  </p:nvSpPr>
                  <p:spPr>
                    <a:xfrm flipV="1">
                      <a:off x="4194" y="495"/>
                      <a:ext cx="64" cy="6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4" name="直接连接符 337546">
                      <a:extLst>
                        <a:ext uri="{FF2B5EF4-FFF2-40B4-BE49-F238E27FC236}">
                          <a16:creationId xmlns:a16="http://schemas.microsoft.com/office/drawing/2014/main" id="{4907C51E-AB61-D64C-17DE-54192167DEFF}"/>
                        </a:ext>
                      </a:extLst>
                    </p:cNvPr>
                    <p:cNvSpPr>
                      <a:spLocks noChangeAspect="1"/>
                    </p:cNvSpPr>
                    <p:nvPr/>
                  </p:nvSpPr>
                  <p:spPr>
                    <a:xfrm flipV="1">
                      <a:off x="4251" y="553"/>
                      <a:ext cx="7" cy="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5" name="直接连接符 337547">
                      <a:extLst>
                        <a:ext uri="{FF2B5EF4-FFF2-40B4-BE49-F238E27FC236}">
                          <a16:creationId xmlns:a16="http://schemas.microsoft.com/office/drawing/2014/main" id="{22D80E15-1BD4-0F9F-6CD7-BEC157398416}"/>
                        </a:ext>
                      </a:extLst>
                    </p:cNvPr>
                    <p:cNvSpPr>
                      <a:spLocks noChangeAspect="1"/>
                    </p:cNvSpPr>
                    <p:nvPr/>
                  </p:nvSpPr>
                  <p:spPr>
                    <a:xfrm flipV="1">
                      <a:off x="4387" y="443"/>
                      <a:ext cx="40" cy="38"/>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6" name="直接连接符 337548">
                      <a:extLst>
                        <a:ext uri="{FF2B5EF4-FFF2-40B4-BE49-F238E27FC236}">
                          <a16:creationId xmlns:a16="http://schemas.microsoft.com/office/drawing/2014/main" id="{15CFEC1B-DF36-F32D-84B8-E73A237A7FE2}"/>
                        </a:ext>
                      </a:extLst>
                    </p:cNvPr>
                    <p:cNvSpPr>
                      <a:spLocks noChangeAspect="1"/>
                    </p:cNvSpPr>
                    <p:nvPr/>
                  </p:nvSpPr>
                  <p:spPr>
                    <a:xfrm flipV="1">
                      <a:off x="4387" y="443"/>
                      <a:ext cx="97" cy="9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7" name="直接连接符 337549">
                      <a:extLst>
                        <a:ext uri="{FF2B5EF4-FFF2-40B4-BE49-F238E27FC236}">
                          <a16:creationId xmlns:a16="http://schemas.microsoft.com/office/drawing/2014/main" id="{3294F8B9-3350-0059-CB73-AD8F9F8287D2}"/>
                        </a:ext>
                      </a:extLst>
                    </p:cNvPr>
                    <p:cNvSpPr>
                      <a:spLocks noChangeAspect="1"/>
                    </p:cNvSpPr>
                    <p:nvPr/>
                  </p:nvSpPr>
                  <p:spPr>
                    <a:xfrm flipV="1">
                      <a:off x="4425" y="513"/>
                      <a:ext cx="47" cy="4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8" name="直接连接符 337550">
                      <a:extLst>
                        <a:ext uri="{FF2B5EF4-FFF2-40B4-BE49-F238E27FC236}">
                          <a16:creationId xmlns:a16="http://schemas.microsoft.com/office/drawing/2014/main" id="{5E41D5BC-4E13-0807-3235-F426FCD5D3BA}"/>
                        </a:ext>
                      </a:extLst>
                    </p:cNvPr>
                    <p:cNvSpPr>
                      <a:spLocks noChangeAspect="1"/>
                    </p:cNvSpPr>
                    <p:nvPr/>
                  </p:nvSpPr>
                  <p:spPr>
                    <a:xfrm flipV="1">
                      <a:off x="4452" y="575"/>
                      <a:ext cx="15" cy="1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9" name="任意多边形 337551">
                      <a:extLst>
                        <a:ext uri="{FF2B5EF4-FFF2-40B4-BE49-F238E27FC236}">
                          <a16:creationId xmlns:a16="http://schemas.microsoft.com/office/drawing/2014/main" id="{8120C448-17B3-B0AE-C5F1-33E19403E7E3}"/>
                        </a:ext>
                      </a:extLst>
                    </p:cNvPr>
                    <p:cNvSpPr>
                      <a:spLocks noChangeAspect="1"/>
                    </p:cNvSpPr>
                    <p:nvPr/>
                  </p:nvSpPr>
                  <p:spPr>
                    <a:xfrm>
                      <a:off x="4756" y="563"/>
                      <a:ext cx="128" cy="127"/>
                    </a:xfrm>
                    <a:custGeom>
                      <a:avLst/>
                      <a:gdLst/>
                      <a:ahLst/>
                      <a:cxnLst/>
                      <a:rect l="0" t="0" r="0" b="0"/>
                      <a:pathLst>
                        <a:path w="527" h="527">
                          <a:moveTo>
                            <a:pt x="262" y="527"/>
                          </a:moveTo>
                          <a:lnTo>
                            <a:pt x="279" y="527"/>
                          </a:lnTo>
                          <a:lnTo>
                            <a:pt x="296" y="526"/>
                          </a:lnTo>
                          <a:lnTo>
                            <a:pt x="312" y="524"/>
                          </a:lnTo>
                          <a:lnTo>
                            <a:pt x="328" y="520"/>
                          </a:lnTo>
                          <a:lnTo>
                            <a:pt x="345" y="515"/>
                          </a:lnTo>
                          <a:lnTo>
                            <a:pt x="360" y="509"/>
                          </a:lnTo>
                          <a:lnTo>
                            <a:pt x="375" y="502"/>
                          </a:lnTo>
                          <a:lnTo>
                            <a:pt x="390" y="495"/>
                          </a:lnTo>
                          <a:lnTo>
                            <a:pt x="404" y="487"/>
                          </a:lnTo>
                          <a:lnTo>
                            <a:pt x="417" y="477"/>
                          </a:lnTo>
                          <a:lnTo>
                            <a:pt x="430" y="468"/>
                          </a:lnTo>
                          <a:lnTo>
                            <a:pt x="443" y="456"/>
                          </a:lnTo>
                          <a:lnTo>
                            <a:pt x="455" y="445"/>
                          </a:lnTo>
                          <a:lnTo>
                            <a:pt x="466" y="432"/>
                          </a:lnTo>
                          <a:lnTo>
                            <a:pt x="475" y="419"/>
                          </a:lnTo>
                          <a:lnTo>
                            <a:pt x="485" y="406"/>
                          </a:lnTo>
                          <a:lnTo>
                            <a:pt x="493" y="392"/>
                          </a:lnTo>
                          <a:lnTo>
                            <a:pt x="502" y="376"/>
                          </a:lnTo>
                          <a:lnTo>
                            <a:pt x="508" y="361"/>
                          </a:lnTo>
                          <a:lnTo>
                            <a:pt x="513" y="345"/>
                          </a:lnTo>
                          <a:lnTo>
                            <a:pt x="518" y="330"/>
                          </a:lnTo>
                          <a:lnTo>
                            <a:pt x="522" y="313"/>
                          </a:lnTo>
                          <a:lnTo>
                            <a:pt x="524" y="298"/>
                          </a:lnTo>
                          <a:lnTo>
                            <a:pt x="525" y="281"/>
                          </a:lnTo>
                          <a:lnTo>
                            <a:pt x="527" y="264"/>
                          </a:lnTo>
                          <a:lnTo>
                            <a:pt x="525" y="248"/>
                          </a:lnTo>
                          <a:lnTo>
                            <a:pt x="524" y="231"/>
                          </a:lnTo>
                          <a:lnTo>
                            <a:pt x="522" y="214"/>
                          </a:lnTo>
                          <a:lnTo>
                            <a:pt x="518" y="199"/>
                          </a:lnTo>
                          <a:lnTo>
                            <a:pt x="513" y="182"/>
                          </a:lnTo>
                          <a:lnTo>
                            <a:pt x="508" y="167"/>
                          </a:lnTo>
                          <a:lnTo>
                            <a:pt x="502" y="153"/>
                          </a:lnTo>
                          <a:lnTo>
                            <a:pt x="493" y="137"/>
                          </a:lnTo>
                          <a:lnTo>
                            <a:pt x="485" y="123"/>
                          </a:lnTo>
                          <a:lnTo>
                            <a:pt x="475" y="110"/>
                          </a:lnTo>
                          <a:lnTo>
                            <a:pt x="466" y="97"/>
                          </a:lnTo>
                          <a:lnTo>
                            <a:pt x="455" y="84"/>
                          </a:lnTo>
                          <a:lnTo>
                            <a:pt x="443" y="72"/>
                          </a:lnTo>
                          <a:lnTo>
                            <a:pt x="430" y="61"/>
                          </a:lnTo>
                          <a:lnTo>
                            <a:pt x="417" y="51"/>
                          </a:lnTo>
                          <a:lnTo>
                            <a:pt x="404" y="42"/>
                          </a:lnTo>
                          <a:lnTo>
                            <a:pt x="390" y="34"/>
                          </a:lnTo>
                          <a:lnTo>
                            <a:pt x="375" y="25"/>
                          </a:lnTo>
                          <a:lnTo>
                            <a:pt x="360" y="19"/>
                          </a:lnTo>
                          <a:lnTo>
                            <a:pt x="345" y="13"/>
                          </a:lnTo>
                          <a:lnTo>
                            <a:pt x="328" y="9"/>
                          </a:lnTo>
                          <a:lnTo>
                            <a:pt x="312" y="5"/>
                          </a:lnTo>
                          <a:lnTo>
                            <a:pt x="296" y="3"/>
                          </a:lnTo>
                          <a:lnTo>
                            <a:pt x="279" y="1"/>
                          </a:lnTo>
                          <a:lnTo>
                            <a:pt x="262" y="0"/>
                          </a:lnTo>
                          <a:lnTo>
                            <a:pt x="246" y="1"/>
                          </a:lnTo>
                          <a:lnTo>
                            <a:pt x="230" y="3"/>
                          </a:lnTo>
                          <a:lnTo>
                            <a:pt x="214" y="5"/>
                          </a:lnTo>
                          <a:lnTo>
                            <a:pt x="197" y="9"/>
                          </a:lnTo>
                          <a:lnTo>
                            <a:pt x="182" y="13"/>
                          </a:lnTo>
                          <a:lnTo>
                            <a:pt x="166" y="19"/>
                          </a:lnTo>
                          <a:lnTo>
                            <a:pt x="151" y="25"/>
                          </a:lnTo>
                          <a:lnTo>
                            <a:pt x="136" y="34"/>
                          </a:lnTo>
                          <a:lnTo>
                            <a:pt x="122" y="42"/>
                          </a:lnTo>
                          <a:lnTo>
                            <a:pt x="108" y="51"/>
                          </a:lnTo>
                          <a:lnTo>
                            <a:pt x="95" y="61"/>
                          </a:lnTo>
                          <a:lnTo>
                            <a:pt x="83" y="72"/>
                          </a:lnTo>
                          <a:lnTo>
                            <a:pt x="71" y="84"/>
                          </a:lnTo>
                          <a:lnTo>
                            <a:pt x="60" y="97"/>
                          </a:lnTo>
                          <a:lnTo>
                            <a:pt x="50" y="110"/>
                          </a:lnTo>
                          <a:lnTo>
                            <a:pt x="40" y="123"/>
                          </a:lnTo>
                          <a:lnTo>
                            <a:pt x="32" y="137"/>
                          </a:lnTo>
                          <a:lnTo>
                            <a:pt x="25" y="153"/>
                          </a:lnTo>
                          <a:lnTo>
                            <a:pt x="17" y="167"/>
                          </a:lnTo>
                          <a:lnTo>
                            <a:pt x="13" y="182"/>
                          </a:lnTo>
                          <a:lnTo>
                            <a:pt x="8" y="199"/>
                          </a:lnTo>
                          <a:lnTo>
                            <a:pt x="4" y="214"/>
                          </a:lnTo>
                          <a:lnTo>
                            <a:pt x="2" y="231"/>
                          </a:lnTo>
                          <a:lnTo>
                            <a:pt x="0" y="248"/>
                          </a:lnTo>
                          <a:lnTo>
                            <a:pt x="0" y="264"/>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0" name="任意多边形 337552">
                      <a:extLst>
                        <a:ext uri="{FF2B5EF4-FFF2-40B4-BE49-F238E27FC236}">
                          <a16:creationId xmlns:a16="http://schemas.microsoft.com/office/drawing/2014/main" id="{2CCA8CE2-C221-863E-16A4-5F80BDC2B16F}"/>
                        </a:ext>
                      </a:extLst>
                    </p:cNvPr>
                    <p:cNvSpPr>
                      <a:spLocks noChangeAspect="1"/>
                    </p:cNvSpPr>
                    <p:nvPr/>
                  </p:nvSpPr>
                  <p:spPr>
                    <a:xfrm>
                      <a:off x="4756" y="1004"/>
                      <a:ext cx="128" cy="130"/>
                    </a:xfrm>
                    <a:custGeom>
                      <a:avLst/>
                      <a:gdLst/>
                      <a:ahLst/>
                      <a:cxnLst/>
                      <a:rect l="0" t="0" r="0" b="0"/>
                      <a:pathLst>
                        <a:path w="527" h="527">
                          <a:moveTo>
                            <a:pt x="262" y="527"/>
                          </a:moveTo>
                          <a:lnTo>
                            <a:pt x="279" y="526"/>
                          </a:lnTo>
                          <a:lnTo>
                            <a:pt x="296" y="525"/>
                          </a:lnTo>
                          <a:lnTo>
                            <a:pt x="312" y="522"/>
                          </a:lnTo>
                          <a:lnTo>
                            <a:pt x="328" y="519"/>
                          </a:lnTo>
                          <a:lnTo>
                            <a:pt x="345" y="514"/>
                          </a:lnTo>
                          <a:lnTo>
                            <a:pt x="360" y="508"/>
                          </a:lnTo>
                          <a:lnTo>
                            <a:pt x="375" y="502"/>
                          </a:lnTo>
                          <a:lnTo>
                            <a:pt x="390" y="494"/>
                          </a:lnTo>
                          <a:lnTo>
                            <a:pt x="404" y="486"/>
                          </a:lnTo>
                          <a:lnTo>
                            <a:pt x="417" y="476"/>
                          </a:lnTo>
                          <a:lnTo>
                            <a:pt x="430" y="467"/>
                          </a:lnTo>
                          <a:lnTo>
                            <a:pt x="443" y="456"/>
                          </a:lnTo>
                          <a:lnTo>
                            <a:pt x="455" y="444"/>
                          </a:lnTo>
                          <a:lnTo>
                            <a:pt x="466" y="431"/>
                          </a:lnTo>
                          <a:lnTo>
                            <a:pt x="475" y="418"/>
                          </a:lnTo>
                          <a:lnTo>
                            <a:pt x="485" y="405"/>
                          </a:lnTo>
                          <a:lnTo>
                            <a:pt x="493" y="390"/>
                          </a:lnTo>
                          <a:lnTo>
                            <a:pt x="502" y="375"/>
                          </a:lnTo>
                          <a:lnTo>
                            <a:pt x="508" y="361"/>
                          </a:lnTo>
                          <a:lnTo>
                            <a:pt x="513" y="345"/>
                          </a:lnTo>
                          <a:lnTo>
                            <a:pt x="518" y="329"/>
                          </a:lnTo>
                          <a:lnTo>
                            <a:pt x="522" y="313"/>
                          </a:lnTo>
                          <a:lnTo>
                            <a:pt x="524" y="296"/>
                          </a:lnTo>
                          <a:lnTo>
                            <a:pt x="525" y="280"/>
                          </a:lnTo>
                          <a:lnTo>
                            <a:pt x="527" y="263"/>
                          </a:lnTo>
                          <a:lnTo>
                            <a:pt x="525" y="246"/>
                          </a:lnTo>
                          <a:lnTo>
                            <a:pt x="524" y="230"/>
                          </a:lnTo>
                          <a:lnTo>
                            <a:pt x="522" y="214"/>
                          </a:lnTo>
                          <a:lnTo>
                            <a:pt x="518" y="198"/>
                          </a:lnTo>
                          <a:lnTo>
                            <a:pt x="513" y="182"/>
                          </a:lnTo>
                          <a:lnTo>
                            <a:pt x="508" y="167"/>
                          </a:lnTo>
                          <a:lnTo>
                            <a:pt x="502" y="151"/>
                          </a:lnTo>
                          <a:lnTo>
                            <a:pt x="493" y="136"/>
                          </a:lnTo>
                          <a:lnTo>
                            <a:pt x="485" y="121"/>
                          </a:lnTo>
                          <a:lnTo>
                            <a:pt x="475" y="108"/>
                          </a:lnTo>
                          <a:lnTo>
                            <a:pt x="466" y="95"/>
                          </a:lnTo>
                          <a:lnTo>
                            <a:pt x="455" y="82"/>
                          </a:lnTo>
                          <a:lnTo>
                            <a:pt x="443" y="72"/>
                          </a:lnTo>
                          <a:lnTo>
                            <a:pt x="430" y="60"/>
                          </a:lnTo>
                          <a:lnTo>
                            <a:pt x="417" y="50"/>
                          </a:lnTo>
                          <a:lnTo>
                            <a:pt x="404" y="41"/>
                          </a:lnTo>
                          <a:lnTo>
                            <a:pt x="390" y="32"/>
                          </a:lnTo>
                          <a:lnTo>
                            <a:pt x="375" y="25"/>
                          </a:lnTo>
                          <a:lnTo>
                            <a:pt x="360" y="18"/>
                          </a:lnTo>
                          <a:lnTo>
                            <a:pt x="345" y="12"/>
                          </a:lnTo>
                          <a:lnTo>
                            <a:pt x="328" y="8"/>
                          </a:lnTo>
                          <a:lnTo>
                            <a:pt x="312" y="5"/>
                          </a:lnTo>
                          <a:lnTo>
                            <a:pt x="296" y="1"/>
                          </a:lnTo>
                          <a:lnTo>
                            <a:pt x="279" y="0"/>
                          </a:lnTo>
                          <a:lnTo>
                            <a:pt x="262" y="0"/>
                          </a:lnTo>
                          <a:lnTo>
                            <a:pt x="246" y="0"/>
                          </a:lnTo>
                          <a:lnTo>
                            <a:pt x="230" y="1"/>
                          </a:lnTo>
                          <a:lnTo>
                            <a:pt x="214" y="5"/>
                          </a:lnTo>
                          <a:lnTo>
                            <a:pt x="197" y="8"/>
                          </a:lnTo>
                          <a:lnTo>
                            <a:pt x="182" y="12"/>
                          </a:lnTo>
                          <a:lnTo>
                            <a:pt x="166" y="18"/>
                          </a:lnTo>
                          <a:lnTo>
                            <a:pt x="151" y="25"/>
                          </a:lnTo>
                          <a:lnTo>
                            <a:pt x="136" y="32"/>
                          </a:lnTo>
                          <a:lnTo>
                            <a:pt x="122" y="41"/>
                          </a:lnTo>
                          <a:lnTo>
                            <a:pt x="108" y="50"/>
                          </a:lnTo>
                          <a:lnTo>
                            <a:pt x="95" y="60"/>
                          </a:lnTo>
                          <a:lnTo>
                            <a:pt x="83" y="72"/>
                          </a:lnTo>
                          <a:lnTo>
                            <a:pt x="71" y="82"/>
                          </a:lnTo>
                          <a:lnTo>
                            <a:pt x="60" y="95"/>
                          </a:lnTo>
                          <a:lnTo>
                            <a:pt x="50" y="108"/>
                          </a:lnTo>
                          <a:lnTo>
                            <a:pt x="40" y="121"/>
                          </a:lnTo>
                          <a:lnTo>
                            <a:pt x="32" y="136"/>
                          </a:lnTo>
                          <a:lnTo>
                            <a:pt x="25" y="151"/>
                          </a:lnTo>
                          <a:lnTo>
                            <a:pt x="17" y="167"/>
                          </a:lnTo>
                          <a:lnTo>
                            <a:pt x="13" y="182"/>
                          </a:lnTo>
                          <a:lnTo>
                            <a:pt x="8" y="198"/>
                          </a:lnTo>
                          <a:lnTo>
                            <a:pt x="4" y="214"/>
                          </a:lnTo>
                          <a:lnTo>
                            <a:pt x="2" y="230"/>
                          </a:lnTo>
                          <a:lnTo>
                            <a:pt x="0" y="246"/>
                          </a:lnTo>
                          <a:lnTo>
                            <a:pt x="0" y="263"/>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1" name="直接连接符 337553">
                      <a:extLst>
                        <a:ext uri="{FF2B5EF4-FFF2-40B4-BE49-F238E27FC236}">
                          <a16:creationId xmlns:a16="http://schemas.microsoft.com/office/drawing/2014/main" id="{FB228AE3-E60E-DA4A-19F6-80D2DB9F7E84}"/>
                        </a:ext>
                      </a:extLst>
                    </p:cNvPr>
                    <p:cNvSpPr>
                      <a:spLocks noChangeAspect="1"/>
                    </p:cNvSpPr>
                    <p:nvPr/>
                  </p:nvSpPr>
                  <p:spPr>
                    <a:xfrm>
                      <a:off x="4765" y="1548"/>
                      <a:ext cx="1"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2" name="直接连接符 337554">
                      <a:extLst>
                        <a:ext uri="{FF2B5EF4-FFF2-40B4-BE49-F238E27FC236}">
                          <a16:creationId xmlns:a16="http://schemas.microsoft.com/office/drawing/2014/main" id="{B544356D-4143-6134-C8B5-981A6E54352D}"/>
                        </a:ext>
                      </a:extLst>
                    </p:cNvPr>
                    <p:cNvSpPr>
                      <a:spLocks noChangeAspect="1"/>
                    </p:cNvSpPr>
                    <p:nvPr/>
                  </p:nvSpPr>
                  <p:spPr>
                    <a:xfrm>
                      <a:off x="4875" y="1548"/>
                      <a:ext cx="1"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3" name="直接连接符 337555">
                      <a:extLst>
                        <a:ext uri="{FF2B5EF4-FFF2-40B4-BE49-F238E27FC236}">
                          <a16:creationId xmlns:a16="http://schemas.microsoft.com/office/drawing/2014/main" id="{C71A19E4-DA74-6F8B-D187-B52EA898E1F1}"/>
                        </a:ext>
                      </a:extLst>
                    </p:cNvPr>
                    <p:cNvSpPr>
                      <a:spLocks noChangeAspect="1"/>
                    </p:cNvSpPr>
                    <p:nvPr/>
                  </p:nvSpPr>
                  <p:spPr>
                    <a:xfrm>
                      <a:off x="4820" y="1492"/>
                      <a:ext cx="1" cy="2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4" name="直接连接符 337556">
                      <a:extLst>
                        <a:ext uri="{FF2B5EF4-FFF2-40B4-BE49-F238E27FC236}">
                          <a16:creationId xmlns:a16="http://schemas.microsoft.com/office/drawing/2014/main" id="{8B82B5AC-4D85-FB2D-B005-FEC343139597}"/>
                        </a:ext>
                      </a:extLst>
                    </p:cNvPr>
                    <p:cNvSpPr>
                      <a:spLocks noChangeAspect="1"/>
                    </p:cNvSpPr>
                    <p:nvPr/>
                  </p:nvSpPr>
                  <p:spPr>
                    <a:xfrm>
                      <a:off x="4875" y="1494"/>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5" name="直接连接符 337557">
                      <a:extLst>
                        <a:ext uri="{FF2B5EF4-FFF2-40B4-BE49-F238E27FC236}">
                          <a16:creationId xmlns:a16="http://schemas.microsoft.com/office/drawing/2014/main" id="{ACB9229E-F7D6-B058-1535-6FCEBB1F260A}"/>
                        </a:ext>
                      </a:extLst>
                    </p:cNvPr>
                    <p:cNvSpPr>
                      <a:spLocks noChangeAspect="1"/>
                    </p:cNvSpPr>
                    <p:nvPr/>
                  </p:nvSpPr>
                  <p:spPr>
                    <a:xfrm>
                      <a:off x="4299" y="1572"/>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6" name="直接连接符 337558">
                      <a:extLst>
                        <a:ext uri="{FF2B5EF4-FFF2-40B4-BE49-F238E27FC236}">
                          <a16:creationId xmlns:a16="http://schemas.microsoft.com/office/drawing/2014/main" id="{9D0B825F-5C8A-0396-CC9C-D1F235BC486A}"/>
                        </a:ext>
                      </a:extLst>
                    </p:cNvPr>
                    <p:cNvSpPr>
                      <a:spLocks noChangeAspect="1"/>
                    </p:cNvSpPr>
                    <p:nvPr/>
                  </p:nvSpPr>
                  <p:spPr>
                    <a:xfrm>
                      <a:off x="5586" y="1034"/>
                      <a:ext cx="1"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7" name="直接连接符 337559">
                      <a:extLst>
                        <a:ext uri="{FF2B5EF4-FFF2-40B4-BE49-F238E27FC236}">
                          <a16:creationId xmlns:a16="http://schemas.microsoft.com/office/drawing/2014/main" id="{192DB779-F959-E85F-789F-4540B36446E8}"/>
                        </a:ext>
                      </a:extLst>
                    </p:cNvPr>
                    <p:cNvSpPr>
                      <a:spLocks noChangeAspect="1"/>
                    </p:cNvSpPr>
                    <p:nvPr/>
                  </p:nvSpPr>
                  <p:spPr>
                    <a:xfrm>
                      <a:off x="4258" y="443"/>
                      <a:ext cx="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8" name="直接连接符 337560">
                      <a:extLst>
                        <a:ext uri="{FF2B5EF4-FFF2-40B4-BE49-F238E27FC236}">
                          <a16:creationId xmlns:a16="http://schemas.microsoft.com/office/drawing/2014/main" id="{E5B41085-B359-7E21-7885-781DAA0442EA}"/>
                        </a:ext>
                      </a:extLst>
                    </p:cNvPr>
                    <p:cNvSpPr>
                      <a:spLocks noChangeAspect="1"/>
                    </p:cNvSpPr>
                    <p:nvPr/>
                  </p:nvSpPr>
                  <p:spPr>
                    <a:xfrm>
                      <a:off x="4387" y="443"/>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9" name="直接连接符 337561">
                      <a:extLst>
                        <a:ext uri="{FF2B5EF4-FFF2-40B4-BE49-F238E27FC236}">
                          <a16:creationId xmlns:a16="http://schemas.microsoft.com/office/drawing/2014/main" id="{92EF2BD5-AB78-E901-2640-51B2519CCFDA}"/>
                        </a:ext>
                      </a:extLst>
                    </p:cNvPr>
                    <p:cNvSpPr>
                      <a:spLocks noChangeAspect="1"/>
                    </p:cNvSpPr>
                    <p:nvPr/>
                  </p:nvSpPr>
                  <p:spPr>
                    <a:xfrm>
                      <a:off x="4820" y="345"/>
                      <a:ext cx="1" cy="9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0" name="直接连接符 337562">
                      <a:extLst>
                        <a:ext uri="{FF2B5EF4-FFF2-40B4-BE49-F238E27FC236}">
                          <a16:creationId xmlns:a16="http://schemas.microsoft.com/office/drawing/2014/main" id="{393F1A2C-29A4-DE43-AB19-1A19F9808B5D}"/>
                        </a:ext>
                      </a:extLst>
                    </p:cNvPr>
                    <p:cNvSpPr>
                      <a:spLocks noChangeAspect="1"/>
                    </p:cNvSpPr>
                    <p:nvPr/>
                  </p:nvSpPr>
                  <p:spPr>
                    <a:xfrm>
                      <a:off x="4820" y="466"/>
                      <a:ext cx="1" cy="2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1" name="直接连接符 337563">
                      <a:extLst>
                        <a:ext uri="{FF2B5EF4-FFF2-40B4-BE49-F238E27FC236}">
                          <a16:creationId xmlns:a16="http://schemas.microsoft.com/office/drawing/2014/main" id="{13EF7D44-2A0E-422F-7A9B-F7211F5242D2}"/>
                        </a:ext>
                      </a:extLst>
                    </p:cNvPr>
                    <p:cNvSpPr>
                      <a:spLocks noChangeAspect="1"/>
                    </p:cNvSpPr>
                    <p:nvPr/>
                  </p:nvSpPr>
                  <p:spPr>
                    <a:xfrm>
                      <a:off x="4059" y="1733"/>
                      <a:ext cx="1522"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2" name="直接连接符 337564">
                      <a:extLst>
                        <a:ext uri="{FF2B5EF4-FFF2-40B4-BE49-F238E27FC236}">
                          <a16:creationId xmlns:a16="http://schemas.microsoft.com/office/drawing/2014/main" id="{6B5D3C31-A360-36E8-93DE-A8877C04E801}"/>
                        </a:ext>
                      </a:extLst>
                    </p:cNvPr>
                    <p:cNvSpPr>
                      <a:spLocks noChangeAspect="1"/>
                    </p:cNvSpPr>
                    <p:nvPr/>
                  </p:nvSpPr>
                  <p:spPr>
                    <a:xfrm>
                      <a:off x="3972" y="1770"/>
                      <a:ext cx="87"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3" name="直接连接符 337565">
                      <a:extLst>
                        <a:ext uri="{FF2B5EF4-FFF2-40B4-BE49-F238E27FC236}">
                          <a16:creationId xmlns:a16="http://schemas.microsoft.com/office/drawing/2014/main" id="{8AB822DB-5875-2E8C-141D-4CAFF9E3D752}"/>
                        </a:ext>
                      </a:extLst>
                    </p:cNvPr>
                    <p:cNvSpPr>
                      <a:spLocks noChangeAspect="1"/>
                    </p:cNvSpPr>
                    <p:nvPr/>
                  </p:nvSpPr>
                  <p:spPr>
                    <a:xfrm flipV="1">
                      <a:off x="5663" y="1770"/>
                      <a:ext cx="1" cy="14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4" name="直接连接符 337566">
                      <a:extLst>
                        <a:ext uri="{FF2B5EF4-FFF2-40B4-BE49-F238E27FC236}">
                          <a16:creationId xmlns:a16="http://schemas.microsoft.com/office/drawing/2014/main" id="{4B48690D-AD5A-FC5B-7D7F-98D88012B200}"/>
                        </a:ext>
                      </a:extLst>
                    </p:cNvPr>
                    <p:cNvSpPr>
                      <a:spLocks noChangeAspect="1"/>
                    </p:cNvSpPr>
                    <p:nvPr/>
                  </p:nvSpPr>
                  <p:spPr>
                    <a:xfrm flipH="1">
                      <a:off x="5578" y="1917"/>
                      <a:ext cx="86"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5" name="直接连接符 337567">
                      <a:extLst>
                        <a:ext uri="{FF2B5EF4-FFF2-40B4-BE49-F238E27FC236}">
                          <a16:creationId xmlns:a16="http://schemas.microsoft.com/office/drawing/2014/main" id="{26CFBBDE-08E0-7287-8D34-97223CC045D8}"/>
                        </a:ext>
                      </a:extLst>
                    </p:cNvPr>
                    <p:cNvSpPr>
                      <a:spLocks noChangeAspect="1"/>
                    </p:cNvSpPr>
                    <p:nvPr/>
                  </p:nvSpPr>
                  <p:spPr>
                    <a:xfrm>
                      <a:off x="5578" y="1770"/>
                      <a:ext cx="86"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4" name="直接连接符 337568">
                    <a:extLst>
                      <a:ext uri="{FF2B5EF4-FFF2-40B4-BE49-F238E27FC236}">
                        <a16:creationId xmlns:a16="http://schemas.microsoft.com/office/drawing/2014/main" id="{1B8FC19F-9F83-E7A0-7940-41322701F7B8}"/>
                      </a:ext>
                    </a:extLst>
                  </p:cNvPr>
                  <p:cNvSpPr>
                    <a:spLocks noChangeAspect="1"/>
                  </p:cNvSpPr>
                  <p:nvPr/>
                </p:nvSpPr>
                <p:spPr>
                  <a:xfrm>
                    <a:off x="4052" y="3042"/>
                    <a:ext cx="23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 name="直接连接符 337569">
                    <a:extLst>
                      <a:ext uri="{FF2B5EF4-FFF2-40B4-BE49-F238E27FC236}">
                        <a16:creationId xmlns:a16="http://schemas.microsoft.com/office/drawing/2014/main" id="{72AF800C-6CDB-5250-A741-16FBAB766B69}"/>
                      </a:ext>
                    </a:extLst>
                  </p:cNvPr>
                  <p:cNvSpPr>
                    <a:spLocks noChangeAspect="1"/>
                  </p:cNvSpPr>
                  <p:nvPr/>
                </p:nvSpPr>
                <p:spPr>
                  <a:xfrm>
                    <a:off x="4343" y="3042"/>
                    <a:ext cx="57"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 name="直接连接符 337570">
                    <a:extLst>
                      <a:ext uri="{FF2B5EF4-FFF2-40B4-BE49-F238E27FC236}">
                        <a16:creationId xmlns:a16="http://schemas.microsoft.com/office/drawing/2014/main" id="{E081192B-DA67-C0AB-B4C2-20B2295A590E}"/>
                      </a:ext>
                    </a:extLst>
                  </p:cNvPr>
                  <p:cNvSpPr>
                    <a:spLocks noChangeAspect="1"/>
                  </p:cNvSpPr>
                  <p:nvPr/>
                </p:nvSpPr>
                <p:spPr>
                  <a:xfrm>
                    <a:off x="4458" y="3042"/>
                    <a:ext cx="346"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 name="直接连接符 337571">
                    <a:extLst>
                      <a:ext uri="{FF2B5EF4-FFF2-40B4-BE49-F238E27FC236}">
                        <a16:creationId xmlns:a16="http://schemas.microsoft.com/office/drawing/2014/main" id="{DEBA0660-3F2F-D39F-1219-7A0E5B47162D}"/>
                      </a:ext>
                    </a:extLst>
                  </p:cNvPr>
                  <p:cNvSpPr>
                    <a:spLocks noChangeAspect="1"/>
                  </p:cNvSpPr>
                  <p:nvPr/>
                </p:nvSpPr>
                <p:spPr>
                  <a:xfrm>
                    <a:off x="4862" y="3042"/>
                    <a:ext cx="57"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 name="直接连接符 337572">
                    <a:extLst>
                      <a:ext uri="{FF2B5EF4-FFF2-40B4-BE49-F238E27FC236}">
                        <a16:creationId xmlns:a16="http://schemas.microsoft.com/office/drawing/2014/main" id="{D7ED3269-68D8-C6E4-EC44-C61C8F324736}"/>
                      </a:ext>
                    </a:extLst>
                  </p:cNvPr>
                  <p:cNvSpPr>
                    <a:spLocks noChangeAspect="1"/>
                  </p:cNvSpPr>
                  <p:nvPr/>
                </p:nvSpPr>
                <p:spPr>
                  <a:xfrm>
                    <a:off x="4976" y="3042"/>
                    <a:ext cx="345"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 name="直接连接符 337573">
                    <a:extLst>
                      <a:ext uri="{FF2B5EF4-FFF2-40B4-BE49-F238E27FC236}">
                        <a16:creationId xmlns:a16="http://schemas.microsoft.com/office/drawing/2014/main" id="{F544BA9B-D999-8F0F-0B2F-9FC9D83EE99F}"/>
                      </a:ext>
                    </a:extLst>
                  </p:cNvPr>
                  <p:cNvSpPr>
                    <a:spLocks noChangeAspect="1"/>
                  </p:cNvSpPr>
                  <p:nvPr/>
                </p:nvSpPr>
                <p:spPr>
                  <a:xfrm>
                    <a:off x="5380" y="3042"/>
                    <a:ext cx="57"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 name="直接连接符 337574">
                    <a:extLst>
                      <a:ext uri="{FF2B5EF4-FFF2-40B4-BE49-F238E27FC236}">
                        <a16:creationId xmlns:a16="http://schemas.microsoft.com/office/drawing/2014/main" id="{6DDDEFF2-3A8F-7BB6-CAE6-4FACDB357C61}"/>
                      </a:ext>
                    </a:extLst>
                  </p:cNvPr>
                  <p:cNvSpPr>
                    <a:spLocks noChangeAspect="1"/>
                  </p:cNvSpPr>
                  <p:nvPr/>
                </p:nvSpPr>
                <p:spPr>
                  <a:xfrm>
                    <a:off x="5495" y="3042"/>
                    <a:ext cx="249"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 name="任意多边形 337575">
                    <a:extLst>
                      <a:ext uri="{FF2B5EF4-FFF2-40B4-BE49-F238E27FC236}">
                        <a16:creationId xmlns:a16="http://schemas.microsoft.com/office/drawing/2014/main" id="{FCDFFCEC-A0FA-5C80-7059-ECCBA5F1C4C1}"/>
                      </a:ext>
                    </a:extLst>
                  </p:cNvPr>
                  <p:cNvSpPr>
                    <a:spLocks noChangeAspect="1"/>
                  </p:cNvSpPr>
                  <p:nvPr/>
                </p:nvSpPr>
                <p:spPr>
                  <a:xfrm>
                    <a:off x="4776" y="2767"/>
                    <a:ext cx="553" cy="552"/>
                  </a:xfrm>
                  <a:custGeom>
                    <a:avLst/>
                    <a:gdLst/>
                    <a:ahLst/>
                    <a:cxnLst/>
                    <a:rect l="0" t="0" r="0" b="0"/>
                    <a:pathLst>
                      <a:path w="2260" h="2263">
                        <a:moveTo>
                          <a:pt x="2260" y="1131"/>
                        </a:moveTo>
                        <a:lnTo>
                          <a:pt x="2259" y="1097"/>
                        </a:lnTo>
                        <a:lnTo>
                          <a:pt x="2258" y="1063"/>
                        </a:lnTo>
                        <a:lnTo>
                          <a:pt x="2255" y="1029"/>
                        </a:lnTo>
                        <a:lnTo>
                          <a:pt x="2252" y="994"/>
                        </a:lnTo>
                        <a:lnTo>
                          <a:pt x="2247" y="961"/>
                        </a:lnTo>
                        <a:lnTo>
                          <a:pt x="2241" y="928"/>
                        </a:lnTo>
                        <a:lnTo>
                          <a:pt x="2234" y="894"/>
                        </a:lnTo>
                        <a:lnTo>
                          <a:pt x="2227" y="861"/>
                        </a:lnTo>
                        <a:lnTo>
                          <a:pt x="2218" y="828"/>
                        </a:lnTo>
                        <a:lnTo>
                          <a:pt x="2209" y="794"/>
                        </a:lnTo>
                        <a:lnTo>
                          <a:pt x="2198" y="762"/>
                        </a:lnTo>
                        <a:lnTo>
                          <a:pt x="2186" y="730"/>
                        </a:lnTo>
                        <a:lnTo>
                          <a:pt x="2173" y="698"/>
                        </a:lnTo>
                        <a:lnTo>
                          <a:pt x="2160" y="667"/>
                        </a:lnTo>
                        <a:lnTo>
                          <a:pt x="2146" y="636"/>
                        </a:lnTo>
                        <a:lnTo>
                          <a:pt x="2130" y="605"/>
                        </a:lnTo>
                        <a:lnTo>
                          <a:pt x="2114" y="576"/>
                        </a:lnTo>
                        <a:lnTo>
                          <a:pt x="2097" y="546"/>
                        </a:lnTo>
                        <a:lnTo>
                          <a:pt x="2078" y="517"/>
                        </a:lnTo>
                        <a:lnTo>
                          <a:pt x="2059" y="489"/>
                        </a:lnTo>
                        <a:lnTo>
                          <a:pt x="2040" y="461"/>
                        </a:lnTo>
                        <a:lnTo>
                          <a:pt x="2019" y="434"/>
                        </a:lnTo>
                        <a:lnTo>
                          <a:pt x="1997" y="407"/>
                        </a:lnTo>
                        <a:lnTo>
                          <a:pt x="1976" y="382"/>
                        </a:lnTo>
                        <a:lnTo>
                          <a:pt x="1952" y="355"/>
                        </a:lnTo>
                        <a:lnTo>
                          <a:pt x="1928" y="332"/>
                        </a:lnTo>
                        <a:lnTo>
                          <a:pt x="1904" y="308"/>
                        </a:lnTo>
                        <a:lnTo>
                          <a:pt x="1879" y="284"/>
                        </a:lnTo>
                        <a:lnTo>
                          <a:pt x="1853" y="263"/>
                        </a:lnTo>
                        <a:lnTo>
                          <a:pt x="1827" y="241"/>
                        </a:lnTo>
                        <a:lnTo>
                          <a:pt x="1800" y="220"/>
                        </a:lnTo>
                        <a:lnTo>
                          <a:pt x="1771" y="201"/>
                        </a:lnTo>
                        <a:lnTo>
                          <a:pt x="1743" y="182"/>
                        </a:lnTo>
                        <a:lnTo>
                          <a:pt x="1714" y="163"/>
                        </a:lnTo>
                        <a:lnTo>
                          <a:pt x="1684" y="146"/>
                        </a:lnTo>
                        <a:lnTo>
                          <a:pt x="1655" y="129"/>
                        </a:lnTo>
                        <a:lnTo>
                          <a:pt x="1625" y="114"/>
                        </a:lnTo>
                        <a:lnTo>
                          <a:pt x="1594" y="100"/>
                        </a:lnTo>
                        <a:lnTo>
                          <a:pt x="1562" y="87"/>
                        </a:lnTo>
                        <a:lnTo>
                          <a:pt x="1531" y="73"/>
                        </a:lnTo>
                        <a:lnTo>
                          <a:pt x="1499" y="62"/>
                        </a:lnTo>
                        <a:lnTo>
                          <a:pt x="1465" y="51"/>
                        </a:lnTo>
                        <a:lnTo>
                          <a:pt x="1433" y="41"/>
                        </a:lnTo>
                        <a:lnTo>
                          <a:pt x="1400" y="33"/>
                        </a:lnTo>
                        <a:lnTo>
                          <a:pt x="1367" y="25"/>
                        </a:lnTo>
                        <a:lnTo>
                          <a:pt x="1333" y="19"/>
                        </a:lnTo>
                        <a:lnTo>
                          <a:pt x="1300" y="13"/>
                        </a:lnTo>
                        <a:lnTo>
                          <a:pt x="1266" y="8"/>
                        </a:lnTo>
                        <a:lnTo>
                          <a:pt x="1232" y="4"/>
                        </a:lnTo>
                        <a:lnTo>
                          <a:pt x="1198" y="2"/>
                        </a:lnTo>
                        <a:lnTo>
                          <a:pt x="1163" y="1"/>
                        </a:lnTo>
                        <a:lnTo>
                          <a:pt x="1130" y="0"/>
                        </a:lnTo>
                        <a:lnTo>
                          <a:pt x="1095" y="1"/>
                        </a:lnTo>
                        <a:lnTo>
                          <a:pt x="1061" y="2"/>
                        </a:lnTo>
                        <a:lnTo>
                          <a:pt x="1028" y="4"/>
                        </a:lnTo>
                        <a:lnTo>
                          <a:pt x="993" y="8"/>
                        </a:lnTo>
                        <a:lnTo>
                          <a:pt x="960" y="13"/>
                        </a:lnTo>
                        <a:lnTo>
                          <a:pt x="925" y="19"/>
                        </a:lnTo>
                        <a:lnTo>
                          <a:pt x="892" y="25"/>
                        </a:lnTo>
                        <a:lnTo>
                          <a:pt x="859" y="33"/>
                        </a:lnTo>
                        <a:lnTo>
                          <a:pt x="827" y="41"/>
                        </a:lnTo>
                        <a:lnTo>
                          <a:pt x="793" y="51"/>
                        </a:lnTo>
                        <a:lnTo>
                          <a:pt x="761" y="62"/>
                        </a:lnTo>
                        <a:lnTo>
                          <a:pt x="729" y="73"/>
                        </a:lnTo>
                        <a:lnTo>
                          <a:pt x="697" y="87"/>
                        </a:lnTo>
                        <a:lnTo>
                          <a:pt x="666" y="100"/>
                        </a:lnTo>
                        <a:lnTo>
                          <a:pt x="635" y="114"/>
                        </a:lnTo>
                        <a:lnTo>
                          <a:pt x="604" y="129"/>
                        </a:lnTo>
                        <a:lnTo>
                          <a:pt x="574" y="146"/>
                        </a:lnTo>
                        <a:lnTo>
                          <a:pt x="545" y="163"/>
                        </a:lnTo>
                        <a:lnTo>
                          <a:pt x="516" y="182"/>
                        </a:lnTo>
                        <a:lnTo>
                          <a:pt x="488" y="201"/>
                        </a:lnTo>
                        <a:lnTo>
                          <a:pt x="460" y="220"/>
                        </a:lnTo>
                        <a:lnTo>
                          <a:pt x="433" y="241"/>
                        </a:lnTo>
                        <a:lnTo>
                          <a:pt x="406" y="263"/>
                        </a:lnTo>
                        <a:lnTo>
                          <a:pt x="381" y="284"/>
                        </a:lnTo>
                        <a:lnTo>
                          <a:pt x="356" y="308"/>
                        </a:lnTo>
                        <a:lnTo>
                          <a:pt x="331" y="332"/>
                        </a:lnTo>
                        <a:lnTo>
                          <a:pt x="307" y="355"/>
                        </a:lnTo>
                        <a:lnTo>
                          <a:pt x="284" y="382"/>
                        </a:lnTo>
                        <a:lnTo>
                          <a:pt x="262" y="407"/>
                        </a:lnTo>
                        <a:lnTo>
                          <a:pt x="240" y="434"/>
                        </a:lnTo>
                        <a:lnTo>
                          <a:pt x="219" y="461"/>
                        </a:lnTo>
                        <a:lnTo>
                          <a:pt x="200" y="489"/>
                        </a:lnTo>
                        <a:lnTo>
                          <a:pt x="181" y="517"/>
                        </a:lnTo>
                        <a:lnTo>
                          <a:pt x="163" y="546"/>
                        </a:lnTo>
                        <a:lnTo>
                          <a:pt x="145" y="576"/>
                        </a:lnTo>
                        <a:lnTo>
                          <a:pt x="128" y="605"/>
                        </a:lnTo>
                        <a:lnTo>
                          <a:pt x="114" y="636"/>
                        </a:lnTo>
                        <a:lnTo>
                          <a:pt x="99" y="667"/>
                        </a:lnTo>
                        <a:lnTo>
                          <a:pt x="86" y="698"/>
                        </a:lnTo>
                        <a:lnTo>
                          <a:pt x="72" y="730"/>
                        </a:lnTo>
                        <a:lnTo>
                          <a:pt x="62" y="762"/>
                        </a:lnTo>
                        <a:lnTo>
                          <a:pt x="51" y="794"/>
                        </a:lnTo>
                        <a:lnTo>
                          <a:pt x="42" y="828"/>
                        </a:lnTo>
                        <a:lnTo>
                          <a:pt x="32" y="861"/>
                        </a:lnTo>
                        <a:lnTo>
                          <a:pt x="25" y="894"/>
                        </a:lnTo>
                        <a:lnTo>
                          <a:pt x="18" y="928"/>
                        </a:lnTo>
                        <a:lnTo>
                          <a:pt x="12" y="961"/>
                        </a:lnTo>
                        <a:lnTo>
                          <a:pt x="8" y="994"/>
                        </a:lnTo>
                        <a:lnTo>
                          <a:pt x="5" y="1029"/>
                        </a:lnTo>
                        <a:lnTo>
                          <a:pt x="1" y="1063"/>
                        </a:lnTo>
                        <a:lnTo>
                          <a:pt x="0" y="1097"/>
                        </a:lnTo>
                        <a:lnTo>
                          <a:pt x="0" y="1131"/>
                        </a:lnTo>
                        <a:lnTo>
                          <a:pt x="0" y="1166"/>
                        </a:lnTo>
                        <a:lnTo>
                          <a:pt x="1" y="1199"/>
                        </a:lnTo>
                        <a:lnTo>
                          <a:pt x="5" y="1234"/>
                        </a:lnTo>
                        <a:lnTo>
                          <a:pt x="8" y="1268"/>
                        </a:lnTo>
                        <a:lnTo>
                          <a:pt x="12" y="1301"/>
                        </a:lnTo>
                        <a:lnTo>
                          <a:pt x="18" y="1335"/>
                        </a:lnTo>
                        <a:lnTo>
                          <a:pt x="25" y="1369"/>
                        </a:lnTo>
                        <a:lnTo>
                          <a:pt x="32" y="1402"/>
                        </a:lnTo>
                        <a:lnTo>
                          <a:pt x="42" y="1435"/>
                        </a:lnTo>
                        <a:lnTo>
                          <a:pt x="51" y="1468"/>
                        </a:lnTo>
                        <a:lnTo>
                          <a:pt x="62" y="1500"/>
                        </a:lnTo>
                        <a:lnTo>
                          <a:pt x="72" y="1532"/>
                        </a:lnTo>
                        <a:lnTo>
                          <a:pt x="86" y="1564"/>
                        </a:lnTo>
                        <a:lnTo>
                          <a:pt x="99" y="1595"/>
                        </a:lnTo>
                        <a:lnTo>
                          <a:pt x="114" y="1626"/>
                        </a:lnTo>
                        <a:lnTo>
                          <a:pt x="128" y="1657"/>
                        </a:lnTo>
                        <a:lnTo>
                          <a:pt x="145" y="1687"/>
                        </a:lnTo>
                        <a:lnTo>
                          <a:pt x="163" y="1717"/>
                        </a:lnTo>
                        <a:lnTo>
                          <a:pt x="181" y="1745"/>
                        </a:lnTo>
                        <a:lnTo>
                          <a:pt x="200" y="1774"/>
                        </a:lnTo>
                        <a:lnTo>
                          <a:pt x="219" y="1802"/>
                        </a:lnTo>
                        <a:lnTo>
                          <a:pt x="240" y="1828"/>
                        </a:lnTo>
                        <a:lnTo>
                          <a:pt x="262" y="1856"/>
                        </a:lnTo>
                        <a:lnTo>
                          <a:pt x="284" y="1882"/>
                        </a:lnTo>
                        <a:lnTo>
                          <a:pt x="307" y="1907"/>
                        </a:lnTo>
                        <a:lnTo>
                          <a:pt x="331" y="1931"/>
                        </a:lnTo>
                        <a:lnTo>
                          <a:pt x="356" y="1955"/>
                        </a:lnTo>
                        <a:lnTo>
                          <a:pt x="381" y="1978"/>
                        </a:lnTo>
                        <a:lnTo>
                          <a:pt x="406" y="2000"/>
                        </a:lnTo>
                        <a:lnTo>
                          <a:pt x="433" y="2022"/>
                        </a:lnTo>
                        <a:lnTo>
                          <a:pt x="460" y="2043"/>
                        </a:lnTo>
                        <a:lnTo>
                          <a:pt x="488" y="2063"/>
                        </a:lnTo>
                        <a:lnTo>
                          <a:pt x="516" y="2082"/>
                        </a:lnTo>
                        <a:lnTo>
                          <a:pt x="545" y="2100"/>
                        </a:lnTo>
                        <a:lnTo>
                          <a:pt x="574" y="2116"/>
                        </a:lnTo>
                        <a:lnTo>
                          <a:pt x="604" y="2133"/>
                        </a:lnTo>
                        <a:lnTo>
                          <a:pt x="635" y="2148"/>
                        </a:lnTo>
                        <a:lnTo>
                          <a:pt x="666" y="2163"/>
                        </a:lnTo>
                        <a:lnTo>
                          <a:pt x="697" y="2176"/>
                        </a:lnTo>
                        <a:lnTo>
                          <a:pt x="729" y="2189"/>
                        </a:lnTo>
                        <a:lnTo>
                          <a:pt x="761" y="2201"/>
                        </a:lnTo>
                        <a:lnTo>
                          <a:pt x="793" y="2212"/>
                        </a:lnTo>
                        <a:lnTo>
                          <a:pt x="827" y="2221"/>
                        </a:lnTo>
                        <a:lnTo>
                          <a:pt x="859" y="2229"/>
                        </a:lnTo>
                        <a:lnTo>
                          <a:pt x="892" y="2238"/>
                        </a:lnTo>
                        <a:lnTo>
                          <a:pt x="925" y="2244"/>
                        </a:lnTo>
                        <a:lnTo>
                          <a:pt x="960" y="2250"/>
                        </a:lnTo>
                        <a:lnTo>
                          <a:pt x="993" y="2254"/>
                        </a:lnTo>
                        <a:lnTo>
                          <a:pt x="1028" y="2258"/>
                        </a:lnTo>
                        <a:lnTo>
                          <a:pt x="1061" y="2260"/>
                        </a:lnTo>
                        <a:lnTo>
                          <a:pt x="1095" y="2262"/>
                        </a:lnTo>
                        <a:lnTo>
                          <a:pt x="1130" y="2263"/>
                        </a:lnTo>
                        <a:lnTo>
                          <a:pt x="1163" y="2262"/>
                        </a:lnTo>
                        <a:lnTo>
                          <a:pt x="1198" y="2260"/>
                        </a:lnTo>
                        <a:lnTo>
                          <a:pt x="1232" y="2258"/>
                        </a:lnTo>
                        <a:lnTo>
                          <a:pt x="1266" y="2254"/>
                        </a:lnTo>
                        <a:lnTo>
                          <a:pt x="1300" y="2250"/>
                        </a:lnTo>
                        <a:lnTo>
                          <a:pt x="1333" y="2244"/>
                        </a:lnTo>
                        <a:lnTo>
                          <a:pt x="1367" y="2238"/>
                        </a:lnTo>
                        <a:lnTo>
                          <a:pt x="1400" y="2229"/>
                        </a:lnTo>
                        <a:lnTo>
                          <a:pt x="1433" y="2221"/>
                        </a:lnTo>
                        <a:lnTo>
                          <a:pt x="1465" y="2212"/>
                        </a:lnTo>
                        <a:lnTo>
                          <a:pt x="1499" y="2201"/>
                        </a:lnTo>
                        <a:lnTo>
                          <a:pt x="1531" y="2189"/>
                        </a:lnTo>
                        <a:lnTo>
                          <a:pt x="1562" y="2176"/>
                        </a:lnTo>
                        <a:lnTo>
                          <a:pt x="1594" y="2163"/>
                        </a:lnTo>
                        <a:lnTo>
                          <a:pt x="1625" y="2148"/>
                        </a:lnTo>
                        <a:lnTo>
                          <a:pt x="1655" y="2133"/>
                        </a:lnTo>
                        <a:lnTo>
                          <a:pt x="1684" y="2116"/>
                        </a:lnTo>
                        <a:lnTo>
                          <a:pt x="1714" y="2100"/>
                        </a:lnTo>
                        <a:lnTo>
                          <a:pt x="1743" y="2082"/>
                        </a:lnTo>
                        <a:lnTo>
                          <a:pt x="1771" y="2063"/>
                        </a:lnTo>
                        <a:lnTo>
                          <a:pt x="1800" y="2043"/>
                        </a:lnTo>
                        <a:lnTo>
                          <a:pt x="1827" y="2022"/>
                        </a:lnTo>
                        <a:lnTo>
                          <a:pt x="1853" y="2000"/>
                        </a:lnTo>
                        <a:lnTo>
                          <a:pt x="1879" y="1978"/>
                        </a:lnTo>
                        <a:lnTo>
                          <a:pt x="1904" y="1955"/>
                        </a:lnTo>
                        <a:lnTo>
                          <a:pt x="1928" y="1931"/>
                        </a:lnTo>
                        <a:lnTo>
                          <a:pt x="1952" y="1907"/>
                        </a:lnTo>
                        <a:lnTo>
                          <a:pt x="1976" y="1882"/>
                        </a:lnTo>
                        <a:lnTo>
                          <a:pt x="1997" y="1856"/>
                        </a:lnTo>
                        <a:lnTo>
                          <a:pt x="2019" y="1828"/>
                        </a:lnTo>
                        <a:lnTo>
                          <a:pt x="2040" y="1802"/>
                        </a:lnTo>
                        <a:lnTo>
                          <a:pt x="2059" y="1774"/>
                        </a:lnTo>
                        <a:lnTo>
                          <a:pt x="2078" y="1745"/>
                        </a:lnTo>
                        <a:lnTo>
                          <a:pt x="2097" y="1717"/>
                        </a:lnTo>
                        <a:lnTo>
                          <a:pt x="2114" y="1687"/>
                        </a:lnTo>
                        <a:lnTo>
                          <a:pt x="2130" y="1657"/>
                        </a:lnTo>
                        <a:lnTo>
                          <a:pt x="2146" y="1626"/>
                        </a:lnTo>
                        <a:lnTo>
                          <a:pt x="2160" y="1595"/>
                        </a:lnTo>
                        <a:lnTo>
                          <a:pt x="2173" y="1564"/>
                        </a:lnTo>
                        <a:lnTo>
                          <a:pt x="2186" y="1532"/>
                        </a:lnTo>
                        <a:lnTo>
                          <a:pt x="2198" y="1500"/>
                        </a:lnTo>
                        <a:lnTo>
                          <a:pt x="2209" y="1468"/>
                        </a:lnTo>
                        <a:lnTo>
                          <a:pt x="2218" y="1435"/>
                        </a:lnTo>
                        <a:lnTo>
                          <a:pt x="2227" y="1402"/>
                        </a:lnTo>
                        <a:lnTo>
                          <a:pt x="2234" y="1369"/>
                        </a:lnTo>
                        <a:lnTo>
                          <a:pt x="2241" y="1335"/>
                        </a:lnTo>
                        <a:lnTo>
                          <a:pt x="2247" y="1301"/>
                        </a:lnTo>
                        <a:lnTo>
                          <a:pt x="2252" y="1268"/>
                        </a:lnTo>
                        <a:lnTo>
                          <a:pt x="2255" y="1234"/>
                        </a:lnTo>
                        <a:lnTo>
                          <a:pt x="2258" y="1199"/>
                        </a:lnTo>
                        <a:lnTo>
                          <a:pt x="2259" y="1166"/>
                        </a:lnTo>
                        <a:lnTo>
                          <a:pt x="2260" y="113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 name="直接连接符 337576">
                    <a:extLst>
                      <a:ext uri="{FF2B5EF4-FFF2-40B4-BE49-F238E27FC236}">
                        <a16:creationId xmlns:a16="http://schemas.microsoft.com/office/drawing/2014/main" id="{A0DD9769-5AE6-0402-32F8-BDB7EC2A06FB}"/>
                      </a:ext>
                    </a:extLst>
                  </p:cNvPr>
                  <p:cNvSpPr>
                    <a:spLocks noChangeAspect="1"/>
                  </p:cNvSpPr>
                  <p:nvPr/>
                </p:nvSpPr>
                <p:spPr>
                  <a:xfrm>
                    <a:off x="4132" y="2785"/>
                    <a:ext cx="1" cy="515"/>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 name="直接连接符 337577">
                    <a:extLst>
                      <a:ext uri="{FF2B5EF4-FFF2-40B4-BE49-F238E27FC236}">
                        <a16:creationId xmlns:a16="http://schemas.microsoft.com/office/drawing/2014/main" id="{817EB4E4-22FE-8D19-803B-90D07214DD3F}"/>
                      </a:ext>
                    </a:extLst>
                  </p:cNvPr>
                  <p:cNvSpPr>
                    <a:spLocks noChangeAspect="1"/>
                  </p:cNvSpPr>
                  <p:nvPr/>
                </p:nvSpPr>
                <p:spPr>
                  <a:xfrm flipH="1">
                    <a:off x="4041" y="3300"/>
                    <a:ext cx="91"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 name="直接连接符 337578">
                    <a:extLst>
                      <a:ext uri="{FF2B5EF4-FFF2-40B4-BE49-F238E27FC236}">
                        <a16:creationId xmlns:a16="http://schemas.microsoft.com/office/drawing/2014/main" id="{62F39D0E-F81F-C60D-0946-59E8FEDABE4D}"/>
                      </a:ext>
                    </a:extLst>
                  </p:cNvPr>
                  <p:cNvSpPr>
                    <a:spLocks noChangeAspect="1"/>
                  </p:cNvSpPr>
                  <p:nvPr/>
                </p:nvSpPr>
                <p:spPr>
                  <a:xfrm>
                    <a:off x="4041" y="3300"/>
                    <a:ext cx="1" cy="149"/>
                  </a:xfrm>
                  <a:prstGeom prst="line">
                    <a:avLst/>
                  </a:prstGeom>
                  <a:ln w="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 name="直接连接符 337579">
                    <a:extLst>
                      <a:ext uri="{FF2B5EF4-FFF2-40B4-BE49-F238E27FC236}">
                        <a16:creationId xmlns:a16="http://schemas.microsoft.com/office/drawing/2014/main" id="{9FDBB36D-002C-4471-C465-A71FEE83C5D9}"/>
                      </a:ext>
                    </a:extLst>
                  </p:cNvPr>
                  <p:cNvSpPr>
                    <a:spLocks noChangeAspect="1"/>
                  </p:cNvSpPr>
                  <p:nvPr/>
                </p:nvSpPr>
                <p:spPr>
                  <a:xfrm>
                    <a:off x="4041" y="2637"/>
                    <a:ext cx="1" cy="148"/>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 name="直接连接符 337580">
                    <a:extLst>
                      <a:ext uri="{FF2B5EF4-FFF2-40B4-BE49-F238E27FC236}">
                        <a16:creationId xmlns:a16="http://schemas.microsoft.com/office/drawing/2014/main" id="{EFEB2ACD-59FD-2B67-C66C-1B2A8179D65F}"/>
                      </a:ext>
                    </a:extLst>
                  </p:cNvPr>
                  <p:cNvSpPr>
                    <a:spLocks noChangeAspect="1"/>
                  </p:cNvSpPr>
                  <p:nvPr/>
                </p:nvSpPr>
                <p:spPr>
                  <a:xfrm>
                    <a:off x="4041" y="2785"/>
                    <a:ext cx="91"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 name="直接连接符 337581">
                    <a:extLst>
                      <a:ext uri="{FF2B5EF4-FFF2-40B4-BE49-F238E27FC236}">
                        <a16:creationId xmlns:a16="http://schemas.microsoft.com/office/drawing/2014/main" id="{B6BD23E1-C5D5-6396-D9D0-3D187D6BC117}"/>
                      </a:ext>
                    </a:extLst>
                  </p:cNvPr>
                  <p:cNvSpPr>
                    <a:spLocks noChangeAspect="1"/>
                  </p:cNvSpPr>
                  <p:nvPr/>
                </p:nvSpPr>
                <p:spPr>
                  <a:xfrm>
                    <a:off x="4593" y="2895"/>
                    <a:ext cx="1" cy="33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 name="任意多边形 337582">
                    <a:extLst>
                      <a:ext uri="{FF2B5EF4-FFF2-40B4-BE49-F238E27FC236}">
                        <a16:creationId xmlns:a16="http://schemas.microsoft.com/office/drawing/2014/main" id="{5E369F97-15C5-912A-ED33-37AA4E227407}"/>
                      </a:ext>
                    </a:extLst>
                  </p:cNvPr>
                  <p:cNvSpPr>
                    <a:spLocks noChangeAspect="1"/>
                  </p:cNvSpPr>
                  <p:nvPr/>
                </p:nvSpPr>
                <p:spPr>
                  <a:xfrm>
                    <a:off x="4481" y="2931"/>
                    <a:ext cx="222" cy="222"/>
                  </a:xfrm>
                  <a:custGeom>
                    <a:avLst/>
                    <a:gdLst/>
                    <a:ahLst/>
                    <a:cxnLst/>
                    <a:rect l="0" t="0" r="0" b="0"/>
                    <a:pathLst>
                      <a:path w="904" h="904">
                        <a:moveTo>
                          <a:pt x="904" y="452"/>
                        </a:moveTo>
                        <a:lnTo>
                          <a:pt x="904" y="431"/>
                        </a:lnTo>
                        <a:lnTo>
                          <a:pt x="903" y="409"/>
                        </a:lnTo>
                        <a:lnTo>
                          <a:pt x="899" y="388"/>
                        </a:lnTo>
                        <a:lnTo>
                          <a:pt x="895" y="367"/>
                        </a:lnTo>
                        <a:lnTo>
                          <a:pt x="892" y="345"/>
                        </a:lnTo>
                        <a:lnTo>
                          <a:pt x="886" y="325"/>
                        </a:lnTo>
                        <a:lnTo>
                          <a:pt x="879" y="305"/>
                        </a:lnTo>
                        <a:lnTo>
                          <a:pt x="872" y="284"/>
                        </a:lnTo>
                        <a:lnTo>
                          <a:pt x="863" y="264"/>
                        </a:lnTo>
                        <a:lnTo>
                          <a:pt x="854" y="245"/>
                        </a:lnTo>
                        <a:lnTo>
                          <a:pt x="843" y="226"/>
                        </a:lnTo>
                        <a:lnTo>
                          <a:pt x="832" y="207"/>
                        </a:lnTo>
                        <a:lnTo>
                          <a:pt x="821" y="189"/>
                        </a:lnTo>
                        <a:lnTo>
                          <a:pt x="807" y="173"/>
                        </a:lnTo>
                        <a:lnTo>
                          <a:pt x="794" y="156"/>
                        </a:lnTo>
                        <a:lnTo>
                          <a:pt x="779" y="140"/>
                        </a:lnTo>
                        <a:lnTo>
                          <a:pt x="765" y="125"/>
                        </a:lnTo>
                        <a:lnTo>
                          <a:pt x="748" y="111"/>
                        </a:lnTo>
                        <a:lnTo>
                          <a:pt x="731" y="96"/>
                        </a:lnTo>
                        <a:lnTo>
                          <a:pt x="715" y="83"/>
                        </a:lnTo>
                        <a:lnTo>
                          <a:pt x="697" y="71"/>
                        </a:lnTo>
                        <a:lnTo>
                          <a:pt x="678" y="61"/>
                        </a:lnTo>
                        <a:lnTo>
                          <a:pt x="659" y="50"/>
                        </a:lnTo>
                        <a:lnTo>
                          <a:pt x="640" y="41"/>
                        </a:lnTo>
                        <a:lnTo>
                          <a:pt x="621" y="32"/>
                        </a:lnTo>
                        <a:lnTo>
                          <a:pt x="600" y="25"/>
                        </a:lnTo>
                        <a:lnTo>
                          <a:pt x="579" y="18"/>
                        </a:lnTo>
                        <a:lnTo>
                          <a:pt x="559" y="12"/>
                        </a:lnTo>
                        <a:lnTo>
                          <a:pt x="537" y="8"/>
                        </a:lnTo>
                        <a:lnTo>
                          <a:pt x="516" y="5"/>
                        </a:lnTo>
                        <a:lnTo>
                          <a:pt x="495" y="1"/>
                        </a:lnTo>
                        <a:lnTo>
                          <a:pt x="473" y="0"/>
                        </a:lnTo>
                        <a:lnTo>
                          <a:pt x="452" y="0"/>
                        </a:lnTo>
                        <a:lnTo>
                          <a:pt x="430" y="0"/>
                        </a:lnTo>
                        <a:lnTo>
                          <a:pt x="409" y="1"/>
                        </a:lnTo>
                        <a:lnTo>
                          <a:pt x="388" y="5"/>
                        </a:lnTo>
                        <a:lnTo>
                          <a:pt x="366" y="8"/>
                        </a:lnTo>
                        <a:lnTo>
                          <a:pt x="346" y="12"/>
                        </a:lnTo>
                        <a:lnTo>
                          <a:pt x="324" y="18"/>
                        </a:lnTo>
                        <a:lnTo>
                          <a:pt x="304" y="25"/>
                        </a:lnTo>
                        <a:lnTo>
                          <a:pt x="284" y="32"/>
                        </a:lnTo>
                        <a:lnTo>
                          <a:pt x="265" y="41"/>
                        </a:lnTo>
                        <a:lnTo>
                          <a:pt x="245" y="50"/>
                        </a:lnTo>
                        <a:lnTo>
                          <a:pt x="226" y="61"/>
                        </a:lnTo>
                        <a:lnTo>
                          <a:pt x="208" y="71"/>
                        </a:lnTo>
                        <a:lnTo>
                          <a:pt x="190" y="83"/>
                        </a:lnTo>
                        <a:lnTo>
                          <a:pt x="172" y="96"/>
                        </a:lnTo>
                        <a:lnTo>
                          <a:pt x="157" y="111"/>
                        </a:lnTo>
                        <a:lnTo>
                          <a:pt x="140" y="125"/>
                        </a:lnTo>
                        <a:lnTo>
                          <a:pt x="125" y="140"/>
                        </a:lnTo>
                        <a:lnTo>
                          <a:pt x="110" y="156"/>
                        </a:lnTo>
                        <a:lnTo>
                          <a:pt x="97" y="173"/>
                        </a:lnTo>
                        <a:lnTo>
                          <a:pt x="84" y="189"/>
                        </a:lnTo>
                        <a:lnTo>
                          <a:pt x="72" y="207"/>
                        </a:lnTo>
                        <a:lnTo>
                          <a:pt x="60" y="226"/>
                        </a:lnTo>
                        <a:lnTo>
                          <a:pt x="51" y="245"/>
                        </a:lnTo>
                        <a:lnTo>
                          <a:pt x="41" y="264"/>
                        </a:lnTo>
                        <a:lnTo>
                          <a:pt x="33" y="284"/>
                        </a:lnTo>
                        <a:lnTo>
                          <a:pt x="25" y="305"/>
                        </a:lnTo>
                        <a:lnTo>
                          <a:pt x="19" y="325"/>
                        </a:lnTo>
                        <a:lnTo>
                          <a:pt x="13" y="345"/>
                        </a:lnTo>
                        <a:lnTo>
                          <a:pt x="8" y="367"/>
                        </a:lnTo>
                        <a:lnTo>
                          <a:pt x="4" y="388"/>
                        </a:lnTo>
                        <a:lnTo>
                          <a:pt x="2" y="409"/>
                        </a:lnTo>
                        <a:lnTo>
                          <a:pt x="1" y="431"/>
                        </a:lnTo>
                        <a:lnTo>
                          <a:pt x="0" y="452"/>
                        </a:lnTo>
                        <a:lnTo>
                          <a:pt x="1" y="474"/>
                        </a:lnTo>
                        <a:lnTo>
                          <a:pt x="2" y="495"/>
                        </a:lnTo>
                        <a:lnTo>
                          <a:pt x="4" y="516"/>
                        </a:lnTo>
                        <a:lnTo>
                          <a:pt x="8" y="538"/>
                        </a:lnTo>
                        <a:lnTo>
                          <a:pt x="13" y="559"/>
                        </a:lnTo>
                        <a:lnTo>
                          <a:pt x="19" y="580"/>
                        </a:lnTo>
                        <a:lnTo>
                          <a:pt x="25" y="600"/>
                        </a:lnTo>
                        <a:lnTo>
                          <a:pt x="33" y="620"/>
                        </a:lnTo>
                        <a:lnTo>
                          <a:pt x="41" y="640"/>
                        </a:lnTo>
                        <a:lnTo>
                          <a:pt x="51" y="659"/>
                        </a:lnTo>
                        <a:lnTo>
                          <a:pt x="60" y="678"/>
                        </a:lnTo>
                        <a:lnTo>
                          <a:pt x="72" y="697"/>
                        </a:lnTo>
                        <a:lnTo>
                          <a:pt x="84" y="715"/>
                        </a:lnTo>
                        <a:lnTo>
                          <a:pt x="97" y="732"/>
                        </a:lnTo>
                        <a:lnTo>
                          <a:pt x="110" y="748"/>
                        </a:lnTo>
                        <a:lnTo>
                          <a:pt x="125" y="765"/>
                        </a:lnTo>
                        <a:lnTo>
                          <a:pt x="140" y="779"/>
                        </a:lnTo>
                        <a:lnTo>
                          <a:pt x="157" y="794"/>
                        </a:lnTo>
                        <a:lnTo>
                          <a:pt x="172" y="808"/>
                        </a:lnTo>
                        <a:lnTo>
                          <a:pt x="190" y="821"/>
                        </a:lnTo>
                        <a:lnTo>
                          <a:pt x="208" y="833"/>
                        </a:lnTo>
                        <a:lnTo>
                          <a:pt x="226" y="844"/>
                        </a:lnTo>
                        <a:lnTo>
                          <a:pt x="245" y="854"/>
                        </a:lnTo>
                        <a:lnTo>
                          <a:pt x="265" y="864"/>
                        </a:lnTo>
                        <a:lnTo>
                          <a:pt x="284" y="872"/>
                        </a:lnTo>
                        <a:lnTo>
                          <a:pt x="304" y="879"/>
                        </a:lnTo>
                        <a:lnTo>
                          <a:pt x="324" y="886"/>
                        </a:lnTo>
                        <a:lnTo>
                          <a:pt x="346" y="892"/>
                        </a:lnTo>
                        <a:lnTo>
                          <a:pt x="366" y="897"/>
                        </a:lnTo>
                        <a:lnTo>
                          <a:pt x="388" y="901"/>
                        </a:lnTo>
                        <a:lnTo>
                          <a:pt x="409" y="903"/>
                        </a:lnTo>
                        <a:lnTo>
                          <a:pt x="430" y="904"/>
                        </a:lnTo>
                        <a:lnTo>
                          <a:pt x="452" y="904"/>
                        </a:lnTo>
                        <a:lnTo>
                          <a:pt x="473" y="904"/>
                        </a:lnTo>
                        <a:lnTo>
                          <a:pt x="495" y="903"/>
                        </a:lnTo>
                        <a:lnTo>
                          <a:pt x="516" y="901"/>
                        </a:lnTo>
                        <a:lnTo>
                          <a:pt x="537" y="897"/>
                        </a:lnTo>
                        <a:lnTo>
                          <a:pt x="559" y="892"/>
                        </a:lnTo>
                        <a:lnTo>
                          <a:pt x="579" y="886"/>
                        </a:lnTo>
                        <a:lnTo>
                          <a:pt x="600" y="879"/>
                        </a:lnTo>
                        <a:lnTo>
                          <a:pt x="621" y="872"/>
                        </a:lnTo>
                        <a:lnTo>
                          <a:pt x="640" y="864"/>
                        </a:lnTo>
                        <a:lnTo>
                          <a:pt x="659" y="854"/>
                        </a:lnTo>
                        <a:lnTo>
                          <a:pt x="678" y="844"/>
                        </a:lnTo>
                        <a:lnTo>
                          <a:pt x="697" y="833"/>
                        </a:lnTo>
                        <a:lnTo>
                          <a:pt x="715" y="821"/>
                        </a:lnTo>
                        <a:lnTo>
                          <a:pt x="731" y="808"/>
                        </a:lnTo>
                        <a:lnTo>
                          <a:pt x="748" y="794"/>
                        </a:lnTo>
                        <a:lnTo>
                          <a:pt x="765" y="779"/>
                        </a:lnTo>
                        <a:lnTo>
                          <a:pt x="779" y="765"/>
                        </a:lnTo>
                        <a:lnTo>
                          <a:pt x="794" y="748"/>
                        </a:lnTo>
                        <a:lnTo>
                          <a:pt x="807" y="732"/>
                        </a:lnTo>
                        <a:lnTo>
                          <a:pt x="821" y="715"/>
                        </a:lnTo>
                        <a:lnTo>
                          <a:pt x="832" y="697"/>
                        </a:lnTo>
                        <a:lnTo>
                          <a:pt x="843" y="678"/>
                        </a:lnTo>
                        <a:lnTo>
                          <a:pt x="854" y="659"/>
                        </a:lnTo>
                        <a:lnTo>
                          <a:pt x="863" y="640"/>
                        </a:lnTo>
                        <a:lnTo>
                          <a:pt x="872" y="620"/>
                        </a:lnTo>
                        <a:lnTo>
                          <a:pt x="879" y="600"/>
                        </a:lnTo>
                        <a:lnTo>
                          <a:pt x="886" y="580"/>
                        </a:lnTo>
                        <a:lnTo>
                          <a:pt x="892" y="559"/>
                        </a:lnTo>
                        <a:lnTo>
                          <a:pt x="895" y="538"/>
                        </a:lnTo>
                        <a:lnTo>
                          <a:pt x="899" y="516"/>
                        </a:lnTo>
                        <a:lnTo>
                          <a:pt x="903" y="495"/>
                        </a:lnTo>
                        <a:lnTo>
                          <a:pt x="904" y="474"/>
                        </a:lnTo>
                        <a:lnTo>
                          <a:pt x="904" y="452"/>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直接连接符 337583">
                    <a:extLst>
                      <a:ext uri="{FF2B5EF4-FFF2-40B4-BE49-F238E27FC236}">
                        <a16:creationId xmlns:a16="http://schemas.microsoft.com/office/drawing/2014/main" id="{AFBA693E-45E3-F2E4-19C6-D3808EF6A580}"/>
                      </a:ext>
                    </a:extLst>
                  </p:cNvPr>
                  <p:cNvSpPr>
                    <a:spLocks noChangeAspect="1"/>
                  </p:cNvSpPr>
                  <p:nvPr/>
                </p:nvSpPr>
                <p:spPr>
                  <a:xfrm flipV="1">
                    <a:off x="5458" y="2861"/>
                    <a:ext cx="1" cy="35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 name="任意多边形 337584">
                    <a:extLst>
                      <a:ext uri="{FF2B5EF4-FFF2-40B4-BE49-F238E27FC236}">
                        <a16:creationId xmlns:a16="http://schemas.microsoft.com/office/drawing/2014/main" id="{27F347D9-CC43-77B8-3C1E-D8F81E7514A5}"/>
                      </a:ext>
                    </a:extLst>
                  </p:cNvPr>
                  <p:cNvSpPr>
                    <a:spLocks noChangeAspect="1"/>
                  </p:cNvSpPr>
                  <p:nvPr/>
                </p:nvSpPr>
                <p:spPr>
                  <a:xfrm>
                    <a:off x="5417" y="3003"/>
                    <a:ext cx="81" cy="80"/>
                  </a:xfrm>
                  <a:custGeom>
                    <a:avLst/>
                    <a:gdLst/>
                    <a:ahLst/>
                    <a:cxnLst/>
                    <a:rect l="0" t="0" r="0" b="0"/>
                    <a:pathLst>
                      <a:path w="330" h="332">
                        <a:moveTo>
                          <a:pt x="330" y="165"/>
                        </a:moveTo>
                        <a:lnTo>
                          <a:pt x="330" y="152"/>
                        </a:lnTo>
                        <a:lnTo>
                          <a:pt x="329" y="139"/>
                        </a:lnTo>
                        <a:lnTo>
                          <a:pt x="326" y="127"/>
                        </a:lnTo>
                        <a:lnTo>
                          <a:pt x="322" y="114"/>
                        </a:lnTo>
                        <a:lnTo>
                          <a:pt x="318" y="102"/>
                        </a:lnTo>
                        <a:lnTo>
                          <a:pt x="313" y="90"/>
                        </a:lnTo>
                        <a:lnTo>
                          <a:pt x="307" y="78"/>
                        </a:lnTo>
                        <a:lnTo>
                          <a:pt x="299" y="68"/>
                        </a:lnTo>
                        <a:lnTo>
                          <a:pt x="291" y="58"/>
                        </a:lnTo>
                        <a:lnTo>
                          <a:pt x="282" y="47"/>
                        </a:lnTo>
                        <a:lnTo>
                          <a:pt x="272" y="39"/>
                        </a:lnTo>
                        <a:lnTo>
                          <a:pt x="263" y="31"/>
                        </a:lnTo>
                        <a:lnTo>
                          <a:pt x="252" y="24"/>
                        </a:lnTo>
                        <a:lnTo>
                          <a:pt x="240" y="18"/>
                        </a:lnTo>
                        <a:lnTo>
                          <a:pt x="228" y="12"/>
                        </a:lnTo>
                        <a:lnTo>
                          <a:pt x="216" y="7"/>
                        </a:lnTo>
                        <a:lnTo>
                          <a:pt x="203" y="3"/>
                        </a:lnTo>
                        <a:lnTo>
                          <a:pt x="191" y="1"/>
                        </a:lnTo>
                        <a:lnTo>
                          <a:pt x="178" y="0"/>
                        </a:lnTo>
                        <a:lnTo>
                          <a:pt x="165" y="0"/>
                        </a:lnTo>
                        <a:lnTo>
                          <a:pt x="152" y="0"/>
                        </a:lnTo>
                        <a:lnTo>
                          <a:pt x="139" y="1"/>
                        </a:lnTo>
                        <a:lnTo>
                          <a:pt x="126" y="3"/>
                        </a:lnTo>
                        <a:lnTo>
                          <a:pt x="114" y="7"/>
                        </a:lnTo>
                        <a:lnTo>
                          <a:pt x="102" y="12"/>
                        </a:lnTo>
                        <a:lnTo>
                          <a:pt x="90" y="18"/>
                        </a:lnTo>
                        <a:lnTo>
                          <a:pt x="78" y="24"/>
                        </a:lnTo>
                        <a:lnTo>
                          <a:pt x="67" y="31"/>
                        </a:lnTo>
                        <a:lnTo>
                          <a:pt x="57" y="39"/>
                        </a:lnTo>
                        <a:lnTo>
                          <a:pt x="47" y="47"/>
                        </a:lnTo>
                        <a:lnTo>
                          <a:pt x="39" y="58"/>
                        </a:lnTo>
                        <a:lnTo>
                          <a:pt x="31" y="68"/>
                        </a:lnTo>
                        <a:lnTo>
                          <a:pt x="23" y="78"/>
                        </a:lnTo>
                        <a:lnTo>
                          <a:pt x="18" y="90"/>
                        </a:lnTo>
                        <a:lnTo>
                          <a:pt x="12" y="102"/>
                        </a:lnTo>
                        <a:lnTo>
                          <a:pt x="7" y="114"/>
                        </a:lnTo>
                        <a:lnTo>
                          <a:pt x="3" y="127"/>
                        </a:lnTo>
                        <a:lnTo>
                          <a:pt x="1" y="139"/>
                        </a:lnTo>
                        <a:lnTo>
                          <a:pt x="0" y="152"/>
                        </a:lnTo>
                        <a:lnTo>
                          <a:pt x="0" y="165"/>
                        </a:lnTo>
                        <a:lnTo>
                          <a:pt x="0" y="178"/>
                        </a:lnTo>
                        <a:lnTo>
                          <a:pt x="1" y="191"/>
                        </a:lnTo>
                        <a:lnTo>
                          <a:pt x="3" y="204"/>
                        </a:lnTo>
                        <a:lnTo>
                          <a:pt x="7" y="216"/>
                        </a:lnTo>
                        <a:lnTo>
                          <a:pt x="12" y="228"/>
                        </a:lnTo>
                        <a:lnTo>
                          <a:pt x="18" y="240"/>
                        </a:lnTo>
                        <a:lnTo>
                          <a:pt x="23" y="252"/>
                        </a:lnTo>
                        <a:lnTo>
                          <a:pt x="31" y="263"/>
                        </a:lnTo>
                        <a:lnTo>
                          <a:pt x="39" y="273"/>
                        </a:lnTo>
                        <a:lnTo>
                          <a:pt x="47" y="283"/>
                        </a:lnTo>
                        <a:lnTo>
                          <a:pt x="57" y="291"/>
                        </a:lnTo>
                        <a:lnTo>
                          <a:pt x="67" y="300"/>
                        </a:lnTo>
                        <a:lnTo>
                          <a:pt x="78" y="307"/>
                        </a:lnTo>
                        <a:lnTo>
                          <a:pt x="90" y="313"/>
                        </a:lnTo>
                        <a:lnTo>
                          <a:pt x="102" y="319"/>
                        </a:lnTo>
                        <a:lnTo>
                          <a:pt x="114" y="323"/>
                        </a:lnTo>
                        <a:lnTo>
                          <a:pt x="126" y="327"/>
                        </a:lnTo>
                        <a:lnTo>
                          <a:pt x="139" y="329"/>
                        </a:lnTo>
                        <a:lnTo>
                          <a:pt x="152" y="331"/>
                        </a:lnTo>
                        <a:lnTo>
                          <a:pt x="165" y="332"/>
                        </a:lnTo>
                        <a:lnTo>
                          <a:pt x="178" y="331"/>
                        </a:lnTo>
                        <a:lnTo>
                          <a:pt x="191" y="329"/>
                        </a:lnTo>
                        <a:lnTo>
                          <a:pt x="203" y="327"/>
                        </a:lnTo>
                        <a:lnTo>
                          <a:pt x="216" y="323"/>
                        </a:lnTo>
                        <a:lnTo>
                          <a:pt x="228" y="319"/>
                        </a:lnTo>
                        <a:lnTo>
                          <a:pt x="240" y="313"/>
                        </a:lnTo>
                        <a:lnTo>
                          <a:pt x="252" y="307"/>
                        </a:lnTo>
                        <a:lnTo>
                          <a:pt x="263" y="300"/>
                        </a:lnTo>
                        <a:lnTo>
                          <a:pt x="272" y="291"/>
                        </a:lnTo>
                        <a:lnTo>
                          <a:pt x="282" y="283"/>
                        </a:lnTo>
                        <a:lnTo>
                          <a:pt x="291" y="273"/>
                        </a:lnTo>
                        <a:lnTo>
                          <a:pt x="299" y="263"/>
                        </a:lnTo>
                        <a:lnTo>
                          <a:pt x="307" y="252"/>
                        </a:lnTo>
                        <a:lnTo>
                          <a:pt x="313" y="240"/>
                        </a:lnTo>
                        <a:lnTo>
                          <a:pt x="318" y="228"/>
                        </a:lnTo>
                        <a:lnTo>
                          <a:pt x="322" y="216"/>
                        </a:lnTo>
                        <a:lnTo>
                          <a:pt x="326" y="204"/>
                        </a:lnTo>
                        <a:lnTo>
                          <a:pt x="329" y="191"/>
                        </a:lnTo>
                        <a:lnTo>
                          <a:pt x="330" y="178"/>
                        </a:lnTo>
                        <a:lnTo>
                          <a:pt x="330" y="165"/>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 name="任意多边形 337585">
                    <a:extLst>
                      <a:ext uri="{FF2B5EF4-FFF2-40B4-BE49-F238E27FC236}">
                        <a16:creationId xmlns:a16="http://schemas.microsoft.com/office/drawing/2014/main" id="{EFCF3334-AEF5-5BC2-A746-72546789324C}"/>
                      </a:ext>
                    </a:extLst>
                  </p:cNvPr>
                  <p:cNvSpPr>
                    <a:spLocks noChangeAspect="1"/>
                  </p:cNvSpPr>
                  <p:nvPr/>
                </p:nvSpPr>
                <p:spPr>
                  <a:xfrm>
                    <a:off x="5393" y="2978"/>
                    <a:ext cx="130" cy="130"/>
                  </a:xfrm>
                  <a:custGeom>
                    <a:avLst/>
                    <a:gdLst/>
                    <a:ahLst/>
                    <a:cxnLst/>
                    <a:rect l="0" t="0" r="0" b="0"/>
                    <a:pathLst>
                      <a:path w="528" h="528">
                        <a:moveTo>
                          <a:pt x="264" y="528"/>
                        </a:moveTo>
                        <a:lnTo>
                          <a:pt x="281" y="527"/>
                        </a:lnTo>
                        <a:lnTo>
                          <a:pt x="297" y="526"/>
                        </a:lnTo>
                        <a:lnTo>
                          <a:pt x="313" y="524"/>
                        </a:lnTo>
                        <a:lnTo>
                          <a:pt x="329" y="520"/>
                        </a:lnTo>
                        <a:lnTo>
                          <a:pt x="345" y="515"/>
                        </a:lnTo>
                        <a:lnTo>
                          <a:pt x="362" y="509"/>
                        </a:lnTo>
                        <a:lnTo>
                          <a:pt x="376" y="503"/>
                        </a:lnTo>
                        <a:lnTo>
                          <a:pt x="391" y="495"/>
                        </a:lnTo>
                        <a:lnTo>
                          <a:pt x="406" y="487"/>
                        </a:lnTo>
                        <a:lnTo>
                          <a:pt x="419" y="478"/>
                        </a:lnTo>
                        <a:lnTo>
                          <a:pt x="432" y="468"/>
                        </a:lnTo>
                        <a:lnTo>
                          <a:pt x="445" y="457"/>
                        </a:lnTo>
                        <a:lnTo>
                          <a:pt x="457" y="445"/>
                        </a:lnTo>
                        <a:lnTo>
                          <a:pt x="467" y="432"/>
                        </a:lnTo>
                        <a:lnTo>
                          <a:pt x="477" y="419"/>
                        </a:lnTo>
                        <a:lnTo>
                          <a:pt x="486" y="406"/>
                        </a:lnTo>
                        <a:lnTo>
                          <a:pt x="495" y="392"/>
                        </a:lnTo>
                        <a:lnTo>
                          <a:pt x="502" y="377"/>
                        </a:lnTo>
                        <a:lnTo>
                          <a:pt x="509" y="362"/>
                        </a:lnTo>
                        <a:lnTo>
                          <a:pt x="515" y="346"/>
                        </a:lnTo>
                        <a:lnTo>
                          <a:pt x="520" y="330"/>
                        </a:lnTo>
                        <a:lnTo>
                          <a:pt x="523" y="314"/>
                        </a:lnTo>
                        <a:lnTo>
                          <a:pt x="526" y="298"/>
                        </a:lnTo>
                        <a:lnTo>
                          <a:pt x="527" y="281"/>
                        </a:lnTo>
                        <a:lnTo>
                          <a:pt x="528" y="264"/>
                        </a:lnTo>
                        <a:lnTo>
                          <a:pt x="527" y="248"/>
                        </a:lnTo>
                        <a:lnTo>
                          <a:pt x="526" y="231"/>
                        </a:lnTo>
                        <a:lnTo>
                          <a:pt x="523" y="215"/>
                        </a:lnTo>
                        <a:lnTo>
                          <a:pt x="520" y="199"/>
                        </a:lnTo>
                        <a:lnTo>
                          <a:pt x="515" y="183"/>
                        </a:lnTo>
                        <a:lnTo>
                          <a:pt x="509" y="167"/>
                        </a:lnTo>
                        <a:lnTo>
                          <a:pt x="502" y="152"/>
                        </a:lnTo>
                        <a:lnTo>
                          <a:pt x="495" y="137"/>
                        </a:lnTo>
                        <a:lnTo>
                          <a:pt x="486" y="123"/>
                        </a:lnTo>
                        <a:lnTo>
                          <a:pt x="477" y="110"/>
                        </a:lnTo>
                        <a:lnTo>
                          <a:pt x="467" y="96"/>
                        </a:lnTo>
                        <a:lnTo>
                          <a:pt x="457" y="83"/>
                        </a:lnTo>
                        <a:lnTo>
                          <a:pt x="445" y="71"/>
                        </a:lnTo>
                        <a:lnTo>
                          <a:pt x="432" y="61"/>
                        </a:lnTo>
                        <a:lnTo>
                          <a:pt x="419" y="51"/>
                        </a:lnTo>
                        <a:lnTo>
                          <a:pt x="406" y="42"/>
                        </a:lnTo>
                        <a:lnTo>
                          <a:pt x="391" y="33"/>
                        </a:lnTo>
                        <a:lnTo>
                          <a:pt x="376" y="25"/>
                        </a:lnTo>
                        <a:lnTo>
                          <a:pt x="362" y="19"/>
                        </a:lnTo>
                        <a:lnTo>
                          <a:pt x="345" y="13"/>
                        </a:lnTo>
                        <a:lnTo>
                          <a:pt x="329" y="8"/>
                        </a:lnTo>
                        <a:lnTo>
                          <a:pt x="313" y="5"/>
                        </a:lnTo>
                        <a:lnTo>
                          <a:pt x="297" y="2"/>
                        </a:lnTo>
                        <a:lnTo>
                          <a:pt x="281" y="1"/>
                        </a:lnTo>
                        <a:lnTo>
                          <a:pt x="264" y="0"/>
                        </a:lnTo>
                        <a:lnTo>
                          <a:pt x="247" y="1"/>
                        </a:lnTo>
                        <a:lnTo>
                          <a:pt x="231" y="2"/>
                        </a:lnTo>
                        <a:lnTo>
                          <a:pt x="214" y="5"/>
                        </a:lnTo>
                        <a:lnTo>
                          <a:pt x="199" y="8"/>
                        </a:lnTo>
                        <a:lnTo>
                          <a:pt x="182" y="13"/>
                        </a:lnTo>
                        <a:lnTo>
                          <a:pt x="166" y="19"/>
                        </a:lnTo>
                        <a:lnTo>
                          <a:pt x="152" y="25"/>
                        </a:lnTo>
                        <a:lnTo>
                          <a:pt x="137" y="33"/>
                        </a:lnTo>
                        <a:lnTo>
                          <a:pt x="122" y="42"/>
                        </a:lnTo>
                        <a:lnTo>
                          <a:pt x="109" y="51"/>
                        </a:lnTo>
                        <a:lnTo>
                          <a:pt x="96" y="61"/>
                        </a:lnTo>
                        <a:lnTo>
                          <a:pt x="83" y="71"/>
                        </a:lnTo>
                        <a:lnTo>
                          <a:pt x="71" y="83"/>
                        </a:lnTo>
                        <a:lnTo>
                          <a:pt x="61" y="96"/>
                        </a:lnTo>
                        <a:lnTo>
                          <a:pt x="51" y="110"/>
                        </a:lnTo>
                        <a:lnTo>
                          <a:pt x="42" y="123"/>
                        </a:lnTo>
                        <a:lnTo>
                          <a:pt x="33" y="137"/>
                        </a:lnTo>
                        <a:lnTo>
                          <a:pt x="25" y="152"/>
                        </a:lnTo>
                        <a:lnTo>
                          <a:pt x="19" y="167"/>
                        </a:lnTo>
                        <a:lnTo>
                          <a:pt x="13" y="183"/>
                        </a:lnTo>
                        <a:lnTo>
                          <a:pt x="8" y="199"/>
                        </a:lnTo>
                        <a:lnTo>
                          <a:pt x="5" y="215"/>
                        </a:lnTo>
                        <a:lnTo>
                          <a:pt x="2" y="231"/>
                        </a:lnTo>
                        <a:lnTo>
                          <a:pt x="1" y="248"/>
                        </a:lnTo>
                        <a:lnTo>
                          <a:pt x="0" y="264"/>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32" name="组合 337586">
                    <a:extLst>
                      <a:ext uri="{FF2B5EF4-FFF2-40B4-BE49-F238E27FC236}">
                        <a16:creationId xmlns:a16="http://schemas.microsoft.com/office/drawing/2014/main" id="{9EA4FF86-0CAA-8BD2-C7F6-EA895F6B2391}"/>
                      </a:ext>
                    </a:extLst>
                  </p:cNvPr>
                  <p:cNvGrpSpPr>
                    <a:grpSpLocks noChangeAspect="1"/>
                  </p:cNvGrpSpPr>
                  <p:nvPr/>
                </p:nvGrpSpPr>
                <p:grpSpPr>
                  <a:xfrm>
                    <a:off x="5052" y="2329"/>
                    <a:ext cx="1" cy="1456"/>
                    <a:chOff x="4845" y="2457"/>
                    <a:chExt cx="1" cy="1247"/>
                  </a:xfrm>
                </p:grpSpPr>
                <p:sp>
                  <p:nvSpPr>
                    <p:cNvPr id="261" name="直接连接符 337587">
                      <a:extLst>
                        <a:ext uri="{FF2B5EF4-FFF2-40B4-BE49-F238E27FC236}">
                          <a16:creationId xmlns:a16="http://schemas.microsoft.com/office/drawing/2014/main" id="{C17116C2-11B5-F3D8-8CB6-BD724C38FFB3}"/>
                        </a:ext>
                      </a:extLst>
                    </p:cNvPr>
                    <p:cNvSpPr>
                      <a:spLocks noChangeAspect="1"/>
                    </p:cNvSpPr>
                    <p:nvPr/>
                  </p:nvSpPr>
                  <p:spPr>
                    <a:xfrm>
                      <a:off x="4845" y="2457"/>
                      <a:ext cx="1" cy="20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2" name="直接连接符 337588">
                      <a:extLst>
                        <a:ext uri="{FF2B5EF4-FFF2-40B4-BE49-F238E27FC236}">
                          <a16:creationId xmlns:a16="http://schemas.microsoft.com/office/drawing/2014/main" id="{20F8F52D-53DC-B1A5-8361-345CD8E1485B}"/>
                        </a:ext>
                      </a:extLst>
                    </p:cNvPr>
                    <p:cNvSpPr>
                      <a:spLocks noChangeAspect="1"/>
                    </p:cNvSpPr>
                    <p:nvPr/>
                  </p:nvSpPr>
                  <p:spPr>
                    <a:xfrm>
                      <a:off x="4845" y="2705"/>
                      <a:ext cx="1" cy="4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3" name="直接连接符 337589">
                      <a:extLst>
                        <a:ext uri="{FF2B5EF4-FFF2-40B4-BE49-F238E27FC236}">
                          <a16:creationId xmlns:a16="http://schemas.microsoft.com/office/drawing/2014/main" id="{5776C4A5-AA32-BA3C-8978-1F04BB4F2ED0}"/>
                        </a:ext>
                      </a:extLst>
                    </p:cNvPr>
                    <p:cNvSpPr>
                      <a:spLocks noChangeAspect="1"/>
                    </p:cNvSpPr>
                    <p:nvPr/>
                  </p:nvSpPr>
                  <p:spPr>
                    <a:xfrm>
                      <a:off x="4845" y="2785"/>
                      <a:ext cx="1" cy="23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4" name="直接连接符 337590">
                      <a:extLst>
                        <a:ext uri="{FF2B5EF4-FFF2-40B4-BE49-F238E27FC236}">
                          <a16:creationId xmlns:a16="http://schemas.microsoft.com/office/drawing/2014/main" id="{FED2C2A0-CE1D-7071-D063-A43DBC33E267}"/>
                        </a:ext>
                      </a:extLst>
                    </p:cNvPr>
                    <p:cNvSpPr>
                      <a:spLocks noChangeAspect="1"/>
                    </p:cNvSpPr>
                    <p:nvPr/>
                  </p:nvSpPr>
                  <p:spPr>
                    <a:xfrm>
                      <a:off x="4845" y="3060"/>
                      <a:ext cx="1" cy="4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5" name="直接连接符 337591">
                      <a:extLst>
                        <a:ext uri="{FF2B5EF4-FFF2-40B4-BE49-F238E27FC236}">
                          <a16:creationId xmlns:a16="http://schemas.microsoft.com/office/drawing/2014/main" id="{AE8F6B68-1B8A-885A-9EE9-F2F4C85779C4}"/>
                        </a:ext>
                      </a:extLst>
                    </p:cNvPr>
                    <p:cNvSpPr>
                      <a:spLocks noChangeAspect="1"/>
                    </p:cNvSpPr>
                    <p:nvPr/>
                  </p:nvSpPr>
                  <p:spPr>
                    <a:xfrm>
                      <a:off x="4845" y="3140"/>
                      <a:ext cx="1" cy="23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6" name="直接连接符 337592">
                      <a:extLst>
                        <a:ext uri="{FF2B5EF4-FFF2-40B4-BE49-F238E27FC236}">
                          <a16:creationId xmlns:a16="http://schemas.microsoft.com/office/drawing/2014/main" id="{F92050EA-7A08-1C33-453B-D5A3F9AD17FB}"/>
                        </a:ext>
                      </a:extLst>
                    </p:cNvPr>
                    <p:cNvSpPr>
                      <a:spLocks noChangeAspect="1"/>
                    </p:cNvSpPr>
                    <p:nvPr/>
                  </p:nvSpPr>
                  <p:spPr>
                    <a:xfrm>
                      <a:off x="4845" y="3416"/>
                      <a:ext cx="1" cy="3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7" name="直接连接符 337593">
                      <a:extLst>
                        <a:ext uri="{FF2B5EF4-FFF2-40B4-BE49-F238E27FC236}">
                          <a16:creationId xmlns:a16="http://schemas.microsoft.com/office/drawing/2014/main" id="{40A8502F-C49D-F970-0B21-AB7AB9477631}"/>
                        </a:ext>
                      </a:extLst>
                    </p:cNvPr>
                    <p:cNvSpPr>
                      <a:spLocks noChangeAspect="1"/>
                    </p:cNvSpPr>
                    <p:nvPr/>
                  </p:nvSpPr>
                  <p:spPr>
                    <a:xfrm>
                      <a:off x="4845" y="3494"/>
                      <a:ext cx="1" cy="21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8" name="直接连接符 337594">
                      <a:extLst>
                        <a:ext uri="{FF2B5EF4-FFF2-40B4-BE49-F238E27FC236}">
                          <a16:creationId xmlns:a16="http://schemas.microsoft.com/office/drawing/2014/main" id="{92530737-69C8-0D30-8613-837EA1A9CCBF}"/>
                        </a:ext>
                      </a:extLst>
                    </p:cNvPr>
                    <p:cNvSpPr>
                      <a:spLocks noChangeAspect="1"/>
                    </p:cNvSpPr>
                    <p:nvPr/>
                  </p:nvSpPr>
                  <p:spPr>
                    <a:xfrm>
                      <a:off x="4845" y="2832"/>
                      <a:ext cx="1" cy="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33" name="直接连接符 337595">
                    <a:extLst>
                      <a:ext uri="{FF2B5EF4-FFF2-40B4-BE49-F238E27FC236}">
                        <a16:creationId xmlns:a16="http://schemas.microsoft.com/office/drawing/2014/main" id="{70FE2B34-6420-EE4E-5CBD-FD76955340E5}"/>
                      </a:ext>
                    </a:extLst>
                  </p:cNvPr>
                  <p:cNvSpPr>
                    <a:spLocks noChangeAspect="1"/>
                  </p:cNvSpPr>
                  <p:nvPr/>
                </p:nvSpPr>
                <p:spPr>
                  <a:xfrm>
                    <a:off x="4260" y="2415"/>
                    <a:ext cx="792"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 name="直接连接符 337596">
                    <a:extLst>
                      <a:ext uri="{FF2B5EF4-FFF2-40B4-BE49-F238E27FC236}">
                        <a16:creationId xmlns:a16="http://schemas.microsoft.com/office/drawing/2014/main" id="{5A23ABE7-35B9-67F5-563F-C8438BA72893}"/>
                      </a:ext>
                    </a:extLst>
                  </p:cNvPr>
                  <p:cNvSpPr>
                    <a:spLocks noChangeAspect="1"/>
                  </p:cNvSpPr>
                  <p:nvPr/>
                </p:nvSpPr>
                <p:spPr>
                  <a:xfrm>
                    <a:off x="4260" y="3669"/>
                    <a:ext cx="792"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 name="任意多边形 337597">
                    <a:extLst>
                      <a:ext uri="{FF2B5EF4-FFF2-40B4-BE49-F238E27FC236}">
                        <a16:creationId xmlns:a16="http://schemas.microsoft.com/office/drawing/2014/main" id="{FB9A7427-66D6-E267-8292-ED6D6FA55413}"/>
                      </a:ext>
                    </a:extLst>
                  </p:cNvPr>
                  <p:cNvSpPr>
                    <a:spLocks noChangeAspect="1"/>
                  </p:cNvSpPr>
                  <p:nvPr/>
                </p:nvSpPr>
                <p:spPr>
                  <a:xfrm>
                    <a:off x="4041" y="3449"/>
                    <a:ext cx="219" cy="220"/>
                  </a:xfrm>
                  <a:custGeom>
                    <a:avLst/>
                    <a:gdLst/>
                    <a:ahLst/>
                    <a:cxnLst/>
                    <a:rect l="0" t="0" r="0" b="0"/>
                    <a:pathLst>
                      <a:path w="904" h="904">
                        <a:moveTo>
                          <a:pt x="0" y="0"/>
                        </a:moveTo>
                        <a:lnTo>
                          <a:pt x="1" y="30"/>
                        </a:lnTo>
                        <a:lnTo>
                          <a:pt x="2" y="59"/>
                        </a:lnTo>
                        <a:lnTo>
                          <a:pt x="4" y="90"/>
                        </a:lnTo>
                        <a:lnTo>
                          <a:pt x="8" y="120"/>
                        </a:lnTo>
                        <a:lnTo>
                          <a:pt x="13" y="150"/>
                        </a:lnTo>
                        <a:lnTo>
                          <a:pt x="19" y="180"/>
                        </a:lnTo>
                        <a:lnTo>
                          <a:pt x="25" y="209"/>
                        </a:lnTo>
                        <a:lnTo>
                          <a:pt x="32" y="238"/>
                        </a:lnTo>
                        <a:lnTo>
                          <a:pt x="41" y="268"/>
                        </a:lnTo>
                        <a:lnTo>
                          <a:pt x="50" y="296"/>
                        </a:lnTo>
                        <a:lnTo>
                          <a:pt x="60" y="325"/>
                        </a:lnTo>
                        <a:lnTo>
                          <a:pt x="72" y="352"/>
                        </a:lnTo>
                        <a:lnTo>
                          <a:pt x="84" y="381"/>
                        </a:lnTo>
                        <a:lnTo>
                          <a:pt x="97" y="408"/>
                        </a:lnTo>
                        <a:lnTo>
                          <a:pt x="111" y="434"/>
                        </a:lnTo>
                        <a:lnTo>
                          <a:pt x="127" y="460"/>
                        </a:lnTo>
                        <a:lnTo>
                          <a:pt x="142" y="487"/>
                        </a:lnTo>
                        <a:lnTo>
                          <a:pt x="159" y="512"/>
                        </a:lnTo>
                        <a:lnTo>
                          <a:pt x="177" y="537"/>
                        </a:lnTo>
                        <a:lnTo>
                          <a:pt x="195" y="560"/>
                        </a:lnTo>
                        <a:lnTo>
                          <a:pt x="214" y="584"/>
                        </a:lnTo>
                        <a:lnTo>
                          <a:pt x="234" y="607"/>
                        </a:lnTo>
                        <a:lnTo>
                          <a:pt x="254" y="628"/>
                        </a:lnTo>
                        <a:lnTo>
                          <a:pt x="276" y="650"/>
                        </a:lnTo>
                        <a:lnTo>
                          <a:pt x="298" y="671"/>
                        </a:lnTo>
                        <a:lnTo>
                          <a:pt x="321" y="690"/>
                        </a:lnTo>
                        <a:lnTo>
                          <a:pt x="343" y="709"/>
                        </a:lnTo>
                        <a:lnTo>
                          <a:pt x="368" y="728"/>
                        </a:lnTo>
                        <a:lnTo>
                          <a:pt x="392" y="746"/>
                        </a:lnTo>
                        <a:lnTo>
                          <a:pt x="417" y="763"/>
                        </a:lnTo>
                        <a:lnTo>
                          <a:pt x="443" y="778"/>
                        </a:lnTo>
                        <a:lnTo>
                          <a:pt x="469" y="794"/>
                        </a:lnTo>
                        <a:lnTo>
                          <a:pt x="497" y="807"/>
                        </a:lnTo>
                        <a:lnTo>
                          <a:pt x="524" y="820"/>
                        </a:lnTo>
                        <a:lnTo>
                          <a:pt x="552" y="833"/>
                        </a:lnTo>
                        <a:lnTo>
                          <a:pt x="579" y="844"/>
                        </a:lnTo>
                        <a:lnTo>
                          <a:pt x="607" y="854"/>
                        </a:lnTo>
                        <a:lnTo>
                          <a:pt x="636" y="864"/>
                        </a:lnTo>
                        <a:lnTo>
                          <a:pt x="666" y="872"/>
                        </a:lnTo>
                        <a:lnTo>
                          <a:pt x="694" y="879"/>
                        </a:lnTo>
                        <a:lnTo>
                          <a:pt x="724" y="886"/>
                        </a:lnTo>
                        <a:lnTo>
                          <a:pt x="754" y="892"/>
                        </a:lnTo>
                        <a:lnTo>
                          <a:pt x="784" y="896"/>
                        </a:lnTo>
                        <a:lnTo>
                          <a:pt x="813" y="899"/>
                        </a:lnTo>
                        <a:lnTo>
                          <a:pt x="844" y="902"/>
                        </a:lnTo>
                        <a:lnTo>
                          <a:pt x="874" y="904"/>
                        </a:lnTo>
                        <a:lnTo>
                          <a:pt x="904" y="90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 name="任意多边形 337598">
                    <a:extLst>
                      <a:ext uri="{FF2B5EF4-FFF2-40B4-BE49-F238E27FC236}">
                        <a16:creationId xmlns:a16="http://schemas.microsoft.com/office/drawing/2014/main" id="{CE74B214-FD03-0315-F793-0E00C193D0ED}"/>
                      </a:ext>
                    </a:extLst>
                  </p:cNvPr>
                  <p:cNvSpPr>
                    <a:spLocks noChangeAspect="1"/>
                  </p:cNvSpPr>
                  <p:nvPr/>
                </p:nvSpPr>
                <p:spPr>
                  <a:xfrm>
                    <a:off x="4041" y="2415"/>
                    <a:ext cx="219" cy="222"/>
                  </a:xfrm>
                  <a:custGeom>
                    <a:avLst/>
                    <a:gdLst/>
                    <a:ahLst/>
                    <a:cxnLst/>
                    <a:rect l="0" t="0" r="0" b="0"/>
                    <a:pathLst>
                      <a:path w="904" h="906">
                        <a:moveTo>
                          <a:pt x="904" y="0"/>
                        </a:moveTo>
                        <a:lnTo>
                          <a:pt x="874" y="0"/>
                        </a:lnTo>
                        <a:lnTo>
                          <a:pt x="844" y="3"/>
                        </a:lnTo>
                        <a:lnTo>
                          <a:pt x="813" y="5"/>
                        </a:lnTo>
                        <a:lnTo>
                          <a:pt x="784" y="9"/>
                        </a:lnTo>
                        <a:lnTo>
                          <a:pt x="754" y="13"/>
                        </a:lnTo>
                        <a:lnTo>
                          <a:pt x="724" y="18"/>
                        </a:lnTo>
                        <a:lnTo>
                          <a:pt x="694" y="25"/>
                        </a:lnTo>
                        <a:lnTo>
                          <a:pt x="666" y="32"/>
                        </a:lnTo>
                        <a:lnTo>
                          <a:pt x="636" y="41"/>
                        </a:lnTo>
                        <a:lnTo>
                          <a:pt x="607" y="50"/>
                        </a:lnTo>
                        <a:lnTo>
                          <a:pt x="579" y="61"/>
                        </a:lnTo>
                        <a:lnTo>
                          <a:pt x="552" y="72"/>
                        </a:lnTo>
                        <a:lnTo>
                          <a:pt x="524" y="85"/>
                        </a:lnTo>
                        <a:lnTo>
                          <a:pt x="497" y="98"/>
                        </a:lnTo>
                        <a:lnTo>
                          <a:pt x="469" y="112"/>
                        </a:lnTo>
                        <a:lnTo>
                          <a:pt x="443" y="126"/>
                        </a:lnTo>
                        <a:lnTo>
                          <a:pt x="417" y="142"/>
                        </a:lnTo>
                        <a:lnTo>
                          <a:pt x="392" y="160"/>
                        </a:lnTo>
                        <a:lnTo>
                          <a:pt x="368" y="176"/>
                        </a:lnTo>
                        <a:lnTo>
                          <a:pt x="343" y="195"/>
                        </a:lnTo>
                        <a:lnTo>
                          <a:pt x="321" y="214"/>
                        </a:lnTo>
                        <a:lnTo>
                          <a:pt x="298" y="233"/>
                        </a:lnTo>
                        <a:lnTo>
                          <a:pt x="276" y="255"/>
                        </a:lnTo>
                        <a:lnTo>
                          <a:pt x="254" y="276"/>
                        </a:lnTo>
                        <a:lnTo>
                          <a:pt x="234" y="298"/>
                        </a:lnTo>
                        <a:lnTo>
                          <a:pt x="214" y="321"/>
                        </a:lnTo>
                        <a:lnTo>
                          <a:pt x="195" y="344"/>
                        </a:lnTo>
                        <a:lnTo>
                          <a:pt x="177" y="368"/>
                        </a:lnTo>
                        <a:lnTo>
                          <a:pt x="159" y="393"/>
                        </a:lnTo>
                        <a:lnTo>
                          <a:pt x="142" y="418"/>
                        </a:lnTo>
                        <a:lnTo>
                          <a:pt x="127" y="444"/>
                        </a:lnTo>
                        <a:lnTo>
                          <a:pt x="111" y="470"/>
                        </a:lnTo>
                        <a:lnTo>
                          <a:pt x="97" y="498"/>
                        </a:lnTo>
                        <a:lnTo>
                          <a:pt x="84" y="524"/>
                        </a:lnTo>
                        <a:lnTo>
                          <a:pt x="72" y="552"/>
                        </a:lnTo>
                        <a:lnTo>
                          <a:pt x="60" y="580"/>
                        </a:lnTo>
                        <a:lnTo>
                          <a:pt x="50" y="608"/>
                        </a:lnTo>
                        <a:lnTo>
                          <a:pt x="41" y="637"/>
                        </a:lnTo>
                        <a:lnTo>
                          <a:pt x="32" y="666"/>
                        </a:lnTo>
                        <a:lnTo>
                          <a:pt x="25" y="695"/>
                        </a:lnTo>
                        <a:lnTo>
                          <a:pt x="19" y="725"/>
                        </a:lnTo>
                        <a:lnTo>
                          <a:pt x="13" y="755"/>
                        </a:lnTo>
                        <a:lnTo>
                          <a:pt x="8" y="784"/>
                        </a:lnTo>
                        <a:lnTo>
                          <a:pt x="4" y="814"/>
                        </a:lnTo>
                        <a:lnTo>
                          <a:pt x="2" y="845"/>
                        </a:lnTo>
                        <a:lnTo>
                          <a:pt x="1" y="875"/>
                        </a:lnTo>
                        <a:lnTo>
                          <a:pt x="0" y="906"/>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 name="任意多边形 337599">
                    <a:extLst>
                      <a:ext uri="{FF2B5EF4-FFF2-40B4-BE49-F238E27FC236}">
                        <a16:creationId xmlns:a16="http://schemas.microsoft.com/office/drawing/2014/main" id="{4AEC04C6-1C43-86D9-9A36-D131D94D5584}"/>
                      </a:ext>
                    </a:extLst>
                  </p:cNvPr>
                  <p:cNvSpPr>
                    <a:spLocks noChangeAspect="1"/>
                  </p:cNvSpPr>
                  <p:nvPr/>
                </p:nvSpPr>
                <p:spPr>
                  <a:xfrm>
                    <a:off x="5052" y="2415"/>
                    <a:ext cx="627" cy="1254"/>
                  </a:xfrm>
                  <a:custGeom>
                    <a:avLst/>
                    <a:gdLst/>
                    <a:ahLst/>
                    <a:cxnLst/>
                    <a:rect l="0" t="0" r="0" b="0"/>
                    <a:pathLst>
                      <a:path w="2561" h="5128">
                        <a:moveTo>
                          <a:pt x="0" y="5128"/>
                        </a:moveTo>
                        <a:lnTo>
                          <a:pt x="50" y="5128"/>
                        </a:lnTo>
                        <a:lnTo>
                          <a:pt x="101" y="5126"/>
                        </a:lnTo>
                        <a:lnTo>
                          <a:pt x="152" y="5123"/>
                        </a:lnTo>
                        <a:lnTo>
                          <a:pt x="203" y="5120"/>
                        </a:lnTo>
                        <a:lnTo>
                          <a:pt x="253" y="5116"/>
                        </a:lnTo>
                        <a:lnTo>
                          <a:pt x="305" y="5110"/>
                        </a:lnTo>
                        <a:lnTo>
                          <a:pt x="354" y="5103"/>
                        </a:lnTo>
                        <a:lnTo>
                          <a:pt x="406" y="5096"/>
                        </a:lnTo>
                        <a:lnTo>
                          <a:pt x="456" y="5088"/>
                        </a:lnTo>
                        <a:lnTo>
                          <a:pt x="506" y="5078"/>
                        </a:lnTo>
                        <a:lnTo>
                          <a:pt x="556" y="5068"/>
                        </a:lnTo>
                        <a:lnTo>
                          <a:pt x="605" y="5056"/>
                        </a:lnTo>
                        <a:lnTo>
                          <a:pt x="654" y="5044"/>
                        </a:lnTo>
                        <a:lnTo>
                          <a:pt x="703" y="5029"/>
                        </a:lnTo>
                        <a:lnTo>
                          <a:pt x="752" y="5015"/>
                        </a:lnTo>
                        <a:lnTo>
                          <a:pt x="801" y="5000"/>
                        </a:lnTo>
                        <a:lnTo>
                          <a:pt x="849" y="4983"/>
                        </a:lnTo>
                        <a:lnTo>
                          <a:pt x="897" y="4966"/>
                        </a:lnTo>
                        <a:lnTo>
                          <a:pt x="944" y="4947"/>
                        </a:lnTo>
                        <a:lnTo>
                          <a:pt x="992" y="4928"/>
                        </a:lnTo>
                        <a:lnTo>
                          <a:pt x="1038" y="4908"/>
                        </a:lnTo>
                        <a:lnTo>
                          <a:pt x="1085" y="4887"/>
                        </a:lnTo>
                        <a:lnTo>
                          <a:pt x="1130" y="4865"/>
                        </a:lnTo>
                        <a:lnTo>
                          <a:pt x="1176" y="4842"/>
                        </a:lnTo>
                        <a:lnTo>
                          <a:pt x="1220" y="4818"/>
                        </a:lnTo>
                        <a:lnTo>
                          <a:pt x="1266" y="4794"/>
                        </a:lnTo>
                        <a:lnTo>
                          <a:pt x="1310" y="4768"/>
                        </a:lnTo>
                        <a:lnTo>
                          <a:pt x="1353" y="4742"/>
                        </a:lnTo>
                        <a:lnTo>
                          <a:pt x="1397" y="4714"/>
                        </a:lnTo>
                        <a:lnTo>
                          <a:pt x="1438" y="4686"/>
                        </a:lnTo>
                        <a:lnTo>
                          <a:pt x="1480" y="4657"/>
                        </a:lnTo>
                        <a:lnTo>
                          <a:pt x="1521" y="4626"/>
                        </a:lnTo>
                        <a:lnTo>
                          <a:pt x="1562" y="4596"/>
                        </a:lnTo>
                        <a:lnTo>
                          <a:pt x="1602" y="4564"/>
                        </a:lnTo>
                        <a:lnTo>
                          <a:pt x="1642" y="4532"/>
                        </a:lnTo>
                        <a:lnTo>
                          <a:pt x="1681" y="4499"/>
                        </a:lnTo>
                        <a:lnTo>
                          <a:pt x="1719" y="4466"/>
                        </a:lnTo>
                        <a:lnTo>
                          <a:pt x="1756" y="4431"/>
                        </a:lnTo>
                        <a:lnTo>
                          <a:pt x="1793" y="4395"/>
                        </a:lnTo>
                        <a:lnTo>
                          <a:pt x="1828" y="4360"/>
                        </a:lnTo>
                        <a:lnTo>
                          <a:pt x="1864" y="4323"/>
                        </a:lnTo>
                        <a:lnTo>
                          <a:pt x="1899" y="4285"/>
                        </a:lnTo>
                        <a:lnTo>
                          <a:pt x="1932" y="4247"/>
                        </a:lnTo>
                        <a:lnTo>
                          <a:pt x="1965" y="4209"/>
                        </a:lnTo>
                        <a:lnTo>
                          <a:pt x="1997" y="4169"/>
                        </a:lnTo>
                        <a:lnTo>
                          <a:pt x="2029" y="4129"/>
                        </a:lnTo>
                        <a:lnTo>
                          <a:pt x="2060" y="4088"/>
                        </a:lnTo>
                        <a:lnTo>
                          <a:pt x="2090" y="4047"/>
                        </a:lnTo>
                        <a:lnTo>
                          <a:pt x="2119" y="4005"/>
                        </a:lnTo>
                        <a:lnTo>
                          <a:pt x="2147" y="3962"/>
                        </a:lnTo>
                        <a:lnTo>
                          <a:pt x="2174" y="3919"/>
                        </a:lnTo>
                        <a:lnTo>
                          <a:pt x="2201" y="3875"/>
                        </a:lnTo>
                        <a:lnTo>
                          <a:pt x="2227" y="3831"/>
                        </a:lnTo>
                        <a:lnTo>
                          <a:pt x="2251" y="3787"/>
                        </a:lnTo>
                        <a:lnTo>
                          <a:pt x="2274" y="3742"/>
                        </a:lnTo>
                        <a:lnTo>
                          <a:pt x="2298" y="3697"/>
                        </a:lnTo>
                        <a:lnTo>
                          <a:pt x="2320" y="3651"/>
                        </a:lnTo>
                        <a:lnTo>
                          <a:pt x="2341" y="3604"/>
                        </a:lnTo>
                        <a:lnTo>
                          <a:pt x="2361" y="3558"/>
                        </a:lnTo>
                        <a:lnTo>
                          <a:pt x="2380" y="3510"/>
                        </a:lnTo>
                        <a:lnTo>
                          <a:pt x="2398" y="3463"/>
                        </a:lnTo>
                        <a:lnTo>
                          <a:pt x="2416" y="3415"/>
                        </a:lnTo>
                        <a:lnTo>
                          <a:pt x="2433" y="3366"/>
                        </a:lnTo>
                        <a:lnTo>
                          <a:pt x="2448" y="3317"/>
                        </a:lnTo>
                        <a:lnTo>
                          <a:pt x="2462" y="3269"/>
                        </a:lnTo>
                        <a:lnTo>
                          <a:pt x="2475" y="3220"/>
                        </a:lnTo>
                        <a:lnTo>
                          <a:pt x="2489" y="3170"/>
                        </a:lnTo>
                        <a:lnTo>
                          <a:pt x="2500" y="3121"/>
                        </a:lnTo>
                        <a:lnTo>
                          <a:pt x="2510" y="3071"/>
                        </a:lnTo>
                        <a:lnTo>
                          <a:pt x="2521" y="3021"/>
                        </a:lnTo>
                        <a:lnTo>
                          <a:pt x="2529" y="2970"/>
                        </a:lnTo>
                        <a:lnTo>
                          <a:pt x="2536" y="2920"/>
                        </a:lnTo>
                        <a:lnTo>
                          <a:pt x="2543" y="2870"/>
                        </a:lnTo>
                        <a:lnTo>
                          <a:pt x="2548" y="2819"/>
                        </a:lnTo>
                        <a:lnTo>
                          <a:pt x="2553" y="2768"/>
                        </a:lnTo>
                        <a:lnTo>
                          <a:pt x="2556" y="2718"/>
                        </a:lnTo>
                        <a:lnTo>
                          <a:pt x="2559" y="2667"/>
                        </a:lnTo>
                        <a:lnTo>
                          <a:pt x="2560" y="2615"/>
                        </a:lnTo>
                        <a:lnTo>
                          <a:pt x="2561" y="2564"/>
                        </a:lnTo>
                        <a:lnTo>
                          <a:pt x="2560" y="2513"/>
                        </a:lnTo>
                        <a:lnTo>
                          <a:pt x="2559" y="2462"/>
                        </a:lnTo>
                        <a:lnTo>
                          <a:pt x="2556" y="2412"/>
                        </a:lnTo>
                        <a:lnTo>
                          <a:pt x="2553" y="2361"/>
                        </a:lnTo>
                        <a:lnTo>
                          <a:pt x="2548" y="2310"/>
                        </a:lnTo>
                        <a:lnTo>
                          <a:pt x="2543" y="2260"/>
                        </a:lnTo>
                        <a:lnTo>
                          <a:pt x="2536" y="2208"/>
                        </a:lnTo>
                        <a:lnTo>
                          <a:pt x="2529" y="2158"/>
                        </a:lnTo>
                        <a:lnTo>
                          <a:pt x="2521" y="2107"/>
                        </a:lnTo>
                        <a:lnTo>
                          <a:pt x="2510" y="2057"/>
                        </a:lnTo>
                        <a:lnTo>
                          <a:pt x="2500" y="2007"/>
                        </a:lnTo>
                        <a:lnTo>
                          <a:pt x="2489" y="1959"/>
                        </a:lnTo>
                        <a:lnTo>
                          <a:pt x="2475" y="1909"/>
                        </a:lnTo>
                        <a:lnTo>
                          <a:pt x="2462" y="1860"/>
                        </a:lnTo>
                        <a:lnTo>
                          <a:pt x="2448" y="1811"/>
                        </a:lnTo>
                        <a:lnTo>
                          <a:pt x="2433" y="1762"/>
                        </a:lnTo>
                        <a:lnTo>
                          <a:pt x="2416" y="1714"/>
                        </a:lnTo>
                        <a:lnTo>
                          <a:pt x="2398" y="1666"/>
                        </a:lnTo>
                        <a:lnTo>
                          <a:pt x="2380" y="1618"/>
                        </a:lnTo>
                        <a:lnTo>
                          <a:pt x="2361" y="1571"/>
                        </a:lnTo>
                        <a:lnTo>
                          <a:pt x="2341" y="1524"/>
                        </a:lnTo>
                        <a:lnTo>
                          <a:pt x="2320" y="1478"/>
                        </a:lnTo>
                        <a:lnTo>
                          <a:pt x="2298" y="1433"/>
                        </a:lnTo>
                        <a:lnTo>
                          <a:pt x="2274" y="1386"/>
                        </a:lnTo>
                        <a:lnTo>
                          <a:pt x="2251" y="1341"/>
                        </a:lnTo>
                        <a:lnTo>
                          <a:pt x="2227" y="1297"/>
                        </a:lnTo>
                        <a:lnTo>
                          <a:pt x="2201" y="1253"/>
                        </a:lnTo>
                        <a:lnTo>
                          <a:pt x="2174" y="1209"/>
                        </a:lnTo>
                        <a:lnTo>
                          <a:pt x="2147" y="1166"/>
                        </a:lnTo>
                        <a:lnTo>
                          <a:pt x="2119" y="1123"/>
                        </a:lnTo>
                        <a:lnTo>
                          <a:pt x="2090" y="1082"/>
                        </a:lnTo>
                        <a:lnTo>
                          <a:pt x="2060" y="1041"/>
                        </a:lnTo>
                        <a:lnTo>
                          <a:pt x="2029" y="1000"/>
                        </a:lnTo>
                        <a:lnTo>
                          <a:pt x="1997" y="960"/>
                        </a:lnTo>
                        <a:lnTo>
                          <a:pt x="1965" y="920"/>
                        </a:lnTo>
                        <a:lnTo>
                          <a:pt x="1932" y="882"/>
                        </a:lnTo>
                        <a:lnTo>
                          <a:pt x="1899" y="844"/>
                        </a:lnTo>
                        <a:lnTo>
                          <a:pt x="1864" y="806"/>
                        </a:lnTo>
                        <a:lnTo>
                          <a:pt x="1828" y="769"/>
                        </a:lnTo>
                        <a:lnTo>
                          <a:pt x="1793" y="733"/>
                        </a:lnTo>
                        <a:lnTo>
                          <a:pt x="1756" y="697"/>
                        </a:lnTo>
                        <a:lnTo>
                          <a:pt x="1719" y="663"/>
                        </a:lnTo>
                        <a:lnTo>
                          <a:pt x="1681" y="630"/>
                        </a:lnTo>
                        <a:lnTo>
                          <a:pt x="1642" y="596"/>
                        </a:lnTo>
                        <a:lnTo>
                          <a:pt x="1602" y="564"/>
                        </a:lnTo>
                        <a:lnTo>
                          <a:pt x="1562" y="533"/>
                        </a:lnTo>
                        <a:lnTo>
                          <a:pt x="1521" y="502"/>
                        </a:lnTo>
                        <a:lnTo>
                          <a:pt x="1480" y="473"/>
                        </a:lnTo>
                        <a:lnTo>
                          <a:pt x="1438" y="443"/>
                        </a:lnTo>
                        <a:lnTo>
                          <a:pt x="1397" y="414"/>
                        </a:lnTo>
                        <a:lnTo>
                          <a:pt x="1353" y="387"/>
                        </a:lnTo>
                        <a:lnTo>
                          <a:pt x="1310" y="361"/>
                        </a:lnTo>
                        <a:lnTo>
                          <a:pt x="1266" y="336"/>
                        </a:lnTo>
                        <a:lnTo>
                          <a:pt x="1220" y="311"/>
                        </a:lnTo>
                        <a:lnTo>
                          <a:pt x="1176" y="287"/>
                        </a:lnTo>
                        <a:lnTo>
                          <a:pt x="1130" y="263"/>
                        </a:lnTo>
                        <a:lnTo>
                          <a:pt x="1085" y="242"/>
                        </a:lnTo>
                        <a:lnTo>
                          <a:pt x="1038" y="220"/>
                        </a:lnTo>
                        <a:lnTo>
                          <a:pt x="992" y="200"/>
                        </a:lnTo>
                        <a:lnTo>
                          <a:pt x="944" y="181"/>
                        </a:lnTo>
                        <a:lnTo>
                          <a:pt x="897" y="163"/>
                        </a:lnTo>
                        <a:lnTo>
                          <a:pt x="849" y="145"/>
                        </a:lnTo>
                        <a:lnTo>
                          <a:pt x="801" y="129"/>
                        </a:lnTo>
                        <a:lnTo>
                          <a:pt x="752" y="113"/>
                        </a:lnTo>
                        <a:lnTo>
                          <a:pt x="703" y="99"/>
                        </a:lnTo>
                        <a:lnTo>
                          <a:pt x="654" y="86"/>
                        </a:lnTo>
                        <a:lnTo>
                          <a:pt x="605" y="73"/>
                        </a:lnTo>
                        <a:lnTo>
                          <a:pt x="556" y="61"/>
                        </a:lnTo>
                        <a:lnTo>
                          <a:pt x="506" y="50"/>
                        </a:lnTo>
                        <a:lnTo>
                          <a:pt x="456" y="41"/>
                        </a:lnTo>
                        <a:lnTo>
                          <a:pt x="406" y="32"/>
                        </a:lnTo>
                        <a:lnTo>
                          <a:pt x="354" y="25"/>
                        </a:lnTo>
                        <a:lnTo>
                          <a:pt x="305" y="18"/>
                        </a:lnTo>
                        <a:lnTo>
                          <a:pt x="253" y="13"/>
                        </a:lnTo>
                        <a:lnTo>
                          <a:pt x="203" y="9"/>
                        </a:lnTo>
                        <a:lnTo>
                          <a:pt x="152" y="5"/>
                        </a:lnTo>
                        <a:lnTo>
                          <a:pt x="101" y="3"/>
                        </a:lnTo>
                        <a:lnTo>
                          <a:pt x="50" y="0"/>
                        </a:lnTo>
                        <a:lnTo>
                          <a:pt x="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 name="直接连接符 337600">
                    <a:extLst>
                      <a:ext uri="{FF2B5EF4-FFF2-40B4-BE49-F238E27FC236}">
                        <a16:creationId xmlns:a16="http://schemas.microsoft.com/office/drawing/2014/main" id="{2A5C79AC-99FE-3E27-7111-80119BFA377C}"/>
                      </a:ext>
                    </a:extLst>
                  </p:cNvPr>
                  <p:cNvSpPr>
                    <a:spLocks noChangeAspect="1"/>
                  </p:cNvSpPr>
                  <p:nvPr/>
                </p:nvSpPr>
                <p:spPr>
                  <a:xfrm>
                    <a:off x="4832" y="2329"/>
                    <a:ext cx="2" cy="14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 name="直接连接符 337601">
                    <a:extLst>
                      <a:ext uri="{FF2B5EF4-FFF2-40B4-BE49-F238E27FC236}">
                        <a16:creationId xmlns:a16="http://schemas.microsoft.com/office/drawing/2014/main" id="{EC076434-C9D5-1AA1-60D6-B734DAA71209}"/>
                      </a:ext>
                    </a:extLst>
                  </p:cNvPr>
                  <p:cNvSpPr>
                    <a:spLocks noChangeAspect="1"/>
                  </p:cNvSpPr>
                  <p:nvPr/>
                </p:nvSpPr>
                <p:spPr>
                  <a:xfrm>
                    <a:off x="4832" y="2515"/>
                    <a:ext cx="2" cy="4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 name="直接连接符 337602">
                    <a:extLst>
                      <a:ext uri="{FF2B5EF4-FFF2-40B4-BE49-F238E27FC236}">
                        <a16:creationId xmlns:a16="http://schemas.microsoft.com/office/drawing/2014/main" id="{0848A1F3-7811-57CB-F7C9-2CDB0A73BB2B}"/>
                      </a:ext>
                    </a:extLst>
                  </p:cNvPr>
                  <p:cNvSpPr>
                    <a:spLocks noChangeAspect="1"/>
                  </p:cNvSpPr>
                  <p:nvPr/>
                </p:nvSpPr>
                <p:spPr>
                  <a:xfrm>
                    <a:off x="4832" y="2608"/>
                    <a:ext cx="2" cy="14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 name="直接连接符 337603">
                    <a:extLst>
                      <a:ext uri="{FF2B5EF4-FFF2-40B4-BE49-F238E27FC236}">
                        <a16:creationId xmlns:a16="http://schemas.microsoft.com/office/drawing/2014/main" id="{5D91D862-DF53-809D-F406-C17A555DD6E7}"/>
                      </a:ext>
                    </a:extLst>
                  </p:cNvPr>
                  <p:cNvSpPr>
                    <a:spLocks noChangeAspect="1"/>
                  </p:cNvSpPr>
                  <p:nvPr/>
                </p:nvSpPr>
                <p:spPr>
                  <a:xfrm>
                    <a:off x="4150" y="2545"/>
                    <a:ext cx="33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 name="直接连接符 337604">
                    <a:extLst>
                      <a:ext uri="{FF2B5EF4-FFF2-40B4-BE49-F238E27FC236}">
                        <a16:creationId xmlns:a16="http://schemas.microsoft.com/office/drawing/2014/main" id="{59CB1E85-00EF-F6EE-FED5-78CD34CAD603}"/>
                      </a:ext>
                    </a:extLst>
                  </p:cNvPr>
                  <p:cNvSpPr>
                    <a:spLocks noChangeAspect="1"/>
                  </p:cNvSpPr>
                  <p:nvPr/>
                </p:nvSpPr>
                <p:spPr>
                  <a:xfrm>
                    <a:off x="4150" y="3540"/>
                    <a:ext cx="33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 name="任意多边形 337605">
                    <a:extLst>
                      <a:ext uri="{FF2B5EF4-FFF2-40B4-BE49-F238E27FC236}">
                        <a16:creationId xmlns:a16="http://schemas.microsoft.com/office/drawing/2014/main" id="{A26D0E2F-E648-7F47-122C-C659A49CD6AB}"/>
                      </a:ext>
                    </a:extLst>
                  </p:cNvPr>
                  <p:cNvSpPr>
                    <a:spLocks noChangeAspect="1"/>
                  </p:cNvSpPr>
                  <p:nvPr/>
                </p:nvSpPr>
                <p:spPr>
                  <a:xfrm>
                    <a:off x="4943" y="3475"/>
                    <a:ext cx="18" cy="65"/>
                  </a:xfrm>
                  <a:custGeom>
                    <a:avLst/>
                    <a:gdLst/>
                    <a:ahLst/>
                    <a:cxnLst/>
                    <a:rect l="0" t="0" r="0" b="0"/>
                    <a:pathLst>
                      <a:path w="70" h="263">
                        <a:moveTo>
                          <a:pt x="70" y="263"/>
                        </a:moveTo>
                        <a:lnTo>
                          <a:pt x="70" y="240"/>
                        </a:lnTo>
                        <a:lnTo>
                          <a:pt x="68" y="218"/>
                        </a:lnTo>
                        <a:lnTo>
                          <a:pt x="65" y="195"/>
                        </a:lnTo>
                        <a:lnTo>
                          <a:pt x="62" y="171"/>
                        </a:lnTo>
                        <a:lnTo>
                          <a:pt x="57" y="149"/>
                        </a:lnTo>
                        <a:lnTo>
                          <a:pt x="52" y="127"/>
                        </a:lnTo>
                        <a:lnTo>
                          <a:pt x="45" y="105"/>
                        </a:lnTo>
                        <a:lnTo>
                          <a:pt x="38" y="83"/>
                        </a:lnTo>
                        <a:lnTo>
                          <a:pt x="29" y="62"/>
                        </a:lnTo>
                        <a:lnTo>
                          <a:pt x="20" y="40"/>
                        </a:lnTo>
                        <a:lnTo>
                          <a:pt x="10" y="20"/>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 name="任意多边形 337606">
                    <a:extLst>
                      <a:ext uri="{FF2B5EF4-FFF2-40B4-BE49-F238E27FC236}">
                        <a16:creationId xmlns:a16="http://schemas.microsoft.com/office/drawing/2014/main" id="{1CA9DBB7-179B-1C22-241F-C23FDF47B5CB}"/>
                      </a:ext>
                    </a:extLst>
                  </p:cNvPr>
                  <p:cNvSpPr>
                    <a:spLocks noChangeAspect="1"/>
                  </p:cNvSpPr>
                  <p:nvPr/>
                </p:nvSpPr>
                <p:spPr>
                  <a:xfrm>
                    <a:off x="4865" y="3416"/>
                    <a:ext cx="57" cy="34"/>
                  </a:xfrm>
                  <a:custGeom>
                    <a:avLst/>
                    <a:gdLst/>
                    <a:ahLst/>
                    <a:cxnLst/>
                    <a:rect l="0" t="0" r="0" b="0"/>
                    <a:pathLst>
                      <a:path w="236" h="137">
                        <a:moveTo>
                          <a:pt x="236" y="137"/>
                        </a:moveTo>
                        <a:lnTo>
                          <a:pt x="220" y="120"/>
                        </a:lnTo>
                        <a:lnTo>
                          <a:pt x="203" y="106"/>
                        </a:lnTo>
                        <a:lnTo>
                          <a:pt x="185" y="90"/>
                        </a:lnTo>
                        <a:lnTo>
                          <a:pt x="166" y="77"/>
                        </a:lnTo>
                        <a:lnTo>
                          <a:pt x="147" y="64"/>
                        </a:lnTo>
                        <a:lnTo>
                          <a:pt x="127" y="52"/>
                        </a:lnTo>
                        <a:lnTo>
                          <a:pt x="107" y="41"/>
                        </a:lnTo>
                        <a:lnTo>
                          <a:pt x="86" y="31"/>
                        </a:lnTo>
                        <a:lnTo>
                          <a:pt x="65" y="22"/>
                        </a:lnTo>
                        <a:lnTo>
                          <a:pt x="44" y="14"/>
                        </a:lnTo>
                        <a:lnTo>
                          <a:pt x="22" y="6"/>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 name="任意多边形 337607">
                    <a:extLst>
                      <a:ext uri="{FF2B5EF4-FFF2-40B4-BE49-F238E27FC236}">
                        <a16:creationId xmlns:a16="http://schemas.microsoft.com/office/drawing/2014/main" id="{3DE5A444-8584-E3E6-6C71-E717D7789C74}"/>
                      </a:ext>
                    </a:extLst>
                  </p:cNvPr>
                  <p:cNvSpPr>
                    <a:spLocks noChangeAspect="1"/>
                  </p:cNvSpPr>
                  <p:nvPr/>
                </p:nvSpPr>
                <p:spPr>
                  <a:xfrm>
                    <a:off x="4767" y="3411"/>
                    <a:ext cx="65" cy="18"/>
                  </a:xfrm>
                  <a:custGeom>
                    <a:avLst/>
                    <a:gdLst/>
                    <a:ahLst/>
                    <a:cxnLst/>
                    <a:rect l="0" t="0" r="0" b="0"/>
                    <a:pathLst>
                      <a:path w="264" h="70">
                        <a:moveTo>
                          <a:pt x="264" y="0"/>
                        </a:moveTo>
                        <a:lnTo>
                          <a:pt x="240" y="0"/>
                        </a:lnTo>
                        <a:lnTo>
                          <a:pt x="218" y="1"/>
                        </a:lnTo>
                        <a:lnTo>
                          <a:pt x="195" y="5"/>
                        </a:lnTo>
                        <a:lnTo>
                          <a:pt x="172" y="8"/>
                        </a:lnTo>
                        <a:lnTo>
                          <a:pt x="150" y="12"/>
                        </a:lnTo>
                        <a:lnTo>
                          <a:pt x="127" y="18"/>
                        </a:lnTo>
                        <a:lnTo>
                          <a:pt x="105" y="24"/>
                        </a:lnTo>
                        <a:lnTo>
                          <a:pt x="83" y="32"/>
                        </a:lnTo>
                        <a:lnTo>
                          <a:pt x="62" y="40"/>
                        </a:lnTo>
                        <a:lnTo>
                          <a:pt x="40" y="49"/>
                        </a:lnTo>
                        <a:lnTo>
                          <a:pt x="20" y="59"/>
                        </a:lnTo>
                        <a:lnTo>
                          <a:pt x="0" y="7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 name="任意多边形 337608">
                    <a:extLst>
                      <a:ext uri="{FF2B5EF4-FFF2-40B4-BE49-F238E27FC236}">
                        <a16:creationId xmlns:a16="http://schemas.microsoft.com/office/drawing/2014/main" id="{B52A6D0C-E5CD-8CDA-A184-1A58DB1D791A}"/>
                      </a:ext>
                    </a:extLst>
                  </p:cNvPr>
                  <p:cNvSpPr>
                    <a:spLocks noChangeAspect="1"/>
                  </p:cNvSpPr>
                  <p:nvPr/>
                </p:nvSpPr>
                <p:spPr>
                  <a:xfrm>
                    <a:off x="4707" y="3450"/>
                    <a:ext cx="33" cy="57"/>
                  </a:xfrm>
                  <a:custGeom>
                    <a:avLst/>
                    <a:gdLst/>
                    <a:ahLst/>
                    <a:cxnLst/>
                    <a:rect l="0" t="0" r="0" b="0"/>
                    <a:pathLst>
                      <a:path w="136" h="236">
                        <a:moveTo>
                          <a:pt x="136" y="0"/>
                        </a:moveTo>
                        <a:lnTo>
                          <a:pt x="121" y="16"/>
                        </a:lnTo>
                        <a:lnTo>
                          <a:pt x="105" y="33"/>
                        </a:lnTo>
                        <a:lnTo>
                          <a:pt x="91" y="51"/>
                        </a:lnTo>
                        <a:lnTo>
                          <a:pt x="78" y="70"/>
                        </a:lnTo>
                        <a:lnTo>
                          <a:pt x="65" y="89"/>
                        </a:lnTo>
                        <a:lnTo>
                          <a:pt x="53" y="109"/>
                        </a:lnTo>
                        <a:lnTo>
                          <a:pt x="41" y="129"/>
                        </a:lnTo>
                        <a:lnTo>
                          <a:pt x="32" y="149"/>
                        </a:lnTo>
                        <a:lnTo>
                          <a:pt x="22" y="171"/>
                        </a:lnTo>
                        <a:lnTo>
                          <a:pt x="14" y="192"/>
                        </a:lnTo>
                        <a:lnTo>
                          <a:pt x="7" y="214"/>
                        </a:lnTo>
                        <a:lnTo>
                          <a:pt x="0" y="236"/>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 name="任意多边形 337609">
                    <a:extLst>
                      <a:ext uri="{FF2B5EF4-FFF2-40B4-BE49-F238E27FC236}">
                        <a16:creationId xmlns:a16="http://schemas.microsoft.com/office/drawing/2014/main" id="{C2E4F301-3098-62F9-4C80-23B20B8916D1}"/>
                      </a:ext>
                    </a:extLst>
                  </p:cNvPr>
                  <p:cNvSpPr>
                    <a:spLocks noChangeAspect="1"/>
                  </p:cNvSpPr>
                  <p:nvPr/>
                </p:nvSpPr>
                <p:spPr>
                  <a:xfrm>
                    <a:off x="4703" y="3540"/>
                    <a:ext cx="16" cy="65"/>
                  </a:xfrm>
                  <a:custGeom>
                    <a:avLst/>
                    <a:gdLst/>
                    <a:ahLst/>
                    <a:cxnLst/>
                    <a:rect l="0" t="0" r="0" b="0"/>
                    <a:pathLst>
                      <a:path w="71" h="264">
                        <a:moveTo>
                          <a:pt x="0" y="0"/>
                        </a:moveTo>
                        <a:lnTo>
                          <a:pt x="1" y="24"/>
                        </a:lnTo>
                        <a:lnTo>
                          <a:pt x="2" y="46"/>
                        </a:lnTo>
                        <a:lnTo>
                          <a:pt x="5" y="69"/>
                        </a:lnTo>
                        <a:lnTo>
                          <a:pt x="8" y="93"/>
                        </a:lnTo>
                        <a:lnTo>
                          <a:pt x="13" y="114"/>
                        </a:lnTo>
                        <a:lnTo>
                          <a:pt x="18" y="137"/>
                        </a:lnTo>
                        <a:lnTo>
                          <a:pt x="25" y="159"/>
                        </a:lnTo>
                        <a:lnTo>
                          <a:pt x="32" y="181"/>
                        </a:lnTo>
                        <a:lnTo>
                          <a:pt x="40" y="202"/>
                        </a:lnTo>
                        <a:lnTo>
                          <a:pt x="50" y="224"/>
                        </a:lnTo>
                        <a:lnTo>
                          <a:pt x="59" y="244"/>
                        </a:lnTo>
                        <a:lnTo>
                          <a:pt x="71" y="264"/>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 name="任意多边形 337610">
                    <a:extLst>
                      <a:ext uri="{FF2B5EF4-FFF2-40B4-BE49-F238E27FC236}">
                        <a16:creationId xmlns:a16="http://schemas.microsoft.com/office/drawing/2014/main" id="{728DCA57-42BD-895A-B29D-286416652A1B}"/>
                      </a:ext>
                    </a:extLst>
                  </p:cNvPr>
                  <p:cNvSpPr>
                    <a:spLocks noChangeAspect="1"/>
                  </p:cNvSpPr>
                  <p:nvPr/>
                </p:nvSpPr>
                <p:spPr>
                  <a:xfrm>
                    <a:off x="4740" y="3632"/>
                    <a:ext cx="57" cy="33"/>
                  </a:xfrm>
                  <a:custGeom>
                    <a:avLst/>
                    <a:gdLst/>
                    <a:ahLst/>
                    <a:cxnLst/>
                    <a:rect l="0" t="0" r="0" b="0"/>
                    <a:pathLst>
                      <a:path w="237" h="136">
                        <a:moveTo>
                          <a:pt x="0" y="0"/>
                        </a:moveTo>
                        <a:lnTo>
                          <a:pt x="17" y="16"/>
                        </a:lnTo>
                        <a:lnTo>
                          <a:pt x="35" y="31"/>
                        </a:lnTo>
                        <a:lnTo>
                          <a:pt x="53" y="45"/>
                        </a:lnTo>
                        <a:lnTo>
                          <a:pt x="71" y="59"/>
                        </a:lnTo>
                        <a:lnTo>
                          <a:pt x="90" y="72"/>
                        </a:lnTo>
                        <a:lnTo>
                          <a:pt x="110" y="84"/>
                        </a:lnTo>
                        <a:lnTo>
                          <a:pt x="130" y="95"/>
                        </a:lnTo>
                        <a:lnTo>
                          <a:pt x="150" y="105"/>
                        </a:lnTo>
                        <a:lnTo>
                          <a:pt x="172" y="114"/>
                        </a:lnTo>
                        <a:lnTo>
                          <a:pt x="193" y="122"/>
                        </a:lnTo>
                        <a:lnTo>
                          <a:pt x="215" y="130"/>
                        </a:lnTo>
                        <a:lnTo>
                          <a:pt x="237" y="136"/>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 name="任意多边形 337611">
                    <a:extLst>
                      <a:ext uri="{FF2B5EF4-FFF2-40B4-BE49-F238E27FC236}">
                        <a16:creationId xmlns:a16="http://schemas.microsoft.com/office/drawing/2014/main" id="{77B620BE-08BF-EF1F-3824-769C5B3ABCE3}"/>
                      </a:ext>
                    </a:extLst>
                  </p:cNvPr>
                  <p:cNvSpPr>
                    <a:spLocks noChangeAspect="1"/>
                  </p:cNvSpPr>
                  <p:nvPr/>
                </p:nvSpPr>
                <p:spPr>
                  <a:xfrm>
                    <a:off x="4832" y="3653"/>
                    <a:ext cx="63" cy="16"/>
                  </a:xfrm>
                  <a:custGeom>
                    <a:avLst/>
                    <a:gdLst/>
                    <a:ahLst/>
                    <a:cxnLst/>
                    <a:rect l="0" t="0" r="0" b="0"/>
                    <a:pathLst>
                      <a:path w="263" h="70">
                        <a:moveTo>
                          <a:pt x="0" y="70"/>
                        </a:moveTo>
                        <a:lnTo>
                          <a:pt x="23" y="70"/>
                        </a:lnTo>
                        <a:lnTo>
                          <a:pt x="45" y="68"/>
                        </a:lnTo>
                        <a:lnTo>
                          <a:pt x="69" y="65"/>
                        </a:lnTo>
                        <a:lnTo>
                          <a:pt x="92" y="62"/>
                        </a:lnTo>
                        <a:lnTo>
                          <a:pt x="114" y="58"/>
                        </a:lnTo>
                        <a:lnTo>
                          <a:pt x="136" y="52"/>
                        </a:lnTo>
                        <a:lnTo>
                          <a:pt x="158" y="46"/>
                        </a:lnTo>
                        <a:lnTo>
                          <a:pt x="180" y="38"/>
                        </a:lnTo>
                        <a:lnTo>
                          <a:pt x="201" y="30"/>
                        </a:lnTo>
                        <a:lnTo>
                          <a:pt x="222" y="21"/>
                        </a:lnTo>
                        <a:lnTo>
                          <a:pt x="243" y="11"/>
                        </a:lnTo>
                        <a:lnTo>
                          <a:pt x="263"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 name="任意多边形 337612">
                    <a:extLst>
                      <a:ext uri="{FF2B5EF4-FFF2-40B4-BE49-F238E27FC236}">
                        <a16:creationId xmlns:a16="http://schemas.microsoft.com/office/drawing/2014/main" id="{D6FDD947-994B-6FA5-9DDA-A8960220D054}"/>
                      </a:ext>
                    </a:extLst>
                  </p:cNvPr>
                  <p:cNvSpPr>
                    <a:spLocks noChangeAspect="1"/>
                  </p:cNvSpPr>
                  <p:nvPr/>
                </p:nvSpPr>
                <p:spPr>
                  <a:xfrm>
                    <a:off x="4922" y="3574"/>
                    <a:ext cx="33" cy="58"/>
                  </a:xfrm>
                  <a:custGeom>
                    <a:avLst/>
                    <a:gdLst/>
                    <a:ahLst/>
                    <a:cxnLst/>
                    <a:rect l="0" t="0" r="0" b="0"/>
                    <a:pathLst>
                      <a:path w="137" h="237">
                        <a:moveTo>
                          <a:pt x="0" y="237"/>
                        </a:moveTo>
                        <a:lnTo>
                          <a:pt x="17" y="220"/>
                        </a:lnTo>
                        <a:lnTo>
                          <a:pt x="31" y="203"/>
                        </a:lnTo>
                        <a:lnTo>
                          <a:pt x="45" y="185"/>
                        </a:lnTo>
                        <a:lnTo>
                          <a:pt x="60" y="166"/>
                        </a:lnTo>
                        <a:lnTo>
                          <a:pt x="73" y="147"/>
                        </a:lnTo>
                        <a:lnTo>
                          <a:pt x="85" y="127"/>
                        </a:lnTo>
                        <a:lnTo>
                          <a:pt x="95" y="107"/>
                        </a:lnTo>
                        <a:lnTo>
                          <a:pt x="105" y="87"/>
                        </a:lnTo>
                        <a:lnTo>
                          <a:pt x="114" y="65"/>
                        </a:lnTo>
                        <a:lnTo>
                          <a:pt x="123" y="44"/>
                        </a:lnTo>
                        <a:lnTo>
                          <a:pt x="130" y="22"/>
                        </a:lnTo>
                        <a:lnTo>
                          <a:pt x="137"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 name="直接连接符 337613">
                    <a:extLst>
                      <a:ext uri="{FF2B5EF4-FFF2-40B4-BE49-F238E27FC236}">
                        <a16:creationId xmlns:a16="http://schemas.microsoft.com/office/drawing/2014/main" id="{5C1FA837-515E-054E-B957-1E31BBC55DFC}"/>
                      </a:ext>
                    </a:extLst>
                  </p:cNvPr>
                  <p:cNvSpPr>
                    <a:spLocks noChangeAspect="1"/>
                  </p:cNvSpPr>
                  <p:nvPr/>
                </p:nvSpPr>
                <p:spPr>
                  <a:xfrm>
                    <a:off x="4961" y="3540"/>
                    <a:ext cx="1" cy="1"/>
                  </a:xfrm>
                  <a:prstGeom prst="line">
                    <a:avLst/>
                  </a:prstGeom>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 name="直接连接符 337614">
                    <a:extLst>
                      <a:ext uri="{FF2B5EF4-FFF2-40B4-BE49-F238E27FC236}">
                        <a16:creationId xmlns:a16="http://schemas.microsoft.com/office/drawing/2014/main" id="{9730795A-4C0C-85EE-1812-51DA11D25B59}"/>
                      </a:ext>
                    </a:extLst>
                  </p:cNvPr>
                  <p:cNvSpPr>
                    <a:spLocks noChangeAspect="1"/>
                  </p:cNvSpPr>
                  <p:nvPr/>
                </p:nvSpPr>
                <p:spPr>
                  <a:xfrm>
                    <a:off x="4316" y="2329"/>
                    <a:ext cx="1" cy="14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 name="直接连接符 337615">
                    <a:extLst>
                      <a:ext uri="{FF2B5EF4-FFF2-40B4-BE49-F238E27FC236}">
                        <a16:creationId xmlns:a16="http://schemas.microsoft.com/office/drawing/2014/main" id="{7CC33722-55F8-5B40-2004-BAB1315E521B}"/>
                      </a:ext>
                    </a:extLst>
                  </p:cNvPr>
                  <p:cNvSpPr>
                    <a:spLocks noChangeAspect="1"/>
                  </p:cNvSpPr>
                  <p:nvPr/>
                </p:nvSpPr>
                <p:spPr>
                  <a:xfrm>
                    <a:off x="4316" y="2515"/>
                    <a:ext cx="1" cy="4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 name="直接连接符 337616">
                    <a:extLst>
                      <a:ext uri="{FF2B5EF4-FFF2-40B4-BE49-F238E27FC236}">
                        <a16:creationId xmlns:a16="http://schemas.microsoft.com/office/drawing/2014/main" id="{BD26A15D-4A09-D0D8-000B-48F999A6A502}"/>
                      </a:ext>
                    </a:extLst>
                  </p:cNvPr>
                  <p:cNvSpPr>
                    <a:spLocks noChangeAspect="1"/>
                  </p:cNvSpPr>
                  <p:nvPr/>
                </p:nvSpPr>
                <p:spPr>
                  <a:xfrm>
                    <a:off x="4316" y="2608"/>
                    <a:ext cx="1" cy="14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 name="任意多边形 337617">
                    <a:extLst>
                      <a:ext uri="{FF2B5EF4-FFF2-40B4-BE49-F238E27FC236}">
                        <a16:creationId xmlns:a16="http://schemas.microsoft.com/office/drawing/2014/main" id="{CEE998BC-A978-1A42-AF98-6756B475409D}"/>
                      </a:ext>
                    </a:extLst>
                  </p:cNvPr>
                  <p:cNvSpPr>
                    <a:spLocks noChangeAspect="1"/>
                  </p:cNvSpPr>
                  <p:nvPr/>
                </p:nvSpPr>
                <p:spPr>
                  <a:xfrm>
                    <a:off x="4427" y="3475"/>
                    <a:ext cx="18" cy="65"/>
                  </a:xfrm>
                  <a:custGeom>
                    <a:avLst/>
                    <a:gdLst/>
                    <a:ahLst/>
                    <a:cxnLst/>
                    <a:rect l="0" t="0" r="0" b="0"/>
                    <a:pathLst>
                      <a:path w="72" h="263">
                        <a:moveTo>
                          <a:pt x="72" y="263"/>
                        </a:moveTo>
                        <a:lnTo>
                          <a:pt x="71" y="240"/>
                        </a:lnTo>
                        <a:lnTo>
                          <a:pt x="69" y="218"/>
                        </a:lnTo>
                        <a:lnTo>
                          <a:pt x="67" y="195"/>
                        </a:lnTo>
                        <a:lnTo>
                          <a:pt x="64" y="171"/>
                        </a:lnTo>
                        <a:lnTo>
                          <a:pt x="59" y="149"/>
                        </a:lnTo>
                        <a:lnTo>
                          <a:pt x="54" y="127"/>
                        </a:lnTo>
                        <a:lnTo>
                          <a:pt x="47" y="105"/>
                        </a:lnTo>
                        <a:lnTo>
                          <a:pt x="40" y="83"/>
                        </a:lnTo>
                        <a:lnTo>
                          <a:pt x="31" y="62"/>
                        </a:lnTo>
                        <a:lnTo>
                          <a:pt x="22" y="40"/>
                        </a:lnTo>
                        <a:lnTo>
                          <a:pt x="12" y="20"/>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 name="任意多边形 337618">
                    <a:extLst>
                      <a:ext uri="{FF2B5EF4-FFF2-40B4-BE49-F238E27FC236}">
                        <a16:creationId xmlns:a16="http://schemas.microsoft.com/office/drawing/2014/main" id="{10106890-C432-6B71-B9E5-F3C8818ED8CF}"/>
                      </a:ext>
                    </a:extLst>
                  </p:cNvPr>
                  <p:cNvSpPr>
                    <a:spLocks noChangeAspect="1"/>
                  </p:cNvSpPr>
                  <p:nvPr/>
                </p:nvSpPr>
                <p:spPr>
                  <a:xfrm>
                    <a:off x="4349" y="3416"/>
                    <a:ext cx="58" cy="34"/>
                  </a:xfrm>
                  <a:custGeom>
                    <a:avLst/>
                    <a:gdLst/>
                    <a:ahLst/>
                    <a:cxnLst/>
                    <a:rect l="0" t="0" r="0" b="0"/>
                    <a:pathLst>
                      <a:path w="237" h="137">
                        <a:moveTo>
                          <a:pt x="237" y="137"/>
                        </a:moveTo>
                        <a:lnTo>
                          <a:pt x="221" y="120"/>
                        </a:lnTo>
                        <a:lnTo>
                          <a:pt x="203" y="106"/>
                        </a:lnTo>
                        <a:lnTo>
                          <a:pt x="185" y="90"/>
                        </a:lnTo>
                        <a:lnTo>
                          <a:pt x="167" y="77"/>
                        </a:lnTo>
                        <a:lnTo>
                          <a:pt x="148" y="64"/>
                        </a:lnTo>
                        <a:lnTo>
                          <a:pt x="128" y="52"/>
                        </a:lnTo>
                        <a:lnTo>
                          <a:pt x="108" y="41"/>
                        </a:lnTo>
                        <a:lnTo>
                          <a:pt x="87" y="31"/>
                        </a:lnTo>
                        <a:lnTo>
                          <a:pt x="66" y="22"/>
                        </a:lnTo>
                        <a:lnTo>
                          <a:pt x="44" y="14"/>
                        </a:lnTo>
                        <a:lnTo>
                          <a:pt x="23" y="6"/>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 name="任意多边形 337619">
                    <a:extLst>
                      <a:ext uri="{FF2B5EF4-FFF2-40B4-BE49-F238E27FC236}">
                        <a16:creationId xmlns:a16="http://schemas.microsoft.com/office/drawing/2014/main" id="{71765D35-EC4A-B4B6-E87D-B48BDF675190}"/>
                      </a:ext>
                    </a:extLst>
                  </p:cNvPr>
                  <p:cNvSpPr>
                    <a:spLocks noChangeAspect="1"/>
                  </p:cNvSpPr>
                  <p:nvPr/>
                </p:nvSpPr>
                <p:spPr>
                  <a:xfrm>
                    <a:off x="4252" y="3411"/>
                    <a:ext cx="64" cy="18"/>
                  </a:xfrm>
                  <a:custGeom>
                    <a:avLst/>
                    <a:gdLst/>
                    <a:ahLst/>
                    <a:cxnLst/>
                    <a:rect l="0" t="0" r="0" b="0"/>
                    <a:pathLst>
                      <a:path w="263" h="70">
                        <a:moveTo>
                          <a:pt x="263" y="0"/>
                        </a:moveTo>
                        <a:lnTo>
                          <a:pt x="240" y="0"/>
                        </a:lnTo>
                        <a:lnTo>
                          <a:pt x="217" y="1"/>
                        </a:lnTo>
                        <a:lnTo>
                          <a:pt x="195" y="5"/>
                        </a:lnTo>
                        <a:lnTo>
                          <a:pt x="171" y="8"/>
                        </a:lnTo>
                        <a:lnTo>
                          <a:pt x="148" y="12"/>
                        </a:lnTo>
                        <a:lnTo>
                          <a:pt x="127" y="18"/>
                        </a:lnTo>
                        <a:lnTo>
                          <a:pt x="104" y="24"/>
                        </a:lnTo>
                        <a:lnTo>
                          <a:pt x="83" y="32"/>
                        </a:lnTo>
                        <a:lnTo>
                          <a:pt x="62" y="40"/>
                        </a:lnTo>
                        <a:lnTo>
                          <a:pt x="40" y="49"/>
                        </a:lnTo>
                        <a:lnTo>
                          <a:pt x="20" y="59"/>
                        </a:lnTo>
                        <a:lnTo>
                          <a:pt x="0" y="7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 name="任意多边形 337620">
                    <a:extLst>
                      <a:ext uri="{FF2B5EF4-FFF2-40B4-BE49-F238E27FC236}">
                        <a16:creationId xmlns:a16="http://schemas.microsoft.com/office/drawing/2014/main" id="{DAC78A20-F713-3CB4-0B6F-2E561DF21247}"/>
                      </a:ext>
                    </a:extLst>
                  </p:cNvPr>
                  <p:cNvSpPr>
                    <a:spLocks noChangeAspect="1"/>
                  </p:cNvSpPr>
                  <p:nvPr/>
                </p:nvSpPr>
                <p:spPr>
                  <a:xfrm>
                    <a:off x="4191" y="3450"/>
                    <a:ext cx="34" cy="57"/>
                  </a:xfrm>
                  <a:custGeom>
                    <a:avLst/>
                    <a:gdLst/>
                    <a:ahLst/>
                    <a:cxnLst/>
                    <a:rect l="0" t="0" r="0" b="0"/>
                    <a:pathLst>
                      <a:path w="136" h="236">
                        <a:moveTo>
                          <a:pt x="136" y="0"/>
                        </a:moveTo>
                        <a:lnTo>
                          <a:pt x="121" y="16"/>
                        </a:lnTo>
                        <a:lnTo>
                          <a:pt x="105" y="33"/>
                        </a:lnTo>
                        <a:lnTo>
                          <a:pt x="91" y="51"/>
                        </a:lnTo>
                        <a:lnTo>
                          <a:pt x="77" y="70"/>
                        </a:lnTo>
                        <a:lnTo>
                          <a:pt x="65" y="89"/>
                        </a:lnTo>
                        <a:lnTo>
                          <a:pt x="52" y="109"/>
                        </a:lnTo>
                        <a:lnTo>
                          <a:pt x="41" y="129"/>
                        </a:lnTo>
                        <a:lnTo>
                          <a:pt x="32" y="149"/>
                        </a:lnTo>
                        <a:lnTo>
                          <a:pt x="22" y="171"/>
                        </a:lnTo>
                        <a:lnTo>
                          <a:pt x="14" y="192"/>
                        </a:lnTo>
                        <a:lnTo>
                          <a:pt x="7" y="214"/>
                        </a:lnTo>
                        <a:lnTo>
                          <a:pt x="0" y="236"/>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 name="任意多边形 337621">
                    <a:extLst>
                      <a:ext uri="{FF2B5EF4-FFF2-40B4-BE49-F238E27FC236}">
                        <a16:creationId xmlns:a16="http://schemas.microsoft.com/office/drawing/2014/main" id="{5A2098F7-10D4-3F0D-35B8-D590E2001D15}"/>
                      </a:ext>
                    </a:extLst>
                  </p:cNvPr>
                  <p:cNvSpPr>
                    <a:spLocks noChangeAspect="1"/>
                  </p:cNvSpPr>
                  <p:nvPr/>
                </p:nvSpPr>
                <p:spPr>
                  <a:xfrm>
                    <a:off x="4187" y="3540"/>
                    <a:ext cx="17" cy="65"/>
                  </a:xfrm>
                  <a:custGeom>
                    <a:avLst/>
                    <a:gdLst/>
                    <a:ahLst/>
                    <a:cxnLst/>
                    <a:rect l="0" t="0" r="0" b="0"/>
                    <a:pathLst>
                      <a:path w="70" h="264">
                        <a:moveTo>
                          <a:pt x="0" y="0"/>
                        </a:moveTo>
                        <a:lnTo>
                          <a:pt x="1" y="24"/>
                        </a:lnTo>
                        <a:lnTo>
                          <a:pt x="2" y="46"/>
                        </a:lnTo>
                        <a:lnTo>
                          <a:pt x="4" y="69"/>
                        </a:lnTo>
                        <a:lnTo>
                          <a:pt x="8" y="93"/>
                        </a:lnTo>
                        <a:lnTo>
                          <a:pt x="13" y="114"/>
                        </a:lnTo>
                        <a:lnTo>
                          <a:pt x="18" y="137"/>
                        </a:lnTo>
                        <a:lnTo>
                          <a:pt x="25" y="159"/>
                        </a:lnTo>
                        <a:lnTo>
                          <a:pt x="32" y="181"/>
                        </a:lnTo>
                        <a:lnTo>
                          <a:pt x="40" y="202"/>
                        </a:lnTo>
                        <a:lnTo>
                          <a:pt x="50" y="224"/>
                        </a:lnTo>
                        <a:lnTo>
                          <a:pt x="59" y="244"/>
                        </a:lnTo>
                        <a:lnTo>
                          <a:pt x="70" y="264"/>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 name="任意多边形 337622">
                    <a:extLst>
                      <a:ext uri="{FF2B5EF4-FFF2-40B4-BE49-F238E27FC236}">
                        <a16:creationId xmlns:a16="http://schemas.microsoft.com/office/drawing/2014/main" id="{F8A83197-9A4B-17C0-7D6D-BF85ED2A8B53}"/>
                      </a:ext>
                    </a:extLst>
                  </p:cNvPr>
                  <p:cNvSpPr>
                    <a:spLocks noChangeAspect="1"/>
                  </p:cNvSpPr>
                  <p:nvPr/>
                </p:nvSpPr>
                <p:spPr>
                  <a:xfrm>
                    <a:off x="4225" y="3632"/>
                    <a:ext cx="57" cy="33"/>
                  </a:xfrm>
                  <a:custGeom>
                    <a:avLst/>
                    <a:gdLst/>
                    <a:ahLst/>
                    <a:cxnLst/>
                    <a:rect l="0" t="0" r="0" b="0"/>
                    <a:pathLst>
                      <a:path w="237" h="136">
                        <a:moveTo>
                          <a:pt x="0" y="0"/>
                        </a:moveTo>
                        <a:lnTo>
                          <a:pt x="17" y="16"/>
                        </a:lnTo>
                        <a:lnTo>
                          <a:pt x="34" y="31"/>
                        </a:lnTo>
                        <a:lnTo>
                          <a:pt x="53" y="45"/>
                        </a:lnTo>
                        <a:lnTo>
                          <a:pt x="71" y="59"/>
                        </a:lnTo>
                        <a:lnTo>
                          <a:pt x="90" y="72"/>
                        </a:lnTo>
                        <a:lnTo>
                          <a:pt x="110" y="84"/>
                        </a:lnTo>
                        <a:lnTo>
                          <a:pt x="130" y="95"/>
                        </a:lnTo>
                        <a:lnTo>
                          <a:pt x="150" y="105"/>
                        </a:lnTo>
                        <a:lnTo>
                          <a:pt x="172" y="114"/>
                        </a:lnTo>
                        <a:lnTo>
                          <a:pt x="193" y="122"/>
                        </a:lnTo>
                        <a:lnTo>
                          <a:pt x="214" y="130"/>
                        </a:lnTo>
                        <a:lnTo>
                          <a:pt x="237" y="136"/>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 name="任意多边形 337623">
                    <a:extLst>
                      <a:ext uri="{FF2B5EF4-FFF2-40B4-BE49-F238E27FC236}">
                        <a16:creationId xmlns:a16="http://schemas.microsoft.com/office/drawing/2014/main" id="{21A090B3-DEDA-F251-4533-4C628E1B415B}"/>
                      </a:ext>
                    </a:extLst>
                  </p:cNvPr>
                  <p:cNvSpPr>
                    <a:spLocks noChangeAspect="1"/>
                  </p:cNvSpPr>
                  <p:nvPr/>
                </p:nvSpPr>
                <p:spPr>
                  <a:xfrm>
                    <a:off x="4316" y="3653"/>
                    <a:ext cx="63" cy="16"/>
                  </a:xfrm>
                  <a:custGeom>
                    <a:avLst/>
                    <a:gdLst/>
                    <a:ahLst/>
                    <a:cxnLst/>
                    <a:rect l="0" t="0" r="0" b="0"/>
                    <a:pathLst>
                      <a:path w="264" h="70">
                        <a:moveTo>
                          <a:pt x="0" y="70"/>
                        </a:moveTo>
                        <a:lnTo>
                          <a:pt x="23" y="70"/>
                        </a:lnTo>
                        <a:lnTo>
                          <a:pt x="46" y="68"/>
                        </a:lnTo>
                        <a:lnTo>
                          <a:pt x="69" y="65"/>
                        </a:lnTo>
                        <a:lnTo>
                          <a:pt x="91" y="62"/>
                        </a:lnTo>
                        <a:lnTo>
                          <a:pt x="114" y="58"/>
                        </a:lnTo>
                        <a:lnTo>
                          <a:pt x="136" y="52"/>
                        </a:lnTo>
                        <a:lnTo>
                          <a:pt x="159" y="46"/>
                        </a:lnTo>
                        <a:lnTo>
                          <a:pt x="180" y="38"/>
                        </a:lnTo>
                        <a:lnTo>
                          <a:pt x="202" y="30"/>
                        </a:lnTo>
                        <a:lnTo>
                          <a:pt x="223" y="21"/>
                        </a:lnTo>
                        <a:lnTo>
                          <a:pt x="244" y="11"/>
                        </a:lnTo>
                        <a:lnTo>
                          <a:pt x="264"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 name="任意多边形 337624">
                    <a:extLst>
                      <a:ext uri="{FF2B5EF4-FFF2-40B4-BE49-F238E27FC236}">
                        <a16:creationId xmlns:a16="http://schemas.microsoft.com/office/drawing/2014/main" id="{AEDBDE55-07E7-64AD-9FB7-8621C22D084D}"/>
                      </a:ext>
                    </a:extLst>
                  </p:cNvPr>
                  <p:cNvSpPr>
                    <a:spLocks noChangeAspect="1"/>
                  </p:cNvSpPr>
                  <p:nvPr/>
                </p:nvSpPr>
                <p:spPr>
                  <a:xfrm>
                    <a:off x="4407" y="3574"/>
                    <a:ext cx="34" cy="58"/>
                  </a:xfrm>
                  <a:custGeom>
                    <a:avLst/>
                    <a:gdLst/>
                    <a:ahLst/>
                    <a:cxnLst/>
                    <a:rect l="0" t="0" r="0" b="0"/>
                    <a:pathLst>
                      <a:path w="137" h="237">
                        <a:moveTo>
                          <a:pt x="0" y="237"/>
                        </a:moveTo>
                        <a:lnTo>
                          <a:pt x="16" y="220"/>
                        </a:lnTo>
                        <a:lnTo>
                          <a:pt x="31" y="203"/>
                        </a:lnTo>
                        <a:lnTo>
                          <a:pt x="45" y="185"/>
                        </a:lnTo>
                        <a:lnTo>
                          <a:pt x="60" y="166"/>
                        </a:lnTo>
                        <a:lnTo>
                          <a:pt x="72" y="147"/>
                        </a:lnTo>
                        <a:lnTo>
                          <a:pt x="83" y="127"/>
                        </a:lnTo>
                        <a:lnTo>
                          <a:pt x="95" y="107"/>
                        </a:lnTo>
                        <a:lnTo>
                          <a:pt x="105" y="87"/>
                        </a:lnTo>
                        <a:lnTo>
                          <a:pt x="114" y="65"/>
                        </a:lnTo>
                        <a:lnTo>
                          <a:pt x="123" y="44"/>
                        </a:lnTo>
                        <a:lnTo>
                          <a:pt x="130" y="22"/>
                        </a:lnTo>
                        <a:lnTo>
                          <a:pt x="137"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 name="直接连接符 337625">
                    <a:extLst>
                      <a:ext uri="{FF2B5EF4-FFF2-40B4-BE49-F238E27FC236}">
                        <a16:creationId xmlns:a16="http://schemas.microsoft.com/office/drawing/2014/main" id="{08431BEE-43D4-A6E7-A4C6-875DA968C67C}"/>
                      </a:ext>
                    </a:extLst>
                  </p:cNvPr>
                  <p:cNvSpPr>
                    <a:spLocks noChangeAspect="1"/>
                  </p:cNvSpPr>
                  <p:nvPr/>
                </p:nvSpPr>
                <p:spPr>
                  <a:xfrm>
                    <a:off x="4445" y="3540"/>
                    <a:ext cx="1" cy="1"/>
                  </a:xfrm>
                  <a:prstGeom prst="line">
                    <a:avLst/>
                  </a:prstGeom>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 name="任意多边形 337626">
                    <a:extLst>
                      <a:ext uri="{FF2B5EF4-FFF2-40B4-BE49-F238E27FC236}">
                        <a16:creationId xmlns:a16="http://schemas.microsoft.com/office/drawing/2014/main" id="{047B8152-AE6A-7824-3C70-BDF5D21607B7}"/>
                      </a:ext>
                    </a:extLst>
                  </p:cNvPr>
                  <p:cNvSpPr>
                    <a:spLocks noChangeAspect="1"/>
                  </p:cNvSpPr>
                  <p:nvPr/>
                </p:nvSpPr>
                <p:spPr>
                  <a:xfrm>
                    <a:off x="4427" y="2481"/>
                    <a:ext cx="18" cy="64"/>
                  </a:xfrm>
                  <a:custGeom>
                    <a:avLst/>
                    <a:gdLst/>
                    <a:ahLst/>
                    <a:cxnLst/>
                    <a:rect l="0" t="0" r="0" b="0"/>
                    <a:pathLst>
                      <a:path w="72" h="264">
                        <a:moveTo>
                          <a:pt x="72" y="264"/>
                        </a:moveTo>
                        <a:lnTo>
                          <a:pt x="71" y="241"/>
                        </a:lnTo>
                        <a:lnTo>
                          <a:pt x="69" y="218"/>
                        </a:lnTo>
                        <a:lnTo>
                          <a:pt x="67" y="195"/>
                        </a:lnTo>
                        <a:lnTo>
                          <a:pt x="64" y="173"/>
                        </a:lnTo>
                        <a:lnTo>
                          <a:pt x="59" y="150"/>
                        </a:lnTo>
                        <a:lnTo>
                          <a:pt x="54" y="128"/>
                        </a:lnTo>
                        <a:lnTo>
                          <a:pt x="47" y="105"/>
                        </a:lnTo>
                        <a:lnTo>
                          <a:pt x="40" y="84"/>
                        </a:lnTo>
                        <a:lnTo>
                          <a:pt x="31" y="62"/>
                        </a:lnTo>
                        <a:lnTo>
                          <a:pt x="22" y="41"/>
                        </a:lnTo>
                        <a:lnTo>
                          <a:pt x="12" y="21"/>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 name="任意多边形 337627">
                    <a:extLst>
                      <a:ext uri="{FF2B5EF4-FFF2-40B4-BE49-F238E27FC236}">
                        <a16:creationId xmlns:a16="http://schemas.microsoft.com/office/drawing/2014/main" id="{8BFC4AE0-AABF-EC59-BBC4-1A185B7A581D}"/>
                      </a:ext>
                    </a:extLst>
                  </p:cNvPr>
                  <p:cNvSpPr>
                    <a:spLocks noChangeAspect="1"/>
                  </p:cNvSpPr>
                  <p:nvPr/>
                </p:nvSpPr>
                <p:spPr>
                  <a:xfrm>
                    <a:off x="4349" y="2421"/>
                    <a:ext cx="58" cy="33"/>
                  </a:xfrm>
                  <a:custGeom>
                    <a:avLst/>
                    <a:gdLst/>
                    <a:ahLst/>
                    <a:cxnLst/>
                    <a:rect l="0" t="0" r="0" b="0"/>
                    <a:pathLst>
                      <a:path w="237" h="137">
                        <a:moveTo>
                          <a:pt x="237" y="137"/>
                        </a:moveTo>
                        <a:lnTo>
                          <a:pt x="221" y="121"/>
                        </a:lnTo>
                        <a:lnTo>
                          <a:pt x="203" y="106"/>
                        </a:lnTo>
                        <a:lnTo>
                          <a:pt x="185" y="92"/>
                        </a:lnTo>
                        <a:lnTo>
                          <a:pt x="167" y="77"/>
                        </a:lnTo>
                        <a:lnTo>
                          <a:pt x="148" y="64"/>
                        </a:lnTo>
                        <a:lnTo>
                          <a:pt x="128" y="52"/>
                        </a:lnTo>
                        <a:lnTo>
                          <a:pt x="108" y="42"/>
                        </a:lnTo>
                        <a:lnTo>
                          <a:pt x="87" y="32"/>
                        </a:lnTo>
                        <a:lnTo>
                          <a:pt x="66" y="23"/>
                        </a:lnTo>
                        <a:lnTo>
                          <a:pt x="44" y="14"/>
                        </a:lnTo>
                        <a:lnTo>
                          <a:pt x="23" y="7"/>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 name="任意多边形 337628">
                    <a:extLst>
                      <a:ext uri="{FF2B5EF4-FFF2-40B4-BE49-F238E27FC236}">
                        <a16:creationId xmlns:a16="http://schemas.microsoft.com/office/drawing/2014/main" id="{A2BB3DB3-9B4A-C3B7-F53A-B192ECADA987}"/>
                      </a:ext>
                    </a:extLst>
                  </p:cNvPr>
                  <p:cNvSpPr>
                    <a:spLocks noChangeAspect="1"/>
                  </p:cNvSpPr>
                  <p:nvPr/>
                </p:nvSpPr>
                <p:spPr>
                  <a:xfrm>
                    <a:off x="4252" y="2415"/>
                    <a:ext cx="64" cy="18"/>
                  </a:xfrm>
                  <a:custGeom>
                    <a:avLst/>
                    <a:gdLst/>
                    <a:ahLst/>
                    <a:cxnLst/>
                    <a:rect l="0" t="0" r="0" b="0"/>
                    <a:pathLst>
                      <a:path w="263" h="70">
                        <a:moveTo>
                          <a:pt x="263" y="0"/>
                        </a:moveTo>
                        <a:lnTo>
                          <a:pt x="240" y="0"/>
                        </a:lnTo>
                        <a:lnTo>
                          <a:pt x="217" y="3"/>
                        </a:lnTo>
                        <a:lnTo>
                          <a:pt x="195" y="5"/>
                        </a:lnTo>
                        <a:lnTo>
                          <a:pt x="171" y="9"/>
                        </a:lnTo>
                        <a:lnTo>
                          <a:pt x="148" y="13"/>
                        </a:lnTo>
                        <a:lnTo>
                          <a:pt x="127" y="18"/>
                        </a:lnTo>
                        <a:lnTo>
                          <a:pt x="104" y="25"/>
                        </a:lnTo>
                        <a:lnTo>
                          <a:pt x="83" y="32"/>
                        </a:lnTo>
                        <a:lnTo>
                          <a:pt x="62" y="41"/>
                        </a:lnTo>
                        <a:lnTo>
                          <a:pt x="40" y="50"/>
                        </a:lnTo>
                        <a:lnTo>
                          <a:pt x="20" y="60"/>
                        </a:lnTo>
                        <a:lnTo>
                          <a:pt x="0" y="7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 name="任意多边形 337629">
                    <a:extLst>
                      <a:ext uri="{FF2B5EF4-FFF2-40B4-BE49-F238E27FC236}">
                        <a16:creationId xmlns:a16="http://schemas.microsoft.com/office/drawing/2014/main" id="{5EC0F519-7421-3A7D-5B20-A02FB88F9932}"/>
                      </a:ext>
                    </a:extLst>
                  </p:cNvPr>
                  <p:cNvSpPr>
                    <a:spLocks noChangeAspect="1"/>
                  </p:cNvSpPr>
                  <p:nvPr/>
                </p:nvSpPr>
                <p:spPr>
                  <a:xfrm>
                    <a:off x="4191" y="2454"/>
                    <a:ext cx="34" cy="57"/>
                  </a:xfrm>
                  <a:custGeom>
                    <a:avLst/>
                    <a:gdLst/>
                    <a:ahLst/>
                    <a:cxnLst/>
                    <a:rect l="0" t="0" r="0" b="0"/>
                    <a:pathLst>
                      <a:path w="136" h="237">
                        <a:moveTo>
                          <a:pt x="136" y="0"/>
                        </a:moveTo>
                        <a:lnTo>
                          <a:pt x="121" y="17"/>
                        </a:lnTo>
                        <a:lnTo>
                          <a:pt x="105" y="33"/>
                        </a:lnTo>
                        <a:lnTo>
                          <a:pt x="91" y="52"/>
                        </a:lnTo>
                        <a:lnTo>
                          <a:pt x="77" y="70"/>
                        </a:lnTo>
                        <a:lnTo>
                          <a:pt x="65" y="89"/>
                        </a:lnTo>
                        <a:lnTo>
                          <a:pt x="52" y="109"/>
                        </a:lnTo>
                        <a:lnTo>
                          <a:pt x="41" y="130"/>
                        </a:lnTo>
                        <a:lnTo>
                          <a:pt x="32" y="150"/>
                        </a:lnTo>
                        <a:lnTo>
                          <a:pt x="22" y="171"/>
                        </a:lnTo>
                        <a:lnTo>
                          <a:pt x="14" y="193"/>
                        </a:lnTo>
                        <a:lnTo>
                          <a:pt x="7" y="214"/>
                        </a:lnTo>
                        <a:lnTo>
                          <a:pt x="0" y="237"/>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 name="任意多边形 337630">
                    <a:extLst>
                      <a:ext uri="{FF2B5EF4-FFF2-40B4-BE49-F238E27FC236}">
                        <a16:creationId xmlns:a16="http://schemas.microsoft.com/office/drawing/2014/main" id="{061938DA-0137-BEEB-F6E4-3A1EC749BCD0}"/>
                      </a:ext>
                    </a:extLst>
                  </p:cNvPr>
                  <p:cNvSpPr>
                    <a:spLocks noChangeAspect="1"/>
                  </p:cNvSpPr>
                  <p:nvPr/>
                </p:nvSpPr>
                <p:spPr>
                  <a:xfrm>
                    <a:off x="4187" y="2545"/>
                    <a:ext cx="17" cy="65"/>
                  </a:xfrm>
                  <a:custGeom>
                    <a:avLst/>
                    <a:gdLst/>
                    <a:ahLst/>
                    <a:cxnLst/>
                    <a:rect l="0" t="0" r="0" b="0"/>
                    <a:pathLst>
                      <a:path w="70" h="265">
                        <a:moveTo>
                          <a:pt x="0" y="0"/>
                        </a:moveTo>
                        <a:lnTo>
                          <a:pt x="1" y="23"/>
                        </a:lnTo>
                        <a:lnTo>
                          <a:pt x="2" y="46"/>
                        </a:lnTo>
                        <a:lnTo>
                          <a:pt x="4" y="69"/>
                        </a:lnTo>
                        <a:lnTo>
                          <a:pt x="8" y="92"/>
                        </a:lnTo>
                        <a:lnTo>
                          <a:pt x="13" y="115"/>
                        </a:lnTo>
                        <a:lnTo>
                          <a:pt x="18" y="137"/>
                        </a:lnTo>
                        <a:lnTo>
                          <a:pt x="25" y="159"/>
                        </a:lnTo>
                        <a:lnTo>
                          <a:pt x="32" y="180"/>
                        </a:lnTo>
                        <a:lnTo>
                          <a:pt x="40" y="202"/>
                        </a:lnTo>
                        <a:lnTo>
                          <a:pt x="50" y="223"/>
                        </a:lnTo>
                        <a:lnTo>
                          <a:pt x="59" y="244"/>
                        </a:lnTo>
                        <a:lnTo>
                          <a:pt x="70" y="265"/>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 name="任意多边形 337631">
                    <a:extLst>
                      <a:ext uri="{FF2B5EF4-FFF2-40B4-BE49-F238E27FC236}">
                        <a16:creationId xmlns:a16="http://schemas.microsoft.com/office/drawing/2014/main" id="{6208A125-1BE1-A756-312E-4008485E7A1B}"/>
                      </a:ext>
                    </a:extLst>
                  </p:cNvPr>
                  <p:cNvSpPr>
                    <a:spLocks noChangeAspect="1"/>
                  </p:cNvSpPr>
                  <p:nvPr/>
                </p:nvSpPr>
                <p:spPr>
                  <a:xfrm>
                    <a:off x="4225" y="2636"/>
                    <a:ext cx="57" cy="34"/>
                  </a:xfrm>
                  <a:custGeom>
                    <a:avLst/>
                    <a:gdLst/>
                    <a:ahLst/>
                    <a:cxnLst/>
                    <a:rect l="0" t="0" r="0" b="0"/>
                    <a:pathLst>
                      <a:path w="237" h="137">
                        <a:moveTo>
                          <a:pt x="0" y="0"/>
                        </a:moveTo>
                        <a:lnTo>
                          <a:pt x="17" y="17"/>
                        </a:lnTo>
                        <a:lnTo>
                          <a:pt x="34" y="32"/>
                        </a:lnTo>
                        <a:lnTo>
                          <a:pt x="53" y="46"/>
                        </a:lnTo>
                        <a:lnTo>
                          <a:pt x="71" y="59"/>
                        </a:lnTo>
                        <a:lnTo>
                          <a:pt x="90" y="72"/>
                        </a:lnTo>
                        <a:lnTo>
                          <a:pt x="110" y="84"/>
                        </a:lnTo>
                        <a:lnTo>
                          <a:pt x="130" y="95"/>
                        </a:lnTo>
                        <a:lnTo>
                          <a:pt x="150" y="106"/>
                        </a:lnTo>
                        <a:lnTo>
                          <a:pt x="172" y="115"/>
                        </a:lnTo>
                        <a:lnTo>
                          <a:pt x="193" y="124"/>
                        </a:lnTo>
                        <a:lnTo>
                          <a:pt x="214" y="131"/>
                        </a:lnTo>
                        <a:lnTo>
                          <a:pt x="237" y="137"/>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 name="任意多边形 337632">
                    <a:extLst>
                      <a:ext uri="{FF2B5EF4-FFF2-40B4-BE49-F238E27FC236}">
                        <a16:creationId xmlns:a16="http://schemas.microsoft.com/office/drawing/2014/main" id="{13988B96-8504-3FE5-1C34-DE4D9C89E632}"/>
                      </a:ext>
                    </a:extLst>
                  </p:cNvPr>
                  <p:cNvSpPr>
                    <a:spLocks noChangeAspect="1"/>
                  </p:cNvSpPr>
                  <p:nvPr/>
                </p:nvSpPr>
                <p:spPr>
                  <a:xfrm>
                    <a:off x="4316" y="2657"/>
                    <a:ext cx="63" cy="16"/>
                  </a:xfrm>
                  <a:custGeom>
                    <a:avLst/>
                    <a:gdLst/>
                    <a:ahLst/>
                    <a:cxnLst/>
                    <a:rect l="0" t="0" r="0" b="0"/>
                    <a:pathLst>
                      <a:path w="264" h="71">
                        <a:moveTo>
                          <a:pt x="0" y="71"/>
                        </a:moveTo>
                        <a:lnTo>
                          <a:pt x="23" y="71"/>
                        </a:lnTo>
                        <a:lnTo>
                          <a:pt x="46" y="69"/>
                        </a:lnTo>
                        <a:lnTo>
                          <a:pt x="69" y="67"/>
                        </a:lnTo>
                        <a:lnTo>
                          <a:pt x="91" y="63"/>
                        </a:lnTo>
                        <a:lnTo>
                          <a:pt x="114" y="59"/>
                        </a:lnTo>
                        <a:lnTo>
                          <a:pt x="136" y="53"/>
                        </a:lnTo>
                        <a:lnTo>
                          <a:pt x="159" y="47"/>
                        </a:lnTo>
                        <a:lnTo>
                          <a:pt x="180" y="40"/>
                        </a:lnTo>
                        <a:lnTo>
                          <a:pt x="202" y="31"/>
                        </a:lnTo>
                        <a:lnTo>
                          <a:pt x="223" y="22"/>
                        </a:lnTo>
                        <a:lnTo>
                          <a:pt x="244" y="11"/>
                        </a:lnTo>
                        <a:lnTo>
                          <a:pt x="264"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 name="任意多边形 337633">
                    <a:extLst>
                      <a:ext uri="{FF2B5EF4-FFF2-40B4-BE49-F238E27FC236}">
                        <a16:creationId xmlns:a16="http://schemas.microsoft.com/office/drawing/2014/main" id="{2831A905-52C1-EE5F-647E-64229143EEE9}"/>
                      </a:ext>
                    </a:extLst>
                  </p:cNvPr>
                  <p:cNvSpPr>
                    <a:spLocks noChangeAspect="1"/>
                  </p:cNvSpPr>
                  <p:nvPr/>
                </p:nvSpPr>
                <p:spPr>
                  <a:xfrm>
                    <a:off x="4407" y="2579"/>
                    <a:ext cx="34" cy="57"/>
                  </a:xfrm>
                  <a:custGeom>
                    <a:avLst/>
                    <a:gdLst/>
                    <a:ahLst/>
                    <a:cxnLst/>
                    <a:rect l="0" t="0" r="0" b="0"/>
                    <a:pathLst>
                      <a:path w="137" h="236">
                        <a:moveTo>
                          <a:pt x="0" y="236"/>
                        </a:moveTo>
                        <a:lnTo>
                          <a:pt x="16" y="219"/>
                        </a:lnTo>
                        <a:lnTo>
                          <a:pt x="31" y="203"/>
                        </a:lnTo>
                        <a:lnTo>
                          <a:pt x="45" y="185"/>
                        </a:lnTo>
                        <a:lnTo>
                          <a:pt x="60" y="166"/>
                        </a:lnTo>
                        <a:lnTo>
                          <a:pt x="72" y="147"/>
                        </a:lnTo>
                        <a:lnTo>
                          <a:pt x="83" y="128"/>
                        </a:lnTo>
                        <a:lnTo>
                          <a:pt x="95" y="107"/>
                        </a:lnTo>
                        <a:lnTo>
                          <a:pt x="105" y="86"/>
                        </a:lnTo>
                        <a:lnTo>
                          <a:pt x="114" y="65"/>
                        </a:lnTo>
                        <a:lnTo>
                          <a:pt x="123" y="43"/>
                        </a:lnTo>
                        <a:lnTo>
                          <a:pt x="130" y="22"/>
                        </a:lnTo>
                        <a:lnTo>
                          <a:pt x="137"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 name="直接连接符 337634">
                    <a:extLst>
                      <a:ext uri="{FF2B5EF4-FFF2-40B4-BE49-F238E27FC236}">
                        <a16:creationId xmlns:a16="http://schemas.microsoft.com/office/drawing/2014/main" id="{21003EF7-F5FE-CA77-FD3C-6AAED05A4C81}"/>
                      </a:ext>
                    </a:extLst>
                  </p:cNvPr>
                  <p:cNvSpPr>
                    <a:spLocks noChangeAspect="1"/>
                  </p:cNvSpPr>
                  <p:nvPr/>
                </p:nvSpPr>
                <p:spPr>
                  <a:xfrm>
                    <a:off x="4445" y="2545"/>
                    <a:ext cx="1" cy="1"/>
                  </a:xfrm>
                  <a:prstGeom prst="line">
                    <a:avLst/>
                  </a:prstGeom>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 name="任意多边形 337635">
                    <a:extLst>
                      <a:ext uri="{FF2B5EF4-FFF2-40B4-BE49-F238E27FC236}">
                        <a16:creationId xmlns:a16="http://schemas.microsoft.com/office/drawing/2014/main" id="{989F7A2A-9012-A539-3EEA-13DF95E6A02D}"/>
                      </a:ext>
                    </a:extLst>
                  </p:cNvPr>
                  <p:cNvSpPr>
                    <a:spLocks noChangeAspect="1"/>
                  </p:cNvSpPr>
                  <p:nvPr/>
                </p:nvSpPr>
                <p:spPr>
                  <a:xfrm>
                    <a:off x="4943" y="2481"/>
                    <a:ext cx="18" cy="64"/>
                  </a:xfrm>
                  <a:custGeom>
                    <a:avLst/>
                    <a:gdLst/>
                    <a:ahLst/>
                    <a:cxnLst/>
                    <a:rect l="0" t="0" r="0" b="0"/>
                    <a:pathLst>
                      <a:path w="70" h="264">
                        <a:moveTo>
                          <a:pt x="70" y="264"/>
                        </a:moveTo>
                        <a:lnTo>
                          <a:pt x="70" y="241"/>
                        </a:lnTo>
                        <a:lnTo>
                          <a:pt x="68" y="218"/>
                        </a:lnTo>
                        <a:lnTo>
                          <a:pt x="65" y="195"/>
                        </a:lnTo>
                        <a:lnTo>
                          <a:pt x="62" y="173"/>
                        </a:lnTo>
                        <a:lnTo>
                          <a:pt x="57" y="150"/>
                        </a:lnTo>
                        <a:lnTo>
                          <a:pt x="52" y="128"/>
                        </a:lnTo>
                        <a:lnTo>
                          <a:pt x="45" y="105"/>
                        </a:lnTo>
                        <a:lnTo>
                          <a:pt x="38" y="84"/>
                        </a:lnTo>
                        <a:lnTo>
                          <a:pt x="29" y="62"/>
                        </a:lnTo>
                        <a:lnTo>
                          <a:pt x="20" y="41"/>
                        </a:lnTo>
                        <a:lnTo>
                          <a:pt x="10" y="21"/>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 name="任意多边形 337636">
                    <a:extLst>
                      <a:ext uri="{FF2B5EF4-FFF2-40B4-BE49-F238E27FC236}">
                        <a16:creationId xmlns:a16="http://schemas.microsoft.com/office/drawing/2014/main" id="{063AF4D1-5605-A1A3-4EA3-3E793AAC6A56}"/>
                      </a:ext>
                    </a:extLst>
                  </p:cNvPr>
                  <p:cNvSpPr>
                    <a:spLocks noChangeAspect="1"/>
                  </p:cNvSpPr>
                  <p:nvPr/>
                </p:nvSpPr>
                <p:spPr>
                  <a:xfrm>
                    <a:off x="4865" y="2421"/>
                    <a:ext cx="57" cy="33"/>
                  </a:xfrm>
                  <a:custGeom>
                    <a:avLst/>
                    <a:gdLst/>
                    <a:ahLst/>
                    <a:cxnLst/>
                    <a:rect l="0" t="0" r="0" b="0"/>
                    <a:pathLst>
                      <a:path w="236" h="137">
                        <a:moveTo>
                          <a:pt x="236" y="137"/>
                        </a:moveTo>
                        <a:lnTo>
                          <a:pt x="220" y="121"/>
                        </a:lnTo>
                        <a:lnTo>
                          <a:pt x="203" y="106"/>
                        </a:lnTo>
                        <a:lnTo>
                          <a:pt x="185" y="92"/>
                        </a:lnTo>
                        <a:lnTo>
                          <a:pt x="166" y="77"/>
                        </a:lnTo>
                        <a:lnTo>
                          <a:pt x="147" y="64"/>
                        </a:lnTo>
                        <a:lnTo>
                          <a:pt x="127" y="52"/>
                        </a:lnTo>
                        <a:lnTo>
                          <a:pt x="107" y="42"/>
                        </a:lnTo>
                        <a:lnTo>
                          <a:pt x="86" y="32"/>
                        </a:lnTo>
                        <a:lnTo>
                          <a:pt x="65" y="23"/>
                        </a:lnTo>
                        <a:lnTo>
                          <a:pt x="44" y="14"/>
                        </a:lnTo>
                        <a:lnTo>
                          <a:pt x="22" y="7"/>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 name="任意多边形 337637">
                    <a:extLst>
                      <a:ext uri="{FF2B5EF4-FFF2-40B4-BE49-F238E27FC236}">
                        <a16:creationId xmlns:a16="http://schemas.microsoft.com/office/drawing/2014/main" id="{4481A7F3-BC70-D4BC-DBD8-677A6D108613}"/>
                      </a:ext>
                    </a:extLst>
                  </p:cNvPr>
                  <p:cNvSpPr>
                    <a:spLocks noChangeAspect="1"/>
                  </p:cNvSpPr>
                  <p:nvPr/>
                </p:nvSpPr>
                <p:spPr>
                  <a:xfrm>
                    <a:off x="4767" y="2415"/>
                    <a:ext cx="65" cy="18"/>
                  </a:xfrm>
                  <a:custGeom>
                    <a:avLst/>
                    <a:gdLst/>
                    <a:ahLst/>
                    <a:cxnLst/>
                    <a:rect l="0" t="0" r="0" b="0"/>
                    <a:pathLst>
                      <a:path w="264" h="70">
                        <a:moveTo>
                          <a:pt x="264" y="0"/>
                        </a:moveTo>
                        <a:lnTo>
                          <a:pt x="240" y="0"/>
                        </a:lnTo>
                        <a:lnTo>
                          <a:pt x="218" y="3"/>
                        </a:lnTo>
                        <a:lnTo>
                          <a:pt x="195" y="5"/>
                        </a:lnTo>
                        <a:lnTo>
                          <a:pt x="172" y="9"/>
                        </a:lnTo>
                        <a:lnTo>
                          <a:pt x="150" y="13"/>
                        </a:lnTo>
                        <a:lnTo>
                          <a:pt x="127" y="18"/>
                        </a:lnTo>
                        <a:lnTo>
                          <a:pt x="105" y="25"/>
                        </a:lnTo>
                        <a:lnTo>
                          <a:pt x="83" y="32"/>
                        </a:lnTo>
                        <a:lnTo>
                          <a:pt x="62" y="41"/>
                        </a:lnTo>
                        <a:lnTo>
                          <a:pt x="40" y="50"/>
                        </a:lnTo>
                        <a:lnTo>
                          <a:pt x="20" y="60"/>
                        </a:lnTo>
                        <a:lnTo>
                          <a:pt x="0" y="7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 name="任意多边形 337638">
                    <a:extLst>
                      <a:ext uri="{FF2B5EF4-FFF2-40B4-BE49-F238E27FC236}">
                        <a16:creationId xmlns:a16="http://schemas.microsoft.com/office/drawing/2014/main" id="{1D0F7E0F-C6A8-D424-0B2C-CC3118F2D85B}"/>
                      </a:ext>
                    </a:extLst>
                  </p:cNvPr>
                  <p:cNvSpPr>
                    <a:spLocks noChangeAspect="1"/>
                  </p:cNvSpPr>
                  <p:nvPr/>
                </p:nvSpPr>
                <p:spPr>
                  <a:xfrm>
                    <a:off x="4707" y="2454"/>
                    <a:ext cx="33" cy="57"/>
                  </a:xfrm>
                  <a:custGeom>
                    <a:avLst/>
                    <a:gdLst/>
                    <a:ahLst/>
                    <a:cxnLst/>
                    <a:rect l="0" t="0" r="0" b="0"/>
                    <a:pathLst>
                      <a:path w="136" h="237">
                        <a:moveTo>
                          <a:pt x="136" y="0"/>
                        </a:moveTo>
                        <a:lnTo>
                          <a:pt x="121" y="17"/>
                        </a:lnTo>
                        <a:lnTo>
                          <a:pt x="105" y="33"/>
                        </a:lnTo>
                        <a:lnTo>
                          <a:pt x="91" y="52"/>
                        </a:lnTo>
                        <a:lnTo>
                          <a:pt x="78" y="70"/>
                        </a:lnTo>
                        <a:lnTo>
                          <a:pt x="65" y="89"/>
                        </a:lnTo>
                        <a:lnTo>
                          <a:pt x="53" y="109"/>
                        </a:lnTo>
                        <a:lnTo>
                          <a:pt x="41" y="130"/>
                        </a:lnTo>
                        <a:lnTo>
                          <a:pt x="32" y="150"/>
                        </a:lnTo>
                        <a:lnTo>
                          <a:pt x="22" y="171"/>
                        </a:lnTo>
                        <a:lnTo>
                          <a:pt x="14" y="193"/>
                        </a:lnTo>
                        <a:lnTo>
                          <a:pt x="7" y="214"/>
                        </a:lnTo>
                        <a:lnTo>
                          <a:pt x="0" y="237"/>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 name="任意多边形 337639">
                    <a:extLst>
                      <a:ext uri="{FF2B5EF4-FFF2-40B4-BE49-F238E27FC236}">
                        <a16:creationId xmlns:a16="http://schemas.microsoft.com/office/drawing/2014/main" id="{15EE4BAC-C603-7193-9111-843719FC91EE}"/>
                      </a:ext>
                    </a:extLst>
                  </p:cNvPr>
                  <p:cNvSpPr>
                    <a:spLocks noChangeAspect="1"/>
                  </p:cNvSpPr>
                  <p:nvPr/>
                </p:nvSpPr>
                <p:spPr>
                  <a:xfrm>
                    <a:off x="4703" y="2545"/>
                    <a:ext cx="16" cy="65"/>
                  </a:xfrm>
                  <a:custGeom>
                    <a:avLst/>
                    <a:gdLst/>
                    <a:ahLst/>
                    <a:cxnLst/>
                    <a:rect l="0" t="0" r="0" b="0"/>
                    <a:pathLst>
                      <a:path w="71" h="265">
                        <a:moveTo>
                          <a:pt x="0" y="0"/>
                        </a:moveTo>
                        <a:lnTo>
                          <a:pt x="1" y="23"/>
                        </a:lnTo>
                        <a:lnTo>
                          <a:pt x="2" y="46"/>
                        </a:lnTo>
                        <a:lnTo>
                          <a:pt x="5" y="69"/>
                        </a:lnTo>
                        <a:lnTo>
                          <a:pt x="8" y="92"/>
                        </a:lnTo>
                        <a:lnTo>
                          <a:pt x="13" y="115"/>
                        </a:lnTo>
                        <a:lnTo>
                          <a:pt x="18" y="137"/>
                        </a:lnTo>
                        <a:lnTo>
                          <a:pt x="25" y="159"/>
                        </a:lnTo>
                        <a:lnTo>
                          <a:pt x="32" y="180"/>
                        </a:lnTo>
                        <a:lnTo>
                          <a:pt x="40" y="202"/>
                        </a:lnTo>
                        <a:lnTo>
                          <a:pt x="50" y="223"/>
                        </a:lnTo>
                        <a:lnTo>
                          <a:pt x="59" y="244"/>
                        </a:lnTo>
                        <a:lnTo>
                          <a:pt x="71" y="265"/>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 name="任意多边形 337640">
                    <a:extLst>
                      <a:ext uri="{FF2B5EF4-FFF2-40B4-BE49-F238E27FC236}">
                        <a16:creationId xmlns:a16="http://schemas.microsoft.com/office/drawing/2014/main" id="{7E0543CA-C478-055D-09E5-99CB6DF46B99}"/>
                      </a:ext>
                    </a:extLst>
                  </p:cNvPr>
                  <p:cNvSpPr>
                    <a:spLocks noChangeAspect="1"/>
                  </p:cNvSpPr>
                  <p:nvPr/>
                </p:nvSpPr>
                <p:spPr>
                  <a:xfrm>
                    <a:off x="4740" y="2636"/>
                    <a:ext cx="57" cy="34"/>
                  </a:xfrm>
                  <a:custGeom>
                    <a:avLst/>
                    <a:gdLst/>
                    <a:ahLst/>
                    <a:cxnLst/>
                    <a:rect l="0" t="0" r="0" b="0"/>
                    <a:pathLst>
                      <a:path w="237" h="137">
                        <a:moveTo>
                          <a:pt x="0" y="0"/>
                        </a:moveTo>
                        <a:lnTo>
                          <a:pt x="17" y="17"/>
                        </a:lnTo>
                        <a:lnTo>
                          <a:pt x="35" y="32"/>
                        </a:lnTo>
                        <a:lnTo>
                          <a:pt x="53" y="46"/>
                        </a:lnTo>
                        <a:lnTo>
                          <a:pt x="71" y="59"/>
                        </a:lnTo>
                        <a:lnTo>
                          <a:pt x="90" y="72"/>
                        </a:lnTo>
                        <a:lnTo>
                          <a:pt x="110" y="84"/>
                        </a:lnTo>
                        <a:lnTo>
                          <a:pt x="130" y="95"/>
                        </a:lnTo>
                        <a:lnTo>
                          <a:pt x="150" y="106"/>
                        </a:lnTo>
                        <a:lnTo>
                          <a:pt x="172" y="115"/>
                        </a:lnTo>
                        <a:lnTo>
                          <a:pt x="193" y="124"/>
                        </a:lnTo>
                        <a:lnTo>
                          <a:pt x="215" y="131"/>
                        </a:lnTo>
                        <a:lnTo>
                          <a:pt x="237" y="137"/>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 name="任意多边形 337641">
                    <a:extLst>
                      <a:ext uri="{FF2B5EF4-FFF2-40B4-BE49-F238E27FC236}">
                        <a16:creationId xmlns:a16="http://schemas.microsoft.com/office/drawing/2014/main" id="{2E948CC3-74DC-4B9E-7A20-0CB91B3600E6}"/>
                      </a:ext>
                    </a:extLst>
                  </p:cNvPr>
                  <p:cNvSpPr>
                    <a:spLocks noChangeAspect="1"/>
                  </p:cNvSpPr>
                  <p:nvPr/>
                </p:nvSpPr>
                <p:spPr>
                  <a:xfrm>
                    <a:off x="4832" y="2657"/>
                    <a:ext cx="63" cy="16"/>
                  </a:xfrm>
                  <a:custGeom>
                    <a:avLst/>
                    <a:gdLst/>
                    <a:ahLst/>
                    <a:cxnLst/>
                    <a:rect l="0" t="0" r="0" b="0"/>
                    <a:pathLst>
                      <a:path w="263" h="71">
                        <a:moveTo>
                          <a:pt x="0" y="71"/>
                        </a:moveTo>
                        <a:lnTo>
                          <a:pt x="23" y="71"/>
                        </a:lnTo>
                        <a:lnTo>
                          <a:pt x="45" y="69"/>
                        </a:lnTo>
                        <a:lnTo>
                          <a:pt x="69" y="67"/>
                        </a:lnTo>
                        <a:lnTo>
                          <a:pt x="92" y="63"/>
                        </a:lnTo>
                        <a:lnTo>
                          <a:pt x="114" y="59"/>
                        </a:lnTo>
                        <a:lnTo>
                          <a:pt x="136" y="53"/>
                        </a:lnTo>
                        <a:lnTo>
                          <a:pt x="158" y="47"/>
                        </a:lnTo>
                        <a:lnTo>
                          <a:pt x="180" y="40"/>
                        </a:lnTo>
                        <a:lnTo>
                          <a:pt x="201" y="31"/>
                        </a:lnTo>
                        <a:lnTo>
                          <a:pt x="222" y="22"/>
                        </a:lnTo>
                        <a:lnTo>
                          <a:pt x="243" y="11"/>
                        </a:lnTo>
                        <a:lnTo>
                          <a:pt x="263"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 name="任意多边形 337642">
                    <a:extLst>
                      <a:ext uri="{FF2B5EF4-FFF2-40B4-BE49-F238E27FC236}">
                        <a16:creationId xmlns:a16="http://schemas.microsoft.com/office/drawing/2014/main" id="{0EA437C7-1D85-73A5-9D59-52B6E9A8172D}"/>
                      </a:ext>
                    </a:extLst>
                  </p:cNvPr>
                  <p:cNvSpPr>
                    <a:spLocks noChangeAspect="1"/>
                  </p:cNvSpPr>
                  <p:nvPr/>
                </p:nvSpPr>
                <p:spPr>
                  <a:xfrm>
                    <a:off x="4922" y="2579"/>
                    <a:ext cx="33" cy="57"/>
                  </a:xfrm>
                  <a:custGeom>
                    <a:avLst/>
                    <a:gdLst/>
                    <a:ahLst/>
                    <a:cxnLst/>
                    <a:rect l="0" t="0" r="0" b="0"/>
                    <a:pathLst>
                      <a:path w="137" h="236">
                        <a:moveTo>
                          <a:pt x="0" y="236"/>
                        </a:moveTo>
                        <a:lnTo>
                          <a:pt x="17" y="219"/>
                        </a:lnTo>
                        <a:lnTo>
                          <a:pt x="31" y="203"/>
                        </a:lnTo>
                        <a:lnTo>
                          <a:pt x="45" y="185"/>
                        </a:lnTo>
                        <a:lnTo>
                          <a:pt x="60" y="166"/>
                        </a:lnTo>
                        <a:lnTo>
                          <a:pt x="73" y="147"/>
                        </a:lnTo>
                        <a:lnTo>
                          <a:pt x="85" y="128"/>
                        </a:lnTo>
                        <a:lnTo>
                          <a:pt x="95" y="107"/>
                        </a:lnTo>
                        <a:lnTo>
                          <a:pt x="105" y="86"/>
                        </a:lnTo>
                        <a:lnTo>
                          <a:pt x="114" y="65"/>
                        </a:lnTo>
                        <a:lnTo>
                          <a:pt x="123" y="43"/>
                        </a:lnTo>
                        <a:lnTo>
                          <a:pt x="130" y="22"/>
                        </a:lnTo>
                        <a:lnTo>
                          <a:pt x="137"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 name="直接连接符 337643">
                    <a:extLst>
                      <a:ext uri="{FF2B5EF4-FFF2-40B4-BE49-F238E27FC236}">
                        <a16:creationId xmlns:a16="http://schemas.microsoft.com/office/drawing/2014/main" id="{2305B9C7-F9F1-A823-D201-F56C051AEC3D}"/>
                      </a:ext>
                    </a:extLst>
                  </p:cNvPr>
                  <p:cNvSpPr>
                    <a:spLocks noChangeAspect="1"/>
                  </p:cNvSpPr>
                  <p:nvPr/>
                </p:nvSpPr>
                <p:spPr>
                  <a:xfrm>
                    <a:off x="4961" y="2545"/>
                    <a:ext cx="1" cy="1"/>
                  </a:xfrm>
                  <a:prstGeom prst="line">
                    <a:avLst/>
                  </a:prstGeom>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 name="直接连接符 337644">
                    <a:extLst>
                      <a:ext uri="{FF2B5EF4-FFF2-40B4-BE49-F238E27FC236}">
                        <a16:creationId xmlns:a16="http://schemas.microsoft.com/office/drawing/2014/main" id="{A8871E74-DC62-B182-59E0-8295B1729689}"/>
                      </a:ext>
                    </a:extLst>
                  </p:cNvPr>
                  <p:cNvSpPr>
                    <a:spLocks noChangeAspect="1"/>
                  </p:cNvSpPr>
                  <p:nvPr/>
                </p:nvSpPr>
                <p:spPr>
                  <a:xfrm>
                    <a:off x="4665" y="3540"/>
                    <a:ext cx="33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 name="直接连接符 337645">
                    <a:extLst>
                      <a:ext uri="{FF2B5EF4-FFF2-40B4-BE49-F238E27FC236}">
                        <a16:creationId xmlns:a16="http://schemas.microsoft.com/office/drawing/2014/main" id="{D8140C9C-795C-DE78-4938-7C40FD4CC211}"/>
                      </a:ext>
                    </a:extLst>
                  </p:cNvPr>
                  <p:cNvSpPr>
                    <a:spLocks noChangeAspect="1"/>
                  </p:cNvSpPr>
                  <p:nvPr/>
                </p:nvSpPr>
                <p:spPr>
                  <a:xfrm>
                    <a:off x="4665" y="2545"/>
                    <a:ext cx="33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 name="直接连接符 337646">
                    <a:extLst>
                      <a:ext uri="{FF2B5EF4-FFF2-40B4-BE49-F238E27FC236}">
                        <a16:creationId xmlns:a16="http://schemas.microsoft.com/office/drawing/2014/main" id="{7E6164C7-83D2-7AE7-4561-168E457A9415}"/>
                      </a:ext>
                    </a:extLst>
                  </p:cNvPr>
                  <p:cNvSpPr>
                    <a:spLocks noChangeAspect="1"/>
                  </p:cNvSpPr>
                  <p:nvPr/>
                </p:nvSpPr>
                <p:spPr>
                  <a:xfrm flipH="1">
                    <a:off x="5525" y="2567"/>
                    <a:ext cx="2"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 name="直接连接符 337647">
                    <a:extLst>
                      <a:ext uri="{FF2B5EF4-FFF2-40B4-BE49-F238E27FC236}">
                        <a16:creationId xmlns:a16="http://schemas.microsoft.com/office/drawing/2014/main" id="{69796885-248C-770E-9FDE-68A86C7431E7}"/>
                      </a:ext>
                    </a:extLst>
                  </p:cNvPr>
                  <p:cNvSpPr>
                    <a:spLocks noChangeAspect="1"/>
                  </p:cNvSpPr>
                  <p:nvPr/>
                </p:nvSpPr>
                <p:spPr>
                  <a:xfrm flipH="1">
                    <a:off x="5523" y="2571"/>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 name="直接连接符 337648">
                    <a:extLst>
                      <a:ext uri="{FF2B5EF4-FFF2-40B4-BE49-F238E27FC236}">
                        <a16:creationId xmlns:a16="http://schemas.microsoft.com/office/drawing/2014/main" id="{84EE749D-A67C-125A-8BAF-3D9BBDB7BA02}"/>
                      </a:ext>
                    </a:extLst>
                  </p:cNvPr>
                  <p:cNvSpPr>
                    <a:spLocks noChangeAspect="1"/>
                  </p:cNvSpPr>
                  <p:nvPr/>
                </p:nvSpPr>
                <p:spPr>
                  <a:xfrm flipH="1">
                    <a:off x="5518" y="2572"/>
                    <a:ext cx="5" cy="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 name="直接连接符 337649">
                    <a:extLst>
                      <a:ext uri="{FF2B5EF4-FFF2-40B4-BE49-F238E27FC236}">
                        <a16:creationId xmlns:a16="http://schemas.microsoft.com/office/drawing/2014/main" id="{2E2A7174-2D7B-5572-0A92-FF248CE8CA6D}"/>
                      </a:ext>
                    </a:extLst>
                  </p:cNvPr>
                  <p:cNvSpPr>
                    <a:spLocks noChangeAspect="1"/>
                  </p:cNvSpPr>
                  <p:nvPr/>
                </p:nvSpPr>
                <p:spPr>
                  <a:xfrm flipH="1">
                    <a:off x="5516" y="2579"/>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 name="直接连接符 337650">
                    <a:extLst>
                      <a:ext uri="{FF2B5EF4-FFF2-40B4-BE49-F238E27FC236}">
                        <a16:creationId xmlns:a16="http://schemas.microsoft.com/office/drawing/2014/main" id="{8E830828-1906-231E-6443-15B92C526A7A}"/>
                      </a:ext>
                    </a:extLst>
                  </p:cNvPr>
                  <p:cNvSpPr>
                    <a:spLocks noChangeAspect="1"/>
                  </p:cNvSpPr>
                  <p:nvPr/>
                </p:nvSpPr>
                <p:spPr>
                  <a:xfrm flipH="1">
                    <a:off x="5511" y="2580"/>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 name="直接连接符 337651">
                    <a:extLst>
                      <a:ext uri="{FF2B5EF4-FFF2-40B4-BE49-F238E27FC236}">
                        <a16:creationId xmlns:a16="http://schemas.microsoft.com/office/drawing/2014/main" id="{895526CB-1A7E-78CD-3C1C-9B175E4B4C9D}"/>
                      </a:ext>
                    </a:extLst>
                  </p:cNvPr>
                  <p:cNvSpPr>
                    <a:spLocks noChangeAspect="1"/>
                  </p:cNvSpPr>
                  <p:nvPr/>
                </p:nvSpPr>
                <p:spPr>
                  <a:xfrm flipH="1">
                    <a:off x="5509" y="2586"/>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 name="直接连接符 337652">
                    <a:extLst>
                      <a:ext uri="{FF2B5EF4-FFF2-40B4-BE49-F238E27FC236}">
                        <a16:creationId xmlns:a16="http://schemas.microsoft.com/office/drawing/2014/main" id="{B9476A77-5DBD-C7DE-F56B-B3D7A9471CBF}"/>
                      </a:ext>
                    </a:extLst>
                  </p:cNvPr>
                  <p:cNvSpPr>
                    <a:spLocks noChangeAspect="1"/>
                  </p:cNvSpPr>
                  <p:nvPr/>
                </p:nvSpPr>
                <p:spPr>
                  <a:xfrm flipH="1">
                    <a:off x="5503" y="2587"/>
                    <a:ext cx="6"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1" name="直接连接符 337653">
                    <a:extLst>
                      <a:ext uri="{FF2B5EF4-FFF2-40B4-BE49-F238E27FC236}">
                        <a16:creationId xmlns:a16="http://schemas.microsoft.com/office/drawing/2014/main" id="{B2E17A15-A2B5-EFB5-017D-DFB178C5E2F2}"/>
                      </a:ext>
                    </a:extLst>
                  </p:cNvPr>
                  <p:cNvSpPr>
                    <a:spLocks noChangeAspect="1"/>
                  </p:cNvSpPr>
                  <p:nvPr/>
                </p:nvSpPr>
                <p:spPr>
                  <a:xfrm flipH="1">
                    <a:off x="5500" y="2593"/>
                    <a:ext cx="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 name="直接连接符 337654">
                    <a:extLst>
                      <a:ext uri="{FF2B5EF4-FFF2-40B4-BE49-F238E27FC236}">
                        <a16:creationId xmlns:a16="http://schemas.microsoft.com/office/drawing/2014/main" id="{097EF6B8-8453-1FC4-5503-8A2ECC7422A9}"/>
                      </a:ext>
                    </a:extLst>
                  </p:cNvPr>
                  <p:cNvSpPr>
                    <a:spLocks noChangeAspect="1"/>
                  </p:cNvSpPr>
                  <p:nvPr/>
                </p:nvSpPr>
                <p:spPr>
                  <a:xfrm flipH="1">
                    <a:off x="5496" y="2594"/>
                    <a:ext cx="4"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3" name="直接连接符 337655">
                    <a:extLst>
                      <a:ext uri="{FF2B5EF4-FFF2-40B4-BE49-F238E27FC236}">
                        <a16:creationId xmlns:a16="http://schemas.microsoft.com/office/drawing/2014/main" id="{D136338C-543B-7CA5-37D9-75014108A6F6}"/>
                      </a:ext>
                    </a:extLst>
                  </p:cNvPr>
                  <p:cNvSpPr>
                    <a:spLocks noChangeAspect="1"/>
                  </p:cNvSpPr>
                  <p:nvPr/>
                </p:nvSpPr>
                <p:spPr>
                  <a:xfrm flipH="1">
                    <a:off x="5495" y="2600"/>
                    <a:ext cx="1"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4" name="直接连接符 337656">
                    <a:extLst>
                      <a:ext uri="{FF2B5EF4-FFF2-40B4-BE49-F238E27FC236}">
                        <a16:creationId xmlns:a16="http://schemas.microsoft.com/office/drawing/2014/main" id="{56532B11-E712-F37B-0590-4FB8B9557C7B}"/>
                      </a:ext>
                    </a:extLst>
                  </p:cNvPr>
                  <p:cNvSpPr>
                    <a:spLocks noChangeAspect="1"/>
                  </p:cNvSpPr>
                  <p:nvPr/>
                </p:nvSpPr>
                <p:spPr>
                  <a:xfrm flipH="1">
                    <a:off x="5489" y="2602"/>
                    <a:ext cx="4"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5" name="直接连接符 337657">
                    <a:extLst>
                      <a:ext uri="{FF2B5EF4-FFF2-40B4-BE49-F238E27FC236}">
                        <a16:creationId xmlns:a16="http://schemas.microsoft.com/office/drawing/2014/main" id="{0A58FEBF-D2AA-ECFF-C2F7-6F5A47DF113D}"/>
                      </a:ext>
                    </a:extLst>
                  </p:cNvPr>
                  <p:cNvSpPr>
                    <a:spLocks noChangeAspect="1"/>
                  </p:cNvSpPr>
                  <p:nvPr/>
                </p:nvSpPr>
                <p:spPr>
                  <a:xfrm flipH="1">
                    <a:off x="5486" y="2608"/>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6" name="直接连接符 337658">
                    <a:extLst>
                      <a:ext uri="{FF2B5EF4-FFF2-40B4-BE49-F238E27FC236}">
                        <a16:creationId xmlns:a16="http://schemas.microsoft.com/office/drawing/2014/main" id="{49135C84-62EB-B47D-A489-CA2473B5DB6D}"/>
                      </a:ext>
                    </a:extLst>
                  </p:cNvPr>
                  <p:cNvSpPr>
                    <a:spLocks noChangeAspect="1"/>
                  </p:cNvSpPr>
                  <p:nvPr/>
                </p:nvSpPr>
                <p:spPr>
                  <a:xfrm flipH="1">
                    <a:off x="5482" y="2609"/>
                    <a:ext cx="4"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7" name="直接连接符 337659">
                    <a:extLst>
                      <a:ext uri="{FF2B5EF4-FFF2-40B4-BE49-F238E27FC236}">
                        <a16:creationId xmlns:a16="http://schemas.microsoft.com/office/drawing/2014/main" id="{897834C4-1F82-B024-4AC1-D18B30A72B2E}"/>
                      </a:ext>
                    </a:extLst>
                  </p:cNvPr>
                  <p:cNvSpPr>
                    <a:spLocks noChangeAspect="1"/>
                  </p:cNvSpPr>
                  <p:nvPr/>
                </p:nvSpPr>
                <p:spPr>
                  <a:xfrm flipH="1">
                    <a:off x="5478" y="2615"/>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8" name="直接连接符 337660">
                    <a:extLst>
                      <a:ext uri="{FF2B5EF4-FFF2-40B4-BE49-F238E27FC236}">
                        <a16:creationId xmlns:a16="http://schemas.microsoft.com/office/drawing/2014/main" id="{585D267A-91AF-613B-84B9-6C300063811A}"/>
                      </a:ext>
                    </a:extLst>
                  </p:cNvPr>
                  <p:cNvSpPr>
                    <a:spLocks noChangeAspect="1"/>
                  </p:cNvSpPr>
                  <p:nvPr/>
                </p:nvSpPr>
                <p:spPr>
                  <a:xfrm flipH="1">
                    <a:off x="5473" y="2616"/>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9" name="直接连接符 337661">
                    <a:extLst>
                      <a:ext uri="{FF2B5EF4-FFF2-40B4-BE49-F238E27FC236}">
                        <a16:creationId xmlns:a16="http://schemas.microsoft.com/office/drawing/2014/main" id="{A361047F-C8D2-30BA-3931-8C09113D0298}"/>
                      </a:ext>
                    </a:extLst>
                  </p:cNvPr>
                  <p:cNvSpPr>
                    <a:spLocks noChangeAspect="1"/>
                  </p:cNvSpPr>
                  <p:nvPr/>
                </p:nvSpPr>
                <p:spPr>
                  <a:xfrm flipH="1">
                    <a:off x="5471" y="2622"/>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0" name="直接连接符 337662">
                    <a:extLst>
                      <a:ext uri="{FF2B5EF4-FFF2-40B4-BE49-F238E27FC236}">
                        <a16:creationId xmlns:a16="http://schemas.microsoft.com/office/drawing/2014/main" id="{7E92D291-7BBF-2917-D28D-CB2DB71B4030}"/>
                      </a:ext>
                    </a:extLst>
                  </p:cNvPr>
                  <p:cNvSpPr>
                    <a:spLocks noChangeAspect="1"/>
                  </p:cNvSpPr>
                  <p:nvPr/>
                </p:nvSpPr>
                <p:spPr>
                  <a:xfrm flipH="1">
                    <a:off x="5466" y="2623"/>
                    <a:ext cx="5" cy="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1" name="直接连接符 337663">
                    <a:extLst>
                      <a:ext uri="{FF2B5EF4-FFF2-40B4-BE49-F238E27FC236}">
                        <a16:creationId xmlns:a16="http://schemas.microsoft.com/office/drawing/2014/main" id="{D30423DC-9673-2FE7-65CD-208538E20659}"/>
                      </a:ext>
                    </a:extLst>
                  </p:cNvPr>
                  <p:cNvSpPr>
                    <a:spLocks noChangeAspect="1"/>
                  </p:cNvSpPr>
                  <p:nvPr/>
                </p:nvSpPr>
                <p:spPr>
                  <a:xfrm flipH="1">
                    <a:off x="5465" y="2630"/>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2" name="直接连接符 337664">
                    <a:extLst>
                      <a:ext uri="{FF2B5EF4-FFF2-40B4-BE49-F238E27FC236}">
                        <a16:creationId xmlns:a16="http://schemas.microsoft.com/office/drawing/2014/main" id="{3661CF4E-8038-91D0-0248-9646E8F9A6D7}"/>
                      </a:ext>
                    </a:extLst>
                  </p:cNvPr>
                  <p:cNvSpPr>
                    <a:spLocks noChangeAspect="1"/>
                  </p:cNvSpPr>
                  <p:nvPr/>
                </p:nvSpPr>
                <p:spPr>
                  <a:xfrm flipH="1">
                    <a:off x="5459" y="2631"/>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3" name="直接连接符 337665">
                    <a:extLst>
                      <a:ext uri="{FF2B5EF4-FFF2-40B4-BE49-F238E27FC236}">
                        <a16:creationId xmlns:a16="http://schemas.microsoft.com/office/drawing/2014/main" id="{2D0BF0C3-C520-64FD-4309-79AFD2D9B257}"/>
                      </a:ext>
                    </a:extLst>
                  </p:cNvPr>
                  <p:cNvSpPr>
                    <a:spLocks noChangeAspect="1"/>
                  </p:cNvSpPr>
                  <p:nvPr/>
                </p:nvSpPr>
                <p:spPr>
                  <a:xfrm flipH="1">
                    <a:off x="5458" y="2637"/>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4" name="直接连接符 337666">
                    <a:extLst>
                      <a:ext uri="{FF2B5EF4-FFF2-40B4-BE49-F238E27FC236}">
                        <a16:creationId xmlns:a16="http://schemas.microsoft.com/office/drawing/2014/main" id="{CAC96022-939E-EC56-92FE-E77508C130F8}"/>
                      </a:ext>
                    </a:extLst>
                  </p:cNvPr>
                  <p:cNvSpPr>
                    <a:spLocks noChangeAspect="1"/>
                  </p:cNvSpPr>
                  <p:nvPr/>
                </p:nvSpPr>
                <p:spPr>
                  <a:xfrm flipH="1">
                    <a:off x="5451" y="2638"/>
                    <a:ext cx="6"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5" name="直接连接符 337667">
                    <a:extLst>
                      <a:ext uri="{FF2B5EF4-FFF2-40B4-BE49-F238E27FC236}">
                        <a16:creationId xmlns:a16="http://schemas.microsoft.com/office/drawing/2014/main" id="{F5ABB9CB-97C2-EA37-460D-551C01BD5AEB}"/>
                      </a:ext>
                    </a:extLst>
                  </p:cNvPr>
                  <p:cNvSpPr>
                    <a:spLocks noChangeAspect="1"/>
                  </p:cNvSpPr>
                  <p:nvPr/>
                </p:nvSpPr>
                <p:spPr>
                  <a:xfrm flipH="1">
                    <a:off x="5449" y="2644"/>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6" name="直接连接符 337668">
                    <a:extLst>
                      <a:ext uri="{FF2B5EF4-FFF2-40B4-BE49-F238E27FC236}">
                        <a16:creationId xmlns:a16="http://schemas.microsoft.com/office/drawing/2014/main" id="{07BAE655-186F-F314-FF10-15D363072F4F}"/>
                      </a:ext>
                    </a:extLst>
                  </p:cNvPr>
                  <p:cNvSpPr>
                    <a:spLocks noChangeAspect="1"/>
                  </p:cNvSpPr>
                  <p:nvPr/>
                </p:nvSpPr>
                <p:spPr>
                  <a:xfrm flipH="1">
                    <a:off x="5444" y="2645"/>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7" name="直接连接符 337669">
                    <a:extLst>
                      <a:ext uri="{FF2B5EF4-FFF2-40B4-BE49-F238E27FC236}">
                        <a16:creationId xmlns:a16="http://schemas.microsoft.com/office/drawing/2014/main" id="{308B8F2E-F2C0-E432-503F-ACB34C6AFBCA}"/>
                      </a:ext>
                    </a:extLst>
                  </p:cNvPr>
                  <p:cNvSpPr>
                    <a:spLocks noChangeAspect="1"/>
                  </p:cNvSpPr>
                  <p:nvPr/>
                </p:nvSpPr>
                <p:spPr>
                  <a:xfrm flipH="1">
                    <a:off x="5442" y="2651"/>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8" name="直接连接符 337670">
                    <a:extLst>
                      <a:ext uri="{FF2B5EF4-FFF2-40B4-BE49-F238E27FC236}">
                        <a16:creationId xmlns:a16="http://schemas.microsoft.com/office/drawing/2014/main" id="{67CEF9A8-E226-266B-676C-A0606A5DD54F}"/>
                      </a:ext>
                    </a:extLst>
                  </p:cNvPr>
                  <p:cNvSpPr>
                    <a:spLocks noChangeAspect="1"/>
                  </p:cNvSpPr>
                  <p:nvPr/>
                </p:nvSpPr>
                <p:spPr>
                  <a:xfrm flipH="1">
                    <a:off x="5437" y="2652"/>
                    <a:ext cx="5" cy="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9" name="直接连接符 337671">
                    <a:extLst>
                      <a:ext uri="{FF2B5EF4-FFF2-40B4-BE49-F238E27FC236}">
                        <a16:creationId xmlns:a16="http://schemas.microsoft.com/office/drawing/2014/main" id="{7FDAD0AD-3AA7-BC32-D5AD-45AD774EE9AC}"/>
                      </a:ext>
                    </a:extLst>
                  </p:cNvPr>
                  <p:cNvSpPr>
                    <a:spLocks noChangeAspect="1"/>
                  </p:cNvSpPr>
                  <p:nvPr/>
                </p:nvSpPr>
                <p:spPr>
                  <a:xfrm flipH="1">
                    <a:off x="5435" y="2659"/>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0" name="直接连接符 337672">
                    <a:extLst>
                      <a:ext uri="{FF2B5EF4-FFF2-40B4-BE49-F238E27FC236}">
                        <a16:creationId xmlns:a16="http://schemas.microsoft.com/office/drawing/2014/main" id="{8824AAAC-A0FE-9EE6-33A8-2F8BD1FD37CA}"/>
                      </a:ext>
                    </a:extLst>
                  </p:cNvPr>
                  <p:cNvSpPr>
                    <a:spLocks noChangeAspect="1"/>
                  </p:cNvSpPr>
                  <p:nvPr/>
                </p:nvSpPr>
                <p:spPr>
                  <a:xfrm flipH="1">
                    <a:off x="5430" y="2660"/>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1" name="直接连接符 337673">
                    <a:extLst>
                      <a:ext uri="{FF2B5EF4-FFF2-40B4-BE49-F238E27FC236}">
                        <a16:creationId xmlns:a16="http://schemas.microsoft.com/office/drawing/2014/main" id="{C9266C1C-C9A9-1EFD-5A85-4E76712BFB2A}"/>
                      </a:ext>
                    </a:extLst>
                  </p:cNvPr>
                  <p:cNvSpPr>
                    <a:spLocks noChangeAspect="1"/>
                  </p:cNvSpPr>
                  <p:nvPr/>
                </p:nvSpPr>
                <p:spPr>
                  <a:xfrm flipH="1">
                    <a:off x="5429" y="2666"/>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2" name="直接连接符 337674">
                    <a:extLst>
                      <a:ext uri="{FF2B5EF4-FFF2-40B4-BE49-F238E27FC236}">
                        <a16:creationId xmlns:a16="http://schemas.microsoft.com/office/drawing/2014/main" id="{FAE2CE96-FEDF-7154-8D3D-9A99793CC7F3}"/>
                      </a:ext>
                    </a:extLst>
                  </p:cNvPr>
                  <p:cNvSpPr>
                    <a:spLocks noChangeAspect="1"/>
                  </p:cNvSpPr>
                  <p:nvPr/>
                </p:nvSpPr>
                <p:spPr>
                  <a:xfrm flipH="1">
                    <a:off x="5422" y="2667"/>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3" name="直接连接符 337675">
                    <a:extLst>
                      <a:ext uri="{FF2B5EF4-FFF2-40B4-BE49-F238E27FC236}">
                        <a16:creationId xmlns:a16="http://schemas.microsoft.com/office/drawing/2014/main" id="{9399EDA2-818F-FD75-1D7B-503B0B674448}"/>
                      </a:ext>
                    </a:extLst>
                  </p:cNvPr>
                  <p:cNvSpPr>
                    <a:spLocks noChangeAspect="1"/>
                  </p:cNvSpPr>
                  <p:nvPr/>
                </p:nvSpPr>
                <p:spPr>
                  <a:xfrm flipH="1">
                    <a:off x="5421" y="2673"/>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4" name="直接连接符 337676">
                    <a:extLst>
                      <a:ext uri="{FF2B5EF4-FFF2-40B4-BE49-F238E27FC236}">
                        <a16:creationId xmlns:a16="http://schemas.microsoft.com/office/drawing/2014/main" id="{3ED777D0-41B4-1608-1153-062893CC87AA}"/>
                      </a:ext>
                    </a:extLst>
                  </p:cNvPr>
                  <p:cNvSpPr>
                    <a:spLocks noChangeAspect="1"/>
                  </p:cNvSpPr>
                  <p:nvPr/>
                </p:nvSpPr>
                <p:spPr>
                  <a:xfrm flipH="1">
                    <a:off x="5415" y="2674"/>
                    <a:ext cx="5" cy="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5" name="直接连接符 337677">
                    <a:extLst>
                      <a:ext uri="{FF2B5EF4-FFF2-40B4-BE49-F238E27FC236}">
                        <a16:creationId xmlns:a16="http://schemas.microsoft.com/office/drawing/2014/main" id="{685C4CA0-5465-9BFF-29F6-BE03B850ED13}"/>
                      </a:ext>
                    </a:extLst>
                  </p:cNvPr>
                  <p:cNvSpPr>
                    <a:spLocks noChangeAspect="1"/>
                  </p:cNvSpPr>
                  <p:nvPr/>
                </p:nvSpPr>
                <p:spPr>
                  <a:xfrm flipH="1">
                    <a:off x="5414" y="2681"/>
                    <a:ext cx="1"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6" name="直接连接符 337678">
                    <a:extLst>
                      <a:ext uri="{FF2B5EF4-FFF2-40B4-BE49-F238E27FC236}">
                        <a16:creationId xmlns:a16="http://schemas.microsoft.com/office/drawing/2014/main" id="{E08F9DFA-0E28-3D3C-2C02-23A15B1D6776}"/>
                      </a:ext>
                    </a:extLst>
                  </p:cNvPr>
                  <p:cNvSpPr>
                    <a:spLocks noChangeAspect="1"/>
                  </p:cNvSpPr>
                  <p:nvPr/>
                </p:nvSpPr>
                <p:spPr>
                  <a:xfrm flipH="1">
                    <a:off x="5408" y="2683"/>
                    <a:ext cx="5"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7" name="直接连接符 337679">
                    <a:extLst>
                      <a:ext uri="{FF2B5EF4-FFF2-40B4-BE49-F238E27FC236}">
                        <a16:creationId xmlns:a16="http://schemas.microsoft.com/office/drawing/2014/main" id="{9C09A04B-5B0F-E34B-F41C-7997A7D28CFD}"/>
                      </a:ext>
                    </a:extLst>
                  </p:cNvPr>
                  <p:cNvSpPr>
                    <a:spLocks noChangeAspect="1"/>
                  </p:cNvSpPr>
                  <p:nvPr/>
                </p:nvSpPr>
                <p:spPr>
                  <a:xfrm flipH="1">
                    <a:off x="5406" y="2688"/>
                    <a:ext cx="1"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8" name="直接连接符 337680">
                    <a:extLst>
                      <a:ext uri="{FF2B5EF4-FFF2-40B4-BE49-F238E27FC236}">
                        <a16:creationId xmlns:a16="http://schemas.microsoft.com/office/drawing/2014/main" id="{3B6BA805-FA5B-94F5-9B42-AD73B1828FAB}"/>
                      </a:ext>
                    </a:extLst>
                  </p:cNvPr>
                  <p:cNvSpPr>
                    <a:spLocks noChangeAspect="1"/>
                  </p:cNvSpPr>
                  <p:nvPr/>
                </p:nvSpPr>
                <p:spPr>
                  <a:xfrm flipH="1">
                    <a:off x="5400" y="2690"/>
                    <a:ext cx="6"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9" name="直接连接符 337681">
                    <a:extLst>
                      <a:ext uri="{FF2B5EF4-FFF2-40B4-BE49-F238E27FC236}">
                        <a16:creationId xmlns:a16="http://schemas.microsoft.com/office/drawing/2014/main" id="{5E2D766E-5694-6284-F17F-BD6D0FB82C5D}"/>
                      </a:ext>
                    </a:extLst>
                  </p:cNvPr>
                  <p:cNvSpPr>
                    <a:spLocks noChangeAspect="1"/>
                  </p:cNvSpPr>
                  <p:nvPr/>
                </p:nvSpPr>
                <p:spPr>
                  <a:xfrm flipH="1">
                    <a:off x="5399" y="2695"/>
                    <a:ext cx="1"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0" name="直接连接符 337682">
                    <a:extLst>
                      <a:ext uri="{FF2B5EF4-FFF2-40B4-BE49-F238E27FC236}">
                        <a16:creationId xmlns:a16="http://schemas.microsoft.com/office/drawing/2014/main" id="{05C79342-0082-4EF3-C402-91ABEC229970}"/>
                      </a:ext>
                    </a:extLst>
                  </p:cNvPr>
                  <p:cNvSpPr>
                    <a:spLocks noChangeAspect="1"/>
                  </p:cNvSpPr>
                  <p:nvPr/>
                </p:nvSpPr>
                <p:spPr>
                  <a:xfrm flipH="1">
                    <a:off x="5393" y="2697"/>
                    <a:ext cx="5"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1" name="直接连接符 337683">
                    <a:extLst>
                      <a:ext uri="{FF2B5EF4-FFF2-40B4-BE49-F238E27FC236}">
                        <a16:creationId xmlns:a16="http://schemas.microsoft.com/office/drawing/2014/main" id="{80405582-4C39-7774-98F2-5ED991557DF5}"/>
                      </a:ext>
                    </a:extLst>
                  </p:cNvPr>
                  <p:cNvSpPr>
                    <a:spLocks noChangeAspect="1"/>
                  </p:cNvSpPr>
                  <p:nvPr/>
                </p:nvSpPr>
                <p:spPr>
                  <a:xfrm flipH="1">
                    <a:off x="5392" y="2702"/>
                    <a:ext cx="1"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2" name="直接连接符 337684">
                    <a:extLst>
                      <a:ext uri="{FF2B5EF4-FFF2-40B4-BE49-F238E27FC236}">
                        <a16:creationId xmlns:a16="http://schemas.microsoft.com/office/drawing/2014/main" id="{E347EEC6-BE57-C28C-3CFC-8E52452FCD58}"/>
                      </a:ext>
                    </a:extLst>
                  </p:cNvPr>
                  <p:cNvSpPr>
                    <a:spLocks noChangeAspect="1"/>
                  </p:cNvSpPr>
                  <p:nvPr/>
                </p:nvSpPr>
                <p:spPr>
                  <a:xfrm flipH="1">
                    <a:off x="5386" y="2704"/>
                    <a:ext cx="5" cy="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3" name="直接连接符 337685">
                    <a:extLst>
                      <a:ext uri="{FF2B5EF4-FFF2-40B4-BE49-F238E27FC236}">
                        <a16:creationId xmlns:a16="http://schemas.microsoft.com/office/drawing/2014/main" id="{A55D7AD7-6372-275A-0B1A-748E3644EB9C}"/>
                      </a:ext>
                    </a:extLst>
                  </p:cNvPr>
                  <p:cNvSpPr>
                    <a:spLocks noChangeAspect="1"/>
                  </p:cNvSpPr>
                  <p:nvPr/>
                </p:nvSpPr>
                <p:spPr>
                  <a:xfrm flipH="1">
                    <a:off x="5385" y="2711"/>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4" name="直接连接符 337686">
                    <a:extLst>
                      <a:ext uri="{FF2B5EF4-FFF2-40B4-BE49-F238E27FC236}">
                        <a16:creationId xmlns:a16="http://schemas.microsoft.com/office/drawing/2014/main" id="{876CE47D-3AC0-422E-A414-461BCD103A6C}"/>
                      </a:ext>
                    </a:extLst>
                  </p:cNvPr>
                  <p:cNvSpPr>
                    <a:spLocks noChangeAspect="1"/>
                  </p:cNvSpPr>
                  <p:nvPr/>
                </p:nvSpPr>
                <p:spPr>
                  <a:xfrm flipH="1">
                    <a:off x="5379" y="2712"/>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5" name="直接连接符 337687">
                    <a:extLst>
                      <a:ext uri="{FF2B5EF4-FFF2-40B4-BE49-F238E27FC236}">
                        <a16:creationId xmlns:a16="http://schemas.microsoft.com/office/drawing/2014/main" id="{823A771B-00F4-3640-3F99-92FB8F3B29C5}"/>
                      </a:ext>
                    </a:extLst>
                  </p:cNvPr>
                  <p:cNvSpPr>
                    <a:spLocks noChangeAspect="1"/>
                  </p:cNvSpPr>
                  <p:nvPr/>
                </p:nvSpPr>
                <p:spPr>
                  <a:xfrm flipH="1">
                    <a:off x="5378" y="2718"/>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6" name="直接连接符 337688">
                    <a:extLst>
                      <a:ext uri="{FF2B5EF4-FFF2-40B4-BE49-F238E27FC236}">
                        <a16:creationId xmlns:a16="http://schemas.microsoft.com/office/drawing/2014/main" id="{3C448CCD-D847-F2DB-91C4-7C7B4E1ED354}"/>
                      </a:ext>
                    </a:extLst>
                  </p:cNvPr>
                  <p:cNvSpPr>
                    <a:spLocks noChangeAspect="1"/>
                  </p:cNvSpPr>
                  <p:nvPr/>
                </p:nvSpPr>
                <p:spPr>
                  <a:xfrm flipH="1">
                    <a:off x="5371" y="2719"/>
                    <a:ext cx="6"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7" name="直接连接符 337689">
                    <a:extLst>
                      <a:ext uri="{FF2B5EF4-FFF2-40B4-BE49-F238E27FC236}">
                        <a16:creationId xmlns:a16="http://schemas.microsoft.com/office/drawing/2014/main" id="{02493C04-BC14-4EF3-2FAD-344A78A2CC8A}"/>
                      </a:ext>
                    </a:extLst>
                  </p:cNvPr>
                  <p:cNvSpPr>
                    <a:spLocks noChangeAspect="1"/>
                  </p:cNvSpPr>
                  <p:nvPr/>
                </p:nvSpPr>
                <p:spPr>
                  <a:xfrm flipH="1">
                    <a:off x="5368" y="2725"/>
                    <a:ext cx="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8" name="直接连接符 337690">
                    <a:extLst>
                      <a:ext uri="{FF2B5EF4-FFF2-40B4-BE49-F238E27FC236}">
                        <a16:creationId xmlns:a16="http://schemas.microsoft.com/office/drawing/2014/main" id="{D69B1AF9-F020-51AB-5523-F140262A1C35}"/>
                      </a:ext>
                    </a:extLst>
                  </p:cNvPr>
                  <p:cNvSpPr>
                    <a:spLocks noChangeAspect="1"/>
                  </p:cNvSpPr>
                  <p:nvPr/>
                </p:nvSpPr>
                <p:spPr>
                  <a:xfrm flipH="1">
                    <a:off x="5364" y="2726"/>
                    <a:ext cx="4"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9" name="直接连接符 337691">
                    <a:extLst>
                      <a:ext uri="{FF2B5EF4-FFF2-40B4-BE49-F238E27FC236}">
                        <a16:creationId xmlns:a16="http://schemas.microsoft.com/office/drawing/2014/main" id="{5DF7F6D6-F4F0-8CA9-457E-00ED7FDCACC7}"/>
                      </a:ext>
                    </a:extLst>
                  </p:cNvPr>
                  <p:cNvSpPr>
                    <a:spLocks noChangeAspect="1"/>
                  </p:cNvSpPr>
                  <p:nvPr/>
                </p:nvSpPr>
                <p:spPr>
                  <a:xfrm flipH="1">
                    <a:off x="5363" y="2733"/>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0" name="直接连接符 337692">
                    <a:extLst>
                      <a:ext uri="{FF2B5EF4-FFF2-40B4-BE49-F238E27FC236}">
                        <a16:creationId xmlns:a16="http://schemas.microsoft.com/office/drawing/2014/main" id="{E1812082-CC0E-0249-A344-530ABAB62FCF}"/>
                      </a:ext>
                    </a:extLst>
                  </p:cNvPr>
                  <p:cNvSpPr>
                    <a:spLocks noChangeAspect="1"/>
                  </p:cNvSpPr>
                  <p:nvPr/>
                </p:nvSpPr>
                <p:spPr>
                  <a:xfrm flipH="1">
                    <a:off x="5357" y="2734"/>
                    <a:ext cx="4"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1" name="直接连接符 337693">
                    <a:extLst>
                      <a:ext uri="{FF2B5EF4-FFF2-40B4-BE49-F238E27FC236}">
                        <a16:creationId xmlns:a16="http://schemas.microsoft.com/office/drawing/2014/main" id="{FF412379-4F7B-8C69-0269-729939B91A87}"/>
                      </a:ext>
                    </a:extLst>
                  </p:cNvPr>
                  <p:cNvSpPr>
                    <a:spLocks noChangeAspect="1"/>
                  </p:cNvSpPr>
                  <p:nvPr/>
                </p:nvSpPr>
                <p:spPr>
                  <a:xfrm flipH="1">
                    <a:off x="5356" y="2740"/>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2" name="直接连接符 337694">
                    <a:extLst>
                      <a:ext uri="{FF2B5EF4-FFF2-40B4-BE49-F238E27FC236}">
                        <a16:creationId xmlns:a16="http://schemas.microsoft.com/office/drawing/2014/main" id="{979E6371-9CAD-7815-30F7-BFFF648E7216}"/>
                      </a:ext>
                    </a:extLst>
                  </p:cNvPr>
                  <p:cNvSpPr>
                    <a:spLocks noChangeAspect="1"/>
                  </p:cNvSpPr>
                  <p:nvPr/>
                </p:nvSpPr>
                <p:spPr>
                  <a:xfrm flipH="1">
                    <a:off x="5349" y="2741"/>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3" name="直接连接符 337695">
                    <a:extLst>
                      <a:ext uri="{FF2B5EF4-FFF2-40B4-BE49-F238E27FC236}">
                        <a16:creationId xmlns:a16="http://schemas.microsoft.com/office/drawing/2014/main" id="{F887C231-318D-1F03-729D-12228686C545}"/>
                      </a:ext>
                    </a:extLst>
                  </p:cNvPr>
                  <p:cNvSpPr>
                    <a:spLocks noChangeAspect="1"/>
                  </p:cNvSpPr>
                  <p:nvPr/>
                </p:nvSpPr>
                <p:spPr>
                  <a:xfrm flipH="1">
                    <a:off x="5347" y="2747"/>
                    <a:ext cx="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4" name="直接连接符 337696">
                    <a:extLst>
                      <a:ext uri="{FF2B5EF4-FFF2-40B4-BE49-F238E27FC236}">
                        <a16:creationId xmlns:a16="http://schemas.microsoft.com/office/drawing/2014/main" id="{6D8AD126-99FA-0BF9-970F-E67C7BB42C67}"/>
                      </a:ext>
                    </a:extLst>
                  </p:cNvPr>
                  <p:cNvSpPr>
                    <a:spLocks noChangeAspect="1"/>
                  </p:cNvSpPr>
                  <p:nvPr/>
                </p:nvSpPr>
                <p:spPr>
                  <a:xfrm flipH="1">
                    <a:off x="5342" y="2748"/>
                    <a:ext cx="4"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5" name="直接连接符 337697">
                    <a:extLst>
                      <a:ext uri="{FF2B5EF4-FFF2-40B4-BE49-F238E27FC236}">
                        <a16:creationId xmlns:a16="http://schemas.microsoft.com/office/drawing/2014/main" id="{B4927DA0-15DA-5DB4-0F00-E62FCE3FD3AA}"/>
                      </a:ext>
                    </a:extLst>
                  </p:cNvPr>
                  <p:cNvSpPr>
                    <a:spLocks noChangeAspect="1"/>
                  </p:cNvSpPr>
                  <p:nvPr/>
                </p:nvSpPr>
                <p:spPr>
                  <a:xfrm flipH="1">
                    <a:off x="5340" y="2754"/>
                    <a:ext cx="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6" name="直接连接符 337698">
                    <a:extLst>
                      <a:ext uri="{FF2B5EF4-FFF2-40B4-BE49-F238E27FC236}">
                        <a16:creationId xmlns:a16="http://schemas.microsoft.com/office/drawing/2014/main" id="{555FF0BB-AA75-53D6-8DC5-6AB1FB01BE0D}"/>
                      </a:ext>
                    </a:extLst>
                  </p:cNvPr>
                  <p:cNvSpPr>
                    <a:spLocks noChangeAspect="1"/>
                  </p:cNvSpPr>
                  <p:nvPr/>
                </p:nvSpPr>
                <p:spPr>
                  <a:xfrm flipH="1">
                    <a:off x="5335" y="2755"/>
                    <a:ext cx="4" cy="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7" name="直接连接符 337699">
                    <a:extLst>
                      <a:ext uri="{FF2B5EF4-FFF2-40B4-BE49-F238E27FC236}">
                        <a16:creationId xmlns:a16="http://schemas.microsoft.com/office/drawing/2014/main" id="{65DEC377-5872-E03F-0170-DF0EB63191C3}"/>
                      </a:ext>
                    </a:extLst>
                  </p:cNvPr>
                  <p:cNvSpPr>
                    <a:spLocks noChangeAspect="1"/>
                  </p:cNvSpPr>
                  <p:nvPr/>
                </p:nvSpPr>
                <p:spPr>
                  <a:xfrm flipH="1">
                    <a:off x="5333" y="2762"/>
                    <a:ext cx="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8" name="直接连接符 337700">
                    <a:extLst>
                      <a:ext uri="{FF2B5EF4-FFF2-40B4-BE49-F238E27FC236}">
                        <a16:creationId xmlns:a16="http://schemas.microsoft.com/office/drawing/2014/main" id="{0867F62B-0EB9-4343-5D62-3C31CBEA687B}"/>
                      </a:ext>
                    </a:extLst>
                  </p:cNvPr>
                  <p:cNvSpPr>
                    <a:spLocks noChangeAspect="1"/>
                  </p:cNvSpPr>
                  <p:nvPr/>
                </p:nvSpPr>
                <p:spPr>
                  <a:xfrm flipH="1">
                    <a:off x="5328" y="2763"/>
                    <a:ext cx="4"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9" name="直接连接符 337701">
                    <a:extLst>
                      <a:ext uri="{FF2B5EF4-FFF2-40B4-BE49-F238E27FC236}">
                        <a16:creationId xmlns:a16="http://schemas.microsoft.com/office/drawing/2014/main" id="{35A2681A-7879-C0AC-A776-0D2F6B79F2C4}"/>
                      </a:ext>
                    </a:extLst>
                  </p:cNvPr>
                  <p:cNvSpPr>
                    <a:spLocks noChangeAspect="1"/>
                  </p:cNvSpPr>
                  <p:nvPr/>
                </p:nvSpPr>
                <p:spPr>
                  <a:xfrm flipH="1">
                    <a:off x="5326" y="2769"/>
                    <a:ext cx="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0" name="直接连接符 337702">
                    <a:extLst>
                      <a:ext uri="{FF2B5EF4-FFF2-40B4-BE49-F238E27FC236}">
                        <a16:creationId xmlns:a16="http://schemas.microsoft.com/office/drawing/2014/main" id="{C4AB0341-FCCB-20D0-16D6-EAF5B7DEFA21}"/>
                      </a:ext>
                    </a:extLst>
                  </p:cNvPr>
                  <p:cNvSpPr>
                    <a:spLocks noChangeAspect="1"/>
                  </p:cNvSpPr>
                  <p:nvPr/>
                </p:nvSpPr>
                <p:spPr>
                  <a:xfrm flipH="1">
                    <a:off x="5319" y="2770"/>
                    <a:ext cx="6"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1" name="直接连接符 337703">
                    <a:extLst>
                      <a:ext uri="{FF2B5EF4-FFF2-40B4-BE49-F238E27FC236}">
                        <a16:creationId xmlns:a16="http://schemas.microsoft.com/office/drawing/2014/main" id="{554FBBD7-D7BE-D41C-F6A8-2BDE9C6BA380}"/>
                      </a:ext>
                    </a:extLst>
                  </p:cNvPr>
                  <p:cNvSpPr>
                    <a:spLocks noChangeAspect="1"/>
                  </p:cNvSpPr>
                  <p:nvPr/>
                </p:nvSpPr>
                <p:spPr>
                  <a:xfrm flipH="1">
                    <a:off x="5318" y="2776"/>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2" name="直接连接符 337704">
                    <a:extLst>
                      <a:ext uri="{FF2B5EF4-FFF2-40B4-BE49-F238E27FC236}">
                        <a16:creationId xmlns:a16="http://schemas.microsoft.com/office/drawing/2014/main" id="{16C3FB18-2A0C-5018-E3F1-0819AAEEF7EF}"/>
                      </a:ext>
                    </a:extLst>
                  </p:cNvPr>
                  <p:cNvSpPr>
                    <a:spLocks noChangeAspect="1"/>
                  </p:cNvSpPr>
                  <p:nvPr/>
                </p:nvSpPr>
                <p:spPr>
                  <a:xfrm flipH="1">
                    <a:off x="5312" y="2777"/>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3" name="直接连接符 337705">
                    <a:extLst>
                      <a:ext uri="{FF2B5EF4-FFF2-40B4-BE49-F238E27FC236}">
                        <a16:creationId xmlns:a16="http://schemas.microsoft.com/office/drawing/2014/main" id="{514F6030-CCFC-3076-F705-A02188B6F58E}"/>
                      </a:ext>
                    </a:extLst>
                  </p:cNvPr>
                  <p:cNvSpPr>
                    <a:spLocks noChangeAspect="1"/>
                  </p:cNvSpPr>
                  <p:nvPr/>
                </p:nvSpPr>
                <p:spPr>
                  <a:xfrm flipH="1">
                    <a:off x="5311" y="2783"/>
                    <a:ext cx="1"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4" name="直接连接符 337706">
                    <a:extLst>
                      <a:ext uri="{FF2B5EF4-FFF2-40B4-BE49-F238E27FC236}">
                        <a16:creationId xmlns:a16="http://schemas.microsoft.com/office/drawing/2014/main" id="{51A7E6F0-745D-ADBF-ABA0-A3A69F76347B}"/>
                      </a:ext>
                    </a:extLst>
                  </p:cNvPr>
                  <p:cNvSpPr>
                    <a:spLocks noChangeAspect="1"/>
                  </p:cNvSpPr>
                  <p:nvPr/>
                </p:nvSpPr>
                <p:spPr>
                  <a:xfrm flipH="1">
                    <a:off x="5305" y="2785"/>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5" name="直接连接符 337707">
                    <a:extLst>
                      <a:ext uri="{FF2B5EF4-FFF2-40B4-BE49-F238E27FC236}">
                        <a16:creationId xmlns:a16="http://schemas.microsoft.com/office/drawing/2014/main" id="{A4890683-DDFD-C8C7-85BE-4F8FCDFEF8F5}"/>
                      </a:ext>
                    </a:extLst>
                  </p:cNvPr>
                  <p:cNvSpPr>
                    <a:spLocks noChangeAspect="1"/>
                  </p:cNvSpPr>
                  <p:nvPr/>
                </p:nvSpPr>
                <p:spPr>
                  <a:xfrm flipH="1">
                    <a:off x="5304" y="2791"/>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6" name="直接连接符 337708">
                    <a:extLst>
                      <a:ext uri="{FF2B5EF4-FFF2-40B4-BE49-F238E27FC236}">
                        <a16:creationId xmlns:a16="http://schemas.microsoft.com/office/drawing/2014/main" id="{7DDCE102-517B-6DB1-E38A-8E7C105304FC}"/>
                      </a:ext>
                    </a:extLst>
                  </p:cNvPr>
                  <p:cNvSpPr>
                    <a:spLocks noChangeAspect="1"/>
                  </p:cNvSpPr>
                  <p:nvPr/>
                </p:nvSpPr>
                <p:spPr>
                  <a:xfrm flipH="1">
                    <a:off x="5298" y="2792"/>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7" name="直接连接符 337709">
                    <a:extLst>
                      <a:ext uri="{FF2B5EF4-FFF2-40B4-BE49-F238E27FC236}">
                        <a16:creationId xmlns:a16="http://schemas.microsoft.com/office/drawing/2014/main" id="{090CCF67-0D06-BCD9-1642-84385E7F38A4}"/>
                      </a:ext>
                    </a:extLst>
                  </p:cNvPr>
                  <p:cNvSpPr>
                    <a:spLocks noChangeAspect="1"/>
                  </p:cNvSpPr>
                  <p:nvPr/>
                </p:nvSpPr>
                <p:spPr>
                  <a:xfrm flipH="1">
                    <a:off x="5296" y="2798"/>
                    <a:ext cx="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8" name="直接连接符 337710">
                    <a:extLst>
                      <a:ext uri="{FF2B5EF4-FFF2-40B4-BE49-F238E27FC236}">
                        <a16:creationId xmlns:a16="http://schemas.microsoft.com/office/drawing/2014/main" id="{AF497D0D-9E20-098D-4309-0951EBCB1CFA}"/>
                      </a:ext>
                    </a:extLst>
                  </p:cNvPr>
                  <p:cNvSpPr>
                    <a:spLocks noChangeAspect="1"/>
                  </p:cNvSpPr>
                  <p:nvPr/>
                </p:nvSpPr>
                <p:spPr>
                  <a:xfrm flipH="1">
                    <a:off x="5292" y="2799"/>
                    <a:ext cx="3" cy="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9" name="直接连接符 337711">
                    <a:extLst>
                      <a:ext uri="{FF2B5EF4-FFF2-40B4-BE49-F238E27FC236}">
                        <a16:creationId xmlns:a16="http://schemas.microsoft.com/office/drawing/2014/main" id="{48F8F61F-1F62-DA7F-EED2-26D9C02382A5}"/>
                      </a:ext>
                    </a:extLst>
                  </p:cNvPr>
                  <p:cNvSpPr>
                    <a:spLocks noChangeAspect="1"/>
                  </p:cNvSpPr>
                  <p:nvPr/>
                </p:nvSpPr>
                <p:spPr>
                  <a:xfrm flipH="1" flipV="1">
                    <a:off x="5525" y="3515"/>
                    <a:ext cx="2"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0" name="直接连接符 337712">
                    <a:extLst>
                      <a:ext uri="{FF2B5EF4-FFF2-40B4-BE49-F238E27FC236}">
                        <a16:creationId xmlns:a16="http://schemas.microsoft.com/office/drawing/2014/main" id="{E2CC1303-BAD8-95A9-7E9B-230FA5D2F1E8}"/>
                      </a:ext>
                    </a:extLst>
                  </p:cNvPr>
                  <p:cNvSpPr>
                    <a:spLocks noChangeAspect="1"/>
                  </p:cNvSpPr>
                  <p:nvPr/>
                </p:nvSpPr>
                <p:spPr>
                  <a:xfrm flipH="1" flipV="1">
                    <a:off x="5523" y="3513"/>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1" name="直接连接符 337713">
                    <a:extLst>
                      <a:ext uri="{FF2B5EF4-FFF2-40B4-BE49-F238E27FC236}">
                        <a16:creationId xmlns:a16="http://schemas.microsoft.com/office/drawing/2014/main" id="{F1A270A6-3631-B263-055C-765CF1A7C0BC}"/>
                      </a:ext>
                    </a:extLst>
                  </p:cNvPr>
                  <p:cNvSpPr>
                    <a:spLocks noChangeAspect="1"/>
                  </p:cNvSpPr>
                  <p:nvPr/>
                </p:nvSpPr>
                <p:spPr>
                  <a:xfrm flipH="1" flipV="1">
                    <a:off x="5518" y="3508"/>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2" name="直接连接符 337714">
                    <a:extLst>
                      <a:ext uri="{FF2B5EF4-FFF2-40B4-BE49-F238E27FC236}">
                        <a16:creationId xmlns:a16="http://schemas.microsoft.com/office/drawing/2014/main" id="{30C80875-F370-DAB0-34CA-7EA5446F3241}"/>
                      </a:ext>
                    </a:extLst>
                  </p:cNvPr>
                  <p:cNvSpPr>
                    <a:spLocks noChangeAspect="1"/>
                  </p:cNvSpPr>
                  <p:nvPr/>
                </p:nvSpPr>
                <p:spPr>
                  <a:xfrm flipH="1" flipV="1">
                    <a:off x="5516" y="3506"/>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3" name="直接连接符 337715">
                    <a:extLst>
                      <a:ext uri="{FF2B5EF4-FFF2-40B4-BE49-F238E27FC236}">
                        <a16:creationId xmlns:a16="http://schemas.microsoft.com/office/drawing/2014/main" id="{DD70E239-1C82-1AFF-2B0E-A6DC8A44FED4}"/>
                      </a:ext>
                    </a:extLst>
                  </p:cNvPr>
                  <p:cNvSpPr>
                    <a:spLocks noChangeAspect="1"/>
                  </p:cNvSpPr>
                  <p:nvPr/>
                </p:nvSpPr>
                <p:spPr>
                  <a:xfrm flipH="1" flipV="1">
                    <a:off x="5511" y="3501"/>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4" name="直接连接符 337716">
                    <a:extLst>
                      <a:ext uri="{FF2B5EF4-FFF2-40B4-BE49-F238E27FC236}">
                        <a16:creationId xmlns:a16="http://schemas.microsoft.com/office/drawing/2014/main" id="{C9406194-E1E4-CBDB-293E-0A595A6DA8D8}"/>
                      </a:ext>
                    </a:extLst>
                  </p:cNvPr>
                  <p:cNvSpPr>
                    <a:spLocks noChangeAspect="1"/>
                  </p:cNvSpPr>
                  <p:nvPr/>
                </p:nvSpPr>
                <p:spPr>
                  <a:xfrm flipH="1" flipV="1">
                    <a:off x="5509" y="3499"/>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5" name="直接连接符 337717">
                    <a:extLst>
                      <a:ext uri="{FF2B5EF4-FFF2-40B4-BE49-F238E27FC236}">
                        <a16:creationId xmlns:a16="http://schemas.microsoft.com/office/drawing/2014/main" id="{8A4D2494-2D6C-9ACE-BC9C-75414BB0992C}"/>
                      </a:ext>
                    </a:extLst>
                  </p:cNvPr>
                  <p:cNvSpPr>
                    <a:spLocks noChangeAspect="1"/>
                  </p:cNvSpPr>
                  <p:nvPr/>
                </p:nvSpPr>
                <p:spPr>
                  <a:xfrm flipH="1" flipV="1">
                    <a:off x="5503" y="3494"/>
                    <a:ext cx="6"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6" name="直接连接符 337718">
                    <a:extLst>
                      <a:ext uri="{FF2B5EF4-FFF2-40B4-BE49-F238E27FC236}">
                        <a16:creationId xmlns:a16="http://schemas.microsoft.com/office/drawing/2014/main" id="{A0B4DDEB-BC57-A2F9-FDB2-6C1E25D06DA7}"/>
                      </a:ext>
                    </a:extLst>
                  </p:cNvPr>
                  <p:cNvSpPr>
                    <a:spLocks noChangeAspect="1"/>
                  </p:cNvSpPr>
                  <p:nvPr/>
                </p:nvSpPr>
                <p:spPr>
                  <a:xfrm flipH="1" flipV="1">
                    <a:off x="5500" y="3492"/>
                    <a:ext cx="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7" name="直接连接符 337719">
                    <a:extLst>
                      <a:ext uri="{FF2B5EF4-FFF2-40B4-BE49-F238E27FC236}">
                        <a16:creationId xmlns:a16="http://schemas.microsoft.com/office/drawing/2014/main" id="{1FA87DED-9DE3-7236-B34A-3E8D3F22F248}"/>
                      </a:ext>
                    </a:extLst>
                  </p:cNvPr>
                  <p:cNvSpPr>
                    <a:spLocks noChangeAspect="1"/>
                  </p:cNvSpPr>
                  <p:nvPr/>
                </p:nvSpPr>
                <p:spPr>
                  <a:xfrm flipH="1" flipV="1">
                    <a:off x="5496" y="3486"/>
                    <a:ext cx="4" cy="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8" name="直接连接符 337720">
                    <a:extLst>
                      <a:ext uri="{FF2B5EF4-FFF2-40B4-BE49-F238E27FC236}">
                        <a16:creationId xmlns:a16="http://schemas.microsoft.com/office/drawing/2014/main" id="{509999E9-841D-91DB-456E-350E9EBCFF81}"/>
                      </a:ext>
                    </a:extLst>
                  </p:cNvPr>
                  <p:cNvSpPr>
                    <a:spLocks noChangeAspect="1"/>
                  </p:cNvSpPr>
                  <p:nvPr/>
                </p:nvSpPr>
                <p:spPr>
                  <a:xfrm flipH="1" flipV="1">
                    <a:off x="5495" y="3484"/>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9" name="直接连接符 337721">
                    <a:extLst>
                      <a:ext uri="{FF2B5EF4-FFF2-40B4-BE49-F238E27FC236}">
                        <a16:creationId xmlns:a16="http://schemas.microsoft.com/office/drawing/2014/main" id="{779119BB-35DF-423F-CF93-046B5A8E9439}"/>
                      </a:ext>
                    </a:extLst>
                  </p:cNvPr>
                  <p:cNvSpPr>
                    <a:spLocks noChangeAspect="1"/>
                  </p:cNvSpPr>
                  <p:nvPr/>
                </p:nvSpPr>
                <p:spPr>
                  <a:xfrm flipH="1" flipV="1">
                    <a:off x="5489" y="3479"/>
                    <a:ext cx="4"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0" name="直接连接符 337722">
                    <a:extLst>
                      <a:ext uri="{FF2B5EF4-FFF2-40B4-BE49-F238E27FC236}">
                        <a16:creationId xmlns:a16="http://schemas.microsoft.com/office/drawing/2014/main" id="{3479F39D-8002-68BE-CA56-A109C6533136}"/>
                      </a:ext>
                    </a:extLst>
                  </p:cNvPr>
                  <p:cNvSpPr>
                    <a:spLocks noChangeAspect="1"/>
                  </p:cNvSpPr>
                  <p:nvPr/>
                </p:nvSpPr>
                <p:spPr>
                  <a:xfrm flipH="1" flipV="1">
                    <a:off x="5486" y="3477"/>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1" name="直接连接符 337723">
                    <a:extLst>
                      <a:ext uri="{FF2B5EF4-FFF2-40B4-BE49-F238E27FC236}">
                        <a16:creationId xmlns:a16="http://schemas.microsoft.com/office/drawing/2014/main" id="{25D7C34E-3BFC-B835-B379-52851FD4CB3D}"/>
                      </a:ext>
                    </a:extLst>
                  </p:cNvPr>
                  <p:cNvSpPr>
                    <a:spLocks noChangeAspect="1"/>
                  </p:cNvSpPr>
                  <p:nvPr/>
                </p:nvSpPr>
                <p:spPr>
                  <a:xfrm flipH="1" flipV="1">
                    <a:off x="5482" y="3472"/>
                    <a:ext cx="4"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2" name="直接连接符 337724">
                    <a:extLst>
                      <a:ext uri="{FF2B5EF4-FFF2-40B4-BE49-F238E27FC236}">
                        <a16:creationId xmlns:a16="http://schemas.microsoft.com/office/drawing/2014/main" id="{388C13E0-F775-1FF9-2911-39C08587A29D}"/>
                      </a:ext>
                    </a:extLst>
                  </p:cNvPr>
                  <p:cNvSpPr>
                    <a:spLocks noChangeAspect="1"/>
                  </p:cNvSpPr>
                  <p:nvPr/>
                </p:nvSpPr>
                <p:spPr>
                  <a:xfrm flipH="1" flipV="1">
                    <a:off x="5478" y="3470"/>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3" name="直接连接符 337725">
                    <a:extLst>
                      <a:ext uri="{FF2B5EF4-FFF2-40B4-BE49-F238E27FC236}">
                        <a16:creationId xmlns:a16="http://schemas.microsoft.com/office/drawing/2014/main" id="{46512E4F-1667-543C-32BA-4AB997FA6E15}"/>
                      </a:ext>
                    </a:extLst>
                  </p:cNvPr>
                  <p:cNvSpPr>
                    <a:spLocks noChangeAspect="1"/>
                  </p:cNvSpPr>
                  <p:nvPr/>
                </p:nvSpPr>
                <p:spPr>
                  <a:xfrm flipH="1" flipV="1">
                    <a:off x="5473" y="3464"/>
                    <a:ext cx="5" cy="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4" name="直接连接符 337726">
                    <a:extLst>
                      <a:ext uri="{FF2B5EF4-FFF2-40B4-BE49-F238E27FC236}">
                        <a16:creationId xmlns:a16="http://schemas.microsoft.com/office/drawing/2014/main" id="{92DFD893-9D67-214F-50AB-B844209C3C5B}"/>
                      </a:ext>
                    </a:extLst>
                  </p:cNvPr>
                  <p:cNvSpPr>
                    <a:spLocks noChangeAspect="1"/>
                  </p:cNvSpPr>
                  <p:nvPr/>
                </p:nvSpPr>
                <p:spPr>
                  <a:xfrm flipH="1" flipV="1">
                    <a:off x="5471" y="3461"/>
                    <a:ext cx="1"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5" name="直接连接符 337727">
                    <a:extLst>
                      <a:ext uri="{FF2B5EF4-FFF2-40B4-BE49-F238E27FC236}">
                        <a16:creationId xmlns:a16="http://schemas.microsoft.com/office/drawing/2014/main" id="{0373D05D-0A29-772E-B6CC-8A2BCB93765E}"/>
                      </a:ext>
                    </a:extLst>
                  </p:cNvPr>
                  <p:cNvSpPr>
                    <a:spLocks noChangeAspect="1"/>
                  </p:cNvSpPr>
                  <p:nvPr/>
                </p:nvSpPr>
                <p:spPr>
                  <a:xfrm flipH="1" flipV="1">
                    <a:off x="5466" y="3457"/>
                    <a:ext cx="5"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6" name="直接连接符 337728">
                    <a:extLst>
                      <a:ext uri="{FF2B5EF4-FFF2-40B4-BE49-F238E27FC236}">
                        <a16:creationId xmlns:a16="http://schemas.microsoft.com/office/drawing/2014/main" id="{B04AFBAD-C092-1223-9323-7093259CEDDE}"/>
                      </a:ext>
                    </a:extLst>
                  </p:cNvPr>
                  <p:cNvSpPr>
                    <a:spLocks noChangeAspect="1"/>
                  </p:cNvSpPr>
                  <p:nvPr/>
                </p:nvSpPr>
                <p:spPr>
                  <a:xfrm flipH="1" flipV="1">
                    <a:off x="5465" y="3454"/>
                    <a:ext cx="1"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7" name="直接连接符 337729">
                    <a:extLst>
                      <a:ext uri="{FF2B5EF4-FFF2-40B4-BE49-F238E27FC236}">
                        <a16:creationId xmlns:a16="http://schemas.microsoft.com/office/drawing/2014/main" id="{18F9F4DE-54A7-85D6-4A84-83C093FE6E9F}"/>
                      </a:ext>
                    </a:extLst>
                  </p:cNvPr>
                  <p:cNvSpPr>
                    <a:spLocks noChangeAspect="1"/>
                  </p:cNvSpPr>
                  <p:nvPr/>
                </p:nvSpPr>
                <p:spPr>
                  <a:xfrm flipH="1" flipV="1">
                    <a:off x="5459" y="3450"/>
                    <a:ext cx="5"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8" name="直接连接符 337730">
                    <a:extLst>
                      <a:ext uri="{FF2B5EF4-FFF2-40B4-BE49-F238E27FC236}">
                        <a16:creationId xmlns:a16="http://schemas.microsoft.com/office/drawing/2014/main" id="{9DF20A69-92C0-311A-05CB-B692B79DE518}"/>
                      </a:ext>
                    </a:extLst>
                  </p:cNvPr>
                  <p:cNvSpPr>
                    <a:spLocks noChangeAspect="1"/>
                  </p:cNvSpPr>
                  <p:nvPr/>
                </p:nvSpPr>
                <p:spPr>
                  <a:xfrm flipH="1" flipV="1">
                    <a:off x="5458" y="3447"/>
                    <a:ext cx="1"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9" name="直接连接符 337731">
                    <a:extLst>
                      <a:ext uri="{FF2B5EF4-FFF2-40B4-BE49-F238E27FC236}">
                        <a16:creationId xmlns:a16="http://schemas.microsoft.com/office/drawing/2014/main" id="{4C99A583-794B-2F36-49C9-5C8FF3C0C129}"/>
                      </a:ext>
                    </a:extLst>
                  </p:cNvPr>
                  <p:cNvSpPr>
                    <a:spLocks noChangeAspect="1"/>
                  </p:cNvSpPr>
                  <p:nvPr/>
                </p:nvSpPr>
                <p:spPr>
                  <a:xfrm flipH="1" flipV="1">
                    <a:off x="5451" y="3443"/>
                    <a:ext cx="6"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0" name="直接连接符 337732">
                    <a:extLst>
                      <a:ext uri="{FF2B5EF4-FFF2-40B4-BE49-F238E27FC236}">
                        <a16:creationId xmlns:a16="http://schemas.microsoft.com/office/drawing/2014/main" id="{03613838-1B12-3406-ADCE-9F9DA2111ECA}"/>
                      </a:ext>
                    </a:extLst>
                  </p:cNvPr>
                  <p:cNvSpPr>
                    <a:spLocks noChangeAspect="1"/>
                  </p:cNvSpPr>
                  <p:nvPr/>
                </p:nvSpPr>
                <p:spPr>
                  <a:xfrm flipH="1" flipV="1">
                    <a:off x="5449" y="3440"/>
                    <a:ext cx="1"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1" name="直接连接符 337733">
                    <a:extLst>
                      <a:ext uri="{FF2B5EF4-FFF2-40B4-BE49-F238E27FC236}">
                        <a16:creationId xmlns:a16="http://schemas.microsoft.com/office/drawing/2014/main" id="{84FA0743-E36B-7A09-CE39-AD192FE487AB}"/>
                      </a:ext>
                    </a:extLst>
                  </p:cNvPr>
                  <p:cNvSpPr>
                    <a:spLocks noChangeAspect="1"/>
                  </p:cNvSpPr>
                  <p:nvPr/>
                </p:nvSpPr>
                <p:spPr>
                  <a:xfrm flipH="1" flipV="1">
                    <a:off x="5444" y="3435"/>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2" name="直接连接符 337734">
                    <a:extLst>
                      <a:ext uri="{FF2B5EF4-FFF2-40B4-BE49-F238E27FC236}">
                        <a16:creationId xmlns:a16="http://schemas.microsoft.com/office/drawing/2014/main" id="{FC616A39-DB08-C1FF-23FD-C21ECF8E9B1D}"/>
                      </a:ext>
                    </a:extLst>
                  </p:cNvPr>
                  <p:cNvSpPr>
                    <a:spLocks noChangeAspect="1"/>
                  </p:cNvSpPr>
                  <p:nvPr/>
                </p:nvSpPr>
                <p:spPr>
                  <a:xfrm flipH="1" flipV="1">
                    <a:off x="5442" y="3432"/>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3" name="直接连接符 337735">
                    <a:extLst>
                      <a:ext uri="{FF2B5EF4-FFF2-40B4-BE49-F238E27FC236}">
                        <a16:creationId xmlns:a16="http://schemas.microsoft.com/office/drawing/2014/main" id="{4C968398-FB6E-05C4-8ADE-F874F9F1C256}"/>
                      </a:ext>
                    </a:extLst>
                  </p:cNvPr>
                  <p:cNvSpPr>
                    <a:spLocks noChangeAspect="1"/>
                  </p:cNvSpPr>
                  <p:nvPr/>
                </p:nvSpPr>
                <p:spPr>
                  <a:xfrm flipH="1" flipV="1">
                    <a:off x="5437" y="3428"/>
                    <a:ext cx="5"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4" name="直接连接符 337736">
                    <a:extLst>
                      <a:ext uri="{FF2B5EF4-FFF2-40B4-BE49-F238E27FC236}">
                        <a16:creationId xmlns:a16="http://schemas.microsoft.com/office/drawing/2014/main" id="{A6866AE4-D5A5-29B7-2ECC-F54B97B9BE4B}"/>
                      </a:ext>
                    </a:extLst>
                  </p:cNvPr>
                  <p:cNvSpPr>
                    <a:spLocks noChangeAspect="1"/>
                  </p:cNvSpPr>
                  <p:nvPr/>
                </p:nvSpPr>
                <p:spPr>
                  <a:xfrm flipH="1" flipV="1">
                    <a:off x="5435" y="3425"/>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5" name="直接连接符 337737">
                    <a:extLst>
                      <a:ext uri="{FF2B5EF4-FFF2-40B4-BE49-F238E27FC236}">
                        <a16:creationId xmlns:a16="http://schemas.microsoft.com/office/drawing/2014/main" id="{CA3EA555-D62C-A813-12C1-DA300040353F}"/>
                      </a:ext>
                    </a:extLst>
                  </p:cNvPr>
                  <p:cNvSpPr>
                    <a:spLocks noChangeAspect="1"/>
                  </p:cNvSpPr>
                  <p:nvPr/>
                </p:nvSpPr>
                <p:spPr>
                  <a:xfrm flipH="1" flipV="1">
                    <a:off x="5430" y="3421"/>
                    <a:ext cx="5"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6" name="直接连接符 337738">
                    <a:extLst>
                      <a:ext uri="{FF2B5EF4-FFF2-40B4-BE49-F238E27FC236}">
                        <a16:creationId xmlns:a16="http://schemas.microsoft.com/office/drawing/2014/main" id="{1AD5FC19-DF7D-D151-352E-264C78148AFE}"/>
                      </a:ext>
                    </a:extLst>
                  </p:cNvPr>
                  <p:cNvSpPr>
                    <a:spLocks noChangeAspect="1"/>
                  </p:cNvSpPr>
                  <p:nvPr/>
                </p:nvSpPr>
                <p:spPr>
                  <a:xfrm flipH="1" flipV="1">
                    <a:off x="5429" y="3418"/>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7" name="直接连接符 337739">
                    <a:extLst>
                      <a:ext uri="{FF2B5EF4-FFF2-40B4-BE49-F238E27FC236}">
                        <a16:creationId xmlns:a16="http://schemas.microsoft.com/office/drawing/2014/main" id="{A6E2F33C-A2EE-F31D-7ACB-F83E8F53F208}"/>
                      </a:ext>
                    </a:extLst>
                  </p:cNvPr>
                  <p:cNvSpPr>
                    <a:spLocks noChangeAspect="1"/>
                  </p:cNvSpPr>
                  <p:nvPr/>
                </p:nvSpPr>
                <p:spPr>
                  <a:xfrm flipH="1" flipV="1">
                    <a:off x="5422" y="3414"/>
                    <a:ext cx="5"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8" name="直接连接符 337740">
                    <a:extLst>
                      <a:ext uri="{FF2B5EF4-FFF2-40B4-BE49-F238E27FC236}">
                        <a16:creationId xmlns:a16="http://schemas.microsoft.com/office/drawing/2014/main" id="{E1DE67AD-9CDA-3C5D-EE98-1B3FA296E835}"/>
                      </a:ext>
                    </a:extLst>
                  </p:cNvPr>
                  <p:cNvSpPr>
                    <a:spLocks noChangeAspect="1"/>
                  </p:cNvSpPr>
                  <p:nvPr/>
                </p:nvSpPr>
                <p:spPr>
                  <a:xfrm flipH="1" flipV="1">
                    <a:off x="5421" y="3410"/>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9" name="直接连接符 337741">
                    <a:extLst>
                      <a:ext uri="{FF2B5EF4-FFF2-40B4-BE49-F238E27FC236}">
                        <a16:creationId xmlns:a16="http://schemas.microsoft.com/office/drawing/2014/main" id="{7546DE07-CC4B-4C34-86E1-131D2F0FCB0E}"/>
                      </a:ext>
                    </a:extLst>
                  </p:cNvPr>
                  <p:cNvSpPr>
                    <a:spLocks noChangeAspect="1"/>
                  </p:cNvSpPr>
                  <p:nvPr/>
                </p:nvSpPr>
                <p:spPr>
                  <a:xfrm flipH="1" flipV="1">
                    <a:off x="5415" y="3405"/>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0" name="直接连接符 337742">
                    <a:extLst>
                      <a:ext uri="{FF2B5EF4-FFF2-40B4-BE49-F238E27FC236}">
                        <a16:creationId xmlns:a16="http://schemas.microsoft.com/office/drawing/2014/main" id="{9B425542-14D9-FD14-5549-29AD64A957DE}"/>
                      </a:ext>
                    </a:extLst>
                  </p:cNvPr>
                  <p:cNvSpPr>
                    <a:spLocks noChangeAspect="1"/>
                  </p:cNvSpPr>
                  <p:nvPr/>
                </p:nvSpPr>
                <p:spPr>
                  <a:xfrm flipH="1" flipV="1">
                    <a:off x="5414" y="3403"/>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1" name="直接连接符 337743">
                    <a:extLst>
                      <a:ext uri="{FF2B5EF4-FFF2-40B4-BE49-F238E27FC236}">
                        <a16:creationId xmlns:a16="http://schemas.microsoft.com/office/drawing/2014/main" id="{E1201E80-7B1C-F44F-1169-D8F5EB4130CC}"/>
                      </a:ext>
                    </a:extLst>
                  </p:cNvPr>
                  <p:cNvSpPr>
                    <a:spLocks noChangeAspect="1"/>
                  </p:cNvSpPr>
                  <p:nvPr/>
                </p:nvSpPr>
                <p:spPr>
                  <a:xfrm flipH="1" flipV="1">
                    <a:off x="5408" y="3398"/>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2" name="直接连接符 337744">
                    <a:extLst>
                      <a:ext uri="{FF2B5EF4-FFF2-40B4-BE49-F238E27FC236}">
                        <a16:creationId xmlns:a16="http://schemas.microsoft.com/office/drawing/2014/main" id="{0FD6A1B2-6B93-BE2D-EB86-F24F449751D2}"/>
                      </a:ext>
                    </a:extLst>
                  </p:cNvPr>
                  <p:cNvSpPr>
                    <a:spLocks noChangeAspect="1"/>
                  </p:cNvSpPr>
                  <p:nvPr/>
                </p:nvSpPr>
                <p:spPr>
                  <a:xfrm flipH="1" flipV="1">
                    <a:off x="5406" y="3396"/>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3" name="直接连接符 337745">
                    <a:extLst>
                      <a:ext uri="{FF2B5EF4-FFF2-40B4-BE49-F238E27FC236}">
                        <a16:creationId xmlns:a16="http://schemas.microsoft.com/office/drawing/2014/main" id="{1167EEDD-EFEB-995A-23C3-D13B21BC0766}"/>
                      </a:ext>
                    </a:extLst>
                  </p:cNvPr>
                  <p:cNvSpPr>
                    <a:spLocks noChangeAspect="1"/>
                  </p:cNvSpPr>
                  <p:nvPr/>
                </p:nvSpPr>
                <p:spPr>
                  <a:xfrm flipH="1" flipV="1">
                    <a:off x="5400" y="3391"/>
                    <a:ext cx="6"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4" name="直接连接符 337746">
                    <a:extLst>
                      <a:ext uri="{FF2B5EF4-FFF2-40B4-BE49-F238E27FC236}">
                        <a16:creationId xmlns:a16="http://schemas.microsoft.com/office/drawing/2014/main" id="{7360703C-14C1-4A51-23CC-110D6AC5A8E7}"/>
                      </a:ext>
                    </a:extLst>
                  </p:cNvPr>
                  <p:cNvSpPr>
                    <a:spLocks noChangeAspect="1"/>
                  </p:cNvSpPr>
                  <p:nvPr/>
                </p:nvSpPr>
                <p:spPr>
                  <a:xfrm flipH="1" flipV="1">
                    <a:off x="5399" y="3389"/>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5" name="直接连接符 337747">
                    <a:extLst>
                      <a:ext uri="{FF2B5EF4-FFF2-40B4-BE49-F238E27FC236}">
                        <a16:creationId xmlns:a16="http://schemas.microsoft.com/office/drawing/2014/main" id="{BA5FB24B-4812-D9A1-62EB-9D9A05714577}"/>
                      </a:ext>
                    </a:extLst>
                  </p:cNvPr>
                  <p:cNvSpPr>
                    <a:spLocks noChangeAspect="1"/>
                  </p:cNvSpPr>
                  <p:nvPr/>
                </p:nvSpPr>
                <p:spPr>
                  <a:xfrm flipH="1" flipV="1">
                    <a:off x="5393" y="3383"/>
                    <a:ext cx="5" cy="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6" name="直接连接符 337748">
                    <a:extLst>
                      <a:ext uri="{FF2B5EF4-FFF2-40B4-BE49-F238E27FC236}">
                        <a16:creationId xmlns:a16="http://schemas.microsoft.com/office/drawing/2014/main" id="{A203DDBA-CAF5-6833-4653-94EA0DE7A882}"/>
                      </a:ext>
                    </a:extLst>
                  </p:cNvPr>
                  <p:cNvSpPr>
                    <a:spLocks noChangeAspect="1"/>
                  </p:cNvSpPr>
                  <p:nvPr/>
                </p:nvSpPr>
                <p:spPr>
                  <a:xfrm flipH="1" flipV="1">
                    <a:off x="5392" y="3381"/>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7" name="直接连接符 337749">
                    <a:extLst>
                      <a:ext uri="{FF2B5EF4-FFF2-40B4-BE49-F238E27FC236}">
                        <a16:creationId xmlns:a16="http://schemas.microsoft.com/office/drawing/2014/main" id="{1BEF7354-840C-6CF1-5E8C-A4657F6D8B22}"/>
                      </a:ext>
                    </a:extLst>
                  </p:cNvPr>
                  <p:cNvSpPr>
                    <a:spLocks noChangeAspect="1"/>
                  </p:cNvSpPr>
                  <p:nvPr/>
                </p:nvSpPr>
                <p:spPr>
                  <a:xfrm flipH="1" flipV="1">
                    <a:off x="5386" y="3376"/>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8" name="直接连接符 337750">
                    <a:extLst>
                      <a:ext uri="{FF2B5EF4-FFF2-40B4-BE49-F238E27FC236}">
                        <a16:creationId xmlns:a16="http://schemas.microsoft.com/office/drawing/2014/main" id="{A161CF45-8B4A-99C0-1194-1456C28FC678}"/>
                      </a:ext>
                    </a:extLst>
                  </p:cNvPr>
                  <p:cNvSpPr>
                    <a:spLocks noChangeAspect="1"/>
                  </p:cNvSpPr>
                  <p:nvPr/>
                </p:nvSpPr>
                <p:spPr>
                  <a:xfrm flipH="1" flipV="1">
                    <a:off x="5385" y="3374"/>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9" name="直接连接符 337751">
                    <a:extLst>
                      <a:ext uri="{FF2B5EF4-FFF2-40B4-BE49-F238E27FC236}">
                        <a16:creationId xmlns:a16="http://schemas.microsoft.com/office/drawing/2014/main" id="{1F25C9F1-E2D8-836B-F2ED-AE9B643F1283}"/>
                      </a:ext>
                    </a:extLst>
                  </p:cNvPr>
                  <p:cNvSpPr>
                    <a:spLocks noChangeAspect="1"/>
                  </p:cNvSpPr>
                  <p:nvPr/>
                </p:nvSpPr>
                <p:spPr>
                  <a:xfrm flipH="1" flipV="1">
                    <a:off x="5379" y="3369"/>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0" name="直接连接符 337752">
                    <a:extLst>
                      <a:ext uri="{FF2B5EF4-FFF2-40B4-BE49-F238E27FC236}">
                        <a16:creationId xmlns:a16="http://schemas.microsoft.com/office/drawing/2014/main" id="{37F1A426-6874-3BE6-5580-76C34C7C7042}"/>
                      </a:ext>
                    </a:extLst>
                  </p:cNvPr>
                  <p:cNvSpPr>
                    <a:spLocks noChangeAspect="1"/>
                  </p:cNvSpPr>
                  <p:nvPr/>
                </p:nvSpPr>
                <p:spPr>
                  <a:xfrm flipH="1" flipV="1">
                    <a:off x="5378" y="3367"/>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1" name="直接连接符 337753">
                    <a:extLst>
                      <a:ext uri="{FF2B5EF4-FFF2-40B4-BE49-F238E27FC236}">
                        <a16:creationId xmlns:a16="http://schemas.microsoft.com/office/drawing/2014/main" id="{F6022014-9857-81EF-C264-4D5109A28626}"/>
                      </a:ext>
                    </a:extLst>
                  </p:cNvPr>
                  <p:cNvSpPr>
                    <a:spLocks noChangeAspect="1"/>
                  </p:cNvSpPr>
                  <p:nvPr/>
                </p:nvSpPr>
                <p:spPr>
                  <a:xfrm flipH="1" flipV="1">
                    <a:off x="5371" y="3362"/>
                    <a:ext cx="6"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2" name="直接连接符 337754">
                    <a:extLst>
                      <a:ext uri="{FF2B5EF4-FFF2-40B4-BE49-F238E27FC236}">
                        <a16:creationId xmlns:a16="http://schemas.microsoft.com/office/drawing/2014/main" id="{E1EBDD8A-B2E2-5BBB-8CC6-2ACBBA7DB1F4}"/>
                      </a:ext>
                    </a:extLst>
                  </p:cNvPr>
                  <p:cNvSpPr>
                    <a:spLocks noChangeAspect="1"/>
                  </p:cNvSpPr>
                  <p:nvPr/>
                </p:nvSpPr>
                <p:spPr>
                  <a:xfrm flipH="1" flipV="1">
                    <a:off x="5368" y="3359"/>
                    <a:ext cx="2"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3" name="直接连接符 337755">
                    <a:extLst>
                      <a:ext uri="{FF2B5EF4-FFF2-40B4-BE49-F238E27FC236}">
                        <a16:creationId xmlns:a16="http://schemas.microsoft.com/office/drawing/2014/main" id="{5662E1C0-B829-36F6-C11E-DE21A23F7E2C}"/>
                      </a:ext>
                    </a:extLst>
                  </p:cNvPr>
                  <p:cNvSpPr>
                    <a:spLocks noChangeAspect="1"/>
                  </p:cNvSpPr>
                  <p:nvPr/>
                </p:nvSpPr>
                <p:spPr>
                  <a:xfrm flipH="1" flipV="1">
                    <a:off x="5364" y="3354"/>
                    <a:ext cx="4"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4" name="直接连接符 337756">
                    <a:extLst>
                      <a:ext uri="{FF2B5EF4-FFF2-40B4-BE49-F238E27FC236}">
                        <a16:creationId xmlns:a16="http://schemas.microsoft.com/office/drawing/2014/main" id="{994E73E7-D729-5A98-689E-330E762B72D2}"/>
                      </a:ext>
                    </a:extLst>
                  </p:cNvPr>
                  <p:cNvSpPr>
                    <a:spLocks noChangeAspect="1"/>
                  </p:cNvSpPr>
                  <p:nvPr/>
                </p:nvSpPr>
                <p:spPr>
                  <a:xfrm flipH="1" flipV="1">
                    <a:off x="5363" y="3353"/>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5" name="直接连接符 337757">
                    <a:extLst>
                      <a:ext uri="{FF2B5EF4-FFF2-40B4-BE49-F238E27FC236}">
                        <a16:creationId xmlns:a16="http://schemas.microsoft.com/office/drawing/2014/main" id="{0CEFAD80-B768-CCF5-0B62-09C3792C945D}"/>
                      </a:ext>
                    </a:extLst>
                  </p:cNvPr>
                  <p:cNvSpPr>
                    <a:spLocks noChangeAspect="1"/>
                  </p:cNvSpPr>
                  <p:nvPr/>
                </p:nvSpPr>
                <p:spPr>
                  <a:xfrm flipH="1" flipV="1">
                    <a:off x="5357" y="3347"/>
                    <a:ext cx="4"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6" name="直接连接符 337758">
                    <a:extLst>
                      <a:ext uri="{FF2B5EF4-FFF2-40B4-BE49-F238E27FC236}">
                        <a16:creationId xmlns:a16="http://schemas.microsoft.com/office/drawing/2014/main" id="{72E0F802-872A-DF6D-7538-ABE9B36E2F57}"/>
                      </a:ext>
                    </a:extLst>
                  </p:cNvPr>
                  <p:cNvSpPr>
                    <a:spLocks noChangeAspect="1"/>
                  </p:cNvSpPr>
                  <p:nvPr/>
                </p:nvSpPr>
                <p:spPr>
                  <a:xfrm flipH="1" flipV="1">
                    <a:off x="5356" y="3345"/>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7" name="直接连接符 337759">
                    <a:extLst>
                      <a:ext uri="{FF2B5EF4-FFF2-40B4-BE49-F238E27FC236}">
                        <a16:creationId xmlns:a16="http://schemas.microsoft.com/office/drawing/2014/main" id="{2EB2F2E6-03A7-3021-74A1-08688AB95D09}"/>
                      </a:ext>
                    </a:extLst>
                  </p:cNvPr>
                  <p:cNvSpPr>
                    <a:spLocks noChangeAspect="1"/>
                  </p:cNvSpPr>
                  <p:nvPr/>
                </p:nvSpPr>
                <p:spPr>
                  <a:xfrm flipH="1" flipV="1">
                    <a:off x="5349" y="3340"/>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8" name="直接连接符 337760">
                    <a:extLst>
                      <a:ext uri="{FF2B5EF4-FFF2-40B4-BE49-F238E27FC236}">
                        <a16:creationId xmlns:a16="http://schemas.microsoft.com/office/drawing/2014/main" id="{D497B7CF-48A0-947B-682E-7BA86AD630CF}"/>
                      </a:ext>
                    </a:extLst>
                  </p:cNvPr>
                  <p:cNvSpPr>
                    <a:spLocks noChangeAspect="1"/>
                  </p:cNvSpPr>
                  <p:nvPr/>
                </p:nvSpPr>
                <p:spPr>
                  <a:xfrm flipH="1" flipV="1">
                    <a:off x="5347" y="3338"/>
                    <a:ext cx="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9" name="直接连接符 337761">
                    <a:extLst>
                      <a:ext uri="{FF2B5EF4-FFF2-40B4-BE49-F238E27FC236}">
                        <a16:creationId xmlns:a16="http://schemas.microsoft.com/office/drawing/2014/main" id="{D471925E-4F85-4C3B-E8CC-D4F81F23CBD6}"/>
                      </a:ext>
                    </a:extLst>
                  </p:cNvPr>
                  <p:cNvSpPr>
                    <a:spLocks noChangeAspect="1"/>
                  </p:cNvSpPr>
                  <p:nvPr/>
                </p:nvSpPr>
                <p:spPr>
                  <a:xfrm flipH="1" flipV="1">
                    <a:off x="5342" y="3332"/>
                    <a:ext cx="4" cy="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0" name="直接连接符 337762">
                    <a:extLst>
                      <a:ext uri="{FF2B5EF4-FFF2-40B4-BE49-F238E27FC236}">
                        <a16:creationId xmlns:a16="http://schemas.microsoft.com/office/drawing/2014/main" id="{C49C15C4-99EA-0683-67BB-813B705DDEC7}"/>
                      </a:ext>
                    </a:extLst>
                  </p:cNvPr>
                  <p:cNvSpPr>
                    <a:spLocks noChangeAspect="1"/>
                  </p:cNvSpPr>
                  <p:nvPr/>
                </p:nvSpPr>
                <p:spPr>
                  <a:xfrm flipH="1" flipV="1">
                    <a:off x="5340" y="3329"/>
                    <a:ext cx="2"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1" name="直接连接符 337763">
                    <a:extLst>
                      <a:ext uri="{FF2B5EF4-FFF2-40B4-BE49-F238E27FC236}">
                        <a16:creationId xmlns:a16="http://schemas.microsoft.com/office/drawing/2014/main" id="{C65CA743-C7FF-CAC2-1089-74D25AA8BB66}"/>
                      </a:ext>
                    </a:extLst>
                  </p:cNvPr>
                  <p:cNvSpPr>
                    <a:spLocks noChangeAspect="1"/>
                  </p:cNvSpPr>
                  <p:nvPr/>
                </p:nvSpPr>
                <p:spPr>
                  <a:xfrm flipH="1" flipV="1">
                    <a:off x="5335" y="3325"/>
                    <a:ext cx="4"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2" name="直接连接符 337764">
                    <a:extLst>
                      <a:ext uri="{FF2B5EF4-FFF2-40B4-BE49-F238E27FC236}">
                        <a16:creationId xmlns:a16="http://schemas.microsoft.com/office/drawing/2014/main" id="{653A9915-C345-5A21-666E-D88707D55E2A}"/>
                      </a:ext>
                    </a:extLst>
                  </p:cNvPr>
                  <p:cNvSpPr>
                    <a:spLocks noChangeAspect="1"/>
                  </p:cNvSpPr>
                  <p:nvPr/>
                </p:nvSpPr>
                <p:spPr>
                  <a:xfrm flipH="1" flipV="1">
                    <a:off x="5333" y="3322"/>
                    <a:ext cx="2"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3" name="直接连接符 337765">
                    <a:extLst>
                      <a:ext uri="{FF2B5EF4-FFF2-40B4-BE49-F238E27FC236}">
                        <a16:creationId xmlns:a16="http://schemas.microsoft.com/office/drawing/2014/main" id="{CD50762E-1F59-AEC5-528F-D6BFBFA3E6A2}"/>
                      </a:ext>
                    </a:extLst>
                  </p:cNvPr>
                  <p:cNvSpPr>
                    <a:spLocks noChangeAspect="1"/>
                  </p:cNvSpPr>
                  <p:nvPr/>
                </p:nvSpPr>
                <p:spPr>
                  <a:xfrm flipH="1" flipV="1">
                    <a:off x="5328" y="3318"/>
                    <a:ext cx="4"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4" name="直接连接符 337766">
                    <a:extLst>
                      <a:ext uri="{FF2B5EF4-FFF2-40B4-BE49-F238E27FC236}">
                        <a16:creationId xmlns:a16="http://schemas.microsoft.com/office/drawing/2014/main" id="{AEDFEAD9-F791-15DD-D714-D0F4E33EEEF8}"/>
                      </a:ext>
                    </a:extLst>
                  </p:cNvPr>
                  <p:cNvSpPr>
                    <a:spLocks noChangeAspect="1"/>
                  </p:cNvSpPr>
                  <p:nvPr/>
                </p:nvSpPr>
                <p:spPr>
                  <a:xfrm flipH="1" flipV="1">
                    <a:off x="5326" y="3315"/>
                    <a:ext cx="2"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5" name="直接连接符 337767">
                    <a:extLst>
                      <a:ext uri="{FF2B5EF4-FFF2-40B4-BE49-F238E27FC236}">
                        <a16:creationId xmlns:a16="http://schemas.microsoft.com/office/drawing/2014/main" id="{71A81975-3CCE-59AB-D3FA-21D149350407}"/>
                      </a:ext>
                    </a:extLst>
                  </p:cNvPr>
                  <p:cNvSpPr>
                    <a:spLocks noChangeAspect="1"/>
                  </p:cNvSpPr>
                  <p:nvPr/>
                </p:nvSpPr>
                <p:spPr>
                  <a:xfrm flipH="1" flipV="1">
                    <a:off x="5319" y="3311"/>
                    <a:ext cx="6"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6" name="直接连接符 337768">
                    <a:extLst>
                      <a:ext uri="{FF2B5EF4-FFF2-40B4-BE49-F238E27FC236}">
                        <a16:creationId xmlns:a16="http://schemas.microsoft.com/office/drawing/2014/main" id="{D81CEE1B-933D-01E8-C39A-FA1462BEF210}"/>
                      </a:ext>
                    </a:extLst>
                  </p:cNvPr>
                  <p:cNvSpPr>
                    <a:spLocks noChangeAspect="1"/>
                  </p:cNvSpPr>
                  <p:nvPr/>
                </p:nvSpPr>
                <p:spPr>
                  <a:xfrm flipH="1" flipV="1">
                    <a:off x="5318" y="3308"/>
                    <a:ext cx="1"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7" name="直接连接符 337769">
                    <a:extLst>
                      <a:ext uri="{FF2B5EF4-FFF2-40B4-BE49-F238E27FC236}">
                        <a16:creationId xmlns:a16="http://schemas.microsoft.com/office/drawing/2014/main" id="{91189779-5C8B-14CE-333B-54056DAA79C7}"/>
                      </a:ext>
                    </a:extLst>
                  </p:cNvPr>
                  <p:cNvSpPr>
                    <a:spLocks noChangeAspect="1"/>
                  </p:cNvSpPr>
                  <p:nvPr/>
                </p:nvSpPr>
                <p:spPr>
                  <a:xfrm flipH="1" flipV="1">
                    <a:off x="5312" y="3303"/>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8" name="直接连接符 337770">
                    <a:extLst>
                      <a:ext uri="{FF2B5EF4-FFF2-40B4-BE49-F238E27FC236}">
                        <a16:creationId xmlns:a16="http://schemas.microsoft.com/office/drawing/2014/main" id="{C0410005-7C21-E7DD-EDC3-6B23CF4E2052}"/>
                      </a:ext>
                    </a:extLst>
                  </p:cNvPr>
                  <p:cNvSpPr>
                    <a:spLocks noChangeAspect="1"/>
                  </p:cNvSpPr>
                  <p:nvPr/>
                </p:nvSpPr>
                <p:spPr>
                  <a:xfrm flipH="1" flipV="1">
                    <a:off x="5311" y="3300"/>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9" name="直接连接符 337771">
                    <a:extLst>
                      <a:ext uri="{FF2B5EF4-FFF2-40B4-BE49-F238E27FC236}">
                        <a16:creationId xmlns:a16="http://schemas.microsoft.com/office/drawing/2014/main" id="{B8C35630-E113-4D8E-C3DA-21529FEC5E48}"/>
                      </a:ext>
                    </a:extLst>
                  </p:cNvPr>
                  <p:cNvSpPr>
                    <a:spLocks noChangeAspect="1"/>
                  </p:cNvSpPr>
                  <p:nvPr/>
                </p:nvSpPr>
                <p:spPr>
                  <a:xfrm flipH="1" flipV="1">
                    <a:off x="5305" y="3296"/>
                    <a:ext cx="5"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0" name="直接连接符 337772">
                    <a:extLst>
                      <a:ext uri="{FF2B5EF4-FFF2-40B4-BE49-F238E27FC236}">
                        <a16:creationId xmlns:a16="http://schemas.microsoft.com/office/drawing/2014/main" id="{CC03143B-0DBD-D957-3590-3DB54DE08A49}"/>
                      </a:ext>
                    </a:extLst>
                  </p:cNvPr>
                  <p:cNvSpPr>
                    <a:spLocks noChangeAspect="1"/>
                  </p:cNvSpPr>
                  <p:nvPr/>
                </p:nvSpPr>
                <p:spPr>
                  <a:xfrm flipH="1" flipV="1">
                    <a:off x="5304" y="3293"/>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1" name="直接连接符 337773">
                    <a:extLst>
                      <a:ext uri="{FF2B5EF4-FFF2-40B4-BE49-F238E27FC236}">
                        <a16:creationId xmlns:a16="http://schemas.microsoft.com/office/drawing/2014/main" id="{52EA9992-18B4-4AAF-5341-85D715824A02}"/>
                      </a:ext>
                    </a:extLst>
                  </p:cNvPr>
                  <p:cNvSpPr>
                    <a:spLocks noChangeAspect="1"/>
                  </p:cNvSpPr>
                  <p:nvPr/>
                </p:nvSpPr>
                <p:spPr>
                  <a:xfrm flipH="1" flipV="1">
                    <a:off x="5298" y="3289"/>
                    <a:ext cx="5"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2" name="直接连接符 337774">
                    <a:extLst>
                      <a:ext uri="{FF2B5EF4-FFF2-40B4-BE49-F238E27FC236}">
                        <a16:creationId xmlns:a16="http://schemas.microsoft.com/office/drawing/2014/main" id="{0EC05843-4F22-CE9C-A200-C0A1FA10D2C6}"/>
                      </a:ext>
                    </a:extLst>
                  </p:cNvPr>
                  <p:cNvSpPr>
                    <a:spLocks noChangeAspect="1"/>
                  </p:cNvSpPr>
                  <p:nvPr/>
                </p:nvSpPr>
                <p:spPr>
                  <a:xfrm flipH="1" flipV="1">
                    <a:off x="5296" y="3286"/>
                    <a:ext cx="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3" name="直接连接符 337775">
                    <a:extLst>
                      <a:ext uri="{FF2B5EF4-FFF2-40B4-BE49-F238E27FC236}">
                        <a16:creationId xmlns:a16="http://schemas.microsoft.com/office/drawing/2014/main" id="{B9D9839D-D676-1D94-E622-FB4174A62213}"/>
                      </a:ext>
                    </a:extLst>
                  </p:cNvPr>
                  <p:cNvSpPr>
                    <a:spLocks noChangeAspect="1"/>
                  </p:cNvSpPr>
                  <p:nvPr/>
                </p:nvSpPr>
                <p:spPr>
                  <a:xfrm flipH="1" flipV="1">
                    <a:off x="5292" y="3284"/>
                    <a:ext cx="3"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4" name="任意多边形 337776">
                    <a:extLst>
                      <a:ext uri="{FF2B5EF4-FFF2-40B4-BE49-F238E27FC236}">
                        <a16:creationId xmlns:a16="http://schemas.microsoft.com/office/drawing/2014/main" id="{5D548A72-AB9D-77F3-6F62-663B1F2DA8BF}"/>
                      </a:ext>
                    </a:extLst>
                  </p:cNvPr>
                  <p:cNvSpPr>
                    <a:spLocks noChangeAspect="1"/>
                  </p:cNvSpPr>
                  <p:nvPr/>
                </p:nvSpPr>
                <p:spPr>
                  <a:xfrm>
                    <a:off x="4252" y="2481"/>
                    <a:ext cx="127" cy="129"/>
                  </a:xfrm>
                  <a:custGeom>
                    <a:avLst/>
                    <a:gdLst/>
                    <a:ahLst/>
                    <a:cxnLst/>
                    <a:rect l="0" t="0" r="0" b="0"/>
                    <a:pathLst>
                      <a:path w="527" h="529">
                        <a:moveTo>
                          <a:pt x="527" y="264"/>
                        </a:moveTo>
                        <a:lnTo>
                          <a:pt x="527" y="248"/>
                        </a:lnTo>
                        <a:lnTo>
                          <a:pt x="524" y="231"/>
                        </a:lnTo>
                        <a:lnTo>
                          <a:pt x="522" y="214"/>
                        </a:lnTo>
                        <a:lnTo>
                          <a:pt x="518" y="199"/>
                        </a:lnTo>
                        <a:lnTo>
                          <a:pt x="514" y="182"/>
                        </a:lnTo>
                        <a:lnTo>
                          <a:pt x="508" y="167"/>
                        </a:lnTo>
                        <a:lnTo>
                          <a:pt x="502" y="151"/>
                        </a:lnTo>
                        <a:lnTo>
                          <a:pt x="495" y="137"/>
                        </a:lnTo>
                        <a:lnTo>
                          <a:pt x="486" y="123"/>
                        </a:lnTo>
                        <a:lnTo>
                          <a:pt x="477" y="109"/>
                        </a:lnTo>
                        <a:lnTo>
                          <a:pt x="466" y="96"/>
                        </a:lnTo>
                        <a:lnTo>
                          <a:pt x="455" y="84"/>
                        </a:lnTo>
                        <a:lnTo>
                          <a:pt x="443" y="72"/>
                        </a:lnTo>
                        <a:lnTo>
                          <a:pt x="432" y="61"/>
                        </a:lnTo>
                        <a:lnTo>
                          <a:pt x="419" y="50"/>
                        </a:lnTo>
                        <a:lnTo>
                          <a:pt x="404" y="41"/>
                        </a:lnTo>
                        <a:lnTo>
                          <a:pt x="390" y="32"/>
                        </a:lnTo>
                        <a:lnTo>
                          <a:pt x="376" y="25"/>
                        </a:lnTo>
                        <a:lnTo>
                          <a:pt x="360" y="18"/>
                        </a:lnTo>
                        <a:lnTo>
                          <a:pt x="345" y="13"/>
                        </a:lnTo>
                        <a:lnTo>
                          <a:pt x="329" y="9"/>
                        </a:lnTo>
                        <a:lnTo>
                          <a:pt x="313" y="5"/>
                        </a:lnTo>
                        <a:lnTo>
                          <a:pt x="296" y="3"/>
                        </a:lnTo>
                        <a:lnTo>
                          <a:pt x="279" y="0"/>
                        </a:lnTo>
                        <a:lnTo>
                          <a:pt x="263" y="0"/>
                        </a:lnTo>
                        <a:lnTo>
                          <a:pt x="246" y="0"/>
                        </a:lnTo>
                        <a:lnTo>
                          <a:pt x="231" y="3"/>
                        </a:lnTo>
                        <a:lnTo>
                          <a:pt x="214" y="5"/>
                        </a:lnTo>
                        <a:lnTo>
                          <a:pt x="197" y="9"/>
                        </a:lnTo>
                        <a:lnTo>
                          <a:pt x="182" y="13"/>
                        </a:lnTo>
                        <a:lnTo>
                          <a:pt x="166" y="18"/>
                        </a:lnTo>
                        <a:lnTo>
                          <a:pt x="151" y="25"/>
                        </a:lnTo>
                        <a:lnTo>
                          <a:pt x="137" y="32"/>
                        </a:lnTo>
                        <a:lnTo>
                          <a:pt x="122" y="41"/>
                        </a:lnTo>
                        <a:lnTo>
                          <a:pt x="108" y="50"/>
                        </a:lnTo>
                        <a:lnTo>
                          <a:pt x="95" y="61"/>
                        </a:lnTo>
                        <a:lnTo>
                          <a:pt x="83" y="72"/>
                        </a:lnTo>
                        <a:lnTo>
                          <a:pt x="71" y="84"/>
                        </a:lnTo>
                        <a:lnTo>
                          <a:pt x="60" y="96"/>
                        </a:lnTo>
                        <a:lnTo>
                          <a:pt x="50" y="109"/>
                        </a:lnTo>
                        <a:lnTo>
                          <a:pt x="40" y="123"/>
                        </a:lnTo>
                        <a:lnTo>
                          <a:pt x="32" y="137"/>
                        </a:lnTo>
                        <a:lnTo>
                          <a:pt x="25" y="151"/>
                        </a:lnTo>
                        <a:lnTo>
                          <a:pt x="18" y="167"/>
                        </a:lnTo>
                        <a:lnTo>
                          <a:pt x="13" y="182"/>
                        </a:lnTo>
                        <a:lnTo>
                          <a:pt x="8" y="199"/>
                        </a:lnTo>
                        <a:lnTo>
                          <a:pt x="5" y="214"/>
                        </a:lnTo>
                        <a:lnTo>
                          <a:pt x="1" y="231"/>
                        </a:lnTo>
                        <a:lnTo>
                          <a:pt x="0" y="248"/>
                        </a:lnTo>
                        <a:lnTo>
                          <a:pt x="0" y="264"/>
                        </a:lnTo>
                        <a:lnTo>
                          <a:pt x="0" y="281"/>
                        </a:lnTo>
                        <a:lnTo>
                          <a:pt x="1" y="297"/>
                        </a:lnTo>
                        <a:lnTo>
                          <a:pt x="5" y="313"/>
                        </a:lnTo>
                        <a:lnTo>
                          <a:pt x="8" y="330"/>
                        </a:lnTo>
                        <a:lnTo>
                          <a:pt x="13" y="345"/>
                        </a:lnTo>
                        <a:lnTo>
                          <a:pt x="18" y="361"/>
                        </a:lnTo>
                        <a:lnTo>
                          <a:pt x="25" y="376"/>
                        </a:lnTo>
                        <a:lnTo>
                          <a:pt x="32" y="392"/>
                        </a:lnTo>
                        <a:lnTo>
                          <a:pt x="40" y="406"/>
                        </a:lnTo>
                        <a:lnTo>
                          <a:pt x="50" y="419"/>
                        </a:lnTo>
                        <a:lnTo>
                          <a:pt x="60" y="432"/>
                        </a:lnTo>
                        <a:lnTo>
                          <a:pt x="71" y="445"/>
                        </a:lnTo>
                        <a:lnTo>
                          <a:pt x="83" y="456"/>
                        </a:lnTo>
                        <a:lnTo>
                          <a:pt x="95" y="468"/>
                        </a:lnTo>
                        <a:lnTo>
                          <a:pt x="108" y="477"/>
                        </a:lnTo>
                        <a:lnTo>
                          <a:pt x="122" y="487"/>
                        </a:lnTo>
                        <a:lnTo>
                          <a:pt x="137" y="495"/>
                        </a:lnTo>
                        <a:lnTo>
                          <a:pt x="151" y="502"/>
                        </a:lnTo>
                        <a:lnTo>
                          <a:pt x="166" y="510"/>
                        </a:lnTo>
                        <a:lnTo>
                          <a:pt x="182" y="516"/>
                        </a:lnTo>
                        <a:lnTo>
                          <a:pt x="197" y="520"/>
                        </a:lnTo>
                        <a:lnTo>
                          <a:pt x="214" y="524"/>
                        </a:lnTo>
                        <a:lnTo>
                          <a:pt x="231" y="526"/>
                        </a:lnTo>
                        <a:lnTo>
                          <a:pt x="246" y="527"/>
                        </a:lnTo>
                        <a:lnTo>
                          <a:pt x="263" y="529"/>
                        </a:lnTo>
                        <a:lnTo>
                          <a:pt x="279" y="527"/>
                        </a:lnTo>
                        <a:lnTo>
                          <a:pt x="296" y="526"/>
                        </a:lnTo>
                        <a:lnTo>
                          <a:pt x="313" y="524"/>
                        </a:lnTo>
                        <a:lnTo>
                          <a:pt x="329" y="520"/>
                        </a:lnTo>
                        <a:lnTo>
                          <a:pt x="345" y="516"/>
                        </a:lnTo>
                        <a:lnTo>
                          <a:pt x="360" y="510"/>
                        </a:lnTo>
                        <a:lnTo>
                          <a:pt x="376" y="502"/>
                        </a:lnTo>
                        <a:lnTo>
                          <a:pt x="390" y="495"/>
                        </a:lnTo>
                        <a:lnTo>
                          <a:pt x="404" y="487"/>
                        </a:lnTo>
                        <a:lnTo>
                          <a:pt x="419" y="477"/>
                        </a:lnTo>
                        <a:lnTo>
                          <a:pt x="432" y="468"/>
                        </a:lnTo>
                        <a:lnTo>
                          <a:pt x="443" y="456"/>
                        </a:lnTo>
                        <a:lnTo>
                          <a:pt x="455" y="445"/>
                        </a:lnTo>
                        <a:lnTo>
                          <a:pt x="466" y="432"/>
                        </a:lnTo>
                        <a:lnTo>
                          <a:pt x="477" y="419"/>
                        </a:lnTo>
                        <a:lnTo>
                          <a:pt x="486" y="406"/>
                        </a:lnTo>
                        <a:lnTo>
                          <a:pt x="495" y="392"/>
                        </a:lnTo>
                        <a:lnTo>
                          <a:pt x="502" y="376"/>
                        </a:lnTo>
                        <a:lnTo>
                          <a:pt x="508" y="361"/>
                        </a:lnTo>
                        <a:lnTo>
                          <a:pt x="514" y="345"/>
                        </a:lnTo>
                        <a:lnTo>
                          <a:pt x="518" y="330"/>
                        </a:lnTo>
                        <a:lnTo>
                          <a:pt x="522" y="313"/>
                        </a:lnTo>
                        <a:lnTo>
                          <a:pt x="524" y="297"/>
                        </a:lnTo>
                        <a:lnTo>
                          <a:pt x="527" y="281"/>
                        </a:lnTo>
                        <a:lnTo>
                          <a:pt x="527" y="26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5" name="任意多边形 337777">
                    <a:extLst>
                      <a:ext uri="{FF2B5EF4-FFF2-40B4-BE49-F238E27FC236}">
                        <a16:creationId xmlns:a16="http://schemas.microsoft.com/office/drawing/2014/main" id="{735A5BE5-F31E-3100-BEEC-51EFB62D4A20}"/>
                      </a:ext>
                    </a:extLst>
                  </p:cNvPr>
                  <p:cNvSpPr>
                    <a:spLocks noChangeAspect="1"/>
                  </p:cNvSpPr>
                  <p:nvPr/>
                </p:nvSpPr>
                <p:spPr>
                  <a:xfrm>
                    <a:off x="4767" y="2481"/>
                    <a:ext cx="128" cy="129"/>
                  </a:xfrm>
                  <a:custGeom>
                    <a:avLst/>
                    <a:gdLst/>
                    <a:ahLst/>
                    <a:cxnLst/>
                    <a:rect l="0" t="0" r="0" b="0"/>
                    <a:pathLst>
                      <a:path w="527" h="529">
                        <a:moveTo>
                          <a:pt x="527" y="264"/>
                        </a:moveTo>
                        <a:lnTo>
                          <a:pt x="527" y="248"/>
                        </a:lnTo>
                        <a:lnTo>
                          <a:pt x="526" y="231"/>
                        </a:lnTo>
                        <a:lnTo>
                          <a:pt x="522" y="214"/>
                        </a:lnTo>
                        <a:lnTo>
                          <a:pt x="518" y="199"/>
                        </a:lnTo>
                        <a:lnTo>
                          <a:pt x="514" y="182"/>
                        </a:lnTo>
                        <a:lnTo>
                          <a:pt x="509" y="167"/>
                        </a:lnTo>
                        <a:lnTo>
                          <a:pt x="502" y="151"/>
                        </a:lnTo>
                        <a:lnTo>
                          <a:pt x="495" y="137"/>
                        </a:lnTo>
                        <a:lnTo>
                          <a:pt x="486" y="123"/>
                        </a:lnTo>
                        <a:lnTo>
                          <a:pt x="477" y="109"/>
                        </a:lnTo>
                        <a:lnTo>
                          <a:pt x="466" y="96"/>
                        </a:lnTo>
                        <a:lnTo>
                          <a:pt x="455" y="84"/>
                        </a:lnTo>
                        <a:lnTo>
                          <a:pt x="444" y="72"/>
                        </a:lnTo>
                        <a:lnTo>
                          <a:pt x="432" y="61"/>
                        </a:lnTo>
                        <a:lnTo>
                          <a:pt x="419" y="50"/>
                        </a:lnTo>
                        <a:lnTo>
                          <a:pt x="404" y="41"/>
                        </a:lnTo>
                        <a:lnTo>
                          <a:pt x="390" y="32"/>
                        </a:lnTo>
                        <a:lnTo>
                          <a:pt x="376" y="25"/>
                        </a:lnTo>
                        <a:lnTo>
                          <a:pt x="360" y="18"/>
                        </a:lnTo>
                        <a:lnTo>
                          <a:pt x="345" y="13"/>
                        </a:lnTo>
                        <a:lnTo>
                          <a:pt x="329" y="9"/>
                        </a:lnTo>
                        <a:lnTo>
                          <a:pt x="313" y="5"/>
                        </a:lnTo>
                        <a:lnTo>
                          <a:pt x="296" y="3"/>
                        </a:lnTo>
                        <a:lnTo>
                          <a:pt x="281" y="0"/>
                        </a:lnTo>
                        <a:lnTo>
                          <a:pt x="264" y="0"/>
                        </a:lnTo>
                        <a:lnTo>
                          <a:pt x="247" y="0"/>
                        </a:lnTo>
                        <a:lnTo>
                          <a:pt x="231" y="3"/>
                        </a:lnTo>
                        <a:lnTo>
                          <a:pt x="214" y="5"/>
                        </a:lnTo>
                        <a:lnTo>
                          <a:pt x="199" y="9"/>
                        </a:lnTo>
                        <a:lnTo>
                          <a:pt x="182" y="13"/>
                        </a:lnTo>
                        <a:lnTo>
                          <a:pt x="166" y="18"/>
                        </a:lnTo>
                        <a:lnTo>
                          <a:pt x="151" y="25"/>
                        </a:lnTo>
                        <a:lnTo>
                          <a:pt x="137" y="32"/>
                        </a:lnTo>
                        <a:lnTo>
                          <a:pt x="122" y="41"/>
                        </a:lnTo>
                        <a:lnTo>
                          <a:pt x="108" y="50"/>
                        </a:lnTo>
                        <a:lnTo>
                          <a:pt x="95" y="61"/>
                        </a:lnTo>
                        <a:lnTo>
                          <a:pt x="83" y="72"/>
                        </a:lnTo>
                        <a:lnTo>
                          <a:pt x="71" y="84"/>
                        </a:lnTo>
                        <a:lnTo>
                          <a:pt x="61" y="96"/>
                        </a:lnTo>
                        <a:lnTo>
                          <a:pt x="50" y="109"/>
                        </a:lnTo>
                        <a:lnTo>
                          <a:pt x="41" y="123"/>
                        </a:lnTo>
                        <a:lnTo>
                          <a:pt x="32" y="137"/>
                        </a:lnTo>
                        <a:lnTo>
                          <a:pt x="25" y="151"/>
                        </a:lnTo>
                        <a:lnTo>
                          <a:pt x="19" y="167"/>
                        </a:lnTo>
                        <a:lnTo>
                          <a:pt x="13" y="182"/>
                        </a:lnTo>
                        <a:lnTo>
                          <a:pt x="8" y="199"/>
                        </a:lnTo>
                        <a:lnTo>
                          <a:pt x="5" y="214"/>
                        </a:lnTo>
                        <a:lnTo>
                          <a:pt x="2" y="231"/>
                        </a:lnTo>
                        <a:lnTo>
                          <a:pt x="0" y="248"/>
                        </a:lnTo>
                        <a:lnTo>
                          <a:pt x="0" y="264"/>
                        </a:lnTo>
                        <a:lnTo>
                          <a:pt x="0" y="281"/>
                        </a:lnTo>
                        <a:lnTo>
                          <a:pt x="2" y="297"/>
                        </a:lnTo>
                        <a:lnTo>
                          <a:pt x="5" y="313"/>
                        </a:lnTo>
                        <a:lnTo>
                          <a:pt x="8" y="330"/>
                        </a:lnTo>
                        <a:lnTo>
                          <a:pt x="13" y="345"/>
                        </a:lnTo>
                        <a:lnTo>
                          <a:pt x="19" y="361"/>
                        </a:lnTo>
                        <a:lnTo>
                          <a:pt x="25" y="376"/>
                        </a:lnTo>
                        <a:lnTo>
                          <a:pt x="32" y="392"/>
                        </a:lnTo>
                        <a:lnTo>
                          <a:pt x="41" y="406"/>
                        </a:lnTo>
                        <a:lnTo>
                          <a:pt x="50" y="419"/>
                        </a:lnTo>
                        <a:lnTo>
                          <a:pt x="61" y="432"/>
                        </a:lnTo>
                        <a:lnTo>
                          <a:pt x="71" y="445"/>
                        </a:lnTo>
                        <a:lnTo>
                          <a:pt x="83" y="456"/>
                        </a:lnTo>
                        <a:lnTo>
                          <a:pt x="95" y="468"/>
                        </a:lnTo>
                        <a:lnTo>
                          <a:pt x="108" y="477"/>
                        </a:lnTo>
                        <a:lnTo>
                          <a:pt x="122" y="487"/>
                        </a:lnTo>
                        <a:lnTo>
                          <a:pt x="137" y="495"/>
                        </a:lnTo>
                        <a:lnTo>
                          <a:pt x="151" y="502"/>
                        </a:lnTo>
                        <a:lnTo>
                          <a:pt x="166" y="510"/>
                        </a:lnTo>
                        <a:lnTo>
                          <a:pt x="182" y="516"/>
                        </a:lnTo>
                        <a:lnTo>
                          <a:pt x="199" y="520"/>
                        </a:lnTo>
                        <a:lnTo>
                          <a:pt x="214" y="524"/>
                        </a:lnTo>
                        <a:lnTo>
                          <a:pt x="231" y="526"/>
                        </a:lnTo>
                        <a:lnTo>
                          <a:pt x="247" y="527"/>
                        </a:lnTo>
                        <a:lnTo>
                          <a:pt x="264" y="529"/>
                        </a:lnTo>
                        <a:lnTo>
                          <a:pt x="281" y="527"/>
                        </a:lnTo>
                        <a:lnTo>
                          <a:pt x="296" y="526"/>
                        </a:lnTo>
                        <a:lnTo>
                          <a:pt x="313" y="524"/>
                        </a:lnTo>
                        <a:lnTo>
                          <a:pt x="329" y="520"/>
                        </a:lnTo>
                        <a:lnTo>
                          <a:pt x="345" y="516"/>
                        </a:lnTo>
                        <a:lnTo>
                          <a:pt x="360" y="510"/>
                        </a:lnTo>
                        <a:lnTo>
                          <a:pt x="376" y="502"/>
                        </a:lnTo>
                        <a:lnTo>
                          <a:pt x="390" y="495"/>
                        </a:lnTo>
                        <a:lnTo>
                          <a:pt x="404" y="487"/>
                        </a:lnTo>
                        <a:lnTo>
                          <a:pt x="419" y="477"/>
                        </a:lnTo>
                        <a:lnTo>
                          <a:pt x="432" y="468"/>
                        </a:lnTo>
                        <a:lnTo>
                          <a:pt x="444" y="456"/>
                        </a:lnTo>
                        <a:lnTo>
                          <a:pt x="455" y="445"/>
                        </a:lnTo>
                        <a:lnTo>
                          <a:pt x="466" y="432"/>
                        </a:lnTo>
                        <a:lnTo>
                          <a:pt x="477" y="419"/>
                        </a:lnTo>
                        <a:lnTo>
                          <a:pt x="486" y="406"/>
                        </a:lnTo>
                        <a:lnTo>
                          <a:pt x="495" y="392"/>
                        </a:lnTo>
                        <a:lnTo>
                          <a:pt x="502" y="376"/>
                        </a:lnTo>
                        <a:lnTo>
                          <a:pt x="509" y="361"/>
                        </a:lnTo>
                        <a:lnTo>
                          <a:pt x="514" y="345"/>
                        </a:lnTo>
                        <a:lnTo>
                          <a:pt x="518" y="330"/>
                        </a:lnTo>
                        <a:lnTo>
                          <a:pt x="522" y="313"/>
                        </a:lnTo>
                        <a:lnTo>
                          <a:pt x="526" y="297"/>
                        </a:lnTo>
                        <a:lnTo>
                          <a:pt x="527" y="281"/>
                        </a:lnTo>
                        <a:lnTo>
                          <a:pt x="527" y="26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6" name="任意多边形 337778">
                    <a:extLst>
                      <a:ext uri="{FF2B5EF4-FFF2-40B4-BE49-F238E27FC236}">
                        <a16:creationId xmlns:a16="http://schemas.microsoft.com/office/drawing/2014/main" id="{3CBF62B5-1932-7301-4B61-C345E0F29973}"/>
                      </a:ext>
                    </a:extLst>
                  </p:cNvPr>
                  <p:cNvSpPr>
                    <a:spLocks noChangeAspect="1"/>
                  </p:cNvSpPr>
                  <p:nvPr/>
                </p:nvSpPr>
                <p:spPr>
                  <a:xfrm>
                    <a:off x="5345" y="2620"/>
                    <a:ext cx="130" cy="129"/>
                  </a:xfrm>
                  <a:custGeom>
                    <a:avLst/>
                    <a:gdLst/>
                    <a:ahLst/>
                    <a:cxnLst/>
                    <a:rect l="0" t="0" r="0" b="0"/>
                    <a:pathLst>
                      <a:path w="527" h="527">
                        <a:moveTo>
                          <a:pt x="527" y="263"/>
                        </a:moveTo>
                        <a:lnTo>
                          <a:pt x="527" y="246"/>
                        </a:lnTo>
                        <a:lnTo>
                          <a:pt x="525" y="230"/>
                        </a:lnTo>
                        <a:lnTo>
                          <a:pt x="522" y="214"/>
                        </a:lnTo>
                        <a:lnTo>
                          <a:pt x="519" y="197"/>
                        </a:lnTo>
                        <a:lnTo>
                          <a:pt x="514" y="182"/>
                        </a:lnTo>
                        <a:lnTo>
                          <a:pt x="508" y="166"/>
                        </a:lnTo>
                        <a:lnTo>
                          <a:pt x="502" y="151"/>
                        </a:lnTo>
                        <a:lnTo>
                          <a:pt x="495" y="135"/>
                        </a:lnTo>
                        <a:lnTo>
                          <a:pt x="485" y="121"/>
                        </a:lnTo>
                        <a:lnTo>
                          <a:pt x="477" y="108"/>
                        </a:lnTo>
                        <a:lnTo>
                          <a:pt x="466" y="95"/>
                        </a:lnTo>
                        <a:lnTo>
                          <a:pt x="456" y="82"/>
                        </a:lnTo>
                        <a:lnTo>
                          <a:pt x="444" y="71"/>
                        </a:lnTo>
                        <a:lnTo>
                          <a:pt x="432" y="59"/>
                        </a:lnTo>
                        <a:lnTo>
                          <a:pt x="419" y="50"/>
                        </a:lnTo>
                        <a:lnTo>
                          <a:pt x="404" y="40"/>
                        </a:lnTo>
                        <a:lnTo>
                          <a:pt x="390" y="32"/>
                        </a:lnTo>
                        <a:lnTo>
                          <a:pt x="376" y="25"/>
                        </a:lnTo>
                        <a:lnTo>
                          <a:pt x="360" y="17"/>
                        </a:lnTo>
                        <a:lnTo>
                          <a:pt x="345" y="12"/>
                        </a:lnTo>
                        <a:lnTo>
                          <a:pt x="328" y="7"/>
                        </a:lnTo>
                        <a:lnTo>
                          <a:pt x="313" y="3"/>
                        </a:lnTo>
                        <a:lnTo>
                          <a:pt x="296" y="1"/>
                        </a:lnTo>
                        <a:lnTo>
                          <a:pt x="280" y="0"/>
                        </a:lnTo>
                        <a:lnTo>
                          <a:pt x="263" y="0"/>
                        </a:lnTo>
                        <a:lnTo>
                          <a:pt x="246" y="0"/>
                        </a:lnTo>
                        <a:lnTo>
                          <a:pt x="231" y="1"/>
                        </a:lnTo>
                        <a:lnTo>
                          <a:pt x="214" y="3"/>
                        </a:lnTo>
                        <a:lnTo>
                          <a:pt x="198" y="7"/>
                        </a:lnTo>
                        <a:lnTo>
                          <a:pt x="182" y="12"/>
                        </a:lnTo>
                        <a:lnTo>
                          <a:pt x="167" y="17"/>
                        </a:lnTo>
                        <a:lnTo>
                          <a:pt x="151" y="25"/>
                        </a:lnTo>
                        <a:lnTo>
                          <a:pt x="137" y="32"/>
                        </a:lnTo>
                        <a:lnTo>
                          <a:pt x="123" y="40"/>
                        </a:lnTo>
                        <a:lnTo>
                          <a:pt x="108" y="50"/>
                        </a:lnTo>
                        <a:lnTo>
                          <a:pt x="95" y="59"/>
                        </a:lnTo>
                        <a:lnTo>
                          <a:pt x="83" y="71"/>
                        </a:lnTo>
                        <a:lnTo>
                          <a:pt x="71" y="82"/>
                        </a:lnTo>
                        <a:lnTo>
                          <a:pt x="61" y="95"/>
                        </a:lnTo>
                        <a:lnTo>
                          <a:pt x="50" y="108"/>
                        </a:lnTo>
                        <a:lnTo>
                          <a:pt x="40" y="121"/>
                        </a:lnTo>
                        <a:lnTo>
                          <a:pt x="32" y="135"/>
                        </a:lnTo>
                        <a:lnTo>
                          <a:pt x="25" y="151"/>
                        </a:lnTo>
                        <a:lnTo>
                          <a:pt x="18" y="166"/>
                        </a:lnTo>
                        <a:lnTo>
                          <a:pt x="13" y="182"/>
                        </a:lnTo>
                        <a:lnTo>
                          <a:pt x="8" y="197"/>
                        </a:lnTo>
                        <a:lnTo>
                          <a:pt x="5" y="214"/>
                        </a:lnTo>
                        <a:lnTo>
                          <a:pt x="1" y="230"/>
                        </a:lnTo>
                        <a:lnTo>
                          <a:pt x="0" y="246"/>
                        </a:lnTo>
                        <a:lnTo>
                          <a:pt x="0" y="263"/>
                        </a:lnTo>
                        <a:lnTo>
                          <a:pt x="0" y="279"/>
                        </a:lnTo>
                        <a:lnTo>
                          <a:pt x="1" y="296"/>
                        </a:lnTo>
                        <a:lnTo>
                          <a:pt x="5" y="313"/>
                        </a:lnTo>
                        <a:lnTo>
                          <a:pt x="8" y="329"/>
                        </a:lnTo>
                        <a:lnTo>
                          <a:pt x="13" y="345"/>
                        </a:lnTo>
                        <a:lnTo>
                          <a:pt x="18" y="360"/>
                        </a:lnTo>
                        <a:lnTo>
                          <a:pt x="25" y="376"/>
                        </a:lnTo>
                        <a:lnTo>
                          <a:pt x="32" y="390"/>
                        </a:lnTo>
                        <a:lnTo>
                          <a:pt x="40" y="404"/>
                        </a:lnTo>
                        <a:lnTo>
                          <a:pt x="50" y="418"/>
                        </a:lnTo>
                        <a:lnTo>
                          <a:pt x="61" y="432"/>
                        </a:lnTo>
                        <a:lnTo>
                          <a:pt x="71" y="443"/>
                        </a:lnTo>
                        <a:lnTo>
                          <a:pt x="83" y="455"/>
                        </a:lnTo>
                        <a:lnTo>
                          <a:pt x="95" y="466"/>
                        </a:lnTo>
                        <a:lnTo>
                          <a:pt x="108" y="477"/>
                        </a:lnTo>
                        <a:lnTo>
                          <a:pt x="123" y="486"/>
                        </a:lnTo>
                        <a:lnTo>
                          <a:pt x="137" y="495"/>
                        </a:lnTo>
                        <a:lnTo>
                          <a:pt x="151" y="502"/>
                        </a:lnTo>
                        <a:lnTo>
                          <a:pt x="167" y="509"/>
                        </a:lnTo>
                        <a:lnTo>
                          <a:pt x="182" y="514"/>
                        </a:lnTo>
                        <a:lnTo>
                          <a:pt x="198" y="518"/>
                        </a:lnTo>
                        <a:lnTo>
                          <a:pt x="214" y="522"/>
                        </a:lnTo>
                        <a:lnTo>
                          <a:pt x="231" y="524"/>
                        </a:lnTo>
                        <a:lnTo>
                          <a:pt x="246" y="527"/>
                        </a:lnTo>
                        <a:lnTo>
                          <a:pt x="263" y="527"/>
                        </a:lnTo>
                        <a:lnTo>
                          <a:pt x="280" y="527"/>
                        </a:lnTo>
                        <a:lnTo>
                          <a:pt x="296" y="524"/>
                        </a:lnTo>
                        <a:lnTo>
                          <a:pt x="313" y="522"/>
                        </a:lnTo>
                        <a:lnTo>
                          <a:pt x="328" y="518"/>
                        </a:lnTo>
                        <a:lnTo>
                          <a:pt x="345" y="514"/>
                        </a:lnTo>
                        <a:lnTo>
                          <a:pt x="360" y="509"/>
                        </a:lnTo>
                        <a:lnTo>
                          <a:pt x="376" y="502"/>
                        </a:lnTo>
                        <a:lnTo>
                          <a:pt x="390" y="495"/>
                        </a:lnTo>
                        <a:lnTo>
                          <a:pt x="404" y="486"/>
                        </a:lnTo>
                        <a:lnTo>
                          <a:pt x="419" y="477"/>
                        </a:lnTo>
                        <a:lnTo>
                          <a:pt x="432" y="466"/>
                        </a:lnTo>
                        <a:lnTo>
                          <a:pt x="444" y="455"/>
                        </a:lnTo>
                        <a:lnTo>
                          <a:pt x="456" y="443"/>
                        </a:lnTo>
                        <a:lnTo>
                          <a:pt x="466" y="432"/>
                        </a:lnTo>
                        <a:lnTo>
                          <a:pt x="477" y="418"/>
                        </a:lnTo>
                        <a:lnTo>
                          <a:pt x="485" y="404"/>
                        </a:lnTo>
                        <a:lnTo>
                          <a:pt x="495" y="390"/>
                        </a:lnTo>
                        <a:lnTo>
                          <a:pt x="502" y="376"/>
                        </a:lnTo>
                        <a:lnTo>
                          <a:pt x="508" y="360"/>
                        </a:lnTo>
                        <a:lnTo>
                          <a:pt x="514" y="345"/>
                        </a:lnTo>
                        <a:lnTo>
                          <a:pt x="519" y="329"/>
                        </a:lnTo>
                        <a:lnTo>
                          <a:pt x="522" y="313"/>
                        </a:lnTo>
                        <a:lnTo>
                          <a:pt x="525" y="296"/>
                        </a:lnTo>
                        <a:lnTo>
                          <a:pt x="527" y="279"/>
                        </a:lnTo>
                        <a:lnTo>
                          <a:pt x="527" y="263"/>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7" name="任意多边形 337779">
                    <a:extLst>
                      <a:ext uri="{FF2B5EF4-FFF2-40B4-BE49-F238E27FC236}">
                        <a16:creationId xmlns:a16="http://schemas.microsoft.com/office/drawing/2014/main" id="{32A1D3B1-AD5E-DFC8-61A7-56A49AABEB1F}"/>
                      </a:ext>
                    </a:extLst>
                  </p:cNvPr>
                  <p:cNvSpPr>
                    <a:spLocks noChangeAspect="1"/>
                  </p:cNvSpPr>
                  <p:nvPr/>
                </p:nvSpPr>
                <p:spPr>
                  <a:xfrm>
                    <a:off x="5345" y="3336"/>
                    <a:ext cx="130" cy="130"/>
                  </a:xfrm>
                  <a:custGeom>
                    <a:avLst/>
                    <a:gdLst/>
                    <a:ahLst/>
                    <a:cxnLst/>
                    <a:rect l="0" t="0" r="0" b="0"/>
                    <a:pathLst>
                      <a:path w="527" h="528">
                        <a:moveTo>
                          <a:pt x="527" y="264"/>
                        </a:moveTo>
                        <a:lnTo>
                          <a:pt x="527" y="247"/>
                        </a:lnTo>
                        <a:lnTo>
                          <a:pt x="525" y="231"/>
                        </a:lnTo>
                        <a:lnTo>
                          <a:pt x="522" y="214"/>
                        </a:lnTo>
                        <a:lnTo>
                          <a:pt x="519" y="198"/>
                        </a:lnTo>
                        <a:lnTo>
                          <a:pt x="514" y="182"/>
                        </a:lnTo>
                        <a:lnTo>
                          <a:pt x="508" y="166"/>
                        </a:lnTo>
                        <a:lnTo>
                          <a:pt x="502" y="151"/>
                        </a:lnTo>
                        <a:lnTo>
                          <a:pt x="495" y="137"/>
                        </a:lnTo>
                        <a:lnTo>
                          <a:pt x="485" y="122"/>
                        </a:lnTo>
                        <a:lnTo>
                          <a:pt x="477" y="108"/>
                        </a:lnTo>
                        <a:lnTo>
                          <a:pt x="466" y="95"/>
                        </a:lnTo>
                        <a:lnTo>
                          <a:pt x="456" y="83"/>
                        </a:lnTo>
                        <a:lnTo>
                          <a:pt x="444" y="71"/>
                        </a:lnTo>
                        <a:lnTo>
                          <a:pt x="432" y="60"/>
                        </a:lnTo>
                        <a:lnTo>
                          <a:pt x="419" y="50"/>
                        </a:lnTo>
                        <a:lnTo>
                          <a:pt x="404" y="40"/>
                        </a:lnTo>
                        <a:lnTo>
                          <a:pt x="390" y="32"/>
                        </a:lnTo>
                        <a:lnTo>
                          <a:pt x="376" y="25"/>
                        </a:lnTo>
                        <a:lnTo>
                          <a:pt x="360" y="19"/>
                        </a:lnTo>
                        <a:lnTo>
                          <a:pt x="345" y="13"/>
                        </a:lnTo>
                        <a:lnTo>
                          <a:pt x="328" y="8"/>
                        </a:lnTo>
                        <a:lnTo>
                          <a:pt x="313" y="4"/>
                        </a:lnTo>
                        <a:lnTo>
                          <a:pt x="296" y="2"/>
                        </a:lnTo>
                        <a:lnTo>
                          <a:pt x="280" y="0"/>
                        </a:lnTo>
                        <a:lnTo>
                          <a:pt x="263" y="0"/>
                        </a:lnTo>
                        <a:lnTo>
                          <a:pt x="246" y="0"/>
                        </a:lnTo>
                        <a:lnTo>
                          <a:pt x="231" y="2"/>
                        </a:lnTo>
                        <a:lnTo>
                          <a:pt x="214" y="4"/>
                        </a:lnTo>
                        <a:lnTo>
                          <a:pt x="198" y="8"/>
                        </a:lnTo>
                        <a:lnTo>
                          <a:pt x="182" y="13"/>
                        </a:lnTo>
                        <a:lnTo>
                          <a:pt x="167" y="19"/>
                        </a:lnTo>
                        <a:lnTo>
                          <a:pt x="151" y="25"/>
                        </a:lnTo>
                        <a:lnTo>
                          <a:pt x="137" y="32"/>
                        </a:lnTo>
                        <a:lnTo>
                          <a:pt x="123" y="40"/>
                        </a:lnTo>
                        <a:lnTo>
                          <a:pt x="108" y="50"/>
                        </a:lnTo>
                        <a:lnTo>
                          <a:pt x="95" y="60"/>
                        </a:lnTo>
                        <a:lnTo>
                          <a:pt x="83" y="71"/>
                        </a:lnTo>
                        <a:lnTo>
                          <a:pt x="71" y="83"/>
                        </a:lnTo>
                        <a:lnTo>
                          <a:pt x="61" y="95"/>
                        </a:lnTo>
                        <a:lnTo>
                          <a:pt x="50" y="108"/>
                        </a:lnTo>
                        <a:lnTo>
                          <a:pt x="40" y="122"/>
                        </a:lnTo>
                        <a:lnTo>
                          <a:pt x="32" y="137"/>
                        </a:lnTo>
                        <a:lnTo>
                          <a:pt x="25" y="151"/>
                        </a:lnTo>
                        <a:lnTo>
                          <a:pt x="18" y="166"/>
                        </a:lnTo>
                        <a:lnTo>
                          <a:pt x="13" y="182"/>
                        </a:lnTo>
                        <a:lnTo>
                          <a:pt x="8" y="198"/>
                        </a:lnTo>
                        <a:lnTo>
                          <a:pt x="5" y="214"/>
                        </a:lnTo>
                        <a:lnTo>
                          <a:pt x="1" y="231"/>
                        </a:lnTo>
                        <a:lnTo>
                          <a:pt x="0" y="247"/>
                        </a:lnTo>
                        <a:lnTo>
                          <a:pt x="0" y="264"/>
                        </a:lnTo>
                        <a:lnTo>
                          <a:pt x="0" y="281"/>
                        </a:lnTo>
                        <a:lnTo>
                          <a:pt x="1" y="297"/>
                        </a:lnTo>
                        <a:lnTo>
                          <a:pt x="5" y="313"/>
                        </a:lnTo>
                        <a:lnTo>
                          <a:pt x="8" y="329"/>
                        </a:lnTo>
                        <a:lnTo>
                          <a:pt x="13" y="345"/>
                        </a:lnTo>
                        <a:lnTo>
                          <a:pt x="18" y="360"/>
                        </a:lnTo>
                        <a:lnTo>
                          <a:pt x="25" y="376"/>
                        </a:lnTo>
                        <a:lnTo>
                          <a:pt x="32" y="391"/>
                        </a:lnTo>
                        <a:lnTo>
                          <a:pt x="40" y="405"/>
                        </a:lnTo>
                        <a:lnTo>
                          <a:pt x="50" y="419"/>
                        </a:lnTo>
                        <a:lnTo>
                          <a:pt x="61" y="432"/>
                        </a:lnTo>
                        <a:lnTo>
                          <a:pt x="71" y="445"/>
                        </a:lnTo>
                        <a:lnTo>
                          <a:pt x="83" y="457"/>
                        </a:lnTo>
                        <a:lnTo>
                          <a:pt x="95" y="467"/>
                        </a:lnTo>
                        <a:lnTo>
                          <a:pt x="108" y="477"/>
                        </a:lnTo>
                        <a:lnTo>
                          <a:pt x="123" y="486"/>
                        </a:lnTo>
                        <a:lnTo>
                          <a:pt x="137" y="495"/>
                        </a:lnTo>
                        <a:lnTo>
                          <a:pt x="151" y="503"/>
                        </a:lnTo>
                        <a:lnTo>
                          <a:pt x="167" y="509"/>
                        </a:lnTo>
                        <a:lnTo>
                          <a:pt x="182" y="515"/>
                        </a:lnTo>
                        <a:lnTo>
                          <a:pt x="198" y="520"/>
                        </a:lnTo>
                        <a:lnTo>
                          <a:pt x="214" y="523"/>
                        </a:lnTo>
                        <a:lnTo>
                          <a:pt x="231" y="526"/>
                        </a:lnTo>
                        <a:lnTo>
                          <a:pt x="246" y="527"/>
                        </a:lnTo>
                        <a:lnTo>
                          <a:pt x="263" y="528"/>
                        </a:lnTo>
                        <a:lnTo>
                          <a:pt x="280" y="527"/>
                        </a:lnTo>
                        <a:lnTo>
                          <a:pt x="296" y="526"/>
                        </a:lnTo>
                        <a:lnTo>
                          <a:pt x="313" y="523"/>
                        </a:lnTo>
                        <a:lnTo>
                          <a:pt x="328" y="520"/>
                        </a:lnTo>
                        <a:lnTo>
                          <a:pt x="345" y="515"/>
                        </a:lnTo>
                        <a:lnTo>
                          <a:pt x="360" y="509"/>
                        </a:lnTo>
                        <a:lnTo>
                          <a:pt x="376" y="503"/>
                        </a:lnTo>
                        <a:lnTo>
                          <a:pt x="390" y="495"/>
                        </a:lnTo>
                        <a:lnTo>
                          <a:pt x="404" y="486"/>
                        </a:lnTo>
                        <a:lnTo>
                          <a:pt x="419" y="477"/>
                        </a:lnTo>
                        <a:lnTo>
                          <a:pt x="432" y="467"/>
                        </a:lnTo>
                        <a:lnTo>
                          <a:pt x="444" y="457"/>
                        </a:lnTo>
                        <a:lnTo>
                          <a:pt x="456" y="445"/>
                        </a:lnTo>
                        <a:lnTo>
                          <a:pt x="466" y="432"/>
                        </a:lnTo>
                        <a:lnTo>
                          <a:pt x="477" y="419"/>
                        </a:lnTo>
                        <a:lnTo>
                          <a:pt x="485" y="405"/>
                        </a:lnTo>
                        <a:lnTo>
                          <a:pt x="495" y="391"/>
                        </a:lnTo>
                        <a:lnTo>
                          <a:pt x="502" y="376"/>
                        </a:lnTo>
                        <a:lnTo>
                          <a:pt x="508" y="360"/>
                        </a:lnTo>
                        <a:lnTo>
                          <a:pt x="514" y="345"/>
                        </a:lnTo>
                        <a:lnTo>
                          <a:pt x="519" y="329"/>
                        </a:lnTo>
                        <a:lnTo>
                          <a:pt x="522" y="313"/>
                        </a:lnTo>
                        <a:lnTo>
                          <a:pt x="525" y="297"/>
                        </a:lnTo>
                        <a:lnTo>
                          <a:pt x="527" y="281"/>
                        </a:lnTo>
                        <a:lnTo>
                          <a:pt x="527" y="26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8" name="任意多边形 337780">
                    <a:extLst>
                      <a:ext uri="{FF2B5EF4-FFF2-40B4-BE49-F238E27FC236}">
                        <a16:creationId xmlns:a16="http://schemas.microsoft.com/office/drawing/2014/main" id="{79D1126F-FD81-94D7-E89B-0468675A4A0E}"/>
                      </a:ext>
                    </a:extLst>
                  </p:cNvPr>
                  <p:cNvSpPr>
                    <a:spLocks noChangeAspect="1"/>
                  </p:cNvSpPr>
                  <p:nvPr/>
                </p:nvSpPr>
                <p:spPr>
                  <a:xfrm>
                    <a:off x="4767" y="3475"/>
                    <a:ext cx="128" cy="130"/>
                  </a:xfrm>
                  <a:custGeom>
                    <a:avLst/>
                    <a:gdLst/>
                    <a:ahLst/>
                    <a:cxnLst/>
                    <a:rect l="0" t="0" r="0" b="0"/>
                    <a:pathLst>
                      <a:path w="527" h="527">
                        <a:moveTo>
                          <a:pt x="527" y="263"/>
                        </a:moveTo>
                        <a:lnTo>
                          <a:pt x="527" y="248"/>
                        </a:lnTo>
                        <a:lnTo>
                          <a:pt x="526" y="231"/>
                        </a:lnTo>
                        <a:lnTo>
                          <a:pt x="522" y="214"/>
                        </a:lnTo>
                        <a:lnTo>
                          <a:pt x="518" y="198"/>
                        </a:lnTo>
                        <a:lnTo>
                          <a:pt x="514" y="182"/>
                        </a:lnTo>
                        <a:lnTo>
                          <a:pt x="509" y="167"/>
                        </a:lnTo>
                        <a:lnTo>
                          <a:pt x="502" y="151"/>
                        </a:lnTo>
                        <a:lnTo>
                          <a:pt x="495" y="137"/>
                        </a:lnTo>
                        <a:lnTo>
                          <a:pt x="486" y="123"/>
                        </a:lnTo>
                        <a:lnTo>
                          <a:pt x="477" y="108"/>
                        </a:lnTo>
                        <a:lnTo>
                          <a:pt x="466" y="95"/>
                        </a:lnTo>
                        <a:lnTo>
                          <a:pt x="455" y="83"/>
                        </a:lnTo>
                        <a:lnTo>
                          <a:pt x="444" y="71"/>
                        </a:lnTo>
                        <a:lnTo>
                          <a:pt x="432" y="61"/>
                        </a:lnTo>
                        <a:lnTo>
                          <a:pt x="419" y="50"/>
                        </a:lnTo>
                        <a:lnTo>
                          <a:pt x="404" y="40"/>
                        </a:lnTo>
                        <a:lnTo>
                          <a:pt x="390" y="32"/>
                        </a:lnTo>
                        <a:lnTo>
                          <a:pt x="376" y="25"/>
                        </a:lnTo>
                        <a:lnTo>
                          <a:pt x="360" y="18"/>
                        </a:lnTo>
                        <a:lnTo>
                          <a:pt x="345" y="12"/>
                        </a:lnTo>
                        <a:lnTo>
                          <a:pt x="329" y="8"/>
                        </a:lnTo>
                        <a:lnTo>
                          <a:pt x="313" y="5"/>
                        </a:lnTo>
                        <a:lnTo>
                          <a:pt x="296" y="1"/>
                        </a:lnTo>
                        <a:lnTo>
                          <a:pt x="281" y="0"/>
                        </a:lnTo>
                        <a:lnTo>
                          <a:pt x="264" y="0"/>
                        </a:lnTo>
                        <a:lnTo>
                          <a:pt x="247" y="0"/>
                        </a:lnTo>
                        <a:lnTo>
                          <a:pt x="231" y="1"/>
                        </a:lnTo>
                        <a:lnTo>
                          <a:pt x="214" y="5"/>
                        </a:lnTo>
                        <a:lnTo>
                          <a:pt x="199" y="8"/>
                        </a:lnTo>
                        <a:lnTo>
                          <a:pt x="182" y="12"/>
                        </a:lnTo>
                        <a:lnTo>
                          <a:pt x="166" y="18"/>
                        </a:lnTo>
                        <a:lnTo>
                          <a:pt x="151" y="25"/>
                        </a:lnTo>
                        <a:lnTo>
                          <a:pt x="137" y="32"/>
                        </a:lnTo>
                        <a:lnTo>
                          <a:pt x="122" y="40"/>
                        </a:lnTo>
                        <a:lnTo>
                          <a:pt x="108" y="50"/>
                        </a:lnTo>
                        <a:lnTo>
                          <a:pt x="95" y="61"/>
                        </a:lnTo>
                        <a:lnTo>
                          <a:pt x="83" y="71"/>
                        </a:lnTo>
                        <a:lnTo>
                          <a:pt x="71" y="83"/>
                        </a:lnTo>
                        <a:lnTo>
                          <a:pt x="61" y="95"/>
                        </a:lnTo>
                        <a:lnTo>
                          <a:pt x="50" y="108"/>
                        </a:lnTo>
                        <a:lnTo>
                          <a:pt x="41" y="123"/>
                        </a:lnTo>
                        <a:lnTo>
                          <a:pt x="32" y="137"/>
                        </a:lnTo>
                        <a:lnTo>
                          <a:pt x="25" y="151"/>
                        </a:lnTo>
                        <a:lnTo>
                          <a:pt x="19" y="167"/>
                        </a:lnTo>
                        <a:lnTo>
                          <a:pt x="13" y="182"/>
                        </a:lnTo>
                        <a:lnTo>
                          <a:pt x="8" y="198"/>
                        </a:lnTo>
                        <a:lnTo>
                          <a:pt x="5" y="214"/>
                        </a:lnTo>
                        <a:lnTo>
                          <a:pt x="2" y="231"/>
                        </a:lnTo>
                        <a:lnTo>
                          <a:pt x="0" y="248"/>
                        </a:lnTo>
                        <a:lnTo>
                          <a:pt x="0" y="263"/>
                        </a:lnTo>
                        <a:lnTo>
                          <a:pt x="0" y="280"/>
                        </a:lnTo>
                        <a:lnTo>
                          <a:pt x="2" y="296"/>
                        </a:lnTo>
                        <a:lnTo>
                          <a:pt x="5" y="313"/>
                        </a:lnTo>
                        <a:lnTo>
                          <a:pt x="8" y="330"/>
                        </a:lnTo>
                        <a:lnTo>
                          <a:pt x="13" y="345"/>
                        </a:lnTo>
                        <a:lnTo>
                          <a:pt x="19" y="361"/>
                        </a:lnTo>
                        <a:lnTo>
                          <a:pt x="25" y="376"/>
                        </a:lnTo>
                        <a:lnTo>
                          <a:pt x="32" y="390"/>
                        </a:lnTo>
                        <a:lnTo>
                          <a:pt x="41" y="405"/>
                        </a:lnTo>
                        <a:lnTo>
                          <a:pt x="50" y="419"/>
                        </a:lnTo>
                        <a:lnTo>
                          <a:pt x="61" y="432"/>
                        </a:lnTo>
                        <a:lnTo>
                          <a:pt x="71" y="444"/>
                        </a:lnTo>
                        <a:lnTo>
                          <a:pt x="83" y="456"/>
                        </a:lnTo>
                        <a:lnTo>
                          <a:pt x="95" y="466"/>
                        </a:lnTo>
                        <a:lnTo>
                          <a:pt x="108" y="477"/>
                        </a:lnTo>
                        <a:lnTo>
                          <a:pt x="122" y="487"/>
                        </a:lnTo>
                        <a:lnTo>
                          <a:pt x="137" y="495"/>
                        </a:lnTo>
                        <a:lnTo>
                          <a:pt x="151" y="502"/>
                        </a:lnTo>
                        <a:lnTo>
                          <a:pt x="166" y="509"/>
                        </a:lnTo>
                        <a:lnTo>
                          <a:pt x="182" y="514"/>
                        </a:lnTo>
                        <a:lnTo>
                          <a:pt x="199" y="519"/>
                        </a:lnTo>
                        <a:lnTo>
                          <a:pt x="214" y="522"/>
                        </a:lnTo>
                        <a:lnTo>
                          <a:pt x="231" y="526"/>
                        </a:lnTo>
                        <a:lnTo>
                          <a:pt x="247" y="527"/>
                        </a:lnTo>
                        <a:lnTo>
                          <a:pt x="264" y="527"/>
                        </a:lnTo>
                        <a:lnTo>
                          <a:pt x="281" y="527"/>
                        </a:lnTo>
                        <a:lnTo>
                          <a:pt x="296" y="526"/>
                        </a:lnTo>
                        <a:lnTo>
                          <a:pt x="313" y="522"/>
                        </a:lnTo>
                        <a:lnTo>
                          <a:pt x="329" y="519"/>
                        </a:lnTo>
                        <a:lnTo>
                          <a:pt x="345" y="514"/>
                        </a:lnTo>
                        <a:lnTo>
                          <a:pt x="360" y="509"/>
                        </a:lnTo>
                        <a:lnTo>
                          <a:pt x="376" y="502"/>
                        </a:lnTo>
                        <a:lnTo>
                          <a:pt x="390" y="495"/>
                        </a:lnTo>
                        <a:lnTo>
                          <a:pt x="404" y="487"/>
                        </a:lnTo>
                        <a:lnTo>
                          <a:pt x="419" y="477"/>
                        </a:lnTo>
                        <a:lnTo>
                          <a:pt x="432" y="466"/>
                        </a:lnTo>
                        <a:lnTo>
                          <a:pt x="444" y="456"/>
                        </a:lnTo>
                        <a:lnTo>
                          <a:pt x="455" y="444"/>
                        </a:lnTo>
                        <a:lnTo>
                          <a:pt x="466" y="432"/>
                        </a:lnTo>
                        <a:lnTo>
                          <a:pt x="477" y="419"/>
                        </a:lnTo>
                        <a:lnTo>
                          <a:pt x="486" y="405"/>
                        </a:lnTo>
                        <a:lnTo>
                          <a:pt x="495" y="390"/>
                        </a:lnTo>
                        <a:lnTo>
                          <a:pt x="502" y="376"/>
                        </a:lnTo>
                        <a:lnTo>
                          <a:pt x="509" y="361"/>
                        </a:lnTo>
                        <a:lnTo>
                          <a:pt x="514" y="345"/>
                        </a:lnTo>
                        <a:lnTo>
                          <a:pt x="518" y="330"/>
                        </a:lnTo>
                        <a:lnTo>
                          <a:pt x="522" y="313"/>
                        </a:lnTo>
                        <a:lnTo>
                          <a:pt x="526" y="296"/>
                        </a:lnTo>
                        <a:lnTo>
                          <a:pt x="527" y="280"/>
                        </a:lnTo>
                        <a:lnTo>
                          <a:pt x="527" y="263"/>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9" name="任意多边形 337781">
                    <a:extLst>
                      <a:ext uri="{FF2B5EF4-FFF2-40B4-BE49-F238E27FC236}">
                        <a16:creationId xmlns:a16="http://schemas.microsoft.com/office/drawing/2014/main" id="{AF6BE409-6E40-9EDE-F12B-C86CF6921C9C}"/>
                      </a:ext>
                    </a:extLst>
                  </p:cNvPr>
                  <p:cNvSpPr>
                    <a:spLocks noChangeAspect="1"/>
                  </p:cNvSpPr>
                  <p:nvPr/>
                </p:nvSpPr>
                <p:spPr>
                  <a:xfrm>
                    <a:off x="4252" y="3475"/>
                    <a:ext cx="127" cy="130"/>
                  </a:xfrm>
                  <a:custGeom>
                    <a:avLst/>
                    <a:gdLst/>
                    <a:ahLst/>
                    <a:cxnLst/>
                    <a:rect l="0" t="0" r="0" b="0"/>
                    <a:pathLst>
                      <a:path w="527" h="527">
                        <a:moveTo>
                          <a:pt x="527" y="263"/>
                        </a:moveTo>
                        <a:lnTo>
                          <a:pt x="527" y="248"/>
                        </a:lnTo>
                        <a:lnTo>
                          <a:pt x="524" y="231"/>
                        </a:lnTo>
                        <a:lnTo>
                          <a:pt x="522" y="214"/>
                        </a:lnTo>
                        <a:lnTo>
                          <a:pt x="518" y="198"/>
                        </a:lnTo>
                        <a:lnTo>
                          <a:pt x="514" y="182"/>
                        </a:lnTo>
                        <a:lnTo>
                          <a:pt x="508" y="167"/>
                        </a:lnTo>
                        <a:lnTo>
                          <a:pt x="502" y="151"/>
                        </a:lnTo>
                        <a:lnTo>
                          <a:pt x="495" y="137"/>
                        </a:lnTo>
                        <a:lnTo>
                          <a:pt x="486" y="123"/>
                        </a:lnTo>
                        <a:lnTo>
                          <a:pt x="477" y="108"/>
                        </a:lnTo>
                        <a:lnTo>
                          <a:pt x="466" y="95"/>
                        </a:lnTo>
                        <a:lnTo>
                          <a:pt x="455" y="83"/>
                        </a:lnTo>
                        <a:lnTo>
                          <a:pt x="443" y="71"/>
                        </a:lnTo>
                        <a:lnTo>
                          <a:pt x="432" y="61"/>
                        </a:lnTo>
                        <a:lnTo>
                          <a:pt x="419" y="50"/>
                        </a:lnTo>
                        <a:lnTo>
                          <a:pt x="404" y="40"/>
                        </a:lnTo>
                        <a:lnTo>
                          <a:pt x="390" y="32"/>
                        </a:lnTo>
                        <a:lnTo>
                          <a:pt x="376" y="25"/>
                        </a:lnTo>
                        <a:lnTo>
                          <a:pt x="360" y="18"/>
                        </a:lnTo>
                        <a:lnTo>
                          <a:pt x="345" y="12"/>
                        </a:lnTo>
                        <a:lnTo>
                          <a:pt x="329" y="8"/>
                        </a:lnTo>
                        <a:lnTo>
                          <a:pt x="313" y="5"/>
                        </a:lnTo>
                        <a:lnTo>
                          <a:pt x="296" y="1"/>
                        </a:lnTo>
                        <a:lnTo>
                          <a:pt x="279" y="0"/>
                        </a:lnTo>
                        <a:lnTo>
                          <a:pt x="263" y="0"/>
                        </a:lnTo>
                        <a:lnTo>
                          <a:pt x="246" y="0"/>
                        </a:lnTo>
                        <a:lnTo>
                          <a:pt x="231" y="1"/>
                        </a:lnTo>
                        <a:lnTo>
                          <a:pt x="214" y="5"/>
                        </a:lnTo>
                        <a:lnTo>
                          <a:pt x="197" y="8"/>
                        </a:lnTo>
                        <a:lnTo>
                          <a:pt x="182" y="12"/>
                        </a:lnTo>
                        <a:lnTo>
                          <a:pt x="166" y="18"/>
                        </a:lnTo>
                        <a:lnTo>
                          <a:pt x="151" y="25"/>
                        </a:lnTo>
                        <a:lnTo>
                          <a:pt x="137" y="32"/>
                        </a:lnTo>
                        <a:lnTo>
                          <a:pt x="122" y="40"/>
                        </a:lnTo>
                        <a:lnTo>
                          <a:pt x="108" y="50"/>
                        </a:lnTo>
                        <a:lnTo>
                          <a:pt x="95" y="61"/>
                        </a:lnTo>
                        <a:lnTo>
                          <a:pt x="83" y="71"/>
                        </a:lnTo>
                        <a:lnTo>
                          <a:pt x="71" y="83"/>
                        </a:lnTo>
                        <a:lnTo>
                          <a:pt x="60" y="95"/>
                        </a:lnTo>
                        <a:lnTo>
                          <a:pt x="50" y="108"/>
                        </a:lnTo>
                        <a:lnTo>
                          <a:pt x="40" y="123"/>
                        </a:lnTo>
                        <a:lnTo>
                          <a:pt x="32" y="137"/>
                        </a:lnTo>
                        <a:lnTo>
                          <a:pt x="25" y="151"/>
                        </a:lnTo>
                        <a:lnTo>
                          <a:pt x="18" y="167"/>
                        </a:lnTo>
                        <a:lnTo>
                          <a:pt x="13" y="182"/>
                        </a:lnTo>
                        <a:lnTo>
                          <a:pt x="8" y="198"/>
                        </a:lnTo>
                        <a:lnTo>
                          <a:pt x="5" y="214"/>
                        </a:lnTo>
                        <a:lnTo>
                          <a:pt x="1" y="231"/>
                        </a:lnTo>
                        <a:lnTo>
                          <a:pt x="0" y="248"/>
                        </a:lnTo>
                        <a:lnTo>
                          <a:pt x="0" y="263"/>
                        </a:lnTo>
                        <a:lnTo>
                          <a:pt x="0" y="280"/>
                        </a:lnTo>
                        <a:lnTo>
                          <a:pt x="1" y="296"/>
                        </a:lnTo>
                        <a:lnTo>
                          <a:pt x="5" y="313"/>
                        </a:lnTo>
                        <a:lnTo>
                          <a:pt x="8" y="330"/>
                        </a:lnTo>
                        <a:lnTo>
                          <a:pt x="13" y="345"/>
                        </a:lnTo>
                        <a:lnTo>
                          <a:pt x="18" y="361"/>
                        </a:lnTo>
                        <a:lnTo>
                          <a:pt x="25" y="376"/>
                        </a:lnTo>
                        <a:lnTo>
                          <a:pt x="32" y="390"/>
                        </a:lnTo>
                        <a:lnTo>
                          <a:pt x="40" y="405"/>
                        </a:lnTo>
                        <a:lnTo>
                          <a:pt x="50" y="419"/>
                        </a:lnTo>
                        <a:lnTo>
                          <a:pt x="60" y="432"/>
                        </a:lnTo>
                        <a:lnTo>
                          <a:pt x="71" y="444"/>
                        </a:lnTo>
                        <a:lnTo>
                          <a:pt x="83" y="456"/>
                        </a:lnTo>
                        <a:lnTo>
                          <a:pt x="95" y="466"/>
                        </a:lnTo>
                        <a:lnTo>
                          <a:pt x="108" y="477"/>
                        </a:lnTo>
                        <a:lnTo>
                          <a:pt x="122" y="487"/>
                        </a:lnTo>
                        <a:lnTo>
                          <a:pt x="137" y="495"/>
                        </a:lnTo>
                        <a:lnTo>
                          <a:pt x="151" y="502"/>
                        </a:lnTo>
                        <a:lnTo>
                          <a:pt x="166" y="509"/>
                        </a:lnTo>
                        <a:lnTo>
                          <a:pt x="182" y="514"/>
                        </a:lnTo>
                        <a:lnTo>
                          <a:pt x="197" y="519"/>
                        </a:lnTo>
                        <a:lnTo>
                          <a:pt x="214" y="522"/>
                        </a:lnTo>
                        <a:lnTo>
                          <a:pt x="231" y="526"/>
                        </a:lnTo>
                        <a:lnTo>
                          <a:pt x="246" y="527"/>
                        </a:lnTo>
                        <a:lnTo>
                          <a:pt x="263" y="527"/>
                        </a:lnTo>
                        <a:lnTo>
                          <a:pt x="279" y="527"/>
                        </a:lnTo>
                        <a:lnTo>
                          <a:pt x="296" y="526"/>
                        </a:lnTo>
                        <a:lnTo>
                          <a:pt x="313" y="522"/>
                        </a:lnTo>
                        <a:lnTo>
                          <a:pt x="329" y="519"/>
                        </a:lnTo>
                        <a:lnTo>
                          <a:pt x="345" y="514"/>
                        </a:lnTo>
                        <a:lnTo>
                          <a:pt x="360" y="509"/>
                        </a:lnTo>
                        <a:lnTo>
                          <a:pt x="376" y="502"/>
                        </a:lnTo>
                        <a:lnTo>
                          <a:pt x="390" y="495"/>
                        </a:lnTo>
                        <a:lnTo>
                          <a:pt x="404" y="487"/>
                        </a:lnTo>
                        <a:lnTo>
                          <a:pt x="419" y="477"/>
                        </a:lnTo>
                        <a:lnTo>
                          <a:pt x="432" y="466"/>
                        </a:lnTo>
                        <a:lnTo>
                          <a:pt x="443" y="456"/>
                        </a:lnTo>
                        <a:lnTo>
                          <a:pt x="455" y="444"/>
                        </a:lnTo>
                        <a:lnTo>
                          <a:pt x="466" y="432"/>
                        </a:lnTo>
                        <a:lnTo>
                          <a:pt x="477" y="419"/>
                        </a:lnTo>
                        <a:lnTo>
                          <a:pt x="486" y="405"/>
                        </a:lnTo>
                        <a:lnTo>
                          <a:pt x="495" y="390"/>
                        </a:lnTo>
                        <a:lnTo>
                          <a:pt x="502" y="376"/>
                        </a:lnTo>
                        <a:lnTo>
                          <a:pt x="508" y="361"/>
                        </a:lnTo>
                        <a:lnTo>
                          <a:pt x="514" y="345"/>
                        </a:lnTo>
                        <a:lnTo>
                          <a:pt x="518" y="330"/>
                        </a:lnTo>
                        <a:lnTo>
                          <a:pt x="522" y="313"/>
                        </a:lnTo>
                        <a:lnTo>
                          <a:pt x="524" y="296"/>
                        </a:lnTo>
                        <a:lnTo>
                          <a:pt x="527" y="280"/>
                        </a:lnTo>
                        <a:lnTo>
                          <a:pt x="527" y="263"/>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0" name="直接连接符 337782">
                    <a:extLst>
                      <a:ext uri="{FF2B5EF4-FFF2-40B4-BE49-F238E27FC236}">
                        <a16:creationId xmlns:a16="http://schemas.microsoft.com/office/drawing/2014/main" id="{AC885D76-053B-F5D4-C035-F07AA1C839D3}"/>
                      </a:ext>
                    </a:extLst>
                  </p:cNvPr>
                  <p:cNvSpPr>
                    <a:spLocks noChangeAspect="1"/>
                  </p:cNvSpPr>
                  <p:nvPr/>
                </p:nvSpPr>
                <p:spPr>
                  <a:xfrm>
                    <a:off x="4150" y="2545"/>
                    <a:ext cx="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1" name="直接连接符 337783">
                    <a:extLst>
                      <a:ext uri="{FF2B5EF4-FFF2-40B4-BE49-F238E27FC236}">
                        <a16:creationId xmlns:a16="http://schemas.microsoft.com/office/drawing/2014/main" id="{0192EFC7-00BC-4B17-EC22-C3AFEBF77380}"/>
                      </a:ext>
                    </a:extLst>
                  </p:cNvPr>
                  <p:cNvSpPr>
                    <a:spLocks noChangeAspect="1"/>
                  </p:cNvSpPr>
                  <p:nvPr/>
                </p:nvSpPr>
                <p:spPr>
                  <a:xfrm>
                    <a:off x="4150" y="3540"/>
                    <a:ext cx="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2" name="直接连接符 337784">
                    <a:extLst>
                      <a:ext uri="{FF2B5EF4-FFF2-40B4-BE49-F238E27FC236}">
                        <a16:creationId xmlns:a16="http://schemas.microsoft.com/office/drawing/2014/main" id="{F7528DF1-2E36-D308-00AB-A8C6106F255B}"/>
                      </a:ext>
                    </a:extLst>
                  </p:cNvPr>
                  <p:cNvSpPr>
                    <a:spLocks noChangeAspect="1"/>
                  </p:cNvSpPr>
                  <p:nvPr/>
                </p:nvSpPr>
                <p:spPr>
                  <a:xfrm>
                    <a:off x="4260" y="2415"/>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3" name="直接连接符 337785">
                    <a:extLst>
                      <a:ext uri="{FF2B5EF4-FFF2-40B4-BE49-F238E27FC236}">
                        <a16:creationId xmlns:a16="http://schemas.microsoft.com/office/drawing/2014/main" id="{917C454D-F905-68B0-6A7D-BC3A0B7EA5D8}"/>
                      </a:ext>
                    </a:extLst>
                  </p:cNvPr>
                  <p:cNvSpPr>
                    <a:spLocks noChangeAspect="1"/>
                  </p:cNvSpPr>
                  <p:nvPr/>
                </p:nvSpPr>
                <p:spPr>
                  <a:xfrm>
                    <a:off x="4260" y="366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4" name="任意多边形 337786">
                    <a:extLst>
                      <a:ext uri="{FF2B5EF4-FFF2-40B4-BE49-F238E27FC236}">
                        <a16:creationId xmlns:a16="http://schemas.microsoft.com/office/drawing/2014/main" id="{151B2261-3999-FEC8-BC3C-DBA8A2669CFA}"/>
                      </a:ext>
                    </a:extLst>
                  </p:cNvPr>
                  <p:cNvSpPr>
                    <a:spLocks noChangeAspect="1"/>
                  </p:cNvSpPr>
                  <p:nvPr/>
                </p:nvSpPr>
                <p:spPr>
                  <a:xfrm>
                    <a:off x="5052" y="3453"/>
                    <a:ext cx="281" cy="87"/>
                  </a:xfrm>
                  <a:custGeom>
                    <a:avLst/>
                    <a:gdLst/>
                    <a:ahLst/>
                    <a:cxnLst/>
                    <a:rect l="0" t="0" r="0" b="0"/>
                    <a:pathLst>
                      <a:path w="1146" h="353">
                        <a:moveTo>
                          <a:pt x="0" y="353"/>
                        </a:moveTo>
                        <a:lnTo>
                          <a:pt x="45" y="353"/>
                        </a:lnTo>
                        <a:lnTo>
                          <a:pt x="90" y="352"/>
                        </a:lnTo>
                        <a:lnTo>
                          <a:pt x="137" y="349"/>
                        </a:lnTo>
                        <a:lnTo>
                          <a:pt x="182" y="346"/>
                        </a:lnTo>
                        <a:lnTo>
                          <a:pt x="227" y="341"/>
                        </a:lnTo>
                        <a:lnTo>
                          <a:pt x="272" y="335"/>
                        </a:lnTo>
                        <a:lnTo>
                          <a:pt x="318" y="328"/>
                        </a:lnTo>
                        <a:lnTo>
                          <a:pt x="363" y="321"/>
                        </a:lnTo>
                        <a:lnTo>
                          <a:pt x="408" y="313"/>
                        </a:lnTo>
                        <a:lnTo>
                          <a:pt x="452" y="303"/>
                        </a:lnTo>
                        <a:lnTo>
                          <a:pt x="496" y="292"/>
                        </a:lnTo>
                        <a:lnTo>
                          <a:pt x="541" y="280"/>
                        </a:lnTo>
                        <a:lnTo>
                          <a:pt x="584" y="267"/>
                        </a:lnTo>
                        <a:lnTo>
                          <a:pt x="628" y="254"/>
                        </a:lnTo>
                        <a:lnTo>
                          <a:pt x="671" y="239"/>
                        </a:lnTo>
                        <a:lnTo>
                          <a:pt x="714" y="223"/>
                        </a:lnTo>
                        <a:lnTo>
                          <a:pt x="757" y="207"/>
                        </a:lnTo>
                        <a:lnTo>
                          <a:pt x="799" y="190"/>
                        </a:lnTo>
                        <a:lnTo>
                          <a:pt x="841" y="171"/>
                        </a:lnTo>
                        <a:lnTo>
                          <a:pt x="883" y="152"/>
                        </a:lnTo>
                        <a:lnTo>
                          <a:pt x="923" y="132"/>
                        </a:lnTo>
                        <a:lnTo>
                          <a:pt x="964" y="110"/>
                        </a:lnTo>
                        <a:lnTo>
                          <a:pt x="1004" y="89"/>
                        </a:lnTo>
                        <a:lnTo>
                          <a:pt x="1043" y="65"/>
                        </a:lnTo>
                        <a:lnTo>
                          <a:pt x="1081" y="41"/>
                        </a:lnTo>
                        <a:lnTo>
                          <a:pt x="1121" y="16"/>
                        </a:lnTo>
                        <a:lnTo>
                          <a:pt x="1146"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5" name="任意多边形 337787">
                    <a:extLst>
                      <a:ext uri="{FF2B5EF4-FFF2-40B4-BE49-F238E27FC236}">
                        <a16:creationId xmlns:a16="http://schemas.microsoft.com/office/drawing/2014/main" id="{DB7A3449-C830-D06F-F6A7-18B7E1440243}"/>
                      </a:ext>
                    </a:extLst>
                  </p:cNvPr>
                  <p:cNvSpPr>
                    <a:spLocks noChangeAspect="1"/>
                  </p:cNvSpPr>
                  <p:nvPr/>
                </p:nvSpPr>
                <p:spPr>
                  <a:xfrm>
                    <a:off x="5370" y="3395"/>
                    <a:ext cx="35" cy="31"/>
                  </a:xfrm>
                  <a:custGeom>
                    <a:avLst/>
                    <a:gdLst/>
                    <a:ahLst/>
                    <a:cxnLst/>
                    <a:rect l="0" t="0" r="0" b="0"/>
                    <a:pathLst>
                      <a:path w="139" h="128">
                        <a:moveTo>
                          <a:pt x="0" y="128"/>
                        </a:moveTo>
                        <a:lnTo>
                          <a:pt x="7" y="122"/>
                        </a:lnTo>
                        <a:lnTo>
                          <a:pt x="41" y="92"/>
                        </a:lnTo>
                        <a:lnTo>
                          <a:pt x="75" y="61"/>
                        </a:lnTo>
                        <a:lnTo>
                          <a:pt x="108" y="30"/>
                        </a:lnTo>
                        <a:lnTo>
                          <a:pt x="139"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6" name="任意多边形 337788">
                    <a:extLst>
                      <a:ext uri="{FF2B5EF4-FFF2-40B4-BE49-F238E27FC236}">
                        <a16:creationId xmlns:a16="http://schemas.microsoft.com/office/drawing/2014/main" id="{4B3ABFCF-2532-A4CB-D71A-5FB09B2188FA}"/>
                      </a:ext>
                    </a:extLst>
                  </p:cNvPr>
                  <p:cNvSpPr>
                    <a:spLocks noChangeAspect="1"/>
                  </p:cNvSpPr>
                  <p:nvPr/>
                </p:nvSpPr>
                <p:spPr>
                  <a:xfrm>
                    <a:off x="5435" y="3111"/>
                    <a:ext cx="110" cy="250"/>
                  </a:xfrm>
                  <a:custGeom>
                    <a:avLst/>
                    <a:gdLst/>
                    <a:ahLst/>
                    <a:cxnLst/>
                    <a:rect l="0" t="0" r="0" b="0"/>
                    <a:pathLst>
                      <a:path w="451" h="1021">
                        <a:moveTo>
                          <a:pt x="0" y="1021"/>
                        </a:moveTo>
                        <a:lnTo>
                          <a:pt x="27" y="988"/>
                        </a:lnTo>
                        <a:lnTo>
                          <a:pt x="55" y="952"/>
                        </a:lnTo>
                        <a:lnTo>
                          <a:pt x="82" y="915"/>
                        </a:lnTo>
                        <a:lnTo>
                          <a:pt x="108" y="878"/>
                        </a:lnTo>
                        <a:lnTo>
                          <a:pt x="134" y="840"/>
                        </a:lnTo>
                        <a:lnTo>
                          <a:pt x="158" y="802"/>
                        </a:lnTo>
                        <a:lnTo>
                          <a:pt x="183" y="763"/>
                        </a:lnTo>
                        <a:lnTo>
                          <a:pt x="206" y="724"/>
                        </a:lnTo>
                        <a:lnTo>
                          <a:pt x="227" y="683"/>
                        </a:lnTo>
                        <a:lnTo>
                          <a:pt x="249" y="643"/>
                        </a:lnTo>
                        <a:lnTo>
                          <a:pt x="269" y="602"/>
                        </a:lnTo>
                        <a:lnTo>
                          <a:pt x="289" y="561"/>
                        </a:lnTo>
                        <a:lnTo>
                          <a:pt x="307" y="519"/>
                        </a:lnTo>
                        <a:lnTo>
                          <a:pt x="325" y="476"/>
                        </a:lnTo>
                        <a:lnTo>
                          <a:pt x="341" y="433"/>
                        </a:lnTo>
                        <a:lnTo>
                          <a:pt x="357" y="390"/>
                        </a:lnTo>
                        <a:lnTo>
                          <a:pt x="371" y="348"/>
                        </a:lnTo>
                        <a:lnTo>
                          <a:pt x="384" y="304"/>
                        </a:lnTo>
                        <a:lnTo>
                          <a:pt x="397" y="260"/>
                        </a:lnTo>
                        <a:lnTo>
                          <a:pt x="409" y="216"/>
                        </a:lnTo>
                        <a:lnTo>
                          <a:pt x="420" y="172"/>
                        </a:lnTo>
                        <a:lnTo>
                          <a:pt x="429" y="126"/>
                        </a:lnTo>
                        <a:lnTo>
                          <a:pt x="438" y="82"/>
                        </a:lnTo>
                        <a:lnTo>
                          <a:pt x="446" y="37"/>
                        </a:lnTo>
                        <a:lnTo>
                          <a:pt x="451"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7" name="任意多边形 337789">
                    <a:extLst>
                      <a:ext uri="{FF2B5EF4-FFF2-40B4-BE49-F238E27FC236}">
                        <a16:creationId xmlns:a16="http://schemas.microsoft.com/office/drawing/2014/main" id="{C36388DE-5C6D-07DE-5418-3464399CD939}"/>
                      </a:ext>
                    </a:extLst>
                  </p:cNvPr>
                  <p:cNvSpPr>
                    <a:spLocks noChangeAspect="1"/>
                  </p:cNvSpPr>
                  <p:nvPr/>
                </p:nvSpPr>
                <p:spPr>
                  <a:xfrm>
                    <a:off x="5549" y="3019"/>
                    <a:ext cx="2" cy="47"/>
                  </a:xfrm>
                  <a:custGeom>
                    <a:avLst/>
                    <a:gdLst/>
                    <a:ahLst/>
                    <a:cxnLst/>
                    <a:rect l="0" t="0" r="0" b="0"/>
                    <a:pathLst>
                      <a:path w="2" h="188">
                        <a:moveTo>
                          <a:pt x="0" y="188"/>
                        </a:moveTo>
                        <a:lnTo>
                          <a:pt x="0" y="186"/>
                        </a:lnTo>
                        <a:lnTo>
                          <a:pt x="1" y="139"/>
                        </a:lnTo>
                        <a:lnTo>
                          <a:pt x="2" y="94"/>
                        </a:lnTo>
                        <a:lnTo>
                          <a:pt x="1" y="49"/>
                        </a:lnTo>
                        <a:lnTo>
                          <a:pt x="0" y="3"/>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8" name="任意多边形 337790">
                    <a:extLst>
                      <a:ext uri="{FF2B5EF4-FFF2-40B4-BE49-F238E27FC236}">
                        <a16:creationId xmlns:a16="http://schemas.microsoft.com/office/drawing/2014/main" id="{C8436497-168F-566B-CD41-3A0B1D1DF971}"/>
                      </a:ext>
                    </a:extLst>
                  </p:cNvPr>
                  <p:cNvSpPr>
                    <a:spLocks noChangeAspect="1"/>
                  </p:cNvSpPr>
                  <p:nvPr/>
                </p:nvSpPr>
                <p:spPr>
                  <a:xfrm>
                    <a:off x="5435" y="2724"/>
                    <a:ext cx="110" cy="249"/>
                  </a:xfrm>
                  <a:custGeom>
                    <a:avLst/>
                    <a:gdLst/>
                    <a:ahLst/>
                    <a:cxnLst/>
                    <a:rect l="0" t="0" r="0" b="0"/>
                    <a:pathLst>
                      <a:path w="451" h="1021">
                        <a:moveTo>
                          <a:pt x="451" y="1021"/>
                        </a:moveTo>
                        <a:lnTo>
                          <a:pt x="446" y="984"/>
                        </a:lnTo>
                        <a:lnTo>
                          <a:pt x="438" y="939"/>
                        </a:lnTo>
                        <a:lnTo>
                          <a:pt x="429" y="895"/>
                        </a:lnTo>
                        <a:lnTo>
                          <a:pt x="420" y="850"/>
                        </a:lnTo>
                        <a:lnTo>
                          <a:pt x="409" y="806"/>
                        </a:lnTo>
                        <a:lnTo>
                          <a:pt x="397" y="762"/>
                        </a:lnTo>
                        <a:lnTo>
                          <a:pt x="384" y="718"/>
                        </a:lnTo>
                        <a:lnTo>
                          <a:pt x="371" y="674"/>
                        </a:lnTo>
                        <a:lnTo>
                          <a:pt x="357" y="631"/>
                        </a:lnTo>
                        <a:lnTo>
                          <a:pt x="341" y="588"/>
                        </a:lnTo>
                        <a:lnTo>
                          <a:pt x="325" y="545"/>
                        </a:lnTo>
                        <a:lnTo>
                          <a:pt x="307" y="502"/>
                        </a:lnTo>
                        <a:lnTo>
                          <a:pt x="289" y="461"/>
                        </a:lnTo>
                        <a:lnTo>
                          <a:pt x="269" y="420"/>
                        </a:lnTo>
                        <a:lnTo>
                          <a:pt x="249" y="379"/>
                        </a:lnTo>
                        <a:lnTo>
                          <a:pt x="227" y="338"/>
                        </a:lnTo>
                        <a:lnTo>
                          <a:pt x="206" y="298"/>
                        </a:lnTo>
                        <a:lnTo>
                          <a:pt x="183" y="259"/>
                        </a:lnTo>
                        <a:lnTo>
                          <a:pt x="158" y="220"/>
                        </a:lnTo>
                        <a:lnTo>
                          <a:pt x="134" y="181"/>
                        </a:lnTo>
                        <a:lnTo>
                          <a:pt x="108" y="143"/>
                        </a:lnTo>
                        <a:lnTo>
                          <a:pt x="82" y="106"/>
                        </a:lnTo>
                        <a:lnTo>
                          <a:pt x="55" y="69"/>
                        </a:lnTo>
                        <a:lnTo>
                          <a:pt x="27" y="34"/>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9" name="任意多边形 337791">
                    <a:extLst>
                      <a:ext uri="{FF2B5EF4-FFF2-40B4-BE49-F238E27FC236}">
                        <a16:creationId xmlns:a16="http://schemas.microsoft.com/office/drawing/2014/main" id="{39B21E12-788E-D555-4FF6-BD3493C15EDD}"/>
                      </a:ext>
                    </a:extLst>
                  </p:cNvPr>
                  <p:cNvSpPr>
                    <a:spLocks noChangeAspect="1"/>
                  </p:cNvSpPr>
                  <p:nvPr/>
                </p:nvSpPr>
                <p:spPr>
                  <a:xfrm>
                    <a:off x="5370" y="2659"/>
                    <a:ext cx="35" cy="31"/>
                  </a:xfrm>
                  <a:custGeom>
                    <a:avLst/>
                    <a:gdLst/>
                    <a:ahLst/>
                    <a:cxnLst/>
                    <a:rect l="0" t="0" r="0" b="0"/>
                    <a:pathLst>
                      <a:path w="139" h="127">
                        <a:moveTo>
                          <a:pt x="139" y="127"/>
                        </a:moveTo>
                        <a:lnTo>
                          <a:pt x="108" y="97"/>
                        </a:lnTo>
                        <a:lnTo>
                          <a:pt x="75" y="66"/>
                        </a:lnTo>
                        <a:lnTo>
                          <a:pt x="41" y="36"/>
                        </a:lnTo>
                        <a:lnTo>
                          <a:pt x="7" y="6"/>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0" name="任意多边形 337792">
                    <a:extLst>
                      <a:ext uri="{FF2B5EF4-FFF2-40B4-BE49-F238E27FC236}">
                        <a16:creationId xmlns:a16="http://schemas.microsoft.com/office/drawing/2014/main" id="{FC459D67-A9D8-DB3E-CA8A-3089AC8870A6}"/>
                      </a:ext>
                    </a:extLst>
                  </p:cNvPr>
                  <p:cNvSpPr>
                    <a:spLocks noChangeAspect="1"/>
                  </p:cNvSpPr>
                  <p:nvPr/>
                </p:nvSpPr>
                <p:spPr>
                  <a:xfrm>
                    <a:off x="5052" y="2545"/>
                    <a:ext cx="281" cy="86"/>
                  </a:xfrm>
                  <a:custGeom>
                    <a:avLst/>
                    <a:gdLst/>
                    <a:ahLst/>
                    <a:cxnLst/>
                    <a:rect l="0" t="0" r="0" b="0"/>
                    <a:pathLst>
                      <a:path w="1146" h="354">
                        <a:moveTo>
                          <a:pt x="1146" y="354"/>
                        </a:moveTo>
                        <a:lnTo>
                          <a:pt x="1121" y="337"/>
                        </a:lnTo>
                        <a:lnTo>
                          <a:pt x="1081" y="312"/>
                        </a:lnTo>
                        <a:lnTo>
                          <a:pt x="1043" y="288"/>
                        </a:lnTo>
                        <a:lnTo>
                          <a:pt x="1004" y="266"/>
                        </a:lnTo>
                        <a:lnTo>
                          <a:pt x="964" y="243"/>
                        </a:lnTo>
                        <a:lnTo>
                          <a:pt x="923" y="222"/>
                        </a:lnTo>
                        <a:lnTo>
                          <a:pt x="883" y="202"/>
                        </a:lnTo>
                        <a:lnTo>
                          <a:pt x="841" y="182"/>
                        </a:lnTo>
                        <a:lnTo>
                          <a:pt x="799" y="163"/>
                        </a:lnTo>
                        <a:lnTo>
                          <a:pt x="757" y="147"/>
                        </a:lnTo>
                        <a:lnTo>
                          <a:pt x="714" y="130"/>
                        </a:lnTo>
                        <a:lnTo>
                          <a:pt x="671" y="115"/>
                        </a:lnTo>
                        <a:lnTo>
                          <a:pt x="628" y="99"/>
                        </a:lnTo>
                        <a:lnTo>
                          <a:pt x="584" y="86"/>
                        </a:lnTo>
                        <a:lnTo>
                          <a:pt x="541" y="73"/>
                        </a:lnTo>
                        <a:lnTo>
                          <a:pt x="496" y="62"/>
                        </a:lnTo>
                        <a:lnTo>
                          <a:pt x="452" y="52"/>
                        </a:lnTo>
                        <a:lnTo>
                          <a:pt x="408" y="41"/>
                        </a:lnTo>
                        <a:lnTo>
                          <a:pt x="363" y="33"/>
                        </a:lnTo>
                        <a:lnTo>
                          <a:pt x="318" y="25"/>
                        </a:lnTo>
                        <a:lnTo>
                          <a:pt x="272" y="18"/>
                        </a:lnTo>
                        <a:lnTo>
                          <a:pt x="227" y="12"/>
                        </a:lnTo>
                        <a:lnTo>
                          <a:pt x="182" y="9"/>
                        </a:lnTo>
                        <a:lnTo>
                          <a:pt x="137" y="5"/>
                        </a:lnTo>
                        <a:lnTo>
                          <a:pt x="90" y="2"/>
                        </a:lnTo>
                        <a:lnTo>
                          <a:pt x="45" y="0"/>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1" name="任意多边形 337793">
                    <a:extLst>
                      <a:ext uri="{FF2B5EF4-FFF2-40B4-BE49-F238E27FC236}">
                        <a16:creationId xmlns:a16="http://schemas.microsoft.com/office/drawing/2014/main" id="{33ACEE68-C860-F914-F07D-94EB621E6DB2}"/>
                      </a:ext>
                    </a:extLst>
                  </p:cNvPr>
                  <p:cNvSpPr>
                    <a:spLocks noChangeAspect="1"/>
                  </p:cNvSpPr>
                  <p:nvPr/>
                </p:nvSpPr>
                <p:spPr>
                  <a:xfrm>
                    <a:off x="5516" y="2625"/>
                    <a:ext cx="16" cy="66"/>
                  </a:xfrm>
                  <a:custGeom>
                    <a:avLst/>
                    <a:gdLst/>
                    <a:ahLst/>
                    <a:cxnLst/>
                    <a:rect l="0" t="0" r="0" b="0"/>
                    <a:pathLst>
                      <a:path w="70" h="265">
                        <a:moveTo>
                          <a:pt x="70" y="265"/>
                        </a:moveTo>
                        <a:lnTo>
                          <a:pt x="70" y="242"/>
                        </a:lnTo>
                        <a:lnTo>
                          <a:pt x="68" y="218"/>
                        </a:lnTo>
                        <a:lnTo>
                          <a:pt x="65" y="196"/>
                        </a:lnTo>
                        <a:lnTo>
                          <a:pt x="62" y="173"/>
                        </a:lnTo>
                        <a:lnTo>
                          <a:pt x="58" y="150"/>
                        </a:lnTo>
                        <a:lnTo>
                          <a:pt x="52" y="128"/>
                        </a:lnTo>
                        <a:lnTo>
                          <a:pt x="46" y="106"/>
                        </a:lnTo>
                        <a:lnTo>
                          <a:pt x="38" y="84"/>
                        </a:lnTo>
                        <a:lnTo>
                          <a:pt x="30" y="62"/>
                        </a:lnTo>
                        <a:lnTo>
                          <a:pt x="21" y="41"/>
                        </a:lnTo>
                        <a:lnTo>
                          <a:pt x="11" y="21"/>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2" name="任意多边形 337794">
                    <a:extLst>
                      <a:ext uri="{FF2B5EF4-FFF2-40B4-BE49-F238E27FC236}">
                        <a16:creationId xmlns:a16="http://schemas.microsoft.com/office/drawing/2014/main" id="{CD1C6989-F7D0-A0D1-A6A4-539547231E11}"/>
                      </a:ext>
                    </a:extLst>
                  </p:cNvPr>
                  <p:cNvSpPr>
                    <a:spLocks noChangeAspect="1"/>
                  </p:cNvSpPr>
                  <p:nvPr/>
                </p:nvSpPr>
                <p:spPr>
                  <a:xfrm>
                    <a:off x="5437" y="2566"/>
                    <a:ext cx="58" cy="33"/>
                  </a:xfrm>
                  <a:custGeom>
                    <a:avLst/>
                    <a:gdLst/>
                    <a:ahLst/>
                    <a:cxnLst/>
                    <a:rect l="0" t="0" r="0" b="0"/>
                    <a:pathLst>
                      <a:path w="236" h="137">
                        <a:moveTo>
                          <a:pt x="236" y="137"/>
                        </a:moveTo>
                        <a:lnTo>
                          <a:pt x="220" y="121"/>
                        </a:lnTo>
                        <a:lnTo>
                          <a:pt x="203" y="106"/>
                        </a:lnTo>
                        <a:lnTo>
                          <a:pt x="185" y="92"/>
                        </a:lnTo>
                        <a:lnTo>
                          <a:pt x="166" y="77"/>
                        </a:lnTo>
                        <a:lnTo>
                          <a:pt x="147" y="66"/>
                        </a:lnTo>
                        <a:lnTo>
                          <a:pt x="127" y="54"/>
                        </a:lnTo>
                        <a:lnTo>
                          <a:pt x="107" y="42"/>
                        </a:lnTo>
                        <a:lnTo>
                          <a:pt x="87" y="32"/>
                        </a:lnTo>
                        <a:lnTo>
                          <a:pt x="65" y="23"/>
                        </a:lnTo>
                        <a:lnTo>
                          <a:pt x="44" y="14"/>
                        </a:lnTo>
                        <a:lnTo>
                          <a:pt x="22" y="7"/>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3" name="任意多边形 337795">
                    <a:extLst>
                      <a:ext uri="{FF2B5EF4-FFF2-40B4-BE49-F238E27FC236}">
                        <a16:creationId xmlns:a16="http://schemas.microsoft.com/office/drawing/2014/main" id="{9D7A939C-135C-01E4-9FBF-E6C77A9B2EB0}"/>
                      </a:ext>
                    </a:extLst>
                  </p:cNvPr>
                  <p:cNvSpPr>
                    <a:spLocks noChangeAspect="1"/>
                  </p:cNvSpPr>
                  <p:nvPr/>
                </p:nvSpPr>
                <p:spPr>
                  <a:xfrm>
                    <a:off x="5339" y="2561"/>
                    <a:ext cx="66" cy="19"/>
                  </a:xfrm>
                  <a:custGeom>
                    <a:avLst/>
                    <a:gdLst/>
                    <a:ahLst/>
                    <a:cxnLst/>
                    <a:rect l="0" t="0" r="0" b="0"/>
                    <a:pathLst>
                      <a:path w="264" h="72">
                        <a:moveTo>
                          <a:pt x="264" y="0"/>
                        </a:moveTo>
                        <a:lnTo>
                          <a:pt x="240" y="1"/>
                        </a:lnTo>
                        <a:lnTo>
                          <a:pt x="218" y="3"/>
                        </a:lnTo>
                        <a:lnTo>
                          <a:pt x="195" y="5"/>
                        </a:lnTo>
                        <a:lnTo>
                          <a:pt x="173" y="9"/>
                        </a:lnTo>
                        <a:lnTo>
                          <a:pt x="150" y="13"/>
                        </a:lnTo>
                        <a:lnTo>
                          <a:pt x="127" y="18"/>
                        </a:lnTo>
                        <a:lnTo>
                          <a:pt x="105" y="25"/>
                        </a:lnTo>
                        <a:lnTo>
                          <a:pt x="83" y="32"/>
                        </a:lnTo>
                        <a:lnTo>
                          <a:pt x="62" y="41"/>
                        </a:lnTo>
                        <a:lnTo>
                          <a:pt x="41" y="50"/>
                        </a:lnTo>
                        <a:lnTo>
                          <a:pt x="20" y="60"/>
                        </a:lnTo>
                        <a:lnTo>
                          <a:pt x="0" y="72"/>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4" name="任意多边形 337796">
                    <a:extLst>
                      <a:ext uri="{FF2B5EF4-FFF2-40B4-BE49-F238E27FC236}">
                        <a16:creationId xmlns:a16="http://schemas.microsoft.com/office/drawing/2014/main" id="{5F956A40-E42F-4569-C5E5-D505838F1CCA}"/>
                      </a:ext>
                    </a:extLst>
                  </p:cNvPr>
                  <p:cNvSpPr>
                    <a:spLocks noChangeAspect="1"/>
                  </p:cNvSpPr>
                  <p:nvPr/>
                </p:nvSpPr>
                <p:spPr>
                  <a:xfrm>
                    <a:off x="5280" y="2599"/>
                    <a:ext cx="32" cy="59"/>
                  </a:xfrm>
                  <a:custGeom>
                    <a:avLst/>
                    <a:gdLst/>
                    <a:ahLst/>
                    <a:cxnLst/>
                    <a:rect l="0" t="0" r="0" b="0"/>
                    <a:pathLst>
                      <a:path w="136" h="237">
                        <a:moveTo>
                          <a:pt x="136" y="0"/>
                        </a:moveTo>
                        <a:lnTo>
                          <a:pt x="120" y="17"/>
                        </a:lnTo>
                        <a:lnTo>
                          <a:pt x="105" y="34"/>
                        </a:lnTo>
                        <a:lnTo>
                          <a:pt x="90" y="52"/>
                        </a:lnTo>
                        <a:lnTo>
                          <a:pt x="77" y="70"/>
                        </a:lnTo>
                        <a:lnTo>
                          <a:pt x="64" y="90"/>
                        </a:lnTo>
                        <a:lnTo>
                          <a:pt x="52" y="109"/>
                        </a:lnTo>
                        <a:lnTo>
                          <a:pt x="42" y="130"/>
                        </a:lnTo>
                        <a:lnTo>
                          <a:pt x="31" y="150"/>
                        </a:lnTo>
                        <a:lnTo>
                          <a:pt x="21" y="171"/>
                        </a:lnTo>
                        <a:lnTo>
                          <a:pt x="13" y="193"/>
                        </a:lnTo>
                        <a:lnTo>
                          <a:pt x="6" y="215"/>
                        </a:lnTo>
                        <a:lnTo>
                          <a:pt x="0" y="237"/>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5" name="任意多边形 337797">
                    <a:extLst>
                      <a:ext uri="{FF2B5EF4-FFF2-40B4-BE49-F238E27FC236}">
                        <a16:creationId xmlns:a16="http://schemas.microsoft.com/office/drawing/2014/main" id="{7C9CC18B-3415-B2DB-01D0-441771B4C1B3}"/>
                      </a:ext>
                    </a:extLst>
                  </p:cNvPr>
                  <p:cNvSpPr>
                    <a:spLocks noChangeAspect="1"/>
                  </p:cNvSpPr>
                  <p:nvPr/>
                </p:nvSpPr>
                <p:spPr>
                  <a:xfrm>
                    <a:off x="5275" y="2691"/>
                    <a:ext cx="17" cy="64"/>
                  </a:xfrm>
                  <a:custGeom>
                    <a:avLst/>
                    <a:gdLst/>
                    <a:ahLst/>
                    <a:cxnLst/>
                    <a:rect l="0" t="0" r="0" b="0"/>
                    <a:pathLst>
                      <a:path w="71" h="264">
                        <a:moveTo>
                          <a:pt x="0" y="0"/>
                        </a:moveTo>
                        <a:lnTo>
                          <a:pt x="1" y="22"/>
                        </a:lnTo>
                        <a:lnTo>
                          <a:pt x="2" y="46"/>
                        </a:lnTo>
                        <a:lnTo>
                          <a:pt x="5" y="69"/>
                        </a:lnTo>
                        <a:lnTo>
                          <a:pt x="8" y="91"/>
                        </a:lnTo>
                        <a:lnTo>
                          <a:pt x="13" y="114"/>
                        </a:lnTo>
                        <a:lnTo>
                          <a:pt x="19" y="136"/>
                        </a:lnTo>
                        <a:lnTo>
                          <a:pt x="25" y="158"/>
                        </a:lnTo>
                        <a:lnTo>
                          <a:pt x="32" y="180"/>
                        </a:lnTo>
                        <a:lnTo>
                          <a:pt x="40" y="202"/>
                        </a:lnTo>
                        <a:lnTo>
                          <a:pt x="50" y="222"/>
                        </a:lnTo>
                        <a:lnTo>
                          <a:pt x="61" y="243"/>
                        </a:lnTo>
                        <a:lnTo>
                          <a:pt x="71" y="264"/>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6" name="任意多边形 337798">
                    <a:extLst>
                      <a:ext uri="{FF2B5EF4-FFF2-40B4-BE49-F238E27FC236}">
                        <a16:creationId xmlns:a16="http://schemas.microsoft.com/office/drawing/2014/main" id="{F381DBAA-8324-37D8-1AE9-64E921CCA02E}"/>
                      </a:ext>
                    </a:extLst>
                  </p:cNvPr>
                  <p:cNvSpPr>
                    <a:spLocks noChangeAspect="1"/>
                  </p:cNvSpPr>
                  <p:nvPr/>
                </p:nvSpPr>
                <p:spPr>
                  <a:xfrm>
                    <a:off x="5312" y="2782"/>
                    <a:ext cx="59" cy="34"/>
                  </a:xfrm>
                  <a:custGeom>
                    <a:avLst/>
                    <a:gdLst/>
                    <a:ahLst/>
                    <a:cxnLst/>
                    <a:rect l="0" t="0" r="0" b="0"/>
                    <a:pathLst>
                      <a:path w="236" h="137">
                        <a:moveTo>
                          <a:pt x="0" y="0"/>
                        </a:moveTo>
                        <a:lnTo>
                          <a:pt x="16" y="16"/>
                        </a:lnTo>
                        <a:lnTo>
                          <a:pt x="34" y="31"/>
                        </a:lnTo>
                        <a:lnTo>
                          <a:pt x="52" y="45"/>
                        </a:lnTo>
                        <a:lnTo>
                          <a:pt x="70" y="58"/>
                        </a:lnTo>
                        <a:lnTo>
                          <a:pt x="90" y="72"/>
                        </a:lnTo>
                        <a:lnTo>
                          <a:pt x="109" y="83"/>
                        </a:lnTo>
                        <a:lnTo>
                          <a:pt x="129" y="94"/>
                        </a:lnTo>
                        <a:lnTo>
                          <a:pt x="150" y="105"/>
                        </a:lnTo>
                        <a:lnTo>
                          <a:pt x="171" y="114"/>
                        </a:lnTo>
                        <a:lnTo>
                          <a:pt x="192" y="123"/>
                        </a:lnTo>
                        <a:lnTo>
                          <a:pt x="214" y="130"/>
                        </a:lnTo>
                        <a:lnTo>
                          <a:pt x="236" y="137"/>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7" name="任意多边形 337799">
                    <a:extLst>
                      <a:ext uri="{FF2B5EF4-FFF2-40B4-BE49-F238E27FC236}">
                        <a16:creationId xmlns:a16="http://schemas.microsoft.com/office/drawing/2014/main" id="{2B9FEE3A-D8EE-517F-1180-C938CF204C0B}"/>
                      </a:ext>
                    </a:extLst>
                  </p:cNvPr>
                  <p:cNvSpPr>
                    <a:spLocks noChangeAspect="1"/>
                  </p:cNvSpPr>
                  <p:nvPr/>
                </p:nvSpPr>
                <p:spPr>
                  <a:xfrm>
                    <a:off x="5405" y="2802"/>
                    <a:ext cx="64" cy="18"/>
                  </a:xfrm>
                  <a:custGeom>
                    <a:avLst/>
                    <a:gdLst/>
                    <a:ahLst/>
                    <a:cxnLst/>
                    <a:rect l="0" t="0" r="0" b="0"/>
                    <a:pathLst>
                      <a:path w="263" h="72">
                        <a:moveTo>
                          <a:pt x="0" y="72"/>
                        </a:moveTo>
                        <a:lnTo>
                          <a:pt x="23" y="71"/>
                        </a:lnTo>
                        <a:lnTo>
                          <a:pt x="45" y="69"/>
                        </a:lnTo>
                        <a:lnTo>
                          <a:pt x="69" y="67"/>
                        </a:lnTo>
                        <a:lnTo>
                          <a:pt x="92" y="63"/>
                        </a:lnTo>
                        <a:lnTo>
                          <a:pt x="114" y="59"/>
                        </a:lnTo>
                        <a:lnTo>
                          <a:pt x="136" y="54"/>
                        </a:lnTo>
                        <a:lnTo>
                          <a:pt x="158" y="47"/>
                        </a:lnTo>
                        <a:lnTo>
                          <a:pt x="180" y="40"/>
                        </a:lnTo>
                        <a:lnTo>
                          <a:pt x="201" y="31"/>
                        </a:lnTo>
                        <a:lnTo>
                          <a:pt x="223" y="22"/>
                        </a:lnTo>
                        <a:lnTo>
                          <a:pt x="243" y="11"/>
                        </a:lnTo>
                        <a:lnTo>
                          <a:pt x="263"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8" name="任意多边形 337800">
                    <a:extLst>
                      <a:ext uri="{FF2B5EF4-FFF2-40B4-BE49-F238E27FC236}">
                        <a16:creationId xmlns:a16="http://schemas.microsoft.com/office/drawing/2014/main" id="{B3D6EEF0-2D96-D060-C9FF-B3292F8B7DC0}"/>
                      </a:ext>
                    </a:extLst>
                  </p:cNvPr>
                  <p:cNvSpPr>
                    <a:spLocks noChangeAspect="1"/>
                  </p:cNvSpPr>
                  <p:nvPr/>
                </p:nvSpPr>
                <p:spPr>
                  <a:xfrm>
                    <a:off x="5495" y="2724"/>
                    <a:ext cx="33" cy="58"/>
                  </a:xfrm>
                  <a:custGeom>
                    <a:avLst/>
                    <a:gdLst/>
                    <a:ahLst/>
                    <a:cxnLst/>
                    <a:rect l="0" t="0" r="0" b="0"/>
                    <a:pathLst>
                      <a:path w="137" h="237">
                        <a:moveTo>
                          <a:pt x="0" y="237"/>
                        </a:moveTo>
                        <a:lnTo>
                          <a:pt x="17" y="220"/>
                        </a:lnTo>
                        <a:lnTo>
                          <a:pt x="31" y="203"/>
                        </a:lnTo>
                        <a:lnTo>
                          <a:pt x="46" y="185"/>
                        </a:lnTo>
                        <a:lnTo>
                          <a:pt x="60" y="166"/>
                        </a:lnTo>
                        <a:lnTo>
                          <a:pt x="73" y="147"/>
                        </a:lnTo>
                        <a:lnTo>
                          <a:pt x="85" y="128"/>
                        </a:lnTo>
                        <a:lnTo>
                          <a:pt x="96" y="107"/>
                        </a:lnTo>
                        <a:lnTo>
                          <a:pt x="106" y="86"/>
                        </a:lnTo>
                        <a:lnTo>
                          <a:pt x="115" y="66"/>
                        </a:lnTo>
                        <a:lnTo>
                          <a:pt x="123" y="44"/>
                        </a:lnTo>
                        <a:lnTo>
                          <a:pt x="131" y="22"/>
                        </a:lnTo>
                        <a:lnTo>
                          <a:pt x="137"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9" name="直接连接符 337801">
                    <a:extLst>
                      <a:ext uri="{FF2B5EF4-FFF2-40B4-BE49-F238E27FC236}">
                        <a16:creationId xmlns:a16="http://schemas.microsoft.com/office/drawing/2014/main" id="{C71866A3-D06F-E1BB-E715-E21820BA06E4}"/>
                      </a:ext>
                    </a:extLst>
                  </p:cNvPr>
                  <p:cNvSpPr>
                    <a:spLocks noChangeAspect="1"/>
                  </p:cNvSpPr>
                  <p:nvPr/>
                </p:nvSpPr>
                <p:spPr>
                  <a:xfrm>
                    <a:off x="5532" y="2691"/>
                    <a:ext cx="2" cy="1"/>
                  </a:xfrm>
                  <a:prstGeom prst="line">
                    <a:avLst/>
                  </a:prstGeom>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0" name="任意多边形 337802">
                    <a:extLst>
                      <a:ext uri="{FF2B5EF4-FFF2-40B4-BE49-F238E27FC236}">
                        <a16:creationId xmlns:a16="http://schemas.microsoft.com/office/drawing/2014/main" id="{50BFF976-2AA6-C0D0-90DB-384BA81CEDC5}"/>
                      </a:ext>
                    </a:extLst>
                  </p:cNvPr>
                  <p:cNvSpPr>
                    <a:spLocks noChangeAspect="1"/>
                  </p:cNvSpPr>
                  <p:nvPr/>
                </p:nvSpPr>
                <p:spPr>
                  <a:xfrm>
                    <a:off x="5516" y="3329"/>
                    <a:ext cx="16" cy="66"/>
                  </a:xfrm>
                  <a:custGeom>
                    <a:avLst/>
                    <a:gdLst/>
                    <a:ahLst/>
                    <a:cxnLst/>
                    <a:rect l="0" t="0" r="0" b="0"/>
                    <a:pathLst>
                      <a:path w="70" h="264">
                        <a:moveTo>
                          <a:pt x="70" y="264"/>
                        </a:moveTo>
                        <a:lnTo>
                          <a:pt x="70" y="241"/>
                        </a:lnTo>
                        <a:lnTo>
                          <a:pt x="68" y="219"/>
                        </a:lnTo>
                        <a:lnTo>
                          <a:pt x="65" y="195"/>
                        </a:lnTo>
                        <a:lnTo>
                          <a:pt x="62" y="172"/>
                        </a:lnTo>
                        <a:lnTo>
                          <a:pt x="58" y="150"/>
                        </a:lnTo>
                        <a:lnTo>
                          <a:pt x="52" y="127"/>
                        </a:lnTo>
                        <a:lnTo>
                          <a:pt x="46" y="106"/>
                        </a:lnTo>
                        <a:lnTo>
                          <a:pt x="38" y="83"/>
                        </a:lnTo>
                        <a:lnTo>
                          <a:pt x="30" y="62"/>
                        </a:lnTo>
                        <a:lnTo>
                          <a:pt x="21" y="41"/>
                        </a:lnTo>
                        <a:lnTo>
                          <a:pt x="11" y="20"/>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1" name="任意多边形 337803">
                    <a:extLst>
                      <a:ext uri="{FF2B5EF4-FFF2-40B4-BE49-F238E27FC236}">
                        <a16:creationId xmlns:a16="http://schemas.microsoft.com/office/drawing/2014/main" id="{93363123-8B88-6586-C5FD-E52657B4DB96}"/>
                      </a:ext>
                    </a:extLst>
                  </p:cNvPr>
                  <p:cNvSpPr>
                    <a:spLocks noChangeAspect="1"/>
                  </p:cNvSpPr>
                  <p:nvPr/>
                </p:nvSpPr>
                <p:spPr>
                  <a:xfrm>
                    <a:off x="5437" y="3270"/>
                    <a:ext cx="58" cy="33"/>
                  </a:xfrm>
                  <a:custGeom>
                    <a:avLst/>
                    <a:gdLst/>
                    <a:ahLst/>
                    <a:cxnLst/>
                    <a:rect l="0" t="0" r="0" b="0"/>
                    <a:pathLst>
                      <a:path w="236" h="135">
                        <a:moveTo>
                          <a:pt x="236" y="135"/>
                        </a:moveTo>
                        <a:lnTo>
                          <a:pt x="220" y="120"/>
                        </a:lnTo>
                        <a:lnTo>
                          <a:pt x="203" y="104"/>
                        </a:lnTo>
                        <a:lnTo>
                          <a:pt x="185" y="90"/>
                        </a:lnTo>
                        <a:lnTo>
                          <a:pt x="166" y="77"/>
                        </a:lnTo>
                        <a:lnTo>
                          <a:pt x="147" y="64"/>
                        </a:lnTo>
                        <a:lnTo>
                          <a:pt x="127" y="52"/>
                        </a:lnTo>
                        <a:lnTo>
                          <a:pt x="107" y="41"/>
                        </a:lnTo>
                        <a:lnTo>
                          <a:pt x="87" y="31"/>
                        </a:lnTo>
                        <a:lnTo>
                          <a:pt x="65" y="21"/>
                        </a:lnTo>
                        <a:lnTo>
                          <a:pt x="44" y="13"/>
                        </a:lnTo>
                        <a:lnTo>
                          <a:pt x="22" y="6"/>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2" name="任意多边形 337804">
                    <a:extLst>
                      <a:ext uri="{FF2B5EF4-FFF2-40B4-BE49-F238E27FC236}">
                        <a16:creationId xmlns:a16="http://schemas.microsoft.com/office/drawing/2014/main" id="{E4085681-2363-D5AA-5A3D-AF77F079FD6C}"/>
                      </a:ext>
                    </a:extLst>
                  </p:cNvPr>
                  <p:cNvSpPr>
                    <a:spLocks noChangeAspect="1"/>
                  </p:cNvSpPr>
                  <p:nvPr/>
                </p:nvSpPr>
                <p:spPr>
                  <a:xfrm>
                    <a:off x="5339" y="3265"/>
                    <a:ext cx="66" cy="18"/>
                  </a:xfrm>
                  <a:custGeom>
                    <a:avLst/>
                    <a:gdLst/>
                    <a:ahLst/>
                    <a:cxnLst/>
                    <a:rect l="0" t="0" r="0" b="0"/>
                    <a:pathLst>
                      <a:path w="264" h="70">
                        <a:moveTo>
                          <a:pt x="264" y="0"/>
                        </a:moveTo>
                        <a:lnTo>
                          <a:pt x="240" y="0"/>
                        </a:lnTo>
                        <a:lnTo>
                          <a:pt x="218" y="1"/>
                        </a:lnTo>
                        <a:lnTo>
                          <a:pt x="195" y="3"/>
                        </a:lnTo>
                        <a:lnTo>
                          <a:pt x="173" y="7"/>
                        </a:lnTo>
                        <a:lnTo>
                          <a:pt x="150" y="12"/>
                        </a:lnTo>
                        <a:lnTo>
                          <a:pt x="127" y="18"/>
                        </a:lnTo>
                        <a:lnTo>
                          <a:pt x="105" y="24"/>
                        </a:lnTo>
                        <a:lnTo>
                          <a:pt x="83" y="31"/>
                        </a:lnTo>
                        <a:lnTo>
                          <a:pt x="62" y="39"/>
                        </a:lnTo>
                        <a:lnTo>
                          <a:pt x="41" y="49"/>
                        </a:lnTo>
                        <a:lnTo>
                          <a:pt x="20" y="59"/>
                        </a:lnTo>
                        <a:lnTo>
                          <a:pt x="0" y="7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3" name="任意多边形 337805">
                    <a:extLst>
                      <a:ext uri="{FF2B5EF4-FFF2-40B4-BE49-F238E27FC236}">
                        <a16:creationId xmlns:a16="http://schemas.microsoft.com/office/drawing/2014/main" id="{C553A025-F6DB-44F4-76DD-ECC6DC45FD79}"/>
                      </a:ext>
                    </a:extLst>
                  </p:cNvPr>
                  <p:cNvSpPr>
                    <a:spLocks noChangeAspect="1"/>
                  </p:cNvSpPr>
                  <p:nvPr/>
                </p:nvSpPr>
                <p:spPr>
                  <a:xfrm>
                    <a:off x="5280" y="3303"/>
                    <a:ext cx="32" cy="58"/>
                  </a:xfrm>
                  <a:custGeom>
                    <a:avLst/>
                    <a:gdLst/>
                    <a:ahLst/>
                    <a:cxnLst/>
                    <a:rect l="0" t="0" r="0" b="0"/>
                    <a:pathLst>
                      <a:path w="136" h="237">
                        <a:moveTo>
                          <a:pt x="136" y="0"/>
                        </a:moveTo>
                        <a:lnTo>
                          <a:pt x="120" y="17"/>
                        </a:lnTo>
                        <a:lnTo>
                          <a:pt x="105" y="35"/>
                        </a:lnTo>
                        <a:lnTo>
                          <a:pt x="90" y="53"/>
                        </a:lnTo>
                        <a:lnTo>
                          <a:pt x="77" y="72"/>
                        </a:lnTo>
                        <a:lnTo>
                          <a:pt x="64" y="91"/>
                        </a:lnTo>
                        <a:lnTo>
                          <a:pt x="52" y="110"/>
                        </a:lnTo>
                        <a:lnTo>
                          <a:pt x="42" y="130"/>
                        </a:lnTo>
                        <a:lnTo>
                          <a:pt x="31" y="151"/>
                        </a:lnTo>
                        <a:lnTo>
                          <a:pt x="21" y="172"/>
                        </a:lnTo>
                        <a:lnTo>
                          <a:pt x="13" y="193"/>
                        </a:lnTo>
                        <a:lnTo>
                          <a:pt x="6" y="216"/>
                        </a:lnTo>
                        <a:lnTo>
                          <a:pt x="0" y="237"/>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4" name="任意多边形 337806">
                    <a:extLst>
                      <a:ext uri="{FF2B5EF4-FFF2-40B4-BE49-F238E27FC236}">
                        <a16:creationId xmlns:a16="http://schemas.microsoft.com/office/drawing/2014/main" id="{792B3F26-49B8-A523-AA16-371B4D28EC97}"/>
                      </a:ext>
                    </a:extLst>
                  </p:cNvPr>
                  <p:cNvSpPr>
                    <a:spLocks noChangeAspect="1"/>
                  </p:cNvSpPr>
                  <p:nvPr/>
                </p:nvSpPr>
                <p:spPr>
                  <a:xfrm>
                    <a:off x="5275" y="3395"/>
                    <a:ext cx="17" cy="64"/>
                  </a:xfrm>
                  <a:custGeom>
                    <a:avLst/>
                    <a:gdLst/>
                    <a:ahLst/>
                    <a:cxnLst/>
                    <a:rect l="0" t="0" r="0" b="0"/>
                    <a:pathLst>
                      <a:path w="71" h="264">
                        <a:moveTo>
                          <a:pt x="0" y="0"/>
                        </a:moveTo>
                        <a:lnTo>
                          <a:pt x="1" y="24"/>
                        </a:lnTo>
                        <a:lnTo>
                          <a:pt x="2" y="46"/>
                        </a:lnTo>
                        <a:lnTo>
                          <a:pt x="5" y="69"/>
                        </a:lnTo>
                        <a:lnTo>
                          <a:pt x="8" y="91"/>
                        </a:lnTo>
                        <a:lnTo>
                          <a:pt x="13" y="114"/>
                        </a:lnTo>
                        <a:lnTo>
                          <a:pt x="19" y="137"/>
                        </a:lnTo>
                        <a:lnTo>
                          <a:pt x="25" y="159"/>
                        </a:lnTo>
                        <a:lnTo>
                          <a:pt x="32" y="181"/>
                        </a:lnTo>
                        <a:lnTo>
                          <a:pt x="40" y="202"/>
                        </a:lnTo>
                        <a:lnTo>
                          <a:pt x="50" y="224"/>
                        </a:lnTo>
                        <a:lnTo>
                          <a:pt x="61" y="244"/>
                        </a:lnTo>
                        <a:lnTo>
                          <a:pt x="71" y="264"/>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5" name="任意多边形 337807">
                    <a:extLst>
                      <a:ext uri="{FF2B5EF4-FFF2-40B4-BE49-F238E27FC236}">
                        <a16:creationId xmlns:a16="http://schemas.microsoft.com/office/drawing/2014/main" id="{659C6121-A6CE-AF36-DEF0-4766DF037E5D}"/>
                      </a:ext>
                    </a:extLst>
                  </p:cNvPr>
                  <p:cNvSpPr>
                    <a:spLocks noChangeAspect="1"/>
                  </p:cNvSpPr>
                  <p:nvPr/>
                </p:nvSpPr>
                <p:spPr>
                  <a:xfrm>
                    <a:off x="5312" y="3485"/>
                    <a:ext cx="59" cy="35"/>
                  </a:xfrm>
                  <a:custGeom>
                    <a:avLst/>
                    <a:gdLst/>
                    <a:ahLst/>
                    <a:cxnLst/>
                    <a:rect l="0" t="0" r="0" b="0"/>
                    <a:pathLst>
                      <a:path w="236" h="137">
                        <a:moveTo>
                          <a:pt x="0" y="0"/>
                        </a:moveTo>
                        <a:lnTo>
                          <a:pt x="16" y="16"/>
                        </a:lnTo>
                        <a:lnTo>
                          <a:pt x="34" y="31"/>
                        </a:lnTo>
                        <a:lnTo>
                          <a:pt x="52" y="46"/>
                        </a:lnTo>
                        <a:lnTo>
                          <a:pt x="70" y="60"/>
                        </a:lnTo>
                        <a:lnTo>
                          <a:pt x="90" y="72"/>
                        </a:lnTo>
                        <a:lnTo>
                          <a:pt x="109" y="84"/>
                        </a:lnTo>
                        <a:lnTo>
                          <a:pt x="129" y="96"/>
                        </a:lnTo>
                        <a:lnTo>
                          <a:pt x="150" y="105"/>
                        </a:lnTo>
                        <a:lnTo>
                          <a:pt x="171" y="115"/>
                        </a:lnTo>
                        <a:lnTo>
                          <a:pt x="192" y="123"/>
                        </a:lnTo>
                        <a:lnTo>
                          <a:pt x="214" y="130"/>
                        </a:lnTo>
                        <a:lnTo>
                          <a:pt x="236" y="137"/>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6" name="任意多边形 337808">
                    <a:extLst>
                      <a:ext uri="{FF2B5EF4-FFF2-40B4-BE49-F238E27FC236}">
                        <a16:creationId xmlns:a16="http://schemas.microsoft.com/office/drawing/2014/main" id="{E0F79015-4A03-EBF8-2DC6-A71A0A7595B9}"/>
                      </a:ext>
                    </a:extLst>
                  </p:cNvPr>
                  <p:cNvSpPr>
                    <a:spLocks noChangeAspect="1"/>
                  </p:cNvSpPr>
                  <p:nvPr/>
                </p:nvSpPr>
                <p:spPr>
                  <a:xfrm>
                    <a:off x="5405" y="3506"/>
                    <a:ext cx="64" cy="17"/>
                  </a:xfrm>
                  <a:custGeom>
                    <a:avLst/>
                    <a:gdLst/>
                    <a:ahLst/>
                    <a:cxnLst/>
                    <a:rect l="0" t="0" r="0" b="0"/>
                    <a:pathLst>
                      <a:path w="263" h="71">
                        <a:moveTo>
                          <a:pt x="0" y="71"/>
                        </a:moveTo>
                        <a:lnTo>
                          <a:pt x="23" y="70"/>
                        </a:lnTo>
                        <a:lnTo>
                          <a:pt x="45" y="69"/>
                        </a:lnTo>
                        <a:lnTo>
                          <a:pt x="69" y="66"/>
                        </a:lnTo>
                        <a:lnTo>
                          <a:pt x="92" y="63"/>
                        </a:lnTo>
                        <a:lnTo>
                          <a:pt x="114" y="58"/>
                        </a:lnTo>
                        <a:lnTo>
                          <a:pt x="136" y="53"/>
                        </a:lnTo>
                        <a:lnTo>
                          <a:pt x="158" y="46"/>
                        </a:lnTo>
                        <a:lnTo>
                          <a:pt x="180" y="39"/>
                        </a:lnTo>
                        <a:lnTo>
                          <a:pt x="201" y="31"/>
                        </a:lnTo>
                        <a:lnTo>
                          <a:pt x="223" y="21"/>
                        </a:lnTo>
                        <a:lnTo>
                          <a:pt x="243" y="12"/>
                        </a:lnTo>
                        <a:lnTo>
                          <a:pt x="263"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7" name="任意多边形 337809">
                    <a:extLst>
                      <a:ext uri="{FF2B5EF4-FFF2-40B4-BE49-F238E27FC236}">
                        <a16:creationId xmlns:a16="http://schemas.microsoft.com/office/drawing/2014/main" id="{A7D1F35B-19EB-8493-52B5-993D85C367B2}"/>
                      </a:ext>
                    </a:extLst>
                  </p:cNvPr>
                  <p:cNvSpPr>
                    <a:spLocks noChangeAspect="1"/>
                  </p:cNvSpPr>
                  <p:nvPr/>
                </p:nvSpPr>
                <p:spPr>
                  <a:xfrm>
                    <a:off x="5495" y="3428"/>
                    <a:ext cx="33" cy="57"/>
                  </a:xfrm>
                  <a:custGeom>
                    <a:avLst/>
                    <a:gdLst/>
                    <a:ahLst/>
                    <a:cxnLst/>
                    <a:rect l="0" t="0" r="0" b="0"/>
                    <a:pathLst>
                      <a:path w="137" h="236">
                        <a:moveTo>
                          <a:pt x="0" y="236"/>
                        </a:moveTo>
                        <a:lnTo>
                          <a:pt x="17" y="220"/>
                        </a:lnTo>
                        <a:lnTo>
                          <a:pt x="31" y="202"/>
                        </a:lnTo>
                        <a:lnTo>
                          <a:pt x="46" y="184"/>
                        </a:lnTo>
                        <a:lnTo>
                          <a:pt x="60" y="166"/>
                        </a:lnTo>
                        <a:lnTo>
                          <a:pt x="73" y="147"/>
                        </a:lnTo>
                        <a:lnTo>
                          <a:pt x="85" y="127"/>
                        </a:lnTo>
                        <a:lnTo>
                          <a:pt x="96" y="107"/>
                        </a:lnTo>
                        <a:lnTo>
                          <a:pt x="106" y="87"/>
                        </a:lnTo>
                        <a:lnTo>
                          <a:pt x="115" y="65"/>
                        </a:lnTo>
                        <a:lnTo>
                          <a:pt x="123" y="44"/>
                        </a:lnTo>
                        <a:lnTo>
                          <a:pt x="131" y="22"/>
                        </a:lnTo>
                        <a:lnTo>
                          <a:pt x="137"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8" name="直接连接符 337810">
                    <a:extLst>
                      <a:ext uri="{FF2B5EF4-FFF2-40B4-BE49-F238E27FC236}">
                        <a16:creationId xmlns:a16="http://schemas.microsoft.com/office/drawing/2014/main" id="{E5139035-F9B4-17D1-121E-12075B14DE65}"/>
                      </a:ext>
                    </a:extLst>
                  </p:cNvPr>
                  <p:cNvSpPr>
                    <a:spLocks noChangeAspect="1"/>
                  </p:cNvSpPr>
                  <p:nvPr/>
                </p:nvSpPr>
                <p:spPr>
                  <a:xfrm>
                    <a:off x="5532" y="3395"/>
                    <a:ext cx="2" cy="1"/>
                  </a:xfrm>
                  <a:prstGeom prst="line">
                    <a:avLst/>
                  </a:prstGeom>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9" name="直接连接符 337811">
                    <a:extLst>
                      <a:ext uri="{FF2B5EF4-FFF2-40B4-BE49-F238E27FC236}">
                        <a16:creationId xmlns:a16="http://schemas.microsoft.com/office/drawing/2014/main" id="{0ABAD417-3BE3-0201-6586-39C35173D3F7}"/>
                      </a:ext>
                    </a:extLst>
                  </p:cNvPr>
                  <p:cNvSpPr>
                    <a:spLocks noChangeAspect="1"/>
                  </p:cNvSpPr>
                  <p:nvPr/>
                </p:nvSpPr>
                <p:spPr>
                  <a:xfrm>
                    <a:off x="4041" y="2785"/>
                    <a:ext cx="1"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0" name="直接连接符 337812">
                    <a:extLst>
                      <a:ext uri="{FF2B5EF4-FFF2-40B4-BE49-F238E27FC236}">
                        <a16:creationId xmlns:a16="http://schemas.microsoft.com/office/drawing/2014/main" id="{7A0A6F7B-812E-4238-2CC1-C7A7F4D51B58}"/>
                      </a:ext>
                    </a:extLst>
                  </p:cNvPr>
                  <p:cNvSpPr>
                    <a:spLocks noChangeAspect="1"/>
                  </p:cNvSpPr>
                  <p:nvPr/>
                </p:nvSpPr>
                <p:spPr>
                  <a:xfrm>
                    <a:off x="4923" y="2455"/>
                    <a:ext cx="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1" name="直接连接符 337813">
                    <a:extLst>
                      <a:ext uri="{FF2B5EF4-FFF2-40B4-BE49-F238E27FC236}">
                        <a16:creationId xmlns:a16="http://schemas.microsoft.com/office/drawing/2014/main" id="{6FCE33B6-CAB5-E7F1-B988-3FBF72F1DEDA}"/>
                      </a:ext>
                    </a:extLst>
                  </p:cNvPr>
                  <p:cNvSpPr>
                    <a:spLocks noChangeAspect="1"/>
                  </p:cNvSpPr>
                  <p:nvPr/>
                </p:nvSpPr>
                <p:spPr>
                  <a:xfrm>
                    <a:off x="4739" y="2636"/>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2" name="直接连接符 337814">
                    <a:extLst>
                      <a:ext uri="{FF2B5EF4-FFF2-40B4-BE49-F238E27FC236}">
                        <a16:creationId xmlns:a16="http://schemas.microsoft.com/office/drawing/2014/main" id="{8FC3ABAE-47D7-B216-E50C-B616C5E14BD0}"/>
                      </a:ext>
                    </a:extLst>
                  </p:cNvPr>
                  <p:cNvSpPr>
                    <a:spLocks noChangeAspect="1"/>
                  </p:cNvSpPr>
                  <p:nvPr/>
                </p:nvSpPr>
                <p:spPr>
                  <a:xfrm>
                    <a:off x="4260" y="2637"/>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3" name="直接连接符 337815">
                    <a:extLst>
                      <a:ext uri="{FF2B5EF4-FFF2-40B4-BE49-F238E27FC236}">
                        <a16:creationId xmlns:a16="http://schemas.microsoft.com/office/drawing/2014/main" id="{40234514-B2FF-9B81-4673-28CC783FA006}"/>
                      </a:ext>
                    </a:extLst>
                  </p:cNvPr>
                  <p:cNvSpPr>
                    <a:spLocks noChangeAspect="1"/>
                  </p:cNvSpPr>
                  <p:nvPr/>
                </p:nvSpPr>
                <p:spPr>
                  <a:xfrm>
                    <a:off x="4832" y="3338"/>
                    <a:ext cx="2" cy="15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4" name="直接连接符 337816">
                    <a:extLst>
                      <a:ext uri="{FF2B5EF4-FFF2-40B4-BE49-F238E27FC236}">
                        <a16:creationId xmlns:a16="http://schemas.microsoft.com/office/drawing/2014/main" id="{F36DD61C-DD51-253D-F44C-E4AACD297B91}"/>
                      </a:ext>
                    </a:extLst>
                  </p:cNvPr>
                  <p:cNvSpPr>
                    <a:spLocks noChangeAspect="1"/>
                  </p:cNvSpPr>
                  <p:nvPr/>
                </p:nvSpPr>
                <p:spPr>
                  <a:xfrm>
                    <a:off x="4832" y="3537"/>
                    <a:ext cx="2" cy="47"/>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5" name="直接连接符 337817">
                    <a:extLst>
                      <a:ext uri="{FF2B5EF4-FFF2-40B4-BE49-F238E27FC236}">
                        <a16:creationId xmlns:a16="http://schemas.microsoft.com/office/drawing/2014/main" id="{ED91EDF6-9597-B536-77E7-F431C66935DC}"/>
                      </a:ext>
                    </a:extLst>
                  </p:cNvPr>
                  <p:cNvSpPr>
                    <a:spLocks noChangeAspect="1"/>
                  </p:cNvSpPr>
                  <p:nvPr/>
                </p:nvSpPr>
                <p:spPr>
                  <a:xfrm>
                    <a:off x="4832" y="3631"/>
                    <a:ext cx="2" cy="15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6" name="直接连接符 337818">
                    <a:extLst>
                      <a:ext uri="{FF2B5EF4-FFF2-40B4-BE49-F238E27FC236}">
                        <a16:creationId xmlns:a16="http://schemas.microsoft.com/office/drawing/2014/main" id="{FBF6E4ED-A5E1-F768-620F-1EE4917B30A2}"/>
                      </a:ext>
                    </a:extLst>
                  </p:cNvPr>
                  <p:cNvSpPr>
                    <a:spLocks noChangeAspect="1"/>
                  </p:cNvSpPr>
                  <p:nvPr/>
                </p:nvSpPr>
                <p:spPr>
                  <a:xfrm>
                    <a:off x="4316" y="3338"/>
                    <a:ext cx="1" cy="15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7" name="直接连接符 337819">
                    <a:extLst>
                      <a:ext uri="{FF2B5EF4-FFF2-40B4-BE49-F238E27FC236}">
                        <a16:creationId xmlns:a16="http://schemas.microsoft.com/office/drawing/2014/main" id="{94CE1558-C229-FC04-1B44-EE7D26403B91}"/>
                      </a:ext>
                    </a:extLst>
                  </p:cNvPr>
                  <p:cNvSpPr>
                    <a:spLocks noChangeAspect="1"/>
                  </p:cNvSpPr>
                  <p:nvPr/>
                </p:nvSpPr>
                <p:spPr>
                  <a:xfrm>
                    <a:off x="4316" y="3537"/>
                    <a:ext cx="1" cy="47"/>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8" name="直接连接符 337820">
                    <a:extLst>
                      <a:ext uri="{FF2B5EF4-FFF2-40B4-BE49-F238E27FC236}">
                        <a16:creationId xmlns:a16="http://schemas.microsoft.com/office/drawing/2014/main" id="{6F1A6089-F49E-E94B-77F1-D0B2340DE197}"/>
                      </a:ext>
                    </a:extLst>
                  </p:cNvPr>
                  <p:cNvSpPr>
                    <a:spLocks noChangeAspect="1"/>
                  </p:cNvSpPr>
                  <p:nvPr/>
                </p:nvSpPr>
                <p:spPr>
                  <a:xfrm>
                    <a:off x="4316" y="3631"/>
                    <a:ext cx="1" cy="15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9" name="直接连接符 337821">
                    <a:extLst>
                      <a:ext uri="{FF2B5EF4-FFF2-40B4-BE49-F238E27FC236}">
                        <a16:creationId xmlns:a16="http://schemas.microsoft.com/office/drawing/2014/main" id="{424BCA11-51A0-DBDD-B2E8-D872235D38DD}"/>
                      </a:ext>
                    </a:extLst>
                  </p:cNvPr>
                  <p:cNvSpPr>
                    <a:spLocks noChangeAspect="1"/>
                  </p:cNvSpPr>
                  <p:nvPr/>
                </p:nvSpPr>
                <p:spPr>
                  <a:xfrm>
                    <a:off x="4041" y="3298"/>
                    <a:ext cx="1" cy="186"/>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0" name="任意多边形 337822">
                    <a:extLst>
                      <a:ext uri="{FF2B5EF4-FFF2-40B4-BE49-F238E27FC236}">
                        <a16:creationId xmlns:a16="http://schemas.microsoft.com/office/drawing/2014/main" id="{8D581365-76BE-5737-ABED-172244E04E39}"/>
                      </a:ext>
                    </a:extLst>
                  </p:cNvPr>
                  <p:cNvSpPr>
                    <a:spLocks noChangeAspect="1"/>
                  </p:cNvSpPr>
                  <p:nvPr/>
                </p:nvSpPr>
                <p:spPr>
                  <a:xfrm>
                    <a:off x="4811" y="2800"/>
                    <a:ext cx="481" cy="480"/>
                  </a:xfrm>
                  <a:custGeom>
                    <a:avLst/>
                    <a:gdLst/>
                    <a:ahLst/>
                    <a:cxnLst/>
                    <a:rect l="0" t="0" r="0" b="0"/>
                    <a:pathLst>
                      <a:path w="2260" h="2263">
                        <a:moveTo>
                          <a:pt x="2260" y="1131"/>
                        </a:moveTo>
                        <a:lnTo>
                          <a:pt x="2259" y="1097"/>
                        </a:lnTo>
                        <a:lnTo>
                          <a:pt x="2258" y="1063"/>
                        </a:lnTo>
                        <a:lnTo>
                          <a:pt x="2255" y="1029"/>
                        </a:lnTo>
                        <a:lnTo>
                          <a:pt x="2252" y="994"/>
                        </a:lnTo>
                        <a:lnTo>
                          <a:pt x="2247" y="961"/>
                        </a:lnTo>
                        <a:lnTo>
                          <a:pt x="2241" y="928"/>
                        </a:lnTo>
                        <a:lnTo>
                          <a:pt x="2234" y="894"/>
                        </a:lnTo>
                        <a:lnTo>
                          <a:pt x="2227" y="861"/>
                        </a:lnTo>
                        <a:lnTo>
                          <a:pt x="2218" y="828"/>
                        </a:lnTo>
                        <a:lnTo>
                          <a:pt x="2209" y="794"/>
                        </a:lnTo>
                        <a:lnTo>
                          <a:pt x="2198" y="762"/>
                        </a:lnTo>
                        <a:lnTo>
                          <a:pt x="2186" y="730"/>
                        </a:lnTo>
                        <a:lnTo>
                          <a:pt x="2173" y="698"/>
                        </a:lnTo>
                        <a:lnTo>
                          <a:pt x="2160" y="667"/>
                        </a:lnTo>
                        <a:lnTo>
                          <a:pt x="2146" y="636"/>
                        </a:lnTo>
                        <a:lnTo>
                          <a:pt x="2130" y="605"/>
                        </a:lnTo>
                        <a:lnTo>
                          <a:pt x="2114" y="576"/>
                        </a:lnTo>
                        <a:lnTo>
                          <a:pt x="2097" y="546"/>
                        </a:lnTo>
                        <a:lnTo>
                          <a:pt x="2078" y="517"/>
                        </a:lnTo>
                        <a:lnTo>
                          <a:pt x="2059" y="489"/>
                        </a:lnTo>
                        <a:lnTo>
                          <a:pt x="2040" y="461"/>
                        </a:lnTo>
                        <a:lnTo>
                          <a:pt x="2019" y="434"/>
                        </a:lnTo>
                        <a:lnTo>
                          <a:pt x="1997" y="407"/>
                        </a:lnTo>
                        <a:lnTo>
                          <a:pt x="1976" y="382"/>
                        </a:lnTo>
                        <a:lnTo>
                          <a:pt x="1952" y="355"/>
                        </a:lnTo>
                        <a:lnTo>
                          <a:pt x="1928" y="332"/>
                        </a:lnTo>
                        <a:lnTo>
                          <a:pt x="1904" y="308"/>
                        </a:lnTo>
                        <a:lnTo>
                          <a:pt x="1879" y="284"/>
                        </a:lnTo>
                        <a:lnTo>
                          <a:pt x="1853" y="263"/>
                        </a:lnTo>
                        <a:lnTo>
                          <a:pt x="1827" y="241"/>
                        </a:lnTo>
                        <a:lnTo>
                          <a:pt x="1800" y="220"/>
                        </a:lnTo>
                        <a:lnTo>
                          <a:pt x="1771" y="201"/>
                        </a:lnTo>
                        <a:lnTo>
                          <a:pt x="1743" y="182"/>
                        </a:lnTo>
                        <a:lnTo>
                          <a:pt x="1714" y="163"/>
                        </a:lnTo>
                        <a:lnTo>
                          <a:pt x="1684" y="146"/>
                        </a:lnTo>
                        <a:lnTo>
                          <a:pt x="1655" y="129"/>
                        </a:lnTo>
                        <a:lnTo>
                          <a:pt x="1625" y="114"/>
                        </a:lnTo>
                        <a:lnTo>
                          <a:pt x="1594" y="100"/>
                        </a:lnTo>
                        <a:lnTo>
                          <a:pt x="1562" y="87"/>
                        </a:lnTo>
                        <a:lnTo>
                          <a:pt x="1531" y="73"/>
                        </a:lnTo>
                        <a:lnTo>
                          <a:pt x="1499" y="62"/>
                        </a:lnTo>
                        <a:lnTo>
                          <a:pt x="1465" y="51"/>
                        </a:lnTo>
                        <a:lnTo>
                          <a:pt x="1433" y="41"/>
                        </a:lnTo>
                        <a:lnTo>
                          <a:pt x="1400" y="33"/>
                        </a:lnTo>
                        <a:lnTo>
                          <a:pt x="1367" y="25"/>
                        </a:lnTo>
                        <a:lnTo>
                          <a:pt x="1333" y="19"/>
                        </a:lnTo>
                        <a:lnTo>
                          <a:pt x="1300" y="13"/>
                        </a:lnTo>
                        <a:lnTo>
                          <a:pt x="1266" y="8"/>
                        </a:lnTo>
                        <a:lnTo>
                          <a:pt x="1232" y="4"/>
                        </a:lnTo>
                        <a:lnTo>
                          <a:pt x="1198" y="2"/>
                        </a:lnTo>
                        <a:lnTo>
                          <a:pt x="1163" y="1"/>
                        </a:lnTo>
                        <a:lnTo>
                          <a:pt x="1130" y="0"/>
                        </a:lnTo>
                        <a:lnTo>
                          <a:pt x="1095" y="1"/>
                        </a:lnTo>
                        <a:lnTo>
                          <a:pt x="1061" y="2"/>
                        </a:lnTo>
                        <a:lnTo>
                          <a:pt x="1028" y="4"/>
                        </a:lnTo>
                        <a:lnTo>
                          <a:pt x="993" y="8"/>
                        </a:lnTo>
                        <a:lnTo>
                          <a:pt x="960" y="13"/>
                        </a:lnTo>
                        <a:lnTo>
                          <a:pt x="925" y="19"/>
                        </a:lnTo>
                        <a:lnTo>
                          <a:pt x="892" y="25"/>
                        </a:lnTo>
                        <a:lnTo>
                          <a:pt x="859" y="33"/>
                        </a:lnTo>
                        <a:lnTo>
                          <a:pt x="827" y="41"/>
                        </a:lnTo>
                        <a:lnTo>
                          <a:pt x="793" y="51"/>
                        </a:lnTo>
                        <a:lnTo>
                          <a:pt x="761" y="62"/>
                        </a:lnTo>
                        <a:lnTo>
                          <a:pt x="729" y="73"/>
                        </a:lnTo>
                        <a:lnTo>
                          <a:pt x="697" y="87"/>
                        </a:lnTo>
                        <a:lnTo>
                          <a:pt x="666" y="100"/>
                        </a:lnTo>
                        <a:lnTo>
                          <a:pt x="635" y="114"/>
                        </a:lnTo>
                        <a:lnTo>
                          <a:pt x="604" y="129"/>
                        </a:lnTo>
                        <a:lnTo>
                          <a:pt x="574" y="146"/>
                        </a:lnTo>
                        <a:lnTo>
                          <a:pt x="545" y="163"/>
                        </a:lnTo>
                        <a:lnTo>
                          <a:pt x="516" y="182"/>
                        </a:lnTo>
                        <a:lnTo>
                          <a:pt x="488" y="201"/>
                        </a:lnTo>
                        <a:lnTo>
                          <a:pt x="460" y="220"/>
                        </a:lnTo>
                        <a:lnTo>
                          <a:pt x="433" y="241"/>
                        </a:lnTo>
                        <a:lnTo>
                          <a:pt x="406" y="263"/>
                        </a:lnTo>
                        <a:lnTo>
                          <a:pt x="381" y="284"/>
                        </a:lnTo>
                        <a:lnTo>
                          <a:pt x="356" y="308"/>
                        </a:lnTo>
                        <a:lnTo>
                          <a:pt x="331" y="332"/>
                        </a:lnTo>
                        <a:lnTo>
                          <a:pt x="307" y="355"/>
                        </a:lnTo>
                        <a:lnTo>
                          <a:pt x="284" y="382"/>
                        </a:lnTo>
                        <a:lnTo>
                          <a:pt x="262" y="407"/>
                        </a:lnTo>
                        <a:lnTo>
                          <a:pt x="240" y="434"/>
                        </a:lnTo>
                        <a:lnTo>
                          <a:pt x="219" y="461"/>
                        </a:lnTo>
                        <a:lnTo>
                          <a:pt x="200" y="489"/>
                        </a:lnTo>
                        <a:lnTo>
                          <a:pt x="181" y="517"/>
                        </a:lnTo>
                        <a:lnTo>
                          <a:pt x="163" y="546"/>
                        </a:lnTo>
                        <a:lnTo>
                          <a:pt x="145" y="576"/>
                        </a:lnTo>
                        <a:lnTo>
                          <a:pt x="128" y="605"/>
                        </a:lnTo>
                        <a:lnTo>
                          <a:pt x="114" y="636"/>
                        </a:lnTo>
                        <a:lnTo>
                          <a:pt x="99" y="667"/>
                        </a:lnTo>
                        <a:lnTo>
                          <a:pt x="86" y="698"/>
                        </a:lnTo>
                        <a:lnTo>
                          <a:pt x="72" y="730"/>
                        </a:lnTo>
                        <a:lnTo>
                          <a:pt x="62" y="762"/>
                        </a:lnTo>
                        <a:lnTo>
                          <a:pt x="51" y="794"/>
                        </a:lnTo>
                        <a:lnTo>
                          <a:pt x="42" y="828"/>
                        </a:lnTo>
                        <a:lnTo>
                          <a:pt x="32" y="861"/>
                        </a:lnTo>
                        <a:lnTo>
                          <a:pt x="25" y="894"/>
                        </a:lnTo>
                        <a:lnTo>
                          <a:pt x="18" y="928"/>
                        </a:lnTo>
                        <a:lnTo>
                          <a:pt x="12" y="961"/>
                        </a:lnTo>
                        <a:lnTo>
                          <a:pt x="8" y="994"/>
                        </a:lnTo>
                        <a:lnTo>
                          <a:pt x="5" y="1029"/>
                        </a:lnTo>
                        <a:lnTo>
                          <a:pt x="1" y="1063"/>
                        </a:lnTo>
                        <a:lnTo>
                          <a:pt x="0" y="1097"/>
                        </a:lnTo>
                        <a:lnTo>
                          <a:pt x="0" y="1131"/>
                        </a:lnTo>
                        <a:lnTo>
                          <a:pt x="0" y="1166"/>
                        </a:lnTo>
                        <a:lnTo>
                          <a:pt x="1" y="1199"/>
                        </a:lnTo>
                        <a:lnTo>
                          <a:pt x="5" y="1234"/>
                        </a:lnTo>
                        <a:lnTo>
                          <a:pt x="8" y="1268"/>
                        </a:lnTo>
                        <a:lnTo>
                          <a:pt x="12" y="1301"/>
                        </a:lnTo>
                        <a:lnTo>
                          <a:pt x="18" y="1335"/>
                        </a:lnTo>
                        <a:lnTo>
                          <a:pt x="25" y="1369"/>
                        </a:lnTo>
                        <a:lnTo>
                          <a:pt x="32" y="1402"/>
                        </a:lnTo>
                        <a:lnTo>
                          <a:pt x="42" y="1435"/>
                        </a:lnTo>
                        <a:lnTo>
                          <a:pt x="51" y="1468"/>
                        </a:lnTo>
                        <a:lnTo>
                          <a:pt x="62" y="1500"/>
                        </a:lnTo>
                        <a:lnTo>
                          <a:pt x="72" y="1532"/>
                        </a:lnTo>
                        <a:lnTo>
                          <a:pt x="86" y="1564"/>
                        </a:lnTo>
                        <a:lnTo>
                          <a:pt x="99" y="1595"/>
                        </a:lnTo>
                        <a:lnTo>
                          <a:pt x="114" y="1626"/>
                        </a:lnTo>
                        <a:lnTo>
                          <a:pt x="128" y="1657"/>
                        </a:lnTo>
                        <a:lnTo>
                          <a:pt x="145" y="1687"/>
                        </a:lnTo>
                        <a:lnTo>
                          <a:pt x="163" y="1717"/>
                        </a:lnTo>
                        <a:lnTo>
                          <a:pt x="181" y="1745"/>
                        </a:lnTo>
                        <a:lnTo>
                          <a:pt x="200" y="1774"/>
                        </a:lnTo>
                        <a:lnTo>
                          <a:pt x="219" y="1802"/>
                        </a:lnTo>
                        <a:lnTo>
                          <a:pt x="240" y="1828"/>
                        </a:lnTo>
                        <a:lnTo>
                          <a:pt x="262" y="1856"/>
                        </a:lnTo>
                        <a:lnTo>
                          <a:pt x="284" y="1882"/>
                        </a:lnTo>
                        <a:lnTo>
                          <a:pt x="307" y="1907"/>
                        </a:lnTo>
                        <a:lnTo>
                          <a:pt x="331" y="1931"/>
                        </a:lnTo>
                        <a:lnTo>
                          <a:pt x="356" y="1955"/>
                        </a:lnTo>
                        <a:lnTo>
                          <a:pt x="381" y="1978"/>
                        </a:lnTo>
                        <a:lnTo>
                          <a:pt x="406" y="2000"/>
                        </a:lnTo>
                        <a:lnTo>
                          <a:pt x="433" y="2022"/>
                        </a:lnTo>
                        <a:lnTo>
                          <a:pt x="460" y="2043"/>
                        </a:lnTo>
                        <a:lnTo>
                          <a:pt x="488" y="2063"/>
                        </a:lnTo>
                        <a:lnTo>
                          <a:pt x="516" y="2082"/>
                        </a:lnTo>
                        <a:lnTo>
                          <a:pt x="545" y="2100"/>
                        </a:lnTo>
                        <a:lnTo>
                          <a:pt x="574" y="2116"/>
                        </a:lnTo>
                        <a:lnTo>
                          <a:pt x="604" y="2133"/>
                        </a:lnTo>
                        <a:lnTo>
                          <a:pt x="635" y="2148"/>
                        </a:lnTo>
                        <a:lnTo>
                          <a:pt x="666" y="2163"/>
                        </a:lnTo>
                        <a:lnTo>
                          <a:pt x="697" y="2176"/>
                        </a:lnTo>
                        <a:lnTo>
                          <a:pt x="729" y="2189"/>
                        </a:lnTo>
                        <a:lnTo>
                          <a:pt x="761" y="2201"/>
                        </a:lnTo>
                        <a:lnTo>
                          <a:pt x="793" y="2212"/>
                        </a:lnTo>
                        <a:lnTo>
                          <a:pt x="827" y="2221"/>
                        </a:lnTo>
                        <a:lnTo>
                          <a:pt x="859" y="2229"/>
                        </a:lnTo>
                        <a:lnTo>
                          <a:pt x="892" y="2238"/>
                        </a:lnTo>
                        <a:lnTo>
                          <a:pt x="925" y="2244"/>
                        </a:lnTo>
                        <a:lnTo>
                          <a:pt x="960" y="2250"/>
                        </a:lnTo>
                        <a:lnTo>
                          <a:pt x="993" y="2254"/>
                        </a:lnTo>
                        <a:lnTo>
                          <a:pt x="1028" y="2258"/>
                        </a:lnTo>
                        <a:lnTo>
                          <a:pt x="1061" y="2260"/>
                        </a:lnTo>
                        <a:lnTo>
                          <a:pt x="1095" y="2262"/>
                        </a:lnTo>
                        <a:lnTo>
                          <a:pt x="1130" y="2263"/>
                        </a:lnTo>
                        <a:lnTo>
                          <a:pt x="1163" y="2262"/>
                        </a:lnTo>
                        <a:lnTo>
                          <a:pt x="1198" y="2260"/>
                        </a:lnTo>
                        <a:lnTo>
                          <a:pt x="1232" y="2258"/>
                        </a:lnTo>
                        <a:lnTo>
                          <a:pt x="1266" y="2254"/>
                        </a:lnTo>
                        <a:lnTo>
                          <a:pt x="1300" y="2250"/>
                        </a:lnTo>
                        <a:lnTo>
                          <a:pt x="1333" y="2244"/>
                        </a:lnTo>
                        <a:lnTo>
                          <a:pt x="1367" y="2238"/>
                        </a:lnTo>
                        <a:lnTo>
                          <a:pt x="1400" y="2229"/>
                        </a:lnTo>
                        <a:lnTo>
                          <a:pt x="1433" y="2221"/>
                        </a:lnTo>
                        <a:lnTo>
                          <a:pt x="1465" y="2212"/>
                        </a:lnTo>
                        <a:lnTo>
                          <a:pt x="1499" y="2201"/>
                        </a:lnTo>
                        <a:lnTo>
                          <a:pt x="1531" y="2189"/>
                        </a:lnTo>
                        <a:lnTo>
                          <a:pt x="1562" y="2176"/>
                        </a:lnTo>
                        <a:lnTo>
                          <a:pt x="1594" y="2163"/>
                        </a:lnTo>
                        <a:lnTo>
                          <a:pt x="1625" y="2148"/>
                        </a:lnTo>
                        <a:lnTo>
                          <a:pt x="1655" y="2133"/>
                        </a:lnTo>
                        <a:lnTo>
                          <a:pt x="1684" y="2116"/>
                        </a:lnTo>
                        <a:lnTo>
                          <a:pt x="1714" y="2100"/>
                        </a:lnTo>
                        <a:lnTo>
                          <a:pt x="1743" y="2082"/>
                        </a:lnTo>
                        <a:lnTo>
                          <a:pt x="1771" y="2063"/>
                        </a:lnTo>
                        <a:lnTo>
                          <a:pt x="1800" y="2043"/>
                        </a:lnTo>
                        <a:lnTo>
                          <a:pt x="1827" y="2022"/>
                        </a:lnTo>
                        <a:lnTo>
                          <a:pt x="1853" y="2000"/>
                        </a:lnTo>
                        <a:lnTo>
                          <a:pt x="1879" y="1978"/>
                        </a:lnTo>
                        <a:lnTo>
                          <a:pt x="1904" y="1955"/>
                        </a:lnTo>
                        <a:lnTo>
                          <a:pt x="1928" y="1931"/>
                        </a:lnTo>
                        <a:lnTo>
                          <a:pt x="1952" y="1907"/>
                        </a:lnTo>
                        <a:lnTo>
                          <a:pt x="1976" y="1882"/>
                        </a:lnTo>
                        <a:lnTo>
                          <a:pt x="1997" y="1856"/>
                        </a:lnTo>
                        <a:lnTo>
                          <a:pt x="2019" y="1828"/>
                        </a:lnTo>
                        <a:lnTo>
                          <a:pt x="2040" y="1802"/>
                        </a:lnTo>
                        <a:lnTo>
                          <a:pt x="2059" y="1774"/>
                        </a:lnTo>
                        <a:lnTo>
                          <a:pt x="2078" y="1745"/>
                        </a:lnTo>
                        <a:lnTo>
                          <a:pt x="2097" y="1717"/>
                        </a:lnTo>
                        <a:lnTo>
                          <a:pt x="2114" y="1687"/>
                        </a:lnTo>
                        <a:lnTo>
                          <a:pt x="2130" y="1657"/>
                        </a:lnTo>
                        <a:lnTo>
                          <a:pt x="2146" y="1626"/>
                        </a:lnTo>
                        <a:lnTo>
                          <a:pt x="2160" y="1595"/>
                        </a:lnTo>
                        <a:lnTo>
                          <a:pt x="2173" y="1564"/>
                        </a:lnTo>
                        <a:lnTo>
                          <a:pt x="2186" y="1532"/>
                        </a:lnTo>
                        <a:lnTo>
                          <a:pt x="2198" y="1500"/>
                        </a:lnTo>
                        <a:lnTo>
                          <a:pt x="2209" y="1468"/>
                        </a:lnTo>
                        <a:lnTo>
                          <a:pt x="2218" y="1435"/>
                        </a:lnTo>
                        <a:lnTo>
                          <a:pt x="2227" y="1402"/>
                        </a:lnTo>
                        <a:lnTo>
                          <a:pt x="2234" y="1369"/>
                        </a:lnTo>
                        <a:lnTo>
                          <a:pt x="2241" y="1335"/>
                        </a:lnTo>
                        <a:lnTo>
                          <a:pt x="2247" y="1301"/>
                        </a:lnTo>
                        <a:lnTo>
                          <a:pt x="2252" y="1268"/>
                        </a:lnTo>
                        <a:lnTo>
                          <a:pt x="2255" y="1234"/>
                        </a:lnTo>
                        <a:lnTo>
                          <a:pt x="2258" y="1199"/>
                        </a:lnTo>
                        <a:lnTo>
                          <a:pt x="2259" y="1166"/>
                        </a:lnTo>
                        <a:lnTo>
                          <a:pt x="2260" y="113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grpSp>
      </p:grpSp>
      <p:sp>
        <p:nvSpPr>
          <p:cNvPr id="930" name="文本框 929">
            <a:extLst>
              <a:ext uri="{FF2B5EF4-FFF2-40B4-BE49-F238E27FC236}">
                <a16:creationId xmlns:a16="http://schemas.microsoft.com/office/drawing/2014/main" id="{D2969ACC-B2EC-BA57-932E-BE66CF2E6807}"/>
              </a:ext>
            </a:extLst>
          </p:cNvPr>
          <p:cNvSpPr txBox="1"/>
          <p:nvPr/>
        </p:nvSpPr>
        <p:spPr>
          <a:xfrm>
            <a:off x="51855" y="288869"/>
            <a:ext cx="4248472" cy="406265"/>
          </a:xfrm>
          <a:prstGeom prst="rect">
            <a:avLst/>
          </a:prstGeom>
          <a:noFill/>
          <a:ln w="9525">
            <a:noFill/>
          </a:ln>
        </p:spPr>
        <p:txBody>
          <a:bodyPr wrap="square" anchor="t" anchorCtr="0">
            <a:spAutoFit/>
          </a:bodyPr>
          <a:lstStyle/>
          <a:p>
            <a:pPr fontAlgn="t">
              <a:lnSpc>
                <a:spcPct val="80000"/>
              </a:lnSpc>
              <a:defRPr/>
            </a:pPr>
            <a:r>
              <a:rPr lang="en-US" altLang="zh-CN" sz="2400" b="1" dirty="0">
                <a:solidFill>
                  <a:srgbClr val="9933FF"/>
                </a:solidFill>
                <a:latin typeface="+mn-ea"/>
                <a:ea typeface="+mn-ea"/>
              </a:rPr>
              <a:t>2</a:t>
            </a:r>
            <a:r>
              <a:rPr lang="zh-CN" altLang="en-US" sz="2400" b="1" dirty="0">
                <a:solidFill>
                  <a:srgbClr val="9933FF"/>
                </a:solidFill>
                <a:latin typeface="+mn-ea"/>
                <a:ea typeface="+mn-ea"/>
              </a:rPr>
              <a:t>、分析视图，想像形状结构</a:t>
            </a:r>
          </a:p>
        </p:txBody>
      </p:sp>
      <p:pic>
        <p:nvPicPr>
          <p:cNvPr id="939" name="图片 414722">
            <a:extLst>
              <a:ext uri="{FF2B5EF4-FFF2-40B4-BE49-F238E27FC236}">
                <a16:creationId xmlns:a16="http://schemas.microsoft.com/office/drawing/2014/main" id="{3E6C1E19-5E08-03CB-A567-C7664FCA4D51}"/>
              </a:ext>
            </a:extLst>
          </p:cNvPr>
          <p:cNvPicPr>
            <a:picLocks noChangeAspect="1"/>
          </p:cNvPicPr>
          <p:nvPr/>
        </p:nvPicPr>
        <p:blipFill>
          <a:blip r:embed="rId2"/>
          <a:stretch>
            <a:fillRect/>
          </a:stretch>
        </p:blipFill>
        <p:spPr>
          <a:xfrm>
            <a:off x="30132" y="3822543"/>
            <a:ext cx="3074269" cy="2439114"/>
          </a:xfrm>
          <a:prstGeom prst="rect">
            <a:avLst/>
          </a:prstGeom>
          <a:noFill/>
          <a:ln w="9525">
            <a:noFill/>
          </a:ln>
        </p:spPr>
      </p:pic>
      <p:sp>
        <p:nvSpPr>
          <p:cNvPr id="941" name="对话气泡: 圆角矩形 940">
            <a:extLst>
              <a:ext uri="{FF2B5EF4-FFF2-40B4-BE49-F238E27FC236}">
                <a16:creationId xmlns:a16="http://schemas.microsoft.com/office/drawing/2014/main" id="{3C711F3C-6566-EC84-39F4-B47C7EE8F5F9}"/>
              </a:ext>
            </a:extLst>
          </p:cNvPr>
          <p:cNvSpPr/>
          <p:nvPr/>
        </p:nvSpPr>
        <p:spPr>
          <a:xfrm>
            <a:off x="46625" y="858536"/>
            <a:ext cx="2764160" cy="1800200"/>
          </a:xfrm>
          <a:prstGeom prst="wedgeRoundRectCallout">
            <a:avLst>
              <a:gd name="adj1" fmla="val 72042"/>
              <a:gd name="adj2" fmla="val -6553"/>
              <a:gd name="adj3" fmla="val 16667"/>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C00000"/>
                </a:solidFill>
              </a:rPr>
              <a:t>主视图按工作位置摆放。</a:t>
            </a:r>
            <a:r>
              <a:rPr lang="en-US" altLang="zh-CN" b="1" dirty="0">
                <a:solidFill>
                  <a:srgbClr val="C00000"/>
                </a:solidFill>
                <a:latin typeface="+mn-ea"/>
              </a:rPr>
              <a:t>A-A</a:t>
            </a:r>
            <a:r>
              <a:rPr lang="zh-CN" altLang="en-US" b="1" dirty="0">
                <a:solidFill>
                  <a:srgbClr val="C00000"/>
                </a:solidFill>
              </a:rPr>
              <a:t>全剖的主视图表达了大部分的内部形状特征及各组成部分的相对位置。 </a:t>
            </a:r>
          </a:p>
        </p:txBody>
      </p:sp>
      <p:sp>
        <p:nvSpPr>
          <p:cNvPr id="942" name="对话气泡: 圆角矩形 941">
            <a:extLst>
              <a:ext uri="{FF2B5EF4-FFF2-40B4-BE49-F238E27FC236}">
                <a16:creationId xmlns:a16="http://schemas.microsoft.com/office/drawing/2014/main" id="{F706B31B-E8BD-29F8-1E2D-CE0FF177DC63}"/>
              </a:ext>
            </a:extLst>
          </p:cNvPr>
          <p:cNvSpPr/>
          <p:nvPr/>
        </p:nvSpPr>
        <p:spPr>
          <a:xfrm>
            <a:off x="5652120" y="6093252"/>
            <a:ext cx="3024336" cy="720168"/>
          </a:xfrm>
          <a:prstGeom prst="wedgeRoundRectCallout">
            <a:avLst>
              <a:gd name="adj1" fmla="val -408"/>
              <a:gd name="adj2" fmla="val -87673"/>
              <a:gd name="adj3" fmla="val 16667"/>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C00000"/>
                </a:solidFill>
                <a:latin typeface="+mn-ea"/>
              </a:rPr>
              <a:t>C</a:t>
            </a:r>
            <a:r>
              <a:rPr lang="zh-CN" altLang="en-US" b="1" dirty="0">
                <a:solidFill>
                  <a:srgbClr val="C00000"/>
                </a:solidFill>
              </a:rPr>
              <a:t>向局部视图表达顶板的形状及其安装孔的分布</a:t>
            </a:r>
          </a:p>
        </p:txBody>
      </p:sp>
      <p:sp>
        <p:nvSpPr>
          <p:cNvPr id="943" name="对话气泡: 圆角矩形 942">
            <a:extLst>
              <a:ext uri="{FF2B5EF4-FFF2-40B4-BE49-F238E27FC236}">
                <a16:creationId xmlns:a16="http://schemas.microsoft.com/office/drawing/2014/main" id="{7FC671C4-DABF-9BE9-722F-F876AE747DF7}"/>
              </a:ext>
            </a:extLst>
          </p:cNvPr>
          <p:cNvSpPr/>
          <p:nvPr/>
        </p:nvSpPr>
        <p:spPr>
          <a:xfrm>
            <a:off x="6421889" y="343196"/>
            <a:ext cx="2073374" cy="433226"/>
          </a:xfrm>
          <a:prstGeom prst="wedgeRoundRectCallout">
            <a:avLst>
              <a:gd name="adj1" fmla="val -3759"/>
              <a:gd name="adj2" fmla="val 104651"/>
              <a:gd name="adj3" fmla="val 16667"/>
            </a:avLst>
          </a:prstGeom>
          <a:solidFill>
            <a:srgbClr val="FFFF9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C00000"/>
                </a:solidFill>
              </a:rPr>
              <a:t>左视图表达外形</a:t>
            </a:r>
          </a:p>
        </p:txBody>
      </p:sp>
      <p:pic>
        <p:nvPicPr>
          <p:cNvPr id="940" name="图片 414723">
            <a:extLst>
              <a:ext uri="{FF2B5EF4-FFF2-40B4-BE49-F238E27FC236}">
                <a16:creationId xmlns:a16="http://schemas.microsoft.com/office/drawing/2014/main" id="{2663E0A8-C6FE-9DE4-3845-EB331EAFF7C7}"/>
              </a:ext>
            </a:extLst>
          </p:cNvPr>
          <p:cNvPicPr>
            <a:picLocks noChangeAspect="1"/>
          </p:cNvPicPr>
          <p:nvPr/>
        </p:nvPicPr>
        <p:blipFill>
          <a:blip r:embed="rId3"/>
          <a:stretch>
            <a:fillRect/>
          </a:stretch>
        </p:blipFill>
        <p:spPr>
          <a:xfrm>
            <a:off x="60266" y="819391"/>
            <a:ext cx="3014003" cy="2216067"/>
          </a:xfrm>
          <a:prstGeom prst="rect">
            <a:avLst/>
          </a:prstGeom>
          <a:noFill/>
          <a:ln w="9525">
            <a:noFill/>
          </a:ln>
        </p:spPr>
      </p:pic>
    </p:spTree>
    <p:extLst>
      <p:ext uri="{BB962C8B-B14F-4D97-AF65-F5344CB8AC3E}">
        <p14:creationId xmlns:p14="http://schemas.microsoft.com/office/powerpoint/2010/main" val="2614417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30"/>
                                        </p:tgtEl>
                                        <p:attrNameLst>
                                          <p:attrName>style.visibility</p:attrName>
                                        </p:attrNameLst>
                                      </p:cBhvr>
                                      <p:to>
                                        <p:strVal val="visible"/>
                                      </p:to>
                                    </p:set>
                                    <p:animEffect transition="in" filter="wipe(left)">
                                      <p:cBhvr>
                                        <p:cTn id="7" dur="500"/>
                                        <p:tgtEl>
                                          <p:spTgt spid="93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41"/>
                                        </p:tgtEl>
                                        <p:attrNameLst>
                                          <p:attrName>style.visibility</p:attrName>
                                        </p:attrNameLst>
                                      </p:cBhvr>
                                      <p:to>
                                        <p:strVal val="visible"/>
                                      </p:to>
                                    </p:set>
                                    <p:animEffect transition="in" filter="wipe(left)">
                                      <p:cBhvr>
                                        <p:cTn id="17" dur="500"/>
                                        <p:tgtEl>
                                          <p:spTgt spid="94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940"/>
                                        </p:tgtEl>
                                        <p:attrNameLst>
                                          <p:attrName>style.visibility</p:attrName>
                                        </p:attrNameLst>
                                      </p:cBhvr>
                                      <p:to>
                                        <p:strVal val="visible"/>
                                      </p:to>
                                    </p:set>
                                    <p:animEffect transition="in" filter="barn(outVertical)">
                                      <p:cBhvr>
                                        <p:cTn id="22" dur="500"/>
                                        <p:tgtEl>
                                          <p:spTgt spid="94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44"/>
                                        </p:tgtEl>
                                        <p:attrNameLst>
                                          <p:attrName>style.visibility</p:attrName>
                                        </p:attrNameLst>
                                      </p:cBhvr>
                                      <p:to>
                                        <p:strVal val="visible"/>
                                      </p:to>
                                    </p:set>
                                    <p:animEffect transition="in" filter="wipe(left)">
                                      <p:cBhvr>
                                        <p:cTn id="27" dur="500"/>
                                        <p:tgtEl>
                                          <p:spTgt spid="944"/>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nodeType="clickEffect">
                                  <p:stCondLst>
                                    <p:cond delay="0"/>
                                  </p:stCondLst>
                                  <p:childTnLst>
                                    <p:set>
                                      <p:cBhvr>
                                        <p:cTn id="31" dur="1" fill="hold">
                                          <p:stCondLst>
                                            <p:cond delay="0"/>
                                          </p:stCondLst>
                                        </p:cTn>
                                        <p:tgtEl>
                                          <p:spTgt spid="939"/>
                                        </p:tgtEl>
                                        <p:attrNameLst>
                                          <p:attrName>style.visibility</p:attrName>
                                        </p:attrNameLst>
                                      </p:cBhvr>
                                      <p:to>
                                        <p:strVal val="visible"/>
                                      </p:to>
                                    </p:set>
                                    <p:animEffect transition="in" filter="wedge">
                                      <p:cBhvr>
                                        <p:cTn id="32" dur="2000"/>
                                        <p:tgtEl>
                                          <p:spTgt spid="93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943"/>
                                        </p:tgtEl>
                                        <p:attrNameLst>
                                          <p:attrName>style.visibility</p:attrName>
                                        </p:attrNameLst>
                                      </p:cBhvr>
                                      <p:to>
                                        <p:strVal val="visible"/>
                                      </p:to>
                                    </p:set>
                                    <p:animEffect transition="in" filter="wipe(up)">
                                      <p:cBhvr>
                                        <p:cTn id="37" dur="500"/>
                                        <p:tgtEl>
                                          <p:spTgt spid="94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942"/>
                                        </p:tgtEl>
                                        <p:attrNameLst>
                                          <p:attrName>style.visibility</p:attrName>
                                        </p:attrNameLst>
                                      </p:cBhvr>
                                      <p:to>
                                        <p:strVal val="visible"/>
                                      </p:to>
                                    </p:set>
                                    <p:animEffect transition="in" filter="wipe(down)">
                                      <p:cBhvr>
                                        <p:cTn id="42" dur="500"/>
                                        <p:tgtEl>
                                          <p:spTgt spid="9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4" grpId="0" animBg="1"/>
      <p:bldP spid="930" grpId="0"/>
      <p:bldP spid="941" grpId="0" animBg="1"/>
      <p:bldP spid="942" grpId="0" animBg="1"/>
      <p:bldP spid="943"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4913390-DC65-EBA1-1EB2-9F5D854CCF48}"/>
              </a:ext>
            </a:extLst>
          </p:cNvPr>
          <p:cNvSpPr txBox="1"/>
          <p:nvPr/>
        </p:nvSpPr>
        <p:spPr>
          <a:xfrm>
            <a:off x="288925" y="471555"/>
            <a:ext cx="3429000" cy="406265"/>
          </a:xfrm>
          <a:prstGeom prst="rect">
            <a:avLst/>
          </a:prstGeom>
          <a:noFill/>
          <a:ln w="9525">
            <a:noFill/>
          </a:ln>
        </p:spPr>
        <p:txBody>
          <a:bodyPr anchor="t" anchorCtr="0">
            <a:spAutoFit/>
          </a:bodyPr>
          <a:lstStyle/>
          <a:p>
            <a:pPr fontAlgn="t">
              <a:lnSpc>
                <a:spcPct val="80000"/>
              </a:lnSpc>
              <a:defRPr/>
            </a:pPr>
            <a:r>
              <a:rPr lang="en-US" altLang="zh-CN" sz="2400" b="1" dirty="0">
                <a:solidFill>
                  <a:srgbClr val="9933FF"/>
                </a:solidFill>
                <a:latin typeface="+mn-ea"/>
                <a:ea typeface="+mn-ea"/>
              </a:rPr>
              <a:t>3</a:t>
            </a:r>
            <a:r>
              <a:rPr lang="zh-CN" altLang="en-US" sz="2400" b="1" dirty="0">
                <a:solidFill>
                  <a:srgbClr val="9933FF"/>
                </a:solidFill>
                <a:latin typeface="+mn-ea"/>
                <a:ea typeface="+mn-ea"/>
              </a:rPr>
              <a:t>、分析尺寸基准</a:t>
            </a:r>
          </a:p>
        </p:txBody>
      </p:sp>
      <p:sp>
        <p:nvSpPr>
          <p:cNvPr id="5" name="文本框 4">
            <a:extLst>
              <a:ext uri="{FF2B5EF4-FFF2-40B4-BE49-F238E27FC236}">
                <a16:creationId xmlns:a16="http://schemas.microsoft.com/office/drawing/2014/main" id="{188BB5A0-1983-DB06-2184-F815B760D3E5}"/>
              </a:ext>
            </a:extLst>
          </p:cNvPr>
          <p:cNvSpPr txBox="1"/>
          <p:nvPr/>
        </p:nvSpPr>
        <p:spPr>
          <a:xfrm>
            <a:off x="239192" y="1417320"/>
            <a:ext cx="3098800" cy="396875"/>
          </a:xfrm>
          <a:prstGeom prst="rect">
            <a:avLst/>
          </a:prstGeom>
          <a:noFill/>
          <a:ln w="9525">
            <a:noFill/>
          </a:ln>
        </p:spPr>
        <p:txBody>
          <a:bodyPr anchor="t" anchorCtr="0">
            <a:spAutoFit/>
          </a:bodyPr>
          <a:lstStyle/>
          <a:p>
            <a:pPr marL="342900" indent="-342900">
              <a:buFont typeface="Wingdings" panose="05000000000000000000" pitchFamily="2" charset="2"/>
              <a:buChar char="Ø"/>
              <a:defRPr/>
            </a:pPr>
            <a:r>
              <a:rPr lang="zh-CN" altLang="en-US" b="1" dirty="0">
                <a:solidFill>
                  <a:srgbClr val="3333CC"/>
                </a:solidFill>
                <a:latin typeface="黑体" panose="02010609060101010101" pitchFamily="49" charset="-122"/>
                <a:ea typeface="黑体" panose="02010609060101010101" pitchFamily="49" charset="-122"/>
              </a:rPr>
              <a:t>长度方向尺寸基准</a:t>
            </a:r>
            <a:r>
              <a:rPr lang="zh-CN" altLang="en-US" b="1" dirty="0">
                <a:solidFill>
                  <a:srgbClr val="3333CC"/>
                </a:solidFill>
                <a:latin typeface="Times New Roman" panose="02020603050405020304" pitchFamily="18" charset="0"/>
                <a:ea typeface="仿宋_GB2312" pitchFamily="49" charset="-122"/>
              </a:rPr>
              <a:t>    </a:t>
            </a:r>
          </a:p>
        </p:txBody>
      </p:sp>
      <p:sp>
        <p:nvSpPr>
          <p:cNvPr id="6" name="文本框 5">
            <a:extLst>
              <a:ext uri="{FF2B5EF4-FFF2-40B4-BE49-F238E27FC236}">
                <a16:creationId xmlns:a16="http://schemas.microsoft.com/office/drawing/2014/main" id="{695B79D9-5ACD-3AB5-2179-44B5C7A20709}"/>
              </a:ext>
            </a:extLst>
          </p:cNvPr>
          <p:cNvSpPr txBox="1"/>
          <p:nvPr/>
        </p:nvSpPr>
        <p:spPr>
          <a:xfrm>
            <a:off x="288925" y="2809240"/>
            <a:ext cx="2646363" cy="396875"/>
          </a:xfrm>
          <a:prstGeom prst="rect">
            <a:avLst/>
          </a:prstGeom>
          <a:noFill/>
          <a:ln w="9525">
            <a:noFill/>
          </a:ln>
        </p:spPr>
        <p:txBody>
          <a:bodyPr anchor="t" anchorCtr="0">
            <a:spAutoFit/>
          </a:bodyPr>
          <a:lstStyle/>
          <a:p>
            <a:pPr marL="342900" indent="-342900">
              <a:buFont typeface="Wingdings" panose="05000000000000000000" pitchFamily="2" charset="2"/>
              <a:buChar char="Ø"/>
              <a:defRPr/>
            </a:pPr>
            <a:r>
              <a:rPr lang="zh-CN" altLang="en-US" b="1" dirty="0">
                <a:solidFill>
                  <a:srgbClr val="3333CC"/>
                </a:solidFill>
                <a:latin typeface="黑体" panose="02010609060101010101" pitchFamily="49" charset="-122"/>
                <a:ea typeface="黑体" panose="02010609060101010101" pitchFamily="49" charset="-122"/>
              </a:rPr>
              <a:t>高度方向尺寸基准</a:t>
            </a:r>
            <a:r>
              <a:rPr lang="zh-CN" altLang="en-US" b="1" dirty="0">
                <a:solidFill>
                  <a:srgbClr val="FF0000"/>
                </a:solidFill>
                <a:latin typeface="Times New Roman" panose="02020603050405020304" pitchFamily="18" charset="0"/>
                <a:ea typeface="仿宋_GB2312" pitchFamily="49" charset="-122"/>
              </a:rPr>
              <a:t>   </a:t>
            </a:r>
            <a:endParaRPr lang="zh-CN" altLang="en-US" b="1" dirty="0">
              <a:solidFill>
                <a:srgbClr val="060000"/>
              </a:solidFill>
              <a:latin typeface="Times New Roman" panose="02020603050405020304" pitchFamily="18" charset="0"/>
              <a:ea typeface="仿宋_GB2312" pitchFamily="49" charset="-122"/>
            </a:endParaRPr>
          </a:p>
        </p:txBody>
      </p:sp>
      <p:sp>
        <p:nvSpPr>
          <p:cNvPr id="7" name="文本框 6">
            <a:extLst>
              <a:ext uri="{FF2B5EF4-FFF2-40B4-BE49-F238E27FC236}">
                <a16:creationId xmlns:a16="http://schemas.microsoft.com/office/drawing/2014/main" id="{072BEAD7-E43A-A9C7-A686-D81C05E1E954}"/>
              </a:ext>
            </a:extLst>
          </p:cNvPr>
          <p:cNvSpPr txBox="1"/>
          <p:nvPr/>
        </p:nvSpPr>
        <p:spPr>
          <a:xfrm>
            <a:off x="239192" y="2113280"/>
            <a:ext cx="2743200" cy="396875"/>
          </a:xfrm>
          <a:prstGeom prst="rect">
            <a:avLst/>
          </a:prstGeom>
          <a:noFill/>
          <a:ln w="9525">
            <a:noFill/>
          </a:ln>
        </p:spPr>
        <p:txBody>
          <a:bodyPr anchor="t" anchorCtr="0">
            <a:spAutoFit/>
          </a:bodyPr>
          <a:lstStyle/>
          <a:p>
            <a:pPr marL="342900" indent="-342900">
              <a:buFont typeface="Wingdings" panose="05000000000000000000" pitchFamily="2" charset="2"/>
              <a:buChar char="Ø"/>
              <a:defRPr/>
            </a:pPr>
            <a:r>
              <a:rPr lang="zh-CN" altLang="en-US" b="1" dirty="0">
                <a:solidFill>
                  <a:srgbClr val="3333CC"/>
                </a:solidFill>
                <a:latin typeface="黑体" panose="02010609060101010101" pitchFamily="49" charset="-122"/>
                <a:ea typeface="黑体" panose="02010609060101010101" pitchFamily="49" charset="-122"/>
              </a:rPr>
              <a:t>宽度方向尺寸基准</a:t>
            </a:r>
            <a:r>
              <a:rPr lang="zh-CN" altLang="en-US" b="1" dirty="0">
                <a:solidFill>
                  <a:srgbClr val="FF0000"/>
                </a:solidFill>
                <a:latin typeface="Times New Roman" panose="02020603050405020304" pitchFamily="18" charset="0"/>
                <a:ea typeface="仿宋_GB2312" pitchFamily="49" charset="-122"/>
              </a:rPr>
              <a:t>   </a:t>
            </a:r>
            <a:endParaRPr lang="zh-CN" altLang="en-US" b="1" dirty="0">
              <a:solidFill>
                <a:srgbClr val="060000"/>
              </a:solidFill>
              <a:latin typeface="Times New Roman" panose="02020603050405020304" pitchFamily="18" charset="0"/>
              <a:ea typeface="仿宋_GB2312" pitchFamily="49" charset="-122"/>
            </a:endParaRPr>
          </a:p>
        </p:txBody>
      </p:sp>
      <p:grpSp>
        <p:nvGrpSpPr>
          <p:cNvPr id="8" name="组合 7">
            <a:extLst>
              <a:ext uri="{FF2B5EF4-FFF2-40B4-BE49-F238E27FC236}">
                <a16:creationId xmlns:a16="http://schemas.microsoft.com/office/drawing/2014/main" id="{136333E4-982C-C716-C2E8-F9A1BF1142DA}"/>
              </a:ext>
            </a:extLst>
          </p:cNvPr>
          <p:cNvGrpSpPr/>
          <p:nvPr/>
        </p:nvGrpSpPr>
        <p:grpSpPr>
          <a:xfrm>
            <a:off x="4699000" y="355600"/>
            <a:ext cx="2333625" cy="1930400"/>
            <a:chOff x="2960" y="224"/>
            <a:chExt cx="1470" cy="1216"/>
          </a:xfrm>
        </p:grpSpPr>
        <p:sp>
          <p:nvSpPr>
            <p:cNvPr id="9" name="直接连接符 339876">
              <a:extLst>
                <a:ext uri="{FF2B5EF4-FFF2-40B4-BE49-F238E27FC236}">
                  <a16:creationId xmlns:a16="http://schemas.microsoft.com/office/drawing/2014/main" id="{3C28293C-02E8-296B-54BE-27621348CD78}"/>
                </a:ext>
              </a:extLst>
            </p:cNvPr>
            <p:cNvSpPr/>
            <p:nvPr/>
          </p:nvSpPr>
          <p:spPr>
            <a:xfrm flipV="1">
              <a:off x="2960" y="480"/>
              <a:ext cx="384" cy="960"/>
            </a:xfrm>
            <a:prstGeom prst="line">
              <a:avLst/>
            </a:prstGeom>
            <a:ln w="1905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 name="文本框 339877">
              <a:extLst>
                <a:ext uri="{FF2B5EF4-FFF2-40B4-BE49-F238E27FC236}">
                  <a16:creationId xmlns:a16="http://schemas.microsoft.com/office/drawing/2014/main" id="{71611F62-F1B0-2208-0D2A-D230D21021FE}"/>
                </a:ext>
              </a:extLst>
            </p:cNvPr>
            <p:cNvSpPr txBox="1"/>
            <p:nvPr/>
          </p:nvSpPr>
          <p:spPr>
            <a:xfrm>
              <a:off x="3142" y="224"/>
              <a:ext cx="1288" cy="233"/>
            </a:xfrm>
            <a:prstGeom prst="rect">
              <a:avLst/>
            </a:prstGeom>
            <a:solidFill>
              <a:srgbClr val="FFFFFF"/>
            </a:solidFill>
            <a:ln w="9525" cap="flat" cmpd="sng">
              <a:solidFill>
                <a:srgbClr val="FF0000"/>
              </a:solidFill>
              <a:prstDash val="solid"/>
              <a:miter/>
              <a:headEnd type="none" w="med" len="med"/>
              <a:tailEnd type="none" w="med" len="med"/>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rPr>
                <a:t>长度方向尺寸基准</a:t>
              </a:r>
            </a:p>
          </p:txBody>
        </p:sp>
      </p:grpSp>
      <p:grpSp>
        <p:nvGrpSpPr>
          <p:cNvPr id="11" name="组合 10">
            <a:extLst>
              <a:ext uri="{FF2B5EF4-FFF2-40B4-BE49-F238E27FC236}">
                <a16:creationId xmlns:a16="http://schemas.microsoft.com/office/drawing/2014/main" id="{8F70825C-A9CA-450C-BDB3-8997739A9336}"/>
              </a:ext>
            </a:extLst>
          </p:cNvPr>
          <p:cNvGrpSpPr/>
          <p:nvPr/>
        </p:nvGrpSpPr>
        <p:grpSpPr>
          <a:xfrm>
            <a:off x="5245100" y="3327402"/>
            <a:ext cx="2120900" cy="674688"/>
            <a:chOff x="3304" y="2096"/>
            <a:chExt cx="1336" cy="425"/>
          </a:xfrm>
        </p:grpSpPr>
        <p:sp>
          <p:nvSpPr>
            <p:cNvPr id="12" name="文本框 339879">
              <a:extLst>
                <a:ext uri="{FF2B5EF4-FFF2-40B4-BE49-F238E27FC236}">
                  <a16:creationId xmlns:a16="http://schemas.microsoft.com/office/drawing/2014/main" id="{9D5EAF62-05BB-92EB-C76C-9039EE3464F8}"/>
                </a:ext>
              </a:extLst>
            </p:cNvPr>
            <p:cNvSpPr txBox="1"/>
            <p:nvPr/>
          </p:nvSpPr>
          <p:spPr>
            <a:xfrm>
              <a:off x="3352" y="2288"/>
              <a:ext cx="1288" cy="233"/>
            </a:xfrm>
            <a:prstGeom prst="rect">
              <a:avLst/>
            </a:prstGeom>
            <a:solidFill>
              <a:srgbClr val="FFFFFF"/>
            </a:solidFill>
            <a:ln w="9525" cap="flat" cmpd="sng">
              <a:solidFill>
                <a:srgbClr val="FF0000"/>
              </a:solidFill>
              <a:prstDash val="solid"/>
              <a:miter/>
              <a:headEnd type="none" w="med" len="med"/>
              <a:tailEnd type="none" w="med" len="med"/>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3333CC"/>
                  </a:solidFill>
                  <a:effectLst/>
                  <a:uLnTx/>
                  <a:uFillTx/>
                  <a:latin typeface="黑体" panose="02010609060101010101" pitchFamily="49" charset="-122"/>
                  <a:ea typeface="黑体" panose="02010609060101010101" pitchFamily="49" charset="-122"/>
                </a:rPr>
                <a:t>高度方向尺寸基准</a:t>
              </a:r>
            </a:p>
          </p:txBody>
        </p:sp>
        <p:sp>
          <p:nvSpPr>
            <p:cNvPr id="13" name="直接连接符 339880">
              <a:extLst>
                <a:ext uri="{FF2B5EF4-FFF2-40B4-BE49-F238E27FC236}">
                  <a16:creationId xmlns:a16="http://schemas.microsoft.com/office/drawing/2014/main" id="{2450A05C-5B2C-36EA-B960-CD52D3ED73EF}"/>
                </a:ext>
              </a:extLst>
            </p:cNvPr>
            <p:cNvSpPr/>
            <p:nvPr/>
          </p:nvSpPr>
          <p:spPr>
            <a:xfrm>
              <a:off x="3304" y="2096"/>
              <a:ext cx="384" cy="192"/>
            </a:xfrm>
            <a:prstGeom prst="line">
              <a:avLst/>
            </a:prstGeom>
            <a:ln w="1905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14" name="组合 13">
            <a:extLst>
              <a:ext uri="{FF2B5EF4-FFF2-40B4-BE49-F238E27FC236}">
                <a16:creationId xmlns:a16="http://schemas.microsoft.com/office/drawing/2014/main" id="{77C8B163-3CD3-6688-C0D0-2A457B3AC9FA}"/>
              </a:ext>
            </a:extLst>
          </p:cNvPr>
          <p:cNvGrpSpPr/>
          <p:nvPr/>
        </p:nvGrpSpPr>
        <p:grpSpPr>
          <a:xfrm>
            <a:off x="4800600" y="5105402"/>
            <a:ext cx="2244725" cy="1652588"/>
            <a:chOff x="3024" y="3216"/>
            <a:chExt cx="1414" cy="1041"/>
          </a:xfrm>
        </p:grpSpPr>
        <p:sp>
          <p:nvSpPr>
            <p:cNvPr id="15" name="文本框 339882">
              <a:extLst>
                <a:ext uri="{FF2B5EF4-FFF2-40B4-BE49-F238E27FC236}">
                  <a16:creationId xmlns:a16="http://schemas.microsoft.com/office/drawing/2014/main" id="{6350B4F7-7405-9F13-55D6-9308C51B8E79}"/>
                </a:ext>
              </a:extLst>
            </p:cNvPr>
            <p:cNvSpPr txBox="1"/>
            <p:nvPr/>
          </p:nvSpPr>
          <p:spPr>
            <a:xfrm>
              <a:off x="3150" y="4024"/>
              <a:ext cx="1288" cy="233"/>
            </a:xfrm>
            <a:prstGeom prst="rect">
              <a:avLst/>
            </a:prstGeom>
            <a:solidFill>
              <a:srgbClr val="FFFFFF"/>
            </a:solidFill>
            <a:ln w="9525" cap="flat" cmpd="sng">
              <a:solidFill>
                <a:srgbClr val="FF0000"/>
              </a:solidFill>
              <a:prstDash val="solid"/>
              <a:miter/>
              <a:headEnd type="none" w="med" len="med"/>
              <a:tailEnd type="none" w="med" len="med"/>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3399"/>
                  </a:solidFill>
                  <a:effectLst/>
                  <a:uLnTx/>
                  <a:uFillTx/>
                  <a:latin typeface="黑体" panose="02010609060101010101" pitchFamily="49" charset="-122"/>
                  <a:ea typeface="黑体" panose="02010609060101010101" pitchFamily="49" charset="-122"/>
                </a:rPr>
                <a:t>宽度方向尺寸基准</a:t>
              </a:r>
            </a:p>
          </p:txBody>
        </p:sp>
        <p:sp>
          <p:nvSpPr>
            <p:cNvPr id="16" name="直接连接符 339883">
              <a:extLst>
                <a:ext uri="{FF2B5EF4-FFF2-40B4-BE49-F238E27FC236}">
                  <a16:creationId xmlns:a16="http://schemas.microsoft.com/office/drawing/2014/main" id="{8BAB11B7-5871-27AC-7781-094EAF4A9CC5}"/>
                </a:ext>
              </a:extLst>
            </p:cNvPr>
            <p:cNvSpPr/>
            <p:nvPr/>
          </p:nvSpPr>
          <p:spPr>
            <a:xfrm>
              <a:off x="3024" y="3216"/>
              <a:ext cx="1008" cy="816"/>
            </a:xfrm>
            <a:prstGeom prst="line">
              <a:avLst/>
            </a:prstGeom>
            <a:ln w="1905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17" name="文本框 339884">
            <a:extLst>
              <a:ext uri="{FF2B5EF4-FFF2-40B4-BE49-F238E27FC236}">
                <a16:creationId xmlns:a16="http://schemas.microsoft.com/office/drawing/2014/main" id="{C675A074-7572-04CA-9C80-F4FADF24C6EB}"/>
              </a:ext>
            </a:extLst>
          </p:cNvPr>
          <p:cNvSpPr txBox="1"/>
          <p:nvPr/>
        </p:nvSpPr>
        <p:spPr>
          <a:xfrm>
            <a:off x="288925" y="3197225"/>
            <a:ext cx="184150" cy="396875"/>
          </a:xfrm>
          <a:prstGeom prst="rect">
            <a:avLst/>
          </a:prstGeom>
          <a:noFill/>
          <a:ln w="9525">
            <a:noFill/>
          </a:ln>
        </p:spPr>
        <p:txBody>
          <a:bodyPr wrap="none" anchor="t" anchorCtr="0">
            <a:spAutoFit/>
          </a:bodyPr>
          <a:lstStyle/>
          <a:p>
            <a:pPr>
              <a:defRPr/>
            </a:pPr>
            <a:endParaRPr lang="zh-CN" altLang="zh-CN" dirty="0">
              <a:solidFill>
                <a:srgbClr val="000000"/>
              </a:solidFill>
              <a:latin typeface="Times New Roman" panose="02020603050405020304" pitchFamily="18" charset="0"/>
              <a:ea typeface="仿宋_GB2312" pitchFamily="49" charset="-122"/>
            </a:endParaRPr>
          </a:p>
        </p:txBody>
      </p:sp>
      <p:grpSp>
        <p:nvGrpSpPr>
          <p:cNvPr id="18" name="组合 17">
            <a:extLst>
              <a:ext uri="{FF2B5EF4-FFF2-40B4-BE49-F238E27FC236}">
                <a16:creationId xmlns:a16="http://schemas.microsoft.com/office/drawing/2014/main" id="{170F38AB-4686-32F9-7E2A-B2AE88CAF303}"/>
              </a:ext>
            </a:extLst>
          </p:cNvPr>
          <p:cNvGrpSpPr/>
          <p:nvPr/>
        </p:nvGrpSpPr>
        <p:grpSpPr>
          <a:xfrm>
            <a:off x="2498725" y="381000"/>
            <a:ext cx="6645275" cy="6251575"/>
            <a:chOff x="1558" y="112"/>
            <a:chExt cx="4186" cy="3938"/>
          </a:xfrm>
        </p:grpSpPr>
        <p:grpSp>
          <p:nvGrpSpPr>
            <p:cNvPr id="19" name="组合 339890">
              <a:extLst>
                <a:ext uri="{FF2B5EF4-FFF2-40B4-BE49-F238E27FC236}">
                  <a16:creationId xmlns:a16="http://schemas.microsoft.com/office/drawing/2014/main" id="{3F76DF4C-2ADB-447F-CC24-87CA4D37B64E}"/>
                </a:ext>
              </a:extLst>
            </p:cNvPr>
            <p:cNvGrpSpPr/>
            <p:nvPr/>
          </p:nvGrpSpPr>
          <p:grpSpPr>
            <a:xfrm>
              <a:off x="2703" y="112"/>
              <a:ext cx="254" cy="252"/>
              <a:chOff x="3103" y="112"/>
              <a:chExt cx="254" cy="252"/>
            </a:xfrm>
          </p:grpSpPr>
          <p:sp>
            <p:nvSpPr>
              <p:cNvPr id="940" name="任意多边形 339891">
                <a:extLst>
                  <a:ext uri="{FF2B5EF4-FFF2-40B4-BE49-F238E27FC236}">
                    <a16:creationId xmlns:a16="http://schemas.microsoft.com/office/drawing/2014/main" id="{09591501-CE2C-CC19-13B6-D5EED02D25B2}"/>
                  </a:ext>
                </a:extLst>
              </p:cNvPr>
              <p:cNvSpPr>
                <a:spLocks noChangeAspect="1"/>
              </p:cNvSpPr>
              <p:nvPr/>
            </p:nvSpPr>
            <p:spPr>
              <a:xfrm>
                <a:off x="3326" y="256"/>
                <a:ext cx="31" cy="108"/>
              </a:xfrm>
              <a:custGeom>
                <a:avLst/>
                <a:gdLst/>
                <a:ahLst/>
                <a:cxnLst/>
                <a:rect l="0" t="0" r="0" b="0"/>
                <a:pathLst>
                  <a:path w="151" h="515">
                    <a:moveTo>
                      <a:pt x="151" y="0"/>
                    </a:moveTo>
                    <a:lnTo>
                      <a:pt x="75" y="515"/>
                    </a:lnTo>
                    <a:lnTo>
                      <a:pt x="0" y="0"/>
                    </a:lnTo>
                    <a:lnTo>
                      <a:pt x="151" y="0"/>
                    </a:lnTo>
                    <a:close/>
                  </a:path>
                </a:pathLst>
              </a:custGeom>
              <a:solidFill>
                <a:srgbClr val="990099"/>
              </a:solidFill>
              <a:ln w="9525" cap="flat" cmpd="sng">
                <a:solidFill>
                  <a:srgbClr val="990099"/>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41" name="任意多边形 339892">
                <a:extLst>
                  <a:ext uri="{FF2B5EF4-FFF2-40B4-BE49-F238E27FC236}">
                    <a16:creationId xmlns:a16="http://schemas.microsoft.com/office/drawing/2014/main" id="{3B0BFCE8-2DFE-CA5B-3BF2-6A765F586A35}"/>
                  </a:ext>
                </a:extLst>
              </p:cNvPr>
              <p:cNvSpPr>
                <a:spLocks noChangeAspect="1"/>
              </p:cNvSpPr>
              <p:nvPr/>
            </p:nvSpPr>
            <p:spPr>
              <a:xfrm>
                <a:off x="3326" y="256"/>
                <a:ext cx="31" cy="108"/>
              </a:xfrm>
              <a:custGeom>
                <a:avLst/>
                <a:gdLst/>
                <a:ahLst/>
                <a:cxnLst/>
                <a:rect l="0" t="0" r="0" b="0"/>
                <a:pathLst>
                  <a:path w="151" h="515">
                    <a:moveTo>
                      <a:pt x="151" y="0"/>
                    </a:moveTo>
                    <a:lnTo>
                      <a:pt x="75" y="515"/>
                    </a:lnTo>
                    <a:lnTo>
                      <a:pt x="0" y="0"/>
                    </a:lnTo>
                    <a:lnTo>
                      <a:pt x="151" y="0"/>
                    </a:lnTo>
                  </a:path>
                </a:pathLst>
              </a:custGeom>
              <a:solidFill>
                <a:srgbClr val="990099"/>
              </a:solidFill>
              <a:ln w="0" cap="flat" cmpd="sng">
                <a:solidFill>
                  <a:srgbClr val="990099"/>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42" name="直接连接符 339893">
                <a:extLst>
                  <a:ext uri="{FF2B5EF4-FFF2-40B4-BE49-F238E27FC236}">
                    <a16:creationId xmlns:a16="http://schemas.microsoft.com/office/drawing/2014/main" id="{9E23EBB2-7867-F8CD-0BE0-10CCBFC3D1BD}"/>
                  </a:ext>
                </a:extLst>
              </p:cNvPr>
              <p:cNvSpPr>
                <a:spLocks noChangeAspect="1"/>
              </p:cNvSpPr>
              <p:nvPr/>
            </p:nvSpPr>
            <p:spPr>
              <a:xfrm>
                <a:off x="3342" y="143"/>
                <a:ext cx="1" cy="154"/>
              </a:xfrm>
              <a:prstGeom prst="line">
                <a:avLst/>
              </a:prstGeom>
              <a:ln w="0" cap="flat" cmpd="sng">
                <a:solidFill>
                  <a:srgbClr val="990099"/>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43" name="文本框 339894">
                <a:extLst>
                  <a:ext uri="{FF2B5EF4-FFF2-40B4-BE49-F238E27FC236}">
                    <a16:creationId xmlns:a16="http://schemas.microsoft.com/office/drawing/2014/main" id="{5A5071D4-CAF3-5696-B168-5BABDED5A835}"/>
                  </a:ext>
                </a:extLst>
              </p:cNvPr>
              <p:cNvSpPr txBox="1"/>
              <p:nvPr/>
            </p:nvSpPr>
            <p:spPr>
              <a:xfrm>
                <a:off x="3103" y="112"/>
                <a:ext cx="208" cy="21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a:ln>
                      <a:noFill/>
                    </a:ln>
                    <a:solidFill>
                      <a:srgbClr val="990099"/>
                    </a:solidFill>
                    <a:effectLst/>
                    <a:uLnTx/>
                    <a:uFillTx/>
                    <a:latin typeface="Times New Roman" panose="02020603050405020304" pitchFamily="18" charset="0"/>
                    <a:ea typeface="仿宋_GB2312" pitchFamily="49" charset="-122"/>
                  </a:rPr>
                  <a:t>C</a:t>
                </a:r>
              </a:p>
            </p:txBody>
          </p:sp>
        </p:grpSp>
        <p:grpSp>
          <p:nvGrpSpPr>
            <p:cNvPr id="20" name="组合 339895">
              <a:extLst>
                <a:ext uri="{FF2B5EF4-FFF2-40B4-BE49-F238E27FC236}">
                  <a16:creationId xmlns:a16="http://schemas.microsoft.com/office/drawing/2014/main" id="{D28EFC2C-E266-43A0-6426-11837B192872}"/>
                </a:ext>
              </a:extLst>
            </p:cNvPr>
            <p:cNvGrpSpPr/>
            <p:nvPr/>
          </p:nvGrpSpPr>
          <p:grpSpPr>
            <a:xfrm>
              <a:off x="1558" y="243"/>
              <a:ext cx="4186" cy="3807"/>
              <a:chOff x="1558" y="243"/>
              <a:chExt cx="4186" cy="3807"/>
            </a:xfrm>
          </p:grpSpPr>
          <p:grpSp>
            <p:nvGrpSpPr>
              <p:cNvPr id="21" name="组合 339896">
                <a:extLst>
                  <a:ext uri="{FF2B5EF4-FFF2-40B4-BE49-F238E27FC236}">
                    <a16:creationId xmlns:a16="http://schemas.microsoft.com/office/drawing/2014/main" id="{BAE96C12-467E-DA8C-103F-97B9A0A62E1D}"/>
                  </a:ext>
                </a:extLst>
              </p:cNvPr>
              <p:cNvGrpSpPr>
                <a:grpSpLocks noChangeAspect="1"/>
              </p:cNvGrpSpPr>
              <p:nvPr/>
            </p:nvGrpSpPr>
            <p:grpSpPr>
              <a:xfrm>
                <a:off x="2943" y="432"/>
                <a:ext cx="1" cy="1655"/>
                <a:chOff x="2444" y="566"/>
                <a:chExt cx="1" cy="1474"/>
              </a:xfrm>
            </p:grpSpPr>
            <p:sp>
              <p:nvSpPr>
                <p:cNvPr id="930" name="直接连接符 339897">
                  <a:extLst>
                    <a:ext uri="{FF2B5EF4-FFF2-40B4-BE49-F238E27FC236}">
                      <a16:creationId xmlns:a16="http://schemas.microsoft.com/office/drawing/2014/main" id="{B27B252A-82A0-6C61-A55E-82D4B82E4690}"/>
                    </a:ext>
                  </a:extLst>
                </p:cNvPr>
                <p:cNvSpPr>
                  <a:spLocks noChangeAspect="1"/>
                </p:cNvSpPr>
                <p:nvPr/>
              </p:nvSpPr>
              <p:spPr>
                <a:xfrm flipV="1">
                  <a:off x="2444" y="1106"/>
                  <a:ext cx="1" cy="3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931" name="组合 339898">
                  <a:extLst>
                    <a:ext uri="{FF2B5EF4-FFF2-40B4-BE49-F238E27FC236}">
                      <a16:creationId xmlns:a16="http://schemas.microsoft.com/office/drawing/2014/main" id="{2A574B58-1DD8-BAF3-F98B-690BAE3BE70B}"/>
                    </a:ext>
                  </a:extLst>
                </p:cNvPr>
                <p:cNvGrpSpPr>
                  <a:grpSpLocks noChangeAspect="1"/>
                </p:cNvGrpSpPr>
                <p:nvPr/>
              </p:nvGrpSpPr>
              <p:grpSpPr>
                <a:xfrm>
                  <a:off x="2444" y="566"/>
                  <a:ext cx="1" cy="1474"/>
                  <a:chOff x="2444" y="566"/>
                  <a:chExt cx="1" cy="1474"/>
                </a:xfrm>
              </p:grpSpPr>
              <p:sp>
                <p:nvSpPr>
                  <p:cNvPr id="932" name="直接连接符 339899">
                    <a:extLst>
                      <a:ext uri="{FF2B5EF4-FFF2-40B4-BE49-F238E27FC236}">
                        <a16:creationId xmlns:a16="http://schemas.microsoft.com/office/drawing/2014/main" id="{7CCDF7E6-3DBD-6D43-202E-F2E09035E9A4}"/>
                      </a:ext>
                    </a:extLst>
                  </p:cNvPr>
                  <p:cNvSpPr>
                    <a:spLocks noChangeAspect="1"/>
                  </p:cNvSpPr>
                  <p:nvPr/>
                </p:nvSpPr>
                <p:spPr>
                  <a:xfrm flipV="1">
                    <a:off x="2444" y="1895"/>
                    <a:ext cx="1" cy="14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33" name="直接连接符 339900">
                    <a:extLst>
                      <a:ext uri="{FF2B5EF4-FFF2-40B4-BE49-F238E27FC236}">
                        <a16:creationId xmlns:a16="http://schemas.microsoft.com/office/drawing/2014/main" id="{984C179D-F92C-CB73-BC17-43173470E9BA}"/>
                      </a:ext>
                    </a:extLst>
                  </p:cNvPr>
                  <p:cNvSpPr>
                    <a:spLocks noChangeAspect="1"/>
                  </p:cNvSpPr>
                  <p:nvPr/>
                </p:nvSpPr>
                <p:spPr>
                  <a:xfrm flipV="1">
                    <a:off x="2444" y="1816"/>
                    <a:ext cx="1" cy="3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34" name="直接连接符 339901">
                    <a:extLst>
                      <a:ext uri="{FF2B5EF4-FFF2-40B4-BE49-F238E27FC236}">
                        <a16:creationId xmlns:a16="http://schemas.microsoft.com/office/drawing/2014/main" id="{30430044-04D6-DF49-C686-77C55261938D}"/>
                      </a:ext>
                    </a:extLst>
                  </p:cNvPr>
                  <p:cNvSpPr>
                    <a:spLocks noChangeAspect="1"/>
                  </p:cNvSpPr>
                  <p:nvPr/>
                </p:nvSpPr>
                <p:spPr>
                  <a:xfrm flipV="1">
                    <a:off x="2444" y="1540"/>
                    <a:ext cx="1" cy="237"/>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35" name="直接连接符 339902">
                    <a:extLst>
                      <a:ext uri="{FF2B5EF4-FFF2-40B4-BE49-F238E27FC236}">
                        <a16:creationId xmlns:a16="http://schemas.microsoft.com/office/drawing/2014/main" id="{F1C87F68-6AC5-BFF8-4DC0-7F21D09BE8A2}"/>
                      </a:ext>
                    </a:extLst>
                  </p:cNvPr>
                  <p:cNvSpPr>
                    <a:spLocks noChangeAspect="1"/>
                  </p:cNvSpPr>
                  <p:nvPr/>
                </p:nvSpPr>
                <p:spPr>
                  <a:xfrm flipV="1">
                    <a:off x="2444" y="1461"/>
                    <a:ext cx="1" cy="4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36" name="直接连接符 339903">
                    <a:extLst>
                      <a:ext uri="{FF2B5EF4-FFF2-40B4-BE49-F238E27FC236}">
                        <a16:creationId xmlns:a16="http://schemas.microsoft.com/office/drawing/2014/main" id="{506FDAF9-2FF3-09B1-4138-8984843B48AB}"/>
                      </a:ext>
                    </a:extLst>
                  </p:cNvPr>
                  <p:cNvSpPr>
                    <a:spLocks noChangeAspect="1"/>
                  </p:cNvSpPr>
                  <p:nvPr/>
                </p:nvSpPr>
                <p:spPr>
                  <a:xfrm flipV="1">
                    <a:off x="2444" y="1185"/>
                    <a:ext cx="1" cy="23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37" name="直接连接符 339904">
                    <a:extLst>
                      <a:ext uri="{FF2B5EF4-FFF2-40B4-BE49-F238E27FC236}">
                        <a16:creationId xmlns:a16="http://schemas.microsoft.com/office/drawing/2014/main" id="{1C1BCD55-3DE3-9096-3B63-1B110EFFC66F}"/>
                      </a:ext>
                    </a:extLst>
                  </p:cNvPr>
                  <p:cNvSpPr>
                    <a:spLocks noChangeAspect="1"/>
                  </p:cNvSpPr>
                  <p:nvPr/>
                </p:nvSpPr>
                <p:spPr>
                  <a:xfrm flipV="1">
                    <a:off x="2444" y="830"/>
                    <a:ext cx="1" cy="23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38" name="直接连接符 339905">
                    <a:extLst>
                      <a:ext uri="{FF2B5EF4-FFF2-40B4-BE49-F238E27FC236}">
                        <a16:creationId xmlns:a16="http://schemas.microsoft.com/office/drawing/2014/main" id="{0632432F-1324-A196-3DD7-93F5391AB43A}"/>
                      </a:ext>
                    </a:extLst>
                  </p:cNvPr>
                  <p:cNvSpPr>
                    <a:spLocks noChangeAspect="1"/>
                  </p:cNvSpPr>
                  <p:nvPr/>
                </p:nvSpPr>
                <p:spPr>
                  <a:xfrm flipV="1">
                    <a:off x="2444" y="750"/>
                    <a:ext cx="1" cy="4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39" name="直接连接符 339906">
                    <a:extLst>
                      <a:ext uri="{FF2B5EF4-FFF2-40B4-BE49-F238E27FC236}">
                        <a16:creationId xmlns:a16="http://schemas.microsoft.com/office/drawing/2014/main" id="{ED87BD0F-5320-BF4F-EA2A-B1086B1E35BF}"/>
                      </a:ext>
                    </a:extLst>
                  </p:cNvPr>
                  <p:cNvSpPr>
                    <a:spLocks noChangeAspect="1"/>
                  </p:cNvSpPr>
                  <p:nvPr/>
                </p:nvSpPr>
                <p:spPr>
                  <a:xfrm flipV="1">
                    <a:off x="2444" y="566"/>
                    <a:ext cx="1" cy="14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grpSp>
            <p:nvGrpSpPr>
              <p:cNvPr id="22" name="组合 339907">
                <a:extLst>
                  <a:ext uri="{FF2B5EF4-FFF2-40B4-BE49-F238E27FC236}">
                    <a16:creationId xmlns:a16="http://schemas.microsoft.com/office/drawing/2014/main" id="{599B0E65-ACD8-737D-75B2-73E9A0BF721C}"/>
                  </a:ext>
                </a:extLst>
              </p:cNvPr>
              <p:cNvGrpSpPr/>
              <p:nvPr/>
            </p:nvGrpSpPr>
            <p:grpSpPr>
              <a:xfrm>
                <a:off x="1558" y="243"/>
                <a:ext cx="4186" cy="3807"/>
                <a:chOff x="1558" y="243"/>
                <a:chExt cx="4186" cy="3807"/>
              </a:xfrm>
            </p:grpSpPr>
            <p:grpSp>
              <p:nvGrpSpPr>
                <p:cNvPr id="23" name="组合 339908">
                  <a:extLst>
                    <a:ext uri="{FF2B5EF4-FFF2-40B4-BE49-F238E27FC236}">
                      <a16:creationId xmlns:a16="http://schemas.microsoft.com/office/drawing/2014/main" id="{98C32788-1DE7-E013-F6DB-56631C953A08}"/>
                    </a:ext>
                  </a:extLst>
                </p:cNvPr>
                <p:cNvGrpSpPr/>
                <p:nvPr/>
              </p:nvGrpSpPr>
              <p:grpSpPr>
                <a:xfrm>
                  <a:off x="1705" y="243"/>
                  <a:ext cx="2087" cy="1785"/>
                  <a:chOff x="1705" y="243"/>
                  <a:chExt cx="2087" cy="1785"/>
                </a:xfrm>
              </p:grpSpPr>
              <p:sp>
                <p:nvSpPr>
                  <p:cNvPr id="583" name="直接连接符 339909">
                    <a:extLst>
                      <a:ext uri="{FF2B5EF4-FFF2-40B4-BE49-F238E27FC236}">
                        <a16:creationId xmlns:a16="http://schemas.microsoft.com/office/drawing/2014/main" id="{2830CEDA-EB51-A1B4-B298-A5E6F9F85C33}"/>
                      </a:ext>
                    </a:extLst>
                  </p:cNvPr>
                  <p:cNvSpPr>
                    <a:spLocks noChangeAspect="1"/>
                  </p:cNvSpPr>
                  <p:nvPr/>
                </p:nvSpPr>
                <p:spPr>
                  <a:xfrm flipH="1">
                    <a:off x="1932" y="499"/>
                    <a:ext cx="1638"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4" name="直接连接符 339910">
                    <a:extLst>
                      <a:ext uri="{FF2B5EF4-FFF2-40B4-BE49-F238E27FC236}">
                        <a16:creationId xmlns:a16="http://schemas.microsoft.com/office/drawing/2014/main" id="{829E0511-7F1D-3DBD-DAA3-F016D50788EC}"/>
                      </a:ext>
                    </a:extLst>
                  </p:cNvPr>
                  <p:cNvSpPr>
                    <a:spLocks noChangeAspect="1"/>
                  </p:cNvSpPr>
                  <p:nvPr/>
                </p:nvSpPr>
                <p:spPr>
                  <a:xfrm flipH="1">
                    <a:off x="2097" y="1973"/>
                    <a:ext cx="1693"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5" name="直接连接符 339911">
                    <a:extLst>
                      <a:ext uri="{FF2B5EF4-FFF2-40B4-BE49-F238E27FC236}">
                        <a16:creationId xmlns:a16="http://schemas.microsoft.com/office/drawing/2014/main" id="{C0301AC2-BF85-2AA7-5B96-AA74D09FC27A}"/>
                      </a:ext>
                    </a:extLst>
                  </p:cNvPr>
                  <p:cNvSpPr>
                    <a:spLocks noChangeAspect="1"/>
                  </p:cNvSpPr>
                  <p:nvPr/>
                </p:nvSpPr>
                <p:spPr>
                  <a:xfrm flipH="1">
                    <a:off x="3496" y="647"/>
                    <a:ext cx="38"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6" name="直接连接符 339912">
                    <a:extLst>
                      <a:ext uri="{FF2B5EF4-FFF2-40B4-BE49-F238E27FC236}">
                        <a16:creationId xmlns:a16="http://schemas.microsoft.com/office/drawing/2014/main" id="{92E99574-7E4E-E1D7-0EC9-F72B3CA7B19C}"/>
                      </a:ext>
                    </a:extLst>
                  </p:cNvPr>
                  <p:cNvSpPr>
                    <a:spLocks noChangeAspect="1"/>
                  </p:cNvSpPr>
                  <p:nvPr/>
                </p:nvSpPr>
                <p:spPr>
                  <a:xfrm flipH="1">
                    <a:off x="3367" y="941"/>
                    <a:ext cx="55"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7" name="直接连接符 339913">
                    <a:extLst>
                      <a:ext uri="{FF2B5EF4-FFF2-40B4-BE49-F238E27FC236}">
                        <a16:creationId xmlns:a16="http://schemas.microsoft.com/office/drawing/2014/main" id="{4999ED76-F712-92AC-CDBF-3D9224ECD6B4}"/>
                      </a:ext>
                    </a:extLst>
                  </p:cNvPr>
                  <p:cNvSpPr>
                    <a:spLocks noChangeAspect="1"/>
                  </p:cNvSpPr>
                  <p:nvPr/>
                </p:nvSpPr>
                <p:spPr>
                  <a:xfrm>
                    <a:off x="1968" y="1310"/>
                    <a:ext cx="294"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8" name="直接连接符 339914">
                    <a:extLst>
                      <a:ext uri="{FF2B5EF4-FFF2-40B4-BE49-F238E27FC236}">
                        <a16:creationId xmlns:a16="http://schemas.microsoft.com/office/drawing/2014/main" id="{0A34136F-EBE0-31A8-705B-5B426A9784E6}"/>
                      </a:ext>
                    </a:extLst>
                  </p:cNvPr>
                  <p:cNvSpPr>
                    <a:spLocks noChangeAspect="1"/>
                  </p:cNvSpPr>
                  <p:nvPr/>
                </p:nvSpPr>
                <p:spPr>
                  <a:xfrm>
                    <a:off x="2668" y="535"/>
                    <a:ext cx="1" cy="1179"/>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9" name="直接连接符 339915">
                    <a:extLst>
                      <a:ext uri="{FF2B5EF4-FFF2-40B4-BE49-F238E27FC236}">
                        <a16:creationId xmlns:a16="http://schemas.microsoft.com/office/drawing/2014/main" id="{2EE98D5B-AC94-64F1-34C6-52A4E26D240D}"/>
                      </a:ext>
                    </a:extLst>
                  </p:cNvPr>
                  <p:cNvSpPr>
                    <a:spLocks noChangeAspect="1"/>
                  </p:cNvSpPr>
                  <p:nvPr/>
                </p:nvSpPr>
                <p:spPr>
                  <a:xfrm>
                    <a:off x="2484" y="453"/>
                    <a:ext cx="2" cy="10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0" name="直接连接符 339916">
                    <a:extLst>
                      <a:ext uri="{FF2B5EF4-FFF2-40B4-BE49-F238E27FC236}">
                        <a16:creationId xmlns:a16="http://schemas.microsoft.com/office/drawing/2014/main" id="{3462FE2D-F415-D311-7C24-192F814D5B1A}"/>
                      </a:ext>
                    </a:extLst>
                  </p:cNvPr>
                  <p:cNvSpPr>
                    <a:spLocks noChangeAspect="1"/>
                  </p:cNvSpPr>
                  <p:nvPr/>
                </p:nvSpPr>
                <p:spPr>
                  <a:xfrm>
                    <a:off x="2484" y="579"/>
                    <a:ext cx="2" cy="2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1" name="直接连接符 339917">
                    <a:extLst>
                      <a:ext uri="{FF2B5EF4-FFF2-40B4-BE49-F238E27FC236}">
                        <a16:creationId xmlns:a16="http://schemas.microsoft.com/office/drawing/2014/main" id="{CC465606-E736-81DA-949D-7DF33B0AAF9F}"/>
                      </a:ext>
                    </a:extLst>
                  </p:cNvPr>
                  <p:cNvSpPr>
                    <a:spLocks noChangeAspect="1"/>
                  </p:cNvSpPr>
                  <p:nvPr/>
                </p:nvSpPr>
                <p:spPr>
                  <a:xfrm>
                    <a:off x="2484" y="626"/>
                    <a:ext cx="2" cy="13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2" name="直接连接符 339918">
                    <a:extLst>
                      <a:ext uri="{FF2B5EF4-FFF2-40B4-BE49-F238E27FC236}">
                        <a16:creationId xmlns:a16="http://schemas.microsoft.com/office/drawing/2014/main" id="{0E129244-06C2-ED51-524F-A1BC5CEBF4A2}"/>
                      </a:ext>
                    </a:extLst>
                  </p:cNvPr>
                  <p:cNvSpPr>
                    <a:spLocks noChangeAspect="1"/>
                  </p:cNvSpPr>
                  <p:nvPr/>
                </p:nvSpPr>
                <p:spPr>
                  <a:xfrm>
                    <a:off x="2484" y="787"/>
                    <a:ext cx="2" cy="2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3" name="直接连接符 339919">
                    <a:extLst>
                      <a:ext uri="{FF2B5EF4-FFF2-40B4-BE49-F238E27FC236}">
                        <a16:creationId xmlns:a16="http://schemas.microsoft.com/office/drawing/2014/main" id="{E814BF67-1384-FF09-EE42-E494F8607809}"/>
                      </a:ext>
                    </a:extLst>
                  </p:cNvPr>
                  <p:cNvSpPr>
                    <a:spLocks noChangeAspect="1"/>
                  </p:cNvSpPr>
                  <p:nvPr/>
                </p:nvSpPr>
                <p:spPr>
                  <a:xfrm>
                    <a:off x="2484" y="833"/>
                    <a:ext cx="2" cy="137"/>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4" name="直接连接符 339920">
                    <a:extLst>
                      <a:ext uri="{FF2B5EF4-FFF2-40B4-BE49-F238E27FC236}">
                        <a16:creationId xmlns:a16="http://schemas.microsoft.com/office/drawing/2014/main" id="{41F7A7D9-3BA1-593F-52F3-23C9D9CD9BA3}"/>
                      </a:ext>
                    </a:extLst>
                  </p:cNvPr>
                  <p:cNvSpPr>
                    <a:spLocks noChangeAspect="1"/>
                  </p:cNvSpPr>
                  <p:nvPr/>
                </p:nvSpPr>
                <p:spPr>
                  <a:xfrm>
                    <a:off x="2484" y="994"/>
                    <a:ext cx="2" cy="2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5" name="直接连接符 339921">
                    <a:extLst>
                      <a:ext uri="{FF2B5EF4-FFF2-40B4-BE49-F238E27FC236}">
                        <a16:creationId xmlns:a16="http://schemas.microsoft.com/office/drawing/2014/main" id="{F8B2E444-AD89-4C4B-94A0-4D49A3BEFE76}"/>
                      </a:ext>
                    </a:extLst>
                  </p:cNvPr>
                  <p:cNvSpPr>
                    <a:spLocks noChangeAspect="1"/>
                  </p:cNvSpPr>
                  <p:nvPr/>
                </p:nvSpPr>
                <p:spPr>
                  <a:xfrm>
                    <a:off x="2484" y="1041"/>
                    <a:ext cx="2" cy="137"/>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6" name="直接连接符 339922">
                    <a:extLst>
                      <a:ext uri="{FF2B5EF4-FFF2-40B4-BE49-F238E27FC236}">
                        <a16:creationId xmlns:a16="http://schemas.microsoft.com/office/drawing/2014/main" id="{AC3D40D6-3A62-6F37-0176-324A34D3C2D2}"/>
                      </a:ext>
                    </a:extLst>
                  </p:cNvPr>
                  <p:cNvSpPr>
                    <a:spLocks noChangeAspect="1"/>
                  </p:cNvSpPr>
                  <p:nvPr/>
                </p:nvSpPr>
                <p:spPr>
                  <a:xfrm>
                    <a:off x="2484" y="1202"/>
                    <a:ext cx="2" cy="2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7" name="直接连接符 339923">
                    <a:extLst>
                      <a:ext uri="{FF2B5EF4-FFF2-40B4-BE49-F238E27FC236}">
                        <a16:creationId xmlns:a16="http://schemas.microsoft.com/office/drawing/2014/main" id="{C9CCB45D-4B37-AB83-8241-DE9DD9F1CCAE}"/>
                      </a:ext>
                    </a:extLst>
                  </p:cNvPr>
                  <p:cNvSpPr>
                    <a:spLocks noChangeAspect="1"/>
                  </p:cNvSpPr>
                  <p:nvPr/>
                </p:nvSpPr>
                <p:spPr>
                  <a:xfrm>
                    <a:off x="2484" y="1248"/>
                    <a:ext cx="2" cy="10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8" name="直接连接符 339924">
                    <a:extLst>
                      <a:ext uri="{FF2B5EF4-FFF2-40B4-BE49-F238E27FC236}">
                        <a16:creationId xmlns:a16="http://schemas.microsoft.com/office/drawing/2014/main" id="{42B5CF91-3987-0AEC-F044-0519CE1D3D00}"/>
                      </a:ext>
                    </a:extLst>
                  </p:cNvPr>
                  <p:cNvSpPr>
                    <a:spLocks noChangeAspect="1"/>
                  </p:cNvSpPr>
                  <p:nvPr/>
                </p:nvSpPr>
                <p:spPr>
                  <a:xfrm>
                    <a:off x="1932" y="499"/>
                    <a:ext cx="1" cy="77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9" name="直接连接符 339925">
                    <a:extLst>
                      <a:ext uri="{FF2B5EF4-FFF2-40B4-BE49-F238E27FC236}">
                        <a16:creationId xmlns:a16="http://schemas.microsoft.com/office/drawing/2014/main" id="{F7682058-109E-4427-3B8F-07DCAD5CDDF5}"/>
                      </a:ext>
                    </a:extLst>
                  </p:cNvPr>
                  <p:cNvSpPr>
                    <a:spLocks noChangeAspect="1"/>
                  </p:cNvSpPr>
                  <p:nvPr/>
                </p:nvSpPr>
                <p:spPr>
                  <a:xfrm>
                    <a:off x="3220" y="535"/>
                    <a:ext cx="1" cy="1179"/>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0" name="直接连接符 339926">
                    <a:extLst>
                      <a:ext uri="{FF2B5EF4-FFF2-40B4-BE49-F238E27FC236}">
                        <a16:creationId xmlns:a16="http://schemas.microsoft.com/office/drawing/2014/main" id="{95223975-35DB-D398-EC67-CE595F760759}"/>
                      </a:ext>
                    </a:extLst>
                  </p:cNvPr>
                  <p:cNvSpPr>
                    <a:spLocks noChangeAspect="1"/>
                  </p:cNvSpPr>
                  <p:nvPr/>
                </p:nvSpPr>
                <p:spPr>
                  <a:xfrm>
                    <a:off x="3350" y="479"/>
                    <a:ext cx="1" cy="16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1" name="直接连接符 339927">
                    <a:extLst>
                      <a:ext uri="{FF2B5EF4-FFF2-40B4-BE49-F238E27FC236}">
                        <a16:creationId xmlns:a16="http://schemas.microsoft.com/office/drawing/2014/main" id="{60FB0F94-BF9A-6EB2-08DA-FEC3EF425B05}"/>
                      </a:ext>
                    </a:extLst>
                  </p:cNvPr>
                  <p:cNvSpPr>
                    <a:spLocks noChangeAspect="1"/>
                  </p:cNvSpPr>
                  <p:nvPr/>
                </p:nvSpPr>
                <p:spPr>
                  <a:xfrm>
                    <a:off x="3350" y="669"/>
                    <a:ext cx="1" cy="2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2" name="直接连接符 339928">
                    <a:extLst>
                      <a:ext uri="{FF2B5EF4-FFF2-40B4-BE49-F238E27FC236}">
                        <a16:creationId xmlns:a16="http://schemas.microsoft.com/office/drawing/2014/main" id="{26A166DD-1FEE-29C8-C6F8-180893DAEAB3}"/>
                      </a:ext>
                    </a:extLst>
                  </p:cNvPr>
                  <p:cNvSpPr>
                    <a:spLocks noChangeAspect="1"/>
                  </p:cNvSpPr>
                  <p:nvPr/>
                </p:nvSpPr>
                <p:spPr>
                  <a:xfrm>
                    <a:off x="3350" y="716"/>
                    <a:ext cx="1" cy="16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3" name="直接连接符 339929">
                    <a:extLst>
                      <a:ext uri="{FF2B5EF4-FFF2-40B4-BE49-F238E27FC236}">
                        <a16:creationId xmlns:a16="http://schemas.microsoft.com/office/drawing/2014/main" id="{83ED5F27-E186-2BB1-74FB-5E4A274870FB}"/>
                      </a:ext>
                    </a:extLst>
                  </p:cNvPr>
                  <p:cNvSpPr>
                    <a:spLocks noChangeAspect="1"/>
                  </p:cNvSpPr>
                  <p:nvPr/>
                </p:nvSpPr>
                <p:spPr>
                  <a:xfrm>
                    <a:off x="3570" y="499"/>
                    <a:ext cx="1" cy="110"/>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4" name="直接连接符 339930">
                    <a:extLst>
                      <a:ext uri="{FF2B5EF4-FFF2-40B4-BE49-F238E27FC236}">
                        <a16:creationId xmlns:a16="http://schemas.microsoft.com/office/drawing/2014/main" id="{A1693C7C-3E35-4D40-D861-8DCB1553A034}"/>
                      </a:ext>
                    </a:extLst>
                  </p:cNvPr>
                  <p:cNvSpPr>
                    <a:spLocks noChangeAspect="1"/>
                  </p:cNvSpPr>
                  <p:nvPr/>
                </p:nvSpPr>
                <p:spPr>
                  <a:xfrm>
                    <a:off x="3459" y="683"/>
                    <a:ext cx="2" cy="22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5" name="直接连接符 339931">
                    <a:extLst>
                      <a:ext uri="{FF2B5EF4-FFF2-40B4-BE49-F238E27FC236}">
                        <a16:creationId xmlns:a16="http://schemas.microsoft.com/office/drawing/2014/main" id="{D5CFA951-8D2A-ABAE-1650-251FD1C87914}"/>
                      </a:ext>
                    </a:extLst>
                  </p:cNvPr>
                  <p:cNvSpPr>
                    <a:spLocks noChangeAspect="1"/>
                  </p:cNvSpPr>
                  <p:nvPr/>
                </p:nvSpPr>
                <p:spPr>
                  <a:xfrm flipH="1">
                    <a:off x="3284" y="793"/>
                    <a:ext cx="130"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6" name="直接连接符 339932">
                    <a:extLst>
                      <a:ext uri="{FF2B5EF4-FFF2-40B4-BE49-F238E27FC236}">
                        <a16:creationId xmlns:a16="http://schemas.microsoft.com/office/drawing/2014/main" id="{4963F74A-0A6F-7D92-6D33-990735BE0F2C}"/>
                      </a:ext>
                    </a:extLst>
                  </p:cNvPr>
                  <p:cNvSpPr>
                    <a:spLocks noChangeAspect="1"/>
                  </p:cNvSpPr>
                  <p:nvPr/>
                </p:nvSpPr>
                <p:spPr>
                  <a:xfrm flipH="1">
                    <a:off x="3306" y="832"/>
                    <a:ext cx="84"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7" name="直接连接符 339933">
                    <a:extLst>
                      <a:ext uri="{FF2B5EF4-FFF2-40B4-BE49-F238E27FC236}">
                        <a16:creationId xmlns:a16="http://schemas.microsoft.com/office/drawing/2014/main" id="{E6775C9E-365B-04F2-CB4E-49B64A1010DB}"/>
                      </a:ext>
                    </a:extLst>
                  </p:cNvPr>
                  <p:cNvSpPr>
                    <a:spLocks noChangeAspect="1"/>
                  </p:cNvSpPr>
                  <p:nvPr/>
                </p:nvSpPr>
                <p:spPr>
                  <a:xfrm>
                    <a:off x="3388" y="499"/>
                    <a:ext cx="1" cy="333"/>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8" name="直接连接符 339934">
                    <a:extLst>
                      <a:ext uri="{FF2B5EF4-FFF2-40B4-BE49-F238E27FC236}">
                        <a16:creationId xmlns:a16="http://schemas.microsoft.com/office/drawing/2014/main" id="{6F84B315-3BED-97F3-3E36-3BAFB524A4FE}"/>
                      </a:ext>
                    </a:extLst>
                  </p:cNvPr>
                  <p:cNvSpPr>
                    <a:spLocks noChangeAspect="1"/>
                  </p:cNvSpPr>
                  <p:nvPr/>
                </p:nvSpPr>
                <p:spPr>
                  <a:xfrm>
                    <a:off x="3309" y="499"/>
                    <a:ext cx="1" cy="333"/>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9" name="直接连接符 339935">
                    <a:extLst>
                      <a:ext uri="{FF2B5EF4-FFF2-40B4-BE49-F238E27FC236}">
                        <a16:creationId xmlns:a16="http://schemas.microsoft.com/office/drawing/2014/main" id="{20F77427-EBAD-6C3D-D611-BDBAB9E440A6}"/>
                      </a:ext>
                    </a:extLst>
                  </p:cNvPr>
                  <p:cNvSpPr>
                    <a:spLocks noChangeAspect="1"/>
                  </p:cNvSpPr>
                  <p:nvPr/>
                </p:nvSpPr>
                <p:spPr>
                  <a:xfrm flipV="1">
                    <a:off x="3350" y="832"/>
                    <a:ext cx="40" cy="2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0" name="直接连接符 339936">
                    <a:extLst>
                      <a:ext uri="{FF2B5EF4-FFF2-40B4-BE49-F238E27FC236}">
                        <a16:creationId xmlns:a16="http://schemas.microsoft.com/office/drawing/2014/main" id="{45D572E2-2DC4-947C-C670-BC09ADB4DF0E}"/>
                      </a:ext>
                    </a:extLst>
                  </p:cNvPr>
                  <p:cNvSpPr>
                    <a:spLocks noChangeAspect="1"/>
                  </p:cNvSpPr>
                  <p:nvPr/>
                </p:nvSpPr>
                <p:spPr>
                  <a:xfrm flipH="1" flipV="1">
                    <a:off x="3306" y="832"/>
                    <a:ext cx="44" cy="2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1" name="直接连接符 339937">
                    <a:extLst>
                      <a:ext uri="{FF2B5EF4-FFF2-40B4-BE49-F238E27FC236}">
                        <a16:creationId xmlns:a16="http://schemas.microsoft.com/office/drawing/2014/main" id="{326D1CF2-0D41-4D71-5D61-4272DCBA0696}"/>
                      </a:ext>
                    </a:extLst>
                  </p:cNvPr>
                  <p:cNvSpPr>
                    <a:spLocks noChangeAspect="1"/>
                  </p:cNvSpPr>
                  <p:nvPr/>
                </p:nvSpPr>
                <p:spPr>
                  <a:xfrm flipH="1">
                    <a:off x="2668" y="535"/>
                    <a:ext cx="552"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2" name="直接连接符 339938">
                    <a:extLst>
                      <a:ext uri="{FF2B5EF4-FFF2-40B4-BE49-F238E27FC236}">
                        <a16:creationId xmlns:a16="http://schemas.microsoft.com/office/drawing/2014/main" id="{1B481A62-3528-9978-DF47-E4B415FFAFB7}"/>
                      </a:ext>
                    </a:extLst>
                  </p:cNvPr>
                  <p:cNvSpPr>
                    <a:spLocks noChangeAspect="1"/>
                  </p:cNvSpPr>
                  <p:nvPr/>
                </p:nvSpPr>
                <p:spPr>
                  <a:xfrm flipV="1">
                    <a:off x="3220" y="499"/>
                    <a:ext cx="37" cy="36"/>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3" name="直接连接符 339939">
                    <a:extLst>
                      <a:ext uri="{FF2B5EF4-FFF2-40B4-BE49-F238E27FC236}">
                        <a16:creationId xmlns:a16="http://schemas.microsoft.com/office/drawing/2014/main" id="{C9BE1648-3CB7-683E-8981-E60BF101D58E}"/>
                      </a:ext>
                    </a:extLst>
                  </p:cNvPr>
                  <p:cNvSpPr>
                    <a:spLocks noChangeAspect="1"/>
                  </p:cNvSpPr>
                  <p:nvPr/>
                </p:nvSpPr>
                <p:spPr>
                  <a:xfrm flipH="1" flipV="1">
                    <a:off x="2630" y="499"/>
                    <a:ext cx="38" cy="36"/>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4" name="直接连接符 339940">
                    <a:extLst>
                      <a:ext uri="{FF2B5EF4-FFF2-40B4-BE49-F238E27FC236}">
                        <a16:creationId xmlns:a16="http://schemas.microsoft.com/office/drawing/2014/main" id="{773B26F1-63D5-B419-9652-48FCEE0DFB19}"/>
                      </a:ext>
                    </a:extLst>
                  </p:cNvPr>
                  <p:cNvSpPr>
                    <a:spLocks noChangeAspect="1"/>
                  </p:cNvSpPr>
                  <p:nvPr/>
                </p:nvSpPr>
                <p:spPr>
                  <a:xfrm>
                    <a:off x="2594" y="499"/>
                    <a:ext cx="1" cy="73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5" name="直接连接符 339941">
                    <a:extLst>
                      <a:ext uri="{FF2B5EF4-FFF2-40B4-BE49-F238E27FC236}">
                        <a16:creationId xmlns:a16="http://schemas.microsoft.com/office/drawing/2014/main" id="{8F58A417-CB7C-D60C-5EDD-D1579F81F2F9}"/>
                      </a:ext>
                    </a:extLst>
                  </p:cNvPr>
                  <p:cNvSpPr>
                    <a:spLocks noChangeAspect="1"/>
                  </p:cNvSpPr>
                  <p:nvPr/>
                </p:nvSpPr>
                <p:spPr>
                  <a:xfrm>
                    <a:off x="2372" y="499"/>
                    <a:ext cx="1" cy="333"/>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6" name="直接连接符 339942">
                    <a:extLst>
                      <a:ext uri="{FF2B5EF4-FFF2-40B4-BE49-F238E27FC236}">
                        <a16:creationId xmlns:a16="http://schemas.microsoft.com/office/drawing/2014/main" id="{B71C3466-5493-7BFC-B16E-9EBF71B35DD3}"/>
                      </a:ext>
                    </a:extLst>
                  </p:cNvPr>
                  <p:cNvSpPr>
                    <a:spLocks noChangeAspect="1"/>
                  </p:cNvSpPr>
                  <p:nvPr/>
                </p:nvSpPr>
                <p:spPr>
                  <a:xfrm flipH="1">
                    <a:off x="2372" y="1236"/>
                    <a:ext cx="222"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7" name="直接连接符 339943">
                    <a:extLst>
                      <a:ext uri="{FF2B5EF4-FFF2-40B4-BE49-F238E27FC236}">
                        <a16:creationId xmlns:a16="http://schemas.microsoft.com/office/drawing/2014/main" id="{BB52AEF0-CEF2-1B49-F727-E303938696B1}"/>
                      </a:ext>
                    </a:extLst>
                  </p:cNvPr>
                  <p:cNvSpPr>
                    <a:spLocks noChangeAspect="1"/>
                  </p:cNvSpPr>
                  <p:nvPr/>
                </p:nvSpPr>
                <p:spPr>
                  <a:xfrm flipH="1">
                    <a:off x="2484" y="1236"/>
                    <a:ext cx="110" cy="65"/>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8" name="直接连接符 339944">
                    <a:extLst>
                      <a:ext uri="{FF2B5EF4-FFF2-40B4-BE49-F238E27FC236}">
                        <a16:creationId xmlns:a16="http://schemas.microsoft.com/office/drawing/2014/main" id="{066EAD08-ED9D-F7CB-14F7-79C02F32437F}"/>
                      </a:ext>
                    </a:extLst>
                  </p:cNvPr>
                  <p:cNvSpPr>
                    <a:spLocks noChangeAspect="1"/>
                  </p:cNvSpPr>
                  <p:nvPr/>
                </p:nvSpPr>
                <p:spPr>
                  <a:xfrm>
                    <a:off x="2372" y="1236"/>
                    <a:ext cx="112" cy="65"/>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9" name="直接连接符 339945">
                    <a:extLst>
                      <a:ext uri="{FF2B5EF4-FFF2-40B4-BE49-F238E27FC236}">
                        <a16:creationId xmlns:a16="http://schemas.microsoft.com/office/drawing/2014/main" id="{78B823A5-D969-AD49-4A53-65F1942F8862}"/>
                      </a:ext>
                    </a:extLst>
                  </p:cNvPr>
                  <p:cNvSpPr>
                    <a:spLocks noChangeAspect="1"/>
                  </p:cNvSpPr>
                  <p:nvPr/>
                </p:nvSpPr>
                <p:spPr>
                  <a:xfrm>
                    <a:off x="3312" y="996"/>
                    <a:ext cx="1" cy="57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0" name="直接连接符 339946">
                    <a:extLst>
                      <a:ext uri="{FF2B5EF4-FFF2-40B4-BE49-F238E27FC236}">
                        <a16:creationId xmlns:a16="http://schemas.microsoft.com/office/drawing/2014/main" id="{1DB84F2E-A5EB-6BDD-AD94-D6C7F51771C0}"/>
                      </a:ext>
                    </a:extLst>
                  </p:cNvPr>
                  <p:cNvSpPr>
                    <a:spLocks noChangeAspect="1"/>
                  </p:cNvSpPr>
                  <p:nvPr/>
                </p:nvSpPr>
                <p:spPr>
                  <a:xfrm>
                    <a:off x="2575" y="1457"/>
                    <a:ext cx="2" cy="11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1" name="直接连接符 339947">
                    <a:extLst>
                      <a:ext uri="{FF2B5EF4-FFF2-40B4-BE49-F238E27FC236}">
                        <a16:creationId xmlns:a16="http://schemas.microsoft.com/office/drawing/2014/main" id="{72B07D99-AB9A-27BC-B6B8-6588DC0D5045}"/>
                      </a:ext>
                    </a:extLst>
                  </p:cNvPr>
                  <p:cNvSpPr>
                    <a:spLocks noChangeAspect="1"/>
                  </p:cNvSpPr>
                  <p:nvPr/>
                </p:nvSpPr>
                <p:spPr>
                  <a:xfrm>
                    <a:off x="2300" y="1346"/>
                    <a:ext cx="1" cy="38"/>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2" name="直接连接符 339948">
                    <a:extLst>
                      <a:ext uri="{FF2B5EF4-FFF2-40B4-BE49-F238E27FC236}">
                        <a16:creationId xmlns:a16="http://schemas.microsoft.com/office/drawing/2014/main" id="{952FEFBF-CE63-63BE-A08E-7F0C29CFBF39}"/>
                      </a:ext>
                    </a:extLst>
                  </p:cNvPr>
                  <p:cNvSpPr>
                    <a:spLocks noChangeAspect="1"/>
                  </p:cNvSpPr>
                  <p:nvPr/>
                </p:nvSpPr>
                <p:spPr>
                  <a:xfrm flipH="1">
                    <a:off x="2336" y="1420"/>
                    <a:ext cx="203"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3" name="任意多边形 339949">
                    <a:extLst>
                      <a:ext uri="{FF2B5EF4-FFF2-40B4-BE49-F238E27FC236}">
                        <a16:creationId xmlns:a16="http://schemas.microsoft.com/office/drawing/2014/main" id="{E4A89E15-9763-16F3-7428-5BBBB7CBD0F7}"/>
                      </a:ext>
                    </a:extLst>
                  </p:cNvPr>
                  <p:cNvSpPr>
                    <a:spLocks noChangeAspect="1"/>
                  </p:cNvSpPr>
                  <p:nvPr/>
                </p:nvSpPr>
                <p:spPr>
                  <a:xfrm>
                    <a:off x="2262" y="1310"/>
                    <a:ext cx="38" cy="36"/>
                  </a:xfrm>
                  <a:custGeom>
                    <a:avLst/>
                    <a:gdLst/>
                    <a:ahLst/>
                    <a:cxnLst/>
                    <a:rect l="0" t="0" r="0" b="0"/>
                    <a:pathLst>
                      <a:path w="152" h="152">
                        <a:moveTo>
                          <a:pt x="152" y="152"/>
                        </a:moveTo>
                        <a:lnTo>
                          <a:pt x="150" y="138"/>
                        </a:lnTo>
                        <a:lnTo>
                          <a:pt x="149" y="127"/>
                        </a:lnTo>
                        <a:lnTo>
                          <a:pt x="147" y="115"/>
                        </a:lnTo>
                        <a:lnTo>
                          <a:pt x="143" y="103"/>
                        </a:lnTo>
                        <a:lnTo>
                          <a:pt x="138" y="91"/>
                        </a:lnTo>
                        <a:lnTo>
                          <a:pt x="132" y="79"/>
                        </a:lnTo>
                        <a:lnTo>
                          <a:pt x="127" y="68"/>
                        </a:lnTo>
                        <a:lnTo>
                          <a:pt x="119" y="59"/>
                        </a:lnTo>
                        <a:lnTo>
                          <a:pt x="111" y="49"/>
                        </a:lnTo>
                        <a:lnTo>
                          <a:pt x="103" y="40"/>
                        </a:lnTo>
                        <a:lnTo>
                          <a:pt x="93" y="33"/>
                        </a:lnTo>
                        <a:lnTo>
                          <a:pt x="83" y="25"/>
                        </a:lnTo>
                        <a:lnTo>
                          <a:pt x="72" y="18"/>
                        </a:lnTo>
                        <a:lnTo>
                          <a:pt x="61" y="13"/>
                        </a:lnTo>
                        <a:lnTo>
                          <a:pt x="49" y="9"/>
                        </a:lnTo>
                        <a:lnTo>
                          <a:pt x="37" y="5"/>
                        </a:lnTo>
                        <a:lnTo>
                          <a:pt x="25" y="3"/>
                        </a:lnTo>
                        <a:lnTo>
                          <a:pt x="12" y="0"/>
                        </a:lnTo>
                        <a:lnTo>
                          <a:pt x="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4" name="任意多边形 339950">
                    <a:extLst>
                      <a:ext uri="{FF2B5EF4-FFF2-40B4-BE49-F238E27FC236}">
                        <a16:creationId xmlns:a16="http://schemas.microsoft.com/office/drawing/2014/main" id="{C27E422D-48EC-B49B-1D7A-37267B1BEBE2}"/>
                      </a:ext>
                    </a:extLst>
                  </p:cNvPr>
                  <p:cNvSpPr>
                    <a:spLocks noChangeAspect="1"/>
                  </p:cNvSpPr>
                  <p:nvPr/>
                </p:nvSpPr>
                <p:spPr>
                  <a:xfrm>
                    <a:off x="2539" y="1420"/>
                    <a:ext cx="36" cy="37"/>
                  </a:xfrm>
                  <a:custGeom>
                    <a:avLst/>
                    <a:gdLst/>
                    <a:ahLst/>
                    <a:cxnLst/>
                    <a:rect l="0" t="0" r="0" b="0"/>
                    <a:pathLst>
                      <a:path w="149" h="151">
                        <a:moveTo>
                          <a:pt x="149" y="151"/>
                        </a:moveTo>
                        <a:lnTo>
                          <a:pt x="149" y="139"/>
                        </a:lnTo>
                        <a:lnTo>
                          <a:pt x="148" y="126"/>
                        </a:lnTo>
                        <a:lnTo>
                          <a:pt x="146" y="114"/>
                        </a:lnTo>
                        <a:lnTo>
                          <a:pt x="142" y="102"/>
                        </a:lnTo>
                        <a:lnTo>
                          <a:pt x="137" y="90"/>
                        </a:lnTo>
                        <a:lnTo>
                          <a:pt x="132" y="79"/>
                        </a:lnTo>
                        <a:lnTo>
                          <a:pt x="126" y="69"/>
                        </a:lnTo>
                        <a:lnTo>
                          <a:pt x="118" y="58"/>
                        </a:lnTo>
                        <a:lnTo>
                          <a:pt x="110" y="48"/>
                        </a:lnTo>
                        <a:lnTo>
                          <a:pt x="102" y="40"/>
                        </a:lnTo>
                        <a:lnTo>
                          <a:pt x="92" y="32"/>
                        </a:lnTo>
                        <a:lnTo>
                          <a:pt x="82" y="25"/>
                        </a:lnTo>
                        <a:lnTo>
                          <a:pt x="71" y="19"/>
                        </a:lnTo>
                        <a:lnTo>
                          <a:pt x="60" y="13"/>
                        </a:lnTo>
                        <a:lnTo>
                          <a:pt x="48" y="8"/>
                        </a:lnTo>
                        <a:lnTo>
                          <a:pt x="36" y="4"/>
                        </a:lnTo>
                        <a:lnTo>
                          <a:pt x="24" y="2"/>
                        </a:lnTo>
                        <a:lnTo>
                          <a:pt x="11" y="1"/>
                        </a:lnTo>
                        <a:lnTo>
                          <a:pt x="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5" name="直接连接符 339951">
                    <a:extLst>
                      <a:ext uri="{FF2B5EF4-FFF2-40B4-BE49-F238E27FC236}">
                        <a16:creationId xmlns:a16="http://schemas.microsoft.com/office/drawing/2014/main" id="{94749612-FCD0-28FC-2A93-430534E0D56E}"/>
                      </a:ext>
                    </a:extLst>
                  </p:cNvPr>
                  <p:cNvSpPr>
                    <a:spLocks noChangeAspect="1"/>
                  </p:cNvSpPr>
                  <p:nvPr/>
                </p:nvSpPr>
                <p:spPr>
                  <a:xfrm>
                    <a:off x="2391" y="1642"/>
                    <a:ext cx="1" cy="18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6" name="任意多边形 339952">
                    <a:extLst>
                      <a:ext uri="{FF2B5EF4-FFF2-40B4-BE49-F238E27FC236}">
                        <a16:creationId xmlns:a16="http://schemas.microsoft.com/office/drawing/2014/main" id="{4DF97E4B-5892-D9D7-61EC-9EB40310FCE5}"/>
                      </a:ext>
                    </a:extLst>
                  </p:cNvPr>
                  <p:cNvSpPr>
                    <a:spLocks noChangeAspect="1"/>
                  </p:cNvSpPr>
                  <p:nvPr/>
                </p:nvSpPr>
                <p:spPr>
                  <a:xfrm>
                    <a:off x="2300" y="1384"/>
                    <a:ext cx="36" cy="36"/>
                  </a:xfrm>
                  <a:custGeom>
                    <a:avLst/>
                    <a:gdLst/>
                    <a:ahLst/>
                    <a:cxnLst/>
                    <a:rect l="0" t="0" r="0" b="0"/>
                    <a:pathLst>
                      <a:path w="149" h="150">
                        <a:moveTo>
                          <a:pt x="0" y="0"/>
                        </a:moveTo>
                        <a:lnTo>
                          <a:pt x="0" y="12"/>
                        </a:lnTo>
                        <a:lnTo>
                          <a:pt x="1" y="23"/>
                        </a:lnTo>
                        <a:lnTo>
                          <a:pt x="3" y="37"/>
                        </a:lnTo>
                        <a:lnTo>
                          <a:pt x="7" y="48"/>
                        </a:lnTo>
                        <a:lnTo>
                          <a:pt x="11" y="59"/>
                        </a:lnTo>
                        <a:lnTo>
                          <a:pt x="17" y="71"/>
                        </a:lnTo>
                        <a:lnTo>
                          <a:pt x="23" y="82"/>
                        </a:lnTo>
                        <a:lnTo>
                          <a:pt x="30" y="91"/>
                        </a:lnTo>
                        <a:lnTo>
                          <a:pt x="39" y="101"/>
                        </a:lnTo>
                        <a:lnTo>
                          <a:pt x="47" y="110"/>
                        </a:lnTo>
                        <a:lnTo>
                          <a:pt x="57" y="119"/>
                        </a:lnTo>
                        <a:lnTo>
                          <a:pt x="67" y="126"/>
                        </a:lnTo>
                        <a:lnTo>
                          <a:pt x="78" y="132"/>
                        </a:lnTo>
                        <a:lnTo>
                          <a:pt x="89" y="138"/>
                        </a:lnTo>
                        <a:lnTo>
                          <a:pt x="101" y="141"/>
                        </a:lnTo>
                        <a:lnTo>
                          <a:pt x="113" y="145"/>
                        </a:lnTo>
                        <a:lnTo>
                          <a:pt x="124" y="148"/>
                        </a:lnTo>
                        <a:lnTo>
                          <a:pt x="138" y="150"/>
                        </a:lnTo>
                        <a:lnTo>
                          <a:pt x="149" y="15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7" name="直接连接符 339953">
                    <a:extLst>
                      <a:ext uri="{FF2B5EF4-FFF2-40B4-BE49-F238E27FC236}">
                        <a16:creationId xmlns:a16="http://schemas.microsoft.com/office/drawing/2014/main" id="{53E1B9E5-AAE2-BC3B-A5D9-F7BCFA77EE8F}"/>
                      </a:ext>
                    </a:extLst>
                  </p:cNvPr>
                  <p:cNvSpPr>
                    <a:spLocks noChangeAspect="1"/>
                  </p:cNvSpPr>
                  <p:nvPr/>
                </p:nvSpPr>
                <p:spPr>
                  <a:xfrm flipH="1">
                    <a:off x="3496" y="1826"/>
                    <a:ext cx="294"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8" name="直接连接符 339954">
                    <a:extLst>
                      <a:ext uri="{FF2B5EF4-FFF2-40B4-BE49-F238E27FC236}">
                        <a16:creationId xmlns:a16="http://schemas.microsoft.com/office/drawing/2014/main" id="{801DAD5A-89D6-7009-48EA-FFB5934E5EA9}"/>
                      </a:ext>
                    </a:extLst>
                  </p:cNvPr>
                  <p:cNvSpPr>
                    <a:spLocks noChangeAspect="1"/>
                  </p:cNvSpPr>
                  <p:nvPr/>
                </p:nvSpPr>
                <p:spPr>
                  <a:xfrm>
                    <a:off x="3790" y="1823"/>
                    <a:ext cx="2" cy="14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9" name="直接连接符 339955">
                    <a:extLst>
                      <a:ext uri="{FF2B5EF4-FFF2-40B4-BE49-F238E27FC236}">
                        <a16:creationId xmlns:a16="http://schemas.microsoft.com/office/drawing/2014/main" id="{9A7D1710-4659-3ADF-8053-51DCFCC6C6A6}"/>
                      </a:ext>
                    </a:extLst>
                  </p:cNvPr>
                  <p:cNvSpPr>
                    <a:spLocks noChangeAspect="1"/>
                  </p:cNvSpPr>
                  <p:nvPr/>
                </p:nvSpPr>
                <p:spPr>
                  <a:xfrm flipV="1">
                    <a:off x="2097" y="1826"/>
                    <a:ext cx="1" cy="14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0" name="直接连接符 339956">
                    <a:extLst>
                      <a:ext uri="{FF2B5EF4-FFF2-40B4-BE49-F238E27FC236}">
                        <a16:creationId xmlns:a16="http://schemas.microsoft.com/office/drawing/2014/main" id="{0B0F2E96-4125-B8E0-77B3-FABC83E9CC0D}"/>
                      </a:ext>
                    </a:extLst>
                  </p:cNvPr>
                  <p:cNvSpPr>
                    <a:spLocks noChangeAspect="1"/>
                  </p:cNvSpPr>
                  <p:nvPr/>
                </p:nvSpPr>
                <p:spPr>
                  <a:xfrm flipV="1">
                    <a:off x="2244" y="1935"/>
                    <a:ext cx="2" cy="9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1" name="直接连接符 339957">
                    <a:extLst>
                      <a:ext uri="{FF2B5EF4-FFF2-40B4-BE49-F238E27FC236}">
                        <a16:creationId xmlns:a16="http://schemas.microsoft.com/office/drawing/2014/main" id="{7D953E33-A279-3C4A-E20A-A5CA51A1B7B5}"/>
                      </a:ext>
                    </a:extLst>
                  </p:cNvPr>
                  <p:cNvSpPr>
                    <a:spLocks noChangeAspect="1"/>
                  </p:cNvSpPr>
                  <p:nvPr/>
                </p:nvSpPr>
                <p:spPr>
                  <a:xfrm flipV="1">
                    <a:off x="2244" y="1888"/>
                    <a:ext cx="2" cy="2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2" name="直接连接符 339958">
                    <a:extLst>
                      <a:ext uri="{FF2B5EF4-FFF2-40B4-BE49-F238E27FC236}">
                        <a16:creationId xmlns:a16="http://schemas.microsoft.com/office/drawing/2014/main" id="{8F211B79-B340-49D1-9A58-1C2B321C88DA}"/>
                      </a:ext>
                    </a:extLst>
                  </p:cNvPr>
                  <p:cNvSpPr>
                    <a:spLocks noChangeAspect="1"/>
                  </p:cNvSpPr>
                  <p:nvPr/>
                </p:nvSpPr>
                <p:spPr>
                  <a:xfrm flipV="1">
                    <a:off x="2244" y="1771"/>
                    <a:ext cx="2" cy="9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3" name="直接连接符 339959">
                    <a:extLst>
                      <a:ext uri="{FF2B5EF4-FFF2-40B4-BE49-F238E27FC236}">
                        <a16:creationId xmlns:a16="http://schemas.microsoft.com/office/drawing/2014/main" id="{93E22619-A173-0BC2-C0D7-C7A055032BCA}"/>
                      </a:ext>
                    </a:extLst>
                  </p:cNvPr>
                  <p:cNvSpPr>
                    <a:spLocks noChangeAspect="1"/>
                  </p:cNvSpPr>
                  <p:nvPr/>
                </p:nvSpPr>
                <p:spPr>
                  <a:xfrm>
                    <a:off x="3644" y="1771"/>
                    <a:ext cx="1" cy="9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4" name="直接连接符 339960">
                    <a:extLst>
                      <a:ext uri="{FF2B5EF4-FFF2-40B4-BE49-F238E27FC236}">
                        <a16:creationId xmlns:a16="http://schemas.microsoft.com/office/drawing/2014/main" id="{5F63F2DE-80FD-40C0-F83E-A6903B00BF35}"/>
                      </a:ext>
                    </a:extLst>
                  </p:cNvPr>
                  <p:cNvSpPr>
                    <a:spLocks noChangeAspect="1"/>
                  </p:cNvSpPr>
                  <p:nvPr/>
                </p:nvSpPr>
                <p:spPr>
                  <a:xfrm>
                    <a:off x="3644" y="1888"/>
                    <a:ext cx="1" cy="2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5" name="直接连接符 339961">
                    <a:extLst>
                      <a:ext uri="{FF2B5EF4-FFF2-40B4-BE49-F238E27FC236}">
                        <a16:creationId xmlns:a16="http://schemas.microsoft.com/office/drawing/2014/main" id="{1CDE7AF0-8693-D183-1CD7-CF5137972C4D}"/>
                      </a:ext>
                    </a:extLst>
                  </p:cNvPr>
                  <p:cNvSpPr>
                    <a:spLocks noChangeAspect="1"/>
                  </p:cNvSpPr>
                  <p:nvPr/>
                </p:nvSpPr>
                <p:spPr>
                  <a:xfrm>
                    <a:off x="3644" y="1935"/>
                    <a:ext cx="1" cy="9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6" name="直接连接符 339962">
                    <a:extLst>
                      <a:ext uri="{FF2B5EF4-FFF2-40B4-BE49-F238E27FC236}">
                        <a16:creationId xmlns:a16="http://schemas.microsoft.com/office/drawing/2014/main" id="{4668E931-4916-9D83-ABCC-3D1B70D04CF4}"/>
                      </a:ext>
                    </a:extLst>
                  </p:cNvPr>
                  <p:cNvSpPr>
                    <a:spLocks noChangeAspect="1"/>
                  </p:cNvSpPr>
                  <p:nvPr/>
                </p:nvSpPr>
                <p:spPr>
                  <a:xfrm flipV="1">
                    <a:off x="2180" y="1826"/>
                    <a:ext cx="1" cy="14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7" name="直接连接符 339963">
                    <a:extLst>
                      <a:ext uri="{FF2B5EF4-FFF2-40B4-BE49-F238E27FC236}">
                        <a16:creationId xmlns:a16="http://schemas.microsoft.com/office/drawing/2014/main" id="{194E7B29-AB67-719D-841E-98BDBE2AD00A}"/>
                      </a:ext>
                    </a:extLst>
                  </p:cNvPr>
                  <p:cNvSpPr>
                    <a:spLocks noChangeAspect="1"/>
                  </p:cNvSpPr>
                  <p:nvPr/>
                </p:nvSpPr>
                <p:spPr>
                  <a:xfrm flipV="1">
                    <a:off x="2308" y="1826"/>
                    <a:ext cx="1" cy="14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8" name="直接连接符 339964">
                    <a:extLst>
                      <a:ext uri="{FF2B5EF4-FFF2-40B4-BE49-F238E27FC236}">
                        <a16:creationId xmlns:a16="http://schemas.microsoft.com/office/drawing/2014/main" id="{8E4B4F59-B7C6-8755-E361-DFF847BA44C8}"/>
                      </a:ext>
                    </a:extLst>
                  </p:cNvPr>
                  <p:cNvSpPr>
                    <a:spLocks noChangeAspect="1"/>
                  </p:cNvSpPr>
                  <p:nvPr/>
                </p:nvSpPr>
                <p:spPr>
                  <a:xfrm>
                    <a:off x="3708" y="1829"/>
                    <a:ext cx="1" cy="14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9" name="直接连接符 339965">
                    <a:extLst>
                      <a:ext uri="{FF2B5EF4-FFF2-40B4-BE49-F238E27FC236}">
                        <a16:creationId xmlns:a16="http://schemas.microsoft.com/office/drawing/2014/main" id="{A339494E-4CC6-8164-8771-39AB088DE837}"/>
                      </a:ext>
                    </a:extLst>
                  </p:cNvPr>
                  <p:cNvSpPr>
                    <a:spLocks noChangeAspect="1"/>
                  </p:cNvSpPr>
                  <p:nvPr/>
                </p:nvSpPr>
                <p:spPr>
                  <a:xfrm>
                    <a:off x="3578" y="1826"/>
                    <a:ext cx="2" cy="14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0" name="直接连接符 339966">
                    <a:extLst>
                      <a:ext uri="{FF2B5EF4-FFF2-40B4-BE49-F238E27FC236}">
                        <a16:creationId xmlns:a16="http://schemas.microsoft.com/office/drawing/2014/main" id="{11A71EE9-5BBB-4B3F-89CA-8279F9735F98}"/>
                      </a:ext>
                    </a:extLst>
                  </p:cNvPr>
                  <p:cNvSpPr>
                    <a:spLocks noChangeAspect="1"/>
                  </p:cNvSpPr>
                  <p:nvPr/>
                </p:nvSpPr>
                <p:spPr>
                  <a:xfrm flipH="1">
                    <a:off x="3496" y="1789"/>
                    <a:ext cx="210"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1" name="直接连接符 340991">
                    <a:extLst>
                      <a:ext uri="{FF2B5EF4-FFF2-40B4-BE49-F238E27FC236}">
                        <a16:creationId xmlns:a16="http://schemas.microsoft.com/office/drawing/2014/main" id="{751154B9-894F-5EE7-6C20-D2B71C0BF171}"/>
                      </a:ext>
                    </a:extLst>
                  </p:cNvPr>
                  <p:cNvSpPr>
                    <a:spLocks noChangeAspect="1"/>
                  </p:cNvSpPr>
                  <p:nvPr/>
                </p:nvSpPr>
                <p:spPr>
                  <a:xfrm flipH="1">
                    <a:off x="2427" y="1604"/>
                    <a:ext cx="112"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2" name="直接连接符 340992">
                    <a:extLst>
                      <a:ext uri="{FF2B5EF4-FFF2-40B4-BE49-F238E27FC236}">
                        <a16:creationId xmlns:a16="http://schemas.microsoft.com/office/drawing/2014/main" id="{0AF10B6D-B029-B49E-3C09-BE01C069474B}"/>
                      </a:ext>
                    </a:extLst>
                  </p:cNvPr>
                  <p:cNvSpPr>
                    <a:spLocks noChangeAspect="1"/>
                  </p:cNvSpPr>
                  <p:nvPr/>
                </p:nvSpPr>
                <p:spPr>
                  <a:xfrm>
                    <a:off x="3496" y="1642"/>
                    <a:ext cx="1" cy="18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3" name="直接连接符 340993">
                    <a:extLst>
                      <a:ext uri="{FF2B5EF4-FFF2-40B4-BE49-F238E27FC236}">
                        <a16:creationId xmlns:a16="http://schemas.microsoft.com/office/drawing/2014/main" id="{60B4FC90-9E89-E5BD-AA92-6381EEE6088D}"/>
                      </a:ext>
                    </a:extLst>
                  </p:cNvPr>
                  <p:cNvSpPr>
                    <a:spLocks noChangeAspect="1"/>
                  </p:cNvSpPr>
                  <p:nvPr/>
                </p:nvSpPr>
                <p:spPr>
                  <a:xfrm>
                    <a:off x="3386" y="1714"/>
                    <a:ext cx="1" cy="21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4" name="直接连接符 340994">
                    <a:extLst>
                      <a:ext uri="{FF2B5EF4-FFF2-40B4-BE49-F238E27FC236}">
                        <a16:creationId xmlns:a16="http://schemas.microsoft.com/office/drawing/2014/main" id="{FD1EF5A2-13BC-E513-175B-2C602ADADAAB}"/>
                      </a:ext>
                    </a:extLst>
                  </p:cNvPr>
                  <p:cNvSpPr>
                    <a:spLocks noChangeAspect="1"/>
                  </p:cNvSpPr>
                  <p:nvPr/>
                </p:nvSpPr>
                <p:spPr>
                  <a:xfrm>
                    <a:off x="2502" y="1714"/>
                    <a:ext cx="1" cy="21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5" name="直接连接符 340995">
                    <a:extLst>
                      <a:ext uri="{FF2B5EF4-FFF2-40B4-BE49-F238E27FC236}">
                        <a16:creationId xmlns:a16="http://schemas.microsoft.com/office/drawing/2014/main" id="{41DDAE16-B62E-153D-4FEB-EEE23BF8823F}"/>
                      </a:ext>
                    </a:extLst>
                  </p:cNvPr>
                  <p:cNvSpPr>
                    <a:spLocks noChangeAspect="1"/>
                  </p:cNvSpPr>
                  <p:nvPr/>
                </p:nvSpPr>
                <p:spPr>
                  <a:xfrm flipH="1">
                    <a:off x="2502" y="1714"/>
                    <a:ext cx="884"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6" name="任意多边形 340996">
                    <a:extLst>
                      <a:ext uri="{FF2B5EF4-FFF2-40B4-BE49-F238E27FC236}">
                        <a16:creationId xmlns:a16="http://schemas.microsoft.com/office/drawing/2014/main" id="{1C27CF4B-31E7-0649-755B-C5181B634ECF}"/>
                      </a:ext>
                    </a:extLst>
                  </p:cNvPr>
                  <p:cNvSpPr>
                    <a:spLocks noChangeAspect="1"/>
                  </p:cNvSpPr>
                  <p:nvPr/>
                </p:nvSpPr>
                <p:spPr>
                  <a:xfrm>
                    <a:off x="2391" y="1604"/>
                    <a:ext cx="36" cy="38"/>
                  </a:xfrm>
                  <a:custGeom>
                    <a:avLst/>
                    <a:gdLst/>
                    <a:ahLst/>
                    <a:cxnLst/>
                    <a:rect l="0" t="0" r="0" b="0"/>
                    <a:pathLst>
                      <a:path w="151" h="151">
                        <a:moveTo>
                          <a:pt x="151" y="0"/>
                        </a:moveTo>
                        <a:lnTo>
                          <a:pt x="138" y="1"/>
                        </a:lnTo>
                        <a:lnTo>
                          <a:pt x="127" y="2"/>
                        </a:lnTo>
                        <a:lnTo>
                          <a:pt x="115" y="5"/>
                        </a:lnTo>
                        <a:lnTo>
                          <a:pt x="103" y="8"/>
                        </a:lnTo>
                        <a:lnTo>
                          <a:pt x="91" y="13"/>
                        </a:lnTo>
                        <a:lnTo>
                          <a:pt x="80" y="18"/>
                        </a:lnTo>
                        <a:lnTo>
                          <a:pt x="69" y="25"/>
                        </a:lnTo>
                        <a:lnTo>
                          <a:pt x="59" y="32"/>
                        </a:lnTo>
                        <a:lnTo>
                          <a:pt x="49" y="40"/>
                        </a:lnTo>
                        <a:lnTo>
                          <a:pt x="41" y="49"/>
                        </a:lnTo>
                        <a:lnTo>
                          <a:pt x="33" y="58"/>
                        </a:lnTo>
                        <a:lnTo>
                          <a:pt x="25" y="69"/>
                        </a:lnTo>
                        <a:lnTo>
                          <a:pt x="18" y="80"/>
                        </a:lnTo>
                        <a:lnTo>
                          <a:pt x="13" y="90"/>
                        </a:lnTo>
                        <a:lnTo>
                          <a:pt x="9" y="102"/>
                        </a:lnTo>
                        <a:lnTo>
                          <a:pt x="5" y="114"/>
                        </a:lnTo>
                        <a:lnTo>
                          <a:pt x="3" y="126"/>
                        </a:lnTo>
                        <a:lnTo>
                          <a:pt x="2" y="138"/>
                        </a:lnTo>
                        <a:lnTo>
                          <a:pt x="0"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7" name="直接连接符 340997">
                    <a:extLst>
                      <a:ext uri="{FF2B5EF4-FFF2-40B4-BE49-F238E27FC236}">
                        <a16:creationId xmlns:a16="http://schemas.microsoft.com/office/drawing/2014/main" id="{70C3DC85-6669-72DF-E7BE-1CB602D97C13}"/>
                      </a:ext>
                    </a:extLst>
                  </p:cNvPr>
                  <p:cNvSpPr>
                    <a:spLocks noChangeAspect="1"/>
                  </p:cNvSpPr>
                  <p:nvPr/>
                </p:nvSpPr>
                <p:spPr>
                  <a:xfrm>
                    <a:off x="2310" y="1409"/>
                    <a:ext cx="81" cy="233"/>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8" name="任意多边形 340998">
                    <a:extLst>
                      <a:ext uri="{FF2B5EF4-FFF2-40B4-BE49-F238E27FC236}">
                        <a16:creationId xmlns:a16="http://schemas.microsoft.com/office/drawing/2014/main" id="{D5213BDF-8886-8D0A-95E6-A085311EF898}"/>
                      </a:ext>
                    </a:extLst>
                  </p:cNvPr>
                  <p:cNvSpPr>
                    <a:spLocks noChangeAspect="1"/>
                  </p:cNvSpPr>
                  <p:nvPr/>
                </p:nvSpPr>
                <p:spPr>
                  <a:xfrm>
                    <a:off x="2539" y="1568"/>
                    <a:ext cx="36" cy="36"/>
                  </a:xfrm>
                  <a:custGeom>
                    <a:avLst/>
                    <a:gdLst/>
                    <a:ahLst/>
                    <a:cxnLst/>
                    <a:rect l="0" t="0" r="0" b="0"/>
                    <a:pathLst>
                      <a:path w="149" h="151">
                        <a:moveTo>
                          <a:pt x="0" y="151"/>
                        </a:moveTo>
                        <a:lnTo>
                          <a:pt x="11" y="151"/>
                        </a:lnTo>
                        <a:lnTo>
                          <a:pt x="24" y="148"/>
                        </a:lnTo>
                        <a:lnTo>
                          <a:pt x="36" y="146"/>
                        </a:lnTo>
                        <a:lnTo>
                          <a:pt x="48" y="143"/>
                        </a:lnTo>
                        <a:lnTo>
                          <a:pt x="60" y="138"/>
                        </a:lnTo>
                        <a:lnTo>
                          <a:pt x="71" y="133"/>
                        </a:lnTo>
                        <a:lnTo>
                          <a:pt x="82" y="127"/>
                        </a:lnTo>
                        <a:lnTo>
                          <a:pt x="92" y="119"/>
                        </a:lnTo>
                        <a:lnTo>
                          <a:pt x="102" y="112"/>
                        </a:lnTo>
                        <a:lnTo>
                          <a:pt x="110" y="102"/>
                        </a:lnTo>
                        <a:lnTo>
                          <a:pt x="118" y="93"/>
                        </a:lnTo>
                        <a:lnTo>
                          <a:pt x="126" y="83"/>
                        </a:lnTo>
                        <a:lnTo>
                          <a:pt x="132" y="72"/>
                        </a:lnTo>
                        <a:lnTo>
                          <a:pt x="137" y="60"/>
                        </a:lnTo>
                        <a:lnTo>
                          <a:pt x="142" y="50"/>
                        </a:lnTo>
                        <a:lnTo>
                          <a:pt x="146" y="38"/>
                        </a:lnTo>
                        <a:lnTo>
                          <a:pt x="148" y="25"/>
                        </a:lnTo>
                        <a:lnTo>
                          <a:pt x="149" y="13"/>
                        </a:lnTo>
                        <a:lnTo>
                          <a:pt x="149"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9" name="直接连接符 340999">
                    <a:extLst>
                      <a:ext uri="{FF2B5EF4-FFF2-40B4-BE49-F238E27FC236}">
                        <a16:creationId xmlns:a16="http://schemas.microsoft.com/office/drawing/2014/main" id="{D1F43B4C-2AFD-49F7-B6F3-122684B2DB4E}"/>
                      </a:ext>
                    </a:extLst>
                  </p:cNvPr>
                  <p:cNvSpPr>
                    <a:spLocks noChangeAspect="1"/>
                  </p:cNvSpPr>
                  <p:nvPr/>
                </p:nvSpPr>
                <p:spPr>
                  <a:xfrm flipH="1">
                    <a:off x="3350" y="1604"/>
                    <a:ext cx="109"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0" name="任意多边形 341000">
                    <a:extLst>
                      <a:ext uri="{FF2B5EF4-FFF2-40B4-BE49-F238E27FC236}">
                        <a16:creationId xmlns:a16="http://schemas.microsoft.com/office/drawing/2014/main" id="{A7A7B4A7-F20E-F319-F99B-732A1E358EA5}"/>
                      </a:ext>
                    </a:extLst>
                  </p:cNvPr>
                  <p:cNvSpPr>
                    <a:spLocks noChangeAspect="1"/>
                  </p:cNvSpPr>
                  <p:nvPr/>
                </p:nvSpPr>
                <p:spPr>
                  <a:xfrm>
                    <a:off x="3459" y="1604"/>
                    <a:ext cx="37" cy="38"/>
                  </a:xfrm>
                  <a:custGeom>
                    <a:avLst/>
                    <a:gdLst/>
                    <a:ahLst/>
                    <a:cxnLst/>
                    <a:rect l="0" t="0" r="0" b="0"/>
                    <a:pathLst>
                      <a:path w="151" h="151">
                        <a:moveTo>
                          <a:pt x="151" y="151"/>
                        </a:moveTo>
                        <a:lnTo>
                          <a:pt x="151" y="138"/>
                        </a:lnTo>
                        <a:lnTo>
                          <a:pt x="148" y="126"/>
                        </a:lnTo>
                        <a:lnTo>
                          <a:pt x="146" y="114"/>
                        </a:lnTo>
                        <a:lnTo>
                          <a:pt x="142" y="102"/>
                        </a:lnTo>
                        <a:lnTo>
                          <a:pt x="138" y="90"/>
                        </a:lnTo>
                        <a:lnTo>
                          <a:pt x="133" y="80"/>
                        </a:lnTo>
                        <a:lnTo>
                          <a:pt x="126" y="69"/>
                        </a:lnTo>
                        <a:lnTo>
                          <a:pt x="119" y="58"/>
                        </a:lnTo>
                        <a:lnTo>
                          <a:pt x="111" y="49"/>
                        </a:lnTo>
                        <a:lnTo>
                          <a:pt x="102" y="40"/>
                        </a:lnTo>
                        <a:lnTo>
                          <a:pt x="92" y="32"/>
                        </a:lnTo>
                        <a:lnTo>
                          <a:pt x="83" y="25"/>
                        </a:lnTo>
                        <a:lnTo>
                          <a:pt x="72" y="18"/>
                        </a:lnTo>
                        <a:lnTo>
                          <a:pt x="60" y="13"/>
                        </a:lnTo>
                        <a:lnTo>
                          <a:pt x="50" y="8"/>
                        </a:lnTo>
                        <a:lnTo>
                          <a:pt x="36" y="5"/>
                        </a:lnTo>
                        <a:lnTo>
                          <a:pt x="25" y="2"/>
                        </a:lnTo>
                        <a:lnTo>
                          <a:pt x="13" y="1"/>
                        </a:lnTo>
                        <a:lnTo>
                          <a:pt x="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1" name="任意多边形 341001">
                    <a:extLst>
                      <a:ext uri="{FF2B5EF4-FFF2-40B4-BE49-F238E27FC236}">
                        <a16:creationId xmlns:a16="http://schemas.microsoft.com/office/drawing/2014/main" id="{18FF5B65-917C-EBF6-B17F-458C3F364B09}"/>
                      </a:ext>
                    </a:extLst>
                  </p:cNvPr>
                  <p:cNvSpPr>
                    <a:spLocks noChangeAspect="1"/>
                  </p:cNvSpPr>
                  <p:nvPr/>
                </p:nvSpPr>
                <p:spPr>
                  <a:xfrm>
                    <a:off x="3312" y="1568"/>
                    <a:ext cx="38" cy="36"/>
                  </a:xfrm>
                  <a:custGeom>
                    <a:avLst/>
                    <a:gdLst/>
                    <a:ahLst/>
                    <a:cxnLst/>
                    <a:rect l="0" t="0" r="0" b="0"/>
                    <a:pathLst>
                      <a:path w="150" h="151">
                        <a:moveTo>
                          <a:pt x="0" y="0"/>
                        </a:moveTo>
                        <a:lnTo>
                          <a:pt x="0" y="13"/>
                        </a:lnTo>
                        <a:lnTo>
                          <a:pt x="1" y="25"/>
                        </a:lnTo>
                        <a:lnTo>
                          <a:pt x="4" y="38"/>
                        </a:lnTo>
                        <a:lnTo>
                          <a:pt x="8" y="50"/>
                        </a:lnTo>
                        <a:lnTo>
                          <a:pt x="12" y="60"/>
                        </a:lnTo>
                        <a:lnTo>
                          <a:pt x="18" y="72"/>
                        </a:lnTo>
                        <a:lnTo>
                          <a:pt x="23" y="83"/>
                        </a:lnTo>
                        <a:lnTo>
                          <a:pt x="31" y="93"/>
                        </a:lnTo>
                        <a:lnTo>
                          <a:pt x="39" y="102"/>
                        </a:lnTo>
                        <a:lnTo>
                          <a:pt x="48" y="112"/>
                        </a:lnTo>
                        <a:lnTo>
                          <a:pt x="58" y="119"/>
                        </a:lnTo>
                        <a:lnTo>
                          <a:pt x="68" y="127"/>
                        </a:lnTo>
                        <a:lnTo>
                          <a:pt x="78" y="133"/>
                        </a:lnTo>
                        <a:lnTo>
                          <a:pt x="90" y="138"/>
                        </a:lnTo>
                        <a:lnTo>
                          <a:pt x="101" y="143"/>
                        </a:lnTo>
                        <a:lnTo>
                          <a:pt x="113" y="146"/>
                        </a:lnTo>
                        <a:lnTo>
                          <a:pt x="126" y="148"/>
                        </a:lnTo>
                        <a:lnTo>
                          <a:pt x="138" y="151"/>
                        </a:lnTo>
                        <a:lnTo>
                          <a:pt x="150"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2" name="直接连接符 341002">
                    <a:extLst>
                      <a:ext uri="{FF2B5EF4-FFF2-40B4-BE49-F238E27FC236}">
                        <a16:creationId xmlns:a16="http://schemas.microsoft.com/office/drawing/2014/main" id="{9B526968-6512-C2C4-FB85-5EE82C51D26E}"/>
                      </a:ext>
                    </a:extLst>
                  </p:cNvPr>
                  <p:cNvSpPr>
                    <a:spLocks noChangeAspect="1"/>
                  </p:cNvSpPr>
                  <p:nvPr/>
                </p:nvSpPr>
                <p:spPr>
                  <a:xfrm>
                    <a:off x="2182" y="1789"/>
                    <a:ext cx="209"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3" name="直接连接符 341003">
                    <a:extLst>
                      <a:ext uri="{FF2B5EF4-FFF2-40B4-BE49-F238E27FC236}">
                        <a16:creationId xmlns:a16="http://schemas.microsoft.com/office/drawing/2014/main" id="{AECB706D-4871-9918-6CAE-25F55AE4B4D3}"/>
                      </a:ext>
                    </a:extLst>
                  </p:cNvPr>
                  <p:cNvSpPr>
                    <a:spLocks noChangeAspect="1"/>
                  </p:cNvSpPr>
                  <p:nvPr/>
                </p:nvSpPr>
                <p:spPr>
                  <a:xfrm flipH="1">
                    <a:off x="2097" y="1826"/>
                    <a:ext cx="294"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4" name="直接连接符 341004">
                    <a:extLst>
                      <a:ext uri="{FF2B5EF4-FFF2-40B4-BE49-F238E27FC236}">
                        <a16:creationId xmlns:a16="http://schemas.microsoft.com/office/drawing/2014/main" id="{963E3602-FA0D-6EDF-C44C-56DB68C26511}"/>
                      </a:ext>
                    </a:extLst>
                  </p:cNvPr>
                  <p:cNvSpPr>
                    <a:spLocks noChangeAspect="1"/>
                  </p:cNvSpPr>
                  <p:nvPr/>
                </p:nvSpPr>
                <p:spPr>
                  <a:xfrm flipH="1">
                    <a:off x="2502" y="1928"/>
                    <a:ext cx="884"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5" name="直接连接符 341005">
                    <a:extLst>
                      <a:ext uri="{FF2B5EF4-FFF2-40B4-BE49-F238E27FC236}">
                        <a16:creationId xmlns:a16="http://schemas.microsoft.com/office/drawing/2014/main" id="{FF665530-305A-F35E-CC2E-63F9B851879A}"/>
                      </a:ext>
                    </a:extLst>
                  </p:cNvPr>
                  <p:cNvSpPr>
                    <a:spLocks noChangeAspect="1"/>
                  </p:cNvSpPr>
                  <p:nvPr/>
                </p:nvSpPr>
                <p:spPr>
                  <a:xfrm flipH="1">
                    <a:off x="2456" y="1928"/>
                    <a:ext cx="46" cy="45"/>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6" name="直接连接符 341006">
                    <a:extLst>
                      <a:ext uri="{FF2B5EF4-FFF2-40B4-BE49-F238E27FC236}">
                        <a16:creationId xmlns:a16="http://schemas.microsoft.com/office/drawing/2014/main" id="{B6B6D1A8-0F8A-577D-A7D8-C35EDA127645}"/>
                      </a:ext>
                    </a:extLst>
                  </p:cNvPr>
                  <p:cNvSpPr>
                    <a:spLocks noChangeAspect="1"/>
                  </p:cNvSpPr>
                  <p:nvPr/>
                </p:nvSpPr>
                <p:spPr>
                  <a:xfrm>
                    <a:off x="3386" y="1928"/>
                    <a:ext cx="47" cy="45"/>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7" name="直接连接符 341007">
                    <a:extLst>
                      <a:ext uri="{FF2B5EF4-FFF2-40B4-BE49-F238E27FC236}">
                        <a16:creationId xmlns:a16="http://schemas.microsoft.com/office/drawing/2014/main" id="{8E742B88-47D3-D939-6B7A-BBE43319EF63}"/>
                      </a:ext>
                    </a:extLst>
                  </p:cNvPr>
                  <p:cNvSpPr>
                    <a:spLocks noChangeAspect="1"/>
                  </p:cNvSpPr>
                  <p:nvPr/>
                </p:nvSpPr>
                <p:spPr>
                  <a:xfrm flipH="1">
                    <a:off x="2478" y="904"/>
                    <a:ext cx="69"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8" name="直接连接符 341008">
                    <a:extLst>
                      <a:ext uri="{FF2B5EF4-FFF2-40B4-BE49-F238E27FC236}">
                        <a16:creationId xmlns:a16="http://schemas.microsoft.com/office/drawing/2014/main" id="{5240C739-93FF-8274-B5E0-A1D79F7CD412}"/>
                      </a:ext>
                    </a:extLst>
                  </p:cNvPr>
                  <p:cNvSpPr>
                    <a:spLocks noChangeAspect="1"/>
                  </p:cNvSpPr>
                  <p:nvPr/>
                </p:nvSpPr>
                <p:spPr>
                  <a:xfrm flipH="1">
                    <a:off x="2456" y="904"/>
                    <a:ext cx="1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9" name="直接连接符 341009">
                    <a:extLst>
                      <a:ext uri="{FF2B5EF4-FFF2-40B4-BE49-F238E27FC236}">
                        <a16:creationId xmlns:a16="http://schemas.microsoft.com/office/drawing/2014/main" id="{2B48A477-A562-6C2D-5F5F-8377ADC228A0}"/>
                      </a:ext>
                    </a:extLst>
                  </p:cNvPr>
                  <p:cNvSpPr>
                    <a:spLocks noChangeAspect="1"/>
                  </p:cNvSpPr>
                  <p:nvPr/>
                </p:nvSpPr>
                <p:spPr>
                  <a:xfrm flipH="1">
                    <a:off x="2375" y="904"/>
                    <a:ext cx="7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0" name="直接连接符 341010">
                    <a:extLst>
                      <a:ext uri="{FF2B5EF4-FFF2-40B4-BE49-F238E27FC236}">
                        <a16:creationId xmlns:a16="http://schemas.microsoft.com/office/drawing/2014/main" id="{2E4F9B24-CF7A-6051-00E0-E28C7343A472}"/>
                      </a:ext>
                    </a:extLst>
                  </p:cNvPr>
                  <p:cNvSpPr>
                    <a:spLocks noChangeAspect="1"/>
                  </p:cNvSpPr>
                  <p:nvPr/>
                </p:nvSpPr>
                <p:spPr>
                  <a:xfrm flipH="1">
                    <a:off x="2352" y="904"/>
                    <a:ext cx="1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1" name="直接连接符 341011">
                    <a:extLst>
                      <a:ext uri="{FF2B5EF4-FFF2-40B4-BE49-F238E27FC236}">
                        <a16:creationId xmlns:a16="http://schemas.microsoft.com/office/drawing/2014/main" id="{1462ADB4-6A85-E1FF-1208-CEEDEB8BD1F3}"/>
                      </a:ext>
                    </a:extLst>
                  </p:cNvPr>
                  <p:cNvSpPr>
                    <a:spLocks noChangeAspect="1"/>
                  </p:cNvSpPr>
                  <p:nvPr/>
                </p:nvSpPr>
                <p:spPr>
                  <a:xfrm flipH="1">
                    <a:off x="2273" y="903"/>
                    <a:ext cx="6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2" name="直接连接符 341012">
                    <a:extLst>
                      <a:ext uri="{FF2B5EF4-FFF2-40B4-BE49-F238E27FC236}">
                        <a16:creationId xmlns:a16="http://schemas.microsoft.com/office/drawing/2014/main" id="{A4B45AA9-4A9D-859A-2685-D63BCE2D09BB}"/>
                      </a:ext>
                    </a:extLst>
                  </p:cNvPr>
                  <p:cNvSpPr>
                    <a:spLocks noChangeAspect="1"/>
                  </p:cNvSpPr>
                  <p:nvPr/>
                </p:nvSpPr>
                <p:spPr>
                  <a:xfrm flipH="1">
                    <a:off x="2250" y="903"/>
                    <a:ext cx="1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3" name="直接连接符 341013">
                    <a:extLst>
                      <a:ext uri="{FF2B5EF4-FFF2-40B4-BE49-F238E27FC236}">
                        <a16:creationId xmlns:a16="http://schemas.microsoft.com/office/drawing/2014/main" id="{27C07AFD-7C22-9BAA-6BB7-723E9989CF93}"/>
                      </a:ext>
                    </a:extLst>
                  </p:cNvPr>
                  <p:cNvSpPr>
                    <a:spLocks noChangeAspect="1"/>
                  </p:cNvSpPr>
                  <p:nvPr/>
                </p:nvSpPr>
                <p:spPr>
                  <a:xfrm flipH="1" flipV="1">
                    <a:off x="2169" y="903"/>
                    <a:ext cx="6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4" name="直接连接符 341014">
                    <a:extLst>
                      <a:ext uri="{FF2B5EF4-FFF2-40B4-BE49-F238E27FC236}">
                        <a16:creationId xmlns:a16="http://schemas.microsoft.com/office/drawing/2014/main" id="{76C401D1-6B7D-7BFC-1B19-D3596735BCC6}"/>
                      </a:ext>
                    </a:extLst>
                  </p:cNvPr>
                  <p:cNvSpPr>
                    <a:spLocks noChangeAspect="1"/>
                  </p:cNvSpPr>
                  <p:nvPr/>
                </p:nvSpPr>
                <p:spPr>
                  <a:xfrm flipH="1">
                    <a:off x="2146" y="903"/>
                    <a:ext cx="1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5" name="直接连接符 341015">
                    <a:extLst>
                      <a:ext uri="{FF2B5EF4-FFF2-40B4-BE49-F238E27FC236}">
                        <a16:creationId xmlns:a16="http://schemas.microsoft.com/office/drawing/2014/main" id="{32E80E5B-4176-1FD0-44AF-92B8DB6C8D8C}"/>
                      </a:ext>
                    </a:extLst>
                  </p:cNvPr>
                  <p:cNvSpPr>
                    <a:spLocks noChangeAspect="1"/>
                  </p:cNvSpPr>
                  <p:nvPr/>
                </p:nvSpPr>
                <p:spPr>
                  <a:xfrm flipH="1" flipV="1">
                    <a:off x="2065" y="903"/>
                    <a:ext cx="6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6" name="直接连接符 341016">
                    <a:extLst>
                      <a:ext uri="{FF2B5EF4-FFF2-40B4-BE49-F238E27FC236}">
                        <a16:creationId xmlns:a16="http://schemas.microsoft.com/office/drawing/2014/main" id="{A4C20CD3-618F-4619-AA88-EA60DA72B333}"/>
                      </a:ext>
                    </a:extLst>
                  </p:cNvPr>
                  <p:cNvSpPr>
                    <a:spLocks noChangeAspect="1"/>
                  </p:cNvSpPr>
                  <p:nvPr/>
                </p:nvSpPr>
                <p:spPr>
                  <a:xfrm flipH="1">
                    <a:off x="2042" y="903"/>
                    <a:ext cx="1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7" name="直接连接符 341017">
                    <a:extLst>
                      <a:ext uri="{FF2B5EF4-FFF2-40B4-BE49-F238E27FC236}">
                        <a16:creationId xmlns:a16="http://schemas.microsoft.com/office/drawing/2014/main" id="{CDD8097A-052B-A6BE-55CA-4E93999969BA}"/>
                      </a:ext>
                    </a:extLst>
                  </p:cNvPr>
                  <p:cNvSpPr>
                    <a:spLocks noChangeAspect="1"/>
                  </p:cNvSpPr>
                  <p:nvPr/>
                </p:nvSpPr>
                <p:spPr>
                  <a:xfrm flipH="1" flipV="1">
                    <a:off x="1962" y="903"/>
                    <a:ext cx="6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8" name="直接连接符 341018">
                    <a:extLst>
                      <a:ext uri="{FF2B5EF4-FFF2-40B4-BE49-F238E27FC236}">
                        <a16:creationId xmlns:a16="http://schemas.microsoft.com/office/drawing/2014/main" id="{F14CA59F-9E41-6A57-BA67-80F106EBE31D}"/>
                      </a:ext>
                    </a:extLst>
                  </p:cNvPr>
                  <p:cNvSpPr>
                    <a:spLocks noChangeAspect="1"/>
                  </p:cNvSpPr>
                  <p:nvPr/>
                </p:nvSpPr>
                <p:spPr>
                  <a:xfrm flipH="1">
                    <a:off x="2023" y="794"/>
                    <a:ext cx="147"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9" name="直接连接符 341019">
                    <a:extLst>
                      <a:ext uri="{FF2B5EF4-FFF2-40B4-BE49-F238E27FC236}">
                        <a16:creationId xmlns:a16="http://schemas.microsoft.com/office/drawing/2014/main" id="{866360DD-C599-4850-66CA-41CD7DB7A635}"/>
                      </a:ext>
                    </a:extLst>
                  </p:cNvPr>
                  <p:cNvSpPr>
                    <a:spLocks noChangeAspect="1"/>
                  </p:cNvSpPr>
                  <p:nvPr/>
                </p:nvSpPr>
                <p:spPr>
                  <a:xfrm flipH="1">
                    <a:off x="2023" y="1016"/>
                    <a:ext cx="147"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0" name="直接连接符 341020">
                    <a:extLst>
                      <a:ext uri="{FF2B5EF4-FFF2-40B4-BE49-F238E27FC236}">
                        <a16:creationId xmlns:a16="http://schemas.microsoft.com/office/drawing/2014/main" id="{5BF43FD4-A8A2-8D3F-235E-5701207A6789}"/>
                      </a:ext>
                    </a:extLst>
                  </p:cNvPr>
                  <p:cNvSpPr>
                    <a:spLocks noChangeAspect="1"/>
                  </p:cNvSpPr>
                  <p:nvPr/>
                </p:nvSpPr>
                <p:spPr>
                  <a:xfrm>
                    <a:off x="2170" y="794"/>
                    <a:ext cx="1" cy="22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1" name="直接连接符 341021">
                    <a:extLst>
                      <a:ext uri="{FF2B5EF4-FFF2-40B4-BE49-F238E27FC236}">
                        <a16:creationId xmlns:a16="http://schemas.microsoft.com/office/drawing/2014/main" id="{F81869E6-6B66-FA8E-971C-36D380022C16}"/>
                      </a:ext>
                    </a:extLst>
                  </p:cNvPr>
                  <p:cNvSpPr>
                    <a:spLocks noChangeAspect="1"/>
                  </p:cNvSpPr>
                  <p:nvPr/>
                </p:nvSpPr>
                <p:spPr>
                  <a:xfrm flipH="1">
                    <a:off x="2170" y="832"/>
                    <a:ext cx="202"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2" name="直接连接符 341022">
                    <a:extLst>
                      <a:ext uri="{FF2B5EF4-FFF2-40B4-BE49-F238E27FC236}">
                        <a16:creationId xmlns:a16="http://schemas.microsoft.com/office/drawing/2014/main" id="{9C655C71-54F7-F254-0DBD-10E3AB39058F}"/>
                      </a:ext>
                    </a:extLst>
                  </p:cNvPr>
                  <p:cNvSpPr>
                    <a:spLocks noChangeAspect="1"/>
                  </p:cNvSpPr>
                  <p:nvPr/>
                </p:nvSpPr>
                <p:spPr>
                  <a:xfrm flipH="1">
                    <a:off x="2170" y="976"/>
                    <a:ext cx="202"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3" name="直接连接符 341023">
                    <a:extLst>
                      <a:ext uri="{FF2B5EF4-FFF2-40B4-BE49-F238E27FC236}">
                        <a16:creationId xmlns:a16="http://schemas.microsoft.com/office/drawing/2014/main" id="{281D35CA-51C1-BC5B-310E-C96B216D52F8}"/>
                      </a:ext>
                    </a:extLst>
                  </p:cNvPr>
                  <p:cNvSpPr>
                    <a:spLocks noChangeAspect="1"/>
                  </p:cNvSpPr>
                  <p:nvPr/>
                </p:nvSpPr>
                <p:spPr>
                  <a:xfrm>
                    <a:off x="2372" y="977"/>
                    <a:ext cx="1" cy="259"/>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4" name="直接连接符 341024">
                    <a:extLst>
                      <a:ext uri="{FF2B5EF4-FFF2-40B4-BE49-F238E27FC236}">
                        <a16:creationId xmlns:a16="http://schemas.microsoft.com/office/drawing/2014/main" id="{6500DF93-6D8C-C231-05A8-BA9806FC858B}"/>
                      </a:ext>
                    </a:extLst>
                  </p:cNvPr>
                  <p:cNvSpPr>
                    <a:spLocks noChangeAspect="1"/>
                  </p:cNvSpPr>
                  <p:nvPr/>
                </p:nvSpPr>
                <p:spPr>
                  <a:xfrm>
                    <a:off x="2262" y="619"/>
                    <a:ext cx="2" cy="128"/>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5" name="直接连接符 341025">
                    <a:extLst>
                      <a:ext uri="{FF2B5EF4-FFF2-40B4-BE49-F238E27FC236}">
                        <a16:creationId xmlns:a16="http://schemas.microsoft.com/office/drawing/2014/main" id="{7C65A4CD-1A78-98D2-C212-3E931B8FDF60}"/>
                      </a:ext>
                    </a:extLst>
                  </p:cNvPr>
                  <p:cNvSpPr>
                    <a:spLocks noChangeAspect="1"/>
                  </p:cNvSpPr>
                  <p:nvPr/>
                </p:nvSpPr>
                <p:spPr>
                  <a:xfrm>
                    <a:off x="2300" y="642"/>
                    <a:ext cx="1" cy="8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6" name="直接连接符 341026">
                    <a:extLst>
                      <a:ext uri="{FF2B5EF4-FFF2-40B4-BE49-F238E27FC236}">
                        <a16:creationId xmlns:a16="http://schemas.microsoft.com/office/drawing/2014/main" id="{E02D32CB-D45E-80BB-3255-D083FF93BDF6}"/>
                      </a:ext>
                    </a:extLst>
                  </p:cNvPr>
                  <p:cNvSpPr>
                    <a:spLocks noChangeAspect="1"/>
                  </p:cNvSpPr>
                  <p:nvPr/>
                </p:nvSpPr>
                <p:spPr>
                  <a:xfrm flipH="1">
                    <a:off x="2023" y="642"/>
                    <a:ext cx="277" cy="3"/>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7" name="直接连接符 341027">
                    <a:extLst>
                      <a:ext uri="{FF2B5EF4-FFF2-40B4-BE49-F238E27FC236}">
                        <a16:creationId xmlns:a16="http://schemas.microsoft.com/office/drawing/2014/main" id="{EBA364BF-DEEC-DAF9-47F0-CC0660C7905E}"/>
                      </a:ext>
                    </a:extLst>
                  </p:cNvPr>
                  <p:cNvSpPr>
                    <a:spLocks noChangeAspect="1"/>
                  </p:cNvSpPr>
                  <p:nvPr/>
                </p:nvSpPr>
                <p:spPr>
                  <a:xfrm flipH="1">
                    <a:off x="2023" y="724"/>
                    <a:ext cx="277"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8" name="直接连接符 341028">
                    <a:extLst>
                      <a:ext uri="{FF2B5EF4-FFF2-40B4-BE49-F238E27FC236}">
                        <a16:creationId xmlns:a16="http://schemas.microsoft.com/office/drawing/2014/main" id="{33CA70D8-D10C-4E27-06B5-3C3F2F5C2C28}"/>
                      </a:ext>
                    </a:extLst>
                  </p:cNvPr>
                  <p:cNvSpPr>
                    <a:spLocks noChangeAspect="1"/>
                  </p:cNvSpPr>
                  <p:nvPr/>
                </p:nvSpPr>
                <p:spPr>
                  <a:xfrm flipH="1">
                    <a:off x="2023" y="619"/>
                    <a:ext cx="239"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9" name="直接连接符 341029">
                    <a:extLst>
                      <a:ext uri="{FF2B5EF4-FFF2-40B4-BE49-F238E27FC236}">
                        <a16:creationId xmlns:a16="http://schemas.microsoft.com/office/drawing/2014/main" id="{ECEBE1BA-665B-B4AE-257A-3CE7B787E51B}"/>
                      </a:ext>
                    </a:extLst>
                  </p:cNvPr>
                  <p:cNvSpPr>
                    <a:spLocks noChangeAspect="1"/>
                  </p:cNvSpPr>
                  <p:nvPr/>
                </p:nvSpPr>
                <p:spPr>
                  <a:xfrm flipH="1">
                    <a:off x="2023" y="747"/>
                    <a:ext cx="239" cy="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0" name="直接连接符 341030">
                    <a:extLst>
                      <a:ext uri="{FF2B5EF4-FFF2-40B4-BE49-F238E27FC236}">
                        <a16:creationId xmlns:a16="http://schemas.microsoft.com/office/drawing/2014/main" id="{59303A82-752F-D3F1-D4E7-901278833A78}"/>
                      </a:ext>
                    </a:extLst>
                  </p:cNvPr>
                  <p:cNvSpPr>
                    <a:spLocks noChangeAspect="1"/>
                  </p:cNvSpPr>
                  <p:nvPr/>
                </p:nvSpPr>
                <p:spPr>
                  <a:xfrm flipV="1">
                    <a:off x="2300" y="683"/>
                    <a:ext cx="22" cy="4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1" name="直接连接符 341031">
                    <a:extLst>
                      <a:ext uri="{FF2B5EF4-FFF2-40B4-BE49-F238E27FC236}">
                        <a16:creationId xmlns:a16="http://schemas.microsoft.com/office/drawing/2014/main" id="{FFB41196-4AEE-F9BB-EC8F-B88A63CDF5F7}"/>
                      </a:ext>
                    </a:extLst>
                  </p:cNvPr>
                  <p:cNvSpPr>
                    <a:spLocks noChangeAspect="1"/>
                  </p:cNvSpPr>
                  <p:nvPr/>
                </p:nvSpPr>
                <p:spPr>
                  <a:xfrm>
                    <a:off x="2300" y="642"/>
                    <a:ext cx="22" cy="4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2" name="直接连接符 341032">
                    <a:extLst>
                      <a:ext uri="{FF2B5EF4-FFF2-40B4-BE49-F238E27FC236}">
                        <a16:creationId xmlns:a16="http://schemas.microsoft.com/office/drawing/2014/main" id="{70A01541-84A8-1B3C-4639-FF777F115F8F}"/>
                      </a:ext>
                    </a:extLst>
                  </p:cNvPr>
                  <p:cNvSpPr>
                    <a:spLocks noChangeAspect="1"/>
                  </p:cNvSpPr>
                  <p:nvPr/>
                </p:nvSpPr>
                <p:spPr>
                  <a:xfrm flipH="1">
                    <a:off x="2023" y="1060"/>
                    <a:ext cx="239"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3" name="直接连接符 341033">
                    <a:extLst>
                      <a:ext uri="{FF2B5EF4-FFF2-40B4-BE49-F238E27FC236}">
                        <a16:creationId xmlns:a16="http://schemas.microsoft.com/office/drawing/2014/main" id="{558EC895-BCAF-23D6-2AC9-AF2385116AF8}"/>
                      </a:ext>
                    </a:extLst>
                  </p:cNvPr>
                  <p:cNvSpPr>
                    <a:spLocks noChangeAspect="1"/>
                  </p:cNvSpPr>
                  <p:nvPr/>
                </p:nvSpPr>
                <p:spPr>
                  <a:xfrm flipH="1">
                    <a:off x="2023" y="1085"/>
                    <a:ext cx="277"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4" name="直接连接符 341034">
                    <a:extLst>
                      <a:ext uri="{FF2B5EF4-FFF2-40B4-BE49-F238E27FC236}">
                        <a16:creationId xmlns:a16="http://schemas.microsoft.com/office/drawing/2014/main" id="{5068A71E-23A0-848F-7F97-6A6B8C2AE503}"/>
                      </a:ext>
                    </a:extLst>
                  </p:cNvPr>
                  <p:cNvSpPr>
                    <a:spLocks noChangeAspect="1"/>
                  </p:cNvSpPr>
                  <p:nvPr/>
                </p:nvSpPr>
                <p:spPr>
                  <a:xfrm>
                    <a:off x="2262" y="1060"/>
                    <a:ext cx="2" cy="130"/>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5" name="直接连接符 341035">
                    <a:extLst>
                      <a:ext uri="{FF2B5EF4-FFF2-40B4-BE49-F238E27FC236}">
                        <a16:creationId xmlns:a16="http://schemas.microsoft.com/office/drawing/2014/main" id="{5E2C6483-1680-F193-8A36-60129B296BBD}"/>
                      </a:ext>
                    </a:extLst>
                  </p:cNvPr>
                  <p:cNvSpPr>
                    <a:spLocks noChangeAspect="1"/>
                  </p:cNvSpPr>
                  <p:nvPr/>
                </p:nvSpPr>
                <p:spPr>
                  <a:xfrm>
                    <a:off x="2300" y="1085"/>
                    <a:ext cx="22" cy="4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6" name="直接连接符 341036">
                    <a:extLst>
                      <a:ext uri="{FF2B5EF4-FFF2-40B4-BE49-F238E27FC236}">
                        <a16:creationId xmlns:a16="http://schemas.microsoft.com/office/drawing/2014/main" id="{B325BDAB-7228-6875-F218-B8482CD01BBA}"/>
                      </a:ext>
                    </a:extLst>
                  </p:cNvPr>
                  <p:cNvSpPr>
                    <a:spLocks noChangeAspect="1"/>
                  </p:cNvSpPr>
                  <p:nvPr/>
                </p:nvSpPr>
                <p:spPr>
                  <a:xfrm flipV="1">
                    <a:off x="2300" y="1126"/>
                    <a:ext cx="22" cy="39"/>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7" name="直接连接符 341037">
                    <a:extLst>
                      <a:ext uri="{FF2B5EF4-FFF2-40B4-BE49-F238E27FC236}">
                        <a16:creationId xmlns:a16="http://schemas.microsoft.com/office/drawing/2014/main" id="{B8A5E991-89C6-A886-187F-2A87F6D5178C}"/>
                      </a:ext>
                    </a:extLst>
                  </p:cNvPr>
                  <p:cNvSpPr>
                    <a:spLocks noChangeAspect="1"/>
                  </p:cNvSpPr>
                  <p:nvPr/>
                </p:nvSpPr>
                <p:spPr>
                  <a:xfrm flipH="1">
                    <a:off x="2023" y="1165"/>
                    <a:ext cx="277"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8" name="直接连接符 341038">
                    <a:extLst>
                      <a:ext uri="{FF2B5EF4-FFF2-40B4-BE49-F238E27FC236}">
                        <a16:creationId xmlns:a16="http://schemas.microsoft.com/office/drawing/2014/main" id="{1FB5DB52-D251-9D76-8FA5-23DDEF6AA80C}"/>
                      </a:ext>
                    </a:extLst>
                  </p:cNvPr>
                  <p:cNvSpPr>
                    <a:spLocks noChangeAspect="1"/>
                  </p:cNvSpPr>
                  <p:nvPr/>
                </p:nvSpPr>
                <p:spPr>
                  <a:xfrm flipH="1">
                    <a:off x="2023" y="1190"/>
                    <a:ext cx="239"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9" name="直接连接符 341039">
                    <a:extLst>
                      <a:ext uri="{FF2B5EF4-FFF2-40B4-BE49-F238E27FC236}">
                        <a16:creationId xmlns:a16="http://schemas.microsoft.com/office/drawing/2014/main" id="{FD825FBE-648B-9816-56AD-98AEA5E0AD5A}"/>
                      </a:ext>
                    </a:extLst>
                  </p:cNvPr>
                  <p:cNvSpPr>
                    <a:spLocks noChangeAspect="1"/>
                  </p:cNvSpPr>
                  <p:nvPr/>
                </p:nvSpPr>
                <p:spPr>
                  <a:xfrm>
                    <a:off x="2300" y="1085"/>
                    <a:ext cx="1" cy="80"/>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0" name="直接连接符 341040">
                    <a:extLst>
                      <a:ext uri="{FF2B5EF4-FFF2-40B4-BE49-F238E27FC236}">
                        <a16:creationId xmlns:a16="http://schemas.microsoft.com/office/drawing/2014/main" id="{2207731D-526D-B18D-D7EE-D9E9304D41EF}"/>
                      </a:ext>
                    </a:extLst>
                  </p:cNvPr>
                  <p:cNvSpPr>
                    <a:spLocks noChangeAspect="1"/>
                  </p:cNvSpPr>
                  <p:nvPr/>
                </p:nvSpPr>
                <p:spPr>
                  <a:xfrm>
                    <a:off x="3284" y="499"/>
                    <a:ext cx="1" cy="29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1" name="直接连接符 341041">
                    <a:extLst>
                      <a:ext uri="{FF2B5EF4-FFF2-40B4-BE49-F238E27FC236}">
                        <a16:creationId xmlns:a16="http://schemas.microsoft.com/office/drawing/2014/main" id="{8870EF59-9AB9-3D2A-B5FE-7189E3AABF9A}"/>
                      </a:ext>
                    </a:extLst>
                  </p:cNvPr>
                  <p:cNvSpPr>
                    <a:spLocks noChangeAspect="1"/>
                  </p:cNvSpPr>
                  <p:nvPr/>
                </p:nvSpPr>
                <p:spPr>
                  <a:xfrm>
                    <a:off x="3414" y="499"/>
                    <a:ext cx="1" cy="294"/>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2" name="直接连接符 341042">
                    <a:extLst>
                      <a:ext uri="{FF2B5EF4-FFF2-40B4-BE49-F238E27FC236}">
                        <a16:creationId xmlns:a16="http://schemas.microsoft.com/office/drawing/2014/main" id="{712C2A95-0D5E-2E1A-F923-0A2C765C5898}"/>
                      </a:ext>
                    </a:extLst>
                  </p:cNvPr>
                  <p:cNvSpPr>
                    <a:spLocks noChangeAspect="1"/>
                  </p:cNvSpPr>
                  <p:nvPr/>
                </p:nvSpPr>
                <p:spPr>
                  <a:xfrm>
                    <a:off x="3701" y="1789"/>
                    <a:ext cx="1" cy="3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3" name="直接连接符 341043">
                    <a:extLst>
                      <a:ext uri="{FF2B5EF4-FFF2-40B4-BE49-F238E27FC236}">
                        <a16:creationId xmlns:a16="http://schemas.microsoft.com/office/drawing/2014/main" id="{9457CA78-CB12-BD2E-6A0C-26D7789D78BE}"/>
                      </a:ext>
                    </a:extLst>
                  </p:cNvPr>
                  <p:cNvSpPr>
                    <a:spLocks noChangeAspect="1"/>
                  </p:cNvSpPr>
                  <p:nvPr/>
                </p:nvSpPr>
                <p:spPr>
                  <a:xfrm>
                    <a:off x="2182" y="1789"/>
                    <a:ext cx="1" cy="3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4" name="直接连接符 341044">
                    <a:extLst>
                      <a:ext uri="{FF2B5EF4-FFF2-40B4-BE49-F238E27FC236}">
                        <a16:creationId xmlns:a16="http://schemas.microsoft.com/office/drawing/2014/main" id="{70FE4F0D-0055-DF1F-E8DC-711B6858B113}"/>
                      </a:ext>
                    </a:extLst>
                  </p:cNvPr>
                  <p:cNvSpPr>
                    <a:spLocks noChangeAspect="1"/>
                  </p:cNvSpPr>
                  <p:nvPr/>
                </p:nvSpPr>
                <p:spPr>
                  <a:xfrm flipH="1">
                    <a:off x="2355" y="683"/>
                    <a:ext cx="3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5" name="直接连接符 341045">
                    <a:extLst>
                      <a:ext uri="{FF2B5EF4-FFF2-40B4-BE49-F238E27FC236}">
                        <a16:creationId xmlns:a16="http://schemas.microsoft.com/office/drawing/2014/main" id="{B20FDEDE-E5E3-2198-CA0D-EDFF3BB9EB79}"/>
                      </a:ext>
                    </a:extLst>
                  </p:cNvPr>
                  <p:cNvSpPr>
                    <a:spLocks noChangeAspect="1"/>
                  </p:cNvSpPr>
                  <p:nvPr/>
                </p:nvSpPr>
                <p:spPr>
                  <a:xfrm flipH="1">
                    <a:off x="2331" y="683"/>
                    <a:ext cx="1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6" name="直接连接符 341046">
                    <a:extLst>
                      <a:ext uri="{FF2B5EF4-FFF2-40B4-BE49-F238E27FC236}">
                        <a16:creationId xmlns:a16="http://schemas.microsoft.com/office/drawing/2014/main" id="{7D52830B-B0EA-680B-40FE-5A1CCD6B9FB0}"/>
                      </a:ext>
                    </a:extLst>
                  </p:cNvPr>
                  <p:cNvSpPr>
                    <a:spLocks noChangeAspect="1"/>
                  </p:cNvSpPr>
                  <p:nvPr/>
                </p:nvSpPr>
                <p:spPr>
                  <a:xfrm flipH="1">
                    <a:off x="2251" y="683"/>
                    <a:ext cx="69"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7" name="直接连接符 341047">
                    <a:extLst>
                      <a:ext uri="{FF2B5EF4-FFF2-40B4-BE49-F238E27FC236}">
                        <a16:creationId xmlns:a16="http://schemas.microsoft.com/office/drawing/2014/main" id="{B8B56758-7AE0-A631-27CD-CC5CC31AFD58}"/>
                      </a:ext>
                    </a:extLst>
                  </p:cNvPr>
                  <p:cNvSpPr>
                    <a:spLocks noChangeAspect="1"/>
                  </p:cNvSpPr>
                  <p:nvPr/>
                </p:nvSpPr>
                <p:spPr>
                  <a:xfrm flipH="1">
                    <a:off x="2229" y="683"/>
                    <a:ext cx="1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8" name="直接连接符 341048">
                    <a:extLst>
                      <a:ext uri="{FF2B5EF4-FFF2-40B4-BE49-F238E27FC236}">
                        <a16:creationId xmlns:a16="http://schemas.microsoft.com/office/drawing/2014/main" id="{8C84C665-D2AE-4BF9-3C44-02F2A1261E00}"/>
                      </a:ext>
                    </a:extLst>
                  </p:cNvPr>
                  <p:cNvSpPr>
                    <a:spLocks noChangeAspect="1"/>
                  </p:cNvSpPr>
                  <p:nvPr/>
                </p:nvSpPr>
                <p:spPr>
                  <a:xfrm flipH="1">
                    <a:off x="2148" y="683"/>
                    <a:ext cx="6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9" name="直接连接符 341049">
                    <a:extLst>
                      <a:ext uri="{FF2B5EF4-FFF2-40B4-BE49-F238E27FC236}">
                        <a16:creationId xmlns:a16="http://schemas.microsoft.com/office/drawing/2014/main" id="{A59FAFCB-8B13-A632-04B8-5D8B9640E49B}"/>
                      </a:ext>
                    </a:extLst>
                  </p:cNvPr>
                  <p:cNvSpPr>
                    <a:spLocks noChangeAspect="1"/>
                  </p:cNvSpPr>
                  <p:nvPr/>
                </p:nvSpPr>
                <p:spPr>
                  <a:xfrm flipH="1">
                    <a:off x="2125" y="683"/>
                    <a:ext cx="1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0" name="直接连接符 341050">
                    <a:extLst>
                      <a:ext uri="{FF2B5EF4-FFF2-40B4-BE49-F238E27FC236}">
                        <a16:creationId xmlns:a16="http://schemas.microsoft.com/office/drawing/2014/main" id="{95537A05-2948-C9F4-B625-1665A9F24970}"/>
                      </a:ext>
                    </a:extLst>
                  </p:cNvPr>
                  <p:cNvSpPr>
                    <a:spLocks noChangeAspect="1"/>
                  </p:cNvSpPr>
                  <p:nvPr/>
                </p:nvSpPr>
                <p:spPr>
                  <a:xfrm flipH="1">
                    <a:off x="2044" y="683"/>
                    <a:ext cx="6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1" name="直接连接符 341051">
                    <a:extLst>
                      <a:ext uri="{FF2B5EF4-FFF2-40B4-BE49-F238E27FC236}">
                        <a16:creationId xmlns:a16="http://schemas.microsoft.com/office/drawing/2014/main" id="{69CFCC21-CE11-547A-BC33-315EC745331F}"/>
                      </a:ext>
                    </a:extLst>
                  </p:cNvPr>
                  <p:cNvSpPr>
                    <a:spLocks noChangeAspect="1"/>
                  </p:cNvSpPr>
                  <p:nvPr/>
                </p:nvSpPr>
                <p:spPr>
                  <a:xfrm flipH="1">
                    <a:off x="2021" y="683"/>
                    <a:ext cx="1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2" name="直接连接符 341052">
                    <a:extLst>
                      <a:ext uri="{FF2B5EF4-FFF2-40B4-BE49-F238E27FC236}">
                        <a16:creationId xmlns:a16="http://schemas.microsoft.com/office/drawing/2014/main" id="{B5B57561-3F86-2BF4-5AFB-977C9E443CB9}"/>
                      </a:ext>
                    </a:extLst>
                  </p:cNvPr>
                  <p:cNvSpPr>
                    <a:spLocks noChangeAspect="1"/>
                  </p:cNvSpPr>
                  <p:nvPr/>
                </p:nvSpPr>
                <p:spPr>
                  <a:xfrm flipH="1">
                    <a:off x="1971" y="683"/>
                    <a:ext cx="39"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3" name="直接连接符 341053">
                    <a:extLst>
                      <a:ext uri="{FF2B5EF4-FFF2-40B4-BE49-F238E27FC236}">
                        <a16:creationId xmlns:a16="http://schemas.microsoft.com/office/drawing/2014/main" id="{EC2B5F72-4F04-A73F-349F-F632A36F1A45}"/>
                      </a:ext>
                    </a:extLst>
                  </p:cNvPr>
                  <p:cNvSpPr>
                    <a:spLocks noChangeAspect="1"/>
                  </p:cNvSpPr>
                  <p:nvPr/>
                </p:nvSpPr>
                <p:spPr>
                  <a:xfrm flipH="1">
                    <a:off x="2413" y="1499"/>
                    <a:ext cx="63" cy="2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4" name="直接连接符 341054">
                    <a:extLst>
                      <a:ext uri="{FF2B5EF4-FFF2-40B4-BE49-F238E27FC236}">
                        <a16:creationId xmlns:a16="http://schemas.microsoft.com/office/drawing/2014/main" id="{DCA07A0B-CBBE-DCA1-6A48-3AD4D90C3F6B}"/>
                      </a:ext>
                    </a:extLst>
                  </p:cNvPr>
                  <p:cNvSpPr>
                    <a:spLocks noChangeAspect="1"/>
                  </p:cNvSpPr>
                  <p:nvPr/>
                </p:nvSpPr>
                <p:spPr>
                  <a:xfrm flipH="1">
                    <a:off x="2391" y="1526"/>
                    <a:ext cx="10"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5" name="直接连接符 341055">
                    <a:extLst>
                      <a:ext uri="{FF2B5EF4-FFF2-40B4-BE49-F238E27FC236}">
                        <a16:creationId xmlns:a16="http://schemas.microsoft.com/office/drawing/2014/main" id="{22B4FB29-4F27-C2B0-FE56-F785790B5361}"/>
                      </a:ext>
                    </a:extLst>
                  </p:cNvPr>
                  <p:cNvSpPr>
                    <a:spLocks noChangeAspect="1"/>
                  </p:cNvSpPr>
                  <p:nvPr/>
                </p:nvSpPr>
                <p:spPr>
                  <a:xfrm flipH="1">
                    <a:off x="2326" y="1536"/>
                    <a:ext cx="54" cy="1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6" name="直接连接符 341056">
                    <a:extLst>
                      <a:ext uri="{FF2B5EF4-FFF2-40B4-BE49-F238E27FC236}">
                        <a16:creationId xmlns:a16="http://schemas.microsoft.com/office/drawing/2014/main" id="{0EA9BC68-A84E-6EFF-1D05-02788BA01563}"/>
                      </a:ext>
                    </a:extLst>
                  </p:cNvPr>
                  <p:cNvSpPr>
                    <a:spLocks noChangeAspect="1"/>
                  </p:cNvSpPr>
                  <p:nvPr/>
                </p:nvSpPr>
                <p:spPr>
                  <a:xfrm flipH="1">
                    <a:off x="2303" y="1558"/>
                    <a:ext cx="11"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7" name="直接连接符 341057">
                    <a:extLst>
                      <a:ext uri="{FF2B5EF4-FFF2-40B4-BE49-F238E27FC236}">
                        <a16:creationId xmlns:a16="http://schemas.microsoft.com/office/drawing/2014/main" id="{AC5E6083-BA44-9081-B8B1-82C3C9CE99E0}"/>
                      </a:ext>
                    </a:extLst>
                  </p:cNvPr>
                  <p:cNvSpPr>
                    <a:spLocks noChangeAspect="1"/>
                  </p:cNvSpPr>
                  <p:nvPr/>
                </p:nvSpPr>
                <p:spPr>
                  <a:xfrm flipH="1">
                    <a:off x="2237" y="1567"/>
                    <a:ext cx="55" cy="1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8" name="直接连接符 341058">
                    <a:extLst>
                      <a:ext uri="{FF2B5EF4-FFF2-40B4-BE49-F238E27FC236}">
                        <a16:creationId xmlns:a16="http://schemas.microsoft.com/office/drawing/2014/main" id="{1DBA9654-B245-4B5A-893A-50BB575A2238}"/>
                      </a:ext>
                    </a:extLst>
                  </p:cNvPr>
                  <p:cNvSpPr>
                    <a:spLocks noChangeAspect="1"/>
                  </p:cNvSpPr>
                  <p:nvPr/>
                </p:nvSpPr>
                <p:spPr>
                  <a:xfrm flipH="1">
                    <a:off x="2215" y="1590"/>
                    <a:ext cx="11"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9" name="直接连接符 341059">
                    <a:extLst>
                      <a:ext uri="{FF2B5EF4-FFF2-40B4-BE49-F238E27FC236}">
                        <a16:creationId xmlns:a16="http://schemas.microsoft.com/office/drawing/2014/main" id="{867DBE08-6D08-053A-6A8C-F68C27C0079F}"/>
                      </a:ext>
                    </a:extLst>
                  </p:cNvPr>
                  <p:cNvSpPr>
                    <a:spLocks noChangeAspect="1"/>
                  </p:cNvSpPr>
                  <p:nvPr/>
                </p:nvSpPr>
                <p:spPr>
                  <a:xfrm flipH="1">
                    <a:off x="2139" y="1599"/>
                    <a:ext cx="65" cy="23"/>
                  </a:xfrm>
                  <a:prstGeom prst="line">
                    <a:avLst/>
                  </a:prstGeom>
                  <a:ln w="3175" cap="flat" cmpd="sng">
                    <a:solidFill>
                      <a:srgbClr val="FF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0" name="直接连接符 341060">
                    <a:extLst>
                      <a:ext uri="{FF2B5EF4-FFF2-40B4-BE49-F238E27FC236}">
                        <a16:creationId xmlns:a16="http://schemas.microsoft.com/office/drawing/2014/main" id="{478EEC03-8250-A82D-052B-2C4F14AF7776}"/>
                      </a:ext>
                    </a:extLst>
                  </p:cNvPr>
                  <p:cNvSpPr>
                    <a:spLocks noChangeAspect="1"/>
                  </p:cNvSpPr>
                  <p:nvPr/>
                </p:nvSpPr>
                <p:spPr>
                  <a:xfrm flipH="1">
                    <a:off x="2236" y="1606"/>
                    <a:ext cx="105" cy="3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1" name="直接连接符 341061">
                    <a:extLst>
                      <a:ext uri="{FF2B5EF4-FFF2-40B4-BE49-F238E27FC236}">
                        <a16:creationId xmlns:a16="http://schemas.microsoft.com/office/drawing/2014/main" id="{DA8F64AF-E192-C57D-9B4D-AD0154B209B4}"/>
                      </a:ext>
                    </a:extLst>
                  </p:cNvPr>
                  <p:cNvSpPr>
                    <a:spLocks noChangeAspect="1"/>
                  </p:cNvSpPr>
                  <p:nvPr/>
                </p:nvSpPr>
                <p:spPr>
                  <a:xfrm>
                    <a:off x="2176" y="1585"/>
                    <a:ext cx="12" cy="36"/>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2" name="任意多边形 341062">
                    <a:extLst>
                      <a:ext uri="{FF2B5EF4-FFF2-40B4-BE49-F238E27FC236}">
                        <a16:creationId xmlns:a16="http://schemas.microsoft.com/office/drawing/2014/main" id="{5A6BFD20-4E5B-1B1D-EB5A-773162A0113F}"/>
                      </a:ext>
                    </a:extLst>
                  </p:cNvPr>
                  <p:cNvSpPr>
                    <a:spLocks noChangeAspect="1"/>
                  </p:cNvSpPr>
                  <p:nvPr/>
                </p:nvSpPr>
                <p:spPr>
                  <a:xfrm>
                    <a:off x="2175" y="1538"/>
                    <a:ext cx="24" cy="47"/>
                  </a:xfrm>
                  <a:custGeom>
                    <a:avLst/>
                    <a:gdLst/>
                    <a:ahLst/>
                    <a:cxnLst/>
                    <a:rect l="0" t="0" r="0" b="0"/>
                    <a:pathLst>
                      <a:path w="101" h="193">
                        <a:moveTo>
                          <a:pt x="101" y="0"/>
                        </a:moveTo>
                        <a:lnTo>
                          <a:pt x="89" y="5"/>
                        </a:lnTo>
                        <a:lnTo>
                          <a:pt x="79" y="11"/>
                        </a:lnTo>
                        <a:lnTo>
                          <a:pt x="68" y="17"/>
                        </a:lnTo>
                        <a:lnTo>
                          <a:pt x="57" y="25"/>
                        </a:lnTo>
                        <a:lnTo>
                          <a:pt x="48" y="33"/>
                        </a:lnTo>
                        <a:lnTo>
                          <a:pt x="39" y="42"/>
                        </a:lnTo>
                        <a:lnTo>
                          <a:pt x="31" y="52"/>
                        </a:lnTo>
                        <a:lnTo>
                          <a:pt x="24" y="61"/>
                        </a:lnTo>
                        <a:lnTo>
                          <a:pt x="18" y="72"/>
                        </a:lnTo>
                        <a:lnTo>
                          <a:pt x="12" y="84"/>
                        </a:lnTo>
                        <a:lnTo>
                          <a:pt x="8" y="96"/>
                        </a:lnTo>
                        <a:lnTo>
                          <a:pt x="5" y="107"/>
                        </a:lnTo>
                        <a:lnTo>
                          <a:pt x="2" y="119"/>
                        </a:lnTo>
                        <a:lnTo>
                          <a:pt x="0" y="131"/>
                        </a:lnTo>
                        <a:lnTo>
                          <a:pt x="0" y="144"/>
                        </a:lnTo>
                        <a:lnTo>
                          <a:pt x="0" y="156"/>
                        </a:lnTo>
                        <a:lnTo>
                          <a:pt x="2" y="169"/>
                        </a:lnTo>
                        <a:lnTo>
                          <a:pt x="5" y="181"/>
                        </a:lnTo>
                        <a:lnTo>
                          <a:pt x="8" y="193"/>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3" name="任意多边形 341063">
                    <a:extLst>
                      <a:ext uri="{FF2B5EF4-FFF2-40B4-BE49-F238E27FC236}">
                        <a16:creationId xmlns:a16="http://schemas.microsoft.com/office/drawing/2014/main" id="{7A01EC7A-8EEB-2EF5-7AC8-87A409C16E76}"/>
                      </a:ext>
                    </a:extLst>
                  </p:cNvPr>
                  <p:cNvSpPr>
                    <a:spLocks noChangeAspect="1"/>
                  </p:cNvSpPr>
                  <p:nvPr/>
                </p:nvSpPr>
                <p:spPr>
                  <a:xfrm>
                    <a:off x="2188" y="1621"/>
                    <a:ext cx="48" cy="24"/>
                  </a:xfrm>
                  <a:custGeom>
                    <a:avLst/>
                    <a:gdLst/>
                    <a:ahLst/>
                    <a:cxnLst/>
                    <a:rect l="0" t="0" r="0" b="0"/>
                    <a:pathLst>
                      <a:path w="192" h="100">
                        <a:moveTo>
                          <a:pt x="0" y="0"/>
                        </a:moveTo>
                        <a:lnTo>
                          <a:pt x="5" y="11"/>
                        </a:lnTo>
                        <a:lnTo>
                          <a:pt x="11" y="23"/>
                        </a:lnTo>
                        <a:lnTo>
                          <a:pt x="17" y="33"/>
                        </a:lnTo>
                        <a:lnTo>
                          <a:pt x="24" y="43"/>
                        </a:lnTo>
                        <a:lnTo>
                          <a:pt x="32" y="52"/>
                        </a:lnTo>
                        <a:lnTo>
                          <a:pt x="41" y="62"/>
                        </a:lnTo>
                        <a:lnTo>
                          <a:pt x="50" y="69"/>
                        </a:lnTo>
                        <a:lnTo>
                          <a:pt x="61" y="76"/>
                        </a:lnTo>
                        <a:lnTo>
                          <a:pt x="72" y="83"/>
                        </a:lnTo>
                        <a:lnTo>
                          <a:pt x="82" y="88"/>
                        </a:lnTo>
                        <a:lnTo>
                          <a:pt x="94" y="93"/>
                        </a:lnTo>
                        <a:lnTo>
                          <a:pt x="106" y="96"/>
                        </a:lnTo>
                        <a:lnTo>
                          <a:pt x="119" y="99"/>
                        </a:lnTo>
                        <a:lnTo>
                          <a:pt x="131" y="100"/>
                        </a:lnTo>
                        <a:lnTo>
                          <a:pt x="143" y="100"/>
                        </a:lnTo>
                        <a:lnTo>
                          <a:pt x="156" y="100"/>
                        </a:lnTo>
                        <a:lnTo>
                          <a:pt x="168" y="99"/>
                        </a:lnTo>
                        <a:lnTo>
                          <a:pt x="180" y="95"/>
                        </a:lnTo>
                        <a:lnTo>
                          <a:pt x="192" y="92"/>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4" name="任意多边形 341064">
                    <a:extLst>
                      <a:ext uri="{FF2B5EF4-FFF2-40B4-BE49-F238E27FC236}">
                        <a16:creationId xmlns:a16="http://schemas.microsoft.com/office/drawing/2014/main" id="{6F922326-EDE1-DD67-C0A3-BF11DE5323A5}"/>
                      </a:ext>
                    </a:extLst>
                  </p:cNvPr>
                  <p:cNvSpPr>
                    <a:spLocks noChangeAspect="1"/>
                  </p:cNvSpPr>
                  <p:nvPr/>
                </p:nvSpPr>
                <p:spPr>
                  <a:xfrm>
                    <a:off x="2292" y="1505"/>
                    <a:ext cx="49" cy="101"/>
                  </a:xfrm>
                  <a:custGeom>
                    <a:avLst/>
                    <a:gdLst/>
                    <a:ahLst/>
                    <a:cxnLst/>
                    <a:rect l="0" t="0" r="0" b="0"/>
                    <a:pathLst>
                      <a:path w="199" h="411">
                        <a:moveTo>
                          <a:pt x="0" y="0"/>
                        </a:moveTo>
                        <a:lnTo>
                          <a:pt x="3" y="7"/>
                        </a:lnTo>
                        <a:lnTo>
                          <a:pt x="8" y="13"/>
                        </a:lnTo>
                        <a:lnTo>
                          <a:pt x="11" y="19"/>
                        </a:lnTo>
                        <a:lnTo>
                          <a:pt x="15" y="25"/>
                        </a:lnTo>
                        <a:lnTo>
                          <a:pt x="17" y="32"/>
                        </a:lnTo>
                        <a:lnTo>
                          <a:pt x="21" y="38"/>
                        </a:lnTo>
                        <a:lnTo>
                          <a:pt x="23" y="45"/>
                        </a:lnTo>
                        <a:lnTo>
                          <a:pt x="27" y="51"/>
                        </a:lnTo>
                        <a:lnTo>
                          <a:pt x="29" y="58"/>
                        </a:lnTo>
                        <a:lnTo>
                          <a:pt x="32" y="66"/>
                        </a:lnTo>
                        <a:lnTo>
                          <a:pt x="33" y="69"/>
                        </a:lnTo>
                        <a:lnTo>
                          <a:pt x="33" y="73"/>
                        </a:lnTo>
                        <a:lnTo>
                          <a:pt x="34" y="76"/>
                        </a:lnTo>
                        <a:lnTo>
                          <a:pt x="35" y="80"/>
                        </a:lnTo>
                        <a:lnTo>
                          <a:pt x="36" y="83"/>
                        </a:lnTo>
                        <a:lnTo>
                          <a:pt x="36" y="87"/>
                        </a:lnTo>
                        <a:lnTo>
                          <a:pt x="38" y="94"/>
                        </a:lnTo>
                        <a:lnTo>
                          <a:pt x="39" y="101"/>
                        </a:lnTo>
                        <a:lnTo>
                          <a:pt x="40" y="108"/>
                        </a:lnTo>
                        <a:lnTo>
                          <a:pt x="41" y="117"/>
                        </a:lnTo>
                        <a:lnTo>
                          <a:pt x="41" y="124"/>
                        </a:lnTo>
                        <a:lnTo>
                          <a:pt x="42" y="139"/>
                        </a:lnTo>
                        <a:lnTo>
                          <a:pt x="44" y="154"/>
                        </a:lnTo>
                        <a:lnTo>
                          <a:pt x="45" y="162"/>
                        </a:lnTo>
                        <a:lnTo>
                          <a:pt x="46" y="169"/>
                        </a:lnTo>
                        <a:lnTo>
                          <a:pt x="46" y="176"/>
                        </a:lnTo>
                        <a:lnTo>
                          <a:pt x="47" y="183"/>
                        </a:lnTo>
                        <a:lnTo>
                          <a:pt x="48" y="191"/>
                        </a:lnTo>
                        <a:lnTo>
                          <a:pt x="50" y="194"/>
                        </a:lnTo>
                        <a:lnTo>
                          <a:pt x="50" y="198"/>
                        </a:lnTo>
                        <a:lnTo>
                          <a:pt x="51" y="201"/>
                        </a:lnTo>
                        <a:lnTo>
                          <a:pt x="52" y="205"/>
                        </a:lnTo>
                        <a:lnTo>
                          <a:pt x="52" y="208"/>
                        </a:lnTo>
                        <a:lnTo>
                          <a:pt x="53" y="212"/>
                        </a:lnTo>
                        <a:lnTo>
                          <a:pt x="54" y="216"/>
                        </a:lnTo>
                        <a:lnTo>
                          <a:pt x="55" y="219"/>
                        </a:lnTo>
                        <a:lnTo>
                          <a:pt x="57" y="223"/>
                        </a:lnTo>
                        <a:lnTo>
                          <a:pt x="58" y="225"/>
                        </a:lnTo>
                        <a:lnTo>
                          <a:pt x="59" y="229"/>
                        </a:lnTo>
                        <a:lnTo>
                          <a:pt x="61" y="232"/>
                        </a:lnTo>
                        <a:lnTo>
                          <a:pt x="63" y="235"/>
                        </a:lnTo>
                        <a:lnTo>
                          <a:pt x="64" y="238"/>
                        </a:lnTo>
                        <a:lnTo>
                          <a:pt x="66" y="242"/>
                        </a:lnTo>
                        <a:lnTo>
                          <a:pt x="67" y="244"/>
                        </a:lnTo>
                        <a:lnTo>
                          <a:pt x="70" y="248"/>
                        </a:lnTo>
                        <a:lnTo>
                          <a:pt x="72" y="250"/>
                        </a:lnTo>
                        <a:lnTo>
                          <a:pt x="73" y="252"/>
                        </a:lnTo>
                        <a:lnTo>
                          <a:pt x="76" y="256"/>
                        </a:lnTo>
                        <a:lnTo>
                          <a:pt x="78" y="258"/>
                        </a:lnTo>
                        <a:lnTo>
                          <a:pt x="80" y="261"/>
                        </a:lnTo>
                        <a:lnTo>
                          <a:pt x="83" y="264"/>
                        </a:lnTo>
                        <a:lnTo>
                          <a:pt x="85" y="267"/>
                        </a:lnTo>
                        <a:lnTo>
                          <a:pt x="90" y="273"/>
                        </a:lnTo>
                        <a:lnTo>
                          <a:pt x="96" y="277"/>
                        </a:lnTo>
                        <a:lnTo>
                          <a:pt x="101" y="283"/>
                        </a:lnTo>
                        <a:lnTo>
                          <a:pt x="107" y="288"/>
                        </a:lnTo>
                        <a:lnTo>
                          <a:pt x="111" y="293"/>
                        </a:lnTo>
                        <a:lnTo>
                          <a:pt x="134" y="314"/>
                        </a:lnTo>
                        <a:lnTo>
                          <a:pt x="140" y="319"/>
                        </a:lnTo>
                        <a:lnTo>
                          <a:pt x="145" y="324"/>
                        </a:lnTo>
                        <a:lnTo>
                          <a:pt x="151" y="330"/>
                        </a:lnTo>
                        <a:lnTo>
                          <a:pt x="155" y="334"/>
                        </a:lnTo>
                        <a:lnTo>
                          <a:pt x="160" y="340"/>
                        </a:lnTo>
                        <a:lnTo>
                          <a:pt x="163" y="343"/>
                        </a:lnTo>
                        <a:lnTo>
                          <a:pt x="165" y="346"/>
                        </a:lnTo>
                        <a:lnTo>
                          <a:pt x="167" y="349"/>
                        </a:lnTo>
                        <a:lnTo>
                          <a:pt x="170" y="352"/>
                        </a:lnTo>
                        <a:lnTo>
                          <a:pt x="172" y="355"/>
                        </a:lnTo>
                        <a:lnTo>
                          <a:pt x="173" y="358"/>
                        </a:lnTo>
                        <a:lnTo>
                          <a:pt x="176" y="361"/>
                        </a:lnTo>
                        <a:lnTo>
                          <a:pt x="178" y="364"/>
                        </a:lnTo>
                        <a:lnTo>
                          <a:pt x="179" y="367"/>
                        </a:lnTo>
                        <a:lnTo>
                          <a:pt x="182" y="370"/>
                        </a:lnTo>
                        <a:lnTo>
                          <a:pt x="183" y="374"/>
                        </a:lnTo>
                        <a:lnTo>
                          <a:pt x="185" y="376"/>
                        </a:lnTo>
                        <a:lnTo>
                          <a:pt x="186" y="380"/>
                        </a:lnTo>
                        <a:lnTo>
                          <a:pt x="188" y="383"/>
                        </a:lnTo>
                        <a:lnTo>
                          <a:pt x="191" y="389"/>
                        </a:lnTo>
                        <a:lnTo>
                          <a:pt x="193" y="396"/>
                        </a:lnTo>
                        <a:lnTo>
                          <a:pt x="197" y="403"/>
                        </a:lnTo>
                        <a:lnTo>
                          <a:pt x="199" y="411"/>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5" name="直接连接符 341065">
                    <a:extLst>
                      <a:ext uri="{FF2B5EF4-FFF2-40B4-BE49-F238E27FC236}">
                        <a16:creationId xmlns:a16="http://schemas.microsoft.com/office/drawing/2014/main" id="{E6E40BDC-2FC0-A62D-1EAA-8DBB047E698C}"/>
                      </a:ext>
                    </a:extLst>
                  </p:cNvPr>
                  <p:cNvSpPr>
                    <a:spLocks noChangeAspect="1"/>
                  </p:cNvSpPr>
                  <p:nvPr/>
                </p:nvSpPr>
                <p:spPr>
                  <a:xfrm flipH="1">
                    <a:off x="2199" y="1505"/>
                    <a:ext cx="93" cy="33"/>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6" name="直接连接符 341066">
                    <a:extLst>
                      <a:ext uri="{FF2B5EF4-FFF2-40B4-BE49-F238E27FC236}">
                        <a16:creationId xmlns:a16="http://schemas.microsoft.com/office/drawing/2014/main" id="{F0DB190B-5179-9563-E38F-848C493040E4}"/>
                      </a:ext>
                    </a:extLst>
                  </p:cNvPr>
                  <p:cNvSpPr>
                    <a:spLocks noChangeAspect="1"/>
                  </p:cNvSpPr>
                  <p:nvPr/>
                </p:nvSpPr>
                <p:spPr>
                  <a:xfrm flipV="1">
                    <a:off x="2180" y="1519"/>
                    <a:ext cx="74" cy="75"/>
                  </a:xfrm>
                  <a:prstGeom prst="line">
                    <a:avLst/>
                  </a:prstGeom>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7" name="任意多边形 341067">
                    <a:extLst>
                      <a:ext uri="{FF2B5EF4-FFF2-40B4-BE49-F238E27FC236}">
                        <a16:creationId xmlns:a16="http://schemas.microsoft.com/office/drawing/2014/main" id="{00EAF2F8-2656-83FC-6B46-6EBE6A03F14B}"/>
                      </a:ext>
                    </a:extLst>
                  </p:cNvPr>
                  <p:cNvSpPr>
                    <a:spLocks noChangeAspect="1"/>
                  </p:cNvSpPr>
                  <p:nvPr/>
                </p:nvSpPr>
                <p:spPr>
                  <a:xfrm>
                    <a:off x="2197" y="1529"/>
                    <a:ext cx="105" cy="105"/>
                  </a:xfrm>
                  <a:custGeom>
                    <a:avLst/>
                    <a:gdLst/>
                    <a:ahLst/>
                    <a:cxnLst/>
                    <a:rect l="0" t="0" r="0" b="0"/>
                    <a:pathLst>
                      <a:path w="427" h="427">
                        <a:moveTo>
                          <a:pt x="0" y="427"/>
                        </a:moveTo>
                        <a:lnTo>
                          <a:pt x="212" y="215"/>
                        </a:lnTo>
                        <a:lnTo>
                          <a:pt x="427" y="0"/>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8" name="直接连接符 341068">
                    <a:extLst>
                      <a:ext uri="{FF2B5EF4-FFF2-40B4-BE49-F238E27FC236}">
                        <a16:creationId xmlns:a16="http://schemas.microsoft.com/office/drawing/2014/main" id="{6B00C103-8303-8E38-AE29-DF4DA8C478EA}"/>
                      </a:ext>
                    </a:extLst>
                  </p:cNvPr>
                  <p:cNvSpPr>
                    <a:spLocks noChangeAspect="1"/>
                  </p:cNvSpPr>
                  <p:nvPr/>
                </p:nvSpPr>
                <p:spPr>
                  <a:xfrm flipV="1">
                    <a:off x="2252" y="1573"/>
                    <a:ext cx="63" cy="6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719" name="组合 341069">
                    <a:extLst>
                      <a:ext uri="{FF2B5EF4-FFF2-40B4-BE49-F238E27FC236}">
                        <a16:creationId xmlns:a16="http://schemas.microsoft.com/office/drawing/2014/main" id="{C9556EB0-DD50-2E23-BF5C-70064FF29E34}"/>
                      </a:ext>
                    </a:extLst>
                  </p:cNvPr>
                  <p:cNvGrpSpPr/>
                  <p:nvPr/>
                </p:nvGrpSpPr>
                <p:grpSpPr>
                  <a:xfrm>
                    <a:off x="2842" y="979"/>
                    <a:ext cx="100" cy="97"/>
                    <a:chOff x="2842" y="963"/>
                    <a:chExt cx="100" cy="97"/>
                  </a:xfrm>
                </p:grpSpPr>
                <p:sp>
                  <p:nvSpPr>
                    <p:cNvPr id="928" name="直接连接符 341070">
                      <a:extLst>
                        <a:ext uri="{FF2B5EF4-FFF2-40B4-BE49-F238E27FC236}">
                          <a16:creationId xmlns:a16="http://schemas.microsoft.com/office/drawing/2014/main" id="{667AEF53-D6A4-1B5F-54B5-026D28067330}"/>
                        </a:ext>
                      </a:extLst>
                    </p:cNvPr>
                    <p:cNvSpPr>
                      <a:spLocks noChangeAspect="1"/>
                    </p:cNvSpPr>
                    <p:nvPr/>
                  </p:nvSpPr>
                  <p:spPr>
                    <a:xfrm>
                      <a:off x="2842" y="1057"/>
                      <a:ext cx="100" cy="1"/>
                    </a:xfrm>
                    <a:prstGeom prst="line">
                      <a:avLst/>
                    </a:prstGeom>
                    <a:ln w="1905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9" name="直接连接符 341071">
                      <a:extLst>
                        <a:ext uri="{FF2B5EF4-FFF2-40B4-BE49-F238E27FC236}">
                          <a16:creationId xmlns:a16="http://schemas.microsoft.com/office/drawing/2014/main" id="{DCA13839-FA6D-4AE9-3452-5438B40690B3}"/>
                        </a:ext>
                      </a:extLst>
                    </p:cNvPr>
                    <p:cNvSpPr>
                      <a:spLocks noChangeAspect="1"/>
                    </p:cNvSpPr>
                    <p:nvPr/>
                  </p:nvSpPr>
                  <p:spPr>
                    <a:xfrm>
                      <a:off x="2940" y="963"/>
                      <a:ext cx="1" cy="97"/>
                    </a:xfrm>
                    <a:prstGeom prst="line">
                      <a:avLst/>
                    </a:prstGeom>
                    <a:ln w="1905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nvGrpSpPr>
                  <p:cNvPr id="720" name="组合 341072">
                    <a:extLst>
                      <a:ext uri="{FF2B5EF4-FFF2-40B4-BE49-F238E27FC236}">
                        <a16:creationId xmlns:a16="http://schemas.microsoft.com/office/drawing/2014/main" id="{389F4094-2B6D-CC0E-72C3-CBCE2E61FF03}"/>
                      </a:ext>
                    </a:extLst>
                  </p:cNvPr>
                  <p:cNvGrpSpPr/>
                  <p:nvPr/>
                </p:nvGrpSpPr>
                <p:grpSpPr>
                  <a:xfrm>
                    <a:off x="2943" y="684"/>
                    <a:ext cx="101" cy="98"/>
                    <a:chOff x="2943" y="684"/>
                    <a:chExt cx="101" cy="98"/>
                  </a:xfrm>
                </p:grpSpPr>
                <p:sp>
                  <p:nvSpPr>
                    <p:cNvPr id="926" name="直接连接符 341073">
                      <a:extLst>
                        <a:ext uri="{FF2B5EF4-FFF2-40B4-BE49-F238E27FC236}">
                          <a16:creationId xmlns:a16="http://schemas.microsoft.com/office/drawing/2014/main" id="{F261BA81-1B2B-8156-9633-CC971F8C8376}"/>
                        </a:ext>
                      </a:extLst>
                    </p:cNvPr>
                    <p:cNvSpPr>
                      <a:spLocks noChangeAspect="1"/>
                    </p:cNvSpPr>
                    <p:nvPr/>
                  </p:nvSpPr>
                  <p:spPr>
                    <a:xfrm>
                      <a:off x="2943" y="684"/>
                      <a:ext cx="1" cy="98"/>
                    </a:xfrm>
                    <a:prstGeom prst="line">
                      <a:avLst/>
                    </a:prstGeom>
                    <a:ln w="1905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7" name="直接连接符 341074">
                      <a:extLst>
                        <a:ext uri="{FF2B5EF4-FFF2-40B4-BE49-F238E27FC236}">
                          <a16:creationId xmlns:a16="http://schemas.microsoft.com/office/drawing/2014/main" id="{36E9A05B-1C55-3024-6699-0824398D9FFA}"/>
                        </a:ext>
                      </a:extLst>
                    </p:cNvPr>
                    <p:cNvSpPr>
                      <a:spLocks noChangeAspect="1"/>
                    </p:cNvSpPr>
                    <p:nvPr/>
                  </p:nvSpPr>
                  <p:spPr>
                    <a:xfrm>
                      <a:off x="2943" y="684"/>
                      <a:ext cx="101" cy="2"/>
                    </a:xfrm>
                    <a:prstGeom prst="line">
                      <a:avLst/>
                    </a:prstGeom>
                    <a:ln w="1905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721" name="任意多边形 341075">
                    <a:extLst>
                      <a:ext uri="{FF2B5EF4-FFF2-40B4-BE49-F238E27FC236}">
                        <a16:creationId xmlns:a16="http://schemas.microsoft.com/office/drawing/2014/main" id="{9A22584D-7B24-861E-8331-9F38FF0531BB}"/>
                      </a:ext>
                    </a:extLst>
                  </p:cNvPr>
                  <p:cNvSpPr>
                    <a:spLocks noChangeAspect="1"/>
                  </p:cNvSpPr>
                  <p:nvPr/>
                </p:nvSpPr>
                <p:spPr>
                  <a:xfrm>
                    <a:off x="3534" y="609"/>
                    <a:ext cx="36" cy="38"/>
                  </a:xfrm>
                  <a:custGeom>
                    <a:avLst/>
                    <a:gdLst/>
                    <a:ahLst/>
                    <a:cxnLst/>
                    <a:rect l="0" t="0" r="0" b="0"/>
                    <a:pathLst>
                      <a:path w="150" h="151">
                        <a:moveTo>
                          <a:pt x="0" y="151"/>
                        </a:moveTo>
                        <a:lnTo>
                          <a:pt x="12" y="151"/>
                        </a:lnTo>
                        <a:lnTo>
                          <a:pt x="25" y="149"/>
                        </a:lnTo>
                        <a:lnTo>
                          <a:pt x="37" y="147"/>
                        </a:lnTo>
                        <a:lnTo>
                          <a:pt x="49" y="143"/>
                        </a:lnTo>
                        <a:lnTo>
                          <a:pt x="60" y="138"/>
                        </a:lnTo>
                        <a:lnTo>
                          <a:pt x="71" y="133"/>
                        </a:lnTo>
                        <a:lnTo>
                          <a:pt x="82" y="126"/>
                        </a:lnTo>
                        <a:lnTo>
                          <a:pt x="93" y="119"/>
                        </a:lnTo>
                        <a:lnTo>
                          <a:pt x="101" y="112"/>
                        </a:lnTo>
                        <a:lnTo>
                          <a:pt x="110" y="102"/>
                        </a:lnTo>
                        <a:lnTo>
                          <a:pt x="119" y="93"/>
                        </a:lnTo>
                        <a:lnTo>
                          <a:pt x="126" y="83"/>
                        </a:lnTo>
                        <a:lnTo>
                          <a:pt x="132" y="73"/>
                        </a:lnTo>
                        <a:lnTo>
                          <a:pt x="138" y="61"/>
                        </a:lnTo>
                        <a:lnTo>
                          <a:pt x="143" y="50"/>
                        </a:lnTo>
                        <a:lnTo>
                          <a:pt x="145" y="37"/>
                        </a:lnTo>
                        <a:lnTo>
                          <a:pt x="148" y="25"/>
                        </a:lnTo>
                        <a:lnTo>
                          <a:pt x="150" y="13"/>
                        </a:lnTo>
                        <a:lnTo>
                          <a:pt x="15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2" name="任意多边形 341076">
                    <a:extLst>
                      <a:ext uri="{FF2B5EF4-FFF2-40B4-BE49-F238E27FC236}">
                        <a16:creationId xmlns:a16="http://schemas.microsoft.com/office/drawing/2014/main" id="{B1DE314C-1211-BB38-856F-9264930305B7}"/>
                      </a:ext>
                    </a:extLst>
                  </p:cNvPr>
                  <p:cNvSpPr>
                    <a:spLocks noChangeAspect="1"/>
                  </p:cNvSpPr>
                  <p:nvPr/>
                </p:nvSpPr>
                <p:spPr>
                  <a:xfrm>
                    <a:off x="3459" y="647"/>
                    <a:ext cx="37" cy="36"/>
                  </a:xfrm>
                  <a:custGeom>
                    <a:avLst/>
                    <a:gdLst/>
                    <a:ahLst/>
                    <a:cxnLst/>
                    <a:rect l="0" t="0" r="0" b="0"/>
                    <a:pathLst>
                      <a:path w="151" h="151">
                        <a:moveTo>
                          <a:pt x="151" y="0"/>
                        </a:moveTo>
                        <a:lnTo>
                          <a:pt x="139" y="1"/>
                        </a:lnTo>
                        <a:lnTo>
                          <a:pt x="126" y="3"/>
                        </a:lnTo>
                        <a:lnTo>
                          <a:pt x="114" y="5"/>
                        </a:lnTo>
                        <a:lnTo>
                          <a:pt x="102" y="9"/>
                        </a:lnTo>
                        <a:lnTo>
                          <a:pt x="90" y="13"/>
                        </a:lnTo>
                        <a:lnTo>
                          <a:pt x="79" y="18"/>
                        </a:lnTo>
                        <a:lnTo>
                          <a:pt x="69" y="25"/>
                        </a:lnTo>
                        <a:lnTo>
                          <a:pt x="58" y="32"/>
                        </a:lnTo>
                        <a:lnTo>
                          <a:pt x="48" y="41"/>
                        </a:lnTo>
                        <a:lnTo>
                          <a:pt x="40" y="49"/>
                        </a:lnTo>
                        <a:lnTo>
                          <a:pt x="32" y="59"/>
                        </a:lnTo>
                        <a:lnTo>
                          <a:pt x="25" y="69"/>
                        </a:lnTo>
                        <a:lnTo>
                          <a:pt x="19" y="80"/>
                        </a:lnTo>
                        <a:lnTo>
                          <a:pt x="13" y="91"/>
                        </a:lnTo>
                        <a:lnTo>
                          <a:pt x="8" y="103"/>
                        </a:lnTo>
                        <a:lnTo>
                          <a:pt x="4" y="114"/>
                        </a:lnTo>
                        <a:lnTo>
                          <a:pt x="2" y="126"/>
                        </a:lnTo>
                        <a:lnTo>
                          <a:pt x="1" y="138"/>
                        </a:lnTo>
                        <a:lnTo>
                          <a:pt x="0"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3" name="任意多边形 341077">
                    <a:extLst>
                      <a:ext uri="{FF2B5EF4-FFF2-40B4-BE49-F238E27FC236}">
                        <a16:creationId xmlns:a16="http://schemas.microsoft.com/office/drawing/2014/main" id="{6CDCB0E9-43D8-132B-BABE-B391CDFBF1E8}"/>
                      </a:ext>
                    </a:extLst>
                  </p:cNvPr>
                  <p:cNvSpPr>
                    <a:spLocks noChangeAspect="1"/>
                  </p:cNvSpPr>
                  <p:nvPr/>
                </p:nvSpPr>
                <p:spPr>
                  <a:xfrm>
                    <a:off x="3422" y="904"/>
                    <a:ext cx="37" cy="37"/>
                  </a:xfrm>
                  <a:custGeom>
                    <a:avLst/>
                    <a:gdLst/>
                    <a:ahLst/>
                    <a:cxnLst/>
                    <a:rect l="0" t="0" r="0" b="0"/>
                    <a:pathLst>
                      <a:path w="150" h="150">
                        <a:moveTo>
                          <a:pt x="0" y="150"/>
                        </a:moveTo>
                        <a:lnTo>
                          <a:pt x="12" y="150"/>
                        </a:lnTo>
                        <a:lnTo>
                          <a:pt x="25" y="149"/>
                        </a:lnTo>
                        <a:lnTo>
                          <a:pt x="37" y="145"/>
                        </a:lnTo>
                        <a:lnTo>
                          <a:pt x="49" y="141"/>
                        </a:lnTo>
                        <a:lnTo>
                          <a:pt x="60" y="138"/>
                        </a:lnTo>
                        <a:lnTo>
                          <a:pt x="71" y="132"/>
                        </a:lnTo>
                        <a:lnTo>
                          <a:pt x="82" y="126"/>
                        </a:lnTo>
                        <a:lnTo>
                          <a:pt x="93" y="119"/>
                        </a:lnTo>
                        <a:lnTo>
                          <a:pt x="102" y="110"/>
                        </a:lnTo>
                        <a:lnTo>
                          <a:pt x="110" y="101"/>
                        </a:lnTo>
                        <a:lnTo>
                          <a:pt x="119" y="91"/>
                        </a:lnTo>
                        <a:lnTo>
                          <a:pt x="126" y="82"/>
                        </a:lnTo>
                        <a:lnTo>
                          <a:pt x="132" y="71"/>
                        </a:lnTo>
                        <a:lnTo>
                          <a:pt x="138" y="59"/>
                        </a:lnTo>
                        <a:lnTo>
                          <a:pt x="142" y="49"/>
                        </a:lnTo>
                        <a:lnTo>
                          <a:pt x="146" y="37"/>
                        </a:lnTo>
                        <a:lnTo>
                          <a:pt x="148" y="24"/>
                        </a:lnTo>
                        <a:lnTo>
                          <a:pt x="150" y="12"/>
                        </a:lnTo>
                        <a:lnTo>
                          <a:pt x="15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4" name="任意多边形 341078">
                    <a:extLst>
                      <a:ext uri="{FF2B5EF4-FFF2-40B4-BE49-F238E27FC236}">
                        <a16:creationId xmlns:a16="http://schemas.microsoft.com/office/drawing/2014/main" id="{A6D9227C-7F18-9556-4317-2D1B67736AC0}"/>
                      </a:ext>
                    </a:extLst>
                  </p:cNvPr>
                  <p:cNvSpPr>
                    <a:spLocks noChangeAspect="1"/>
                  </p:cNvSpPr>
                  <p:nvPr/>
                </p:nvSpPr>
                <p:spPr>
                  <a:xfrm>
                    <a:off x="1932" y="1273"/>
                    <a:ext cx="36" cy="37"/>
                  </a:xfrm>
                  <a:custGeom>
                    <a:avLst/>
                    <a:gdLst/>
                    <a:ahLst/>
                    <a:cxnLst/>
                    <a:rect l="0" t="0" r="0" b="0"/>
                    <a:pathLst>
                      <a:path w="151" h="151">
                        <a:moveTo>
                          <a:pt x="0" y="0"/>
                        </a:moveTo>
                        <a:lnTo>
                          <a:pt x="0" y="13"/>
                        </a:lnTo>
                        <a:lnTo>
                          <a:pt x="3" y="25"/>
                        </a:lnTo>
                        <a:lnTo>
                          <a:pt x="5" y="37"/>
                        </a:lnTo>
                        <a:lnTo>
                          <a:pt x="9" y="49"/>
                        </a:lnTo>
                        <a:lnTo>
                          <a:pt x="13" y="61"/>
                        </a:lnTo>
                        <a:lnTo>
                          <a:pt x="18" y="73"/>
                        </a:lnTo>
                        <a:lnTo>
                          <a:pt x="25" y="84"/>
                        </a:lnTo>
                        <a:lnTo>
                          <a:pt x="32" y="93"/>
                        </a:lnTo>
                        <a:lnTo>
                          <a:pt x="40" y="103"/>
                        </a:lnTo>
                        <a:lnTo>
                          <a:pt x="49" y="111"/>
                        </a:lnTo>
                        <a:lnTo>
                          <a:pt x="59" y="119"/>
                        </a:lnTo>
                        <a:lnTo>
                          <a:pt x="68" y="126"/>
                        </a:lnTo>
                        <a:lnTo>
                          <a:pt x="79" y="134"/>
                        </a:lnTo>
                        <a:lnTo>
                          <a:pt x="91" y="138"/>
                        </a:lnTo>
                        <a:lnTo>
                          <a:pt x="101" y="143"/>
                        </a:lnTo>
                        <a:lnTo>
                          <a:pt x="113" y="147"/>
                        </a:lnTo>
                        <a:lnTo>
                          <a:pt x="126" y="149"/>
                        </a:lnTo>
                        <a:lnTo>
                          <a:pt x="138" y="151"/>
                        </a:lnTo>
                        <a:lnTo>
                          <a:pt x="151"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5" name="直接连接符 341079">
                    <a:extLst>
                      <a:ext uri="{FF2B5EF4-FFF2-40B4-BE49-F238E27FC236}">
                        <a16:creationId xmlns:a16="http://schemas.microsoft.com/office/drawing/2014/main" id="{CEAB3F0D-EAFE-39BC-B6C4-45AE87AAB5EC}"/>
                      </a:ext>
                    </a:extLst>
                  </p:cNvPr>
                  <p:cNvSpPr>
                    <a:spLocks noChangeAspect="1"/>
                  </p:cNvSpPr>
                  <p:nvPr/>
                </p:nvSpPr>
                <p:spPr>
                  <a:xfrm flipV="1">
                    <a:off x="2023" y="499"/>
                    <a:ext cx="1" cy="81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6" name="任意多边形 341080">
                    <a:extLst>
                      <a:ext uri="{FF2B5EF4-FFF2-40B4-BE49-F238E27FC236}">
                        <a16:creationId xmlns:a16="http://schemas.microsoft.com/office/drawing/2014/main" id="{2322C9FB-2DE4-0E29-8B27-9920FFA6D565}"/>
                      </a:ext>
                    </a:extLst>
                  </p:cNvPr>
                  <p:cNvSpPr>
                    <a:spLocks noChangeAspect="1"/>
                  </p:cNvSpPr>
                  <p:nvPr/>
                </p:nvSpPr>
                <p:spPr>
                  <a:xfrm>
                    <a:off x="2372" y="832"/>
                    <a:ext cx="20" cy="145"/>
                  </a:xfrm>
                  <a:custGeom>
                    <a:avLst/>
                    <a:gdLst/>
                    <a:ahLst/>
                    <a:cxnLst/>
                    <a:rect l="0" t="0" r="0" b="0"/>
                    <a:pathLst>
                      <a:path w="79" h="602">
                        <a:moveTo>
                          <a:pt x="0" y="0"/>
                        </a:moveTo>
                        <a:lnTo>
                          <a:pt x="15" y="37"/>
                        </a:lnTo>
                        <a:lnTo>
                          <a:pt x="22" y="56"/>
                        </a:lnTo>
                        <a:lnTo>
                          <a:pt x="29" y="75"/>
                        </a:lnTo>
                        <a:lnTo>
                          <a:pt x="36" y="94"/>
                        </a:lnTo>
                        <a:lnTo>
                          <a:pt x="40" y="103"/>
                        </a:lnTo>
                        <a:lnTo>
                          <a:pt x="42" y="113"/>
                        </a:lnTo>
                        <a:lnTo>
                          <a:pt x="46" y="122"/>
                        </a:lnTo>
                        <a:lnTo>
                          <a:pt x="49" y="132"/>
                        </a:lnTo>
                        <a:lnTo>
                          <a:pt x="52" y="140"/>
                        </a:lnTo>
                        <a:lnTo>
                          <a:pt x="54" y="150"/>
                        </a:lnTo>
                        <a:lnTo>
                          <a:pt x="58" y="159"/>
                        </a:lnTo>
                        <a:lnTo>
                          <a:pt x="60" y="169"/>
                        </a:lnTo>
                        <a:lnTo>
                          <a:pt x="62" y="178"/>
                        </a:lnTo>
                        <a:lnTo>
                          <a:pt x="65" y="188"/>
                        </a:lnTo>
                        <a:lnTo>
                          <a:pt x="67" y="197"/>
                        </a:lnTo>
                        <a:lnTo>
                          <a:pt x="68" y="207"/>
                        </a:lnTo>
                        <a:lnTo>
                          <a:pt x="71" y="216"/>
                        </a:lnTo>
                        <a:lnTo>
                          <a:pt x="72" y="226"/>
                        </a:lnTo>
                        <a:lnTo>
                          <a:pt x="74" y="235"/>
                        </a:lnTo>
                        <a:lnTo>
                          <a:pt x="75" y="244"/>
                        </a:lnTo>
                        <a:lnTo>
                          <a:pt x="77" y="253"/>
                        </a:lnTo>
                        <a:lnTo>
                          <a:pt x="77" y="263"/>
                        </a:lnTo>
                        <a:lnTo>
                          <a:pt x="78" y="272"/>
                        </a:lnTo>
                        <a:lnTo>
                          <a:pt x="79" y="282"/>
                        </a:lnTo>
                        <a:lnTo>
                          <a:pt x="79" y="291"/>
                        </a:lnTo>
                        <a:lnTo>
                          <a:pt x="79" y="301"/>
                        </a:lnTo>
                        <a:lnTo>
                          <a:pt x="79" y="310"/>
                        </a:lnTo>
                        <a:lnTo>
                          <a:pt x="79" y="320"/>
                        </a:lnTo>
                        <a:lnTo>
                          <a:pt x="78" y="329"/>
                        </a:lnTo>
                        <a:lnTo>
                          <a:pt x="77" y="339"/>
                        </a:lnTo>
                        <a:lnTo>
                          <a:pt x="77" y="347"/>
                        </a:lnTo>
                        <a:lnTo>
                          <a:pt x="75" y="357"/>
                        </a:lnTo>
                        <a:lnTo>
                          <a:pt x="74" y="366"/>
                        </a:lnTo>
                        <a:lnTo>
                          <a:pt x="72" y="376"/>
                        </a:lnTo>
                        <a:lnTo>
                          <a:pt x="71" y="385"/>
                        </a:lnTo>
                        <a:lnTo>
                          <a:pt x="68" y="395"/>
                        </a:lnTo>
                        <a:lnTo>
                          <a:pt x="67" y="404"/>
                        </a:lnTo>
                        <a:lnTo>
                          <a:pt x="65" y="414"/>
                        </a:lnTo>
                        <a:lnTo>
                          <a:pt x="62" y="423"/>
                        </a:lnTo>
                        <a:lnTo>
                          <a:pt x="60" y="433"/>
                        </a:lnTo>
                        <a:lnTo>
                          <a:pt x="58" y="442"/>
                        </a:lnTo>
                        <a:lnTo>
                          <a:pt x="54" y="451"/>
                        </a:lnTo>
                        <a:lnTo>
                          <a:pt x="52" y="460"/>
                        </a:lnTo>
                        <a:lnTo>
                          <a:pt x="48" y="470"/>
                        </a:lnTo>
                        <a:lnTo>
                          <a:pt x="46" y="479"/>
                        </a:lnTo>
                        <a:lnTo>
                          <a:pt x="42" y="489"/>
                        </a:lnTo>
                        <a:lnTo>
                          <a:pt x="40" y="498"/>
                        </a:lnTo>
                        <a:lnTo>
                          <a:pt x="36" y="508"/>
                        </a:lnTo>
                        <a:lnTo>
                          <a:pt x="29" y="527"/>
                        </a:lnTo>
                        <a:lnTo>
                          <a:pt x="22" y="546"/>
                        </a:lnTo>
                        <a:lnTo>
                          <a:pt x="15" y="564"/>
                        </a:lnTo>
                        <a:lnTo>
                          <a:pt x="0" y="602"/>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7" name="直接连接符 341081">
                    <a:extLst>
                      <a:ext uri="{FF2B5EF4-FFF2-40B4-BE49-F238E27FC236}">
                        <a16:creationId xmlns:a16="http://schemas.microsoft.com/office/drawing/2014/main" id="{60119339-3395-FBAA-2D80-390DDD3C1BDE}"/>
                      </a:ext>
                    </a:extLst>
                  </p:cNvPr>
                  <p:cNvSpPr>
                    <a:spLocks noChangeAspect="1"/>
                  </p:cNvSpPr>
                  <p:nvPr/>
                </p:nvSpPr>
                <p:spPr>
                  <a:xfrm flipV="1">
                    <a:off x="2023" y="499"/>
                    <a:ext cx="34" cy="3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8" name="直接连接符 341082">
                    <a:extLst>
                      <a:ext uri="{FF2B5EF4-FFF2-40B4-BE49-F238E27FC236}">
                        <a16:creationId xmlns:a16="http://schemas.microsoft.com/office/drawing/2014/main" id="{FBB8B889-EC6D-97DF-AF0A-8903F1870FA1}"/>
                      </a:ext>
                    </a:extLst>
                  </p:cNvPr>
                  <p:cNvSpPr>
                    <a:spLocks noChangeAspect="1"/>
                  </p:cNvSpPr>
                  <p:nvPr/>
                </p:nvSpPr>
                <p:spPr>
                  <a:xfrm flipV="1">
                    <a:off x="2023" y="499"/>
                    <a:ext cx="94" cy="9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9" name="任意多边形 341083">
                    <a:extLst>
                      <a:ext uri="{FF2B5EF4-FFF2-40B4-BE49-F238E27FC236}">
                        <a16:creationId xmlns:a16="http://schemas.microsoft.com/office/drawing/2014/main" id="{3D90AC1F-CD9C-356E-706E-55D7D611DBFF}"/>
                      </a:ext>
                    </a:extLst>
                  </p:cNvPr>
                  <p:cNvSpPr>
                    <a:spLocks noChangeAspect="1"/>
                  </p:cNvSpPr>
                  <p:nvPr/>
                </p:nvSpPr>
                <p:spPr>
                  <a:xfrm>
                    <a:off x="2029" y="499"/>
                    <a:ext cx="145" cy="143"/>
                  </a:xfrm>
                  <a:custGeom>
                    <a:avLst/>
                    <a:gdLst/>
                    <a:ahLst/>
                    <a:cxnLst/>
                    <a:rect l="0" t="0" r="0" b="0"/>
                    <a:pathLst>
                      <a:path w="588" h="589">
                        <a:moveTo>
                          <a:pt x="0" y="589"/>
                        </a:moveTo>
                        <a:lnTo>
                          <a:pt x="97" y="491"/>
                        </a:lnTo>
                        <a:lnTo>
                          <a:pt x="588" y="0"/>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0" name="任意多边形 341084">
                    <a:extLst>
                      <a:ext uri="{FF2B5EF4-FFF2-40B4-BE49-F238E27FC236}">
                        <a16:creationId xmlns:a16="http://schemas.microsoft.com/office/drawing/2014/main" id="{14EC9429-A6EC-0BCA-53CF-BAEA56302E3E}"/>
                      </a:ext>
                    </a:extLst>
                  </p:cNvPr>
                  <p:cNvSpPr>
                    <a:spLocks noChangeAspect="1"/>
                  </p:cNvSpPr>
                  <p:nvPr/>
                </p:nvSpPr>
                <p:spPr>
                  <a:xfrm>
                    <a:off x="2087" y="499"/>
                    <a:ext cx="144" cy="143"/>
                  </a:xfrm>
                  <a:custGeom>
                    <a:avLst/>
                    <a:gdLst/>
                    <a:ahLst/>
                    <a:cxnLst/>
                    <a:rect l="0" t="0" r="0" b="0"/>
                    <a:pathLst>
                      <a:path w="589" h="589">
                        <a:moveTo>
                          <a:pt x="0" y="589"/>
                        </a:moveTo>
                        <a:lnTo>
                          <a:pt x="98" y="491"/>
                        </a:lnTo>
                        <a:lnTo>
                          <a:pt x="589" y="0"/>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1" name="直接连接符 341085">
                    <a:extLst>
                      <a:ext uri="{FF2B5EF4-FFF2-40B4-BE49-F238E27FC236}">
                        <a16:creationId xmlns:a16="http://schemas.microsoft.com/office/drawing/2014/main" id="{029FA958-BBD5-759F-DFB2-A881C5A216E4}"/>
                      </a:ext>
                    </a:extLst>
                  </p:cNvPr>
                  <p:cNvSpPr>
                    <a:spLocks noChangeAspect="1"/>
                  </p:cNvSpPr>
                  <p:nvPr/>
                </p:nvSpPr>
                <p:spPr>
                  <a:xfrm flipV="1">
                    <a:off x="2023" y="747"/>
                    <a:ext cx="18" cy="18"/>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2" name="直接连接符 341086">
                    <a:extLst>
                      <a:ext uri="{FF2B5EF4-FFF2-40B4-BE49-F238E27FC236}">
                        <a16:creationId xmlns:a16="http://schemas.microsoft.com/office/drawing/2014/main" id="{54D9B66F-BA16-6149-7B71-F2B3286D7CF1}"/>
                      </a:ext>
                    </a:extLst>
                  </p:cNvPr>
                  <p:cNvSpPr>
                    <a:spLocks noChangeAspect="1"/>
                  </p:cNvSpPr>
                  <p:nvPr/>
                </p:nvSpPr>
                <p:spPr>
                  <a:xfrm flipV="1">
                    <a:off x="2170" y="499"/>
                    <a:ext cx="119" cy="12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3" name="直接连接符 341087">
                    <a:extLst>
                      <a:ext uri="{FF2B5EF4-FFF2-40B4-BE49-F238E27FC236}">
                        <a16:creationId xmlns:a16="http://schemas.microsoft.com/office/drawing/2014/main" id="{76F525E3-E633-113C-10F9-CCF4E905B61B}"/>
                      </a:ext>
                    </a:extLst>
                  </p:cNvPr>
                  <p:cNvSpPr>
                    <a:spLocks noChangeAspect="1"/>
                  </p:cNvSpPr>
                  <p:nvPr/>
                </p:nvSpPr>
                <p:spPr>
                  <a:xfrm flipV="1">
                    <a:off x="2041" y="724"/>
                    <a:ext cx="24" cy="2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4" name="直接连接符 341088">
                    <a:extLst>
                      <a:ext uri="{FF2B5EF4-FFF2-40B4-BE49-F238E27FC236}">
                        <a16:creationId xmlns:a16="http://schemas.microsoft.com/office/drawing/2014/main" id="{95703F31-8841-0EDC-1362-265F2C0B47F8}"/>
                      </a:ext>
                    </a:extLst>
                  </p:cNvPr>
                  <p:cNvSpPr>
                    <a:spLocks noChangeAspect="1"/>
                  </p:cNvSpPr>
                  <p:nvPr/>
                </p:nvSpPr>
                <p:spPr>
                  <a:xfrm flipV="1">
                    <a:off x="2146" y="619"/>
                    <a:ext cx="24" cy="2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5" name="直接连接符 341089">
                    <a:extLst>
                      <a:ext uri="{FF2B5EF4-FFF2-40B4-BE49-F238E27FC236}">
                        <a16:creationId xmlns:a16="http://schemas.microsoft.com/office/drawing/2014/main" id="{0492B26F-EEC8-38D6-5B3D-AE7B57DDAE9D}"/>
                      </a:ext>
                    </a:extLst>
                  </p:cNvPr>
                  <p:cNvSpPr>
                    <a:spLocks noChangeAspect="1"/>
                  </p:cNvSpPr>
                  <p:nvPr/>
                </p:nvSpPr>
                <p:spPr>
                  <a:xfrm flipV="1">
                    <a:off x="2052" y="747"/>
                    <a:ext cx="46" cy="4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6" name="直接连接符 341090">
                    <a:extLst>
                      <a:ext uri="{FF2B5EF4-FFF2-40B4-BE49-F238E27FC236}">
                        <a16:creationId xmlns:a16="http://schemas.microsoft.com/office/drawing/2014/main" id="{BC229BD2-9F36-4A10-068D-3AE6B7E16138}"/>
                      </a:ext>
                    </a:extLst>
                  </p:cNvPr>
                  <p:cNvSpPr>
                    <a:spLocks noChangeAspect="1"/>
                  </p:cNvSpPr>
                  <p:nvPr/>
                </p:nvSpPr>
                <p:spPr>
                  <a:xfrm flipV="1">
                    <a:off x="2227" y="499"/>
                    <a:ext cx="120" cy="12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7" name="直接连接符 341091">
                    <a:extLst>
                      <a:ext uri="{FF2B5EF4-FFF2-40B4-BE49-F238E27FC236}">
                        <a16:creationId xmlns:a16="http://schemas.microsoft.com/office/drawing/2014/main" id="{C860F35B-4A0B-A3B1-E0C1-8FCDA40B7C19}"/>
                      </a:ext>
                    </a:extLst>
                  </p:cNvPr>
                  <p:cNvSpPr>
                    <a:spLocks noChangeAspect="1"/>
                  </p:cNvSpPr>
                  <p:nvPr/>
                </p:nvSpPr>
                <p:spPr>
                  <a:xfrm flipV="1">
                    <a:off x="2098" y="724"/>
                    <a:ext cx="24" cy="2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8" name="直接连接符 341092">
                    <a:extLst>
                      <a:ext uri="{FF2B5EF4-FFF2-40B4-BE49-F238E27FC236}">
                        <a16:creationId xmlns:a16="http://schemas.microsoft.com/office/drawing/2014/main" id="{59E32CF8-5CDE-09E2-0167-14B1C75E0232}"/>
                      </a:ext>
                    </a:extLst>
                  </p:cNvPr>
                  <p:cNvSpPr>
                    <a:spLocks noChangeAspect="1"/>
                  </p:cNvSpPr>
                  <p:nvPr/>
                </p:nvSpPr>
                <p:spPr>
                  <a:xfrm flipV="1">
                    <a:off x="2203" y="619"/>
                    <a:ext cx="24" cy="2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9" name="直接连接符 341093">
                    <a:extLst>
                      <a:ext uri="{FF2B5EF4-FFF2-40B4-BE49-F238E27FC236}">
                        <a16:creationId xmlns:a16="http://schemas.microsoft.com/office/drawing/2014/main" id="{F8E1AFAF-4434-3EB4-14D6-78526C4413A4}"/>
                      </a:ext>
                    </a:extLst>
                  </p:cNvPr>
                  <p:cNvSpPr>
                    <a:spLocks noChangeAspect="1"/>
                  </p:cNvSpPr>
                  <p:nvPr/>
                </p:nvSpPr>
                <p:spPr>
                  <a:xfrm flipV="1">
                    <a:off x="2109" y="747"/>
                    <a:ext cx="47" cy="4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0" name="直接连接符 341094">
                    <a:extLst>
                      <a:ext uri="{FF2B5EF4-FFF2-40B4-BE49-F238E27FC236}">
                        <a16:creationId xmlns:a16="http://schemas.microsoft.com/office/drawing/2014/main" id="{1B5B20E0-C4FB-ABAF-FB16-99D64A6F434C}"/>
                      </a:ext>
                    </a:extLst>
                  </p:cNvPr>
                  <p:cNvSpPr>
                    <a:spLocks noChangeAspect="1"/>
                  </p:cNvSpPr>
                  <p:nvPr/>
                </p:nvSpPr>
                <p:spPr>
                  <a:xfrm flipV="1">
                    <a:off x="2262" y="530"/>
                    <a:ext cx="110" cy="11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1" name="直接连接符 341095">
                    <a:extLst>
                      <a:ext uri="{FF2B5EF4-FFF2-40B4-BE49-F238E27FC236}">
                        <a16:creationId xmlns:a16="http://schemas.microsoft.com/office/drawing/2014/main" id="{B287516B-7DC7-6A08-375A-61F2E8A8A610}"/>
                      </a:ext>
                    </a:extLst>
                  </p:cNvPr>
                  <p:cNvSpPr>
                    <a:spLocks noChangeAspect="1"/>
                  </p:cNvSpPr>
                  <p:nvPr/>
                </p:nvSpPr>
                <p:spPr>
                  <a:xfrm flipV="1">
                    <a:off x="2156" y="724"/>
                    <a:ext cx="25" cy="2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2" name="直接连接符 341096">
                    <a:extLst>
                      <a:ext uri="{FF2B5EF4-FFF2-40B4-BE49-F238E27FC236}">
                        <a16:creationId xmlns:a16="http://schemas.microsoft.com/office/drawing/2014/main" id="{4D852726-C990-534F-B190-62B8622C6F6F}"/>
                      </a:ext>
                    </a:extLst>
                  </p:cNvPr>
                  <p:cNvSpPr>
                    <a:spLocks noChangeAspect="1"/>
                  </p:cNvSpPr>
                  <p:nvPr/>
                </p:nvSpPr>
                <p:spPr>
                  <a:xfrm flipV="1">
                    <a:off x="2261" y="641"/>
                    <a:ext cx="1" cy="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3" name="直接连接符 341097">
                    <a:extLst>
                      <a:ext uri="{FF2B5EF4-FFF2-40B4-BE49-F238E27FC236}">
                        <a16:creationId xmlns:a16="http://schemas.microsoft.com/office/drawing/2014/main" id="{FDC53707-EB75-E45D-8C5B-EDAC66F015CB}"/>
                      </a:ext>
                    </a:extLst>
                  </p:cNvPr>
                  <p:cNvSpPr>
                    <a:spLocks noChangeAspect="1"/>
                  </p:cNvSpPr>
                  <p:nvPr/>
                </p:nvSpPr>
                <p:spPr>
                  <a:xfrm flipV="1">
                    <a:off x="2169" y="747"/>
                    <a:ext cx="44" cy="4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4" name="直接连接符 341098">
                    <a:extLst>
                      <a:ext uri="{FF2B5EF4-FFF2-40B4-BE49-F238E27FC236}">
                        <a16:creationId xmlns:a16="http://schemas.microsoft.com/office/drawing/2014/main" id="{A1E206BA-7AC3-1534-41E5-9007AE2EDF56}"/>
                      </a:ext>
                    </a:extLst>
                  </p:cNvPr>
                  <p:cNvSpPr>
                    <a:spLocks noChangeAspect="1"/>
                  </p:cNvSpPr>
                  <p:nvPr/>
                </p:nvSpPr>
                <p:spPr>
                  <a:xfrm flipV="1">
                    <a:off x="2307" y="589"/>
                    <a:ext cx="65" cy="6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5" name="直接连接符 341099">
                    <a:extLst>
                      <a:ext uri="{FF2B5EF4-FFF2-40B4-BE49-F238E27FC236}">
                        <a16:creationId xmlns:a16="http://schemas.microsoft.com/office/drawing/2014/main" id="{F085EF1F-D9CF-C0E0-E628-B14B2DC0AF63}"/>
                      </a:ext>
                    </a:extLst>
                  </p:cNvPr>
                  <p:cNvSpPr>
                    <a:spLocks noChangeAspect="1"/>
                  </p:cNvSpPr>
                  <p:nvPr/>
                </p:nvSpPr>
                <p:spPr>
                  <a:xfrm flipV="1">
                    <a:off x="2213" y="724"/>
                    <a:ext cx="25" cy="2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6" name="直接连接符 341100">
                    <a:extLst>
                      <a:ext uri="{FF2B5EF4-FFF2-40B4-BE49-F238E27FC236}">
                        <a16:creationId xmlns:a16="http://schemas.microsoft.com/office/drawing/2014/main" id="{6F56691E-38E0-A1C9-3608-279FA9484F37}"/>
                      </a:ext>
                    </a:extLst>
                  </p:cNvPr>
                  <p:cNvSpPr>
                    <a:spLocks noChangeAspect="1"/>
                  </p:cNvSpPr>
                  <p:nvPr/>
                </p:nvSpPr>
                <p:spPr>
                  <a:xfrm flipV="1">
                    <a:off x="2189" y="724"/>
                    <a:ext cx="106" cy="108"/>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7" name="任意多边形 341101">
                    <a:extLst>
                      <a:ext uri="{FF2B5EF4-FFF2-40B4-BE49-F238E27FC236}">
                        <a16:creationId xmlns:a16="http://schemas.microsoft.com/office/drawing/2014/main" id="{564D6D9E-B70C-A594-537D-348D69BC5672}"/>
                      </a:ext>
                    </a:extLst>
                  </p:cNvPr>
                  <p:cNvSpPr>
                    <a:spLocks noChangeAspect="1"/>
                  </p:cNvSpPr>
                  <p:nvPr/>
                </p:nvSpPr>
                <p:spPr>
                  <a:xfrm>
                    <a:off x="2305" y="647"/>
                    <a:ext cx="67" cy="69"/>
                  </a:xfrm>
                  <a:custGeom>
                    <a:avLst/>
                    <a:gdLst/>
                    <a:ahLst/>
                    <a:cxnLst/>
                    <a:rect l="0" t="0" r="0" b="0"/>
                    <a:pathLst>
                      <a:path w="281" h="282">
                        <a:moveTo>
                          <a:pt x="281" y="0"/>
                        </a:moveTo>
                        <a:lnTo>
                          <a:pt x="132" y="150"/>
                        </a:lnTo>
                        <a:lnTo>
                          <a:pt x="0" y="282"/>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8" name="直接连接符 341102">
                    <a:extLst>
                      <a:ext uri="{FF2B5EF4-FFF2-40B4-BE49-F238E27FC236}">
                        <a16:creationId xmlns:a16="http://schemas.microsoft.com/office/drawing/2014/main" id="{BC0FD127-C210-A48A-6099-3FEBD0678E16}"/>
                      </a:ext>
                    </a:extLst>
                  </p:cNvPr>
                  <p:cNvSpPr>
                    <a:spLocks noChangeAspect="1"/>
                  </p:cNvSpPr>
                  <p:nvPr/>
                </p:nvSpPr>
                <p:spPr>
                  <a:xfrm flipV="1">
                    <a:off x="2023" y="1016"/>
                    <a:ext cx="40" cy="3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9" name="直接连接符 341103">
                    <a:extLst>
                      <a:ext uri="{FF2B5EF4-FFF2-40B4-BE49-F238E27FC236}">
                        <a16:creationId xmlns:a16="http://schemas.microsoft.com/office/drawing/2014/main" id="{88F60419-D69F-A8E1-F4F3-AFC9DEEC2AD0}"/>
                      </a:ext>
                    </a:extLst>
                  </p:cNvPr>
                  <p:cNvSpPr>
                    <a:spLocks noChangeAspect="1"/>
                  </p:cNvSpPr>
                  <p:nvPr/>
                </p:nvSpPr>
                <p:spPr>
                  <a:xfrm flipV="1">
                    <a:off x="2247" y="704"/>
                    <a:ext cx="125" cy="128"/>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0" name="直接连接符 341104">
                    <a:extLst>
                      <a:ext uri="{FF2B5EF4-FFF2-40B4-BE49-F238E27FC236}">
                        <a16:creationId xmlns:a16="http://schemas.microsoft.com/office/drawing/2014/main" id="{8E140125-AEDB-03D3-3243-575366D0C85E}"/>
                      </a:ext>
                    </a:extLst>
                  </p:cNvPr>
                  <p:cNvSpPr>
                    <a:spLocks noChangeAspect="1"/>
                  </p:cNvSpPr>
                  <p:nvPr/>
                </p:nvSpPr>
                <p:spPr>
                  <a:xfrm flipV="1">
                    <a:off x="2050" y="1060"/>
                    <a:ext cx="24" cy="2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1" name="直接连接符 341105">
                    <a:extLst>
                      <a:ext uri="{FF2B5EF4-FFF2-40B4-BE49-F238E27FC236}">
                        <a16:creationId xmlns:a16="http://schemas.microsoft.com/office/drawing/2014/main" id="{1D5AA4A7-4177-7444-1EF7-7C4DE4474DE9}"/>
                      </a:ext>
                    </a:extLst>
                  </p:cNvPr>
                  <p:cNvSpPr>
                    <a:spLocks noChangeAspect="1"/>
                  </p:cNvSpPr>
                  <p:nvPr/>
                </p:nvSpPr>
                <p:spPr>
                  <a:xfrm flipV="1">
                    <a:off x="2594" y="501"/>
                    <a:ext cx="39" cy="4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2" name="直接连接符 341106">
                    <a:extLst>
                      <a:ext uri="{FF2B5EF4-FFF2-40B4-BE49-F238E27FC236}">
                        <a16:creationId xmlns:a16="http://schemas.microsoft.com/office/drawing/2014/main" id="{85C54A0E-AAA9-DC50-2FB3-BA1DBDE4A61C}"/>
                      </a:ext>
                    </a:extLst>
                  </p:cNvPr>
                  <p:cNvSpPr>
                    <a:spLocks noChangeAspect="1"/>
                  </p:cNvSpPr>
                  <p:nvPr/>
                </p:nvSpPr>
                <p:spPr>
                  <a:xfrm flipV="1">
                    <a:off x="2074" y="1016"/>
                    <a:ext cx="47" cy="4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3" name="直接连接符 341107">
                    <a:extLst>
                      <a:ext uri="{FF2B5EF4-FFF2-40B4-BE49-F238E27FC236}">
                        <a16:creationId xmlns:a16="http://schemas.microsoft.com/office/drawing/2014/main" id="{505B98C8-302C-4275-8B59-F0A886143773}"/>
                      </a:ext>
                    </a:extLst>
                  </p:cNvPr>
                  <p:cNvSpPr>
                    <a:spLocks noChangeAspect="1"/>
                  </p:cNvSpPr>
                  <p:nvPr/>
                </p:nvSpPr>
                <p:spPr>
                  <a:xfrm flipV="1">
                    <a:off x="2305" y="763"/>
                    <a:ext cx="67" cy="6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4" name="直接连接符 341108">
                    <a:extLst>
                      <a:ext uri="{FF2B5EF4-FFF2-40B4-BE49-F238E27FC236}">
                        <a16:creationId xmlns:a16="http://schemas.microsoft.com/office/drawing/2014/main" id="{6D1E17A1-2C6C-96FF-9D62-0789CB819376}"/>
                      </a:ext>
                    </a:extLst>
                  </p:cNvPr>
                  <p:cNvSpPr>
                    <a:spLocks noChangeAspect="1"/>
                  </p:cNvSpPr>
                  <p:nvPr/>
                </p:nvSpPr>
                <p:spPr>
                  <a:xfrm flipV="1">
                    <a:off x="2023" y="1165"/>
                    <a:ext cx="5" cy="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5" name="直接连接符 341109">
                    <a:extLst>
                      <a:ext uri="{FF2B5EF4-FFF2-40B4-BE49-F238E27FC236}">
                        <a16:creationId xmlns:a16="http://schemas.microsoft.com/office/drawing/2014/main" id="{10BA58D4-8BFE-48D6-7D21-C5A98060A56C}"/>
                      </a:ext>
                    </a:extLst>
                  </p:cNvPr>
                  <p:cNvSpPr>
                    <a:spLocks noChangeAspect="1"/>
                  </p:cNvSpPr>
                  <p:nvPr/>
                </p:nvSpPr>
                <p:spPr>
                  <a:xfrm flipV="1">
                    <a:off x="2594" y="530"/>
                    <a:ext cx="68" cy="6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6" name="直接连接符 341110">
                    <a:extLst>
                      <a:ext uri="{FF2B5EF4-FFF2-40B4-BE49-F238E27FC236}">
                        <a16:creationId xmlns:a16="http://schemas.microsoft.com/office/drawing/2014/main" id="{4AE0B56B-103F-2136-7912-F73E2FC22BD1}"/>
                      </a:ext>
                    </a:extLst>
                  </p:cNvPr>
                  <p:cNvSpPr>
                    <a:spLocks noChangeAspect="1"/>
                  </p:cNvSpPr>
                  <p:nvPr/>
                </p:nvSpPr>
                <p:spPr>
                  <a:xfrm flipV="1">
                    <a:off x="2108" y="1060"/>
                    <a:ext cx="25" cy="2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7" name="直接连接符 341111">
                    <a:extLst>
                      <a:ext uri="{FF2B5EF4-FFF2-40B4-BE49-F238E27FC236}">
                        <a16:creationId xmlns:a16="http://schemas.microsoft.com/office/drawing/2014/main" id="{D5E65F65-3E17-437C-DB9F-03BD3A5E820C}"/>
                      </a:ext>
                    </a:extLst>
                  </p:cNvPr>
                  <p:cNvSpPr>
                    <a:spLocks noChangeAspect="1"/>
                  </p:cNvSpPr>
                  <p:nvPr/>
                </p:nvSpPr>
                <p:spPr>
                  <a:xfrm flipV="1">
                    <a:off x="2363" y="820"/>
                    <a:ext cx="9" cy="1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8" name="直接连接符 341112">
                    <a:extLst>
                      <a:ext uri="{FF2B5EF4-FFF2-40B4-BE49-F238E27FC236}">
                        <a16:creationId xmlns:a16="http://schemas.microsoft.com/office/drawing/2014/main" id="{617EC9D6-10B0-3637-C201-96B52E234313}"/>
                      </a:ext>
                    </a:extLst>
                  </p:cNvPr>
                  <p:cNvSpPr>
                    <a:spLocks noChangeAspect="1"/>
                  </p:cNvSpPr>
                  <p:nvPr/>
                </p:nvSpPr>
                <p:spPr>
                  <a:xfrm flipV="1">
                    <a:off x="2133" y="977"/>
                    <a:ext cx="82" cy="8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9" name="直接连接符 341113">
                    <a:extLst>
                      <a:ext uri="{FF2B5EF4-FFF2-40B4-BE49-F238E27FC236}">
                        <a16:creationId xmlns:a16="http://schemas.microsoft.com/office/drawing/2014/main" id="{0D44ABCD-8B1C-C43F-F8DB-9726008AC224}"/>
                      </a:ext>
                    </a:extLst>
                  </p:cNvPr>
                  <p:cNvSpPr>
                    <a:spLocks noChangeAspect="1"/>
                  </p:cNvSpPr>
                  <p:nvPr/>
                </p:nvSpPr>
                <p:spPr>
                  <a:xfrm flipV="1">
                    <a:off x="2023" y="1190"/>
                    <a:ext cx="37" cy="3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0" name="直接连接符 341114">
                    <a:extLst>
                      <a:ext uri="{FF2B5EF4-FFF2-40B4-BE49-F238E27FC236}">
                        <a16:creationId xmlns:a16="http://schemas.microsoft.com/office/drawing/2014/main" id="{BAFF468F-07BB-D41A-69BA-5BCC7D87A5D9}"/>
                      </a:ext>
                    </a:extLst>
                  </p:cNvPr>
                  <p:cNvSpPr>
                    <a:spLocks noChangeAspect="1"/>
                  </p:cNvSpPr>
                  <p:nvPr/>
                </p:nvSpPr>
                <p:spPr>
                  <a:xfrm flipV="1">
                    <a:off x="2594" y="583"/>
                    <a:ext cx="74" cy="7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1" name="直接连接符 341115">
                    <a:extLst>
                      <a:ext uri="{FF2B5EF4-FFF2-40B4-BE49-F238E27FC236}">
                        <a16:creationId xmlns:a16="http://schemas.microsoft.com/office/drawing/2014/main" id="{5EC5FCD0-EBD1-734B-F79E-CA08E32B9E21}"/>
                      </a:ext>
                    </a:extLst>
                  </p:cNvPr>
                  <p:cNvSpPr>
                    <a:spLocks noChangeAspect="1"/>
                  </p:cNvSpPr>
                  <p:nvPr/>
                </p:nvSpPr>
                <p:spPr>
                  <a:xfrm flipV="1">
                    <a:off x="2060" y="1165"/>
                    <a:ext cx="25" cy="2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2" name="任意多边形 341116">
                    <a:extLst>
                      <a:ext uri="{FF2B5EF4-FFF2-40B4-BE49-F238E27FC236}">
                        <a16:creationId xmlns:a16="http://schemas.microsoft.com/office/drawing/2014/main" id="{D78D4104-72AB-EC30-FBBA-60D23D834D19}"/>
                      </a:ext>
                    </a:extLst>
                  </p:cNvPr>
                  <p:cNvSpPr>
                    <a:spLocks noChangeAspect="1"/>
                  </p:cNvSpPr>
                  <p:nvPr/>
                </p:nvSpPr>
                <p:spPr>
                  <a:xfrm>
                    <a:off x="2166" y="977"/>
                    <a:ext cx="108" cy="108"/>
                  </a:xfrm>
                  <a:custGeom>
                    <a:avLst/>
                    <a:gdLst/>
                    <a:ahLst/>
                    <a:cxnLst/>
                    <a:rect l="0" t="0" r="0" b="0"/>
                    <a:pathLst>
                      <a:path w="436" h="438">
                        <a:moveTo>
                          <a:pt x="436" y="0"/>
                        </a:moveTo>
                        <a:lnTo>
                          <a:pt x="97" y="339"/>
                        </a:lnTo>
                        <a:lnTo>
                          <a:pt x="0" y="438"/>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3" name="直接连接符 341117">
                    <a:extLst>
                      <a:ext uri="{FF2B5EF4-FFF2-40B4-BE49-F238E27FC236}">
                        <a16:creationId xmlns:a16="http://schemas.microsoft.com/office/drawing/2014/main" id="{DCFA4C67-AAFA-4822-05A1-C10FFE26D4AA}"/>
                      </a:ext>
                    </a:extLst>
                  </p:cNvPr>
                  <p:cNvSpPr>
                    <a:spLocks noChangeAspect="1"/>
                  </p:cNvSpPr>
                  <p:nvPr/>
                </p:nvSpPr>
                <p:spPr>
                  <a:xfrm flipV="1">
                    <a:off x="2023" y="1190"/>
                    <a:ext cx="97" cy="9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4" name="直接连接符 341118">
                    <a:extLst>
                      <a:ext uri="{FF2B5EF4-FFF2-40B4-BE49-F238E27FC236}">
                        <a16:creationId xmlns:a16="http://schemas.microsoft.com/office/drawing/2014/main" id="{DE213FB4-DB90-A5FF-F81E-BC5DE1CE1501}"/>
                      </a:ext>
                    </a:extLst>
                  </p:cNvPr>
                  <p:cNvSpPr>
                    <a:spLocks noChangeAspect="1"/>
                  </p:cNvSpPr>
                  <p:nvPr/>
                </p:nvSpPr>
                <p:spPr>
                  <a:xfrm flipV="1">
                    <a:off x="2594" y="641"/>
                    <a:ext cx="74" cy="7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5" name="直接连接符 341119">
                    <a:extLst>
                      <a:ext uri="{FF2B5EF4-FFF2-40B4-BE49-F238E27FC236}">
                        <a16:creationId xmlns:a16="http://schemas.microsoft.com/office/drawing/2014/main" id="{77BD5E80-7747-9318-911E-620EDA93F81E}"/>
                      </a:ext>
                    </a:extLst>
                  </p:cNvPr>
                  <p:cNvSpPr>
                    <a:spLocks noChangeAspect="1"/>
                  </p:cNvSpPr>
                  <p:nvPr/>
                </p:nvSpPr>
                <p:spPr>
                  <a:xfrm flipV="1">
                    <a:off x="2120" y="1165"/>
                    <a:ext cx="23" cy="2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6" name="任意多边形 341120">
                    <a:extLst>
                      <a:ext uri="{FF2B5EF4-FFF2-40B4-BE49-F238E27FC236}">
                        <a16:creationId xmlns:a16="http://schemas.microsoft.com/office/drawing/2014/main" id="{95A239B3-D2EC-73D9-2FE5-96792C7388DF}"/>
                      </a:ext>
                    </a:extLst>
                  </p:cNvPr>
                  <p:cNvSpPr>
                    <a:spLocks noChangeAspect="1"/>
                  </p:cNvSpPr>
                  <p:nvPr/>
                </p:nvSpPr>
                <p:spPr>
                  <a:xfrm>
                    <a:off x="2225" y="977"/>
                    <a:ext cx="106" cy="108"/>
                  </a:xfrm>
                  <a:custGeom>
                    <a:avLst/>
                    <a:gdLst/>
                    <a:ahLst/>
                    <a:cxnLst/>
                    <a:rect l="0" t="0" r="0" b="0"/>
                    <a:pathLst>
                      <a:path w="436" h="438">
                        <a:moveTo>
                          <a:pt x="436" y="0"/>
                        </a:moveTo>
                        <a:lnTo>
                          <a:pt x="97" y="339"/>
                        </a:lnTo>
                        <a:lnTo>
                          <a:pt x="0" y="438"/>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7" name="直接连接符 341121">
                    <a:extLst>
                      <a:ext uri="{FF2B5EF4-FFF2-40B4-BE49-F238E27FC236}">
                        <a16:creationId xmlns:a16="http://schemas.microsoft.com/office/drawing/2014/main" id="{8DA35E66-E06E-ED11-8990-74A1210CA81B}"/>
                      </a:ext>
                    </a:extLst>
                  </p:cNvPr>
                  <p:cNvSpPr>
                    <a:spLocks noChangeAspect="1"/>
                  </p:cNvSpPr>
                  <p:nvPr/>
                </p:nvSpPr>
                <p:spPr>
                  <a:xfrm flipV="1">
                    <a:off x="2057" y="1190"/>
                    <a:ext cx="120" cy="12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8" name="直接连接符 341122">
                    <a:extLst>
                      <a:ext uri="{FF2B5EF4-FFF2-40B4-BE49-F238E27FC236}">
                        <a16:creationId xmlns:a16="http://schemas.microsoft.com/office/drawing/2014/main" id="{E69F55AC-DE38-87EE-2208-ABC73C7E4E27}"/>
                      </a:ext>
                    </a:extLst>
                  </p:cNvPr>
                  <p:cNvSpPr>
                    <a:spLocks noChangeAspect="1"/>
                  </p:cNvSpPr>
                  <p:nvPr/>
                </p:nvSpPr>
                <p:spPr>
                  <a:xfrm flipV="1">
                    <a:off x="2594" y="700"/>
                    <a:ext cx="74" cy="7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9" name="直接连接符 341123">
                    <a:extLst>
                      <a:ext uri="{FF2B5EF4-FFF2-40B4-BE49-F238E27FC236}">
                        <a16:creationId xmlns:a16="http://schemas.microsoft.com/office/drawing/2014/main" id="{D9E25D71-6226-F13A-3775-237B6F4C1C23}"/>
                      </a:ext>
                    </a:extLst>
                  </p:cNvPr>
                  <p:cNvSpPr>
                    <a:spLocks noChangeAspect="1"/>
                  </p:cNvSpPr>
                  <p:nvPr/>
                </p:nvSpPr>
                <p:spPr>
                  <a:xfrm flipV="1">
                    <a:off x="2177" y="1165"/>
                    <a:ext cx="25" cy="2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0" name="直接连接符 341124">
                    <a:extLst>
                      <a:ext uri="{FF2B5EF4-FFF2-40B4-BE49-F238E27FC236}">
                        <a16:creationId xmlns:a16="http://schemas.microsoft.com/office/drawing/2014/main" id="{924B6966-77B8-7A11-A218-9A28CD4332EA}"/>
                      </a:ext>
                    </a:extLst>
                  </p:cNvPr>
                  <p:cNvSpPr>
                    <a:spLocks noChangeAspect="1"/>
                  </p:cNvSpPr>
                  <p:nvPr/>
                </p:nvSpPr>
                <p:spPr>
                  <a:xfrm flipV="1">
                    <a:off x="2282" y="994"/>
                    <a:ext cx="90" cy="9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1" name="直接连接符 341125">
                    <a:extLst>
                      <a:ext uri="{FF2B5EF4-FFF2-40B4-BE49-F238E27FC236}">
                        <a16:creationId xmlns:a16="http://schemas.microsoft.com/office/drawing/2014/main" id="{C4F019C1-0674-1028-1230-B7B1F46711EA}"/>
                      </a:ext>
                    </a:extLst>
                  </p:cNvPr>
                  <p:cNvSpPr>
                    <a:spLocks noChangeAspect="1"/>
                  </p:cNvSpPr>
                  <p:nvPr/>
                </p:nvSpPr>
                <p:spPr>
                  <a:xfrm flipV="1">
                    <a:off x="2117" y="1190"/>
                    <a:ext cx="119" cy="12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2" name="直接连接符 341126">
                    <a:extLst>
                      <a:ext uri="{FF2B5EF4-FFF2-40B4-BE49-F238E27FC236}">
                        <a16:creationId xmlns:a16="http://schemas.microsoft.com/office/drawing/2014/main" id="{EC7D45FA-A9B4-44BE-359B-DC29A30168C5}"/>
                      </a:ext>
                    </a:extLst>
                  </p:cNvPr>
                  <p:cNvSpPr>
                    <a:spLocks noChangeAspect="1"/>
                  </p:cNvSpPr>
                  <p:nvPr/>
                </p:nvSpPr>
                <p:spPr>
                  <a:xfrm flipV="1">
                    <a:off x="2594" y="758"/>
                    <a:ext cx="74" cy="7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3" name="直接连接符 341127">
                    <a:extLst>
                      <a:ext uri="{FF2B5EF4-FFF2-40B4-BE49-F238E27FC236}">
                        <a16:creationId xmlns:a16="http://schemas.microsoft.com/office/drawing/2014/main" id="{46E86F07-E0CE-6022-6C20-68CA88E61C74}"/>
                      </a:ext>
                    </a:extLst>
                  </p:cNvPr>
                  <p:cNvSpPr>
                    <a:spLocks noChangeAspect="1"/>
                  </p:cNvSpPr>
                  <p:nvPr/>
                </p:nvSpPr>
                <p:spPr>
                  <a:xfrm flipV="1">
                    <a:off x="2236" y="1165"/>
                    <a:ext cx="23" cy="2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4" name="直接连接符 341128">
                    <a:extLst>
                      <a:ext uri="{FF2B5EF4-FFF2-40B4-BE49-F238E27FC236}">
                        <a16:creationId xmlns:a16="http://schemas.microsoft.com/office/drawing/2014/main" id="{79215727-0B90-51A0-B518-15DB83059857}"/>
                      </a:ext>
                    </a:extLst>
                  </p:cNvPr>
                  <p:cNvSpPr>
                    <a:spLocks noChangeAspect="1"/>
                  </p:cNvSpPr>
                  <p:nvPr/>
                </p:nvSpPr>
                <p:spPr>
                  <a:xfrm flipV="1">
                    <a:off x="2314" y="1052"/>
                    <a:ext cx="58" cy="5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5" name="直接连接符 341129">
                    <a:extLst>
                      <a:ext uri="{FF2B5EF4-FFF2-40B4-BE49-F238E27FC236}">
                        <a16:creationId xmlns:a16="http://schemas.microsoft.com/office/drawing/2014/main" id="{4D92E71C-CFF6-39D5-404A-F7EE7D55BD8B}"/>
                      </a:ext>
                    </a:extLst>
                  </p:cNvPr>
                  <p:cNvSpPr>
                    <a:spLocks noChangeAspect="1"/>
                  </p:cNvSpPr>
                  <p:nvPr/>
                </p:nvSpPr>
                <p:spPr>
                  <a:xfrm flipV="1">
                    <a:off x="2174" y="1126"/>
                    <a:ext cx="183" cy="18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6" name="直接连接符 341130">
                    <a:extLst>
                      <a:ext uri="{FF2B5EF4-FFF2-40B4-BE49-F238E27FC236}">
                        <a16:creationId xmlns:a16="http://schemas.microsoft.com/office/drawing/2014/main" id="{4C669304-7171-0559-3D15-B6EC0F9ABCDF}"/>
                      </a:ext>
                    </a:extLst>
                  </p:cNvPr>
                  <p:cNvSpPr>
                    <a:spLocks noChangeAspect="1"/>
                  </p:cNvSpPr>
                  <p:nvPr/>
                </p:nvSpPr>
                <p:spPr>
                  <a:xfrm flipV="1">
                    <a:off x="2594" y="815"/>
                    <a:ext cx="74" cy="7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7" name="直接连接符 341131">
                    <a:extLst>
                      <a:ext uri="{FF2B5EF4-FFF2-40B4-BE49-F238E27FC236}">
                        <a16:creationId xmlns:a16="http://schemas.microsoft.com/office/drawing/2014/main" id="{7F7FF961-C48B-B300-3BFF-551A5D2D3400}"/>
                      </a:ext>
                    </a:extLst>
                  </p:cNvPr>
                  <p:cNvSpPr>
                    <a:spLocks noChangeAspect="1"/>
                  </p:cNvSpPr>
                  <p:nvPr/>
                </p:nvSpPr>
                <p:spPr>
                  <a:xfrm flipV="1">
                    <a:off x="2357" y="1109"/>
                    <a:ext cx="15" cy="1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8" name="直接连接符 341132">
                    <a:extLst>
                      <a:ext uri="{FF2B5EF4-FFF2-40B4-BE49-F238E27FC236}">
                        <a16:creationId xmlns:a16="http://schemas.microsoft.com/office/drawing/2014/main" id="{828D3CD5-82A8-9F57-7228-83F593F36198}"/>
                      </a:ext>
                    </a:extLst>
                  </p:cNvPr>
                  <p:cNvSpPr>
                    <a:spLocks noChangeAspect="1"/>
                  </p:cNvSpPr>
                  <p:nvPr/>
                </p:nvSpPr>
                <p:spPr>
                  <a:xfrm flipV="1">
                    <a:off x="2231" y="1169"/>
                    <a:ext cx="141" cy="14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9" name="直接连接符 341133">
                    <a:extLst>
                      <a:ext uri="{FF2B5EF4-FFF2-40B4-BE49-F238E27FC236}">
                        <a16:creationId xmlns:a16="http://schemas.microsoft.com/office/drawing/2014/main" id="{4D7E7D8A-F461-7CCB-9C21-86235045976B}"/>
                      </a:ext>
                    </a:extLst>
                  </p:cNvPr>
                  <p:cNvSpPr>
                    <a:spLocks noChangeAspect="1"/>
                  </p:cNvSpPr>
                  <p:nvPr/>
                </p:nvSpPr>
                <p:spPr>
                  <a:xfrm flipV="1">
                    <a:off x="2594" y="874"/>
                    <a:ext cx="74" cy="7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0" name="直接连接符 341134">
                    <a:extLst>
                      <a:ext uri="{FF2B5EF4-FFF2-40B4-BE49-F238E27FC236}">
                        <a16:creationId xmlns:a16="http://schemas.microsoft.com/office/drawing/2014/main" id="{A6E58F78-1EDC-4F89-4BB5-396F8FDF30DE}"/>
                      </a:ext>
                    </a:extLst>
                  </p:cNvPr>
                  <p:cNvSpPr>
                    <a:spLocks noChangeAspect="1"/>
                  </p:cNvSpPr>
                  <p:nvPr/>
                </p:nvSpPr>
                <p:spPr>
                  <a:xfrm flipV="1">
                    <a:off x="2283" y="1226"/>
                    <a:ext cx="89" cy="9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1" name="直接连接符 341135">
                    <a:extLst>
                      <a:ext uri="{FF2B5EF4-FFF2-40B4-BE49-F238E27FC236}">
                        <a16:creationId xmlns:a16="http://schemas.microsoft.com/office/drawing/2014/main" id="{13B99B92-295F-95BA-C3DE-BC89691CCF47}"/>
                      </a:ext>
                    </a:extLst>
                  </p:cNvPr>
                  <p:cNvSpPr>
                    <a:spLocks noChangeAspect="1"/>
                  </p:cNvSpPr>
                  <p:nvPr/>
                </p:nvSpPr>
                <p:spPr>
                  <a:xfrm flipV="1">
                    <a:off x="2594" y="931"/>
                    <a:ext cx="74" cy="7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2" name="直接连接符 341136">
                    <a:extLst>
                      <a:ext uri="{FF2B5EF4-FFF2-40B4-BE49-F238E27FC236}">
                        <a16:creationId xmlns:a16="http://schemas.microsoft.com/office/drawing/2014/main" id="{9064D66C-18E2-0188-0446-4D464D8C11E4}"/>
                      </a:ext>
                    </a:extLst>
                  </p:cNvPr>
                  <p:cNvSpPr>
                    <a:spLocks noChangeAspect="1"/>
                  </p:cNvSpPr>
                  <p:nvPr/>
                </p:nvSpPr>
                <p:spPr>
                  <a:xfrm flipV="1">
                    <a:off x="2300" y="1254"/>
                    <a:ext cx="104" cy="10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3" name="直接连接符 341137">
                    <a:extLst>
                      <a:ext uri="{FF2B5EF4-FFF2-40B4-BE49-F238E27FC236}">
                        <a16:creationId xmlns:a16="http://schemas.microsoft.com/office/drawing/2014/main" id="{47C1D32C-2A77-BACA-9B8A-B40C1EE38118}"/>
                      </a:ext>
                    </a:extLst>
                  </p:cNvPr>
                  <p:cNvSpPr>
                    <a:spLocks noChangeAspect="1"/>
                  </p:cNvSpPr>
                  <p:nvPr/>
                </p:nvSpPr>
                <p:spPr>
                  <a:xfrm flipV="1">
                    <a:off x="2594" y="989"/>
                    <a:ext cx="74" cy="7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4" name="直接连接符 341138">
                    <a:extLst>
                      <a:ext uri="{FF2B5EF4-FFF2-40B4-BE49-F238E27FC236}">
                        <a16:creationId xmlns:a16="http://schemas.microsoft.com/office/drawing/2014/main" id="{557091C7-425B-EA7F-6691-FEC00D18C523}"/>
                      </a:ext>
                    </a:extLst>
                  </p:cNvPr>
                  <p:cNvSpPr>
                    <a:spLocks noChangeAspect="1"/>
                  </p:cNvSpPr>
                  <p:nvPr/>
                </p:nvSpPr>
                <p:spPr>
                  <a:xfrm flipV="1">
                    <a:off x="2308" y="1275"/>
                    <a:ext cx="132" cy="13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5" name="直接连接符 341139">
                    <a:extLst>
                      <a:ext uri="{FF2B5EF4-FFF2-40B4-BE49-F238E27FC236}">
                        <a16:creationId xmlns:a16="http://schemas.microsoft.com/office/drawing/2014/main" id="{2E8E376B-D3D0-C118-D3C1-2199A253C909}"/>
                      </a:ext>
                    </a:extLst>
                  </p:cNvPr>
                  <p:cNvSpPr>
                    <a:spLocks noChangeAspect="1"/>
                  </p:cNvSpPr>
                  <p:nvPr/>
                </p:nvSpPr>
                <p:spPr>
                  <a:xfrm flipV="1">
                    <a:off x="2594" y="1048"/>
                    <a:ext cx="74" cy="7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6" name="直接连接符 341140">
                    <a:extLst>
                      <a:ext uri="{FF2B5EF4-FFF2-40B4-BE49-F238E27FC236}">
                        <a16:creationId xmlns:a16="http://schemas.microsoft.com/office/drawing/2014/main" id="{4C25AFC1-30B7-3A27-1FCF-40C75DB39120}"/>
                      </a:ext>
                    </a:extLst>
                  </p:cNvPr>
                  <p:cNvSpPr>
                    <a:spLocks noChangeAspect="1"/>
                  </p:cNvSpPr>
                  <p:nvPr/>
                </p:nvSpPr>
                <p:spPr>
                  <a:xfrm flipV="1">
                    <a:off x="2352" y="1295"/>
                    <a:ext cx="124" cy="12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7" name="直接连接符 341141">
                    <a:extLst>
                      <a:ext uri="{FF2B5EF4-FFF2-40B4-BE49-F238E27FC236}">
                        <a16:creationId xmlns:a16="http://schemas.microsoft.com/office/drawing/2014/main" id="{BBEC56A5-F8EA-3C95-A491-10D90A7A7644}"/>
                      </a:ext>
                    </a:extLst>
                  </p:cNvPr>
                  <p:cNvSpPr>
                    <a:spLocks noChangeAspect="1"/>
                  </p:cNvSpPr>
                  <p:nvPr/>
                </p:nvSpPr>
                <p:spPr>
                  <a:xfrm flipV="1">
                    <a:off x="3220" y="499"/>
                    <a:ext cx="54" cy="5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8" name="直接连接符 341142">
                    <a:extLst>
                      <a:ext uri="{FF2B5EF4-FFF2-40B4-BE49-F238E27FC236}">
                        <a16:creationId xmlns:a16="http://schemas.microsoft.com/office/drawing/2014/main" id="{18477DC1-1203-9655-8394-6E4B6E8D2FE4}"/>
                      </a:ext>
                    </a:extLst>
                  </p:cNvPr>
                  <p:cNvSpPr>
                    <a:spLocks noChangeAspect="1"/>
                  </p:cNvSpPr>
                  <p:nvPr/>
                </p:nvSpPr>
                <p:spPr>
                  <a:xfrm flipV="1">
                    <a:off x="2594" y="1105"/>
                    <a:ext cx="74" cy="7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9" name="直接连接符 341143">
                    <a:extLst>
                      <a:ext uri="{FF2B5EF4-FFF2-40B4-BE49-F238E27FC236}">
                        <a16:creationId xmlns:a16="http://schemas.microsoft.com/office/drawing/2014/main" id="{E3143F8F-C86A-EDBB-AAEF-1B4A8EDAFDB9}"/>
                      </a:ext>
                    </a:extLst>
                  </p:cNvPr>
                  <p:cNvSpPr>
                    <a:spLocks noChangeAspect="1"/>
                  </p:cNvSpPr>
                  <p:nvPr/>
                </p:nvSpPr>
                <p:spPr>
                  <a:xfrm flipV="1">
                    <a:off x="2411" y="1163"/>
                    <a:ext cx="257" cy="25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0" name="任意多边形 341144">
                    <a:extLst>
                      <a:ext uri="{FF2B5EF4-FFF2-40B4-BE49-F238E27FC236}">
                        <a16:creationId xmlns:a16="http://schemas.microsoft.com/office/drawing/2014/main" id="{3C17E416-2D5E-F665-B7CF-B409FBB03A7B}"/>
                      </a:ext>
                    </a:extLst>
                  </p:cNvPr>
                  <p:cNvSpPr>
                    <a:spLocks noChangeAspect="1"/>
                  </p:cNvSpPr>
                  <p:nvPr/>
                </p:nvSpPr>
                <p:spPr>
                  <a:xfrm>
                    <a:off x="3220" y="523"/>
                    <a:ext cx="86" cy="87"/>
                  </a:xfrm>
                  <a:custGeom>
                    <a:avLst/>
                    <a:gdLst/>
                    <a:ahLst/>
                    <a:cxnLst/>
                    <a:rect l="0" t="0" r="0" b="0"/>
                    <a:pathLst>
                      <a:path w="354" h="355">
                        <a:moveTo>
                          <a:pt x="354" y="0"/>
                        </a:moveTo>
                        <a:lnTo>
                          <a:pt x="264" y="90"/>
                        </a:lnTo>
                        <a:lnTo>
                          <a:pt x="0" y="355"/>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1" name="直接连接符 341145">
                    <a:extLst>
                      <a:ext uri="{FF2B5EF4-FFF2-40B4-BE49-F238E27FC236}">
                        <a16:creationId xmlns:a16="http://schemas.microsoft.com/office/drawing/2014/main" id="{D1EC0FB8-668A-A9E0-5975-F8A5BEE4A02B}"/>
                      </a:ext>
                    </a:extLst>
                  </p:cNvPr>
                  <p:cNvSpPr>
                    <a:spLocks noChangeAspect="1"/>
                  </p:cNvSpPr>
                  <p:nvPr/>
                </p:nvSpPr>
                <p:spPr>
                  <a:xfrm flipV="1">
                    <a:off x="2468" y="1221"/>
                    <a:ext cx="200" cy="19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2" name="任意多边形 341146">
                    <a:extLst>
                      <a:ext uri="{FF2B5EF4-FFF2-40B4-BE49-F238E27FC236}">
                        <a16:creationId xmlns:a16="http://schemas.microsoft.com/office/drawing/2014/main" id="{1B173D69-A4BF-A035-C5D6-69920B1B054A}"/>
                      </a:ext>
                    </a:extLst>
                  </p:cNvPr>
                  <p:cNvSpPr>
                    <a:spLocks noChangeAspect="1"/>
                  </p:cNvSpPr>
                  <p:nvPr/>
                </p:nvSpPr>
                <p:spPr>
                  <a:xfrm>
                    <a:off x="3220" y="580"/>
                    <a:ext cx="86" cy="87"/>
                  </a:xfrm>
                  <a:custGeom>
                    <a:avLst/>
                    <a:gdLst/>
                    <a:ahLst/>
                    <a:cxnLst/>
                    <a:rect l="0" t="0" r="0" b="0"/>
                    <a:pathLst>
                      <a:path w="354" h="354">
                        <a:moveTo>
                          <a:pt x="354" y="0"/>
                        </a:moveTo>
                        <a:lnTo>
                          <a:pt x="264" y="91"/>
                        </a:lnTo>
                        <a:lnTo>
                          <a:pt x="0" y="354"/>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3" name="直接连接符 341147">
                    <a:extLst>
                      <a:ext uri="{FF2B5EF4-FFF2-40B4-BE49-F238E27FC236}">
                        <a16:creationId xmlns:a16="http://schemas.microsoft.com/office/drawing/2014/main" id="{B8FE384C-2218-EBAE-DB43-8BE943138441}"/>
                      </a:ext>
                    </a:extLst>
                  </p:cNvPr>
                  <p:cNvSpPr>
                    <a:spLocks noChangeAspect="1"/>
                  </p:cNvSpPr>
                  <p:nvPr/>
                </p:nvSpPr>
                <p:spPr>
                  <a:xfrm flipV="1">
                    <a:off x="2097" y="1826"/>
                    <a:ext cx="24" cy="2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4" name="直接连接符 341148">
                    <a:extLst>
                      <a:ext uri="{FF2B5EF4-FFF2-40B4-BE49-F238E27FC236}">
                        <a16:creationId xmlns:a16="http://schemas.microsoft.com/office/drawing/2014/main" id="{929E7F56-5CFB-596E-01F8-699399A77D32}"/>
                      </a:ext>
                    </a:extLst>
                  </p:cNvPr>
                  <p:cNvSpPr>
                    <a:spLocks noChangeAspect="1"/>
                  </p:cNvSpPr>
                  <p:nvPr/>
                </p:nvSpPr>
                <p:spPr>
                  <a:xfrm flipV="1">
                    <a:off x="3414" y="499"/>
                    <a:ext cx="33" cy="3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5" name="直接连接符 341149">
                    <a:extLst>
                      <a:ext uri="{FF2B5EF4-FFF2-40B4-BE49-F238E27FC236}">
                        <a16:creationId xmlns:a16="http://schemas.microsoft.com/office/drawing/2014/main" id="{160DA55E-5C70-A60D-8977-12B32518285B}"/>
                      </a:ext>
                    </a:extLst>
                  </p:cNvPr>
                  <p:cNvSpPr>
                    <a:spLocks noChangeAspect="1"/>
                  </p:cNvSpPr>
                  <p:nvPr/>
                </p:nvSpPr>
                <p:spPr>
                  <a:xfrm flipV="1">
                    <a:off x="2525" y="1279"/>
                    <a:ext cx="143" cy="14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6" name="直接连接符 341150">
                    <a:extLst>
                      <a:ext uri="{FF2B5EF4-FFF2-40B4-BE49-F238E27FC236}">
                        <a16:creationId xmlns:a16="http://schemas.microsoft.com/office/drawing/2014/main" id="{570604CE-7331-18B1-A0A8-BD58AC893B59}"/>
                      </a:ext>
                    </a:extLst>
                  </p:cNvPr>
                  <p:cNvSpPr>
                    <a:spLocks noChangeAspect="1"/>
                  </p:cNvSpPr>
                  <p:nvPr/>
                </p:nvSpPr>
                <p:spPr>
                  <a:xfrm flipV="1">
                    <a:off x="3390" y="531"/>
                    <a:ext cx="24" cy="2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7" name="任意多边形 341151">
                    <a:extLst>
                      <a:ext uri="{FF2B5EF4-FFF2-40B4-BE49-F238E27FC236}">
                        <a16:creationId xmlns:a16="http://schemas.microsoft.com/office/drawing/2014/main" id="{907A03BC-2C10-0C4A-B094-59597904CB4D}"/>
                      </a:ext>
                    </a:extLst>
                  </p:cNvPr>
                  <p:cNvSpPr>
                    <a:spLocks noChangeAspect="1"/>
                  </p:cNvSpPr>
                  <p:nvPr/>
                </p:nvSpPr>
                <p:spPr>
                  <a:xfrm>
                    <a:off x="3220" y="639"/>
                    <a:ext cx="86" cy="87"/>
                  </a:xfrm>
                  <a:custGeom>
                    <a:avLst/>
                    <a:gdLst/>
                    <a:ahLst/>
                    <a:cxnLst/>
                    <a:rect l="0" t="0" r="0" b="0"/>
                    <a:pathLst>
                      <a:path w="354" h="354">
                        <a:moveTo>
                          <a:pt x="0" y="354"/>
                        </a:moveTo>
                        <a:lnTo>
                          <a:pt x="264" y="90"/>
                        </a:lnTo>
                        <a:lnTo>
                          <a:pt x="354" y="0"/>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8" name="直接连接符 341152">
                    <a:extLst>
                      <a:ext uri="{FF2B5EF4-FFF2-40B4-BE49-F238E27FC236}">
                        <a16:creationId xmlns:a16="http://schemas.microsoft.com/office/drawing/2014/main" id="{75948EAB-0A56-865E-D3BC-34B20B05EAF0}"/>
                      </a:ext>
                    </a:extLst>
                  </p:cNvPr>
                  <p:cNvSpPr>
                    <a:spLocks noChangeAspect="1"/>
                  </p:cNvSpPr>
                  <p:nvPr/>
                </p:nvSpPr>
                <p:spPr>
                  <a:xfrm flipV="1">
                    <a:off x="2097" y="1826"/>
                    <a:ext cx="81" cy="8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9" name="直接连接符 341153">
                    <a:extLst>
                      <a:ext uri="{FF2B5EF4-FFF2-40B4-BE49-F238E27FC236}">
                        <a16:creationId xmlns:a16="http://schemas.microsoft.com/office/drawing/2014/main" id="{4ABE8766-E3CF-A71E-16F9-3D18FD1B2B81}"/>
                      </a:ext>
                    </a:extLst>
                  </p:cNvPr>
                  <p:cNvSpPr>
                    <a:spLocks noChangeAspect="1"/>
                  </p:cNvSpPr>
                  <p:nvPr/>
                </p:nvSpPr>
                <p:spPr>
                  <a:xfrm flipV="1">
                    <a:off x="3414" y="499"/>
                    <a:ext cx="91" cy="9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0" name="直接连接符 341154">
                    <a:extLst>
                      <a:ext uri="{FF2B5EF4-FFF2-40B4-BE49-F238E27FC236}">
                        <a16:creationId xmlns:a16="http://schemas.microsoft.com/office/drawing/2014/main" id="{2F886D39-A475-F237-2562-F63B623E6B7B}"/>
                      </a:ext>
                    </a:extLst>
                  </p:cNvPr>
                  <p:cNvSpPr>
                    <a:spLocks noChangeAspect="1"/>
                  </p:cNvSpPr>
                  <p:nvPr/>
                </p:nvSpPr>
                <p:spPr>
                  <a:xfrm flipV="1">
                    <a:off x="2568" y="1337"/>
                    <a:ext cx="100" cy="9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1" name="直接连接符 341155">
                    <a:extLst>
                      <a:ext uri="{FF2B5EF4-FFF2-40B4-BE49-F238E27FC236}">
                        <a16:creationId xmlns:a16="http://schemas.microsoft.com/office/drawing/2014/main" id="{81D2F22A-525B-D413-1B06-9FE0E7C84F03}"/>
                      </a:ext>
                    </a:extLst>
                  </p:cNvPr>
                  <p:cNvSpPr>
                    <a:spLocks noChangeAspect="1"/>
                  </p:cNvSpPr>
                  <p:nvPr/>
                </p:nvSpPr>
                <p:spPr>
                  <a:xfrm flipV="1">
                    <a:off x="3390" y="590"/>
                    <a:ext cx="24" cy="2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2" name="任意多边形 341156">
                    <a:extLst>
                      <a:ext uri="{FF2B5EF4-FFF2-40B4-BE49-F238E27FC236}">
                        <a16:creationId xmlns:a16="http://schemas.microsoft.com/office/drawing/2014/main" id="{2A777323-5B1D-06F2-30F0-76D0D8DA1843}"/>
                      </a:ext>
                    </a:extLst>
                  </p:cNvPr>
                  <p:cNvSpPr>
                    <a:spLocks noChangeAspect="1"/>
                  </p:cNvSpPr>
                  <p:nvPr/>
                </p:nvSpPr>
                <p:spPr>
                  <a:xfrm>
                    <a:off x="3220" y="697"/>
                    <a:ext cx="86" cy="87"/>
                  </a:xfrm>
                  <a:custGeom>
                    <a:avLst/>
                    <a:gdLst/>
                    <a:ahLst/>
                    <a:cxnLst/>
                    <a:rect l="0" t="0" r="0" b="0"/>
                    <a:pathLst>
                      <a:path w="354" h="355">
                        <a:moveTo>
                          <a:pt x="0" y="355"/>
                        </a:moveTo>
                        <a:lnTo>
                          <a:pt x="264" y="91"/>
                        </a:lnTo>
                        <a:lnTo>
                          <a:pt x="354" y="0"/>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3" name="直接连接符 341157">
                    <a:extLst>
                      <a:ext uri="{FF2B5EF4-FFF2-40B4-BE49-F238E27FC236}">
                        <a16:creationId xmlns:a16="http://schemas.microsoft.com/office/drawing/2014/main" id="{171367E1-FDCE-2C67-0CFF-8B2866C33D22}"/>
                      </a:ext>
                    </a:extLst>
                  </p:cNvPr>
                  <p:cNvSpPr>
                    <a:spLocks noChangeAspect="1"/>
                  </p:cNvSpPr>
                  <p:nvPr/>
                </p:nvSpPr>
                <p:spPr>
                  <a:xfrm flipV="1">
                    <a:off x="2097" y="1884"/>
                    <a:ext cx="83" cy="8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4" name="直接连接符 341158">
                    <a:extLst>
                      <a:ext uri="{FF2B5EF4-FFF2-40B4-BE49-F238E27FC236}">
                        <a16:creationId xmlns:a16="http://schemas.microsoft.com/office/drawing/2014/main" id="{DC413DF9-54ED-3C6D-D6BF-5F25F5FC96F2}"/>
                      </a:ext>
                    </a:extLst>
                  </p:cNvPr>
                  <p:cNvSpPr>
                    <a:spLocks noChangeAspect="1"/>
                  </p:cNvSpPr>
                  <p:nvPr/>
                </p:nvSpPr>
                <p:spPr>
                  <a:xfrm flipV="1">
                    <a:off x="3414" y="499"/>
                    <a:ext cx="149" cy="149"/>
                  </a:xfrm>
                  <a:prstGeom prst="line">
                    <a:avLst/>
                  </a:prstGeom>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5" name="直接连接符 341159">
                    <a:extLst>
                      <a:ext uri="{FF2B5EF4-FFF2-40B4-BE49-F238E27FC236}">
                        <a16:creationId xmlns:a16="http://schemas.microsoft.com/office/drawing/2014/main" id="{5A3F964D-D692-2833-B495-AA59AFB1FCAC}"/>
                      </a:ext>
                    </a:extLst>
                  </p:cNvPr>
                  <p:cNvSpPr>
                    <a:spLocks noChangeAspect="1"/>
                  </p:cNvSpPr>
                  <p:nvPr/>
                </p:nvSpPr>
                <p:spPr>
                  <a:xfrm flipV="1">
                    <a:off x="2391" y="1604"/>
                    <a:ext cx="68" cy="6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6" name="直接连接符 341160">
                    <a:extLst>
                      <a:ext uri="{FF2B5EF4-FFF2-40B4-BE49-F238E27FC236}">
                        <a16:creationId xmlns:a16="http://schemas.microsoft.com/office/drawing/2014/main" id="{057C8A21-C867-45E2-1E77-0899662222CF}"/>
                      </a:ext>
                    </a:extLst>
                  </p:cNvPr>
                  <p:cNvSpPr>
                    <a:spLocks noChangeAspect="1"/>
                  </p:cNvSpPr>
                  <p:nvPr/>
                </p:nvSpPr>
                <p:spPr>
                  <a:xfrm flipV="1">
                    <a:off x="3390" y="648"/>
                    <a:ext cx="24" cy="2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7" name="直接连接符 341161">
                    <a:extLst>
                      <a:ext uri="{FF2B5EF4-FFF2-40B4-BE49-F238E27FC236}">
                        <a16:creationId xmlns:a16="http://schemas.microsoft.com/office/drawing/2014/main" id="{58A6FF87-A411-31DA-54DA-9BFB8D0D99B4}"/>
                      </a:ext>
                    </a:extLst>
                  </p:cNvPr>
                  <p:cNvSpPr>
                    <a:spLocks noChangeAspect="1"/>
                  </p:cNvSpPr>
                  <p:nvPr/>
                </p:nvSpPr>
                <p:spPr>
                  <a:xfrm flipV="1">
                    <a:off x="2575" y="1394"/>
                    <a:ext cx="93" cy="9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8" name="任意多边形 341162">
                    <a:extLst>
                      <a:ext uri="{FF2B5EF4-FFF2-40B4-BE49-F238E27FC236}">
                        <a16:creationId xmlns:a16="http://schemas.microsoft.com/office/drawing/2014/main" id="{9090F4C9-76E4-F973-6B30-4DE89488DA5C}"/>
                      </a:ext>
                    </a:extLst>
                  </p:cNvPr>
                  <p:cNvSpPr>
                    <a:spLocks noChangeAspect="1"/>
                  </p:cNvSpPr>
                  <p:nvPr/>
                </p:nvSpPr>
                <p:spPr>
                  <a:xfrm>
                    <a:off x="3220" y="756"/>
                    <a:ext cx="86" cy="86"/>
                  </a:xfrm>
                  <a:custGeom>
                    <a:avLst/>
                    <a:gdLst/>
                    <a:ahLst/>
                    <a:cxnLst/>
                    <a:rect l="0" t="0" r="0" b="0"/>
                    <a:pathLst>
                      <a:path w="354" h="355">
                        <a:moveTo>
                          <a:pt x="354" y="0"/>
                        </a:moveTo>
                        <a:lnTo>
                          <a:pt x="264" y="91"/>
                        </a:lnTo>
                        <a:lnTo>
                          <a:pt x="0" y="355"/>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9" name="直接连接符 341163">
                    <a:extLst>
                      <a:ext uri="{FF2B5EF4-FFF2-40B4-BE49-F238E27FC236}">
                        <a16:creationId xmlns:a16="http://schemas.microsoft.com/office/drawing/2014/main" id="{22CACC1B-9AD9-6F16-E4E8-B92D15A22925}"/>
                      </a:ext>
                    </a:extLst>
                  </p:cNvPr>
                  <p:cNvSpPr>
                    <a:spLocks noChangeAspect="1"/>
                  </p:cNvSpPr>
                  <p:nvPr/>
                </p:nvSpPr>
                <p:spPr>
                  <a:xfrm flipV="1">
                    <a:off x="2148" y="1941"/>
                    <a:ext cx="32" cy="3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0" name="直接连接符 341164">
                    <a:extLst>
                      <a:ext uri="{FF2B5EF4-FFF2-40B4-BE49-F238E27FC236}">
                        <a16:creationId xmlns:a16="http://schemas.microsoft.com/office/drawing/2014/main" id="{2B832451-570C-8EDE-1C34-679D37DA90E2}"/>
                      </a:ext>
                    </a:extLst>
                  </p:cNvPr>
                  <p:cNvSpPr>
                    <a:spLocks noChangeAspect="1"/>
                  </p:cNvSpPr>
                  <p:nvPr/>
                </p:nvSpPr>
                <p:spPr>
                  <a:xfrm flipV="1">
                    <a:off x="3414" y="549"/>
                    <a:ext cx="156" cy="158"/>
                  </a:xfrm>
                  <a:prstGeom prst="line">
                    <a:avLst/>
                  </a:prstGeom>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1" name="直接连接符 341165">
                    <a:extLst>
                      <a:ext uri="{FF2B5EF4-FFF2-40B4-BE49-F238E27FC236}">
                        <a16:creationId xmlns:a16="http://schemas.microsoft.com/office/drawing/2014/main" id="{20E67CCA-E56A-03F6-12D2-3B8CB500F688}"/>
                      </a:ext>
                    </a:extLst>
                  </p:cNvPr>
                  <p:cNvSpPr>
                    <a:spLocks noChangeAspect="1"/>
                  </p:cNvSpPr>
                  <p:nvPr/>
                </p:nvSpPr>
                <p:spPr>
                  <a:xfrm flipV="1">
                    <a:off x="2391" y="1604"/>
                    <a:ext cx="125" cy="125"/>
                  </a:xfrm>
                  <a:prstGeom prst="line">
                    <a:avLst/>
                  </a:prstGeom>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2" name="直接连接符 341166">
                    <a:extLst>
                      <a:ext uri="{FF2B5EF4-FFF2-40B4-BE49-F238E27FC236}">
                        <a16:creationId xmlns:a16="http://schemas.microsoft.com/office/drawing/2014/main" id="{A1B9945A-4B5E-EE2B-852E-94EEEE7C7E68}"/>
                      </a:ext>
                    </a:extLst>
                  </p:cNvPr>
                  <p:cNvSpPr>
                    <a:spLocks noChangeAspect="1"/>
                  </p:cNvSpPr>
                  <p:nvPr/>
                </p:nvSpPr>
                <p:spPr>
                  <a:xfrm flipV="1">
                    <a:off x="3390" y="707"/>
                    <a:ext cx="24" cy="2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3" name="直接连接符 341167">
                    <a:extLst>
                      <a:ext uri="{FF2B5EF4-FFF2-40B4-BE49-F238E27FC236}">
                        <a16:creationId xmlns:a16="http://schemas.microsoft.com/office/drawing/2014/main" id="{03942538-6808-18E5-EBD4-0148D542F08B}"/>
                      </a:ext>
                    </a:extLst>
                  </p:cNvPr>
                  <p:cNvSpPr>
                    <a:spLocks noChangeAspect="1"/>
                  </p:cNvSpPr>
                  <p:nvPr/>
                </p:nvSpPr>
                <p:spPr>
                  <a:xfrm flipV="1">
                    <a:off x="2575" y="1453"/>
                    <a:ext cx="93" cy="9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4" name="直接连接符 341168">
                    <a:extLst>
                      <a:ext uri="{FF2B5EF4-FFF2-40B4-BE49-F238E27FC236}">
                        <a16:creationId xmlns:a16="http://schemas.microsoft.com/office/drawing/2014/main" id="{78686B47-6294-F471-034C-5DA8720952E7}"/>
                      </a:ext>
                    </a:extLst>
                  </p:cNvPr>
                  <p:cNvSpPr>
                    <a:spLocks noChangeAspect="1"/>
                  </p:cNvSpPr>
                  <p:nvPr/>
                </p:nvSpPr>
                <p:spPr>
                  <a:xfrm flipV="1">
                    <a:off x="3220" y="813"/>
                    <a:ext cx="86" cy="8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5" name="直接连接符 341169">
                    <a:extLst>
                      <a:ext uri="{FF2B5EF4-FFF2-40B4-BE49-F238E27FC236}">
                        <a16:creationId xmlns:a16="http://schemas.microsoft.com/office/drawing/2014/main" id="{184CC79C-8839-5D97-5B24-0BD1375E4C06}"/>
                      </a:ext>
                    </a:extLst>
                  </p:cNvPr>
                  <p:cNvSpPr>
                    <a:spLocks noChangeAspect="1"/>
                  </p:cNvSpPr>
                  <p:nvPr/>
                </p:nvSpPr>
                <p:spPr>
                  <a:xfrm flipV="1">
                    <a:off x="2308" y="1826"/>
                    <a:ext cx="44" cy="4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6" name="直接连接符 341170">
                    <a:extLst>
                      <a:ext uri="{FF2B5EF4-FFF2-40B4-BE49-F238E27FC236}">
                        <a16:creationId xmlns:a16="http://schemas.microsoft.com/office/drawing/2014/main" id="{B81CB6C5-4206-6879-E313-37B9F7702386}"/>
                      </a:ext>
                    </a:extLst>
                  </p:cNvPr>
                  <p:cNvSpPr>
                    <a:spLocks noChangeAspect="1"/>
                  </p:cNvSpPr>
                  <p:nvPr/>
                </p:nvSpPr>
                <p:spPr>
                  <a:xfrm flipV="1">
                    <a:off x="3532" y="607"/>
                    <a:ext cx="38" cy="4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7" name="直接连接符 341171">
                    <a:extLst>
                      <a:ext uri="{FF2B5EF4-FFF2-40B4-BE49-F238E27FC236}">
                        <a16:creationId xmlns:a16="http://schemas.microsoft.com/office/drawing/2014/main" id="{CB7965E9-72A5-8B54-C767-C029002FA1EF}"/>
                      </a:ext>
                    </a:extLst>
                  </p:cNvPr>
                  <p:cNvSpPr>
                    <a:spLocks noChangeAspect="1"/>
                  </p:cNvSpPr>
                  <p:nvPr/>
                </p:nvSpPr>
                <p:spPr>
                  <a:xfrm flipV="1">
                    <a:off x="2391" y="1511"/>
                    <a:ext cx="277" cy="27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8" name="直接连接符 341172">
                    <a:extLst>
                      <a:ext uri="{FF2B5EF4-FFF2-40B4-BE49-F238E27FC236}">
                        <a16:creationId xmlns:a16="http://schemas.microsoft.com/office/drawing/2014/main" id="{0B0F4ECE-8241-3EEB-43FB-556107B58E37}"/>
                      </a:ext>
                    </a:extLst>
                  </p:cNvPr>
                  <p:cNvSpPr>
                    <a:spLocks noChangeAspect="1"/>
                  </p:cNvSpPr>
                  <p:nvPr/>
                </p:nvSpPr>
                <p:spPr>
                  <a:xfrm flipV="1">
                    <a:off x="3414" y="717"/>
                    <a:ext cx="45" cy="4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9" name="直接连接符 341173">
                    <a:extLst>
                      <a:ext uri="{FF2B5EF4-FFF2-40B4-BE49-F238E27FC236}">
                        <a16:creationId xmlns:a16="http://schemas.microsoft.com/office/drawing/2014/main" id="{7DA74BF9-1E53-A20F-CE93-ACE53DA0FB20}"/>
                      </a:ext>
                    </a:extLst>
                  </p:cNvPr>
                  <p:cNvSpPr>
                    <a:spLocks noChangeAspect="1"/>
                  </p:cNvSpPr>
                  <p:nvPr/>
                </p:nvSpPr>
                <p:spPr>
                  <a:xfrm flipV="1">
                    <a:off x="3220" y="846"/>
                    <a:ext cx="112" cy="113"/>
                  </a:xfrm>
                  <a:prstGeom prst="line">
                    <a:avLst/>
                  </a:prstGeom>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0" name="直接连接符 341174">
                    <a:extLst>
                      <a:ext uri="{FF2B5EF4-FFF2-40B4-BE49-F238E27FC236}">
                        <a16:creationId xmlns:a16="http://schemas.microsoft.com/office/drawing/2014/main" id="{4C14C279-B6A0-B987-988F-0BA8CF20C06C}"/>
                      </a:ext>
                    </a:extLst>
                  </p:cNvPr>
                  <p:cNvSpPr>
                    <a:spLocks noChangeAspect="1"/>
                  </p:cNvSpPr>
                  <p:nvPr/>
                </p:nvSpPr>
                <p:spPr>
                  <a:xfrm flipV="1">
                    <a:off x="3390" y="764"/>
                    <a:ext cx="24" cy="2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1" name="直接连接符 341175">
                    <a:extLst>
                      <a:ext uri="{FF2B5EF4-FFF2-40B4-BE49-F238E27FC236}">
                        <a16:creationId xmlns:a16="http://schemas.microsoft.com/office/drawing/2014/main" id="{F1860B97-9DE8-68B2-EC0E-56B8872B1C72}"/>
                      </a:ext>
                    </a:extLst>
                  </p:cNvPr>
                  <p:cNvSpPr>
                    <a:spLocks noChangeAspect="1"/>
                  </p:cNvSpPr>
                  <p:nvPr/>
                </p:nvSpPr>
                <p:spPr>
                  <a:xfrm flipV="1">
                    <a:off x="2308" y="1734"/>
                    <a:ext cx="194" cy="19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2" name="直接连接符 341176">
                    <a:extLst>
                      <a:ext uri="{FF2B5EF4-FFF2-40B4-BE49-F238E27FC236}">
                        <a16:creationId xmlns:a16="http://schemas.microsoft.com/office/drawing/2014/main" id="{DCECC328-AB81-BCD7-E713-BF687E1E794E}"/>
                      </a:ext>
                    </a:extLst>
                  </p:cNvPr>
                  <p:cNvSpPr>
                    <a:spLocks noChangeAspect="1"/>
                  </p:cNvSpPr>
                  <p:nvPr/>
                </p:nvSpPr>
                <p:spPr>
                  <a:xfrm flipV="1">
                    <a:off x="3220" y="777"/>
                    <a:ext cx="239" cy="23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3" name="直接连接符 341177">
                    <a:extLst>
                      <a:ext uri="{FF2B5EF4-FFF2-40B4-BE49-F238E27FC236}">
                        <a16:creationId xmlns:a16="http://schemas.microsoft.com/office/drawing/2014/main" id="{14F4BD6E-45EA-1940-D6BC-D8DE5275061F}"/>
                      </a:ext>
                    </a:extLst>
                  </p:cNvPr>
                  <p:cNvSpPr>
                    <a:spLocks noChangeAspect="1"/>
                  </p:cNvSpPr>
                  <p:nvPr/>
                </p:nvSpPr>
                <p:spPr>
                  <a:xfrm flipV="1">
                    <a:off x="2521" y="1568"/>
                    <a:ext cx="147" cy="14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4" name="直接连接符 341178">
                    <a:extLst>
                      <a:ext uri="{FF2B5EF4-FFF2-40B4-BE49-F238E27FC236}">
                        <a16:creationId xmlns:a16="http://schemas.microsoft.com/office/drawing/2014/main" id="{8FE5338D-18BB-E6BA-43AF-F8759ABCFB42}"/>
                      </a:ext>
                    </a:extLst>
                  </p:cNvPr>
                  <p:cNvSpPr>
                    <a:spLocks noChangeAspect="1"/>
                  </p:cNvSpPr>
                  <p:nvPr/>
                </p:nvSpPr>
                <p:spPr>
                  <a:xfrm flipV="1">
                    <a:off x="2321" y="1791"/>
                    <a:ext cx="181" cy="18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5" name="直接连接符 341179">
                    <a:extLst>
                      <a:ext uri="{FF2B5EF4-FFF2-40B4-BE49-F238E27FC236}">
                        <a16:creationId xmlns:a16="http://schemas.microsoft.com/office/drawing/2014/main" id="{FFDF9546-6A15-49CF-C04D-20DCC8FE8690}"/>
                      </a:ext>
                    </a:extLst>
                  </p:cNvPr>
                  <p:cNvSpPr>
                    <a:spLocks noChangeAspect="1"/>
                  </p:cNvSpPr>
                  <p:nvPr/>
                </p:nvSpPr>
                <p:spPr>
                  <a:xfrm flipV="1">
                    <a:off x="3350" y="834"/>
                    <a:ext cx="109" cy="111"/>
                  </a:xfrm>
                  <a:prstGeom prst="line">
                    <a:avLst/>
                  </a:prstGeom>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6" name="直接连接符 341180">
                    <a:extLst>
                      <a:ext uri="{FF2B5EF4-FFF2-40B4-BE49-F238E27FC236}">
                        <a16:creationId xmlns:a16="http://schemas.microsoft.com/office/drawing/2014/main" id="{1B958E77-3220-3E33-273A-7C5FB1E41561}"/>
                      </a:ext>
                    </a:extLst>
                  </p:cNvPr>
                  <p:cNvSpPr>
                    <a:spLocks noChangeAspect="1"/>
                  </p:cNvSpPr>
                  <p:nvPr/>
                </p:nvSpPr>
                <p:spPr>
                  <a:xfrm flipV="1">
                    <a:off x="2578" y="1627"/>
                    <a:ext cx="90" cy="8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7" name="直接连接符 341181">
                    <a:extLst>
                      <a:ext uri="{FF2B5EF4-FFF2-40B4-BE49-F238E27FC236}">
                        <a16:creationId xmlns:a16="http://schemas.microsoft.com/office/drawing/2014/main" id="{29D46904-EACF-8FB2-5181-3B571ED94E51}"/>
                      </a:ext>
                    </a:extLst>
                  </p:cNvPr>
                  <p:cNvSpPr>
                    <a:spLocks noChangeAspect="1"/>
                  </p:cNvSpPr>
                  <p:nvPr/>
                </p:nvSpPr>
                <p:spPr>
                  <a:xfrm flipV="1">
                    <a:off x="3220" y="977"/>
                    <a:ext cx="95" cy="9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8" name="直接连接符 341182">
                    <a:extLst>
                      <a:ext uri="{FF2B5EF4-FFF2-40B4-BE49-F238E27FC236}">
                        <a16:creationId xmlns:a16="http://schemas.microsoft.com/office/drawing/2014/main" id="{3267E23A-8B57-0B16-BCAC-A0A427B64C84}"/>
                      </a:ext>
                    </a:extLst>
                  </p:cNvPr>
                  <p:cNvSpPr>
                    <a:spLocks noChangeAspect="1"/>
                  </p:cNvSpPr>
                  <p:nvPr/>
                </p:nvSpPr>
                <p:spPr>
                  <a:xfrm flipV="1">
                    <a:off x="2379" y="1851"/>
                    <a:ext cx="123" cy="12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9" name="直接连接符 341183">
                    <a:extLst>
                      <a:ext uri="{FF2B5EF4-FFF2-40B4-BE49-F238E27FC236}">
                        <a16:creationId xmlns:a16="http://schemas.microsoft.com/office/drawing/2014/main" id="{F5028795-C34F-CB34-04F5-AD2C2AA206BA}"/>
                      </a:ext>
                    </a:extLst>
                  </p:cNvPr>
                  <p:cNvSpPr>
                    <a:spLocks noChangeAspect="1"/>
                  </p:cNvSpPr>
                  <p:nvPr/>
                </p:nvSpPr>
                <p:spPr>
                  <a:xfrm flipV="1">
                    <a:off x="3410" y="891"/>
                    <a:ext cx="49" cy="5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0" name="直接连接符 341184">
                    <a:extLst>
                      <a:ext uri="{FF2B5EF4-FFF2-40B4-BE49-F238E27FC236}">
                        <a16:creationId xmlns:a16="http://schemas.microsoft.com/office/drawing/2014/main" id="{4934D845-049F-2547-A013-45CF340A9883}"/>
                      </a:ext>
                    </a:extLst>
                  </p:cNvPr>
                  <p:cNvSpPr>
                    <a:spLocks noChangeAspect="1"/>
                  </p:cNvSpPr>
                  <p:nvPr/>
                </p:nvSpPr>
                <p:spPr>
                  <a:xfrm flipV="1">
                    <a:off x="2636" y="1684"/>
                    <a:ext cx="32" cy="3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1" name="直接连接符 341185">
                    <a:extLst>
                      <a:ext uri="{FF2B5EF4-FFF2-40B4-BE49-F238E27FC236}">
                        <a16:creationId xmlns:a16="http://schemas.microsoft.com/office/drawing/2014/main" id="{69191E90-E985-3C71-B0C1-50FC304D188D}"/>
                      </a:ext>
                    </a:extLst>
                  </p:cNvPr>
                  <p:cNvSpPr>
                    <a:spLocks noChangeAspect="1"/>
                  </p:cNvSpPr>
                  <p:nvPr/>
                </p:nvSpPr>
                <p:spPr>
                  <a:xfrm flipV="1">
                    <a:off x="3220" y="1039"/>
                    <a:ext cx="92" cy="9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2" name="直接连接符 341186">
                    <a:extLst>
                      <a:ext uri="{FF2B5EF4-FFF2-40B4-BE49-F238E27FC236}">
                        <a16:creationId xmlns:a16="http://schemas.microsoft.com/office/drawing/2014/main" id="{334B0102-1F2A-0C0E-0343-FE0FDE904A6A}"/>
                      </a:ext>
                    </a:extLst>
                  </p:cNvPr>
                  <p:cNvSpPr>
                    <a:spLocks noChangeAspect="1"/>
                  </p:cNvSpPr>
                  <p:nvPr/>
                </p:nvSpPr>
                <p:spPr>
                  <a:xfrm flipV="1">
                    <a:off x="2436" y="1908"/>
                    <a:ext cx="66" cy="6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3" name="直接连接符 341187">
                    <a:extLst>
                      <a:ext uri="{FF2B5EF4-FFF2-40B4-BE49-F238E27FC236}">
                        <a16:creationId xmlns:a16="http://schemas.microsoft.com/office/drawing/2014/main" id="{F97558F5-DC1E-2438-2B16-E07F25E17033}"/>
                      </a:ext>
                    </a:extLst>
                  </p:cNvPr>
                  <p:cNvSpPr>
                    <a:spLocks noChangeAspect="1"/>
                  </p:cNvSpPr>
                  <p:nvPr/>
                </p:nvSpPr>
                <p:spPr>
                  <a:xfrm flipV="1">
                    <a:off x="3220" y="1097"/>
                    <a:ext cx="92" cy="9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4" name="直接连接符 341188">
                    <a:extLst>
                      <a:ext uri="{FF2B5EF4-FFF2-40B4-BE49-F238E27FC236}">
                        <a16:creationId xmlns:a16="http://schemas.microsoft.com/office/drawing/2014/main" id="{F45D94C7-303E-B225-A90A-AF6356EFA98D}"/>
                      </a:ext>
                    </a:extLst>
                  </p:cNvPr>
                  <p:cNvSpPr>
                    <a:spLocks noChangeAspect="1"/>
                  </p:cNvSpPr>
                  <p:nvPr/>
                </p:nvSpPr>
                <p:spPr>
                  <a:xfrm flipV="1">
                    <a:off x="3220" y="1155"/>
                    <a:ext cx="92" cy="9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5" name="直接连接符 341189">
                    <a:extLst>
                      <a:ext uri="{FF2B5EF4-FFF2-40B4-BE49-F238E27FC236}">
                        <a16:creationId xmlns:a16="http://schemas.microsoft.com/office/drawing/2014/main" id="{5DF1B622-1585-CC93-EC1E-D9B08C999C7E}"/>
                      </a:ext>
                    </a:extLst>
                  </p:cNvPr>
                  <p:cNvSpPr>
                    <a:spLocks noChangeAspect="1"/>
                  </p:cNvSpPr>
                  <p:nvPr/>
                </p:nvSpPr>
                <p:spPr>
                  <a:xfrm flipV="1">
                    <a:off x="3220" y="1212"/>
                    <a:ext cx="92" cy="9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6" name="直接连接符 341190">
                    <a:extLst>
                      <a:ext uri="{FF2B5EF4-FFF2-40B4-BE49-F238E27FC236}">
                        <a16:creationId xmlns:a16="http://schemas.microsoft.com/office/drawing/2014/main" id="{A398BB9F-7617-1429-91D7-9EE3E5C6E965}"/>
                      </a:ext>
                    </a:extLst>
                  </p:cNvPr>
                  <p:cNvSpPr>
                    <a:spLocks noChangeAspect="1"/>
                  </p:cNvSpPr>
                  <p:nvPr/>
                </p:nvSpPr>
                <p:spPr>
                  <a:xfrm flipV="1">
                    <a:off x="3220" y="1271"/>
                    <a:ext cx="92" cy="9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7" name="直接连接符 341191">
                    <a:extLst>
                      <a:ext uri="{FF2B5EF4-FFF2-40B4-BE49-F238E27FC236}">
                        <a16:creationId xmlns:a16="http://schemas.microsoft.com/office/drawing/2014/main" id="{C0E1F57A-941B-C344-6F77-6B6930E91B3C}"/>
                      </a:ext>
                    </a:extLst>
                  </p:cNvPr>
                  <p:cNvSpPr>
                    <a:spLocks noChangeAspect="1"/>
                  </p:cNvSpPr>
                  <p:nvPr/>
                </p:nvSpPr>
                <p:spPr>
                  <a:xfrm flipV="1">
                    <a:off x="3220" y="1329"/>
                    <a:ext cx="92" cy="9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8" name="直接连接符 341192">
                    <a:extLst>
                      <a:ext uri="{FF2B5EF4-FFF2-40B4-BE49-F238E27FC236}">
                        <a16:creationId xmlns:a16="http://schemas.microsoft.com/office/drawing/2014/main" id="{A1FC5120-22E5-D13D-1DB6-D7E650F20743}"/>
                      </a:ext>
                    </a:extLst>
                  </p:cNvPr>
                  <p:cNvSpPr>
                    <a:spLocks noChangeAspect="1"/>
                  </p:cNvSpPr>
                  <p:nvPr/>
                </p:nvSpPr>
                <p:spPr>
                  <a:xfrm flipV="1">
                    <a:off x="3220" y="1387"/>
                    <a:ext cx="92" cy="9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9" name="直接连接符 341193">
                    <a:extLst>
                      <a:ext uri="{FF2B5EF4-FFF2-40B4-BE49-F238E27FC236}">
                        <a16:creationId xmlns:a16="http://schemas.microsoft.com/office/drawing/2014/main" id="{FACDA4BD-150A-4C80-977D-FBAA1B764A4B}"/>
                      </a:ext>
                    </a:extLst>
                  </p:cNvPr>
                  <p:cNvSpPr>
                    <a:spLocks noChangeAspect="1"/>
                  </p:cNvSpPr>
                  <p:nvPr/>
                </p:nvSpPr>
                <p:spPr>
                  <a:xfrm flipV="1">
                    <a:off x="3220" y="1445"/>
                    <a:ext cx="92" cy="9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0" name="直接连接符 341194">
                    <a:extLst>
                      <a:ext uri="{FF2B5EF4-FFF2-40B4-BE49-F238E27FC236}">
                        <a16:creationId xmlns:a16="http://schemas.microsoft.com/office/drawing/2014/main" id="{1E9C09E0-1287-5292-A13F-F07CE3E6231C}"/>
                      </a:ext>
                    </a:extLst>
                  </p:cNvPr>
                  <p:cNvSpPr>
                    <a:spLocks noChangeAspect="1"/>
                  </p:cNvSpPr>
                  <p:nvPr/>
                </p:nvSpPr>
                <p:spPr>
                  <a:xfrm flipV="1">
                    <a:off x="3220" y="1502"/>
                    <a:ext cx="92" cy="9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1" name="直接连接符 341195">
                    <a:extLst>
                      <a:ext uri="{FF2B5EF4-FFF2-40B4-BE49-F238E27FC236}">
                        <a16:creationId xmlns:a16="http://schemas.microsoft.com/office/drawing/2014/main" id="{6306B169-152F-CED1-E51D-B059C463D34A}"/>
                      </a:ext>
                    </a:extLst>
                  </p:cNvPr>
                  <p:cNvSpPr>
                    <a:spLocks noChangeAspect="1"/>
                  </p:cNvSpPr>
                  <p:nvPr/>
                </p:nvSpPr>
                <p:spPr>
                  <a:xfrm flipV="1">
                    <a:off x="3220" y="1561"/>
                    <a:ext cx="92" cy="9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2" name="直接连接符 341196">
                    <a:extLst>
                      <a:ext uri="{FF2B5EF4-FFF2-40B4-BE49-F238E27FC236}">
                        <a16:creationId xmlns:a16="http://schemas.microsoft.com/office/drawing/2014/main" id="{A6763B48-2321-D382-4DD6-BBFB24A08820}"/>
                      </a:ext>
                    </a:extLst>
                  </p:cNvPr>
                  <p:cNvSpPr>
                    <a:spLocks noChangeAspect="1"/>
                  </p:cNvSpPr>
                  <p:nvPr/>
                </p:nvSpPr>
                <p:spPr>
                  <a:xfrm flipV="1">
                    <a:off x="3220" y="1600"/>
                    <a:ext cx="111" cy="11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3" name="直接连接符 341197">
                    <a:extLst>
                      <a:ext uri="{FF2B5EF4-FFF2-40B4-BE49-F238E27FC236}">
                        <a16:creationId xmlns:a16="http://schemas.microsoft.com/office/drawing/2014/main" id="{989810BA-307D-8372-680C-8DABFE1AEB3A}"/>
                      </a:ext>
                    </a:extLst>
                  </p:cNvPr>
                  <p:cNvSpPr>
                    <a:spLocks noChangeAspect="1"/>
                  </p:cNvSpPr>
                  <p:nvPr/>
                </p:nvSpPr>
                <p:spPr>
                  <a:xfrm flipV="1">
                    <a:off x="3274" y="1604"/>
                    <a:ext cx="109" cy="11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4" name="直接连接符 341198">
                    <a:extLst>
                      <a:ext uri="{FF2B5EF4-FFF2-40B4-BE49-F238E27FC236}">
                        <a16:creationId xmlns:a16="http://schemas.microsoft.com/office/drawing/2014/main" id="{14D633C1-59AF-13DC-3C9B-C3DFBE04170C}"/>
                      </a:ext>
                    </a:extLst>
                  </p:cNvPr>
                  <p:cNvSpPr>
                    <a:spLocks noChangeAspect="1"/>
                  </p:cNvSpPr>
                  <p:nvPr/>
                </p:nvSpPr>
                <p:spPr>
                  <a:xfrm flipV="1">
                    <a:off x="3331" y="1604"/>
                    <a:ext cx="111" cy="110"/>
                  </a:xfrm>
                  <a:prstGeom prst="line">
                    <a:avLst/>
                  </a:prstGeom>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5" name="直接连接符 341199">
                    <a:extLst>
                      <a:ext uri="{FF2B5EF4-FFF2-40B4-BE49-F238E27FC236}">
                        <a16:creationId xmlns:a16="http://schemas.microsoft.com/office/drawing/2014/main" id="{9B2555F8-8980-CE2B-F762-B4526370949C}"/>
                      </a:ext>
                    </a:extLst>
                  </p:cNvPr>
                  <p:cNvSpPr>
                    <a:spLocks noChangeAspect="1"/>
                  </p:cNvSpPr>
                  <p:nvPr/>
                </p:nvSpPr>
                <p:spPr>
                  <a:xfrm flipV="1">
                    <a:off x="3386" y="1617"/>
                    <a:ext cx="101" cy="10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6" name="直接连接符 341200">
                    <a:extLst>
                      <a:ext uri="{FF2B5EF4-FFF2-40B4-BE49-F238E27FC236}">
                        <a16:creationId xmlns:a16="http://schemas.microsoft.com/office/drawing/2014/main" id="{F847419B-93E8-CF42-6EDA-8FDFB8B61B74}"/>
                      </a:ext>
                    </a:extLst>
                  </p:cNvPr>
                  <p:cNvSpPr>
                    <a:spLocks noChangeAspect="1"/>
                  </p:cNvSpPr>
                  <p:nvPr/>
                </p:nvSpPr>
                <p:spPr>
                  <a:xfrm flipV="1">
                    <a:off x="3386" y="1666"/>
                    <a:ext cx="110" cy="111"/>
                  </a:xfrm>
                  <a:prstGeom prst="line">
                    <a:avLst/>
                  </a:prstGeom>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7" name="直接连接符 341201">
                    <a:extLst>
                      <a:ext uri="{FF2B5EF4-FFF2-40B4-BE49-F238E27FC236}">
                        <a16:creationId xmlns:a16="http://schemas.microsoft.com/office/drawing/2014/main" id="{BDB459F0-2B7A-27A3-BA12-2FC46FEBEA29}"/>
                      </a:ext>
                    </a:extLst>
                  </p:cNvPr>
                  <p:cNvSpPr>
                    <a:spLocks noChangeAspect="1"/>
                  </p:cNvSpPr>
                  <p:nvPr/>
                </p:nvSpPr>
                <p:spPr>
                  <a:xfrm flipV="1">
                    <a:off x="3386" y="1725"/>
                    <a:ext cx="110" cy="10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8" name="直接连接符 341202">
                    <a:extLst>
                      <a:ext uri="{FF2B5EF4-FFF2-40B4-BE49-F238E27FC236}">
                        <a16:creationId xmlns:a16="http://schemas.microsoft.com/office/drawing/2014/main" id="{19EBF07B-2C23-F9F4-F1C8-725F02B68054}"/>
                      </a:ext>
                    </a:extLst>
                  </p:cNvPr>
                  <p:cNvSpPr>
                    <a:spLocks noChangeAspect="1"/>
                  </p:cNvSpPr>
                  <p:nvPr/>
                </p:nvSpPr>
                <p:spPr>
                  <a:xfrm flipV="1">
                    <a:off x="3386" y="1782"/>
                    <a:ext cx="110" cy="11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9" name="直接连接符 341203">
                    <a:extLst>
                      <a:ext uri="{FF2B5EF4-FFF2-40B4-BE49-F238E27FC236}">
                        <a16:creationId xmlns:a16="http://schemas.microsoft.com/office/drawing/2014/main" id="{CF98FBAB-E07C-B711-4179-CAFDCF04FA5E}"/>
                      </a:ext>
                    </a:extLst>
                  </p:cNvPr>
                  <p:cNvSpPr>
                    <a:spLocks noChangeAspect="1"/>
                  </p:cNvSpPr>
                  <p:nvPr/>
                </p:nvSpPr>
                <p:spPr>
                  <a:xfrm flipV="1">
                    <a:off x="3396" y="1826"/>
                    <a:ext cx="115" cy="11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0" name="直接连接符 341204">
                    <a:extLst>
                      <a:ext uri="{FF2B5EF4-FFF2-40B4-BE49-F238E27FC236}">
                        <a16:creationId xmlns:a16="http://schemas.microsoft.com/office/drawing/2014/main" id="{66DC4F10-2F63-73CC-4C54-0645D36AE645}"/>
                      </a:ext>
                    </a:extLst>
                  </p:cNvPr>
                  <p:cNvSpPr>
                    <a:spLocks noChangeAspect="1"/>
                  </p:cNvSpPr>
                  <p:nvPr/>
                </p:nvSpPr>
                <p:spPr>
                  <a:xfrm flipV="1">
                    <a:off x="3427" y="1826"/>
                    <a:ext cx="141" cy="14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1" name="直接连接符 341205">
                    <a:extLst>
                      <a:ext uri="{FF2B5EF4-FFF2-40B4-BE49-F238E27FC236}">
                        <a16:creationId xmlns:a16="http://schemas.microsoft.com/office/drawing/2014/main" id="{9CB52A44-4B6B-746B-EFCA-DD2551EC2B57}"/>
                      </a:ext>
                    </a:extLst>
                  </p:cNvPr>
                  <p:cNvSpPr>
                    <a:spLocks noChangeAspect="1"/>
                  </p:cNvSpPr>
                  <p:nvPr/>
                </p:nvSpPr>
                <p:spPr>
                  <a:xfrm flipV="1">
                    <a:off x="3479" y="1872"/>
                    <a:ext cx="99" cy="10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2" name="直接连接符 341206">
                    <a:extLst>
                      <a:ext uri="{FF2B5EF4-FFF2-40B4-BE49-F238E27FC236}">
                        <a16:creationId xmlns:a16="http://schemas.microsoft.com/office/drawing/2014/main" id="{048963E0-9A60-AC35-267F-AA501144E1FE}"/>
                      </a:ext>
                    </a:extLst>
                  </p:cNvPr>
                  <p:cNvSpPr>
                    <a:spLocks noChangeAspect="1"/>
                  </p:cNvSpPr>
                  <p:nvPr/>
                </p:nvSpPr>
                <p:spPr>
                  <a:xfrm flipV="1">
                    <a:off x="3536" y="1931"/>
                    <a:ext cx="42" cy="4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3" name="直接连接符 341207">
                    <a:extLst>
                      <a:ext uri="{FF2B5EF4-FFF2-40B4-BE49-F238E27FC236}">
                        <a16:creationId xmlns:a16="http://schemas.microsoft.com/office/drawing/2014/main" id="{9586B27B-7852-6467-FFB5-AC1DAAAB1D82}"/>
                      </a:ext>
                    </a:extLst>
                  </p:cNvPr>
                  <p:cNvSpPr>
                    <a:spLocks noChangeAspect="1"/>
                  </p:cNvSpPr>
                  <p:nvPr/>
                </p:nvSpPr>
                <p:spPr>
                  <a:xfrm flipV="1">
                    <a:off x="3708" y="1826"/>
                    <a:ext cx="34" cy="3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4" name="直接连接符 341208">
                    <a:extLst>
                      <a:ext uri="{FF2B5EF4-FFF2-40B4-BE49-F238E27FC236}">
                        <a16:creationId xmlns:a16="http://schemas.microsoft.com/office/drawing/2014/main" id="{6BCBEA1D-C680-137C-8D25-514D1B2759BD}"/>
                      </a:ext>
                    </a:extLst>
                  </p:cNvPr>
                  <p:cNvSpPr>
                    <a:spLocks noChangeAspect="1"/>
                  </p:cNvSpPr>
                  <p:nvPr/>
                </p:nvSpPr>
                <p:spPr>
                  <a:xfrm flipV="1">
                    <a:off x="3708" y="1834"/>
                    <a:ext cx="82" cy="8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5" name="直接连接符 341209">
                    <a:extLst>
                      <a:ext uri="{FF2B5EF4-FFF2-40B4-BE49-F238E27FC236}">
                        <a16:creationId xmlns:a16="http://schemas.microsoft.com/office/drawing/2014/main" id="{792D68CE-518F-D4D2-F38A-C17CB87FADF9}"/>
                      </a:ext>
                    </a:extLst>
                  </p:cNvPr>
                  <p:cNvSpPr>
                    <a:spLocks noChangeAspect="1"/>
                  </p:cNvSpPr>
                  <p:nvPr/>
                </p:nvSpPr>
                <p:spPr>
                  <a:xfrm flipV="1">
                    <a:off x="3709" y="1892"/>
                    <a:ext cx="81" cy="8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6" name="直接连接符 341210">
                    <a:extLst>
                      <a:ext uri="{FF2B5EF4-FFF2-40B4-BE49-F238E27FC236}">
                        <a16:creationId xmlns:a16="http://schemas.microsoft.com/office/drawing/2014/main" id="{8B7D83C1-A27B-FCCA-A4A4-E92C8B4419A6}"/>
                      </a:ext>
                    </a:extLst>
                  </p:cNvPr>
                  <p:cNvSpPr>
                    <a:spLocks noChangeAspect="1"/>
                  </p:cNvSpPr>
                  <p:nvPr/>
                </p:nvSpPr>
                <p:spPr>
                  <a:xfrm flipV="1">
                    <a:off x="3769" y="1950"/>
                    <a:ext cx="21" cy="2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7" name="直接连接符 341211">
                    <a:extLst>
                      <a:ext uri="{FF2B5EF4-FFF2-40B4-BE49-F238E27FC236}">
                        <a16:creationId xmlns:a16="http://schemas.microsoft.com/office/drawing/2014/main" id="{0103292A-B03C-8EB3-A8FD-8F5376E27508}"/>
                      </a:ext>
                    </a:extLst>
                  </p:cNvPr>
                  <p:cNvSpPr>
                    <a:spLocks noChangeAspect="1"/>
                  </p:cNvSpPr>
                  <p:nvPr/>
                </p:nvSpPr>
                <p:spPr>
                  <a:xfrm>
                    <a:off x="3570" y="49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8" name="直接连接符 341212">
                    <a:extLst>
                      <a:ext uri="{FF2B5EF4-FFF2-40B4-BE49-F238E27FC236}">
                        <a16:creationId xmlns:a16="http://schemas.microsoft.com/office/drawing/2014/main" id="{895A68C8-4AF8-588D-D356-6D8CB75A59C2}"/>
                      </a:ext>
                    </a:extLst>
                  </p:cNvPr>
                  <p:cNvSpPr>
                    <a:spLocks noChangeAspect="1"/>
                  </p:cNvSpPr>
                  <p:nvPr/>
                </p:nvSpPr>
                <p:spPr>
                  <a:xfrm>
                    <a:off x="3534" y="647"/>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9" name="直接连接符 341213">
                    <a:extLst>
                      <a:ext uri="{FF2B5EF4-FFF2-40B4-BE49-F238E27FC236}">
                        <a16:creationId xmlns:a16="http://schemas.microsoft.com/office/drawing/2014/main" id="{0D03021D-0481-C20E-F045-59895F973580}"/>
                      </a:ext>
                    </a:extLst>
                  </p:cNvPr>
                  <p:cNvSpPr>
                    <a:spLocks noChangeAspect="1"/>
                  </p:cNvSpPr>
                  <p:nvPr/>
                </p:nvSpPr>
                <p:spPr>
                  <a:xfrm>
                    <a:off x="3414" y="793"/>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0" name="直接连接符 341214">
                    <a:extLst>
                      <a:ext uri="{FF2B5EF4-FFF2-40B4-BE49-F238E27FC236}">
                        <a16:creationId xmlns:a16="http://schemas.microsoft.com/office/drawing/2014/main" id="{97EBB97B-5CA2-88B0-652F-C4E32E61A47C}"/>
                      </a:ext>
                    </a:extLst>
                  </p:cNvPr>
                  <p:cNvSpPr>
                    <a:spLocks noChangeAspect="1"/>
                  </p:cNvSpPr>
                  <p:nvPr/>
                </p:nvSpPr>
                <p:spPr>
                  <a:xfrm>
                    <a:off x="3390" y="832"/>
                    <a:ext cx="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1" name="直接连接符 341215">
                    <a:extLst>
                      <a:ext uri="{FF2B5EF4-FFF2-40B4-BE49-F238E27FC236}">
                        <a16:creationId xmlns:a16="http://schemas.microsoft.com/office/drawing/2014/main" id="{A55C5FE9-F32F-9958-7EF0-87A435FA95BA}"/>
                      </a:ext>
                    </a:extLst>
                  </p:cNvPr>
                  <p:cNvSpPr>
                    <a:spLocks noChangeAspect="1"/>
                  </p:cNvSpPr>
                  <p:nvPr/>
                </p:nvSpPr>
                <p:spPr>
                  <a:xfrm>
                    <a:off x="3410" y="941"/>
                    <a:ext cx="2"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2" name="直接连接符 341216">
                    <a:extLst>
                      <a:ext uri="{FF2B5EF4-FFF2-40B4-BE49-F238E27FC236}">
                        <a16:creationId xmlns:a16="http://schemas.microsoft.com/office/drawing/2014/main" id="{A3477B0E-4FD8-7E94-3D03-8610944093F1}"/>
                      </a:ext>
                    </a:extLst>
                  </p:cNvPr>
                  <p:cNvSpPr>
                    <a:spLocks noChangeAspect="1"/>
                  </p:cNvSpPr>
                  <p:nvPr/>
                </p:nvSpPr>
                <p:spPr>
                  <a:xfrm>
                    <a:off x="3790" y="1973"/>
                    <a:ext cx="2"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3" name="直接连接符 341217">
                    <a:extLst>
                      <a:ext uri="{FF2B5EF4-FFF2-40B4-BE49-F238E27FC236}">
                        <a16:creationId xmlns:a16="http://schemas.microsoft.com/office/drawing/2014/main" id="{DEBEAEAB-B6E2-7A67-6671-E4202AC24274}"/>
                      </a:ext>
                    </a:extLst>
                  </p:cNvPr>
                  <p:cNvSpPr>
                    <a:spLocks noChangeAspect="1"/>
                  </p:cNvSpPr>
                  <p:nvPr/>
                </p:nvSpPr>
                <p:spPr>
                  <a:xfrm>
                    <a:off x="3706" y="178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4" name="直接连接符 341218">
                    <a:extLst>
                      <a:ext uri="{FF2B5EF4-FFF2-40B4-BE49-F238E27FC236}">
                        <a16:creationId xmlns:a16="http://schemas.microsoft.com/office/drawing/2014/main" id="{C21A0490-2F96-361D-B51D-76F4458084E3}"/>
                      </a:ext>
                    </a:extLst>
                  </p:cNvPr>
                  <p:cNvSpPr>
                    <a:spLocks noChangeAspect="1"/>
                  </p:cNvSpPr>
                  <p:nvPr/>
                </p:nvSpPr>
                <p:spPr>
                  <a:xfrm>
                    <a:off x="3386" y="171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5" name="直接连接符 341219">
                    <a:extLst>
                      <a:ext uri="{FF2B5EF4-FFF2-40B4-BE49-F238E27FC236}">
                        <a16:creationId xmlns:a16="http://schemas.microsoft.com/office/drawing/2014/main" id="{085FAD8E-88B0-CDC6-D73A-5A630B4B4D14}"/>
                      </a:ext>
                    </a:extLst>
                  </p:cNvPr>
                  <p:cNvSpPr>
                    <a:spLocks noChangeAspect="1"/>
                  </p:cNvSpPr>
                  <p:nvPr/>
                </p:nvSpPr>
                <p:spPr>
                  <a:xfrm>
                    <a:off x="3442" y="1604"/>
                    <a:ext cx="1"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6" name="直接连接符 341220">
                    <a:extLst>
                      <a:ext uri="{FF2B5EF4-FFF2-40B4-BE49-F238E27FC236}">
                        <a16:creationId xmlns:a16="http://schemas.microsoft.com/office/drawing/2014/main" id="{CD28C8F8-6B94-2E1B-F633-04CC7575B9D8}"/>
                      </a:ext>
                    </a:extLst>
                  </p:cNvPr>
                  <p:cNvSpPr>
                    <a:spLocks noChangeAspect="1"/>
                  </p:cNvSpPr>
                  <p:nvPr/>
                </p:nvSpPr>
                <p:spPr>
                  <a:xfrm>
                    <a:off x="2023" y="794"/>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7" name="直接连接符 341221">
                    <a:extLst>
                      <a:ext uri="{FF2B5EF4-FFF2-40B4-BE49-F238E27FC236}">
                        <a16:creationId xmlns:a16="http://schemas.microsoft.com/office/drawing/2014/main" id="{68E068A6-9FA0-2C0A-7B41-358132ECAC4F}"/>
                      </a:ext>
                    </a:extLst>
                  </p:cNvPr>
                  <p:cNvSpPr>
                    <a:spLocks noChangeAspect="1"/>
                  </p:cNvSpPr>
                  <p:nvPr/>
                </p:nvSpPr>
                <p:spPr>
                  <a:xfrm>
                    <a:off x="2023" y="1016"/>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8" name="直接连接符 341222">
                    <a:extLst>
                      <a:ext uri="{FF2B5EF4-FFF2-40B4-BE49-F238E27FC236}">
                        <a16:creationId xmlns:a16="http://schemas.microsoft.com/office/drawing/2014/main" id="{728AFDA2-F527-98A0-C83B-8265D5C4B44E}"/>
                      </a:ext>
                    </a:extLst>
                  </p:cNvPr>
                  <p:cNvSpPr>
                    <a:spLocks noChangeAspect="1"/>
                  </p:cNvSpPr>
                  <p:nvPr/>
                </p:nvSpPr>
                <p:spPr>
                  <a:xfrm>
                    <a:off x="1971" y="683"/>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9" name="直接连接符 341223">
                    <a:extLst>
                      <a:ext uri="{FF2B5EF4-FFF2-40B4-BE49-F238E27FC236}">
                        <a16:creationId xmlns:a16="http://schemas.microsoft.com/office/drawing/2014/main" id="{2DDBAD90-123E-B8DD-7A82-A5AA1B863366}"/>
                      </a:ext>
                    </a:extLst>
                  </p:cNvPr>
                  <p:cNvSpPr>
                    <a:spLocks noChangeAspect="1"/>
                  </p:cNvSpPr>
                  <p:nvPr/>
                </p:nvSpPr>
                <p:spPr>
                  <a:xfrm flipH="1">
                    <a:off x="2355" y="1123"/>
                    <a:ext cx="38"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0" name="直接连接符 341224">
                    <a:extLst>
                      <a:ext uri="{FF2B5EF4-FFF2-40B4-BE49-F238E27FC236}">
                        <a16:creationId xmlns:a16="http://schemas.microsoft.com/office/drawing/2014/main" id="{1F1C7809-4100-0D1E-C4EA-A0875819EB6A}"/>
                      </a:ext>
                    </a:extLst>
                  </p:cNvPr>
                  <p:cNvSpPr>
                    <a:spLocks noChangeAspect="1"/>
                  </p:cNvSpPr>
                  <p:nvPr/>
                </p:nvSpPr>
                <p:spPr>
                  <a:xfrm flipH="1">
                    <a:off x="2331" y="1123"/>
                    <a:ext cx="12"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1" name="直接连接符 341225">
                    <a:extLst>
                      <a:ext uri="{FF2B5EF4-FFF2-40B4-BE49-F238E27FC236}">
                        <a16:creationId xmlns:a16="http://schemas.microsoft.com/office/drawing/2014/main" id="{745BCDBD-B8FD-D7DF-E2C0-5C116A61013C}"/>
                      </a:ext>
                    </a:extLst>
                  </p:cNvPr>
                  <p:cNvSpPr>
                    <a:spLocks noChangeAspect="1"/>
                  </p:cNvSpPr>
                  <p:nvPr/>
                </p:nvSpPr>
                <p:spPr>
                  <a:xfrm flipH="1">
                    <a:off x="2251" y="1123"/>
                    <a:ext cx="69"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2" name="直接连接符 341226">
                    <a:extLst>
                      <a:ext uri="{FF2B5EF4-FFF2-40B4-BE49-F238E27FC236}">
                        <a16:creationId xmlns:a16="http://schemas.microsoft.com/office/drawing/2014/main" id="{0133108A-080E-BF8B-84B1-1DB90FCBC935}"/>
                      </a:ext>
                    </a:extLst>
                  </p:cNvPr>
                  <p:cNvSpPr>
                    <a:spLocks noChangeAspect="1"/>
                  </p:cNvSpPr>
                  <p:nvPr/>
                </p:nvSpPr>
                <p:spPr>
                  <a:xfrm flipH="1">
                    <a:off x="2229" y="1123"/>
                    <a:ext cx="10"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3" name="直接连接符 341227">
                    <a:extLst>
                      <a:ext uri="{FF2B5EF4-FFF2-40B4-BE49-F238E27FC236}">
                        <a16:creationId xmlns:a16="http://schemas.microsoft.com/office/drawing/2014/main" id="{AC8498C1-EB37-5ADE-DA5D-EADC7217C159}"/>
                      </a:ext>
                    </a:extLst>
                  </p:cNvPr>
                  <p:cNvSpPr>
                    <a:spLocks noChangeAspect="1"/>
                  </p:cNvSpPr>
                  <p:nvPr/>
                </p:nvSpPr>
                <p:spPr>
                  <a:xfrm flipH="1">
                    <a:off x="2148" y="1123"/>
                    <a:ext cx="68"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4" name="直接连接符 341228">
                    <a:extLst>
                      <a:ext uri="{FF2B5EF4-FFF2-40B4-BE49-F238E27FC236}">
                        <a16:creationId xmlns:a16="http://schemas.microsoft.com/office/drawing/2014/main" id="{E0B5A470-4731-32CD-E703-E9C0941F0F77}"/>
                      </a:ext>
                    </a:extLst>
                  </p:cNvPr>
                  <p:cNvSpPr>
                    <a:spLocks noChangeAspect="1"/>
                  </p:cNvSpPr>
                  <p:nvPr/>
                </p:nvSpPr>
                <p:spPr>
                  <a:xfrm flipH="1">
                    <a:off x="2125" y="1123"/>
                    <a:ext cx="10"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5" name="直接连接符 341229">
                    <a:extLst>
                      <a:ext uri="{FF2B5EF4-FFF2-40B4-BE49-F238E27FC236}">
                        <a16:creationId xmlns:a16="http://schemas.microsoft.com/office/drawing/2014/main" id="{D0D09395-6AE3-6FF0-1FEF-22664BBAB9FB}"/>
                      </a:ext>
                    </a:extLst>
                  </p:cNvPr>
                  <p:cNvSpPr>
                    <a:spLocks noChangeAspect="1"/>
                  </p:cNvSpPr>
                  <p:nvPr/>
                </p:nvSpPr>
                <p:spPr>
                  <a:xfrm flipH="1">
                    <a:off x="2044" y="1123"/>
                    <a:ext cx="68"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6" name="直接连接符 341230">
                    <a:extLst>
                      <a:ext uri="{FF2B5EF4-FFF2-40B4-BE49-F238E27FC236}">
                        <a16:creationId xmlns:a16="http://schemas.microsoft.com/office/drawing/2014/main" id="{17E3F617-39AC-5E11-0578-BC56F30C83A2}"/>
                      </a:ext>
                    </a:extLst>
                  </p:cNvPr>
                  <p:cNvSpPr>
                    <a:spLocks noChangeAspect="1"/>
                  </p:cNvSpPr>
                  <p:nvPr/>
                </p:nvSpPr>
                <p:spPr>
                  <a:xfrm flipH="1">
                    <a:off x="2021" y="1123"/>
                    <a:ext cx="10"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7" name="直接连接符 341231">
                    <a:extLst>
                      <a:ext uri="{FF2B5EF4-FFF2-40B4-BE49-F238E27FC236}">
                        <a16:creationId xmlns:a16="http://schemas.microsoft.com/office/drawing/2014/main" id="{91066218-83E1-10C0-A8CA-7DACC372E5CC}"/>
                      </a:ext>
                    </a:extLst>
                  </p:cNvPr>
                  <p:cNvSpPr>
                    <a:spLocks noChangeAspect="1"/>
                  </p:cNvSpPr>
                  <p:nvPr/>
                </p:nvSpPr>
                <p:spPr>
                  <a:xfrm flipH="1">
                    <a:off x="1971" y="1123"/>
                    <a:ext cx="39"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8" name="直接连接符 341232">
                    <a:extLst>
                      <a:ext uri="{FF2B5EF4-FFF2-40B4-BE49-F238E27FC236}">
                        <a16:creationId xmlns:a16="http://schemas.microsoft.com/office/drawing/2014/main" id="{5CD7F927-621C-C55C-5EDB-75C2A897DDA3}"/>
                      </a:ext>
                    </a:extLst>
                  </p:cNvPr>
                  <p:cNvSpPr>
                    <a:spLocks noChangeAspect="1"/>
                  </p:cNvSpPr>
                  <p:nvPr/>
                </p:nvSpPr>
                <p:spPr>
                  <a:xfrm>
                    <a:off x="1971" y="1123"/>
                    <a:ext cx="1"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9" name="直接连接符 341233">
                    <a:extLst>
                      <a:ext uri="{FF2B5EF4-FFF2-40B4-BE49-F238E27FC236}">
                        <a16:creationId xmlns:a16="http://schemas.microsoft.com/office/drawing/2014/main" id="{B27DF148-B325-BAA2-80E2-CC696163D8A0}"/>
                      </a:ext>
                    </a:extLst>
                  </p:cNvPr>
                  <p:cNvSpPr>
                    <a:spLocks noChangeAspect="1"/>
                  </p:cNvSpPr>
                  <p:nvPr/>
                </p:nvSpPr>
                <p:spPr>
                  <a:xfrm>
                    <a:off x="1932" y="49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0" name="直接连接符 341234">
                    <a:extLst>
                      <a:ext uri="{FF2B5EF4-FFF2-40B4-BE49-F238E27FC236}">
                        <a16:creationId xmlns:a16="http://schemas.microsoft.com/office/drawing/2014/main" id="{FACFAC2D-94B0-4DBB-01DA-0F125FCEE478}"/>
                      </a:ext>
                    </a:extLst>
                  </p:cNvPr>
                  <p:cNvSpPr>
                    <a:spLocks noChangeAspect="1"/>
                  </p:cNvSpPr>
                  <p:nvPr/>
                </p:nvSpPr>
                <p:spPr>
                  <a:xfrm>
                    <a:off x="1962" y="903"/>
                    <a:ext cx="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1" name="直接连接符 341235">
                    <a:extLst>
                      <a:ext uri="{FF2B5EF4-FFF2-40B4-BE49-F238E27FC236}">
                        <a16:creationId xmlns:a16="http://schemas.microsoft.com/office/drawing/2014/main" id="{E36E13FD-9EAF-4CD9-4948-0B0FEBFFF67B}"/>
                      </a:ext>
                    </a:extLst>
                  </p:cNvPr>
                  <p:cNvSpPr>
                    <a:spLocks noChangeAspect="1"/>
                  </p:cNvSpPr>
                  <p:nvPr/>
                </p:nvSpPr>
                <p:spPr>
                  <a:xfrm>
                    <a:off x="1968" y="1310"/>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2" name="直接连接符 341236">
                    <a:extLst>
                      <a:ext uri="{FF2B5EF4-FFF2-40B4-BE49-F238E27FC236}">
                        <a16:creationId xmlns:a16="http://schemas.microsoft.com/office/drawing/2014/main" id="{F05B8674-7DD3-4576-5BE6-BD14C7419440}"/>
                      </a:ext>
                    </a:extLst>
                  </p:cNvPr>
                  <p:cNvSpPr>
                    <a:spLocks noChangeAspect="1"/>
                  </p:cNvSpPr>
                  <p:nvPr/>
                </p:nvSpPr>
                <p:spPr>
                  <a:xfrm>
                    <a:off x="2336" y="1420"/>
                    <a:ext cx="1"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3" name="直接连接符 341237">
                    <a:extLst>
                      <a:ext uri="{FF2B5EF4-FFF2-40B4-BE49-F238E27FC236}">
                        <a16:creationId xmlns:a16="http://schemas.microsoft.com/office/drawing/2014/main" id="{4EBD442F-3E7A-8D47-4C1D-81DC0D861969}"/>
                      </a:ext>
                    </a:extLst>
                  </p:cNvPr>
                  <p:cNvSpPr>
                    <a:spLocks noChangeAspect="1"/>
                  </p:cNvSpPr>
                  <p:nvPr/>
                </p:nvSpPr>
                <p:spPr>
                  <a:xfrm>
                    <a:off x="2023" y="49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4" name="直接连接符 341238">
                    <a:extLst>
                      <a:ext uri="{FF2B5EF4-FFF2-40B4-BE49-F238E27FC236}">
                        <a16:creationId xmlns:a16="http://schemas.microsoft.com/office/drawing/2014/main" id="{E4B421DD-2E7B-9F89-D38C-C937505766BB}"/>
                      </a:ext>
                    </a:extLst>
                  </p:cNvPr>
                  <p:cNvSpPr>
                    <a:spLocks noChangeAspect="1"/>
                  </p:cNvSpPr>
                  <p:nvPr/>
                </p:nvSpPr>
                <p:spPr>
                  <a:xfrm>
                    <a:off x="2262" y="619"/>
                    <a:ext cx="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5" name="直接连接符 341239">
                    <a:extLst>
                      <a:ext uri="{FF2B5EF4-FFF2-40B4-BE49-F238E27FC236}">
                        <a16:creationId xmlns:a16="http://schemas.microsoft.com/office/drawing/2014/main" id="{699F5414-4651-940B-BCAA-1F40F151136E}"/>
                      </a:ext>
                    </a:extLst>
                  </p:cNvPr>
                  <p:cNvSpPr>
                    <a:spLocks noChangeAspect="1"/>
                  </p:cNvSpPr>
                  <p:nvPr/>
                </p:nvSpPr>
                <p:spPr>
                  <a:xfrm>
                    <a:off x="2300" y="642"/>
                    <a:ext cx="1" cy="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6" name="直接连接符 341240">
                    <a:extLst>
                      <a:ext uri="{FF2B5EF4-FFF2-40B4-BE49-F238E27FC236}">
                        <a16:creationId xmlns:a16="http://schemas.microsoft.com/office/drawing/2014/main" id="{D796C4E4-D64B-7EEC-9530-47F3156CBB12}"/>
                      </a:ext>
                    </a:extLst>
                  </p:cNvPr>
                  <p:cNvSpPr>
                    <a:spLocks noChangeAspect="1"/>
                  </p:cNvSpPr>
                  <p:nvPr/>
                </p:nvSpPr>
                <p:spPr>
                  <a:xfrm>
                    <a:off x="2372" y="49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7" name="直接连接符 341241">
                    <a:extLst>
                      <a:ext uri="{FF2B5EF4-FFF2-40B4-BE49-F238E27FC236}">
                        <a16:creationId xmlns:a16="http://schemas.microsoft.com/office/drawing/2014/main" id="{767EFD81-7287-3078-560F-26FBB7D6333C}"/>
                      </a:ext>
                    </a:extLst>
                  </p:cNvPr>
                  <p:cNvSpPr>
                    <a:spLocks noChangeAspect="1"/>
                  </p:cNvSpPr>
                  <p:nvPr/>
                </p:nvSpPr>
                <p:spPr>
                  <a:xfrm>
                    <a:off x="2594" y="49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8" name="直接连接符 341242">
                    <a:extLst>
                      <a:ext uri="{FF2B5EF4-FFF2-40B4-BE49-F238E27FC236}">
                        <a16:creationId xmlns:a16="http://schemas.microsoft.com/office/drawing/2014/main" id="{42DFADD7-4B74-611F-0CCB-90813F4A0C91}"/>
                      </a:ext>
                    </a:extLst>
                  </p:cNvPr>
                  <p:cNvSpPr>
                    <a:spLocks noChangeAspect="1"/>
                  </p:cNvSpPr>
                  <p:nvPr/>
                </p:nvSpPr>
                <p:spPr>
                  <a:xfrm>
                    <a:off x="2170" y="832"/>
                    <a:ext cx="14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9" name="直接连接符 341243">
                    <a:extLst>
                      <a:ext uri="{FF2B5EF4-FFF2-40B4-BE49-F238E27FC236}">
                        <a16:creationId xmlns:a16="http://schemas.microsoft.com/office/drawing/2014/main" id="{64ABCB61-EC5F-9ACF-2B91-02B10D027D0E}"/>
                      </a:ext>
                    </a:extLst>
                  </p:cNvPr>
                  <p:cNvSpPr>
                    <a:spLocks noChangeAspect="1"/>
                  </p:cNvSpPr>
                  <p:nvPr/>
                </p:nvSpPr>
                <p:spPr>
                  <a:xfrm>
                    <a:off x="2170" y="832"/>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0" name="直接连接符 341244">
                    <a:extLst>
                      <a:ext uri="{FF2B5EF4-FFF2-40B4-BE49-F238E27FC236}">
                        <a16:creationId xmlns:a16="http://schemas.microsoft.com/office/drawing/2014/main" id="{686285B6-C002-E2B1-7296-DBFE8859EE7A}"/>
                      </a:ext>
                    </a:extLst>
                  </p:cNvPr>
                  <p:cNvSpPr>
                    <a:spLocks noChangeAspect="1"/>
                  </p:cNvSpPr>
                  <p:nvPr/>
                </p:nvSpPr>
                <p:spPr>
                  <a:xfrm>
                    <a:off x="2170" y="977"/>
                    <a:ext cx="1"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1" name="直接连接符 341245">
                    <a:extLst>
                      <a:ext uri="{FF2B5EF4-FFF2-40B4-BE49-F238E27FC236}">
                        <a16:creationId xmlns:a16="http://schemas.microsoft.com/office/drawing/2014/main" id="{4E68C556-BC18-956E-C0E3-14A64DAC0D51}"/>
                      </a:ext>
                    </a:extLst>
                  </p:cNvPr>
                  <p:cNvSpPr>
                    <a:spLocks noChangeAspect="1"/>
                  </p:cNvSpPr>
                  <p:nvPr/>
                </p:nvSpPr>
                <p:spPr>
                  <a:xfrm>
                    <a:off x="2293" y="977"/>
                    <a:ext cx="1"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2" name="直接连接符 341246">
                    <a:extLst>
                      <a:ext uri="{FF2B5EF4-FFF2-40B4-BE49-F238E27FC236}">
                        <a16:creationId xmlns:a16="http://schemas.microsoft.com/office/drawing/2014/main" id="{145A0EC1-0AA4-1104-737E-D5BB11C8EE6C}"/>
                      </a:ext>
                    </a:extLst>
                  </p:cNvPr>
                  <p:cNvSpPr>
                    <a:spLocks noChangeAspect="1"/>
                  </p:cNvSpPr>
                  <p:nvPr/>
                </p:nvSpPr>
                <p:spPr>
                  <a:xfrm>
                    <a:off x="2023" y="794"/>
                    <a:ext cx="1" cy="16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3" name="直接连接符 341247">
                    <a:extLst>
                      <a:ext uri="{FF2B5EF4-FFF2-40B4-BE49-F238E27FC236}">
                        <a16:creationId xmlns:a16="http://schemas.microsoft.com/office/drawing/2014/main" id="{8A77A3F5-D0B5-0EB6-F0D6-8EB728D5ED2C}"/>
                      </a:ext>
                    </a:extLst>
                  </p:cNvPr>
                  <p:cNvSpPr>
                    <a:spLocks noChangeAspect="1"/>
                  </p:cNvSpPr>
                  <p:nvPr/>
                </p:nvSpPr>
                <p:spPr>
                  <a:xfrm>
                    <a:off x="2170" y="794"/>
                    <a:ext cx="1" cy="16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4" name="直接连接符 341248">
                    <a:extLst>
                      <a:ext uri="{FF2B5EF4-FFF2-40B4-BE49-F238E27FC236}">
                        <a16:creationId xmlns:a16="http://schemas.microsoft.com/office/drawing/2014/main" id="{0625829C-3D24-A8AE-1537-2E12C7EC5536}"/>
                      </a:ext>
                    </a:extLst>
                  </p:cNvPr>
                  <p:cNvSpPr>
                    <a:spLocks noChangeAspect="1"/>
                  </p:cNvSpPr>
                  <p:nvPr/>
                </p:nvSpPr>
                <p:spPr>
                  <a:xfrm>
                    <a:off x="2023" y="794"/>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5" name="直接连接符 341249">
                    <a:extLst>
                      <a:ext uri="{FF2B5EF4-FFF2-40B4-BE49-F238E27FC236}">
                        <a16:creationId xmlns:a16="http://schemas.microsoft.com/office/drawing/2014/main" id="{21961967-F87E-F109-C09C-A232258DC5C2}"/>
                      </a:ext>
                    </a:extLst>
                  </p:cNvPr>
                  <p:cNvSpPr>
                    <a:spLocks noChangeAspect="1"/>
                  </p:cNvSpPr>
                  <p:nvPr/>
                </p:nvSpPr>
                <p:spPr>
                  <a:xfrm>
                    <a:off x="2170" y="794"/>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6" name="直接连接符 341250">
                    <a:extLst>
                      <a:ext uri="{FF2B5EF4-FFF2-40B4-BE49-F238E27FC236}">
                        <a16:creationId xmlns:a16="http://schemas.microsoft.com/office/drawing/2014/main" id="{F484A9AB-434B-5B10-6C26-385A63B06CA6}"/>
                      </a:ext>
                    </a:extLst>
                  </p:cNvPr>
                  <p:cNvSpPr>
                    <a:spLocks noChangeAspect="1"/>
                  </p:cNvSpPr>
                  <p:nvPr/>
                </p:nvSpPr>
                <p:spPr>
                  <a:xfrm>
                    <a:off x="2300" y="1346"/>
                    <a:ext cx="1" cy="80"/>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7" name="直接连接符 341251">
                    <a:extLst>
                      <a:ext uri="{FF2B5EF4-FFF2-40B4-BE49-F238E27FC236}">
                        <a16:creationId xmlns:a16="http://schemas.microsoft.com/office/drawing/2014/main" id="{F53A213A-475C-8258-74B1-EDB7191B1FE0}"/>
                      </a:ext>
                    </a:extLst>
                  </p:cNvPr>
                  <p:cNvSpPr>
                    <a:spLocks noChangeAspect="1"/>
                  </p:cNvSpPr>
                  <p:nvPr/>
                </p:nvSpPr>
                <p:spPr>
                  <a:xfrm>
                    <a:off x="1932" y="1273"/>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8" name="直接连接符 341252">
                    <a:extLst>
                      <a:ext uri="{FF2B5EF4-FFF2-40B4-BE49-F238E27FC236}">
                        <a16:creationId xmlns:a16="http://schemas.microsoft.com/office/drawing/2014/main" id="{C6E756BF-5700-AA09-FF86-EFE935D0233B}"/>
                      </a:ext>
                    </a:extLst>
                  </p:cNvPr>
                  <p:cNvSpPr>
                    <a:spLocks noChangeAspect="1"/>
                  </p:cNvSpPr>
                  <p:nvPr/>
                </p:nvSpPr>
                <p:spPr>
                  <a:xfrm>
                    <a:off x="2300" y="1346"/>
                    <a:ext cx="1"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9" name="直接连接符 341253">
                    <a:extLst>
                      <a:ext uri="{FF2B5EF4-FFF2-40B4-BE49-F238E27FC236}">
                        <a16:creationId xmlns:a16="http://schemas.microsoft.com/office/drawing/2014/main" id="{8A328A98-96A9-222E-BFF1-9F2D05B77658}"/>
                      </a:ext>
                    </a:extLst>
                  </p:cNvPr>
                  <p:cNvSpPr>
                    <a:spLocks noChangeAspect="1"/>
                  </p:cNvSpPr>
                  <p:nvPr/>
                </p:nvSpPr>
                <p:spPr>
                  <a:xfrm>
                    <a:off x="2575" y="1513"/>
                    <a:ext cx="2" cy="4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0" name="直接连接符 341254">
                    <a:extLst>
                      <a:ext uri="{FF2B5EF4-FFF2-40B4-BE49-F238E27FC236}">
                        <a16:creationId xmlns:a16="http://schemas.microsoft.com/office/drawing/2014/main" id="{BB3AC5F8-BE75-AB81-980C-54B3841FF6D2}"/>
                      </a:ext>
                    </a:extLst>
                  </p:cNvPr>
                  <p:cNvSpPr>
                    <a:spLocks noChangeAspect="1"/>
                  </p:cNvSpPr>
                  <p:nvPr/>
                </p:nvSpPr>
                <p:spPr>
                  <a:xfrm>
                    <a:off x="3312" y="1502"/>
                    <a:ext cx="1" cy="53"/>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1" name="直接连接符 341255">
                    <a:extLst>
                      <a:ext uri="{FF2B5EF4-FFF2-40B4-BE49-F238E27FC236}">
                        <a16:creationId xmlns:a16="http://schemas.microsoft.com/office/drawing/2014/main" id="{669B10C0-F10B-25F7-E2F2-C1ED081A7331}"/>
                      </a:ext>
                    </a:extLst>
                  </p:cNvPr>
                  <p:cNvSpPr>
                    <a:spLocks noChangeAspect="1"/>
                  </p:cNvSpPr>
                  <p:nvPr/>
                </p:nvSpPr>
                <p:spPr>
                  <a:xfrm>
                    <a:off x="2575" y="1513"/>
                    <a:ext cx="2"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2" name="直接连接符 341256">
                    <a:extLst>
                      <a:ext uri="{FF2B5EF4-FFF2-40B4-BE49-F238E27FC236}">
                        <a16:creationId xmlns:a16="http://schemas.microsoft.com/office/drawing/2014/main" id="{123B4E10-FC9B-84DD-8C54-604BF1E35838}"/>
                      </a:ext>
                    </a:extLst>
                  </p:cNvPr>
                  <p:cNvSpPr>
                    <a:spLocks noChangeAspect="1"/>
                  </p:cNvSpPr>
                  <p:nvPr/>
                </p:nvSpPr>
                <p:spPr>
                  <a:xfrm>
                    <a:off x="3312" y="1502"/>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3" name="直接连接符 341257">
                    <a:extLst>
                      <a:ext uri="{FF2B5EF4-FFF2-40B4-BE49-F238E27FC236}">
                        <a16:creationId xmlns:a16="http://schemas.microsoft.com/office/drawing/2014/main" id="{0E1978B3-DFBA-6EF3-9FDB-E6FE46031FEE}"/>
                      </a:ext>
                    </a:extLst>
                  </p:cNvPr>
                  <p:cNvSpPr>
                    <a:spLocks noChangeAspect="1"/>
                  </p:cNvSpPr>
                  <p:nvPr/>
                </p:nvSpPr>
                <p:spPr>
                  <a:xfrm>
                    <a:off x="2668" y="535"/>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4" name="直接连接符 341258">
                    <a:extLst>
                      <a:ext uri="{FF2B5EF4-FFF2-40B4-BE49-F238E27FC236}">
                        <a16:creationId xmlns:a16="http://schemas.microsoft.com/office/drawing/2014/main" id="{FB32CD3F-54A7-5553-B470-5BBCEB69C81B}"/>
                      </a:ext>
                    </a:extLst>
                  </p:cNvPr>
                  <p:cNvSpPr>
                    <a:spLocks noChangeAspect="1"/>
                  </p:cNvSpPr>
                  <p:nvPr/>
                </p:nvSpPr>
                <p:spPr>
                  <a:xfrm>
                    <a:off x="3220" y="535"/>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5" name="直接连接符 341259">
                    <a:extLst>
                      <a:ext uri="{FF2B5EF4-FFF2-40B4-BE49-F238E27FC236}">
                        <a16:creationId xmlns:a16="http://schemas.microsoft.com/office/drawing/2014/main" id="{A1E22FF1-0346-1E0F-0466-28A539BE9F38}"/>
                      </a:ext>
                    </a:extLst>
                  </p:cNvPr>
                  <p:cNvSpPr>
                    <a:spLocks noChangeAspect="1"/>
                  </p:cNvSpPr>
                  <p:nvPr/>
                </p:nvSpPr>
                <p:spPr>
                  <a:xfrm>
                    <a:off x="2502" y="1928"/>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6" name="直接连接符 341260">
                    <a:extLst>
                      <a:ext uri="{FF2B5EF4-FFF2-40B4-BE49-F238E27FC236}">
                        <a16:creationId xmlns:a16="http://schemas.microsoft.com/office/drawing/2014/main" id="{30E4E6A3-8D10-E4FC-B238-D6017A80CE83}"/>
                      </a:ext>
                    </a:extLst>
                  </p:cNvPr>
                  <p:cNvSpPr>
                    <a:spLocks noChangeAspect="1"/>
                  </p:cNvSpPr>
                  <p:nvPr/>
                </p:nvSpPr>
                <p:spPr>
                  <a:xfrm>
                    <a:off x="3386" y="1928"/>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7" name="直接连接符 341261">
                    <a:extLst>
                      <a:ext uri="{FF2B5EF4-FFF2-40B4-BE49-F238E27FC236}">
                        <a16:creationId xmlns:a16="http://schemas.microsoft.com/office/drawing/2014/main" id="{8DC46D4E-3926-B2B0-D863-46B0087F4C17}"/>
                      </a:ext>
                    </a:extLst>
                  </p:cNvPr>
                  <p:cNvSpPr>
                    <a:spLocks noChangeAspect="1"/>
                  </p:cNvSpPr>
                  <p:nvPr/>
                </p:nvSpPr>
                <p:spPr>
                  <a:xfrm>
                    <a:off x="2391" y="1826"/>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8" name="直接连接符 341262">
                    <a:extLst>
                      <a:ext uri="{FF2B5EF4-FFF2-40B4-BE49-F238E27FC236}">
                        <a16:creationId xmlns:a16="http://schemas.microsoft.com/office/drawing/2014/main" id="{BF4BB1AA-1BD3-08EB-BB7B-CBDE088BFED7}"/>
                      </a:ext>
                    </a:extLst>
                  </p:cNvPr>
                  <p:cNvSpPr>
                    <a:spLocks noChangeAspect="1"/>
                  </p:cNvSpPr>
                  <p:nvPr/>
                </p:nvSpPr>
                <p:spPr>
                  <a:xfrm>
                    <a:off x="3496" y="1826"/>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9" name="任意多边形 341263">
                    <a:extLst>
                      <a:ext uri="{FF2B5EF4-FFF2-40B4-BE49-F238E27FC236}">
                        <a16:creationId xmlns:a16="http://schemas.microsoft.com/office/drawing/2014/main" id="{3E87E355-45DD-3BA2-1831-0A8FC8783A72}"/>
                      </a:ext>
                    </a:extLst>
                  </p:cNvPr>
                  <p:cNvSpPr>
                    <a:spLocks noChangeAspect="1"/>
                  </p:cNvSpPr>
                  <p:nvPr/>
                </p:nvSpPr>
                <p:spPr>
                  <a:xfrm>
                    <a:off x="3311" y="941"/>
                    <a:ext cx="53" cy="53"/>
                  </a:xfrm>
                  <a:custGeom>
                    <a:avLst/>
                    <a:gdLst/>
                    <a:ahLst/>
                    <a:cxnLst/>
                    <a:rect l="0" t="0" r="0" b="0"/>
                    <a:pathLst>
                      <a:path w="151" h="151">
                        <a:moveTo>
                          <a:pt x="151" y="0"/>
                        </a:moveTo>
                        <a:lnTo>
                          <a:pt x="139" y="1"/>
                        </a:lnTo>
                        <a:lnTo>
                          <a:pt x="126" y="3"/>
                        </a:lnTo>
                        <a:lnTo>
                          <a:pt x="114" y="5"/>
                        </a:lnTo>
                        <a:lnTo>
                          <a:pt x="102" y="9"/>
                        </a:lnTo>
                        <a:lnTo>
                          <a:pt x="90" y="13"/>
                        </a:lnTo>
                        <a:lnTo>
                          <a:pt x="79" y="18"/>
                        </a:lnTo>
                        <a:lnTo>
                          <a:pt x="69" y="25"/>
                        </a:lnTo>
                        <a:lnTo>
                          <a:pt x="58" y="32"/>
                        </a:lnTo>
                        <a:lnTo>
                          <a:pt x="48" y="41"/>
                        </a:lnTo>
                        <a:lnTo>
                          <a:pt x="40" y="49"/>
                        </a:lnTo>
                        <a:lnTo>
                          <a:pt x="32" y="59"/>
                        </a:lnTo>
                        <a:lnTo>
                          <a:pt x="25" y="69"/>
                        </a:lnTo>
                        <a:lnTo>
                          <a:pt x="19" y="80"/>
                        </a:lnTo>
                        <a:lnTo>
                          <a:pt x="13" y="91"/>
                        </a:lnTo>
                        <a:lnTo>
                          <a:pt x="8" y="103"/>
                        </a:lnTo>
                        <a:lnTo>
                          <a:pt x="4" y="114"/>
                        </a:lnTo>
                        <a:lnTo>
                          <a:pt x="2" y="126"/>
                        </a:lnTo>
                        <a:lnTo>
                          <a:pt x="1" y="138"/>
                        </a:lnTo>
                        <a:lnTo>
                          <a:pt x="0"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910" name="组合 341264">
                    <a:extLst>
                      <a:ext uri="{FF2B5EF4-FFF2-40B4-BE49-F238E27FC236}">
                        <a16:creationId xmlns:a16="http://schemas.microsoft.com/office/drawing/2014/main" id="{D7A0E2EB-9424-92CF-4496-BF498DA5EEFA}"/>
                      </a:ext>
                    </a:extLst>
                  </p:cNvPr>
                  <p:cNvGrpSpPr/>
                  <p:nvPr/>
                </p:nvGrpSpPr>
                <p:grpSpPr>
                  <a:xfrm>
                    <a:off x="1705" y="808"/>
                    <a:ext cx="197" cy="458"/>
                    <a:chOff x="1705" y="808"/>
                    <a:chExt cx="197" cy="458"/>
                  </a:xfrm>
                </p:grpSpPr>
                <p:grpSp>
                  <p:nvGrpSpPr>
                    <p:cNvPr id="920" name="组合 341265">
                      <a:extLst>
                        <a:ext uri="{FF2B5EF4-FFF2-40B4-BE49-F238E27FC236}">
                          <a16:creationId xmlns:a16="http://schemas.microsoft.com/office/drawing/2014/main" id="{B569400B-8BCC-F2A4-E1C8-EB81B00E02B3}"/>
                        </a:ext>
                      </a:extLst>
                    </p:cNvPr>
                    <p:cNvGrpSpPr/>
                    <p:nvPr/>
                  </p:nvGrpSpPr>
                  <p:grpSpPr>
                    <a:xfrm>
                      <a:off x="1771" y="1058"/>
                      <a:ext cx="83" cy="208"/>
                      <a:chOff x="1771" y="1058"/>
                      <a:chExt cx="83" cy="208"/>
                    </a:xfrm>
                  </p:grpSpPr>
                  <p:sp>
                    <p:nvSpPr>
                      <p:cNvPr id="922" name="直接连接符 341266">
                        <a:extLst>
                          <a:ext uri="{FF2B5EF4-FFF2-40B4-BE49-F238E27FC236}">
                            <a16:creationId xmlns:a16="http://schemas.microsoft.com/office/drawing/2014/main" id="{E6F16C0F-8070-6EEF-329A-F40A5001E767}"/>
                          </a:ext>
                        </a:extLst>
                      </p:cNvPr>
                      <p:cNvSpPr>
                        <a:spLocks noChangeAspect="1"/>
                      </p:cNvSpPr>
                      <p:nvPr/>
                    </p:nvSpPr>
                    <p:spPr>
                      <a:xfrm>
                        <a:off x="1791" y="1065"/>
                        <a:ext cx="63" cy="0"/>
                      </a:xfrm>
                      <a:prstGeom prst="line">
                        <a:avLst/>
                      </a:prstGeom>
                      <a:ln w="1905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3" name="直接连接符 341267">
                        <a:extLst>
                          <a:ext uri="{FF2B5EF4-FFF2-40B4-BE49-F238E27FC236}">
                            <a16:creationId xmlns:a16="http://schemas.microsoft.com/office/drawing/2014/main" id="{2CB28D30-F2B5-22ED-8E73-26DED918F0B4}"/>
                          </a:ext>
                        </a:extLst>
                      </p:cNvPr>
                      <p:cNvSpPr>
                        <a:spLocks noChangeAspect="1"/>
                      </p:cNvSpPr>
                      <p:nvPr/>
                    </p:nvSpPr>
                    <p:spPr>
                      <a:xfrm>
                        <a:off x="1790" y="1058"/>
                        <a:ext cx="1" cy="129"/>
                      </a:xfrm>
                      <a:prstGeom prst="line">
                        <a:avLst/>
                      </a:prstGeom>
                      <a:ln w="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4" name="任意多边形 341268">
                        <a:extLst>
                          <a:ext uri="{FF2B5EF4-FFF2-40B4-BE49-F238E27FC236}">
                            <a16:creationId xmlns:a16="http://schemas.microsoft.com/office/drawing/2014/main" id="{E0FCDBD2-33F0-6703-51DA-6F69A6EE3542}"/>
                          </a:ext>
                        </a:extLst>
                      </p:cNvPr>
                      <p:cNvSpPr>
                        <a:spLocks noChangeAspect="1"/>
                      </p:cNvSpPr>
                      <p:nvPr/>
                    </p:nvSpPr>
                    <p:spPr>
                      <a:xfrm>
                        <a:off x="1771" y="1140"/>
                        <a:ext cx="37" cy="126"/>
                      </a:xfrm>
                      <a:custGeom>
                        <a:avLst/>
                        <a:gdLst/>
                        <a:ahLst/>
                        <a:cxnLst/>
                        <a:rect l="0" t="0" r="0" b="0"/>
                        <a:pathLst>
                          <a:path w="151" h="517">
                            <a:moveTo>
                              <a:pt x="151" y="0"/>
                            </a:moveTo>
                            <a:lnTo>
                              <a:pt x="76" y="517"/>
                            </a:lnTo>
                            <a:lnTo>
                              <a:pt x="0" y="0"/>
                            </a:lnTo>
                            <a:lnTo>
                              <a:pt x="151" y="0"/>
                            </a:lnTo>
                            <a:close/>
                          </a:path>
                        </a:pathLst>
                      </a:custGeom>
                      <a:solidFill>
                        <a:srgbClr val="FF0000"/>
                      </a:solidFill>
                      <a:ln w="952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5" name="任意多边形 341269">
                        <a:extLst>
                          <a:ext uri="{FF2B5EF4-FFF2-40B4-BE49-F238E27FC236}">
                            <a16:creationId xmlns:a16="http://schemas.microsoft.com/office/drawing/2014/main" id="{3062696F-A2F4-9D90-BC60-34819FD6E562}"/>
                          </a:ext>
                        </a:extLst>
                      </p:cNvPr>
                      <p:cNvSpPr>
                        <a:spLocks noChangeAspect="1"/>
                      </p:cNvSpPr>
                      <p:nvPr/>
                    </p:nvSpPr>
                    <p:spPr>
                      <a:xfrm>
                        <a:off x="1771" y="1140"/>
                        <a:ext cx="37" cy="126"/>
                      </a:xfrm>
                      <a:custGeom>
                        <a:avLst/>
                        <a:gdLst/>
                        <a:ahLst/>
                        <a:cxnLst/>
                        <a:rect l="0" t="0" r="0" b="0"/>
                        <a:pathLst>
                          <a:path w="151" h="517">
                            <a:moveTo>
                              <a:pt x="151" y="0"/>
                            </a:moveTo>
                            <a:lnTo>
                              <a:pt x="76" y="517"/>
                            </a:lnTo>
                            <a:lnTo>
                              <a:pt x="0" y="0"/>
                            </a:lnTo>
                            <a:lnTo>
                              <a:pt x="151" y="0"/>
                            </a:lnTo>
                          </a:path>
                        </a:pathLst>
                      </a:custGeom>
                      <a:solidFill>
                        <a:srgbClr val="FF0000"/>
                      </a:solidFill>
                      <a:ln w="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921" name="文本框 341270">
                      <a:extLst>
                        <a:ext uri="{FF2B5EF4-FFF2-40B4-BE49-F238E27FC236}">
                          <a16:creationId xmlns:a16="http://schemas.microsoft.com/office/drawing/2014/main" id="{E6E3C0AC-20AF-5CD2-1C0C-637D01F66DCF}"/>
                        </a:ext>
                      </a:extLst>
                    </p:cNvPr>
                    <p:cNvSpPr txBox="1">
                      <a:spLocks noChangeAspect="1"/>
                    </p:cNvSpPr>
                    <p:nvPr/>
                  </p:nvSpPr>
                  <p:spPr>
                    <a:xfrm>
                      <a:off x="1705" y="808"/>
                      <a:ext cx="197"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FF0000"/>
                          </a:solidFill>
                          <a:effectLst/>
                          <a:uLnTx/>
                          <a:uFillTx/>
                          <a:latin typeface="宋体" panose="02010600030101010101" pitchFamily="2" charset="-122"/>
                        </a:rPr>
                        <a:t>B</a:t>
                      </a:r>
                    </a:p>
                  </p:txBody>
                </p:sp>
              </p:grpSp>
              <p:sp>
                <p:nvSpPr>
                  <p:cNvPr id="911" name="文本框 341271">
                    <a:extLst>
                      <a:ext uri="{FF2B5EF4-FFF2-40B4-BE49-F238E27FC236}">
                        <a16:creationId xmlns:a16="http://schemas.microsoft.com/office/drawing/2014/main" id="{EC6CB700-E771-AD67-D0BC-9FFA68FE64D0}"/>
                      </a:ext>
                    </a:extLst>
                  </p:cNvPr>
                  <p:cNvSpPr txBox="1">
                    <a:spLocks noChangeAspect="1"/>
                  </p:cNvSpPr>
                  <p:nvPr/>
                </p:nvSpPr>
                <p:spPr>
                  <a:xfrm>
                    <a:off x="2906" y="920"/>
                    <a:ext cx="197"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FF0000"/>
                        </a:solidFill>
                        <a:effectLst/>
                        <a:uLnTx/>
                        <a:uFillTx/>
                        <a:latin typeface="宋体" panose="02010600030101010101" pitchFamily="2" charset="-122"/>
                      </a:rPr>
                      <a:t>B</a:t>
                    </a:r>
                  </a:p>
                </p:txBody>
              </p:sp>
              <p:sp>
                <p:nvSpPr>
                  <p:cNvPr id="912" name="文本框 341272">
                    <a:extLst>
                      <a:ext uri="{FF2B5EF4-FFF2-40B4-BE49-F238E27FC236}">
                        <a16:creationId xmlns:a16="http://schemas.microsoft.com/office/drawing/2014/main" id="{DAA3784B-763B-539D-EB4D-BC093A5D930C}"/>
                      </a:ext>
                    </a:extLst>
                  </p:cNvPr>
                  <p:cNvSpPr txBox="1">
                    <a:spLocks noChangeAspect="1"/>
                  </p:cNvSpPr>
                  <p:nvPr/>
                </p:nvSpPr>
                <p:spPr>
                  <a:xfrm>
                    <a:off x="2780" y="476"/>
                    <a:ext cx="197"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FF0000"/>
                        </a:solidFill>
                        <a:effectLst/>
                        <a:uLnTx/>
                        <a:uFillTx/>
                        <a:latin typeface="宋体" panose="02010600030101010101" pitchFamily="2" charset="-122"/>
                      </a:rPr>
                      <a:t>B</a:t>
                    </a:r>
                  </a:p>
                </p:txBody>
              </p:sp>
              <p:grpSp>
                <p:nvGrpSpPr>
                  <p:cNvPr id="913" name="组合 341273">
                    <a:extLst>
                      <a:ext uri="{FF2B5EF4-FFF2-40B4-BE49-F238E27FC236}">
                        <a16:creationId xmlns:a16="http://schemas.microsoft.com/office/drawing/2014/main" id="{2B555BA7-E36E-2B99-5B04-1016F10B28CD}"/>
                      </a:ext>
                    </a:extLst>
                  </p:cNvPr>
                  <p:cNvGrpSpPr/>
                  <p:nvPr/>
                </p:nvGrpSpPr>
                <p:grpSpPr>
                  <a:xfrm>
                    <a:off x="3508" y="536"/>
                    <a:ext cx="229" cy="345"/>
                    <a:chOff x="3508" y="536"/>
                    <a:chExt cx="229" cy="345"/>
                  </a:xfrm>
                </p:grpSpPr>
                <p:sp>
                  <p:nvSpPr>
                    <p:cNvPr id="915" name="直接连接符 341274">
                      <a:extLst>
                        <a:ext uri="{FF2B5EF4-FFF2-40B4-BE49-F238E27FC236}">
                          <a16:creationId xmlns:a16="http://schemas.microsoft.com/office/drawing/2014/main" id="{293C2E3E-868F-DE5C-B011-0ADCA128E8F5}"/>
                        </a:ext>
                      </a:extLst>
                    </p:cNvPr>
                    <p:cNvSpPr>
                      <a:spLocks noChangeAspect="1"/>
                    </p:cNvSpPr>
                    <p:nvPr/>
                  </p:nvSpPr>
                  <p:spPr>
                    <a:xfrm>
                      <a:off x="3508" y="684"/>
                      <a:ext cx="74" cy="2"/>
                    </a:xfrm>
                    <a:prstGeom prst="line">
                      <a:avLst/>
                    </a:prstGeom>
                    <a:ln w="1905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916" name="组合 341275">
                      <a:extLst>
                        <a:ext uri="{FF2B5EF4-FFF2-40B4-BE49-F238E27FC236}">
                          <a16:creationId xmlns:a16="http://schemas.microsoft.com/office/drawing/2014/main" id="{4D20AD38-52ED-7D98-722C-3B064C7810FE}"/>
                        </a:ext>
                      </a:extLst>
                    </p:cNvPr>
                    <p:cNvGrpSpPr/>
                    <p:nvPr/>
                  </p:nvGrpSpPr>
                  <p:grpSpPr>
                    <a:xfrm>
                      <a:off x="3540" y="536"/>
                      <a:ext cx="197" cy="345"/>
                      <a:chOff x="3540" y="536"/>
                      <a:chExt cx="197" cy="345"/>
                    </a:xfrm>
                  </p:grpSpPr>
                  <p:sp>
                    <p:nvSpPr>
                      <p:cNvPr id="917" name="直接连接符 341276">
                        <a:extLst>
                          <a:ext uri="{FF2B5EF4-FFF2-40B4-BE49-F238E27FC236}">
                            <a16:creationId xmlns:a16="http://schemas.microsoft.com/office/drawing/2014/main" id="{0ED71A69-2BA6-D9D2-34C2-9A8188869C0F}"/>
                          </a:ext>
                        </a:extLst>
                      </p:cNvPr>
                      <p:cNvSpPr>
                        <a:spLocks noChangeAspect="1"/>
                      </p:cNvSpPr>
                      <p:nvPr/>
                    </p:nvSpPr>
                    <p:spPr>
                      <a:xfrm>
                        <a:off x="3577" y="684"/>
                        <a:ext cx="1" cy="88"/>
                      </a:xfrm>
                      <a:prstGeom prst="line">
                        <a:avLst/>
                      </a:prstGeom>
                      <a:ln w="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18" name="任意多边形 341277">
                        <a:extLst>
                          <a:ext uri="{FF2B5EF4-FFF2-40B4-BE49-F238E27FC236}">
                            <a16:creationId xmlns:a16="http://schemas.microsoft.com/office/drawing/2014/main" id="{54192948-7D39-F180-16F5-CC1708647CD7}"/>
                          </a:ext>
                        </a:extLst>
                      </p:cNvPr>
                      <p:cNvSpPr>
                        <a:spLocks noChangeAspect="1"/>
                      </p:cNvSpPr>
                      <p:nvPr/>
                    </p:nvSpPr>
                    <p:spPr>
                      <a:xfrm>
                        <a:off x="3560" y="754"/>
                        <a:ext cx="37" cy="127"/>
                      </a:xfrm>
                      <a:custGeom>
                        <a:avLst/>
                        <a:gdLst/>
                        <a:ahLst/>
                        <a:cxnLst/>
                        <a:rect l="0" t="0" r="0" b="0"/>
                        <a:pathLst>
                          <a:path w="151" h="515">
                            <a:moveTo>
                              <a:pt x="151" y="0"/>
                            </a:moveTo>
                            <a:lnTo>
                              <a:pt x="76" y="515"/>
                            </a:lnTo>
                            <a:lnTo>
                              <a:pt x="0" y="0"/>
                            </a:lnTo>
                            <a:lnTo>
                              <a:pt x="151" y="0"/>
                            </a:lnTo>
                            <a:close/>
                          </a:path>
                        </a:pathLst>
                      </a:custGeom>
                      <a:solidFill>
                        <a:srgbClr val="FF0000"/>
                      </a:solidFill>
                      <a:ln w="9525"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19" name="文本框 341278">
                        <a:extLst>
                          <a:ext uri="{FF2B5EF4-FFF2-40B4-BE49-F238E27FC236}">
                            <a16:creationId xmlns:a16="http://schemas.microsoft.com/office/drawing/2014/main" id="{840C47C3-5E94-74A8-E073-CEEE3CAB6D8C}"/>
                          </a:ext>
                        </a:extLst>
                      </p:cNvPr>
                      <p:cNvSpPr txBox="1">
                        <a:spLocks noChangeAspect="1"/>
                      </p:cNvSpPr>
                      <p:nvPr/>
                    </p:nvSpPr>
                    <p:spPr>
                      <a:xfrm>
                        <a:off x="3540" y="536"/>
                        <a:ext cx="197"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FF0000"/>
                            </a:solidFill>
                            <a:effectLst/>
                            <a:uLnTx/>
                            <a:uFillTx/>
                            <a:latin typeface="宋体" panose="02010600030101010101" pitchFamily="2" charset="-122"/>
                          </a:rPr>
                          <a:t>B</a:t>
                        </a:r>
                      </a:p>
                    </p:txBody>
                  </p:sp>
                </p:grpSp>
              </p:grpSp>
              <p:sp>
                <p:nvSpPr>
                  <p:cNvPr id="914" name="文本框 341279">
                    <a:extLst>
                      <a:ext uri="{FF2B5EF4-FFF2-40B4-BE49-F238E27FC236}">
                        <a16:creationId xmlns:a16="http://schemas.microsoft.com/office/drawing/2014/main" id="{31CE7BB1-07E2-49CB-B390-96100CB4F480}"/>
                      </a:ext>
                    </a:extLst>
                  </p:cNvPr>
                  <p:cNvSpPr txBox="1"/>
                  <p:nvPr/>
                </p:nvSpPr>
                <p:spPr>
                  <a:xfrm>
                    <a:off x="2736" y="243"/>
                    <a:ext cx="439"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宋体" panose="02010600030101010101" pitchFamily="2" charset="-122"/>
                      </a:rPr>
                      <a:t>A</a:t>
                    </a:r>
                    <a:r>
                      <a:rPr kumimoji="0" lang="zh-CN" altLang="en-US" sz="1800" b="1" i="0" u="none" strike="noStrike" kern="0" cap="none" spc="0" normalizeH="0" baseline="0" noProof="0">
                        <a:ln>
                          <a:noFill/>
                        </a:ln>
                        <a:solidFill>
                          <a:srgbClr val="3333CC"/>
                        </a:solidFill>
                        <a:effectLst/>
                        <a:uLnTx/>
                        <a:uFillTx/>
                        <a:latin typeface="宋体" panose="02010600030101010101" pitchFamily="2" charset="-122"/>
                      </a:rPr>
                      <a:t>－</a:t>
                    </a:r>
                    <a:r>
                      <a:rPr kumimoji="0" lang="en-US" altLang="zh-CN" sz="1800" b="1" i="0" u="none" strike="noStrike" kern="0" cap="none" spc="0" normalizeH="0" baseline="0" noProof="0">
                        <a:ln>
                          <a:noFill/>
                        </a:ln>
                        <a:solidFill>
                          <a:srgbClr val="3333CC"/>
                        </a:solidFill>
                        <a:effectLst/>
                        <a:uLnTx/>
                        <a:uFillTx/>
                        <a:latin typeface="宋体" panose="02010600030101010101" pitchFamily="2" charset="-122"/>
                      </a:rPr>
                      <a:t>A</a:t>
                    </a:r>
                  </a:p>
                </p:txBody>
              </p:sp>
            </p:grpSp>
            <p:grpSp>
              <p:nvGrpSpPr>
                <p:cNvPr id="24" name="组合 341280">
                  <a:extLst>
                    <a:ext uri="{FF2B5EF4-FFF2-40B4-BE49-F238E27FC236}">
                      <a16:creationId xmlns:a16="http://schemas.microsoft.com/office/drawing/2014/main" id="{DB4CE747-69C3-264F-6D50-4752D6D898BD}"/>
                    </a:ext>
                  </a:extLst>
                </p:cNvPr>
                <p:cNvGrpSpPr/>
                <p:nvPr/>
              </p:nvGrpSpPr>
              <p:grpSpPr>
                <a:xfrm>
                  <a:off x="1558" y="2027"/>
                  <a:ext cx="2497" cy="2023"/>
                  <a:chOff x="1558" y="1971"/>
                  <a:chExt cx="2497" cy="2023"/>
                </a:xfrm>
              </p:grpSpPr>
              <p:sp>
                <p:nvSpPr>
                  <p:cNvPr id="410" name="文本框 341281">
                    <a:extLst>
                      <a:ext uri="{FF2B5EF4-FFF2-40B4-BE49-F238E27FC236}">
                        <a16:creationId xmlns:a16="http://schemas.microsoft.com/office/drawing/2014/main" id="{A4BB88A6-5C36-D8FF-EB69-99586635F7F3}"/>
                      </a:ext>
                    </a:extLst>
                  </p:cNvPr>
                  <p:cNvSpPr txBox="1"/>
                  <p:nvPr/>
                </p:nvSpPr>
                <p:spPr>
                  <a:xfrm>
                    <a:off x="1558" y="2967"/>
                    <a:ext cx="197"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宋体" panose="02010600030101010101" pitchFamily="2" charset="-122"/>
                      </a:rPr>
                      <a:t>A</a:t>
                    </a:r>
                  </a:p>
                </p:txBody>
              </p:sp>
              <p:sp>
                <p:nvSpPr>
                  <p:cNvPr id="411" name="直接连接符 341282">
                    <a:extLst>
                      <a:ext uri="{FF2B5EF4-FFF2-40B4-BE49-F238E27FC236}">
                        <a16:creationId xmlns:a16="http://schemas.microsoft.com/office/drawing/2014/main" id="{CDB13E5F-A35B-B00B-D0CA-E0F63D005F40}"/>
                      </a:ext>
                    </a:extLst>
                  </p:cNvPr>
                  <p:cNvSpPr>
                    <a:spLocks noChangeAspect="1"/>
                  </p:cNvSpPr>
                  <p:nvPr/>
                </p:nvSpPr>
                <p:spPr>
                  <a:xfrm flipH="1">
                    <a:off x="1972" y="2669"/>
                    <a:ext cx="975"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2" name="直接连接符 341283">
                    <a:extLst>
                      <a:ext uri="{FF2B5EF4-FFF2-40B4-BE49-F238E27FC236}">
                        <a16:creationId xmlns:a16="http://schemas.microsoft.com/office/drawing/2014/main" id="{F74695D5-9FDE-C916-2008-9A9A614F74DA}"/>
                      </a:ext>
                    </a:extLst>
                  </p:cNvPr>
                  <p:cNvSpPr>
                    <a:spLocks noChangeAspect="1"/>
                  </p:cNvSpPr>
                  <p:nvPr/>
                </p:nvSpPr>
                <p:spPr>
                  <a:xfrm>
                    <a:off x="1936" y="2779"/>
                    <a:ext cx="91"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3" name="直接连接符 341284">
                    <a:extLst>
                      <a:ext uri="{FF2B5EF4-FFF2-40B4-BE49-F238E27FC236}">
                        <a16:creationId xmlns:a16="http://schemas.microsoft.com/office/drawing/2014/main" id="{57B74D7B-3370-D94D-E66D-1BC49D43EAE1}"/>
                      </a:ext>
                    </a:extLst>
                  </p:cNvPr>
                  <p:cNvSpPr>
                    <a:spLocks noChangeAspect="1"/>
                  </p:cNvSpPr>
                  <p:nvPr/>
                </p:nvSpPr>
                <p:spPr>
                  <a:xfrm flipH="1">
                    <a:off x="1936" y="3295"/>
                    <a:ext cx="91"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4" name="直接连接符 341285">
                    <a:extLst>
                      <a:ext uri="{FF2B5EF4-FFF2-40B4-BE49-F238E27FC236}">
                        <a16:creationId xmlns:a16="http://schemas.microsoft.com/office/drawing/2014/main" id="{3F8F77B1-BB53-0D01-C15D-94926C5EDA67}"/>
                      </a:ext>
                    </a:extLst>
                  </p:cNvPr>
                  <p:cNvSpPr>
                    <a:spLocks noChangeAspect="1"/>
                  </p:cNvSpPr>
                  <p:nvPr/>
                </p:nvSpPr>
                <p:spPr>
                  <a:xfrm>
                    <a:off x="1972" y="3406"/>
                    <a:ext cx="202"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5" name="直接连接符 341286">
                    <a:extLst>
                      <a:ext uri="{FF2B5EF4-FFF2-40B4-BE49-F238E27FC236}">
                        <a16:creationId xmlns:a16="http://schemas.microsoft.com/office/drawing/2014/main" id="{9F869FD1-77CC-F426-19C4-A5BD57095773}"/>
                      </a:ext>
                    </a:extLst>
                  </p:cNvPr>
                  <p:cNvSpPr>
                    <a:spLocks noChangeAspect="1"/>
                  </p:cNvSpPr>
                  <p:nvPr/>
                </p:nvSpPr>
                <p:spPr>
                  <a:xfrm>
                    <a:off x="1936" y="3295"/>
                    <a:ext cx="1" cy="7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6" name="直接连接符 341287">
                    <a:extLst>
                      <a:ext uri="{FF2B5EF4-FFF2-40B4-BE49-F238E27FC236}">
                        <a16:creationId xmlns:a16="http://schemas.microsoft.com/office/drawing/2014/main" id="{8343BF18-F87C-ABC4-8947-0639811EF8F4}"/>
                      </a:ext>
                    </a:extLst>
                  </p:cNvPr>
                  <p:cNvSpPr>
                    <a:spLocks noChangeAspect="1"/>
                  </p:cNvSpPr>
                  <p:nvPr/>
                </p:nvSpPr>
                <p:spPr>
                  <a:xfrm>
                    <a:off x="1936" y="2705"/>
                    <a:ext cx="1" cy="7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7" name="直接连接符 341288">
                    <a:extLst>
                      <a:ext uri="{FF2B5EF4-FFF2-40B4-BE49-F238E27FC236}">
                        <a16:creationId xmlns:a16="http://schemas.microsoft.com/office/drawing/2014/main" id="{81E756D9-50BF-61D2-8814-8A01E7678969}"/>
                      </a:ext>
                    </a:extLst>
                  </p:cNvPr>
                  <p:cNvSpPr>
                    <a:spLocks noChangeAspect="1"/>
                  </p:cNvSpPr>
                  <p:nvPr/>
                </p:nvSpPr>
                <p:spPr>
                  <a:xfrm>
                    <a:off x="2598" y="3037"/>
                    <a:ext cx="1" cy="44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8" name="直接连接符 341289">
                    <a:extLst>
                      <a:ext uri="{FF2B5EF4-FFF2-40B4-BE49-F238E27FC236}">
                        <a16:creationId xmlns:a16="http://schemas.microsoft.com/office/drawing/2014/main" id="{E5AE64FB-D167-97D0-A65D-A1D3B2C34732}"/>
                      </a:ext>
                    </a:extLst>
                  </p:cNvPr>
                  <p:cNvSpPr>
                    <a:spLocks noChangeAspect="1"/>
                  </p:cNvSpPr>
                  <p:nvPr/>
                </p:nvSpPr>
                <p:spPr>
                  <a:xfrm flipV="1">
                    <a:off x="2764" y="3442"/>
                    <a:ext cx="1" cy="258"/>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9" name="直接连接符 341290">
                    <a:extLst>
                      <a:ext uri="{FF2B5EF4-FFF2-40B4-BE49-F238E27FC236}">
                        <a16:creationId xmlns:a16="http://schemas.microsoft.com/office/drawing/2014/main" id="{79417652-07CC-3764-5273-9B635213EED3}"/>
                      </a:ext>
                    </a:extLst>
                  </p:cNvPr>
                  <p:cNvSpPr>
                    <a:spLocks noChangeAspect="1"/>
                  </p:cNvSpPr>
                  <p:nvPr/>
                </p:nvSpPr>
                <p:spPr>
                  <a:xfrm>
                    <a:off x="2212" y="3442"/>
                    <a:ext cx="1" cy="258"/>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0" name="直接连接符 341291">
                    <a:extLst>
                      <a:ext uri="{FF2B5EF4-FFF2-40B4-BE49-F238E27FC236}">
                        <a16:creationId xmlns:a16="http://schemas.microsoft.com/office/drawing/2014/main" id="{5E97DF21-3EED-ED55-930B-FE3B3A319C7D}"/>
                      </a:ext>
                    </a:extLst>
                  </p:cNvPr>
                  <p:cNvSpPr>
                    <a:spLocks noChangeAspect="1"/>
                  </p:cNvSpPr>
                  <p:nvPr/>
                </p:nvSpPr>
                <p:spPr>
                  <a:xfrm flipV="1">
                    <a:off x="2376" y="3037"/>
                    <a:ext cx="1" cy="44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1" name="任意多边形 341292">
                    <a:extLst>
                      <a:ext uri="{FF2B5EF4-FFF2-40B4-BE49-F238E27FC236}">
                        <a16:creationId xmlns:a16="http://schemas.microsoft.com/office/drawing/2014/main" id="{79EB71FD-2FD5-0F58-F6A8-D7B9819852C4}"/>
                      </a:ext>
                    </a:extLst>
                  </p:cNvPr>
                  <p:cNvSpPr>
                    <a:spLocks noChangeAspect="1"/>
                  </p:cNvSpPr>
                  <p:nvPr/>
                </p:nvSpPr>
                <p:spPr>
                  <a:xfrm>
                    <a:off x="2535" y="2484"/>
                    <a:ext cx="965" cy="1106"/>
                  </a:xfrm>
                  <a:custGeom>
                    <a:avLst/>
                    <a:gdLst/>
                    <a:ahLst/>
                    <a:cxnLst/>
                    <a:rect l="0" t="0" r="0" b="0"/>
                    <a:pathLst>
                      <a:path w="3945" h="4524">
                        <a:moveTo>
                          <a:pt x="932" y="4396"/>
                        </a:moveTo>
                        <a:lnTo>
                          <a:pt x="977" y="4411"/>
                        </a:lnTo>
                        <a:lnTo>
                          <a:pt x="1022" y="4426"/>
                        </a:lnTo>
                        <a:lnTo>
                          <a:pt x="1068" y="4439"/>
                        </a:lnTo>
                        <a:lnTo>
                          <a:pt x="1115" y="4452"/>
                        </a:lnTo>
                        <a:lnTo>
                          <a:pt x="1161" y="4463"/>
                        </a:lnTo>
                        <a:lnTo>
                          <a:pt x="1208" y="4473"/>
                        </a:lnTo>
                        <a:lnTo>
                          <a:pt x="1254" y="4483"/>
                        </a:lnTo>
                        <a:lnTo>
                          <a:pt x="1302" y="4492"/>
                        </a:lnTo>
                        <a:lnTo>
                          <a:pt x="1349" y="4500"/>
                        </a:lnTo>
                        <a:lnTo>
                          <a:pt x="1397" y="4507"/>
                        </a:lnTo>
                        <a:lnTo>
                          <a:pt x="1444" y="4511"/>
                        </a:lnTo>
                        <a:lnTo>
                          <a:pt x="1492" y="4516"/>
                        </a:lnTo>
                        <a:lnTo>
                          <a:pt x="1539" y="4520"/>
                        </a:lnTo>
                        <a:lnTo>
                          <a:pt x="1587" y="4522"/>
                        </a:lnTo>
                        <a:lnTo>
                          <a:pt x="1635" y="4524"/>
                        </a:lnTo>
                        <a:lnTo>
                          <a:pt x="1683" y="4524"/>
                        </a:lnTo>
                        <a:lnTo>
                          <a:pt x="1731" y="4524"/>
                        </a:lnTo>
                        <a:lnTo>
                          <a:pt x="1779" y="4523"/>
                        </a:lnTo>
                        <a:lnTo>
                          <a:pt x="1826" y="4521"/>
                        </a:lnTo>
                        <a:lnTo>
                          <a:pt x="1874" y="4517"/>
                        </a:lnTo>
                        <a:lnTo>
                          <a:pt x="1921" y="4513"/>
                        </a:lnTo>
                        <a:lnTo>
                          <a:pt x="1969" y="4507"/>
                        </a:lnTo>
                        <a:lnTo>
                          <a:pt x="2016" y="4501"/>
                        </a:lnTo>
                        <a:lnTo>
                          <a:pt x="2064" y="4492"/>
                        </a:lnTo>
                        <a:lnTo>
                          <a:pt x="2112" y="4484"/>
                        </a:lnTo>
                        <a:lnTo>
                          <a:pt x="2158" y="4475"/>
                        </a:lnTo>
                        <a:lnTo>
                          <a:pt x="2204" y="4464"/>
                        </a:lnTo>
                        <a:lnTo>
                          <a:pt x="2252" y="4453"/>
                        </a:lnTo>
                        <a:lnTo>
                          <a:pt x="2297" y="4440"/>
                        </a:lnTo>
                        <a:lnTo>
                          <a:pt x="2344" y="4427"/>
                        </a:lnTo>
                        <a:lnTo>
                          <a:pt x="2389" y="4413"/>
                        </a:lnTo>
                        <a:lnTo>
                          <a:pt x="2434" y="4397"/>
                        </a:lnTo>
                        <a:lnTo>
                          <a:pt x="2479" y="4381"/>
                        </a:lnTo>
                        <a:lnTo>
                          <a:pt x="2524" y="4363"/>
                        </a:lnTo>
                        <a:lnTo>
                          <a:pt x="2568" y="4345"/>
                        </a:lnTo>
                        <a:lnTo>
                          <a:pt x="2612" y="4326"/>
                        </a:lnTo>
                        <a:lnTo>
                          <a:pt x="2655" y="4306"/>
                        </a:lnTo>
                        <a:lnTo>
                          <a:pt x="2699" y="4284"/>
                        </a:lnTo>
                        <a:lnTo>
                          <a:pt x="2741" y="4263"/>
                        </a:lnTo>
                        <a:lnTo>
                          <a:pt x="2784" y="4239"/>
                        </a:lnTo>
                        <a:lnTo>
                          <a:pt x="2825" y="4215"/>
                        </a:lnTo>
                        <a:lnTo>
                          <a:pt x="2866" y="4191"/>
                        </a:lnTo>
                        <a:lnTo>
                          <a:pt x="2906" y="4165"/>
                        </a:lnTo>
                        <a:lnTo>
                          <a:pt x="2947" y="4139"/>
                        </a:lnTo>
                        <a:lnTo>
                          <a:pt x="2986" y="4112"/>
                        </a:lnTo>
                        <a:lnTo>
                          <a:pt x="3025" y="4084"/>
                        </a:lnTo>
                        <a:lnTo>
                          <a:pt x="3063" y="4056"/>
                        </a:lnTo>
                        <a:lnTo>
                          <a:pt x="3101" y="4026"/>
                        </a:lnTo>
                        <a:lnTo>
                          <a:pt x="3138" y="3995"/>
                        </a:lnTo>
                        <a:lnTo>
                          <a:pt x="3174" y="3964"/>
                        </a:lnTo>
                        <a:lnTo>
                          <a:pt x="3210" y="3932"/>
                        </a:lnTo>
                        <a:lnTo>
                          <a:pt x="3245" y="3899"/>
                        </a:lnTo>
                        <a:lnTo>
                          <a:pt x="3280" y="3865"/>
                        </a:lnTo>
                        <a:lnTo>
                          <a:pt x="3313" y="3832"/>
                        </a:lnTo>
                        <a:lnTo>
                          <a:pt x="3345" y="3796"/>
                        </a:lnTo>
                        <a:lnTo>
                          <a:pt x="3377" y="3761"/>
                        </a:lnTo>
                        <a:lnTo>
                          <a:pt x="3409" y="3725"/>
                        </a:lnTo>
                        <a:lnTo>
                          <a:pt x="3439" y="3688"/>
                        </a:lnTo>
                        <a:lnTo>
                          <a:pt x="3469" y="3650"/>
                        </a:lnTo>
                        <a:lnTo>
                          <a:pt x="3499" y="3612"/>
                        </a:lnTo>
                        <a:lnTo>
                          <a:pt x="3526" y="3574"/>
                        </a:lnTo>
                        <a:lnTo>
                          <a:pt x="3553" y="3535"/>
                        </a:lnTo>
                        <a:lnTo>
                          <a:pt x="3581" y="3494"/>
                        </a:lnTo>
                        <a:lnTo>
                          <a:pt x="3606" y="3454"/>
                        </a:lnTo>
                        <a:lnTo>
                          <a:pt x="3631" y="3413"/>
                        </a:lnTo>
                        <a:lnTo>
                          <a:pt x="3654" y="3372"/>
                        </a:lnTo>
                        <a:lnTo>
                          <a:pt x="3678" y="3329"/>
                        </a:lnTo>
                        <a:lnTo>
                          <a:pt x="3700" y="3287"/>
                        </a:lnTo>
                        <a:lnTo>
                          <a:pt x="3721" y="3243"/>
                        </a:lnTo>
                        <a:lnTo>
                          <a:pt x="3741" y="3200"/>
                        </a:lnTo>
                        <a:lnTo>
                          <a:pt x="3760" y="3156"/>
                        </a:lnTo>
                        <a:lnTo>
                          <a:pt x="3779" y="3112"/>
                        </a:lnTo>
                        <a:lnTo>
                          <a:pt x="3797" y="3067"/>
                        </a:lnTo>
                        <a:lnTo>
                          <a:pt x="3814" y="3023"/>
                        </a:lnTo>
                        <a:lnTo>
                          <a:pt x="3829" y="2978"/>
                        </a:lnTo>
                        <a:lnTo>
                          <a:pt x="3844" y="2931"/>
                        </a:lnTo>
                        <a:lnTo>
                          <a:pt x="3858" y="2886"/>
                        </a:lnTo>
                        <a:lnTo>
                          <a:pt x="3870" y="2840"/>
                        </a:lnTo>
                        <a:lnTo>
                          <a:pt x="3882" y="2793"/>
                        </a:lnTo>
                        <a:lnTo>
                          <a:pt x="3892" y="2746"/>
                        </a:lnTo>
                        <a:lnTo>
                          <a:pt x="3902" y="2699"/>
                        </a:lnTo>
                        <a:lnTo>
                          <a:pt x="3911" y="2652"/>
                        </a:lnTo>
                        <a:lnTo>
                          <a:pt x="3919" y="2605"/>
                        </a:lnTo>
                        <a:lnTo>
                          <a:pt x="3926" y="2558"/>
                        </a:lnTo>
                        <a:lnTo>
                          <a:pt x="3932" y="2510"/>
                        </a:lnTo>
                        <a:lnTo>
                          <a:pt x="3936" y="2463"/>
                        </a:lnTo>
                        <a:lnTo>
                          <a:pt x="3940" y="2414"/>
                        </a:lnTo>
                        <a:lnTo>
                          <a:pt x="3942" y="2366"/>
                        </a:lnTo>
                        <a:lnTo>
                          <a:pt x="3943" y="2319"/>
                        </a:lnTo>
                        <a:lnTo>
                          <a:pt x="3945" y="2271"/>
                        </a:lnTo>
                        <a:lnTo>
                          <a:pt x="3945" y="2222"/>
                        </a:lnTo>
                        <a:lnTo>
                          <a:pt x="3943" y="2175"/>
                        </a:lnTo>
                        <a:lnTo>
                          <a:pt x="3941" y="2127"/>
                        </a:lnTo>
                        <a:lnTo>
                          <a:pt x="3938" y="2079"/>
                        </a:lnTo>
                        <a:lnTo>
                          <a:pt x="3933" y="2032"/>
                        </a:lnTo>
                        <a:lnTo>
                          <a:pt x="3928" y="1983"/>
                        </a:lnTo>
                        <a:lnTo>
                          <a:pt x="3921" y="1937"/>
                        </a:lnTo>
                        <a:lnTo>
                          <a:pt x="3914" y="1889"/>
                        </a:lnTo>
                        <a:lnTo>
                          <a:pt x="3905" y="1841"/>
                        </a:lnTo>
                        <a:lnTo>
                          <a:pt x="3896" y="1795"/>
                        </a:lnTo>
                        <a:lnTo>
                          <a:pt x="3885" y="1747"/>
                        </a:lnTo>
                        <a:lnTo>
                          <a:pt x="3875" y="1701"/>
                        </a:lnTo>
                        <a:lnTo>
                          <a:pt x="3861" y="1655"/>
                        </a:lnTo>
                        <a:lnTo>
                          <a:pt x="3848" y="1609"/>
                        </a:lnTo>
                        <a:lnTo>
                          <a:pt x="3834" y="1563"/>
                        </a:lnTo>
                        <a:lnTo>
                          <a:pt x="3819" y="1518"/>
                        </a:lnTo>
                        <a:lnTo>
                          <a:pt x="3803" y="1473"/>
                        </a:lnTo>
                        <a:lnTo>
                          <a:pt x="3785" y="1427"/>
                        </a:lnTo>
                        <a:lnTo>
                          <a:pt x="3767" y="1383"/>
                        </a:lnTo>
                        <a:lnTo>
                          <a:pt x="3748" y="1339"/>
                        </a:lnTo>
                        <a:lnTo>
                          <a:pt x="3728" y="1297"/>
                        </a:lnTo>
                        <a:lnTo>
                          <a:pt x="3707" y="1253"/>
                        </a:lnTo>
                        <a:lnTo>
                          <a:pt x="3685" y="1210"/>
                        </a:lnTo>
                        <a:lnTo>
                          <a:pt x="3663" y="1168"/>
                        </a:lnTo>
                        <a:lnTo>
                          <a:pt x="3639" y="1126"/>
                        </a:lnTo>
                        <a:lnTo>
                          <a:pt x="3615" y="1085"/>
                        </a:lnTo>
                        <a:lnTo>
                          <a:pt x="3589" y="1044"/>
                        </a:lnTo>
                        <a:lnTo>
                          <a:pt x="3563" y="1004"/>
                        </a:lnTo>
                        <a:lnTo>
                          <a:pt x="3535" y="965"/>
                        </a:lnTo>
                        <a:lnTo>
                          <a:pt x="3508" y="925"/>
                        </a:lnTo>
                        <a:lnTo>
                          <a:pt x="3480" y="887"/>
                        </a:lnTo>
                        <a:lnTo>
                          <a:pt x="3450" y="849"/>
                        </a:lnTo>
                        <a:lnTo>
                          <a:pt x="3420" y="812"/>
                        </a:lnTo>
                        <a:lnTo>
                          <a:pt x="3389" y="775"/>
                        </a:lnTo>
                        <a:lnTo>
                          <a:pt x="3357" y="740"/>
                        </a:lnTo>
                        <a:lnTo>
                          <a:pt x="3324" y="705"/>
                        </a:lnTo>
                        <a:lnTo>
                          <a:pt x="3290" y="671"/>
                        </a:lnTo>
                        <a:lnTo>
                          <a:pt x="3257" y="637"/>
                        </a:lnTo>
                        <a:lnTo>
                          <a:pt x="3223" y="604"/>
                        </a:lnTo>
                        <a:lnTo>
                          <a:pt x="3187" y="572"/>
                        </a:lnTo>
                        <a:lnTo>
                          <a:pt x="3150" y="540"/>
                        </a:lnTo>
                        <a:lnTo>
                          <a:pt x="3113" y="510"/>
                        </a:lnTo>
                        <a:lnTo>
                          <a:pt x="3076" y="479"/>
                        </a:lnTo>
                        <a:lnTo>
                          <a:pt x="3038" y="451"/>
                        </a:lnTo>
                        <a:lnTo>
                          <a:pt x="3000" y="422"/>
                        </a:lnTo>
                        <a:lnTo>
                          <a:pt x="2961" y="395"/>
                        </a:lnTo>
                        <a:lnTo>
                          <a:pt x="2920" y="368"/>
                        </a:lnTo>
                        <a:lnTo>
                          <a:pt x="2880" y="342"/>
                        </a:lnTo>
                        <a:lnTo>
                          <a:pt x="2840" y="317"/>
                        </a:lnTo>
                        <a:lnTo>
                          <a:pt x="2798" y="294"/>
                        </a:lnTo>
                        <a:lnTo>
                          <a:pt x="2756" y="270"/>
                        </a:lnTo>
                        <a:lnTo>
                          <a:pt x="2714" y="248"/>
                        </a:lnTo>
                        <a:lnTo>
                          <a:pt x="2671" y="227"/>
                        </a:lnTo>
                        <a:lnTo>
                          <a:pt x="2628" y="205"/>
                        </a:lnTo>
                        <a:lnTo>
                          <a:pt x="2584" y="186"/>
                        </a:lnTo>
                        <a:lnTo>
                          <a:pt x="2540" y="167"/>
                        </a:lnTo>
                        <a:lnTo>
                          <a:pt x="2495" y="151"/>
                        </a:lnTo>
                        <a:lnTo>
                          <a:pt x="2451" y="134"/>
                        </a:lnTo>
                        <a:lnTo>
                          <a:pt x="2405" y="117"/>
                        </a:lnTo>
                        <a:lnTo>
                          <a:pt x="2359" y="103"/>
                        </a:lnTo>
                        <a:lnTo>
                          <a:pt x="2314" y="89"/>
                        </a:lnTo>
                        <a:lnTo>
                          <a:pt x="2267" y="76"/>
                        </a:lnTo>
                        <a:lnTo>
                          <a:pt x="2221" y="64"/>
                        </a:lnTo>
                        <a:lnTo>
                          <a:pt x="2175" y="53"/>
                        </a:lnTo>
                        <a:lnTo>
                          <a:pt x="2127" y="44"/>
                        </a:lnTo>
                        <a:lnTo>
                          <a:pt x="2081" y="35"/>
                        </a:lnTo>
                        <a:lnTo>
                          <a:pt x="2033" y="27"/>
                        </a:lnTo>
                        <a:lnTo>
                          <a:pt x="1986" y="20"/>
                        </a:lnTo>
                        <a:lnTo>
                          <a:pt x="1938" y="14"/>
                        </a:lnTo>
                        <a:lnTo>
                          <a:pt x="1890" y="9"/>
                        </a:lnTo>
                        <a:lnTo>
                          <a:pt x="1843" y="6"/>
                        </a:lnTo>
                        <a:lnTo>
                          <a:pt x="1795" y="2"/>
                        </a:lnTo>
                        <a:lnTo>
                          <a:pt x="1748" y="1"/>
                        </a:lnTo>
                        <a:lnTo>
                          <a:pt x="1699" y="0"/>
                        </a:lnTo>
                        <a:lnTo>
                          <a:pt x="1651" y="0"/>
                        </a:lnTo>
                        <a:lnTo>
                          <a:pt x="1604" y="1"/>
                        </a:lnTo>
                        <a:lnTo>
                          <a:pt x="1556" y="3"/>
                        </a:lnTo>
                        <a:lnTo>
                          <a:pt x="1508" y="7"/>
                        </a:lnTo>
                        <a:lnTo>
                          <a:pt x="1460" y="12"/>
                        </a:lnTo>
                        <a:lnTo>
                          <a:pt x="1412" y="16"/>
                        </a:lnTo>
                        <a:lnTo>
                          <a:pt x="1366" y="22"/>
                        </a:lnTo>
                        <a:lnTo>
                          <a:pt x="1318" y="29"/>
                        </a:lnTo>
                        <a:lnTo>
                          <a:pt x="1271" y="38"/>
                        </a:lnTo>
                        <a:lnTo>
                          <a:pt x="1224" y="47"/>
                        </a:lnTo>
                        <a:lnTo>
                          <a:pt x="1177" y="58"/>
                        </a:lnTo>
                        <a:lnTo>
                          <a:pt x="1130" y="69"/>
                        </a:lnTo>
                        <a:lnTo>
                          <a:pt x="1084" y="82"/>
                        </a:lnTo>
                        <a:lnTo>
                          <a:pt x="1039" y="95"/>
                        </a:lnTo>
                        <a:lnTo>
                          <a:pt x="992" y="109"/>
                        </a:lnTo>
                        <a:lnTo>
                          <a:pt x="947" y="123"/>
                        </a:lnTo>
                        <a:lnTo>
                          <a:pt x="902" y="140"/>
                        </a:lnTo>
                        <a:lnTo>
                          <a:pt x="857" y="157"/>
                        </a:lnTo>
                        <a:lnTo>
                          <a:pt x="813" y="175"/>
                        </a:lnTo>
                        <a:lnTo>
                          <a:pt x="769" y="194"/>
                        </a:lnTo>
                        <a:lnTo>
                          <a:pt x="725" y="214"/>
                        </a:lnTo>
                        <a:lnTo>
                          <a:pt x="682" y="235"/>
                        </a:lnTo>
                        <a:lnTo>
                          <a:pt x="639" y="257"/>
                        </a:lnTo>
                        <a:lnTo>
                          <a:pt x="597" y="279"/>
                        </a:lnTo>
                        <a:lnTo>
                          <a:pt x="556" y="303"/>
                        </a:lnTo>
                        <a:lnTo>
                          <a:pt x="514" y="327"/>
                        </a:lnTo>
                        <a:lnTo>
                          <a:pt x="474" y="352"/>
                        </a:lnTo>
                        <a:lnTo>
                          <a:pt x="433" y="378"/>
                        </a:lnTo>
                        <a:lnTo>
                          <a:pt x="394" y="405"/>
                        </a:lnTo>
                        <a:lnTo>
                          <a:pt x="355" y="433"/>
                        </a:lnTo>
                        <a:lnTo>
                          <a:pt x="317" y="461"/>
                        </a:lnTo>
                        <a:lnTo>
                          <a:pt x="279" y="491"/>
                        </a:lnTo>
                        <a:lnTo>
                          <a:pt x="242" y="521"/>
                        </a:lnTo>
                        <a:lnTo>
                          <a:pt x="205" y="553"/>
                        </a:lnTo>
                        <a:lnTo>
                          <a:pt x="169" y="584"/>
                        </a:lnTo>
                        <a:lnTo>
                          <a:pt x="133" y="617"/>
                        </a:lnTo>
                        <a:lnTo>
                          <a:pt x="99" y="650"/>
                        </a:lnTo>
                        <a:lnTo>
                          <a:pt x="66" y="684"/>
                        </a:lnTo>
                        <a:lnTo>
                          <a:pt x="32" y="718"/>
                        </a:lnTo>
                        <a:lnTo>
                          <a:pt x="0" y="75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2" name="任意多边形 341293">
                    <a:extLst>
                      <a:ext uri="{FF2B5EF4-FFF2-40B4-BE49-F238E27FC236}">
                        <a16:creationId xmlns:a16="http://schemas.microsoft.com/office/drawing/2014/main" id="{0FCEB254-AD26-BE00-671A-663980C0C46F}"/>
                      </a:ext>
                    </a:extLst>
                  </p:cNvPr>
                  <p:cNvSpPr>
                    <a:spLocks noChangeAspect="1"/>
                  </p:cNvSpPr>
                  <p:nvPr/>
                </p:nvSpPr>
                <p:spPr>
                  <a:xfrm>
                    <a:off x="3082" y="3171"/>
                    <a:ext cx="628" cy="628"/>
                  </a:xfrm>
                  <a:custGeom>
                    <a:avLst/>
                    <a:gdLst/>
                    <a:ahLst/>
                    <a:cxnLst/>
                    <a:rect l="0" t="0" r="0" b="0"/>
                    <a:pathLst>
                      <a:path w="2569" h="2572">
                        <a:moveTo>
                          <a:pt x="0" y="2572"/>
                        </a:moveTo>
                        <a:lnTo>
                          <a:pt x="56" y="2562"/>
                        </a:lnTo>
                        <a:lnTo>
                          <a:pt x="112" y="2551"/>
                        </a:lnTo>
                        <a:lnTo>
                          <a:pt x="166" y="2538"/>
                        </a:lnTo>
                        <a:lnTo>
                          <a:pt x="222" y="2525"/>
                        </a:lnTo>
                        <a:lnTo>
                          <a:pt x="277" y="2510"/>
                        </a:lnTo>
                        <a:lnTo>
                          <a:pt x="332" y="2495"/>
                        </a:lnTo>
                        <a:lnTo>
                          <a:pt x="386" y="2478"/>
                        </a:lnTo>
                        <a:lnTo>
                          <a:pt x="441" y="2462"/>
                        </a:lnTo>
                        <a:lnTo>
                          <a:pt x="495" y="2443"/>
                        </a:lnTo>
                        <a:lnTo>
                          <a:pt x="548" y="2424"/>
                        </a:lnTo>
                        <a:lnTo>
                          <a:pt x="602" y="2403"/>
                        </a:lnTo>
                        <a:lnTo>
                          <a:pt x="654" y="2382"/>
                        </a:lnTo>
                        <a:lnTo>
                          <a:pt x="706" y="2361"/>
                        </a:lnTo>
                        <a:lnTo>
                          <a:pt x="759" y="2337"/>
                        </a:lnTo>
                        <a:lnTo>
                          <a:pt x="811" y="2313"/>
                        </a:lnTo>
                        <a:lnTo>
                          <a:pt x="862" y="2288"/>
                        </a:lnTo>
                        <a:lnTo>
                          <a:pt x="912" y="2263"/>
                        </a:lnTo>
                        <a:lnTo>
                          <a:pt x="963" y="2236"/>
                        </a:lnTo>
                        <a:lnTo>
                          <a:pt x="1012" y="2208"/>
                        </a:lnTo>
                        <a:lnTo>
                          <a:pt x="1062" y="2180"/>
                        </a:lnTo>
                        <a:lnTo>
                          <a:pt x="1111" y="2150"/>
                        </a:lnTo>
                        <a:lnTo>
                          <a:pt x="1158" y="2120"/>
                        </a:lnTo>
                        <a:lnTo>
                          <a:pt x="1206" y="2089"/>
                        </a:lnTo>
                        <a:lnTo>
                          <a:pt x="1254" y="2057"/>
                        </a:lnTo>
                        <a:lnTo>
                          <a:pt x="1300" y="2024"/>
                        </a:lnTo>
                        <a:lnTo>
                          <a:pt x="1346" y="1991"/>
                        </a:lnTo>
                        <a:lnTo>
                          <a:pt x="1392" y="1956"/>
                        </a:lnTo>
                        <a:lnTo>
                          <a:pt x="1436" y="1920"/>
                        </a:lnTo>
                        <a:lnTo>
                          <a:pt x="1480" y="1885"/>
                        </a:lnTo>
                        <a:lnTo>
                          <a:pt x="1524" y="1848"/>
                        </a:lnTo>
                        <a:lnTo>
                          <a:pt x="1566" y="1810"/>
                        </a:lnTo>
                        <a:lnTo>
                          <a:pt x="1608" y="1772"/>
                        </a:lnTo>
                        <a:lnTo>
                          <a:pt x="1650" y="1732"/>
                        </a:lnTo>
                        <a:lnTo>
                          <a:pt x="1690" y="1692"/>
                        </a:lnTo>
                        <a:lnTo>
                          <a:pt x="1729" y="1651"/>
                        </a:lnTo>
                        <a:lnTo>
                          <a:pt x="1769" y="1610"/>
                        </a:lnTo>
                        <a:lnTo>
                          <a:pt x="1808" y="1568"/>
                        </a:lnTo>
                        <a:lnTo>
                          <a:pt x="1845" y="1525"/>
                        </a:lnTo>
                        <a:lnTo>
                          <a:pt x="1882" y="1481"/>
                        </a:lnTo>
                        <a:lnTo>
                          <a:pt x="1918" y="1437"/>
                        </a:lnTo>
                        <a:lnTo>
                          <a:pt x="1953" y="1393"/>
                        </a:lnTo>
                        <a:lnTo>
                          <a:pt x="1987" y="1348"/>
                        </a:lnTo>
                        <a:lnTo>
                          <a:pt x="2022" y="1302"/>
                        </a:lnTo>
                        <a:lnTo>
                          <a:pt x="2054" y="1255"/>
                        </a:lnTo>
                        <a:lnTo>
                          <a:pt x="2086" y="1208"/>
                        </a:lnTo>
                        <a:lnTo>
                          <a:pt x="2117" y="1160"/>
                        </a:lnTo>
                        <a:lnTo>
                          <a:pt x="2148" y="1112"/>
                        </a:lnTo>
                        <a:lnTo>
                          <a:pt x="2177" y="1064"/>
                        </a:lnTo>
                        <a:lnTo>
                          <a:pt x="2205" y="1014"/>
                        </a:lnTo>
                        <a:lnTo>
                          <a:pt x="2234" y="964"/>
                        </a:lnTo>
                        <a:lnTo>
                          <a:pt x="2260" y="914"/>
                        </a:lnTo>
                        <a:lnTo>
                          <a:pt x="2286" y="863"/>
                        </a:lnTo>
                        <a:lnTo>
                          <a:pt x="2311" y="811"/>
                        </a:lnTo>
                        <a:lnTo>
                          <a:pt x="2335" y="760"/>
                        </a:lnTo>
                        <a:lnTo>
                          <a:pt x="2357" y="708"/>
                        </a:lnTo>
                        <a:lnTo>
                          <a:pt x="2380" y="656"/>
                        </a:lnTo>
                        <a:lnTo>
                          <a:pt x="2401" y="602"/>
                        </a:lnTo>
                        <a:lnTo>
                          <a:pt x="2420" y="548"/>
                        </a:lnTo>
                        <a:lnTo>
                          <a:pt x="2441" y="495"/>
                        </a:lnTo>
                        <a:lnTo>
                          <a:pt x="2459" y="441"/>
                        </a:lnTo>
                        <a:lnTo>
                          <a:pt x="2476" y="387"/>
                        </a:lnTo>
                        <a:lnTo>
                          <a:pt x="2492" y="333"/>
                        </a:lnTo>
                        <a:lnTo>
                          <a:pt x="2507" y="277"/>
                        </a:lnTo>
                        <a:lnTo>
                          <a:pt x="2522" y="222"/>
                        </a:lnTo>
                        <a:lnTo>
                          <a:pt x="2535" y="167"/>
                        </a:lnTo>
                        <a:lnTo>
                          <a:pt x="2548" y="112"/>
                        </a:lnTo>
                        <a:lnTo>
                          <a:pt x="2558" y="56"/>
                        </a:lnTo>
                        <a:lnTo>
                          <a:pt x="2569"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3" name="任意多边形 341294">
                    <a:extLst>
                      <a:ext uri="{FF2B5EF4-FFF2-40B4-BE49-F238E27FC236}">
                        <a16:creationId xmlns:a16="http://schemas.microsoft.com/office/drawing/2014/main" id="{AB7F35BE-BCBA-9F3C-1CAC-369A73050296}"/>
                      </a:ext>
                    </a:extLst>
                  </p:cNvPr>
                  <p:cNvSpPr>
                    <a:spLocks noChangeAspect="1"/>
                  </p:cNvSpPr>
                  <p:nvPr/>
                </p:nvSpPr>
                <p:spPr>
                  <a:xfrm>
                    <a:off x="2549" y="3700"/>
                    <a:ext cx="265" cy="99"/>
                  </a:xfrm>
                  <a:custGeom>
                    <a:avLst/>
                    <a:gdLst/>
                    <a:ahLst/>
                    <a:cxnLst/>
                    <a:rect l="0" t="0" r="0" b="0"/>
                    <a:pathLst>
                      <a:path w="1084" h="404">
                        <a:moveTo>
                          <a:pt x="0" y="0"/>
                        </a:moveTo>
                        <a:lnTo>
                          <a:pt x="50" y="28"/>
                        </a:lnTo>
                        <a:lnTo>
                          <a:pt x="101" y="57"/>
                        </a:lnTo>
                        <a:lnTo>
                          <a:pt x="152" y="85"/>
                        </a:lnTo>
                        <a:lnTo>
                          <a:pt x="203" y="112"/>
                        </a:lnTo>
                        <a:lnTo>
                          <a:pt x="256" y="138"/>
                        </a:lnTo>
                        <a:lnTo>
                          <a:pt x="308" y="163"/>
                        </a:lnTo>
                        <a:lnTo>
                          <a:pt x="361" y="187"/>
                        </a:lnTo>
                        <a:lnTo>
                          <a:pt x="415" y="209"/>
                        </a:lnTo>
                        <a:lnTo>
                          <a:pt x="469" y="231"/>
                        </a:lnTo>
                        <a:lnTo>
                          <a:pt x="523" y="252"/>
                        </a:lnTo>
                        <a:lnTo>
                          <a:pt x="578" y="271"/>
                        </a:lnTo>
                        <a:lnTo>
                          <a:pt x="633" y="290"/>
                        </a:lnTo>
                        <a:lnTo>
                          <a:pt x="687" y="308"/>
                        </a:lnTo>
                        <a:lnTo>
                          <a:pt x="743" y="325"/>
                        </a:lnTo>
                        <a:lnTo>
                          <a:pt x="799" y="341"/>
                        </a:lnTo>
                        <a:lnTo>
                          <a:pt x="855" y="356"/>
                        </a:lnTo>
                        <a:lnTo>
                          <a:pt x="912" y="370"/>
                        </a:lnTo>
                        <a:lnTo>
                          <a:pt x="969" y="382"/>
                        </a:lnTo>
                        <a:lnTo>
                          <a:pt x="1026" y="394"/>
                        </a:lnTo>
                        <a:lnTo>
                          <a:pt x="1084" y="40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4" name="直接连接符 341295">
                    <a:extLst>
                      <a:ext uri="{FF2B5EF4-FFF2-40B4-BE49-F238E27FC236}">
                        <a16:creationId xmlns:a16="http://schemas.microsoft.com/office/drawing/2014/main" id="{0F920D0F-A402-4F81-ABC2-E977FD595C30}"/>
                      </a:ext>
                    </a:extLst>
                  </p:cNvPr>
                  <p:cNvSpPr>
                    <a:spLocks noChangeAspect="1"/>
                  </p:cNvSpPr>
                  <p:nvPr/>
                </p:nvSpPr>
                <p:spPr>
                  <a:xfrm>
                    <a:off x="2212" y="3700"/>
                    <a:ext cx="552"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5" name="直接连接符 341296">
                    <a:extLst>
                      <a:ext uri="{FF2B5EF4-FFF2-40B4-BE49-F238E27FC236}">
                        <a16:creationId xmlns:a16="http://schemas.microsoft.com/office/drawing/2014/main" id="{9107247D-27B3-5BE1-0D1F-A040CAD5272A}"/>
                      </a:ext>
                    </a:extLst>
                  </p:cNvPr>
                  <p:cNvSpPr>
                    <a:spLocks noChangeAspect="1"/>
                  </p:cNvSpPr>
                  <p:nvPr/>
                </p:nvSpPr>
                <p:spPr>
                  <a:xfrm flipH="1">
                    <a:off x="2304" y="3665"/>
                    <a:ext cx="368"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6" name="直接连接符 341297">
                    <a:extLst>
                      <a:ext uri="{FF2B5EF4-FFF2-40B4-BE49-F238E27FC236}">
                        <a16:creationId xmlns:a16="http://schemas.microsoft.com/office/drawing/2014/main" id="{F5DE0F09-B61B-C1DF-1015-622A61243F6E}"/>
                      </a:ext>
                    </a:extLst>
                  </p:cNvPr>
                  <p:cNvSpPr>
                    <a:spLocks noChangeAspect="1"/>
                  </p:cNvSpPr>
                  <p:nvPr/>
                </p:nvSpPr>
                <p:spPr>
                  <a:xfrm flipV="1">
                    <a:off x="2304" y="3479"/>
                    <a:ext cx="1" cy="186"/>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7" name="直接连接符 341298">
                    <a:extLst>
                      <a:ext uri="{FF2B5EF4-FFF2-40B4-BE49-F238E27FC236}">
                        <a16:creationId xmlns:a16="http://schemas.microsoft.com/office/drawing/2014/main" id="{52F77541-B7AB-4A20-029A-47984D7140BD}"/>
                      </a:ext>
                    </a:extLst>
                  </p:cNvPr>
                  <p:cNvSpPr>
                    <a:spLocks noChangeAspect="1"/>
                  </p:cNvSpPr>
                  <p:nvPr/>
                </p:nvSpPr>
                <p:spPr>
                  <a:xfrm>
                    <a:off x="2304" y="3479"/>
                    <a:ext cx="368"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8" name="直接连接符 341299">
                    <a:extLst>
                      <a:ext uri="{FF2B5EF4-FFF2-40B4-BE49-F238E27FC236}">
                        <a16:creationId xmlns:a16="http://schemas.microsoft.com/office/drawing/2014/main" id="{0CA10F0D-8972-321A-5445-36B752B4F127}"/>
                      </a:ext>
                    </a:extLst>
                  </p:cNvPr>
                  <p:cNvSpPr>
                    <a:spLocks noChangeAspect="1"/>
                  </p:cNvSpPr>
                  <p:nvPr/>
                </p:nvSpPr>
                <p:spPr>
                  <a:xfrm>
                    <a:off x="2672" y="3479"/>
                    <a:ext cx="1" cy="186"/>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9" name="任意多边形 341300">
                    <a:extLst>
                      <a:ext uri="{FF2B5EF4-FFF2-40B4-BE49-F238E27FC236}">
                        <a16:creationId xmlns:a16="http://schemas.microsoft.com/office/drawing/2014/main" id="{8463B219-1F26-2568-3476-1A6B31E7DAA1}"/>
                      </a:ext>
                    </a:extLst>
                  </p:cNvPr>
                  <p:cNvSpPr>
                    <a:spLocks noChangeAspect="1"/>
                  </p:cNvSpPr>
                  <p:nvPr/>
                </p:nvSpPr>
                <p:spPr>
                  <a:xfrm>
                    <a:off x="2883" y="3673"/>
                    <a:ext cx="130" cy="128"/>
                  </a:xfrm>
                  <a:custGeom>
                    <a:avLst/>
                    <a:gdLst/>
                    <a:ahLst/>
                    <a:cxnLst/>
                    <a:rect l="0" t="0" r="0" b="0"/>
                    <a:pathLst>
                      <a:path w="529" h="528">
                        <a:moveTo>
                          <a:pt x="529" y="264"/>
                        </a:moveTo>
                        <a:lnTo>
                          <a:pt x="527" y="247"/>
                        </a:lnTo>
                        <a:lnTo>
                          <a:pt x="526" y="232"/>
                        </a:lnTo>
                        <a:lnTo>
                          <a:pt x="524" y="215"/>
                        </a:lnTo>
                        <a:lnTo>
                          <a:pt x="520" y="198"/>
                        </a:lnTo>
                        <a:lnTo>
                          <a:pt x="516" y="183"/>
                        </a:lnTo>
                        <a:lnTo>
                          <a:pt x="510" y="167"/>
                        </a:lnTo>
                        <a:lnTo>
                          <a:pt x="504" y="152"/>
                        </a:lnTo>
                        <a:lnTo>
                          <a:pt x="495" y="136"/>
                        </a:lnTo>
                        <a:lnTo>
                          <a:pt x="487" y="122"/>
                        </a:lnTo>
                        <a:lnTo>
                          <a:pt x="477" y="109"/>
                        </a:lnTo>
                        <a:lnTo>
                          <a:pt x="468" y="96"/>
                        </a:lnTo>
                        <a:lnTo>
                          <a:pt x="457" y="83"/>
                        </a:lnTo>
                        <a:lnTo>
                          <a:pt x="445" y="72"/>
                        </a:lnTo>
                        <a:lnTo>
                          <a:pt x="432" y="60"/>
                        </a:lnTo>
                        <a:lnTo>
                          <a:pt x="419" y="51"/>
                        </a:lnTo>
                        <a:lnTo>
                          <a:pt x="406" y="41"/>
                        </a:lnTo>
                        <a:lnTo>
                          <a:pt x="392" y="33"/>
                        </a:lnTo>
                        <a:lnTo>
                          <a:pt x="376" y="26"/>
                        </a:lnTo>
                        <a:lnTo>
                          <a:pt x="362" y="19"/>
                        </a:lnTo>
                        <a:lnTo>
                          <a:pt x="347" y="13"/>
                        </a:lnTo>
                        <a:lnTo>
                          <a:pt x="330" y="8"/>
                        </a:lnTo>
                        <a:lnTo>
                          <a:pt x="315" y="4"/>
                        </a:lnTo>
                        <a:lnTo>
                          <a:pt x="298" y="2"/>
                        </a:lnTo>
                        <a:lnTo>
                          <a:pt x="281" y="1"/>
                        </a:lnTo>
                        <a:lnTo>
                          <a:pt x="265" y="0"/>
                        </a:lnTo>
                        <a:lnTo>
                          <a:pt x="248" y="1"/>
                        </a:lnTo>
                        <a:lnTo>
                          <a:pt x="231" y="2"/>
                        </a:lnTo>
                        <a:lnTo>
                          <a:pt x="216" y="4"/>
                        </a:lnTo>
                        <a:lnTo>
                          <a:pt x="199" y="8"/>
                        </a:lnTo>
                        <a:lnTo>
                          <a:pt x="184" y="13"/>
                        </a:lnTo>
                        <a:lnTo>
                          <a:pt x="168" y="19"/>
                        </a:lnTo>
                        <a:lnTo>
                          <a:pt x="153" y="26"/>
                        </a:lnTo>
                        <a:lnTo>
                          <a:pt x="137" y="33"/>
                        </a:lnTo>
                        <a:lnTo>
                          <a:pt x="123" y="41"/>
                        </a:lnTo>
                        <a:lnTo>
                          <a:pt x="110" y="51"/>
                        </a:lnTo>
                        <a:lnTo>
                          <a:pt x="97" y="60"/>
                        </a:lnTo>
                        <a:lnTo>
                          <a:pt x="84" y="72"/>
                        </a:lnTo>
                        <a:lnTo>
                          <a:pt x="73" y="83"/>
                        </a:lnTo>
                        <a:lnTo>
                          <a:pt x="61" y="96"/>
                        </a:lnTo>
                        <a:lnTo>
                          <a:pt x="52" y="109"/>
                        </a:lnTo>
                        <a:lnTo>
                          <a:pt x="42" y="122"/>
                        </a:lnTo>
                        <a:lnTo>
                          <a:pt x="34" y="136"/>
                        </a:lnTo>
                        <a:lnTo>
                          <a:pt x="27" y="152"/>
                        </a:lnTo>
                        <a:lnTo>
                          <a:pt x="20" y="167"/>
                        </a:lnTo>
                        <a:lnTo>
                          <a:pt x="14" y="183"/>
                        </a:lnTo>
                        <a:lnTo>
                          <a:pt x="9" y="198"/>
                        </a:lnTo>
                        <a:lnTo>
                          <a:pt x="5" y="215"/>
                        </a:lnTo>
                        <a:lnTo>
                          <a:pt x="3" y="232"/>
                        </a:lnTo>
                        <a:lnTo>
                          <a:pt x="2" y="247"/>
                        </a:lnTo>
                        <a:lnTo>
                          <a:pt x="0" y="264"/>
                        </a:lnTo>
                        <a:lnTo>
                          <a:pt x="2" y="280"/>
                        </a:lnTo>
                        <a:lnTo>
                          <a:pt x="3" y="297"/>
                        </a:lnTo>
                        <a:lnTo>
                          <a:pt x="5" y="314"/>
                        </a:lnTo>
                        <a:lnTo>
                          <a:pt x="9" y="330"/>
                        </a:lnTo>
                        <a:lnTo>
                          <a:pt x="14" y="346"/>
                        </a:lnTo>
                        <a:lnTo>
                          <a:pt x="20" y="361"/>
                        </a:lnTo>
                        <a:lnTo>
                          <a:pt x="27" y="377"/>
                        </a:lnTo>
                        <a:lnTo>
                          <a:pt x="34" y="391"/>
                        </a:lnTo>
                        <a:lnTo>
                          <a:pt x="42" y="405"/>
                        </a:lnTo>
                        <a:lnTo>
                          <a:pt x="52" y="420"/>
                        </a:lnTo>
                        <a:lnTo>
                          <a:pt x="61" y="433"/>
                        </a:lnTo>
                        <a:lnTo>
                          <a:pt x="73" y="445"/>
                        </a:lnTo>
                        <a:lnTo>
                          <a:pt x="84" y="456"/>
                        </a:lnTo>
                        <a:lnTo>
                          <a:pt x="97" y="467"/>
                        </a:lnTo>
                        <a:lnTo>
                          <a:pt x="110" y="478"/>
                        </a:lnTo>
                        <a:lnTo>
                          <a:pt x="123" y="487"/>
                        </a:lnTo>
                        <a:lnTo>
                          <a:pt x="137" y="496"/>
                        </a:lnTo>
                        <a:lnTo>
                          <a:pt x="153" y="503"/>
                        </a:lnTo>
                        <a:lnTo>
                          <a:pt x="168" y="510"/>
                        </a:lnTo>
                        <a:lnTo>
                          <a:pt x="184" y="515"/>
                        </a:lnTo>
                        <a:lnTo>
                          <a:pt x="199" y="520"/>
                        </a:lnTo>
                        <a:lnTo>
                          <a:pt x="216" y="523"/>
                        </a:lnTo>
                        <a:lnTo>
                          <a:pt x="231" y="525"/>
                        </a:lnTo>
                        <a:lnTo>
                          <a:pt x="248" y="528"/>
                        </a:lnTo>
                        <a:lnTo>
                          <a:pt x="265" y="528"/>
                        </a:lnTo>
                        <a:lnTo>
                          <a:pt x="281" y="528"/>
                        </a:lnTo>
                        <a:lnTo>
                          <a:pt x="298" y="525"/>
                        </a:lnTo>
                        <a:lnTo>
                          <a:pt x="315" y="523"/>
                        </a:lnTo>
                        <a:lnTo>
                          <a:pt x="330" y="520"/>
                        </a:lnTo>
                        <a:lnTo>
                          <a:pt x="347" y="515"/>
                        </a:lnTo>
                        <a:lnTo>
                          <a:pt x="362" y="510"/>
                        </a:lnTo>
                        <a:lnTo>
                          <a:pt x="376" y="503"/>
                        </a:lnTo>
                        <a:lnTo>
                          <a:pt x="392" y="496"/>
                        </a:lnTo>
                        <a:lnTo>
                          <a:pt x="406" y="487"/>
                        </a:lnTo>
                        <a:lnTo>
                          <a:pt x="419" y="478"/>
                        </a:lnTo>
                        <a:lnTo>
                          <a:pt x="432" y="467"/>
                        </a:lnTo>
                        <a:lnTo>
                          <a:pt x="445" y="456"/>
                        </a:lnTo>
                        <a:lnTo>
                          <a:pt x="457" y="445"/>
                        </a:lnTo>
                        <a:lnTo>
                          <a:pt x="468" y="433"/>
                        </a:lnTo>
                        <a:lnTo>
                          <a:pt x="477" y="420"/>
                        </a:lnTo>
                        <a:lnTo>
                          <a:pt x="487" y="405"/>
                        </a:lnTo>
                        <a:lnTo>
                          <a:pt x="495" y="391"/>
                        </a:lnTo>
                        <a:lnTo>
                          <a:pt x="504" y="377"/>
                        </a:lnTo>
                        <a:lnTo>
                          <a:pt x="510" y="361"/>
                        </a:lnTo>
                        <a:lnTo>
                          <a:pt x="516" y="346"/>
                        </a:lnTo>
                        <a:lnTo>
                          <a:pt x="520" y="330"/>
                        </a:lnTo>
                        <a:lnTo>
                          <a:pt x="524" y="314"/>
                        </a:lnTo>
                        <a:lnTo>
                          <a:pt x="526" y="297"/>
                        </a:lnTo>
                        <a:lnTo>
                          <a:pt x="527" y="280"/>
                        </a:lnTo>
                        <a:lnTo>
                          <a:pt x="529" y="26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0" name="任意多边形 341301">
                    <a:extLst>
                      <a:ext uri="{FF2B5EF4-FFF2-40B4-BE49-F238E27FC236}">
                        <a16:creationId xmlns:a16="http://schemas.microsoft.com/office/drawing/2014/main" id="{054ADEB2-C1D8-8453-4088-14AD8B388FEE}"/>
                      </a:ext>
                    </a:extLst>
                  </p:cNvPr>
                  <p:cNvSpPr>
                    <a:spLocks noChangeAspect="1"/>
                  </p:cNvSpPr>
                  <p:nvPr/>
                </p:nvSpPr>
                <p:spPr>
                  <a:xfrm>
                    <a:off x="3082" y="2274"/>
                    <a:ext cx="628" cy="629"/>
                  </a:xfrm>
                  <a:custGeom>
                    <a:avLst/>
                    <a:gdLst/>
                    <a:ahLst/>
                    <a:cxnLst/>
                    <a:rect l="0" t="0" r="0" b="0"/>
                    <a:pathLst>
                      <a:path w="2569" h="2572">
                        <a:moveTo>
                          <a:pt x="2569" y="2572"/>
                        </a:moveTo>
                        <a:lnTo>
                          <a:pt x="2558" y="2516"/>
                        </a:lnTo>
                        <a:lnTo>
                          <a:pt x="2548" y="2461"/>
                        </a:lnTo>
                        <a:lnTo>
                          <a:pt x="2535" y="2405"/>
                        </a:lnTo>
                        <a:lnTo>
                          <a:pt x="2522" y="2349"/>
                        </a:lnTo>
                        <a:lnTo>
                          <a:pt x="2507" y="2294"/>
                        </a:lnTo>
                        <a:lnTo>
                          <a:pt x="2492" y="2239"/>
                        </a:lnTo>
                        <a:lnTo>
                          <a:pt x="2476" y="2184"/>
                        </a:lnTo>
                        <a:lnTo>
                          <a:pt x="2459" y="2130"/>
                        </a:lnTo>
                        <a:lnTo>
                          <a:pt x="2441" y="2076"/>
                        </a:lnTo>
                        <a:lnTo>
                          <a:pt x="2420" y="2023"/>
                        </a:lnTo>
                        <a:lnTo>
                          <a:pt x="2401" y="1969"/>
                        </a:lnTo>
                        <a:lnTo>
                          <a:pt x="2380" y="1917"/>
                        </a:lnTo>
                        <a:lnTo>
                          <a:pt x="2357" y="1864"/>
                        </a:lnTo>
                        <a:lnTo>
                          <a:pt x="2335" y="1812"/>
                        </a:lnTo>
                        <a:lnTo>
                          <a:pt x="2311" y="1760"/>
                        </a:lnTo>
                        <a:lnTo>
                          <a:pt x="2286" y="1709"/>
                        </a:lnTo>
                        <a:lnTo>
                          <a:pt x="2260" y="1659"/>
                        </a:lnTo>
                        <a:lnTo>
                          <a:pt x="2234" y="1607"/>
                        </a:lnTo>
                        <a:lnTo>
                          <a:pt x="2205" y="1557"/>
                        </a:lnTo>
                        <a:lnTo>
                          <a:pt x="2177" y="1509"/>
                        </a:lnTo>
                        <a:lnTo>
                          <a:pt x="2148" y="1460"/>
                        </a:lnTo>
                        <a:lnTo>
                          <a:pt x="2117" y="1411"/>
                        </a:lnTo>
                        <a:lnTo>
                          <a:pt x="2086" y="1364"/>
                        </a:lnTo>
                        <a:lnTo>
                          <a:pt x="2054" y="1317"/>
                        </a:lnTo>
                        <a:lnTo>
                          <a:pt x="2022" y="1270"/>
                        </a:lnTo>
                        <a:lnTo>
                          <a:pt x="1987" y="1224"/>
                        </a:lnTo>
                        <a:lnTo>
                          <a:pt x="1953" y="1179"/>
                        </a:lnTo>
                        <a:lnTo>
                          <a:pt x="1918" y="1134"/>
                        </a:lnTo>
                        <a:lnTo>
                          <a:pt x="1882" y="1090"/>
                        </a:lnTo>
                        <a:lnTo>
                          <a:pt x="1845" y="1047"/>
                        </a:lnTo>
                        <a:lnTo>
                          <a:pt x="1808" y="1004"/>
                        </a:lnTo>
                        <a:lnTo>
                          <a:pt x="1769" y="961"/>
                        </a:lnTo>
                        <a:lnTo>
                          <a:pt x="1729" y="920"/>
                        </a:lnTo>
                        <a:lnTo>
                          <a:pt x="1690" y="879"/>
                        </a:lnTo>
                        <a:lnTo>
                          <a:pt x="1650" y="840"/>
                        </a:lnTo>
                        <a:lnTo>
                          <a:pt x="1608" y="801"/>
                        </a:lnTo>
                        <a:lnTo>
                          <a:pt x="1566" y="761"/>
                        </a:lnTo>
                        <a:lnTo>
                          <a:pt x="1524" y="725"/>
                        </a:lnTo>
                        <a:lnTo>
                          <a:pt x="1480" y="688"/>
                        </a:lnTo>
                        <a:lnTo>
                          <a:pt x="1436" y="651"/>
                        </a:lnTo>
                        <a:lnTo>
                          <a:pt x="1392" y="616"/>
                        </a:lnTo>
                        <a:lnTo>
                          <a:pt x="1346" y="582"/>
                        </a:lnTo>
                        <a:lnTo>
                          <a:pt x="1300" y="547"/>
                        </a:lnTo>
                        <a:lnTo>
                          <a:pt x="1254" y="515"/>
                        </a:lnTo>
                        <a:lnTo>
                          <a:pt x="1206" y="483"/>
                        </a:lnTo>
                        <a:lnTo>
                          <a:pt x="1158" y="452"/>
                        </a:lnTo>
                        <a:lnTo>
                          <a:pt x="1111" y="421"/>
                        </a:lnTo>
                        <a:lnTo>
                          <a:pt x="1062" y="391"/>
                        </a:lnTo>
                        <a:lnTo>
                          <a:pt x="1012" y="364"/>
                        </a:lnTo>
                        <a:lnTo>
                          <a:pt x="963" y="336"/>
                        </a:lnTo>
                        <a:lnTo>
                          <a:pt x="912" y="309"/>
                        </a:lnTo>
                        <a:lnTo>
                          <a:pt x="862" y="283"/>
                        </a:lnTo>
                        <a:lnTo>
                          <a:pt x="811" y="258"/>
                        </a:lnTo>
                        <a:lnTo>
                          <a:pt x="759" y="234"/>
                        </a:lnTo>
                        <a:lnTo>
                          <a:pt x="706" y="212"/>
                        </a:lnTo>
                        <a:lnTo>
                          <a:pt x="654" y="189"/>
                        </a:lnTo>
                        <a:lnTo>
                          <a:pt x="602" y="168"/>
                        </a:lnTo>
                        <a:lnTo>
                          <a:pt x="548" y="148"/>
                        </a:lnTo>
                        <a:lnTo>
                          <a:pt x="495" y="128"/>
                        </a:lnTo>
                        <a:lnTo>
                          <a:pt x="441" y="111"/>
                        </a:lnTo>
                        <a:lnTo>
                          <a:pt x="386" y="93"/>
                        </a:lnTo>
                        <a:lnTo>
                          <a:pt x="332" y="76"/>
                        </a:lnTo>
                        <a:lnTo>
                          <a:pt x="277" y="62"/>
                        </a:lnTo>
                        <a:lnTo>
                          <a:pt x="222" y="46"/>
                        </a:lnTo>
                        <a:lnTo>
                          <a:pt x="166" y="33"/>
                        </a:lnTo>
                        <a:lnTo>
                          <a:pt x="112" y="21"/>
                        </a:lnTo>
                        <a:lnTo>
                          <a:pt x="56" y="10"/>
                        </a:lnTo>
                        <a:lnTo>
                          <a:pt x="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1" name="任意多边形 341302">
                    <a:extLst>
                      <a:ext uri="{FF2B5EF4-FFF2-40B4-BE49-F238E27FC236}">
                        <a16:creationId xmlns:a16="http://schemas.microsoft.com/office/drawing/2014/main" id="{45A30547-0E92-A37F-CFB0-CDD01EED2F8C}"/>
                      </a:ext>
                    </a:extLst>
                  </p:cNvPr>
                  <p:cNvSpPr>
                    <a:spLocks noChangeAspect="1"/>
                  </p:cNvSpPr>
                  <p:nvPr/>
                </p:nvSpPr>
                <p:spPr>
                  <a:xfrm>
                    <a:off x="2268" y="2274"/>
                    <a:ext cx="546" cy="395"/>
                  </a:xfrm>
                  <a:custGeom>
                    <a:avLst/>
                    <a:gdLst/>
                    <a:ahLst/>
                    <a:cxnLst/>
                    <a:rect l="0" t="0" r="0" b="0"/>
                    <a:pathLst>
                      <a:path w="2237" h="1611">
                        <a:moveTo>
                          <a:pt x="2237" y="0"/>
                        </a:moveTo>
                        <a:lnTo>
                          <a:pt x="2179" y="10"/>
                        </a:lnTo>
                        <a:lnTo>
                          <a:pt x="2124" y="21"/>
                        </a:lnTo>
                        <a:lnTo>
                          <a:pt x="2069" y="33"/>
                        </a:lnTo>
                        <a:lnTo>
                          <a:pt x="2013" y="48"/>
                        </a:lnTo>
                        <a:lnTo>
                          <a:pt x="1958" y="62"/>
                        </a:lnTo>
                        <a:lnTo>
                          <a:pt x="1903" y="77"/>
                        </a:lnTo>
                        <a:lnTo>
                          <a:pt x="1849" y="93"/>
                        </a:lnTo>
                        <a:lnTo>
                          <a:pt x="1794" y="111"/>
                        </a:lnTo>
                        <a:lnTo>
                          <a:pt x="1741" y="128"/>
                        </a:lnTo>
                        <a:lnTo>
                          <a:pt x="1687" y="148"/>
                        </a:lnTo>
                        <a:lnTo>
                          <a:pt x="1633" y="168"/>
                        </a:lnTo>
                        <a:lnTo>
                          <a:pt x="1580" y="189"/>
                        </a:lnTo>
                        <a:lnTo>
                          <a:pt x="1528" y="212"/>
                        </a:lnTo>
                        <a:lnTo>
                          <a:pt x="1475" y="234"/>
                        </a:lnTo>
                        <a:lnTo>
                          <a:pt x="1424" y="259"/>
                        </a:lnTo>
                        <a:lnTo>
                          <a:pt x="1373" y="284"/>
                        </a:lnTo>
                        <a:lnTo>
                          <a:pt x="1322" y="309"/>
                        </a:lnTo>
                        <a:lnTo>
                          <a:pt x="1272" y="337"/>
                        </a:lnTo>
                        <a:lnTo>
                          <a:pt x="1222" y="364"/>
                        </a:lnTo>
                        <a:lnTo>
                          <a:pt x="1172" y="393"/>
                        </a:lnTo>
                        <a:lnTo>
                          <a:pt x="1123" y="422"/>
                        </a:lnTo>
                        <a:lnTo>
                          <a:pt x="1076" y="452"/>
                        </a:lnTo>
                        <a:lnTo>
                          <a:pt x="1028" y="484"/>
                        </a:lnTo>
                        <a:lnTo>
                          <a:pt x="980" y="516"/>
                        </a:lnTo>
                        <a:lnTo>
                          <a:pt x="934" y="548"/>
                        </a:lnTo>
                        <a:lnTo>
                          <a:pt x="888" y="583"/>
                        </a:lnTo>
                        <a:lnTo>
                          <a:pt x="842" y="618"/>
                        </a:lnTo>
                        <a:lnTo>
                          <a:pt x="797" y="653"/>
                        </a:lnTo>
                        <a:lnTo>
                          <a:pt x="753" y="689"/>
                        </a:lnTo>
                        <a:lnTo>
                          <a:pt x="710" y="726"/>
                        </a:lnTo>
                        <a:lnTo>
                          <a:pt x="668" y="764"/>
                        </a:lnTo>
                        <a:lnTo>
                          <a:pt x="626" y="802"/>
                        </a:lnTo>
                        <a:lnTo>
                          <a:pt x="584" y="841"/>
                        </a:lnTo>
                        <a:lnTo>
                          <a:pt x="544" y="882"/>
                        </a:lnTo>
                        <a:lnTo>
                          <a:pt x="503" y="922"/>
                        </a:lnTo>
                        <a:lnTo>
                          <a:pt x="464" y="964"/>
                        </a:lnTo>
                        <a:lnTo>
                          <a:pt x="426" y="1005"/>
                        </a:lnTo>
                        <a:lnTo>
                          <a:pt x="388" y="1048"/>
                        </a:lnTo>
                        <a:lnTo>
                          <a:pt x="351" y="1092"/>
                        </a:lnTo>
                        <a:lnTo>
                          <a:pt x="315" y="1136"/>
                        </a:lnTo>
                        <a:lnTo>
                          <a:pt x="280" y="1181"/>
                        </a:lnTo>
                        <a:lnTo>
                          <a:pt x="245" y="1227"/>
                        </a:lnTo>
                        <a:lnTo>
                          <a:pt x="212" y="1273"/>
                        </a:lnTo>
                        <a:lnTo>
                          <a:pt x="179" y="1319"/>
                        </a:lnTo>
                        <a:lnTo>
                          <a:pt x="148" y="1367"/>
                        </a:lnTo>
                        <a:lnTo>
                          <a:pt x="116" y="1415"/>
                        </a:lnTo>
                        <a:lnTo>
                          <a:pt x="86" y="1462"/>
                        </a:lnTo>
                        <a:lnTo>
                          <a:pt x="56" y="1512"/>
                        </a:lnTo>
                        <a:lnTo>
                          <a:pt x="28" y="1561"/>
                        </a:lnTo>
                        <a:lnTo>
                          <a:pt x="0" y="161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2" name="任意多边形 341303">
                    <a:extLst>
                      <a:ext uri="{FF2B5EF4-FFF2-40B4-BE49-F238E27FC236}">
                        <a16:creationId xmlns:a16="http://schemas.microsoft.com/office/drawing/2014/main" id="{2405B8F3-19DD-1079-76E8-71E8CE000979}"/>
                      </a:ext>
                    </a:extLst>
                  </p:cNvPr>
                  <p:cNvSpPr>
                    <a:spLocks noChangeAspect="1"/>
                  </p:cNvSpPr>
                  <p:nvPr/>
                </p:nvSpPr>
                <p:spPr>
                  <a:xfrm>
                    <a:off x="2672" y="2760"/>
                    <a:ext cx="552" cy="552"/>
                  </a:xfrm>
                  <a:custGeom>
                    <a:avLst/>
                    <a:gdLst/>
                    <a:ahLst/>
                    <a:cxnLst/>
                    <a:rect l="0" t="0" r="0" b="0"/>
                    <a:pathLst>
                      <a:path w="2261" h="2262">
                        <a:moveTo>
                          <a:pt x="2261" y="1132"/>
                        </a:moveTo>
                        <a:lnTo>
                          <a:pt x="2261" y="1097"/>
                        </a:lnTo>
                        <a:lnTo>
                          <a:pt x="2258" y="1063"/>
                        </a:lnTo>
                        <a:lnTo>
                          <a:pt x="2256" y="1029"/>
                        </a:lnTo>
                        <a:lnTo>
                          <a:pt x="2252" y="995"/>
                        </a:lnTo>
                        <a:lnTo>
                          <a:pt x="2248" y="962"/>
                        </a:lnTo>
                        <a:lnTo>
                          <a:pt x="2243" y="927"/>
                        </a:lnTo>
                        <a:lnTo>
                          <a:pt x="2236" y="894"/>
                        </a:lnTo>
                        <a:lnTo>
                          <a:pt x="2227" y="860"/>
                        </a:lnTo>
                        <a:lnTo>
                          <a:pt x="2219" y="827"/>
                        </a:lnTo>
                        <a:lnTo>
                          <a:pt x="2209" y="795"/>
                        </a:lnTo>
                        <a:lnTo>
                          <a:pt x="2199" y="763"/>
                        </a:lnTo>
                        <a:lnTo>
                          <a:pt x="2187" y="731"/>
                        </a:lnTo>
                        <a:lnTo>
                          <a:pt x="2175" y="699"/>
                        </a:lnTo>
                        <a:lnTo>
                          <a:pt x="2161" y="668"/>
                        </a:lnTo>
                        <a:lnTo>
                          <a:pt x="2146" y="636"/>
                        </a:lnTo>
                        <a:lnTo>
                          <a:pt x="2131" y="606"/>
                        </a:lnTo>
                        <a:lnTo>
                          <a:pt x="2115" y="576"/>
                        </a:lnTo>
                        <a:lnTo>
                          <a:pt x="2098" y="546"/>
                        </a:lnTo>
                        <a:lnTo>
                          <a:pt x="2080" y="517"/>
                        </a:lnTo>
                        <a:lnTo>
                          <a:pt x="2061" y="489"/>
                        </a:lnTo>
                        <a:lnTo>
                          <a:pt x="2041" y="461"/>
                        </a:lnTo>
                        <a:lnTo>
                          <a:pt x="2020" y="433"/>
                        </a:lnTo>
                        <a:lnTo>
                          <a:pt x="1999" y="407"/>
                        </a:lnTo>
                        <a:lnTo>
                          <a:pt x="1976" y="381"/>
                        </a:lnTo>
                        <a:lnTo>
                          <a:pt x="1954" y="356"/>
                        </a:lnTo>
                        <a:lnTo>
                          <a:pt x="1930" y="331"/>
                        </a:lnTo>
                        <a:lnTo>
                          <a:pt x="1905" y="307"/>
                        </a:lnTo>
                        <a:lnTo>
                          <a:pt x="1880" y="285"/>
                        </a:lnTo>
                        <a:lnTo>
                          <a:pt x="1854" y="262"/>
                        </a:lnTo>
                        <a:lnTo>
                          <a:pt x="1828" y="241"/>
                        </a:lnTo>
                        <a:lnTo>
                          <a:pt x="1800" y="220"/>
                        </a:lnTo>
                        <a:lnTo>
                          <a:pt x="1773" y="200"/>
                        </a:lnTo>
                        <a:lnTo>
                          <a:pt x="1744" y="181"/>
                        </a:lnTo>
                        <a:lnTo>
                          <a:pt x="1716" y="163"/>
                        </a:lnTo>
                        <a:lnTo>
                          <a:pt x="1686" y="147"/>
                        </a:lnTo>
                        <a:lnTo>
                          <a:pt x="1656" y="130"/>
                        </a:lnTo>
                        <a:lnTo>
                          <a:pt x="1625" y="114"/>
                        </a:lnTo>
                        <a:lnTo>
                          <a:pt x="1594" y="100"/>
                        </a:lnTo>
                        <a:lnTo>
                          <a:pt x="1564" y="86"/>
                        </a:lnTo>
                        <a:lnTo>
                          <a:pt x="1531" y="74"/>
                        </a:lnTo>
                        <a:lnTo>
                          <a:pt x="1499" y="62"/>
                        </a:lnTo>
                        <a:lnTo>
                          <a:pt x="1467" y="51"/>
                        </a:lnTo>
                        <a:lnTo>
                          <a:pt x="1434" y="42"/>
                        </a:lnTo>
                        <a:lnTo>
                          <a:pt x="1401" y="33"/>
                        </a:lnTo>
                        <a:lnTo>
                          <a:pt x="1367" y="25"/>
                        </a:lnTo>
                        <a:lnTo>
                          <a:pt x="1334" y="19"/>
                        </a:lnTo>
                        <a:lnTo>
                          <a:pt x="1301" y="13"/>
                        </a:lnTo>
                        <a:lnTo>
                          <a:pt x="1267" y="8"/>
                        </a:lnTo>
                        <a:lnTo>
                          <a:pt x="1233" y="5"/>
                        </a:lnTo>
                        <a:lnTo>
                          <a:pt x="1198" y="3"/>
                        </a:lnTo>
                        <a:lnTo>
                          <a:pt x="1165" y="0"/>
                        </a:lnTo>
                        <a:lnTo>
                          <a:pt x="1131" y="0"/>
                        </a:lnTo>
                        <a:lnTo>
                          <a:pt x="1096" y="0"/>
                        </a:lnTo>
                        <a:lnTo>
                          <a:pt x="1063" y="3"/>
                        </a:lnTo>
                        <a:lnTo>
                          <a:pt x="1028" y="5"/>
                        </a:lnTo>
                        <a:lnTo>
                          <a:pt x="995" y="8"/>
                        </a:lnTo>
                        <a:lnTo>
                          <a:pt x="960" y="13"/>
                        </a:lnTo>
                        <a:lnTo>
                          <a:pt x="927" y="19"/>
                        </a:lnTo>
                        <a:lnTo>
                          <a:pt x="894" y="25"/>
                        </a:lnTo>
                        <a:lnTo>
                          <a:pt x="861" y="33"/>
                        </a:lnTo>
                        <a:lnTo>
                          <a:pt x="827" y="42"/>
                        </a:lnTo>
                        <a:lnTo>
                          <a:pt x="794" y="51"/>
                        </a:lnTo>
                        <a:lnTo>
                          <a:pt x="762" y="62"/>
                        </a:lnTo>
                        <a:lnTo>
                          <a:pt x="730" y="74"/>
                        </a:lnTo>
                        <a:lnTo>
                          <a:pt x="699" y="86"/>
                        </a:lnTo>
                        <a:lnTo>
                          <a:pt x="667" y="100"/>
                        </a:lnTo>
                        <a:lnTo>
                          <a:pt x="636" y="114"/>
                        </a:lnTo>
                        <a:lnTo>
                          <a:pt x="606" y="130"/>
                        </a:lnTo>
                        <a:lnTo>
                          <a:pt x="575" y="147"/>
                        </a:lnTo>
                        <a:lnTo>
                          <a:pt x="546" y="163"/>
                        </a:lnTo>
                        <a:lnTo>
                          <a:pt x="517" y="181"/>
                        </a:lnTo>
                        <a:lnTo>
                          <a:pt x="488" y="200"/>
                        </a:lnTo>
                        <a:lnTo>
                          <a:pt x="461" y="220"/>
                        </a:lnTo>
                        <a:lnTo>
                          <a:pt x="433" y="241"/>
                        </a:lnTo>
                        <a:lnTo>
                          <a:pt x="407" y="262"/>
                        </a:lnTo>
                        <a:lnTo>
                          <a:pt x="381" y="285"/>
                        </a:lnTo>
                        <a:lnTo>
                          <a:pt x="356" y="307"/>
                        </a:lnTo>
                        <a:lnTo>
                          <a:pt x="331" y="331"/>
                        </a:lnTo>
                        <a:lnTo>
                          <a:pt x="307" y="356"/>
                        </a:lnTo>
                        <a:lnTo>
                          <a:pt x="285" y="381"/>
                        </a:lnTo>
                        <a:lnTo>
                          <a:pt x="262" y="407"/>
                        </a:lnTo>
                        <a:lnTo>
                          <a:pt x="241" y="433"/>
                        </a:lnTo>
                        <a:lnTo>
                          <a:pt x="221" y="461"/>
                        </a:lnTo>
                        <a:lnTo>
                          <a:pt x="200" y="489"/>
                        </a:lnTo>
                        <a:lnTo>
                          <a:pt x="181" y="517"/>
                        </a:lnTo>
                        <a:lnTo>
                          <a:pt x="163" y="546"/>
                        </a:lnTo>
                        <a:lnTo>
                          <a:pt x="147" y="576"/>
                        </a:lnTo>
                        <a:lnTo>
                          <a:pt x="130" y="606"/>
                        </a:lnTo>
                        <a:lnTo>
                          <a:pt x="115" y="636"/>
                        </a:lnTo>
                        <a:lnTo>
                          <a:pt x="100" y="668"/>
                        </a:lnTo>
                        <a:lnTo>
                          <a:pt x="86" y="699"/>
                        </a:lnTo>
                        <a:lnTo>
                          <a:pt x="74" y="731"/>
                        </a:lnTo>
                        <a:lnTo>
                          <a:pt x="62" y="763"/>
                        </a:lnTo>
                        <a:lnTo>
                          <a:pt x="52" y="795"/>
                        </a:lnTo>
                        <a:lnTo>
                          <a:pt x="42" y="827"/>
                        </a:lnTo>
                        <a:lnTo>
                          <a:pt x="34" y="860"/>
                        </a:lnTo>
                        <a:lnTo>
                          <a:pt x="25" y="894"/>
                        </a:lnTo>
                        <a:lnTo>
                          <a:pt x="20" y="927"/>
                        </a:lnTo>
                        <a:lnTo>
                          <a:pt x="14" y="962"/>
                        </a:lnTo>
                        <a:lnTo>
                          <a:pt x="9" y="995"/>
                        </a:lnTo>
                        <a:lnTo>
                          <a:pt x="5" y="1029"/>
                        </a:lnTo>
                        <a:lnTo>
                          <a:pt x="3" y="1063"/>
                        </a:lnTo>
                        <a:lnTo>
                          <a:pt x="2" y="1097"/>
                        </a:lnTo>
                        <a:lnTo>
                          <a:pt x="0" y="1132"/>
                        </a:lnTo>
                        <a:lnTo>
                          <a:pt x="2" y="1165"/>
                        </a:lnTo>
                        <a:lnTo>
                          <a:pt x="3" y="1199"/>
                        </a:lnTo>
                        <a:lnTo>
                          <a:pt x="5" y="1234"/>
                        </a:lnTo>
                        <a:lnTo>
                          <a:pt x="9" y="1267"/>
                        </a:lnTo>
                        <a:lnTo>
                          <a:pt x="14" y="1302"/>
                        </a:lnTo>
                        <a:lnTo>
                          <a:pt x="20" y="1335"/>
                        </a:lnTo>
                        <a:lnTo>
                          <a:pt x="25" y="1368"/>
                        </a:lnTo>
                        <a:lnTo>
                          <a:pt x="34" y="1402"/>
                        </a:lnTo>
                        <a:lnTo>
                          <a:pt x="42" y="1435"/>
                        </a:lnTo>
                        <a:lnTo>
                          <a:pt x="52" y="1468"/>
                        </a:lnTo>
                        <a:lnTo>
                          <a:pt x="62" y="1501"/>
                        </a:lnTo>
                        <a:lnTo>
                          <a:pt x="74" y="1533"/>
                        </a:lnTo>
                        <a:lnTo>
                          <a:pt x="86" y="1565"/>
                        </a:lnTo>
                        <a:lnTo>
                          <a:pt x="100" y="1596"/>
                        </a:lnTo>
                        <a:lnTo>
                          <a:pt x="115" y="1627"/>
                        </a:lnTo>
                        <a:lnTo>
                          <a:pt x="130" y="1658"/>
                        </a:lnTo>
                        <a:lnTo>
                          <a:pt x="147" y="1687"/>
                        </a:lnTo>
                        <a:lnTo>
                          <a:pt x="163" y="1717"/>
                        </a:lnTo>
                        <a:lnTo>
                          <a:pt x="181" y="1746"/>
                        </a:lnTo>
                        <a:lnTo>
                          <a:pt x="200" y="1774"/>
                        </a:lnTo>
                        <a:lnTo>
                          <a:pt x="221" y="1802"/>
                        </a:lnTo>
                        <a:lnTo>
                          <a:pt x="241" y="1829"/>
                        </a:lnTo>
                        <a:lnTo>
                          <a:pt x="262" y="1855"/>
                        </a:lnTo>
                        <a:lnTo>
                          <a:pt x="285" y="1881"/>
                        </a:lnTo>
                        <a:lnTo>
                          <a:pt x="307" y="1906"/>
                        </a:lnTo>
                        <a:lnTo>
                          <a:pt x="331" y="1931"/>
                        </a:lnTo>
                        <a:lnTo>
                          <a:pt x="356" y="1955"/>
                        </a:lnTo>
                        <a:lnTo>
                          <a:pt x="381" y="1978"/>
                        </a:lnTo>
                        <a:lnTo>
                          <a:pt x="407" y="2000"/>
                        </a:lnTo>
                        <a:lnTo>
                          <a:pt x="433" y="2022"/>
                        </a:lnTo>
                        <a:lnTo>
                          <a:pt x="461" y="2043"/>
                        </a:lnTo>
                        <a:lnTo>
                          <a:pt x="488" y="2062"/>
                        </a:lnTo>
                        <a:lnTo>
                          <a:pt x="517" y="2081"/>
                        </a:lnTo>
                        <a:lnTo>
                          <a:pt x="546" y="2099"/>
                        </a:lnTo>
                        <a:lnTo>
                          <a:pt x="575" y="2117"/>
                        </a:lnTo>
                        <a:lnTo>
                          <a:pt x="606" y="2133"/>
                        </a:lnTo>
                        <a:lnTo>
                          <a:pt x="636" y="2149"/>
                        </a:lnTo>
                        <a:lnTo>
                          <a:pt x="667" y="2163"/>
                        </a:lnTo>
                        <a:lnTo>
                          <a:pt x="699" y="2176"/>
                        </a:lnTo>
                        <a:lnTo>
                          <a:pt x="730" y="2189"/>
                        </a:lnTo>
                        <a:lnTo>
                          <a:pt x="762" y="2200"/>
                        </a:lnTo>
                        <a:lnTo>
                          <a:pt x="794" y="2211"/>
                        </a:lnTo>
                        <a:lnTo>
                          <a:pt x="827" y="2222"/>
                        </a:lnTo>
                        <a:lnTo>
                          <a:pt x="861" y="2230"/>
                        </a:lnTo>
                        <a:lnTo>
                          <a:pt x="894" y="2237"/>
                        </a:lnTo>
                        <a:lnTo>
                          <a:pt x="927" y="2244"/>
                        </a:lnTo>
                        <a:lnTo>
                          <a:pt x="960" y="2250"/>
                        </a:lnTo>
                        <a:lnTo>
                          <a:pt x="995" y="2255"/>
                        </a:lnTo>
                        <a:lnTo>
                          <a:pt x="1028" y="2258"/>
                        </a:lnTo>
                        <a:lnTo>
                          <a:pt x="1063" y="2261"/>
                        </a:lnTo>
                        <a:lnTo>
                          <a:pt x="1096" y="2262"/>
                        </a:lnTo>
                        <a:lnTo>
                          <a:pt x="1131" y="2262"/>
                        </a:lnTo>
                        <a:lnTo>
                          <a:pt x="1165" y="2262"/>
                        </a:lnTo>
                        <a:lnTo>
                          <a:pt x="1198" y="2261"/>
                        </a:lnTo>
                        <a:lnTo>
                          <a:pt x="1233" y="2258"/>
                        </a:lnTo>
                        <a:lnTo>
                          <a:pt x="1267" y="2255"/>
                        </a:lnTo>
                        <a:lnTo>
                          <a:pt x="1301" y="2250"/>
                        </a:lnTo>
                        <a:lnTo>
                          <a:pt x="1334" y="2244"/>
                        </a:lnTo>
                        <a:lnTo>
                          <a:pt x="1367" y="2237"/>
                        </a:lnTo>
                        <a:lnTo>
                          <a:pt x="1401" y="2230"/>
                        </a:lnTo>
                        <a:lnTo>
                          <a:pt x="1434" y="2222"/>
                        </a:lnTo>
                        <a:lnTo>
                          <a:pt x="1467" y="2211"/>
                        </a:lnTo>
                        <a:lnTo>
                          <a:pt x="1499" y="2200"/>
                        </a:lnTo>
                        <a:lnTo>
                          <a:pt x="1531" y="2189"/>
                        </a:lnTo>
                        <a:lnTo>
                          <a:pt x="1564" y="2176"/>
                        </a:lnTo>
                        <a:lnTo>
                          <a:pt x="1594" y="2163"/>
                        </a:lnTo>
                        <a:lnTo>
                          <a:pt x="1625" y="2149"/>
                        </a:lnTo>
                        <a:lnTo>
                          <a:pt x="1656" y="2133"/>
                        </a:lnTo>
                        <a:lnTo>
                          <a:pt x="1686" y="2117"/>
                        </a:lnTo>
                        <a:lnTo>
                          <a:pt x="1716" y="2099"/>
                        </a:lnTo>
                        <a:lnTo>
                          <a:pt x="1744" y="2081"/>
                        </a:lnTo>
                        <a:lnTo>
                          <a:pt x="1773" y="2062"/>
                        </a:lnTo>
                        <a:lnTo>
                          <a:pt x="1800" y="2043"/>
                        </a:lnTo>
                        <a:lnTo>
                          <a:pt x="1828" y="2022"/>
                        </a:lnTo>
                        <a:lnTo>
                          <a:pt x="1854" y="2000"/>
                        </a:lnTo>
                        <a:lnTo>
                          <a:pt x="1880" y="1978"/>
                        </a:lnTo>
                        <a:lnTo>
                          <a:pt x="1905" y="1955"/>
                        </a:lnTo>
                        <a:lnTo>
                          <a:pt x="1930" y="1931"/>
                        </a:lnTo>
                        <a:lnTo>
                          <a:pt x="1954" y="1906"/>
                        </a:lnTo>
                        <a:lnTo>
                          <a:pt x="1976" y="1881"/>
                        </a:lnTo>
                        <a:lnTo>
                          <a:pt x="1999" y="1855"/>
                        </a:lnTo>
                        <a:lnTo>
                          <a:pt x="2020" y="1829"/>
                        </a:lnTo>
                        <a:lnTo>
                          <a:pt x="2041" y="1802"/>
                        </a:lnTo>
                        <a:lnTo>
                          <a:pt x="2061" y="1774"/>
                        </a:lnTo>
                        <a:lnTo>
                          <a:pt x="2080" y="1746"/>
                        </a:lnTo>
                        <a:lnTo>
                          <a:pt x="2098" y="1717"/>
                        </a:lnTo>
                        <a:lnTo>
                          <a:pt x="2115" y="1687"/>
                        </a:lnTo>
                        <a:lnTo>
                          <a:pt x="2131" y="1658"/>
                        </a:lnTo>
                        <a:lnTo>
                          <a:pt x="2146" y="1627"/>
                        </a:lnTo>
                        <a:lnTo>
                          <a:pt x="2161" y="1596"/>
                        </a:lnTo>
                        <a:lnTo>
                          <a:pt x="2175" y="1565"/>
                        </a:lnTo>
                        <a:lnTo>
                          <a:pt x="2187" y="1533"/>
                        </a:lnTo>
                        <a:lnTo>
                          <a:pt x="2199" y="1501"/>
                        </a:lnTo>
                        <a:lnTo>
                          <a:pt x="2209" y="1468"/>
                        </a:lnTo>
                        <a:lnTo>
                          <a:pt x="2219" y="1435"/>
                        </a:lnTo>
                        <a:lnTo>
                          <a:pt x="2227" y="1402"/>
                        </a:lnTo>
                        <a:lnTo>
                          <a:pt x="2236" y="1368"/>
                        </a:lnTo>
                        <a:lnTo>
                          <a:pt x="2243" y="1335"/>
                        </a:lnTo>
                        <a:lnTo>
                          <a:pt x="2248" y="1302"/>
                        </a:lnTo>
                        <a:lnTo>
                          <a:pt x="2252" y="1267"/>
                        </a:lnTo>
                        <a:lnTo>
                          <a:pt x="2256" y="1234"/>
                        </a:lnTo>
                        <a:lnTo>
                          <a:pt x="2258" y="1199"/>
                        </a:lnTo>
                        <a:lnTo>
                          <a:pt x="2261" y="1165"/>
                        </a:lnTo>
                        <a:lnTo>
                          <a:pt x="2261" y="1132"/>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3" name="任意多边形 341304">
                    <a:extLst>
                      <a:ext uri="{FF2B5EF4-FFF2-40B4-BE49-F238E27FC236}">
                        <a16:creationId xmlns:a16="http://schemas.microsoft.com/office/drawing/2014/main" id="{5D89D8BA-F481-7EF4-409B-F74127BC010D}"/>
                      </a:ext>
                    </a:extLst>
                  </p:cNvPr>
                  <p:cNvSpPr>
                    <a:spLocks noChangeAspect="1"/>
                  </p:cNvSpPr>
                  <p:nvPr/>
                </p:nvSpPr>
                <p:spPr>
                  <a:xfrm>
                    <a:off x="2947" y="3148"/>
                    <a:ext cx="353" cy="258"/>
                  </a:xfrm>
                  <a:custGeom>
                    <a:avLst/>
                    <a:gdLst/>
                    <a:ahLst/>
                    <a:cxnLst/>
                    <a:rect l="0" t="0" r="0" b="0"/>
                    <a:pathLst>
                      <a:path w="1437" h="1055">
                        <a:moveTo>
                          <a:pt x="0" y="1055"/>
                        </a:moveTo>
                        <a:lnTo>
                          <a:pt x="40" y="1055"/>
                        </a:lnTo>
                        <a:lnTo>
                          <a:pt x="79" y="1054"/>
                        </a:lnTo>
                        <a:lnTo>
                          <a:pt x="119" y="1050"/>
                        </a:lnTo>
                        <a:lnTo>
                          <a:pt x="159" y="1047"/>
                        </a:lnTo>
                        <a:lnTo>
                          <a:pt x="198" y="1042"/>
                        </a:lnTo>
                        <a:lnTo>
                          <a:pt x="237" y="1037"/>
                        </a:lnTo>
                        <a:lnTo>
                          <a:pt x="277" y="1030"/>
                        </a:lnTo>
                        <a:lnTo>
                          <a:pt x="315" y="1022"/>
                        </a:lnTo>
                        <a:lnTo>
                          <a:pt x="354" y="1014"/>
                        </a:lnTo>
                        <a:lnTo>
                          <a:pt x="392" y="1004"/>
                        </a:lnTo>
                        <a:lnTo>
                          <a:pt x="430" y="992"/>
                        </a:lnTo>
                        <a:lnTo>
                          <a:pt x="468" y="980"/>
                        </a:lnTo>
                        <a:lnTo>
                          <a:pt x="506" y="968"/>
                        </a:lnTo>
                        <a:lnTo>
                          <a:pt x="543" y="954"/>
                        </a:lnTo>
                        <a:lnTo>
                          <a:pt x="580" y="939"/>
                        </a:lnTo>
                        <a:lnTo>
                          <a:pt x="617" y="923"/>
                        </a:lnTo>
                        <a:lnTo>
                          <a:pt x="653" y="906"/>
                        </a:lnTo>
                        <a:lnTo>
                          <a:pt x="688" y="889"/>
                        </a:lnTo>
                        <a:lnTo>
                          <a:pt x="724" y="871"/>
                        </a:lnTo>
                        <a:lnTo>
                          <a:pt x="758" y="851"/>
                        </a:lnTo>
                        <a:lnTo>
                          <a:pt x="792" y="830"/>
                        </a:lnTo>
                        <a:lnTo>
                          <a:pt x="826" y="809"/>
                        </a:lnTo>
                        <a:lnTo>
                          <a:pt x="858" y="786"/>
                        </a:lnTo>
                        <a:lnTo>
                          <a:pt x="891" y="764"/>
                        </a:lnTo>
                        <a:lnTo>
                          <a:pt x="923" y="740"/>
                        </a:lnTo>
                        <a:lnTo>
                          <a:pt x="954" y="715"/>
                        </a:lnTo>
                        <a:lnTo>
                          <a:pt x="984" y="689"/>
                        </a:lnTo>
                        <a:lnTo>
                          <a:pt x="1014" y="663"/>
                        </a:lnTo>
                        <a:lnTo>
                          <a:pt x="1043" y="635"/>
                        </a:lnTo>
                        <a:lnTo>
                          <a:pt x="1071" y="608"/>
                        </a:lnTo>
                        <a:lnTo>
                          <a:pt x="1099" y="579"/>
                        </a:lnTo>
                        <a:lnTo>
                          <a:pt x="1126" y="549"/>
                        </a:lnTo>
                        <a:lnTo>
                          <a:pt x="1152" y="520"/>
                        </a:lnTo>
                        <a:lnTo>
                          <a:pt x="1177" y="489"/>
                        </a:lnTo>
                        <a:lnTo>
                          <a:pt x="1201" y="457"/>
                        </a:lnTo>
                        <a:lnTo>
                          <a:pt x="1225" y="426"/>
                        </a:lnTo>
                        <a:lnTo>
                          <a:pt x="1247" y="392"/>
                        </a:lnTo>
                        <a:lnTo>
                          <a:pt x="1270" y="359"/>
                        </a:lnTo>
                        <a:lnTo>
                          <a:pt x="1290" y="326"/>
                        </a:lnTo>
                        <a:lnTo>
                          <a:pt x="1310" y="291"/>
                        </a:lnTo>
                        <a:lnTo>
                          <a:pt x="1329" y="257"/>
                        </a:lnTo>
                        <a:lnTo>
                          <a:pt x="1347" y="221"/>
                        </a:lnTo>
                        <a:lnTo>
                          <a:pt x="1365" y="185"/>
                        </a:lnTo>
                        <a:lnTo>
                          <a:pt x="1382" y="149"/>
                        </a:lnTo>
                        <a:lnTo>
                          <a:pt x="1397" y="112"/>
                        </a:lnTo>
                        <a:lnTo>
                          <a:pt x="1412" y="75"/>
                        </a:lnTo>
                        <a:lnTo>
                          <a:pt x="1425" y="38"/>
                        </a:lnTo>
                        <a:lnTo>
                          <a:pt x="1437"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4" name="直接连接符 341305">
                    <a:extLst>
                      <a:ext uri="{FF2B5EF4-FFF2-40B4-BE49-F238E27FC236}">
                        <a16:creationId xmlns:a16="http://schemas.microsoft.com/office/drawing/2014/main" id="{CB072F8F-2EB3-3C2E-EDE7-2BFFF6893E25}"/>
                      </a:ext>
                    </a:extLst>
                  </p:cNvPr>
                  <p:cNvSpPr>
                    <a:spLocks noChangeAspect="1"/>
                  </p:cNvSpPr>
                  <p:nvPr/>
                </p:nvSpPr>
                <p:spPr>
                  <a:xfrm>
                    <a:off x="2027" y="2779"/>
                    <a:ext cx="1" cy="516"/>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5" name="任意多边形 341306">
                    <a:extLst>
                      <a:ext uri="{FF2B5EF4-FFF2-40B4-BE49-F238E27FC236}">
                        <a16:creationId xmlns:a16="http://schemas.microsoft.com/office/drawing/2014/main" id="{897D24C5-D916-8B76-BBDC-A926988618F5}"/>
                      </a:ext>
                    </a:extLst>
                  </p:cNvPr>
                  <p:cNvSpPr>
                    <a:spLocks noChangeAspect="1"/>
                  </p:cNvSpPr>
                  <p:nvPr/>
                </p:nvSpPr>
                <p:spPr>
                  <a:xfrm>
                    <a:off x="2174" y="3406"/>
                    <a:ext cx="38" cy="36"/>
                  </a:xfrm>
                  <a:custGeom>
                    <a:avLst/>
                    <a:gdLst/>
                    <a:ahLst/>
                    <a:cxnLst/>
                    <a:rect l="0" t="0" r="0" b="0"/>
                    <a:pathLst>
                      <a:path w="151" h="151">
                        <a:moveTo>
                          <a:pt x="151" y="151"/>
                        </a:moveTo>
                        <a:lnTo>
                          <a:pt x="150" y="139"/>
                        </a:lnTo>
                        <a:lnTo>
                          <a:pt x="149" y="126"/>
                        </a:lnTo>
                        <a:lnTo>
                          <a:pt x="147" y="114"/>
                        </a:lnTo>
                        <a:lnTo>
                          <a:pt x="143" y="102"/>
                        </a:lnTo>
                        <a:lnTo>
                          <a:pt x="138" y="91"/>
                        </a:lnTo>
                        <a:lnTo>
                          <a:pt x="134" y="80"/>
                        </a:lnTo>
                        <a:lnTo>
                          <a:pt x="126" y="69"/>
                        </a:lnTo>
                        <a:lnTo>
                          <a:pt x="119" y="58"/>
                        </a:lnTo>
                        <a:lnTo>
                          <a:pt x="111" y="49"/>
                        </a:lnTo>
                        <a:lnTo>
                          <a:pt x="103" y="41"/>
                        </a:lnTo>
                        <a:lnTo>
                          <a:pt x="93" y="32"/>
                        </a:lnTo>
                        <a:lnTo>
                          <a:pt x="82" y="25"/>
                        </a:lnTo>
                        <a:lnTo>
                          <a:pt x="72" y="19"/>
                        </a:lnTo>
                        <a:lnTo>
                          <a:pt x="61" y="13"/>
                        </a:lnTo>
                        <a:lnTo>
                          <a:pt x="49" y="8"/>
                        </a:lnTo>
                        <a:lnTo>
                          <a:pt x="37" y="5"/>
                        </a:lnTo>
                        <a:lnTo>
                          <a:pt x="25" y="3"/>
                        </a:lnTo>
                        <a:lnTo>
                          <a:pt x="13" y="1"/>
                        </a:lnTo>
                        <a:lnTo>
                          <a:pt x="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6" name="直接连接符 341307">
                    <a:extLst>
                      <a:ext uri="{FF2B5EF4-FFF2-40B4-BE49-F238E27FC236}">
                        <a16:creationId xmlns:a16="http://schemas.microsoft.com/office/drawing/2014/main" id="{E729B16C-5DC0-9084-9D03-B65B3D29CB2A}"/>
                      </a:ext>
                    </a:extLst>
                  </p:cNvPr>
                  <p:cNvSpPr>
                    <a:spLocks noChangeAspect="1"/>
                  </p:cNvSpPr>
                  <p:nvPr/>
                </p:nvSpPr>
                <p:spPr>
                  <a:xfrm>
                    <a:off x="2801" y="3406"/>
                    <a:ext cx="146"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7" name="任意多边形 341308">
                    <a:extLst>
                      <a:ext uri="{FF2B5EF4-FFF2-40B4-BE49-F238E27FC236}">
                        <a16:creationId xmlns:a16="http://schemas.microsoft.com/office/drawing/2014/main" id="{0EF6FFA6-7C5D-9BF8-57F8-CB368F5D58AC}"/>
                      </a:ext>
                    </a:extLst>
                  </p:cNvPr>
                  <p:cNvSpPr>
                    <a:spLocks noChangeAspect="1"/>
                  </p:cNvSpPr>
                  <p:nvPr/>
                </p:nvSpPr>
                <p:spPr>
                  <a:xfrm>
                    <a:off x="2764" y="3406"/>
                    <a:ext cx="37" cy="36"/>
                  </a:xfrm>
                  <a:custGeom>
                    <a:avLst/>
                    <a:gdLst/>
                    <a:ahLst/>
                    <a:cxnLst/>
                    <a:rect l="0" t="0" r="0" b="0"/>
                    <a:pathLst>
                      <a:path w="149" h="151">
                        <a:moveTo>
                          <a:pt x="149" y="0"/>
                        </a:moveTo>
                        <a:lnTo>
                          <a:pt x="138" y="1"/>
                        </a:lnTo>
                        <a:lnTo>
                          <a:pt x="126" y="3"/>
                        </a:lnTo>
                        <a:lnTo>
                          <a:pt x="113" y="5"/>
                        </a:lnTo>
                        <a:lnTo>
                          <a:pt x="101" y="8"/>
                        </a:lnTo>
                        <a:lnTo>
                          <a:pt x="90" y="13"/>
                        </a:lnTo>
                        <a:lnTo>
                          <a:pt x="78" y="19"/>
                        </a:lnTo>
                        <a:lnTo>
                          <a:pt x="67" y="25"/>
                        </a:lnTo>
                        <a:lnTo>
                          <a:pt x="58" y="32"/>
                        </a:lnTo>
                        <a:lnTo>
                          <a:pt x="48" y="41"/>
                        </a:lnTo>
                        <a:lnTo>
                          <a:pt x="39" y="49"/>
                        </a:lnTo>
                        <a:lnTo>
                          <a:pt x="32" y="58"/>
                        </a:lnTo>
                        <a:lnTo>
                          <a:pt x="23" y="69"/>
                        </a:lnTo>
                        <a:lnTo>
                          <a:pt x="17" y="80"/>
                        </a:lnTo>
                        <a:lnTo>
                          <a:pt x="11" y="91"/>
                        </a:lnTo>
                        <a:lnTo>
                          <a:pt x="8" y="102"/>
                        </a:lnTo>
                        <a:lnTo>
                          <a:pt x="4" y="114"/>
                        </a:lnTo>
                        <a:lnTo>
                          <a:pt x="2" y="126"/>
                        </a:lnTo>
                        <a:lnTo>
                          <a:pt x="0" y="139"/>
                        </a:lnTo>
                        <a:lnTo>
                          <a:pt x="0"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8" name="任意多边形 341309">
                    <a:extLst>
                      <a:ext uri="{FF2B5EF4-FFF2-40B4-BE49-F238E27FC236}">
                        <a16:creationId xmlns:a16="http://schemas.microsoft.com/office/drawing/2014/main" id="{A430A42A-2C3B-2AD9-E856-C2F56908EE28}"/>
                      </a:ext>
                    </a:extLst>
                  </p:cNvPr>
                  <p:cNvSpPr>
                    <a:spLocks noChangeAspect="1"/>
                  </p:cNvSpPr>
                  <p:nvPr/>
                </p:nvSpPr>
                <p:spPr>
                  <a:xfrm>
                    <a:off x="2883" y="2272"/>
                    <a:ext cx="130" cy="129"/>
                  </a:xfrm>
                  <a:custGeom>
                    <a:avLst/>
                    <a:gdLst/>
                    <a:ahLst/>
                    <a:cxnLst/>
                    <a:rect l="0" t="0" r="0" b="0"/>
                    <a:pathLst>
                      <a:path w="529" h="529">
                        <a:moveTo>
                          <a:pt x="529" y="264"/>
                        </a:moveTo>
                        <a:lnTo>
                          <a:pt x="527" y="248"/>
                        </a:lnTo>
                        <a:lnTo>
                          <a:pt x="526" y="231"/>
                        </a:lnTo>
                        <a:lnTo>
                          <a:pt x="524" y="216"/>
                        </a:lnTo>
                        <a:lnTo>
                          <a:pt x="520" y="199"/>
                        </a:lnTo>
                        <a:lnTo>
                          <a:pt x="516" y="184"/>
                        </a:lnTo>
                        <a:lnTo>
                          <a:pt x="510" y="167"/>
                        </a:lnTo>
                        <a:lnTo>
                          <a:pt x="504" y="153"/>
                        </a:lnTo>
                        <a:lnTo>
                          <a:pt x="495" y="137"/>
                        </a:lnTo>
                        <a:lnTo>
                          <a:pt x="487" y="123"/>
                        </a:lnTo>
                        <a:lnTo>
                          <a:pt x="477" y="110"/>
                        </a:lnTo>
                        <a:lnTo>
                          <a:pt x="468" y="97"/>
                        </a:lnTo>
                        <a:lnTo>
                          <a:pt x="457" y="84"/>
                        </a:lnTo>
                        <a:lnTo>
                          <a:pt x="445" y="72"/>
                        </a:lnTo>
                        <a:lnTo>
                          <a:pt x="432" y="61"/>
                        </a:lnTo>
                        <a:lnTo>
                          <a:pt x="419" y="51"/>
                        </a:lnTo>
                        <a:lnTo>
                          <a:pt x="406" y="42"/>
                        </a:lnTo>
                        <a:lnTo>
                          <a:pt x="392" y="34"/>
                        </a:lnTo>
                        <a:lnTo>
                          <a:pt x="376" y="25"/>
                        </a:lnTo>
                        <a:lnTo>
                          <a:pt x="362" y="19"/>
                        </a:lnTo>
                        <a:lnTo>
                          <a:pt x="347" y="13"/>
                        </a:lnTo>
                        <a:lnTo>
                          <a:pt x="330" y="9"/>
                        </a:lnTo>
                        <a:lnTo>
                          <a:pt x="315" y="5"/>
                        </a:lnTo>
                        <a:lnTo>
                          <a:pt x="298" y="3"/>
                        </a:lnTo>
                        <a:lnTo>
                          <a:pt x="281" y="1"/>
                        </a:lnTo>
                        <a:lnTo>
                          <a:pt x="265" y="0"/>
                        </a:lnTo>
                        <a:lnTo>
                          <a:pt x="248" y="1"/>
                        </a:lnTo>
                        <a:lnTo>
                          <a:pt x="231" y="3"/>
                        </a:lnTo>
                        <a:lnTo>
                          <a:pt x="216" y="5"/>
                        </a:lnTo>
                        <a:lnTo>
                          <a:pt x="199" y="9"/>
                        </a:lnTo>
                        <a:lnTo>
                          <a:pt x="184" y="13"/>
                        </a:lnTo>
                        <a:lnTo>
                          <a:pt x="168" y="19"/>
                        </a:lnTo>
                        <a:lnTo>
                          <a:pt x="153" y="25"/>
                        </a:lnTo>
                        <a:lnTo>
                          <a:pt x="137" y="34"/>
                        </a:lnTo>
                        <a:lnTo>
                          <a:pt x="123" y="42"/>
                        </a:lnTo>
                        <a:lnTo>
                          <a:pt x="110" y="51"/>
                        </a:lnTo>
                        <a:lnTo>
                          <a:pt x="97" y="61"/>
                        </a:lnTo>
                        <a:lnTo>
                          <a:pt x="84" y="72"/>
                        </a:lnTo>
                        <a:lnTo>
                          <a:pt x="73" y="84"/>
                        </a:lnTo>
                        <a:lnTo>
                          <a:pt x="61" y="97"/>
                        </a:lnTo>
                        <a:lnTo>
                          <a:pt x="52" y="110"/>
                        </a:lnTo>
                        <a:lnTo>
                          <a:pt x="42" y="123"/>
                        </a:lnTo>
                        <a:lnTo>
                          <a:pt x="34" y="137"/>
                        </a:lnTo>
                        <a:lnTo>
                          <a:pt x="27" y="153"/>
                        </a:lnTo>
                        <a:lnTo>
                          <a:pt x="20" y="167"/>
                        </a:lnTo>
                        <a:lnTo>
                          <a:pt x="14" y="184"/>
                        </a:lnTo>
                        <a:lnTo>
                          <a:pt x="9" y="199"/>
                        </a:lnTo>
                        <a:lnTo>
                          <a:pt x="5" y="216"/>
                        </a:lnTo>
                        <a:lnTo>
                          <a:pt x="3" y="231"/>
                        </a:lnTo>
                        <a:lnTo>
                          <a:pt x="2" y="248"/>
                        </a:lnTo>
                        <a:lnTo>
                          <a:pt x="0" y="264"/>
                        </a:lnTo>
                        <a:lnTo>
                          <a:pt x="2" y="281"/>
                        </a:lnTo>
                        <a:lnTo>
                          <a:pt x="3" y="298"/>
                        </a:lnTo>
                        <a:lnTo>
                          <a:pt x="5" y="314"/>
                        </a:lnTo>
                        <a:lnTo>
                          <a:pt x="9" y="330"/>
                        </a:lnTo>
                        <a:lnTo>
                          <a:pt x="14" y="347"/>
                        </a:lnTo>
                        <a:lnTo>
                          <a:pt x="20" y="362"/>
                        </a:lnTo>
                        <a:lnTo>
                          <a:pt x="27" y="377"/>
                        </a:lnTo>
                        <a:lnTo>
                          <a:pt x="34" y="392"/>
                        </a:lnTo>
                        <a:lnTo>
                          <a:pt x="42" y="406"/>
                        </a:lnTo>
                        <a:lnTo>
                          <a:pt x="52" y="419"/>
                        </a:lnTo>
                        <a:lnTo>
                          <a:pt x="61" y="432"/>
                        </a:lnTo>
                        <a:lnTo>
                          <a:pt x="73" y="445"/>
                        </a:lnTo>
                        <a:lnTo>
                          <a:pt x="84" y="457"/>
                        </a:lnTo>
                        <a:lnTo>
                          <a:pt x="97" y="468"/>
                        </a:lnTo>
                        <a:lnTo>
                          <a:pt x="110" y="479"/>
                        </a:lnTo>
                        <a:lnTo>
                          <a:pt x="123" y="487"/>
                        </a:lnTo>
                        <a:lnTo>
                          <a:pt x="137" y="495"/>
                        </a:lnTo>
                        <a:lnTo>
                          <a:pt x="153" y="504"/>
                        </a:lnTo>
                        <a:lnTo>
                          <a:pt x="168" y="510"/>
                        </a:lnTo>
                        <a:lnTo>
                          <a:pt x="184" y="515"/>
                        </a:lnTo>
                        <a:lnTo>
                          <a:pt x="199" y="520"/>
                        </a:lnTo>
                        <a:lnTo>
                          <a:pt x="216" y="524"/>
                        </a:lnTo>
                        <a:lnTo>
                          <a:pt x="231" y="526"/>
                        </a:lnTo>
                        <a:lnTo>
                          <a:pt x="248" y="527"/>
                        </a:lnTo>
                        <a:lnTo>
                          <a:pt x="265" y="529"/>
                        </a:lnTo>
                        <a:lnTo>
                          <a:pt x="281" y="527"/>
                        </a:lnTo>
                        <a:lnTo>
                          <a:pt x="298" y="526"/>
                        </a:lnTo>
                        <a:lnTo>
                          <a:pt x="315" y="524"/>
                        </a:lnTo>
                        <a:lnTo>
                          <a:pt x="330" y="520"/>
                        </a:lnTo>
                        <a:lnTo>
                          <a:pt x="347" y="515"/>
                        </a:lnTo>
                        <a:lnTo>
                          <a:pt x="362" y="510"/>
                        </a:lnTo>
                        <a:lnTo>
                          <a:pt x="376" y="504"/>
                        </a:lnTo>
                        <a:lnTo>
                          <a:pt x="392" y="495"/>
                        </a:lnTo>
                        <a:lnTo>
                          <a:pt x="406" y="487"/>
                        </a:lnTo>
                        <a:lnTo>
                          <a:pt x="419" y="479"/>
                        </a:lnTo>
                        <a:lnTo>
                          <a:pt x="432" y="468"/>
                        </a:lnTo>
                        <a:lnTo>
                          <a:pt x="445" y="457"/>
                        </a:lnTo>
                        <a:lnTo>
                          <a:pt x="457" y="445"/>
                        </a:lnTo>
                        <a:lnTo>
                          <a:pt x="468" y="432"/>
                        </a:lnTo>
                        <a:lnTo>
                          <a:pt x="477" y="419"/>
                        </a:lnTo>
                        <a:lnTo>
                          <a:pt x="487" y="406"/>
                        </a:lnTo>
                        <a:lnTo>
                          <a:pt x="495" y="392"/>
                        </a:lnTo>
                        <a:lnTo>
                          <a:pt x="504" y="377"/>
                        </a:lnTo>
                        <a:lnTo>
                          <a:pt x="510" y="362"/>
                        </a:lnTo>
                        <a:lnTo>
                          <a:pt x="516" y="347"/>
                        </a:lnTo>
                        <a:lnTo>
                          <a:pt x="520" y="330"/>
                        </a:lnTo>
                        <a:lnTo>
                          <a:pt x="524" y="314"/>
                        </a:lnTo>
                        <a:lnTo>
                          <a:pt x="526" y="298"/>
                        </a:lnTo>
                        <a:lnTo>
                          <a:pt x="527" y="281"/>
                        </a:lnTo>
                        <a:lnTo>
                          <a:pt x="529" y="26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9" name="任意多边形 341310">
                    <a:extLst>
                      <a:ext uri="{FF2B5EF4-FFF2-40B4-BE49-F238E27FC236}">
                        <a16:creationId xmlns:a16="http://schemas.microsoft.com/office/drawing/2014/main" id="{5AB44F21-3648-50AC-BD50-16F460911DDA}"/>
                      </a:ext>
                    </a:extLst>
                  </p:cNvPr>
                  <p:cNvSpPr>
                    <a:spLocks noChangeAspect="1"/>
                  </p:cNvSpPr>
                  <p:nvPr/>
                </p:nvSpPr>
                <p:spPr>
                  <a:xfrm>
                    <a:off x="3582" y="2972"/>
                    <a:ext cx="130" cy="129"/>
                  </a:xfrm>
                  <a:custGeom>
                    <a:avLst/>
                    <a:gdLst/>
                    <a:ahLst/>
                    <a:cxnLst/>
                    <a:rect l="0" t="0" r="0" b="0"/>
                    <a:pathLst>
                      <a:path w="527" h="528">
                        <a:moveTo>
                          <a:pt x="527" y="264"/>
                        </a:moveTo>
                        <a:lnTo>
                          <a:pt x="527" y="247"/>
                        </a:lnTo>
                        <a:lnTo>
                          <a:pt x="525" y="230"/>
                        </a:lnTo>
                        <a:lnTo>
                          <a:pt x="522" y="214"/>
                        </a:lnTo>
                        <a:lnTo>
                          <a:pt x="518" y="198"/>
                        </a:lnTo>
                        <a:lnTo>
                          <a:pt x="515" y="182"/>
                        </a:lnTo>
                        <a:lnTo>
                          <a:pt x="509" y="166"/>
                        </a:lnTo>
                        <a:lnTo>
                          <a:pt x="502" y="151"/>
                        </a:lnTo>
                        <a:lnTo>
                          <a:pt x="495" y="136"/>
                        </a:lnTo>
                        <a:lnTo>
                          <a:pt x="486" y="122"/>
                        </a:lnTo>
                        <a:lnTo>
                          <a:pt x="477" y="108"/>
                        </a:lnTo>
                        <a:lnTo>
                          <a:pt x="466" y="95"/>
                        </a:lnTo>
                        <a:lnTo>
                          <a:pt x="455" y="83"/>
                        </a:lnTo>
                        <a:lnTo>
                          <a:pt x="443" y="71"/>
                        </a:lnTo>
                        <a:lnTo>
                          <a:pt x="432" y="60"/>
                        </a:lnTo>
                        <a:lnTo>
                          <a:pt x="418" y="50"/>
                        </a:lnTo>
                        <a:lnTo>
                          <a:pt x="404" y="40"/>
                        </a:lnTo>
                        <a:lnTo>
                          <a:pt x="390" y="32"/>
                        </a:lnTo>
                        <a:lnTo>
                          <a:pt x="376" y="25"/>
                        </a:lnTo>
                        <a:lnTo>
                          <a:pt x="360" y="17"/>
                        </a:lnTo>
                        <a:lnTo>
                          <a:pt x="345" y="13"/>
                        </a:lnTo>
                        <a:lnTo>
                          <a:pt x="329" y="8"/>
                        </a:lnTo>
                        <a:lnTo>
                          <a:pt x="313" y="4"/>
                        </a:lnTo>
                        <a:lnTo>
                          <a:pt x="296" y="2"/>
                        </a:lnTo>
                        <a:lnTo>
                          <a:pt x="280" y="0"/>
                        </a:lnTo>
                        <a:lnTo>
                          <a:pt x="264" y="0"/>
                        </a:lnTo>
                        <a:lnTo>
                          <a:pt x="247" y="0"/>
                        </a:lnTo>
                        <a:lnTo>
                          <a:pt x="230" y="2"/>
                        </a:lnTo>
                        <a:lnTo>
                          <a:pt x="214" y="4"/>
                        </a:lnTo>
                        <a:lnTo>
                          <a:pt x="198" y="8"/>
                        </a:lnTo>
                        <a:lnTo>
                          <a:pt x="182" y="13"/>
                        </a:lnTo>
                        <a:lnTo>
                          <a:pt x="166" y="17"/>
                        </a:lnTo>
                        <a:lnTo>
                          <a:pt x="151" y="25"/>
                        </a:lnTo>
                        <a:lnTo>
                          <a:pt x="137" y="32"/>
                        </a:lnTo>
                        <a:lnTo>
                          <a:pt x="122" y="40"/>
                        </a:lnTo>
                        <a:lnTo>
                          <a:pt x="108" y="50"/>
                        </a:lnTo>
                        <a:lnTo>
                          <a:pt x="95" y="60"/>
                        </a:lnTo>
                        <a:lnTo>
                          <a:pt x="83" y="71"/>
                        </a:lnTo>
                        <a:lnTo>
                          <a:pt x="71" y="83"/>
                        </a:lnTo>
                        <a:lnTo>
                          <a:pt x="60" y="95"/>
                        </a:lnTo>
                        <a:lnTo>
                          <a:pt x="50" y="108"/>
                        </a:lnTo>
                        <a:lnTo>
                          <a:pt x="41" y="122"/>
                        </a:lnTo>
                        <a:lnTo>
                          <a:pt x="32" y="136"/>
                        </a:lnTo>
                        <a:lnTo>
                          <a:pt x="25" y="151"/>
                        </a:lnTo>
                        <a:lnTo>
                          <a:pt x="19" y="166"/>
                        </a:lnTo>
                        <a:lnTo>
                          <a:pt x="13" y="182"/>
                        </a:lnTo>
                        <a:lnTo>
                          <a:pt x="8" y="198"/>
                        </a:lnTo>
                        <a:lnTo>
                          <a:pt x="4" y="214"/>
                        </a:lnTo>
                        <a:lnTo>
                          <a:pt x="2" y="230"/>
                        </a:lnTo>
                        <a:lnTo>
                          <a:pt x="0" y="247"/>
                        </a:lnTo>
                        <a:lnTo>
                          <a:pt x="0" y="264"/>
                        </a:lnTo>
                        <a:lnTo>
                          <a:pt x="0" y="280"/>
                        </a:lnTo>
                        <a:lnTo>
                          <a:pt x="2" y="297"/>
                        </a:lnTo>
                        <a:lnTo>
                          <a:pt x="4" y="312"/>
                        </a:lnTo>
                        <a:lnTo>
                          <a:pt x="8" y="329"/>
                        </a:lnTo>
                        <a:lnTo>
                          <a:pt x="13" y="345"/>
                        </a:lnTo>
                        <a:lnTo>
                          <a:pt x="19" y="360"/>
                        </a:lnTo>
                        <a:lnTo>
                          <a:pt x="25" y="376"/>
                        </a:lnTo>
                        <a:lnTo>
                          <a:pt x="32" y="391"/>
                        </a:lnTo>
                        <a:lnTo>
                          <a:pt x="41" y="405"/>
                        </a:lnTo>
                        <a:lnTo>
                          <a:pt x="50" y="418"/>
                        </a:lnTo>
                        <a:lnTo>
                          <a:pt x="60" y="431"/>
                        </a:lnTo>
                        <a:lnTo>
                          <a:pt x="71" y="445"/>
                        </a:lnTo>
                        <a:lnTo>
                          <a:pt x="83" y="455"/>
                        </a:lnTo>
                        <a:lnTo>
                          <a:pt x="95" y="467"/>
                        </a:lnTo>
                        <a:lnTo>
                          <a:pt x="108" y="477"/>
                        </a:lnTo>
                        <a:lnTo>
                          <a:pt x="122" y="486"/>
                        </a:lnTo>
                        <a:lnTo>
                          <a:pt x="137" y="494"/>
                        </a:lnTo>
                        <a:lnTo>
                          <a:pt x="151" y="502"/>
                        </a:lnTo>
                        <a:lnTo>
                          <a:pt x="166" y="509"/>
                        </a:lnTo>
                        <a:lnTo>
                          <a:pt x="182" y="515"/>
                        </a:lnTo>
                        <a:lnTo>
                          <a:pt x="198" y="519"/>
                        </a:lnTo>
                        <a:lnTo>
                          <a:pt x="214" y="523"/>
                        </a:lnTo>
                        <a:lnTo>
                          <a:pt x="230" y="525"/>
                        </a:lnTo>
                        <a:lnTo>
                          <a:pt x="247" y="527"/>
                        </a:lnTo>
                        <a:lnTo>
                          <a:pt x="264" y="528"/>
                        </a:lnTo>
                        <a:lnTo>
                          <a:pt x="280" y="527"/>
                        </a:lnTo>
                        <a:lnTo>
                          <a:pt x="296" y="525"/>
                        </a:lnTo>
                        <a:lnTo>
                          <a:pt x="313" y="523"/>
                        </a:lnTo>
                        <a:lnTo>
                          <a:pt x="329" y="519"/>
                        </a:lnTo>
                        <a:lnTo>
                          <a:pt x="345" y="515"/>
                        </a:lnTo>
                        <a:lnTo>
                          <a:pt x="360" y="509"/>
                        </a:lnTo>
                        <a:lnTo>
                          <a:pt x="376" y="502"/>
                        </a:lnTo>
                        <a:lnTo>
                          <a:pt x="390" y="494"/>
                        </a:lnTo>
                        <a:lnTo>
                          <a:pt x="404" y="486"/>
                        </a:lnTo>
                        <a:lnTo>
                          <a:pt x="418" y="477"/>
                        </a:lnTo>
                        <a:lnTo>
                          <a:pt x="432" y="467"/>
                        </a:lnTo>
                        <a:lnTo>
                          <a:pt x="443" y="455"/>
                        </a:lnTo>
                        <a:lnTo>
                          <a:pt x="455" y="445"/>
                        </a:lnTo>
                        <a:lnTo>
                          <a:pt x="466" y="431"/>
                        </a:lnTo>
                        <a:lnTo>
                          <a:pt x="477" y="418"/>
                        </a:lnTo>
                        <a:lnTo>
                          <a:pt x="486" y="405"/>
                        </a:lnTo>
                        <a:lnTo>
                          <a:pt x="495" y="391"/>
                        </a:lnTo>
                        <a:lnTo>
                          <a:pt x="502" y="376"/>
                        </a:lnTo>
                        <a:lnTo>
                          <a:pt x="509" y="360"/>
                        </a:lnTo>
                        <a:lnTo>
                          <a:pt x="515" y="345"/>
                        </a:lnTo>
                        <a:lnTo>
                          <a:pt x="518" y="329"/>
                        </a:lnTo>
                        <a:lnTo>
                          <a:pt x="522" y="312"/>
                        </a:lnTo>
                        <a:lnTo>
                          <a:pt x="525" y="297"/>
                        </a:lnTo>
                        <a:lnTo>
                          <a:pt x="527" y="280"/>
                        </a:lnTo>
                        <a:lnTo>
                          <a:pt x="527" y="26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0" name="直接连接符 341311">
                    <a:extLst>
                      <a:ext uri="{FF2B5EF4-FFF2-40B4-BE49-F238E27FC236}">
                        <a16:creationId xmlns:a16="http://schemas.microsoft.com/office/drawing/2014/main" id="{857E4A67-80B1-B985-014D-8B543260B856}"/>
                      </a:ext>
                    </a:extLst>
                  </p:cNvPr>
                  <p:cNvSpPr>
                    <a:spLocks noChangeAspect="1"/>
                  </p:cNvSpPr>
                  <p:nvPr/>
                </p:nvSpPr>
                <p:spPr>
                  <a:xfrm flipV="1">
                    <a:off x="2947" y="3722"/>
                    <a:ext cx="1" cy="27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1" name="直接连接符 341312">
                    <a:extLst>
                      <a:ext uri="{FF2B5EF4-FFF2-40B4-BE49-F238E27FC236}">
                        <a16:creationId xmlns:a16="http://schemas.microsoft.com/office/drawing/2014/main" id="{7B690014-0B25-4CB0-9E4E-12BF4D75D035}"/>
                      </a:ext>
                    </a:extLst>
                  </p:cNvPr>
                  <p:cNvSpPr>
                    <a:spLocks noChangeAspect="1"/>
                  </p:cNvSpPr>
                  <p:nvPr/>
                </p:nvSpPr>
                <p:spPr>
                  <a:xfrm flipV="1">
                    <a:off x="2947" y="3631"/>
                    <a:ext cx="1" cy="4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2" name="直接连接符 341313">
                    <a:extLst>
                      <a:ext uri="{FF2B5EF4-FFF2-40B4-BE49-F238E27FC236}">
                        <a16:creationId xmlns:a16="http://schemas.microsoft.com/office/drawing/2014/main" id="{A364BF9D-C58F-4DFE-9800-F433567F1337}"/>
                      </a:ext>
                    </a:extLst>
                  </p:cNvPr>
                  <p:cNvSpPr>
                    <a:spLocks noChangeAspect="1"/>
                  </p:cNvSpPr>
                  <p:nvPr/>
                </p:nvSpPr>
                <p:spPr>
                  <a:xfrm flipV="1">
                    <a:off x="2947" y="3307"/>
                    <a:ext cx="1" cy="277"/>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3" name="直接连接符 341314">
                    <a:extLst>
                      <a:ext uri="{FF2B5EF4-FFF2-40B4-BE49-F238E27FC236}">
                        <a16:creationId xmlns:a16="http://schemas.microsoft.com/office/drawing/2014/main" id="{ACB6CF59-B54E-C19E-324D-5E6D2EC48813}"/>
                      </a:ext>
                    </a:extLst>
                  </p:cNvPr>
                  <p:cNvSpPr>
                    <a:spLocks noChangeAspect="1"/>
                  </p:cNvSpPr>
                  <p:nvPr/>
                </p:nvSpPr>
                <p:spPr>
                  <a:xfrm flipV="1">
                    <a:off x="2947" y="3215"/>
                    <a:ext cx="1" cy="4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4" name="直接连接符 341315">
                    <a:extLst>
                      <a:ext uri="{FF2B5EF4-FFF2-40B4-BE49-F238E27FC236}">
                        <a16:creationId xmlns:a16="http://schemas.microsoft.com/office/drawing/2014/main" id="{C36E2EB9-7181-8B31-476B-8907BA360E8F}"/>
                      </a:ext>
                    </a:extLst>
                  </p:cNvPr>
                  <p:cNvSpPr>
                    <a:spLocks noChangeAspect="1"/>
                  </p:cNvSpPr>
                  <p:nvPr/>
                </p:nvSpPr>
                <p:spPr>
                  <a:xfrm flipV="1">
                    <a:off x="2947" y="2892"/>
                    <a:ext cx="1" cy="27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5" name="直接连接符 341316">
                    <a:extLst>
                      <a:ext uri="{FF2B5EF4-FFF2-40B4-BE49-F238E27FC236}">
                        <a16:creationId xmlns:a16="http://schemas.microsoft.com/office/drawing/2014/main" id="{0ACA5CB8-1D46-F06A-B0D0-09405939F2E8}"/>
                      </a:ext>
                    </a:extLst>
                  </p:cNvPr>
                  <p:cNvSpPr>
                    <a:spLocks noChangeAspect="1"/>
                  </p:cNvSpPr>
                  <p:nvPr/>
                </p:nvSpPr>
                <p:spPr>
                  <a:xfrm flipV="1">
                    <a:off x="2947" y="2801"/>
                    <a:ext cx="1" cy="4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6" name="直接连接符 341317">
                    <a:extLst>
                      <a:ext uri="{FF2B5EF4-FFF2-40B4-BE49-F238E27FC236}">
                        <a16:creationId xmlns:a16="http://schemas.microsoft.com/office/drawing/2014/main" id="{6AAC066D-7873-77D9-A90D-E852101F7D5F}"/>
                      </a:ext>
                    </a:extLst>
                  </p:cNvPr>
                  <p:cNvSpPr>
                    <a:spLocks noChangeAspect="1"/>
                  </p:cNvSpPr>
                  <p:nvPr/>
                </p:nvSpPr>
                <p:spPr>
                  <a:xfrm flipV="1">
                    <a:off x="2947" y="2478"/>
                    <a:ext cx="1" cy="27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7" name="直接连接符 341318">
                    <a:extLst>
                      <a:ext uri="{FF2B5EF4-FFF2-40B4-BE49-F238E27FC236}">
                        <a16:creationId xmlns:a16="http://schemas.microsoft.com/office/drawing/2014/main" id="{F826ADA3-47D2-4977-A8F3-22159CD478A1}"/>
                      </a:ext>
                    </a:extLst>
                  </p:cNvPr>
                  <p:cNvSpPr>
                    <a:spLocks noChangeAspect="1"/>
                  </p:cNvSpPr>
                  <p:nvPr/>
                </p:nvSpPr>
                <p:spPr>
                  <a:xfrm flipV="1">
                    <a:off x="2947" y="2386"/>
                    <a:ext cx="1" cy="4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8" name="直接连接符 341319">
                    <a:extLst>
                      <a:ext uri="{FF2B5EF4-FFF2-40B4-BE49-F238E27FC236}">
                        <a16:creationId xmlns:a16="http://schemas.microsoft.com/office/drawing/2014/main" id="{30B2ECFB-0F31-E9FC-0C85-E1E393EC5914}"/>
                      </a:ext>
                    </a:extLst>
                  </p:cNvPr>
                  <p:cNvSpPr>
                    <a:spLocks noChangeAspect="1"/>
                  </p:cNvSpPr>
                  <p:nvPr/>
                </p:nvSpPr>
                <p:spPr>
                  <a:xfrm flipV="1">
                    <a:off x="2947" y="2160"/>
                    <a:ext cx="1" cy="18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9" name="直接连接符 341320">
                    <a:extLst>
                      <a:ext uri="{FF2B5EF4-FFF2-40B4-BE49-F238E27FC236}">
                        <a16:creationId xmlns:a16="http://schemas.microsoft.com/office/drawing/2014/main" id="{E402B702-EDDC-5CD2-19B4-55B8400B39DF}"/>
                      </a:ext>
                    </a:extLst>
                  </p:cNvPr>
                  <p:cNvSpPr>
                    <a:spLocks noChangeAspect="1"/>
                  </p:cNvSpPr>
                  <p:nvPr/>
                </p:nvSpPr>
                <p:spPr>
                  <a:xfrm>
                    <a:off x="1872" y="3037"/>
                    <a:ext cx="159"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0" name="直接连接符 341321">
                    <a:extLst>
                      <a:ext uri="{FF2B5EF4-FFF2-40B4-BE49-F238E27FC236}">
                        <a16:creationId xmlns:a16="http://schemas.microsoft.com/office/drawing/2014/main" id="{951701B7-B413-B3E4-109E-D75C96EDCC61}"/>
                      </a:ext>
                    </a:extLst>
                  </p:cNvPr>
                  <p:cNvSpPr>
                    <a:spLocks noChangeAspect="1"/>
                  </p:cNvSpPr>
                  <p:nvPr/>
                </p:nvSpPr>
                <p:spPr>
                  <a:xfrm>
                    <a:off x="2088" y="3037"/>
                    <a:ext cx="5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1" name="直接连接符 341322">
                    <a:extLst>
                      <a:ext uri="{FF2B5EF4-FFF2-40B4-BE49-F238E27FC236}">
                        <a16:creationId xmlns:a16="http://schemas.microsoft.com/office/drawing/2014/main" id="{B3939BAA-DCA9-36AD-97F8-175C98262043}"/>
                      </a:ext>
                    </a:extLst>
                  </p:cNvPr>
                  <p:cNvSpPr>
                    <a:spLocks noChangeAspect="1"/>
                  </p:cNvSpPr>
                  <p:nvPr/>
                </p:nvSpPr>
                <p:spPr>
                  <a:xfrm>
                    <a:off x="2203" y="3037"/>
                    <a:ext cx="345"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2" name="直接连接符 341323">
                    <a:extLst>
                      <a:ext uri="{FF2B5EF4-FFF2-40B4-BE49-F238E27FC236}">
                        <a16:creationId xmlns:a16="http://schemas.microsoft.com/office/drawing/2014/main" id="{E5FE0AF1-F96D-1BE8-19B6-22B5C35EC7FE}"/>
                      </a:ext>
                    </a:extLst>
                  </p:cNvPr>
                  <p:cNvSpPr>
                    <a:spLocks noChangeAspect="1"/>
                  </p:cNvSpPr>
                  <p:nvPr/>
                </p:nvSpPr>
                <p:spPr>
                  <a:xfrm>
                    <a:off x="2606" y="3037"/>
                    <a:ext cx="57"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3" name="直接连接符 341324">
                    <a:extLst>
                      <a:ext uri="{FF2B5EF4-FFF2-40B4-BE49-F238E27FC236}">
                        <a16:creationId xmlns:a16="http://schemas.microsoft.com/office/drawing/2014/main" id="{642505B4-847E-5ECF-0367-A44781D3AB03}"/>
                      </a:ext>
                    </a:extLst>
                  </p:cNvPr>
                  <p:cNvSpPr>
                    <a:spLocks noChangeAspect="1"/>
                  </p:cNvSpPr>
                  <p:nvPr/>
                </p:nvSpPr>
                <p:spPr>
                  <a:xfrm>
                    <a:off x="2722" y="3037"/>
                    <a:ext cx="34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4" name="直接连接符 341325">
                    <a:extLst>
                      <a:ext uri="{FF2B5EF4-FFF2-40B4-BE49-F238E27FC236}">
                        <a16:creationId xmlns:a16="http://schemas.microsoft.com/office/drawing/2014/main" id="{3D3D5130-07E0-C4CA-11FA-291972AA8AFD}"/>
                      </a:ext>
                    </a:extLst>
                  </p:cNvPr>
                  <p:cNvSpPr>
                    <a:spLocks noChangeAspect="1"/>
                  </p:cNvSpPr>
                  <p:nvPr/>
                </p:nvSpPr>
                <p:spPr>
                  <a:xfrm>
                    <a:off x="3124" y="3037"/>
                    <a:ext cx="57"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5" name="直接连接符 341326">
                    <a:extLst>
                      <a:ext uri="{FF2B5EF4-FFF2-40B4-BE49-F238E27FC236}">
                        <a16:creationId xmlns:a16="http://schemas.microsoft.com/office/drawing/2014/main" id="{699E902C-E055-F506-6BC5-B150D7744FC0}"/>
                      </a:ext>
                    </a:extLst>
                  </p:cNvPr>
                  <p:cNvSpPr>
                    <a:spLocks noChangeAspect="1"/>
                  </p:cNvSpPr>
                  <p:nvPr/>
                </p:nvSpPr>
                <p:spPr>
                  <a:xfrm>
                    <a:off x="3238" y="3037"/>
                    <a:ext cx="346"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6" name="直接连接符 341327">
                    <a:extLst>
                      <a:ext uri="{FF2B5EF4-FFF2-40B4-BE49-F238E27FC236}">
                        <a16:creationId xmlns:a16="http://schemas.microsoft.com/office/drawing/2014/main" id="{6D690983-484F-89A6-090D-B4F32B78A073}"/>
                      </a:ext>
                    </a:extLst>
                  </p:cNvPr>
                  <p:cNvSpPr>
                    <a:spLocks noChangeAspect="1"/>
                  </p:cNvSpPr>
                  <p:nvPr/>
                </p:nvSpPr>
                <p:spPr>
                  <a:xfrm>
                    <a:off x="3642" y="3037"/>
                    <a:ext cx="57"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7" name="直接连接符 341328">
                    <a:extLst>
                      <a:ext uri="{FF2B5EF4-FFF2-40B4-BE49-F238E27FC236}">
                        <a16:creationId xmlns:a16="http://schemas.microsoft.com/office/drawing/2014/main" id="{FE48AD8E-6E4C-DBC8-9A01-B5869E13CC4C}"/>
                      </a:ext>
                    </a:extLst>
                  </p:cNvPr>
                  <p:cNvSpPr>
                    <a:spLocks noChangeAspect="1"/>
                  </p:cNvSpPr>
                  <p:nvPr/>
                </p:nvSpPr>
                <p:spPr>
                  <a:xfrm>
                    <a:off x="3652" y="3044"/>
                    <a:ext cx="215"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8" name="任意多边形 341329">
                    <a:extLst>
                      <a:ext uri="{FF2B5EF4-FFF2-40B4-BE49-F238E27FC236}">
                        <a16:creationId xmlns:a16="http://schemas.microsoft.com/office/drawing/2014/main" id="{EE745959-464E-1AFC-EEBE-7AA37A7371AC}"/>
                      </a:ext>
                    </a:extLst>
                  </p:cNvPr>
                  <p:cNvSpPr>
                    <a:spLocks noChangeAspect="1"/>
                  </p:cNvSpPr>
                  <p:nvPr/>
                </p:nvSpPr>
                <p:spPr>
                  <a:xfrm>
                    <a:off x="1936" y="2669"/>
                    <a:ext cx="36" cy="36"/>
                  </a:xfrm>
                  <a:custGeom>
                    <a:avLst/>
                    <a:gdLst/>
                    <a:ahLst/>
                    <a:cxnLst/>
                    <a:rect l="0" t="0" r="0" b="0"/>
                    <a:pathLst>
                      <a:path w="151" h="151">
                        <a:moveTo>
                          <a:pt x="151" y="0"/>
                        </a:moveTo>
                        <a:lnTo>
                          <a:pt x="138" y="0"/>
                        </a:lnTo>
                        <a:lnTo>
                          <a:pt x="126" y="2"/>
                        </a:lnTo>
                        <a:lnTo>
                          <a:pt x="113" y="5"/>
                        </a:lnTo>
                        <a:lnTo>
                          <a:pt x="101" y="8"/>
                        </a:lnTo>
                        <a:lnTo>
                          <a:pt x="91" y="13"/>
                        </a:lnTo>
                        <a:lnTo>
                          <a:pt x="79" y="18"/>
                        </a:lnTo>
                        <a:lnTo>
                          <a:pt x="68" y="25"/>
                        </a:lnTo>
                        <a:lnTo>
                          <a:pt x="59" y="32"/>
                        </a:lnTo>
                        <a:lnTo>
                          <a:pt x="49" y="40"/>
                        </a:lnTo>
                        <a:lnTo>
                          <a:pt x="40" y="49"/>
                        </a:lnTo>
                        <a:lnTo>
                          <a:pt x="32" y="58"/>
                        </a:lnTo>
                        <a:lnTo>
                          <a:pt x="25" y="68"/>
                        </a:lnTo>
                        <a:lnTo>
                          <a:pt x="18" y="79"/>
                        </a:lnTo>
                        <a:lnTo>
                          <a:pt x="13" y="90"/>
                        </a:lnTo>
                        <a:lnTo>
                          <a:pt x="9" y="102"/>
                        </a:lnTo>
                        <a:lnTo>
                          <a:pt x="5" y="114"/>
                        </a:lnTo>
                        <a:lnTo>
                          <a:pt x="3" y="126"/>
                        </a:lnTo>
                        <a:lnTo>
                          <a:pt x="0" y="138"/>
                        </a:lnTo>
                        <a:lnTo>
                          <a:pt x="0"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9" name="任意多边形 341330">
                    <a:extLst>
                      <a:ext uri="{FF2B5EF4-FFF2-40B4-BE49-F238E27FC236}">
                        <a16:creationId xmlns:a16="http://schemas.microsoft.com/office/drawing/2014/main" id="{2A384019-DE4C-2AB9-0B53-D1714999F3B4}"/>
                      </a:ext>
                    </a:extLst>
                  </p:cNvPr>
                  <p:cNvSpPr>
                    <a:spLocks noChangeAspect="1"/>
                  </p:cNvSpPr>
                  <p:nvPr/>
                </p:nvSpPr>
                <p:spPr>
                  <a:xfrm>
                    <a:off x="1936" y="3369"/>
                    <a:ext cx="36" cy="37"/>
                  </a:xfrm>
                  <a:custGeom>
                    <a:avLst/>
                    <a:gdLst/>
                    <a:ahLst/>
                    <a:cxnLst/>
                    <a:rect l="0" t="0" r="0" b="0"/>
                    <a:pathLst>
                      <a:path w="151" h="150">
                        <a:moveTo>
                          <a:pt x="0" y="0"/>
                        </a:moveTo>
                        <a:lnTo>
                          <a:pt x="0" y="12"/>
                        </a:lnTo>
                        <a:lnTo>
                          <a:pt x="3" y="25"/>
                        </a:lnTo>
                        <a:lnTo>
                          <a:pt x="5" y="37"/>
                        </a:lnTo>
                        <a:lnTo>
                          <a:pt x="9" y="49"/>
                        </a:lnTo>
                        <a:lnTo>
                          <a:pt x="13" y="61"/>
                        </a:lnTo>
                        <a:lnTo>
                          <a:pt x="18" y="72"/>
                        </a:lnTo>
                        <a:lnTo>
                          <a:pt x="25" y="82"/>
                        </a:lnTo>
                        <a:lnTo>
                          <a:pt x="32" y="93"/>
                        </a:lnTo>
                        <a:lnTo>
                          <a:pt x="40" y="101"/>
                        </a:lnTo>
                        <a:lnTo>
                          <a:pt x="49" y="111"/>
                        </a:lnTo>
                        <a:lnTo>
                          <a:pt x="59" y="119"/>
                        </a:lnTo>
                        <a:lnTo>
                          <a:pt x="68" y="126"/>
                        </a:lnTo>
                        <a:lnTo>
                          <a:pt x="79" y="132"/>
                        </a:lnTo>
                        <a:lnTo>
                          <a:pt x="91" y="138"/>
                        </a:lnTo>
                        <a:lnTo>
                          <a:pt x="101" y="143"/>
                        </a:lnTo>
                        <a:lnTo>
                          <a:pt x="113" y="147"/>
                        </a:lnTo>
                        <a:lnTo>
                          <a:pt x="126" y="149"/>
                        </a:lnTo>
                        <a:lnTo>
                          <a:pt x="138" y="150"/>
                        </a:lnTo>
                        <a:lnTo>
                          <a:pt x="151" y="15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0" name="直接连接符 341331">
                    <a:extLst>
                      <a:ext uri="{FF2B5EF4-FFF2-40B4-BE49-F238E27FC236}">
                        <a16:creationId xmlns:a16="http://schemas.microsoft.com/office/drawing/2014/main" id="{9030363F-A3DC-4DA0-2586-DB5730B63C89}"/>
                      </a:ext>
                    </a:extLst>
                  </p:cNvPr>
                  <p:cNvSpPr>
                    <a:spLocks noChangeAspect="1"/>
                  </p:cNvSpPr>
                  <p:nvPr/>
                </p:nvSpPr>
                <p:spPr>
                  <a:xfrm flipH="1">
                    <a:off x="2268" y="3665"/>
                    <a:ext cx="36" cy="35"/>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1" name="直接连接符 341332">
                    <a:extLst>
                      <a:ext uri="{FF2B5EF4-FFF2-40B4-BE49-F238E27FC236}">
                        <a16:creationId xmlns:a16="http://schemas.microsoft.com/office/drawing/2014/main" id="{A9BC5355-4B72-2F8A-E589-728A12C0F21B}"/>
                      </a:ext>
                    </a:extLst>
                  </p:cNvPr>
                  <p:cNvSpPr>
                    <a:spLocks noChangeAspect="1"/>
                  </p:cNvSpPr>
                  <p:nvPr/>
                </p:nvSpPr>
                <p:spPr>
                  <a:xfrm>
                    <a:off x="2488" y="2889"/>
                    <a:ext cx="2" cy="16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2" name="直接连接符 341333">
                    <a:extLst>
                      <a:ext uri="{FF2B5EF4-FFF2-40B4-BE49-F238E27FC236}">
                        <a16:creationId xmlns:a16="http://schemas.microsoft.com/office/drawing/2014/main" id="{7E5765B4-65E1-4172-7811-A2D453CB4793}"/>
                      </a:ext>
                    </a:extLst>
                  </p:cNvPr>
                  <p:cNvSpPr>
                    <a:spLocks noChangeAspect="1"/>
                  </p:cNvSpPr>
                  <p:nvPr/>
                </p:nvSpPr>
                <p:spPr>
                  <a:xfrm>
                    <a:off x="2488" y="3097"/>
                    <a:ext cx="2" cy="47"/>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3" name="直接连接符 341334">
                    <a:extLst>
                      <a:ext uri="{FF2B5EF4-FFF2-40B4-BE49-F238E27FC236}">
                        <a16:creationId xmlns:a16="http://schemas.microsoft.com/office/drawing/2014/main" id="{2DB57D99-6C57-06BD-1870-FAC635AE6902}"/>
                      </a:ext>
                    </a:extLst>
                  </p:cNvPr>
                  <p:cNvSpPr>
                    <a:spLocks noChangeAspect="1"/>
                  </p:cNvSpPr>
                  <p:nvPr/>
                </p:nvSpPr>
                <p:spPr>
                  <a:xfrm>
                    <a:off x="2488" y="3191"/>
                    <a:ext cx="2" cy="27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4" name="直接连接符 341335">
                    <a:extLst>
                      <a:ext uri="{FF2B5EF4-FFF2-40B4-BE49-F238E27FC236}">
                        <a16:creationId xmlns:a16="http://schemas.microsoft.com/office/drawing/2014/main" id="{9D604DCE-B7FF-8690-4D6B-27EFDE7C4719}"/>
                      </a:ext>
                    </a:extLst>
                  </p:cNvPr>
                  <p:cNvSpPr>
                    <a:spLocks noChangeAspect="1"/>
                  </p:cNvSpPr>
                  <p:nvPr/>
                </p:nvSpPr>
                <p:spPr>
                  <a:xfrm>
                    <a:off x="2488" y="3512"/>
                    <a:ext cx="2" cy="4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5" name="直接连接符 341336">
                    <a:extLst>
                      <a:ext uri="{FF2B5EF4-FFF2-40B4-BE49-F238E27FC236}">
                        <a16:creationId xmlns:a16="http://schemas.microsoft.com/office/drawing/2014/main" id="{8B835571-044F-A75B-A931-7B4A4FE3AD57}"/>
                      </a:ext>
                    </a:extLst>
                  </p:cNvPr>
                  <p:cNvSpPr>
                    <a:spLocks noChangeAspect="1"/>
                  </p:cNvSpPr>
                  <p:nvPr/>
                </p:nvSpPr>
                <p:spPr>
                  <a:xfrm>
                    <a:off x="2488" y="3605"/>
                    <a:ext cx="2" cy="16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6" name="直接连接符 341337">
                    <a:extLst>
                      <a:ext uri="{FF2B5EF4-FFF2-40B4-BE49-F238E27FC236}">
                        <a16:creationId xmlns:a16="http://schemas.microsoft.com/office/drawing/2014/main" id="{130C4D2A-A902-DDA8-4A4D-44E09F9B2688}"/>
                      </a:ext>
                    </a:extLst>
                  </p:cNvPr>
                  <p:cNvSpPr>
                    <a:spLocks noChangeAspect="1"/>
                  </p:cNvSpPr>
                  <p:nvPr/>
                </p:nvSpPr>
                <p:spPr>
                  <a:xfrm>
                    <a:off x="2672" y="3665"/>
                    <a:ext cx="36" cy="35"/>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7" name="直接连接符 341338">
                    <a:extLst>
                      <a:ext uri="{FF2B5EF4-FFF2-40B4-BE49-F238E27FC236}">
                        <a16:creationId xmlns:a16="http://schemas.microsoft.com/office/drawing/2014/main" id="{2811B3DE-1B15-EFE1-F326-2233379F41A0}"/>
                      </a:ext>
                    </a:extLst>
                  </p:cNvPr>
                  <p:cNvSpPr>
                    <a:spLocks noChangeAspect="1"/>
                  </p:cNvSpPr>
                  <p:nvPr/>
                </p:nvSpPr>
                <p:spPr>
                  <a:xfrm>
                    <a:off x="3300" y="2927"/>
                    <a:ext cx="54"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8" name="直接连接符 341339">
                    <a:extLst>
                      <a:ext uri="{FF2B5EF4-FFF2-40B4-BE49-F238E27FC236}">
                        <a16:creationId xmlns:a16="http://schemas.microsoft.com/office/drawing/2014/main" id="{77343DC8-7803-BFB9-EA72-E87175943684}"/>
                      </a:ext>
                    </a:extLst>
                  </p:cNvPr>
                  <p:cNvSpPr>
                    <a:spLocks noChangeAspect="1"/>
                  </p:cNvSpPr>
                  <p:nvPr/>
                </p:nvSpPr>
                <p:spPr>
                  <a:xfrm>
                    <a:off x="3300" y="3148"/>
                    <a:ext cx="54"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69" name="直接连接符 341340">
                    <a:extLst>
                      <a:ext uri="{FF2B5EF4-FFF2-40B4-BE49-F238E27FC236}">
                        <a16:creationId xmlns:a16="http://schemas.microsoft.com/office/drawing/2014/main" id="{9D99DC6F-BB03-D83B-C8DF-1262B9E53DB2}"/>
                      </a:ext>
                    </a:extLst>
                  </p:cNvPr>
                  <p:cNvSpPr>
                    <a:spLocks noChangeAspect="1"/>
                  </p:cNvSpPr>
                  <p:nvPr/>
                </p:nvSpPr>
                <p:spPr>
                  <a:xfrm flipV="1">
                    <a:off x="3354" y="2856"/>
                    <a:ext cx="1" cy="35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0" name="任意多边形 341341">
                    <a:extLst>
                      <a:ext uri="{FF2B5EF4-FFF2-40B4-BE49-F238E27FC236}">
                        <a16:creationId xmlns:a16="http://schemas.microsoft.com/office/drawing/2014/main" id="{9B1F8311-6037-E915-E6B6-1D4CD95B7A11}"/>
                      </a:ext>
                    </a:extLst>
                  </p:cNvPr>
                  <p:cNvSpPr>
                    <a:spLocks noChangeAspect="1"/>
                  </p:cNvSpPr>
                  <p:nvPr/>
                </p:nvSpPr>
                <p:spPr>
                  <a:xfrm>
                    <a:off x="3354" y="2927"/>
                    <a:ext cx="109" cy="221"/>
                  </a:xfrm>
                  <a:custGeom>
                    <a:avLst/>
                    <a:gdLst/>
                    <a:ahLst/>
                    <a:cxnLst/>
                    <a:rect l="0" t="0" r="0" b="0"/>
                    <a:pathLst>
                      <a:path w="452" h="906">
                        <a:moveTo>
                          <a:pt x="0" y="906"/>
                        </a:moveTo>
                        <a:lnTo>
                          <a:pt x="21" y="906"/>
                        </a:lnTo>
                        <a:lnTo>
                          <a:pt x="44" y="903"/>
                        </a:lnTo>
                        <a:lnTo>
                          <a:pt x="64" y="901"/>
                        </a:lnTo>
                        <a:lnTo>
                          <a:pt x="85" y="897"/>
                        </a:lnTo>
                        <a:lnTo>
                          <a:pt x="107" y="893"/>
                        </a:lnTo>
                        <a:lnTo>
                          <a:pt x="127" y="888"/>
                        </a:lnTo>
                        <a:lnTo>
                          <a:pt x="148" y="881"/>
                        </a:lnTo>
                        <a:lnTo>
                          <a:pt x="169" y="874"/>
                        </a:lnTo>
                        <a:lnTo>
                          <a:pt x="188" y="865"/>
                        </a:lnTo>
                        <a:lnTo>
                          <a:pt x="208" y="856"/>
                        </a:lnTo>
                        <a:lnTo>
                          <a:pt x="226" y="845"/>
                        </a:lnTo>
                        <a:lnTo>
                          <a:pt x="245" y="834"/>
                        </a:lnTo>
                        <a:lnTo>
                          <a:pt x="262" y="823"/>
                        </a:lnTo>
                        <a:lnTo>
                          <a:pt x="279" y="809"/>
                        </a:lnTo>
                        <a:lnTo>
                          <a:pt x="296" y="795"/>
                        </a:lnTo>
                        <a:lnTo>
                          <a:pt x="312" y="781"/>
                        </a:lnTo>
                        <a:lnTo>
                          <a:pt x="327" y="765"/>
                        </a:lnTo>
                        <a:lnTo>
                          <a:pt x="342" y="750"/>
                        </a:lnTo>
                        <a:lnTo>
                          <a:pt x="355" y="733"/>
                        </a:lnTo>
                        <a:lnTo>
                          <a:pt x="368" y="715"/>
                        </a:lnTo>
                        <a:lnTo>
                          <a:pt x="380" y="698"/>
                        </a:lnTo>
                        <a:lnTo>
                          <a:pt x="391" y="680"/>
                        </a:lnTo>
                        <a:lnTo>
                          <a:pt x="402" y="661"/>
                        </a:lnTo>
                        <a:lnTo>
                          <a:pt x="411" y="642"/>
                        </a:lnTo>
                        <a:lnTo>
                          <a:pt x="419" y="621"/>
                        </a:lnTo>
                        <a:lnTo>
                          <a:pt x="427" y="601"/>
                        </a:lnTo>
                        <a:lnTo>
                          <a:pt x="434" y="581"/>
                        </a:lnTo>
                        <a:lnTo>
                          <a:pt x="440" y="560"/>
                        </a:lnTo>
                        <a:lnTo>
                          <a:pt x="444" y="539"/>
                        </a:lnTo>
                        <a:lnTo>
                          <a:pt x="448" y="518"/>
                        </a:lnTo>
                        <a:lnTo>
                          <a:pt x="450" y="497"/>
                        </a:lnTo>
                        <a:lnTo>
                          <a:pt x="452" y="475"/>
                        </a:lnTo>
                        <a:lnTo>
                          <a:pt x="452" y="454"/>
                        </a:lnTo>
                        <a:lnTo>
                          <a:pt x="452" y="432"/>
                        </a:lnTo>
                        <a:lnTo>
                          <a:pt x="450" y="411"/>
                        </a:lnTo>
                        <a:lnTo>
                          <a:pt x="448" y="389"/>
                        </a:lnTo>
                        <a:lnTo>
                          <a:pt x="444" y="368"/>
                        </a:lnTo>
                        <a:lnTo>
                          <a:pt x="440" y="347"/>
                        </a:lnTo>
                        <a:lnTo>
                          <a:pt x="434" y="326"/>
                        </a:lnTo>
                        <a:lnTo>
                          <a:pt x="427" y="305"/>
                        </a:lnTo>
                        <a:lnTo>
                          <a:pt x="419" y="285"/>
                        </a:lnTo>
                        <a:lnTo>
                          <a:pt x="411" y="266"/>
                        </a:lnTo>
                        <a:lnTo>
                          <a:pt x="402" y="245"/>
                        </a:lnTo>
                        <a:lnTo>
                          <a:pt x="391" y="228"/>
                        </a:lnTo>
                        <a:lnTo>
                          <a:pt x="380" y="209"/>
                        </a:lnTo>
                        <a:lnTo>
                          <a:pt x="368" y="191"/>
                        </a:lnTo>
                        <a:lnTo>
                          <a:pt x="355" y="174"/>
                        </a:lnTo>
                        <a:lnTo>
                          <a:pt x="342" y="157"/>
                        </a:lnTo>
                        <a:lnTo>
                          <a:pt x="327" y="141"/>
                        </a:lnTo>
                        <a:lnTo>
                          <a:pt x="312" y="125"/>
                        </a:lnTo>
                        <a:lnTo>
                          <a:pt x="296" y="111"/>
                        </a:lnTo>
                        <a:lnTo>
                          <a:pt x="279" y="98"/>
                        </a:lnTo>
                        <a:lnTo>
                          <a:pt x="262" y="85"/>
                        </a:lnTo>
                        <a:lnTo>
                          <a:pt x="245" y="73"/>
                        </a:lnTo>
                        <a:lnTo>
                          <a:pt x="226" y="61"/>
                        </a:lnTo>
                        <a:lnTo>
                          <a:pt x="208" y="52"/>
                        </a:lnTo>
                        <a:lnTo>
                          <a:pt x="188" y="42"/>
                        </a:lnTo>
                        <a:lnTo>
                          <a:pt x="169" y="34"/>
                        </a:lnTo>
                        <a:lnTo>
                          <a:pt x="148" y="25"/>
                        </a:lnTo>
                        <a:lnTo>
                          <a:pt x="127" y="19"/>
                        </a:lnTo>
                        <a:lnTo>
                          <a:pt x="107" y="13"/>
                        </a:lnTo>
                        <a:lnTo>
                          <a:pt x="85" y="9"/>
                        </a:lnTo>
                        <a:lnTo>
                          <a:pt x="64" y="5"/>
                        </a:lnTo>
                        <a:lnTo>
                          <a:pt x="44" y="3"/>
                        </a:lnTo>
                        <a:lnTo>
                          <a:pt x="21" y="2"/>
                        </a:lnTo>
                        <a:lnTo>
                          <a:pt x="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1" name="任意多边形 341342">
                    <a:extLst>
                      <a:ext uri="{FF2B5EF4-FFF2-40B4-BE49-F238E27FC236}">
                        <a16:creationId xmlns:a16="http://schemas.microsoft.com/office/drawing/2014/main" id="{BC6CADEA-362E-25DE-BC46-351FD842900E}"/>
                      </a:ext>
                    </a:extLst>
                  </p:cNvPr>
                  <p:cNvSpPr>
                    <a:spLocks noChangeAspect="1"/>
                  </p:cNvSpPr>
                  <p:nvPr/>
                </p:nvSpPr>
                <p:spPr>
                  <a:xfrm>
                    <a:off x="3615" y="3221"/>
                    <a:ext cx="12" cy="42"/>
                  </a:xfrm>
                  <a:custGeom>
                    <a:avLst/>
                    <a:gdLst/>
                    <a:ahLst/>
                    <a:cxnLst/>
                    <a:rect l="0" t="0" r="0" b="0"/>
                    <a:pathLst>
                      <a:path w="54" h="169">
                        <a:moveTo>
                          <a:pt x="0" y="169"/>
                        </a:moveTo>
                        <a:lnTo>
                          <a:pt x="17" y="123"/>
                        </a:lnTo>
                        <a:lnTo>
                          <a:pt x="31" y="76"/>
                        </a:lnTo>
                        <a:lnTo>
                          <a:pt x="45" y="29"/>
                        </a:lnTo>
                        <a:lnTo>
                          <a:pt x="54"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2" name="任意多边形 341343">
                    <a:extLst>
                      <a:ext uri="{FF2B5EF4-FFF2-40B4-BE49-F238E27FC236}">
                        <a16:creationId xmlns:a16="http://schemas.microsoft.com/office/drawing/2014/main" id="{EE01C047-10E0-3D9A-7169-C153093D3F0E}"/>
                      </a:ext>
                    </a:extLst>
                  </p:cNvPr>
                  <p:cNvSpPr>
                    <a:spLocks noChangeAspect="1"/>
                  </p:cNvSpPr>
                  <p:nvPr/>
                </p:nvSpPr>
                <p:spPr>
                  <a:xfrm>
                    <a:off x="3630" y="3199"/>
                    <a:ext cx="3" cy="12"/>
                  </a:xfrm>
                  <a:custGeom>
                    <a:avLst/>
                    <a:gdLst/>
                    <a:ahLst/>
                    <a:cxnLst/>
                    <a:rect l="0" t="0" r="0" b="0"/>
                    <a:pathLst>
                      <a:path w="12" h="47">
                        <a:moveTo>
                          <a:pt x="0" y="47"/>
                        </a:moveTo>
                        <a:lnTo>
                          <a:pt x="6" y="27"/>
                        </a:lnTo>
                        <a:lnTo>
                          <a:pt x="12"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3" name="任意多边形 341344">
                    <a:extLst>
                      <a:ext uri="{FF2B5EF4-FFF2-40B4-BE49-F238E27FC236}">
                        <a16:creationId xmlns:a16="http://schemas.microsoft.com/office/drawing/2014/main" id="{5EB6F986-10FB-5642-6E42-3CDFE2B09721}"/>
                      </a:ext>
                    </a:extLst>
                  </p:cNvPr>
                  <p:cNvSpPr>
                    <a:spLocks noChangeAspect="1"/>
                  </p:cNvSpPr>
                  <p:nvPr/>
                </p:nvSpPr>
                <p:spPr>
                  <a:xfrm>
                    <a:off x="3635" y="3119"/>
                    <a:ext cx="12" cy="69"/>
                  </a:xfrm>
                  <a:custGeom>
                    <a:avLst/>
                    <a:gdLst/>
                    <a:ahLst/>
                    <a:cxnLst/>
                    <a:rect l="0" t="0" r="0" b="0"/>
                    <a:pathLst>
                      <a:path w="43" h="279">
                        <a:moveTo>
                          <a:pt x="0" y="279"/>
                        </a:moveTo>
                        <a:lnTo>
                          <a:pt x="5" y="254"/>
                        </a:lnTo>
                        <a:lnTo>
                          <a:pt x="14" y="207"/>
                        </a:lnTo>
                        <a:lnTo>
                          <a:pt x="23" y="158"/>
                        </a:lnTo>
                        <a:lnTo>
                          <a:pt x="30" y="109"/>
                        </a:lnTo>
                        <a:lnTo>
                          <a:pt x="36" y="60"/>
                        </a:lnTo>
                        <a:lnTo>
                          <a:pt x="42" y="11"/>
                        </a:lnTo>
                        <a:lnTo>
                          <a:pt x="43"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4" name="任意多边形 341345">
                    <a:extLst>
                      <a:ext uri="{FF2B5EF4-FFF2-40B4-BE49-F238E27FC236}">
                        <a16:creationId xmlns:a16="http://schemas.microsoft.com/office/drawing/2014/main" id="{4F1A6E36-03B0-8B21-0C38-716B64ED0774}"/>
                      </a:ext>
                    </a:extLst>
                  </p:cNvPr>
                  <p:cNvSpPr>
                    <a:spLocks noChangeAspect="1"/>
                  </p:cNvSpPr>
                  <p:nvPr/>
                </p:nvSpPr>
                <p:spPr>
                  <a:xfrm>
                    <a:off x="3647" y="3096"/>
                    <a:ext cx="1" cy="12"/>
                  </a:xfrm>
                  <a:custGeom>
                    <a:avLst/>
                    <a:gdLst/>
                    <a:ahLst/>
                    <a:cxnLst/>
                    <a:rect l="0" t="0" r="0" b="0"/>
                    <a:pathLst>
                      <a:path w="3" h="46">
                        <a:moveTo>
                          <a:pt x="0" y="46"/>
                        </a:moveTo>
                        <a:lnTo>
                          <a:pt x="3" y="8"/>
                        </a:lnTo>
                        <a:lnTo>
                          <a:pt x="3"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5" name="任意多边形 341346">
                    <a:extLst>
                      <a:ext uri="{FF2B5EF4-FFF2-40B4-BE49-F238E27FC236}">
                        <a16:creationId xmlns:a16="http://schemas.microsoft.com/office/drawing/2014/main" id="{A6310A73-B0C4-7559-3096-EA2170947962}"/>
                      </a:ext>
                    </a:extLst>
                  </p:cNvPr>
                  <p:cNvSpPr>
                    <a:spLocks noChangeAspect="1"/>
                  </p:cNvSpPr>
                  <p:nvPr/>
                </p:nvSpPr>
                <p:spPr>
                  <a:xfrm>
                    <a:off x="3647" y="3016"/>
                    <a:ext cx="2" cy="70"/>
                  </a:xfrm>
                  <a:custGeom>
                    <a:avLst/>
                    <a:gdLst/>
                    <a:ahLst/>
                    <a:cxnLst/>
                    <a:rect l="0" t="0" r="0" b="0"/>
                    <a:pathLst>
                      <a:path w="8" h="282">
                        <a:moveTo>
                          <a:pt x="7" y="282"/>
                        </a:moveTo>
                        <a:lnTo>
                          <a:pt x="8" y="239"/>
                        </a:lnTo>
                        <a:lnTo>
                          <a:pt x="8" y="190"/>
                        </a:lnTo>
                        <a:lnTo>
                          <a:pt x="8" y="140"/>
                        </a:lnTo>
                        <a:lnTo>
                          <a:pt x="6" y="92"/>
                        </a:lnTo>
                        <a:lnTo>
                          <a:pt x="4" y="43"/>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6" name="任意多边形 341347">
                    <a:extLst>
                      <a:ext uri="{FF2B5EF4-FFF2-40B4-BE49-F238E27FC236}">
                        <a16:creationId xmlns:a16="http://schemas.microsoft.com/office/drawing/2014/main" id="{F3A64E95-B802-75E3-20E1-7ED8F109ED60}"/>
                      </a:ext>
                    </a:extLst>
                  </p:cNvPr>
                  <p:cNvSpPr>
                    <a:spLocks noChangeAspect="1"/>
                  </p:cNvSpPr>
                  <p:nvPr/>
                </p:nvSpPr>
                <p:spPr>
                  <a:xfrm>
                    <a:off x="3644" y="2992"/>
                    <a:ext cx="2" cy="13"/>
                  </a:xfrm>
                  <a:custGeom>
                    <a:avLst/>
                    <a:gdLst/>
                    <a:ahLst/>
                    <a:cxnLst/>
                    <a:rect l="0" t="0" r="0" b="0"/>
                    <a:pathLst>
                      <a:path w="5" h="46">
                        <a:moveTo>
                          <a:pt x="5" y="46"/>
                        </a:moveTo>
                        <a:lnTo>
                          <a:pt x="4" y="39"/>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7" name="任意多边形 341348">
                    <a:extLst>
                      <a:ext uri="{FF2B5EF4-FFF2-40B4-BE49-F238E27FC236}">
                        <a16:creationId xmlns:a16="http://schemas.microsoft.com/office/drawing/2014/main" id="{D167D5B4-8A7C-0B8B-1F98-658DFD6FB877}"/>
                      </a:ext>
                    </a:extLst>
                  </p:cNvPr>
                  <p:cNvSpPr>
                    <a:spLocks noChangeAspect="1"/>
                  </p:cNvSpPr>
                  <p:nvPr/>
                </p:nvSpPr>
                <p:spPr>
                  <a:xfrm>
                    <a:off x="3628" y="2914"/>
                    <a:ext cx="15" cy="68"/>
                  </a:xfrm>
                  <a:custGeom>
                    <a:avLst/>
                    <a:gdLst/>
                    <a:ahLst/>
                    <a:cxnLst/>
                    <a:rect l="0" t="0" r="0" b="0"/>
                    <a:pathLst>
                      <a:path w="58" h="278">
                        <a:moveTo>
                          <a:pt x="58" y="278"/>
                        </a:moveTo>
                        <a:lnTo>
                          <a:pt x="55" y="266"/>
                        </a:lnTo>
                        <a:lnTo>
                          <a:pt x="48" y="217"/>
                        </a:lnTo>
                        <a:lnTo>
                          <a:pt x="39" y="168"/>
                        </a:lnTo>
                        <a:lnTo>
                          <a:pt x="29" y="121"/>
                        </a:lnTo>
                        <a:lnTo>
                          <a:pt x="18" y="73"/>
                        </a:lnTo>
                        <a:lnTo>
                          <a:pt x="6" y="24"/>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8" name="任意多边形 341349">
                    <a:extLst>
                      <a:ext uri="{FF2B5EF4-FFF2-40B4-BE49-F238E27FC236}">
                        <a16:creationId xmlns:a16="http://schemas.microsoft.com/office/drawing/2014/main" id="{F87DA39D-97A0-887A-A7C7-CC788F1A4AAF}"/>
                      </a:ext>
                    </a:extLst>
                  </p:cNvPr>
                  <p:cNvSpPr>
                    <a:spLocks noChangeAspect="1"/>
                  </p:cNvSpPr>
                  <p:nvPr/>
                </p:nvSpPr>
                <p:spPr>
                  <a:xfrm>
                    <a:off x="3622" y="2892"/>
                    <a:ext cx="4" cy="11"/>
                  </a:xfrm>
                  <a:custGeom>
                    <a:avLst/>
                    <a:gdLst/>
                    <a:ahLst/>
                    <a:cxnLst/>
                    <a:rect l="0" t="0" r="0" b="0"/>
                    <a:pathLst>
                      <a:path w="13" h="45">
                        <a:moveTo>
                          <a:pt x="13" y="45"/>
                        </a:moveTo>
                        <a:lnTo>
                          <a:pt x="6" y="20"/>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79" name="任意多边形 341350">
                    <a:extLst>
                      <a:ext uri="{FF2B5EF4-FFF2-40B4-BE49-F238E27FC236}">
                        <a16:creationId xmlns:a16="http://schemas.microsoft.com/office/drawing/2014/main" id="{EF737311-CC3B-4B4B-63BF-EE831E2871BC}"/>
                      </a:ext>
                    </a:extLst>
                  </p:cNvPr>
                  <p:cNvSpPr>
                    <a:spLocks noChangeAspect="1"/>
                  </p:cNvSpPr>
                  <p:nvPr/>
                </p:nvSpPr>
                <p:spPr>
                  <a:xfrm>
                    <a:off x="3604" y="2839"/>
                    <a:ext cx="15" cy="42"/>
                  </a:xfrm>
                  <a:custGeom>
                    <a:avLst/>
                    <a:gdLst/>
                    <a:ahLst/>
                    <a:cxnLst/>
                    <a:rect l="0" t="0" r="0" b="0"/>
                    <a:pathLst>
                      <a:path w="62" h="166">
                        <a:moveTo>
                          <a:pt x="62" y="166"/>
                        </a:moveTo>
                        <a:lnTo>
                          <a:pt x="53" y="137"/>
                        </a:lnTo>
                        <a:lnTo>
                          <a:pt x="36" y="91"/>
                        </a:lnTo>
                        <a:lnTo>
                          <a:pt x="18" y="46"/>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0" name="任意多边形 341351">
                    <a:extLst>
                      <a:ext uri="{FF2B5EF4-FFF2-40B4-BE49-F238E27FC236}">
                        <a16:creationId xmlns:a16="http://schemas.microsoft.com/office/drawing/2014/main" id="{7134BF2A-CB55-0014-A9C6-93B5E7A28752}"/>
                      </a:ext>
                    </a:extLst>
                  </p:cNvPr>
                  <p:cNvSpPr>
                    <a:spLocks noChangeAspect="1"/>
                  </p:cNvSpPr>
                  <p:nvPr/>
                </p:nvSpPr>
                <p:spPr>
                  <a:xfrm>
                    <a:off x="3500" y="2889"/>
                    <a:ext cx="294" cy="296"/>
                  </a:xfrm>
                  <a:custGeom>
                    <a:avLst/>
                    <a:gdLst/>
                    <a:ahLst/>
                    <a:cxnLst/>
                    <a:rect l="0" t="0" r="0" b="0"/>
                    <a:pathLst>
                      <a:path w="1205" h="1207">
                        <a:moveTo>
                          <a:pt x="1205" y="604"/>
                        </a:moveTo>
                        <a:lnTo>
                          <a:pt x="1205" y="579"/>
                        </a:lnTo>
                        <a:lnTo>
                          <a:pt x="1204" y="554"/>
                        </a:lnTo>
                        <a:lnTo>
                          <a:pt x="1200" y="529"/>
                        </a:lnTo>
                        <a:lnTo>
                          <a:pt x="1196" y="504"/>
                        </a:lnTo>
                        <a:lnTo>
                          <a:pt x="1193" y="480"/>
                        </a:lnTo>
                        <a:lnTo>
                          <a:pt x="1187" y="455"/>
                        </a:lnTo>
                        <a:lnTo>
                          <a:pt x="1180" y="431"/>
                        </a:lnTo>
                        <a:lnTo>
                          <a:pt x="1173" y="407"/>
                        </a:lnTo>
                        <a:lnTo>
                          <a:pt x="1164" y="384"/>
                        </a:lnTo>
                        <a:lnTo>
                          <a:pt x="1155" y="361"/>
                        </a:lnTo>
                        <a:lnTo>
                          <a:pt x="1144" y="338"/>
                        </a:lnTo>
                        <a:lnTo>
                          <a:pt x="1132" y="316"/>
                        </a:lnTo>
                        <a:lnTo>
                          <a:pt x="1120" y="294"/>
                        </a:lnTo>
                        <a:lnTo>
                          <a:pt x="1107" y="273"/>
                        </a:lnTo>
                        <a:lnTo>
                          <a:pt x="1093" y="253"/>
                        </a:lnTo>
                        <a:lnTo>
                          <a:pt x="1079" y="232"/>
                        </a:lnTo>
                        <a:lnTo>
                          <a:pt x="1062" y="213"/>
                        </a:lnTo>
                        <a:lnTo>
                          <a:pt x="1045" y="194"/>
                        </a:lnTo>
                        <a:lnTo>
                          <a:pt x="1029" y="177"/>
                        </a:lnTo>
                        <a:lnTo>
                          <a:pt x="1011" y="160"/>
                        </a:lnTo>
                        <a:lnTo>
                          <a:pt x="992" y="143"/>
                        </a:lnTo>
                        <a:lnTo>
                          <a:pt x="973" y="128"/>
                        </a:lnTo>
                        <a:lnTo>
                          <a:pt x="953" y="112"/>
                        </a:lnTo>
                        <a:lnTo>
                          <a:pt x="932" y="98"/>
                        </a:lnTo>
                        <a:lnTo>
                          <a:pt x="911" y="85"/>
                        </a:lnTo>
                        <a:lnTo>
                          <a:pt x="889" y="73"/>
                        </a:lnTo>
                        <a:lnTo>
                          <a:pt x="867" y="61"/>
                        </a:lnTo>
                        <a:lnTo>
                          <a:pt x="844" y="50"/>
                        </a:lnTo>
                        <a:lnTo>
                          <a:pt x="822" y="41"/>
                        </a:lnTo>
                        <a:lnTo>
                          <a:pt x="798" y="33"/>
                        </a:lnTo>
                        <a:lnTo>
                          <a:pt x="774" y="25"/>
                        </a:lnTo>
                        <a:lnTo>
                          <a:pt x="750" y="18"/>
                        </a:lnTo>
                        <a:lnTo>
                          <a:pt x="726" y="12"/>
                        </a:lnTo>
                        <a:lnTo>
                          <a:pt x="702" y="9"/>
                        </a:lnTo>
                        <a:lnTo>
                          <a:pt x="677" y="5"/>
                        </a:lnTo>
                        <a:lnTo>
                          <a:pt x="653" y="2"/>
                        </a:lnTo>
                        <a:lnTo>
                          <a:pt x="628" y="0"/>
                        </a:lnTo>
                        <a:lnTo>
                          <a:pt x="603" y="0"/>
                        </a:lnTo>
                        <a:lnTo>
                          <a:pt x="578" y="0"/>
                        </a:lnTo>
                        <a:lnTo>
                          <a:pt x="553" y="2"/>
                        </a:lnTo>
                        <a:lnTo>
                          <a:pt x="528" y="5"/>
                        </a:lnTo>
                        <a:lnTo>
                          <a:pt x="503" y="9"/>
                        </a:lnTo>
                        <a:lnTo>
                          <a:pt x="479" y="12"/>
                        </a:lnTo>
                        <a:lnTo>
                          <a:pt x="454" y="18"/>
                        </a:lnTo>
                        <a:lnTo>
                          <a:pt x="430" y="25"/>
                        </a:lnTo>
                        <a:lnTo>
                          <a:pt x="407" y="33"/>
                        </a:lnTo>
                        <a:lnTo>
                          <a:pt x="384" y="41"/>
                        </a:lnTo>
                        <a:lnTo>
                          <a:pt x="360" y="50"/>
                        </a:lnTo>
                        <a:lnTo>
                          <a:pt x="338" y="61"/>
                        </a:lnTo>
                        <a:lnTo>
                          <a:pt x="316" y="73"/>
                        </a:lnTo>
                        <a:lnTo>
                          <a:pt x="294" y="85"/>
                        </a:lnTo>
                        <a:lnTo>
                          <a:pt x="273" y="98"/>
                        </a:lnTo>
                        <a:lnTo>
                          <a:pt x="252" y="112"/>
                        </a:lnTo>
                        <a:lnTo>
                          <a:pt x="233" y="128"/>
                        </a:lnTo>
                        <a:lnTo>
                          <a:pt x="213" y="143"/>
                        </a:lnTo>
                        <a:lnTo>
                          <a:pt x="195" y="160"/>
                        </a:lnTo>
                        <a:lnTo>
                          <a:pt x="176" y="177"/>
                        </a:lnTo>
                        <a:lnTo>
                          <a:pt x="159" y="194"/>
                        </a:lnTo>
                        <a:lnTo>
                          <a:pt x="142" y="213"/>
                        </a:lnTo>
                        <a:lnTo>
                          <a:pt x="127" y="232"/>
                        </a:lnTo>
                        <a:lnTo>
                          <a:pt x="112" y="253"/>
                        </a:lnTo>
                        <a:lnTo>
                          <a:pt x="98" y="273"/>
                        </a:lnTo>
                        <a:lnTo>
                          <a:pt x="84" y="294"/>
                        </a:lnTo>
                        <a:lnTo>
                          <a:pt x="72" y="316"/>
                        </a:lnTo>
                        <a:lnTo>
                          <a:pt x="62" y="338"/>
                        </a:lnTo>
                        <a:lnTo>
                          <a:pt x="51" y="361"/>
                        </a:lnTo>
                        <a:lnTo>
                          <a:pt x="41" y="384"/>
                        </a:lnTo>
                        <a:lnTo>
                          <a:pt x="32" y="407"/>
                        </a:lnTo>
                        <a:lnTo>
                          <a:pt x="25" y="431"/>
                        </a:lnTo>
                        <a:lnTo>
                          <a:pt x="19" y="455"/>
                        </a:lnTo>
                        <a:lnTo>
                          <a:pt x="13" y="480"/>
                        </a:lnTo>
                        <a:lnTo>
                          <a:pt x="8" y="504"/>
                        </a:lnTo>
                        <a:lnTo>
                          <a:pt x="4" y="529"/>
                        </a:lnTo>
                        <a:lnTo>
                          <a:pt x="2" y="554"/>
                        </a:lnTo>
                        <a:lnTo>
                          <a:pt x="0" y="579"/>
                        </a:lnTo>
                        <a:lnTo>
                          <a:pt x="0" y="604"/>
                        </a:lnTo>
                        <a:lnTo>
                          <a:pt x="0" y="629"/>
                        </a:lnTo>
                        <a:lnTo>
                          <a:pt x="2" y="654"/>
                        </a:lnTo>
                        <a:lnTo>
                          <a:pt x="4" y="677"/>
                        </a:lnTo>
                        <a:lnTo>
                          <a:pt x="8" y="702"/>
                        </a:lnTo>
                        <a:lnTo>
                          <a:pt x="13" y="727"/>
                        </a:lnTo>
                        <a:lnTo>
                          <a:pt x="19" y="751"/>
                        </a:lnTo>
                        <a:lnTo>
                          <a:pt x="25" y="775"/>
                        </a:lnTo>
                        <a:lnTo>
                          <a:pt x="32" y="799"/>
                        </a:lnTo>
                        <a:lnTo>
                          <a:pt x="41" y="823"/>
                        </a:lnTo>
                        <a:lnTo>
                          <a:pt x="51" y="845"/>
                        </a:lnTo>
                        <a:lnTo>
                          <a:pt x="62" y="868"/>
                        </a:lnTo>
                        <a:lnTo>
                          <a:pt x="72" y="890"/>
                        </a:lnTo>
                        <a:lnTo>
                          <a:pt x="84" y="912"/>
                        </a:lnTo>
                        <a:lnTo>
                          <a:pt x="98" y="933"/>
                        </a:lnTo>
                        <a:lnTo>
                          <a:pt x="112" y="953"/>
                        </a:lnTo>
                        <a:lnTo>
                          <a:pt x="127" y="974"/>
                        </a:lnTo>
                        <a:lnTo>
                          <a:pt x="142" y="993"/>
                        </a:lnTo>
                        <a:lnTo>
                          <a:pt x="159" y="1012"/>
                        </a:lnTo>
                        <a:lnTo>
                          <a:pt x="176" y="1030"/>
                        </a:lnTo>
                        <a:lnTo>
                          <a:pt x="195" y="1047"/>
                        </a:lnTo>
                        <a:lnTo>
                          <a:pt x="213" y="1064"/>
                        </a:lnTo>
                        <a:lnTo>
                          <a:pt x="233" y="1080"/>
                        </a:lnTo>
                        <a:lnTo>
                          <a:pt x="252" y="1094"/>
                        </a:lnTo>
                        <a:lnTo>
                          <a:pt x="273" y="1108"/>
                        </a:lnTo>
                        <a:lnTo>
                          <a:pt x="294" y="1121"/>
                        </a:lnTo>
                        <a:lnTo>
                          <a:pt x="316" y="1134"/>
                        </a:lnTo>
                        <a:lnTo>
                          <a:pt x="338" y="1145"/>
                        </a:lnTo>
                        <a:lnTo>
                          <a:pt x="360" y="1156"/>
                        </a:lnTo>
                        <a:lnTo>
                          <a:pt x="384" y="1165"/>
                        </a:lnTo>
                        <a:lnTo>
                          <a:pt x="407" y="1174"/>
                        </a:lnTo>
                        <a:lnTo>
                          <a:pt x="430" y="1182"/>
                        </a:lnTo>
                        <a:lnTo>
                          <a:pt x="454" y="1188"/>
                        </a:lnTo>
                        <a:lnTo>
                          <a:pt x="479" y="1194"/>
                        </a:lnTo>
                        <a:lnTo>
                          <a:pt x="503" y="1199"/>
                        </a:lnTo>
                        <a:lnTo>
                          <a:pt x="528" y="1202"/>
                        </a:lnTo>
                        <a:lnTo>
                          <a:pt x="553" y="1205"/>
                        </a:lnTo>
                        <a:lnTo>
                          <a:pt x="578" y="1206"/>
                        </a:lnTo>
                        <a:lnTo>
                          <a:pt x="603" y="1207"/>
                        </a:lnTo>
                        <a:lnTo>
                          <a:pt x="628" y="1206"/>
                        </a:lnTo>
                        <a:lnTo>
                          <a:pt x="653" y="1205"/>
                        </a:lnTo>
                        <a:lnTo>
                          <a:pt x="677" y="1202"/>
                        </a:lnTo>
                        <a:lnTo>
                          <a:pt x="702" y="1199"/>
                        </a:lnTo>
                        <a:lnTo>
                          <a:pt x="726" y="1194"/>
                        </a:lnTo>
                        <a:lnTo>
                          <a:pt x="750" y="1188"/>
                        </a:lnTo>
                        <a:lnTo>
                          <a:pt x="774" y="1182"/>
                        </a:lnTo>
                        <a:lnTo>
                          <a:pt x="798" y="1174"/>
                        </a:lnTo>
                        <a:lnTo>
                          <a:pt x="822" y="1165"/>
                        </a:lnTo>
                        <a:lnTo>
                          <a:pt x="844" y="1156"/>
                        </a:lnTo>
                        <a:lnTo>
                          <a:pt x="867" y="1145"/>
                        </a:lnTo>
                        <a:lnTo>
                          <a:pt x="889" y="1134"/>
                        </a:lnTo>
                        <a:lnTo>
                          <a:pt x="911" y="1121"/>
                        </a:lnTo>
                        <a:lnTo>
                          <a:pt x="932" y="1108"/>
                        </a:lnTo>
                        <a:lnTo>
                          <a:pt x="953" y="1094"/>
                        </a:lnTo>
                        <a:lnTo>
                          <a:pt x="973" y="1080"/>
                        </a:lnTo>
                        <a:lnTo>
                          <a:pt x="992" y="1064"/>
                        </a:lnTo>
                        <a:lnTo>
                          <a:pt x="1011" y="1047"/>
                        </a:lnTo>
                        <a:lnTo>
                          <a:pt x="1029" y="1030"/>
                        </a:lnTo>
                        <a:lnTo>
                          <a:pt x="1045" y="1012"/>
                        </a:lnTo>
                        <a:lnTo>
                          <a:pt x="1062" y="993"/>
                        </a:lnTo>
                        <a:lnTo>
                          <a:pt x="1079" y="974"/>
                        </a:lnTo>
                        <a:lnTo>
                          <a:pt x="1093" y="953"/>
                        </a:lnTo>
                        <a:lnTo>
                          <a:pt x="1107" y="933"/>
                        </a:lnTo>
                        <a:lnTo>
                          <a:pt x="1120" y="912"/>
                        </a:lnTo>
                        <a:lnTo>
                          <a:pt x="1132" y="890"/>
                        </a:lnTo>
                        <a:lnTo>
                          <a:pt x="1144" y="868"/>
                        </a:lnTo>
                        <a:lnTo>
                          <a:pt x="1155" y="845"/>
                        </a:lnTo>
                        <a:lnTo>
                          <a:pt x="1164" y="823"/>
                        </a:lnTo>
                        <a:lnTo>
                          <a:pt x="1173" y="799"/>
                        </a:lnTo>
                        <a:lnTo>
                          <a:pt x="1180" y="775"/>
                        </a:lnTo>
                        <a:lnTo>
                          <a:pt x="1187" y="751"/>
                        </a:lnTo>
                        <a:lnTo>
                          <a:pt x="1193" y="727"/>
                        </a:lnTo>
                        <a:lnTo>
                          <a:pt x="1196" y="702"/>
                        </a:lnTo>
                        <a:lnTo>
                          <a:pt x="1200" y="677"/>
                        </a:lnTo>
                        <a:lnTo>
                          <a:pt x="1204" y="654"/>
                        </a:lnTo>
                        <a:lnTo>
                          <a:pt x="1205" y="629"/>
                        </a:lnTo>
                        <a:lnTo>
                          <a:pt x="1205" y="60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1" name="任意多边形 341352">
                    <a:extLst>
                      <a:ext uri="{FF2B5EF4-FFF2-40B4-BE49-F238E27FC236}">
                        <a16:creationId xmlns:a16="http://schemas.microsoft.com/office/drawing/2014/main" id="{5BD17F5D-98EA-6BB7-B334-9E4DE783E6F1}"/>
                      </a:ext>
                    </a:extLst>
                  </p:cNvPr>
                  <p:cNvSpPr>
                    <a:spLocks noChangeAspect="1"/>
                  </p:cNvSpPr>
                  <p:nvPr/>
                </p:nvSpPr>
                <p:spPr>
                  <a:xfrm>
                    <a:off x="2801" y="2188"/>
                    <a:ext cx="295" cy="296"/>
                  </a:xfrm>
                  <a:custGeom>
                    <a:avLst/>
                    <a:gdLst/>
                    <a:ahLst/>
                    <a:cxnLst/>
                    <a:rect l="0" t="0" r="0" b="0"/>
                    <a:pathLst>
                      <a:path w="1207" h="1207">
                        <a:moveTo>
                          <a:pt x="1207" y="603"/>
                        </a:moveTo>
                        <a:lnTo>
                          <a:pt x="1205" y="578"/>
                        </a:lnTo>
                        <a:lnTo>
                          <a:pt x="1204" y="553"/>
                        </a:lnTo>
                        <a:lnTo>
                          <a:pt x="1202" y="528"/>
                        </a:lnTo>
                        <a:lnTo>
                          <a:pt x="1198" y="505"/>
                        </a:lnTo>
                        <a:lnTo>
                          <a:pt x="1194" y="480"/>
                        </a:lnTo>
                        <a:lnTo>
                          <a:pt x="1188" y="456"/>
                        </a:lnTo>
                        <a:lnTo>
                          <a:pt x="1182" y="431"/>
                        </a:lnTo>
                        <a:lnTo>
                          <a:pt x="1173" y="407"/>
                        </a:lnTo>
                        <a:lnTo>
                          <a:pt x="1165" y="385"/>
                        </a:lnTo>
                        <a:lnTo>
                          <a:pt x="1155" y="361"/>
                        </a:lnTo>
                        <a:lnTo>
                          <a:pt x="1145" y="338"/>
                        </a:lnTo>
                        <a:lnTo>
                          <a:pt x="1134" y="317"/>
                        </a:lnTo>
                        <a:lnTo>
                          <a:pt x="1121" y="295"/>
                        </a:lnTo>
                        <a:lnTo>
                          <a:pt x="1108" y="274"/>
                        </a:lnTo>
                        <a:lnTo>
                          <a:pt x="1094" y="252"/>
                        </a:lnTo>
                        <a:lnTo>
                          <a:pt x="1079" y="233"/>
                        </a:lnTo>
                        <a:lnTo>
                          <a:pt x="1064" y="213"/>
                        </a:lnTo>
                        <a:lnTo>
                          <a:pt x="1047" y="195"/>
                        </a:lnTo>
                        <a:lnTo>
                          <a:pt x="1029" y="177"/>
                        </a:lnTo>
                        <a:lnTo>
                          <a:pt x="1012" y="160"/>
                        </a:lnTo>
                        <a:lnTo>
                          <a:pt x="994" y="143"/>
                        </a:lnTo>
                        <a:lnTo>
                          <a:pt x="973" y="128"/>
                        </a:lnTo>
                        <a:lnTo>
                          <a:pt x="954" y="112"/>
                        </a:lnTo>
                        <a:lnTo>
                          <a:pt x="933" y="99"/>
                        </a:lnTo>
                        <a:lnTo>
                          <a:pt x="912" y="85"/>
                        </a:lnTo>
                        <a:lnTo>
                          <a:pt x="890" y="73"/>
                        </a:lnTo>
                        <a:lnTo>
                          <a:pt x="869" y="62"/>
                        </a:lnTo>
                        <a:lnTo>
                          <a:pt x="846" y="51"/>
                        </a:lnTo>
                        <a:lnTo>
                          <a:pt x="822" y="42"/>
                        </a:lnTo>
                        <a:lnTo>
                          <a:pt x="800" y="32"/>
                        </a:lnTo>
                        <a:lnTo>
                          <a:pt x="776" y="25"/>
                        </a:lnTo>
                        <a:lnTo>
                          <a:pt x="751" y="19"/>
                        </a:lnTo>
                        <a:lnTo>
                          <a:pt x="727" y="13"/>
                        </a:lnTo>
                        <a:lnTo>
                          <a:pt x="703" y="9"/>
                        </a:lnTo>
                        <a:lnTo>
                          <a:pt x="678" y="5"/>
                        </a:lnTo>
                        <a:lnTo>
                          <a:pt x="654" y="3"/>
                        </a:lnTo>
                        <a:lnTo>
                          <a:pt x="629" y="0"/>
                        </a:lnTo>
                        <a:lnTo>
                          <a:pt x="604" y="0"/>
                        </a:lnTo>
                        <a:lnTo>
                          <a:pt x="579" y="0"/>
                        </a:lnTo>
                        <a:lnTo>
                          <a:pt x="554" y="3"/>
                        </a:lnTo>
                        <a:lnTo>
                          <a:pt x="529" y="5"/>
                        </a:lnTo>
                        <a:lnTo>
                          <a:pt x="505" y="9"/>
                        </a:lnTo>
                        <a:lnTo>
                          <a:pt x="480" y="13"/>
                        </a:lnTo>
                        <a:lnTo>
                          <a:pt x="456" y="19"/>
                        </a:lnTo>
                        <a:lnTo>
                          <a:pt x="432" y="25"/>
                        </a:lnTo>
                        <a:lnTo>
                          <a:pt x="408" y="32"/>
                        </a:lnTo>
                        <a:lnTo>
                          <a:pt x="385" y="42"/>
                        </a:lnTo>
                        <a:lnTo>
                          <a:pt x="362" y="51"/>
                        </a:lnTo>
                        <a:lnTo>
                          <a:pt x="339" y="62"/>
                        </a:lnTo>
                        <a:lnTo>
                          <a:pt x="317" y="73"/>
                        </a:lnTo>
                        <a:lnTo>
                          <a:pt x="295" y="85"/>
                        </a:lnTo>
                        <a:lnTo>
                          <a:pt x="274" y="99"/>
                        </a:lnTo>
                        <a:lnTo>
                          <a:pt x="254" y="112"/>
                        </a:lnTo>
                        <a:lnTo>
                          <a:pt x="234" y="128"/>
                        </a:lnTo>
                        <a:lnTo>
                          <a:pt x="215" y="143"/>
                        </a:lnTo>
                        <a:lnTo>
                          <a:pt x="196" y="160"/>
                        </a:lnTo>
                        <a:lnTo>
                          <a:pt x="178" y="177"/>
                        </a:lnTo>
                        <a:lnTo>
                          <a:pt x="160" y="195"/>
                        </a:lnTo>
                        <a:lnTo>
                          <a:pt x="143" y="213"/>
                        </a:lnTo>
                        <a:lnTo>
                          <a:pt x="128" y="233"/>
                        </a:lnTo>
                        <a:lnTo>
                          <a:pt x="113" y="252"/>
                        </a:lnTo>
                        <a:lnTo>
                          <a:pt x="99" y="274"/>
                        </a:lnTo>
                        <a:lnTo>
                          <a:pt x="86" y="295"/>
                        </a:lnTo>
                        <a:lnTo>
                          <a:pt x="74" y="317"/>
                        </a:lnTo>
                        <a:lnTo>
                          <a:pt x="62" y="338"/>
                        </a:lnTo>
                        <a:lnTo>
                          <a:pt x="52" y="361"/>
                        </a:lnTo>
                        <a:lnTo>
                          <a:pt x="42" y="385"/>
                        </a:lnTo>
                        <a:lnTo>
                          <a:pt x="34" y="407"/>
                        </a:lnTo>
                        <a:lnTo>
                          <a:pt x="27" y="431"/>
                        </a:lnTo>
                        <a:lnTo>
                          <a:pt x="19" y="456"/>
                        </a:lnTo>
                        <a:lnTo>
                          <a:pt x="14" y="480"/>
                        </a:lnTo>
                        <a:lnTo>
                          <a:pt x="9" y="505"/>
                        </a:lnTo>
                        <a:lnTo>
                          <a:pt x="5" y="528"/>
                        </a:lnTo>
                        <a:lnTo>
                          <a:pt x="3" y="553"/>
                        </a:lnTo>
                        <a:lnTo>
                          <a:pt x="2" y="578"/>
                        </a:lnTo>
                        <a:lnTo>
                          <a:pt x="0" y="603"/>
                        </a:lnTo>
                        <a:lnTo>
                          <a:pt x="2" y="628"/>
                        </a:lnTo>
                        <a:lnTo>
                          <a:pt x="3" y="653"/>
                        </a:lnTo>
                        <a:lnTo>
                          <a:pt x="5" y="678"/>
                        </a:lnTo>
                        <a:lnTo>
                          <a:pt x="9" y="703"/>
                        </a:lnTo>
                        <a:lnTo>
                          <a:pt x="14" y="727"/>
                        </a:lnTo>
                        <a:lnTo>
                          <a:pt x="19" y="752"/>
                        </a:lnTo>
                        <a:lnTo>
                          <a:pt x="27" y="776"/>
                        </a:lnTo>
                        <a:lnTo>
                          <a:pt x="34" y="800"/>
                        </a:lnTo>
                        <a:lnTo>
                          <a:pt x="42" y="822"/>
                        </a:lnTo>
                        <a:lnTo>
                          <a:pt x="52" y="846"/>
                        </a:lnTo>
                        <a:lnTo>
                          <a:pt x="62" y="869"/>
                        </a:lnTo>
                        <a:lnTo>
                          <a:pt x="74" y="890"/>
                        </a:lnTo>
                        <a:lnTo>
                          <a:pt x="86" y="913"/>
                        </a:lnTo>
                        <a:lnTo>
                          <a:pt x="99" y="933"/>
                        </a:lnTo>
                        <a:lnTo>
                          <a:pt x="113" y="954"/>
                        </a:lnTo>
                        <a:lnTo>
                          <a:pt x="128" y="975"/>
                        </a:lnTo>
                        <a:lnTo>
                          <a:pt x="143" y="994"/>
                        </a:lnTo>
                        <a:lnTo>
                          <a:pt x="160" y="1013"/>
                        </a:lnTo>
                        <a:lnTo>
                          <a:pt x="178" y="1031"/>
                        </a:lnTo>
                        <a:lnTo>
                          <a:pt x="196" y="1047"/>
                        </a:lnTo>
                        <a:lnTo>
                          <a:pt x="215" y="1064"/>
                        </a:lnTo>
                        <a:lnTo>
                          <a:pt x="234" y="1079"/>
                        </a:lnTo>
                        <a:lnTo>
                          <a:pt x="254" y="1095"/>
                        </a:lnTo>
                        <a:lnTo>
                          <a:pt x="274" y="1109"/>
                        </a:lnTo>
                        <a:lnTo>
                          <a:pt x="295" y="1122"/>
                        </a:lnTo>
                        <a:lnTo>
                          <a:pt x="317" y="1134"/>
                        </a:lnTo>
                        <a:lnTo>
                          <a:pt x="339" y="1146"/>
                        </a:lnTo>
                        <a:lnTo>
                          <a:pt x="362" y="1155"/>
                        </a:lnTo>
                        <a:lnTo>
                          <a:pt x="385" y="1165"/>
                        </a:lnTo>
                        <a:lnTo>
                          <a:pt x="408" y="1175"/>
                        </a:lnTo>
                        <a:lnTo>
                          <a:pt x="432" y="1182"/>
                        </a:lnTo>
                        <a:lnTo>
                          <a:pt x="456" y="1189"/>
                        </a:lnTo>
                        <a:lnTo>
                          <a:pt x="480" y="1194"/>
                        </a:lnTo>
                        <a:lnTo>
                          <a:pt x="505" y="1198"/>
                        </a:lnTo>
                        <a:lnTo>
                          <a:pt x="529" y="1202"/>
                        </a:lnTo>
                        <a:lnTo>
                          <a:pt x="554" y="1204"/>
                        </a:lnTo>
                        <a:lnTo>
                          <a:pt x="579" y="1207"/>
                        </a:lnTo>
                        <a:lnTo>
                          <a:pt x="604" y="1207"/>
                        </a:lnTo>
                        <a:lnTo>
                          <a:pt x="629" y="1207"/>
                        </a:lnTo>
                        <a:lnTo>
                          <a:pt x="654" y="1204"/>
                        </a:lnTo>
                        <a:lnTo>
                          <a:pt x="678" y="1202"/>
                        </a:lnTo>
                        <a:lnTo>
                          <a:pt x="703" y="1198"/>
                        </a:lnTo>
                        <a:lnTo>
                          <a:pt x="727" y="1194"/>
                        </a:lnTo>
                        <a:lnTo>
                          <a:pt x="751" y="1189"/>
                        </a:lnTo>
                        <a:lnTo>
                          <a:pt x="776" y="1182"/>
                        </a:lnTo>
                        <a:lnTo>
                          <a:pt x="800" y="1175"/>
                        </a:lnTo>
                        <a:lnTo>
                          <a:pt x="822" y="1165"/>
                        </a:lnTo>
                        <a:lnTo>
                          <a:pt x="846" y="1155"/>
                        </a:lnTo>
                        <a:lnTo>
                          <a:pt x="869" y="1146"/>
                        </a:lnTo>
                        <a:lnTo>
                          <a:pt x="890" y="1134"/>
                        </a:lnTo>
                        <a:lnTo>
                          <a:pt x="912" y="1122"/>
                        </a:lnTo>
                        <a:lnTo>
                          <a:pt x="933" y="1109"/>
                        </a:lnTo>
                        <a:lnTo>
                          <a:pt x="954" y="1095"/>
                        </a:lnTo>
                        <a:lnTo>
                          <a:pt x="973" y="1079"/>
                        </a:lnTo>
                        <a:lnTo>
                          <a:pt x="994" y="1064"/>
                        </a:lnTo>
                        <a:lnTo>
                          <a:pt x="1012" y="1047"/>
                        </a:lnTo>
                        <a:lnTo>
                          <a:pt x="1029" y="1031"/>
                        </a:lnTo>
                        <a:lnTo>
                          <a:pt x="1047" y="1013"/>
                        </a:lnTo>
                        <a:lnTo>
                          <a:pt x="1064" y="994"/>
                        </a:lnTo>
                        <a:lnTo>
                          <a:pt x="1079" y="975"/>
                        </a:lnTo>
                        <a:lnTo>
                          <a:pt x="1094" y="954"/>
                        </a:lnTo>
                        <a:lnTo>
                          <a:pt x="1108" y="933"/>
                        </a:lnTo>
                        <a:lnTo>
                          <a:pt x="1121" y="913"/>
                        </a:lnTo>
                        <a:lnTo>
                          <a:pt x="1134" y="890"/>
                        </a:lnTo>
                        <a:lnTo>
                          <a:pt x="1145" y="869"/>
                        </a:lnTo>
                        <a:lnTo>
                          <a:pt x="1155" y="846"/>
                        </a:lnTo>
                        <a:lnTo>
                          <a:pt x="1165" y="822"/>
                        </a:lnTo>
                        <a:lnTo>
                          <a:pt x="1173" y="800"/>
                        </a:lnTo>
                        <a:lnTo>
                          <a:pt x="1182" y="776"/>
                        </a:lnTo>
                        <a:lnTo>
                          <a:pt x="1188" y="752"/>
                        </a:lnTo>
                        <a:lnTo>
                          <a:pt x="1194" y="727"/>
                        </a:lnTo>
                        <a:lnTo>
                          <a:pt x="1198" y="703"/>
                        </a:lnTo>
                        <a:lnTo>
                          <a:pt x="1202" y="678"/>
                        </a:lnTo>
                        <a:lnTo>
                          <a:pt x="1204" y="653"/>
                        </a:lnTo>
                        <a:lnTo>
                          <a:pt x="1205" y="628"/>
                        </a:lnTo>
                        <a:lnTo>
                          <a:pt x="1207" y="603"/>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2" name="任意多边形 341353">
                    <a:extLst>
                      <a:ext uri="{FF2B5EF4-FFF2-40B4-BE49-F238E27FC236}">
                        <a16:creationId xmlns:a16="http://schemas.microsoft.com/office/drawing/2014/main" id="{E4B6CDC2-C5A2-C7F4-8904-38B08D60E6D8}"/>
                      </a:ext>
                    </a:extLst>
                  </p:cNvPr>
                  <p:cNvSpPr>
                    <a:spLocks noChangeAspect="1"/>
                  </p:cNvSpPr>
                  <p:nvPr/>
                </p:nvSpPr>
                <p:spPr>
                  <a:xfrm>
                    <a:off x="2801" y="3590"/>
                    <a:ext cx="295" cy="294"/>
                  </a:xfrm>
                  <a:custGeom>
                    <a:avLst/>
                    <a:gdLst/>
                    <a:ahLst/>
                    <a:cxnLst/>
                    <a:rect l="0" t="0" r="0" b="0"/>
                    <a:pathLst>
                      <a:path w="1207" h="1207">
                        <a:moveTo>
                          <a:pt x="1207" y="604"/>
                        </a:moveTo>
                        <a:lnTo>
                          <a:pt x="1205" y="579"/>
                        </a:lnTo>
                        <a:lnTo>
                          <a:pt x="1204" y="554"/>
                        </a:lnTo>
                        <a:lnTo>
                          <a:pt x="1202" y="530"/>
                        </a:lnTo>
                        <a:lnTo>
                          <a:pt x="1198" y="505"/>
                        </a:lnTo>
                        <a:lnTo>
                          <a:pt x="1194" y="480"/>
                        </a:lnTo>
                        <a:lnTo>
                          <a:pt x="1188" y="456"/>
                        </a:lnTo>
                        <a:lnTo>
                          <a:pt x="1182" y="432"/>
                        </a:lnTo>
                        <a:lnTo>
                          <a:pt x="1173" y="409"/>
                        </a:lnTo>
                        <a:lnTo>
                          <a:pt x="1165" y="385"/>
                        </a:lnTo>
                        <a:lnTo>
                          <a:pt x="1155" y="362"/>
                        </a:lnTo>
                        <a:lnTo>
                          <a:pt x="1145" y="340"/>
                        </a:lnTo>
                        <a:lnTo>
                          <a:pt x="1134" y="317"/>
                        </a:lnTo>
                        <a:lnTo>
                          <a:pt x="1121" y="296"/>
                        </a:lnTo>
                        <a:lnTo>
                          <a:pt x="1108" y="274"/>
                        </a:lnTo>
                        <a:lnTo>
                          <a:pt x="1094" y="254"/>
                        </a:lnTo>
                        <a:lnTo>
                          <a:pt x="1079" y="234"/>
                        </a:lnTo>
                        <a:lnTo>
                          <a:pt x="1064" y="215"/>
                        </a:lnTo>
                        <a:lnTo>
                          <a:pt x="1047" y="196"/>
                        </a:lnTo>
                        <a:lnTo>
                          <a:pt x="1029" y="178"/>
                        </a:lnTo>
                        <a:lnTo>
                          <a:pt x="1012" y="160"/>
                        </a:lnTo>
                        <a:lnTo>
                          <a:pt x="994" y="143"/>
                        </a:lnTo>
                        <a:lnTo>
                          <a:pt x="973" y="128"/>
                        </a:lnTo>
                        <a:lnTo>
                          <a:pt x="954" y="114"/>
                        </a:lnTo>
                        <a:lnTo>
                          <a:pt x="933" y="99"/>
                        </a:lnTo>
                        <a:lnTo>
                          <a:pt x="912" y="86"/>
                        </a:lnTo>
                        <a:lnTo>
                          <a:pt x="890" y="73"/>
                        </a:lnTo>
                        <a:lnTo>
                          <a:pt x="869" y="62"/>
                        </a:lnTo>
                        <a:lnTo>
                          <a:pt x="846" y="52"/>
                        </a:lnTo>
                        <a:lnTo>
                          <a:pt x="822" y="42"/>
                        </a:lnTo>
                        <a:lnTo>
                          <a:pt x="800" y="34"/>
                        </a:lnTo>
                        <a:lnTo>
                          <a:pt x="776" y="25"/>
                        </a:lnTo>
                        <a:lnTo>
                          <a:pt x="751" y="20"/>
                        </a:lnTo>
                        <a:lnTo>
                          <a:pt x="727" y="14"/>
                        </a:lnTo>
                        <a:lnTo>
                          <a:pt x="703" y="9"/>
                        </a:lnTo>
                        <a:lnTo>
                          <a:pt x="678" y="5"/>
                        </a:lnTo>
                        <a:lnTo>
                          <a:pt x="654" y="3"/>
                        </a:lnTo>
                        <a:lnTo>
                          <a:pt x="629" y="2"/>
                        </a:lnTo>
                        <a:lnTo>
                          <a:pt x="604" y="0"/>
                        </a:lnTo>
                        <a:lnTo>
                          <a:pt x="579" y="2"/>
                        </a:lnTo>
                        <a:lnTo>
                          <a:pt x="554" y="3"/>
                        </a:lnTo>
                        <a:lnTo>
                          <a:pt x="529" y="5"/>
                        </a:lnTo>
                        <a:lnTo>
                          <a:pt x="505" y="9"/>
                        </a:lnTo>
                        <a:lnTo>
                          <a:pt x="480" y="14"/>
                        </a:lnTo>
                        <a:lnTo>
                          <a:pt x="456" y="20"/>
                        </a:lnTo>
                        <a:lnTo>
                          <a:pt x="432" y="25"/>
                        </a:lnTo>
                        <a:lnTo>
                          <a:pt x="408" y="34"/>
                        </a:lnTo>
                        <a:lnTo>
                          <a:pt x="385" y="42"/>
                        </a:lnTo>
                        <a:lnTo>
                          <a:pt x="362" y="52"/>
                        </a:lnTo>
                        <a:lnTo>
                          <a:pt x="339" y="62"/>
                        </a:lnTo>
                        <a:lnTo>
                          <a:pt x="317" y="73"/>
                        </a:lnTo>
                        <a:lnTo>
                          <a:pt x="295" y="86"/>
                        </a:lnTo>
                        <a:lnTo>
                          <a:pt x="274" y="99"/>
                        </a:lnTo>
                        <a:lnTo>
                          <a:pt x="254" y="114"/>
                        </a:lnTo>
                        <a:lnTo>
                          <a:pt x="234" y="128"/>
                        </a:lnTo>
                        <a:lnTo>
                          <a:pt x="215" y="143"/>
                        </a:lnTo>
                        <a:lnTo>
                          <a:pt x="196" y="160"/>
                        </a:lnTo>
                        <a:lnTo>
                          <a:pt x="178" y="178"/>
                        </a:lnTo>
                        <a:lnTo>
                          <a:pt x="160" y="196"/>
                        </a:lnTo>
                        <a:lnTo>
                          <a:pt x="143" y="215"/>
                        </a:lnTo>
                        <a:lnTo>
                          <a:pt x="128" y="234"/>
                        </a:lnTo>
                        <a:lnTo>
                          <a:pt x="113" y="254"/>
                        </a:lnTo>
                        <a:lnTo>
                          <a:pt x="99" y="274"/>
                        </a:lnTo>
                        <a:lnTo>
                          <a:pt x="86" y="296"/>
                        </a:lnTo>
                        <a:lnTo>
                          <a:pt x="74" y="317"/>
                        </a:lnTo>
                        <a:lnTo>
                          <a:pt x="62" y="340"/>
                        </a:lnTo>
                        <a:lnTo>
                          <a:pt x="52" y="362"/>
                        </a:lnTo>
                        <a:lnTo>
                          <a:pt x="42" y="385"/>
                        </a:lnTo>
                        <a:lnTo>
                          <a:pt x="34" y="409"/>
                        </a:lnTo>
                        <a:lnTo>
                          <a:pt x="27" y="432"/>
                        </a:lnTo>
                        <a:lnTo>
                          <a:pt x="19" y="456"/>
                        </a:lnTo>
                        <a:lnTo>
                          <a:pt x="14" y="480"/>
                        </a:lnTo>
                        <a:lnTo>
                          <a:pt x="9" y="505"/>
                        </a:lnTo>
                        <a:lnTo>
                          <a:pt x="5" y="530"/>
                        </a:lnTo>
                        <a:lnTo>
                          <a:pt x="3" y="554"/>
                        </a:lnTo>
                        <a:lnTo>
                          <a:pt x="2" y="579"/>
                        </a:lnTo>
                        <a:lnTo>
                          <a:pt x="0" y="604"/>
                        </a:lnTo>
                        <a:lnTo>
                          <a:pt x="2" y="629"/>
                        </a:lnTo>
                        <a:lnTo>
                          <a:pt x="3" y="654"/>
                        </a:lnTo>
                        <a:lnTo>
                          <a:pt x="5" y="679"/>
                        </a:lnTo>
                        <a:lnTo>
                          <a:pt x="9" y="704"/>
                        </a:lnTo>
                        <a:lnTo>
                          <a:pt x="14" y="727"/>
                        </a:lnTo>
                        <a:lnTo>
                          <a:pt x="19" y="752"/>
                        </a:lnTo>
                        <a:lnTo>
                          <a:pt x="27" y="776"/>
                        </a:lnTo>
                        <a:lnTo>
                          <a:pt x="34" y="800"/>
                        </a:lnTo>
                        <a:lnTo>
                          <a:pt x="42" y="824"/>
                        </a:lnTo>
                        <a:lnTo>
                          <a:pt x="52" y="846"/>
                        </a:lnTo>
                        <a:lnTo>
                          <a:pt x="62" y="869"/>
                        </a:lnTo>
                        <a:lnTo>
                          <a:pt x="74" y="892"/>
                        </a:lnTo>
                        <a:lnTo>
                          <a:pt x="86" y="913"/>
                        </a:lnTo>
                        <a:lnTo>
                          <a:pt x="99" y="934"/>
                        </a:lnTo>
                        <a:lnTo>
                          <a:pt x="113" y="955"/>
                        </a:lnTo>
                        <a:lnTo>
                          <a:pt x="128" y="975"/>
                        </a:lnTo>
                        <a:lnTo>
                          <a:pt x="143" y="994"/>
                        </a:lnTo>
                        <a:lnTo>
                          <a:pt x="160" y="1013"/>
                        </a:lnTo>
                        <a:lnTo>
                          <a:pt x="178" y="1031"/>
                        </a:lnTo>
                        <a:lnTo>
                          <a:pt x="196" y="1048"/>
                        </a:lnTo>
                        <a:lnTo>
                          <a:pt x="215" y="1064"/>
                        </a:lnTo>
                        <a:lnTo>
                          <a:pt x="234" y="1080"/>
                        </a:lnTo>
                        <a:lnTo>
                          <a:pt x="254" y="1095"/>
                        </a:lnTo>
                        <a:lnTo>
                          <a:pt x="274" y="1109"/>
                        </a:lnTo>
                        <a:lnTo>
                          <a:pt x="295" y="1122"/>
                        </a:lnTo>
                        <a:lnTo>
                          <a:pt x="317" y="1134"/>
                        </a:lnTo>
                        <a:lnTo>
                          <a:pt x="339" y="1146"/>
                        </a:lnTo>
                        <a:lnTo>
                          <a:pt x="362" y="1157"/>
                        </a:lnTo>
                        <a:lnTo>
                          <a:pt x="385" y="1166"/>
                        </a:lnTo>
                        <a:lnTo>
                          <a:pt x="408" y="1175"/>
                        </a:lnTo>
                        <a:lnTo>
                          <a:pt x="432" y="1182"/>
                        </a:lnTo>
                        <a:lnTo>
                          <a:pt x="456" y="1189"/>
                        </a:lnTo>
                        <a:lnTo>
                          <a:pt x="480" y="1195"/>
                        </a:lnTo>
                        <a:lnTo>
                          <a:pt x="505" y="1199"/>
                        </a:lnTo>
                        <a:lnTo>
                          <a:pt x="529" y="1203"/>
                        </a:lnTo>
                        <a:lnTo>
                          <a:pt x="554" y="1206"/>
                        </a:lnTo>
                        <a:lnTo>
                          <a:pt x="579" y="1207"/>
                        </a:lnTo>
                        <a:lnTo>
                          <a:pt x="604" y="1207"/>
                        </a:lnTo>
                        <a:lnTo>
                          <a:pt x="629" y="1207"/>
                        </a:lnTo>
                        <a:lnTo>
                          <a:pt x="654" y="1206"/>
                        </a:lnTo>
                        <a:lnTo>
                          <a:pt x="678" y="1203"/>
                        </a:lnTo>
                        <a:lnTo>
                          <a:pt x="703" y="1199"/>
                        </a:lnTo>
                        <a:lnTo>
                          <a:pt x="727" y="1195"/>
                        </a:lnTo>
                        <a:lnTo>
                          <a:pt x="751" y="1189"/>
                        </a:lnTo>
                        <a:lnTo>
                          <a:pt x="776" y="1182"/>
                        </a:lnTo>
                        <a:lnTo>
                          <a:pt x="800" y="1175"/>
                        </a:lnTo>
                        <a:lnTo>
                          <a:pt x="822" y="1166"/>
                        </a:lnTo>
                        <a:lnTo>
                          <a:pt x="846" y="1157"/>
                        </a:lnTo>
                        <a:lnTo>
                          <a:pt x="869" y="1146"/>
                        </a:lnTo>
                        <a:lnTo>
                          <a:pt x="890" y="1134"/>
                        </a:lnTo>
                        <a:lnTo>
                          <a:pt x="912" y="1122"/>
                        </a:lnTo>
                        <a:lnTo>
                          <a:pt x="933" y="1109"/>
                        </a:lnTo>
                        <a:lnTo>
                          <a:pt x="954" y="1095"/>
                        </a:lnTo>
                        <a:lnTo>
                          <a:pt x="973" y="1080"/>
                        </a:lnTo>
                        <a:lnTo>
                          <a:pt x="994" y="1064"/>
                        </a:lnTo>
                        <a:lnTo>
                          <a:pt x="1012" y="1048"/>
                        </a:lnTo>
                        <a:lnTo>
                          <a:pt x="1029" y="1031"/>
                        </a:lnTo>
                        <a:lnTo>
                          <a:pt x="1047" y="1013"/>
                        </a:lnTo>
                        <a:lnTo>
                          <a:pt x="1064" y="994"/>
                        </a:lnTo>
                        <a:lnTo>
                          <a:pt x="1079" y="975"/>
                        </a:lnTo>
                        <a:lnTo>
                          <a:pt x="1094" y="955"/>
                        </a:lnTo>
                        <a:lnTo>
                          <a:pt x="1108" y="934"/>
                        </a:lnTo>
                        <a:lnTo>
                          <a:pt x="1121" y="913"/>
                        </a:lnTo>
                        <a:lnTo>
                          <a:pt x="1134" y="892"/>
                        </a:lnTo>
                        <a:lnTo>
                          <a:pt x="1145" y="869"/>
                        </a:lnTo>
                        <a:lnTo>
                          <a:pt x="1155" y="846"/>
                        </a:lnTo>
                        <a:lnTo>
                          <a:pt x="1165" y="824"/>
                        </a:lnTo>
                        <a:lnTo>
                          <a:pt x="1173" y="800"/>
                        </a:lnTo>
                        <a:lnTo>
                          <a:pt x="1182" y="776"/>
                        </a:lnTo>
                        <a:lnTo>
                          <a:pt x="1188" y="752"/>
                        </a:lnTo>
                        <a:lnTo>
                          <a:pt x="1194" y="727"/>
                        </a:lnTo>
                        <a:lnTo>
                          <a:pt x="1198" y="704"/>
                        </a:lnTo>
                        <a:lnTo>
                          <a:pt x="1202" y="679"/>
                        </a:lnTo>
                        <a:lnTo>
                          <a:pt x="1204" y="654"/>
                        </a:lnTo>
                        <a:lnTo>
                          <a:pt x="1205" y="629"/>
                        </a:lnTo>
                        <a:lnTo>
                          <a:pt x="1207" y="60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3" name="任意多边形 341354">
                    <a:extLst>
                      <a:ext uri="{FF2B5EF4-FFF2-40B4-BE49-F238E27FC236}">
                        <a16:creationId xmlns:a16="http://schemas.microsoft.com/office/drawing/2014/main" id="{655B0B1A-7F26-81D1-1645-0D8F14F27FE2}"/>
                      </a:ext>
                    </a:extLst>
                  </p:cNvPr>
                  <p:cNvSpPr>
                    <a:spLocks noChangeAspect="1"/>
                  </p:cNvSpPr>
                  <p:nvPr/>
                </p:nvSpPr>
                <p:spPr>
                  <a:xfrm>
                    <a:off x="2376" y="2927"/>
                    <a:ext cx="222" cy="221"/>
                  </a:xfrm>
                  <a:custGeom>
                    <a:avLst/>
                    <a:gdLst/>
                    <a:ahLst/>
                    <a:cxnLst/>
                    <a:rect l="0" t="0" r="0" b="0"/>
                    <a:pathLst>
                      <a:path w="905" h="906">
                        <a:moveTo>
                          <a:pt x="905" y="454"/>
                        </a:moveTo>
                        <a:lnTo>
                          <a:pt x="903" y="432"/>
                        </a:lnTo>
                        <a:lnTo>
                          <a:pt x="902" y="411"/>
                        </a:lnTo>
                        <a:lnTo>
                          <a:pt x="900" y="389"/>
                        </a:lnTo>
                        <a:lnTo>
                          <a:pt x="896" y="368"/>
                        </a:lnTo>
                        <a:lnTo>
                          <a:pt x="891" y="347"/>
                        </a:lnTo>
                        <a:lnTo>
                          <a:pt x="885" y="326"/>
                        </a:lnTo>
                        <a:lnTo>
                          <a:pt x="880" y="305"/>
                        </a:lnTo>
                        <a:lnTo>
                          <a:pt x="872" y="285"/>
                        </a:lnTo>
                        <a:lnTo>
                          <a:pt x="863" y="266"/>
                        </a:lnTo>
                        <a:lnTo>
                          <a:pt x="855" y="245"/>
                        </a:lnTo>
                        <a:lnTo>
                          <a:pt x="844" y="228"/>
                        </a:lnTo>
                        <a:lnTo>
                          <a:pt x="832" y="209"/>
                        </a:lnTo>
                        <a:lnTo>
                          <a:pt x="820" y="191"/>
                        </a:lnTo>
                        <a:lnTo>
                          <a:pt x="808" y="174"/>
                        </a:lnTo>
                        <a:lnTo>
                          <a:pt x="794" y="157"/>
                        </a:lnTo>
                        <a:lnTo>
                          <a:pt x="780" y="141"/>
                        </a:lnTo>
                        <a:lnTo>
                          <a:pt x="764" y="125"/>
                        </a:lnTo>
                        <a:lnTo>
                          <a:pt x="749" y="111"/>
                        </a:lnTo>
                        <a:lnTo>
                          <a:pt x="732" y="98"/>
                        </a:lnTo>
                        <a:lnTo>
                          <a:pt x="714" y="85"/>
                        </a:lnTo>
                        <a:lnTo>
                          <a:pt x="696" y="73"/>
                        </a:lnTo>
                        <a:lnTo>
                          <a:pt x="679" y="61"/>
                        </a:lnTo>
                        <a:lnTo>
                          <a:pt x="659" y="52"/>
                        </a:lnTo>
                        <a:lnTo>
                          <a:pt x="640" y="42"/>
                        </a:lnTo>
                        <a:lnTo>
                          <a:pt x="620" y="34"/>
                        </a:lnTo>
                        <a:lnTo>
                          <a:pt x="600" y="25"/>
                        </a:lnTo>
                        <a:lnTo>
                          <a:pt x="580" y="19"/>
                        </a:lnTo>
                        <a:lnTo>
                          <a:pt x="558" y="13"/>
                        </a:lnTo>
                        <a:lnTo>
                          <a:pt x="538" y="9"/>
                        </a:lnTo>
                        <a:lnTo>
                          <a:pt x="517" y="5"/>
                        </a:lnTo>
                        <a:lnTo>
                          <a:pt x="495" y="3"/>
                        </a:lnTo>
                        <a:lnTo>
                          <a:pt x="474" y="2"/>
                        </a:lnTo>
                        <a:lnTo>
                          <a:pt x="452" y="0"/>
                        </a:lnTo>
                        <a:lnTo>
                          <a:pt x="431" y="2"/>
                        </a:lnTo>
                        <a:lnTo>
                          <a:pt x="410" y="3"/>
                        </a:lnTo>
                        <a:lnTo>
                          <a:pt x="388" y="5"/>
                        </a:lnTo>
                        <a:lnTo>
                          <a:pt x="367" y="9"/>
                        </a:lnTo>
                        <a:lnTo>
                          <a:pt x="345" y="13"/>
                        </a:lnTo>
                        <a:lnTo>
                          <a:pt x="325" y="19"/>
                        </a:lnTo>
                        <a:lnTo>
                          <a:pt x="305" y="25"/>
                        </a:lnTo>
                        <a:lnTo>
                          <a:pt x="285" y="34"/>
                        </a:lnTo>
                        <a:lnTo>
                          <a:pt x="265" y="42"/>
                        </a:lnTo>
                        <a:lnTo>
                          <a:pt x="246" y="52"/>
                        </a:lnTo>
                        <a:lnTo>
                          <a:pt x="226" y="61"/>
                        </a:lnTo>
                        <a:lnTo>
                          <a:pt x="207" y="73"/>
                        </a:lnTo>
                        <a:lnTo>
                          <a:pt x="190" y="85"/>
                        </a:lnTo>
                        <a:lnTo>
                          <a:pt x="173" y="98"/>
                        </a:lnTo>
                        <a:lnTo>
                          <a:pt x="156" y="111"/>
                        </a:lnTo>
                        <a:lnTo>
                          <a:pt x="141" y="125"/>
                        </a:lnTo>
                        <a:lnTo>
                          <a:pt x="125" y="141"/>
                        </a:lnTo>
                        <a:lnTo>
                          <a:pt x="111" y="157"/>
                        </a:lnTo>
                        <a:lnTo>
                          <a:pt x="97" y="174"/>
                        </a:lnTo>
                        <a:lnTo>
                          <a:pt x="84" y="191"/>
                        </a:lnTo>
                        <a:lnTo>
                          <a:pt x="72" y="209"/>
                        </a:lnTo>
                        <a:lnTo>
                          <a:pt x="61" y="228"/>
                        </a:lnTo>
                        <a:lnTo>
                          <a:pt x="50" y="245"/>
                        </a:lnTo>
                        <a:lnTo>
                          <a:pt x="41" y="266"/>
                        </a:lnTo>
                        <a:lnTo>
                          <a:pt x="33" y="285"/>
                        </a:lnTo>
                        <a:lnTo>
                          <a:pt x="25" y="305"/>
                        </a:lnTo>
                        <a:lnTo>
                          <a:pt x="18" y="326"/>
                        </a:lnTo>
                        <a:lnTo>
                          <a:pt x="14" y="347"/>
                        </a:lnTo>
                        <a:lnTo>
                          <a:pt x="9" y="368"/>
                        </a:lnTo>
                        <a:lnTo>
                          <a:pt x="5" y="389"/>
                        </a:lnTo>
                        <a:lnTo>
                          <a:pt x="3" y="411"/>
                        </a:lnTo>
                        <a:lnTo>
                          <a:pt x="0" y="432"/>
                        </a:lnTo>
                        <a:lnTo>
                          <a:pt x="0" y="454"/>
                        </a:lnTo>
                        <a:lnTo>
                          <a:pt x="0" y="475"/>
                        </a:lnTo>
                        <a:lnTo>
                          <a:pt x="3" y="497"/>
                        </a:lnTo>
                        <a:lnTo>
                          <a:pt x="5" y="518"/>
                        </a:lnTo>
                        <a:lnTo>
                          <a:pt x="9" y="539"/>
                        </a:lnTo>
                        <a:lnTo>
                          <a:pt x="14" y="560"/>
                        </a:lnTo>
                        <a:lnTo>
                          <a:pt x="18" y="581"/>
                        </a:lnTo>
                        <a:lnTo>
                          <a:pt x="25" y="601"/>
                        </a:lnTo>
                        <a:lnTo>
                          <a:pt x="33" y="621"/>
                        </a:lnTo>
                        <a:lnTo>
                          <a:pt x="41" y="642"/>
                        </a:lnTo>
                        <a:lnTo>
                          <a:pt x="50" y="661"/>
                        </a:lnTo>
                        <a:lnTo>
                          <a:pt x="61" y="680"/>
                        </a:lnTo>
                        <a:lnTo>
                          <a:pt x="72" y="698"/>
                        </a:lnTo>
                        <a:lnTo>
                          <a:pt x="84" y="715"/>
                        </a:lnTo>
                        <a:lnTo>
                          <a:pt x="97" y="733"/>
                        </a:lnTo>
                        <a:lnTo>
                          <a:pt x="111" y="750"/>
                        </a:lnTo>
                        <a:lnTo>
                          <a:pt x="125" y="765"/>
                        </a:lnTo>
                        <a:lnTo>
                          <a:pt x="141" y="781"/>
                        </a:lnTo>
                        <a:lnTo>
                          <a:pt x="156" y="795"/>
                        </a:lnTo>
                        <a:lnTo>
                          <a:pt x="173" y="809"/>
                        </a:lnTo>
                        <a:lnTo>
                          <a:pt x="190" y="823"/>
                        </a:lnTo>
                        <a:lnTo>
                          <a:pt x="207" y="834"/>
                        </a:lnTo>
                        <a:lnTo>
                          <a:pt x="226" y="845"/>
                        </a:lnTo>
                        <a:lnTo>
                          <a:pt x="246" y="856"/>
                        </a:lnTo>
                        <a:lnTo>
                          <a:pt x="265" y="865"/>
                        </a:lnTo>
                        <a:lnTo>
                          <a:pt x="285" y="874"/>
                        </a:lnTo>
                        <a:lnTo>
                          <a:pt x="305" y="881"/>
                        </a:lnTo>
                        <a:lnTo>
                          <a:pt x="325" y="888"/>
                        </a:lnTo>
                        <a:lnTo>
                          <a:pt x="345" y="893"/>
                        </a:lnTo>
                        <a:lnTo>
                          <a:pt x="367" y="897"/>
                        </a:lnTo>
                        <a:lnTo>
                          <a:pt x="388" y="901"/>
                        </a:lnTo>
                        <a:lnTo>
                          <a:pt x="410" y="903"/>
                        </a:lnTo>
                        <a:lnTo>
                          <a:pt x="431" y="906"/>
                        </a:lnTo>
                        <a:lnTo>
                          <a:pt x="452" y="906"/>
                        </a:lnTo>
                        <a:lnTo>
                          <a:pt x="474" y="906"/>
                        </a:lnTo>
                        <a:lnTo>
                          <a:pt x="495" y="903"/>
                        </a:lnTo>
                        <a:lnTo>
                          <a:pt x="517" y="901"/>
                        </a:lnTo>
                        <a:lnTo>
                          <a:pt x="538" y="897"/>
                        </a:lnTo>
                        <a:lnTo>
                          <a:pt x="558" y="893"/>
                        </a:lnTo>
                        <a:lnTo>
                          <a:pt x="580" y="888"/>
                        </a:lnTo>
                        <a:lnTo>
                          <a:pt x="600" y="881"/>
                        </a:lnTo>
                        <a:lnTo>
                          <a:pt x="620" y="874"/>
                        </a:lnTo>
                        <a:lnTo>
                          <a:pt x="640" y="865"/>
                        </a:lnTo>
                        <a:lnTo>
                          <a:pt x="659" y="856"/>
                        </a:lnTo>
                        <a:lnTo>
                          <a:pt x="679" y="845"/>
                        </a:lnTo>
                        <a:lnTo>
                          <a:pt x="696" y="834"/>
                        </a:lnTo>
                        <a:lnTo>
                          <a:pt x="714" y="823"/>
                        </a:lnTo>
                        <a:lnTo>
                          <a:pt x="732" y="809"/>
                        </a:lnTo>
                        <a:lnTo>
                          <a:pt x="749" y="795"/>
                        </a:lnTo>
                        <a:lnTo>
                          <a:pt x="764" y="781"/>
                        </a:lnTo>
                        <a:lnTo>
                          <a:pt x="780" y="765"/>
                        </a:lnTo>
                        <a:lnTo>
                          <a:pt x="794" y="750"/>
                        </a:lnTo>
                        <a:lnTo>
                          <a:pt x="808" y="733"/>
                        </a:lnTo>
                        <a:lnTo>
                          <a:pt x="820" y="715"/>
                        </a:lnTo>
                        <a:lnTo>
                          <a:pt x="832" y="698"/>
                        </a:lnTo>
                        <a:lnTo>
                          <a:pt x="844" y="680"/>
                        </a:lnTo>
                        <a:lnTo>
                          <a:pt x="855" y="661"/>
                        </a:lnTo>
                        <a:lnTo>
                          <a:pt x="863" y="642"/>
                        </a:lnTo>
                        <a:lnTo>
                          <a:pt x="872" y="621"/>
                        </a:lnTo>
                        <a:lnTo>
                          <a:pt x="880" y="601"/>
                        </a:lnTo>
                        <a:lnTo>
                          <a:pt x="885" y="581"/>
                        </a:lnTo>
                        <a:lnTo>
                          <a:pt x="891" y="560"/>
                        </a:lnTo>
                        <a:lnTo>
                          <a:pt x="896" y="539"/>
                        </a:lnTo>
                        <a:lnTo>
                          <a:pt x="900" y="518"/>
                        </a:lnTo>
                        <a:lnTo>
                          <a:pt x="902" y="497"/>
                        </a:lnTo>
                        <a:lnTo>
                          <a:pt x="903" y="475"/>
                        </a:lnTo>
                        <a:lnTo>
                          <a:pt x="905" y="45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4" name="任意多边形 341355">
                    <a:extLst>
                      <a:ext uri="{FF2B5EF4-FFF2-40B4-BE49-F238E27FC236}">
                        <a16:creationId xmlns:a16="http://schemas.microsoft.com/office/drawing/2014/main" id="{6EEB29B6-8E2A-2B18-D2B9-B50C09514A9A}"/>
                      </a:ext>
                    </a:extLst>
                  </p:cNvPr>
                  <p:cNvSpPr>
                    <a:spLocks noChangeAspect="1"/>
                  </p:cNvSpPr>
                  <p:nvPr/>
                </p:nvSpPr>
                <p:spPr>
                  <a:xfrm>
                    <a:off x="2764" y="3700"/>
                    <a:ext cx="80" cy="25"/>
                  </a:xfrm>
                  <a:custGeom>
                    <a:avLst/>
                    <a:gdLst/>
                    <a:ahLst/>
                    <a:cxnLst/>
                    <a:rect l="0" t="0" r="0" b="0"/>
                    <a:pathLst>
                      <a:path w="329" h="105">
                        <a:moveTo>
                          <a:pt x="0" y="0"/>
                        </a:moveTo>
                        <a:lnTo>
                          <a:pt x="39" y="15"/>
                        </a:lnTo>
                        <a:lnTo>
                          <a:pt x="79" y="31"/>
                        </a:lnTo>
                        <a:lnTo>
                          <a:pt x="120" y="46"/>
                        </a:lnTo>
                        <a:lnTo>
                          <a:pt x="161" y="59"/>
                        </a:lnTo>
                        <a:lnTo>
                          <a:pt x="202" y="72"/>
                        </a:lnTo>
                        <a:lnTo>
                          <a:pt x="243" y="83"/>
                        </a:lnTo>
                        <a:lnTo>
                          <a:pt x="285" y="94"/>
                        </a:lnTo>
                        <a:lnTo>
                          <a:pt x="328" y="105"/>
                        </a:lnTo>
                        <a:lnTo>
                          <a:pt x="329" y="105"/>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5" name="任意多边形 341356">
                    <a:extLst>
                      <a:ext uri="{FF2B5EF4-FFF2-40B4-BE49-F238E27FC236}">
                        <a16:creationId xmlns:a16="http://schemas.microsoft.com/office/drawing/2014/main" id="{E5A060CB-00E5-2B86-D2D0-535B48E50D9B}"/>
                      </a:ext>
                    </a:extLst>
                  </p:cNvPr>
                  <p:cNvSpPr>
                    <a:spLocks noChangeAspect="1"/>
                  </p:cNvSpPr>
                  <p:nvPr/>
                </p:nvSpPr>
                <p:spPr>
                  <a:xfrm>
                    <a:off x="2856" y="3728"/>
                    <a:ext cx="11" cy="2"/>
                  </a:xfrm>
                  <a:custGeom>
                    <a:avLst/>
                    <a:gdLst/>
                    <a:ahLst/>
                    <a:cxnLst/>
                    <a:rect l="0" t="0" r="0" b="0"/>
                    <a:pathLst>
                      <a:path w="47" h="8">
                        <a:moveTo>
                          <a:pt x="0" y="0"/>
                        </a:moveTo>
                        <a:lnTo>
                          <a:pt x="37" y="6"/>
                        </a:lnTo>
                        <a:lnTo>
                          <a:pt x="47" y="8"/>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6" name="任意多边形 341357">
                    <a:extLst>
                      <a:ext uri="{FF2B5EF4-FFF2-40B4-BE49-F238E27FC236}">
                        <a16:creationId xmlns:a16="http://schemas.microsoft.com/office/drawing/2014/main" id="{EAFF2959-A47C-7A8F-BB54-85A848E03487}"/>
                      </a:ext>
                    </a:extLst>
                  </p:cNvPr>
                  <p:cNvSpPr>
                    <a:spLocks noChangeAspect="1"/>
                  </p:cNvSpPr>
                  <p:nvPr/>
                </p:nvSpPr>
                <p:spPr>
                  <a:xfrm>
                    <a:off x="2877" y="3731"/>
                    <a:ext cx="70" cy="6"/>
                  </a:xfrm>
                  <a:custGeom>
                    <a:avLst/>
                    <a:gdLst/>
                    <a:ahLst/>
                    <a:cxnLst/>
                    <a:rect l="0" t="0" r="0" b="0"/>
                    <a:pathLst>
                      <a:path w="282" h="18">
                        <a:moveTo>
                          <a:pt x="0" y="0"/>
                        </a:moveTo>
                        <a:lnTo>
                          <a:pt x="30" y="4"/>
                        </a:lnTo>
                        <a:lnTo>
                          <a:pt x="73" y="9"/>
                        </a:lnTo>
                        <a:lnTo>
                          <a:pt x="116" y="12"/>
                        </a:lnTo>
                        <a:lnTo>
                          <a:pt x="158" y="15"/>
                        </a:lnTo>
                        <a:lnTo>
                          <a:pt x="201" y="17"/>
                        </a:lnTo>
                        <a:lnTo>
                          <a:pt x="245" y="18"/>
                        </a:lnTo>
                        <a:lnTo>
                          <a:pt x="282" y="17"/>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7" name="任意多边形 341358">
                    <a:extLst>
                      <a:ext uri="{FF2B5EF4-FFF2-40B4-BE49-F238E27FC236}">
                        <a16:creationId xmlns:a16="http://schemas.microsoft.com/office/drawing/2014/main" id="{5DDBE045-7910-F830-35FC-3124AB8428A8}"/>
                      </a:ext>
                    </a:extLst>
                  </p:cNvPr>
                  <p:cNvSpPr>
                    <a:spLocks noChangeAspect="1"/>
                  </p:cNvSpPr>
                  <p:nvPr/>
                </p:nvSpPr>
                <p:spPr>
                  <a:xfrm>
                    <a:off x="2959" y="3736"/>
                    <a:ext cx="12" cy="1"/>
                  </a:xfrm>
                  <a:custGeom>
                    <a:avLst/>
                    <a:gdLst/>
                    <a:ahLst/>
                    <a:cxnLst/>
                    <a:rect l="0" t="0" r="0" b="0"/>
                    <a:pathLst>
                      <a:path w="47" h="2">
                        <a:moveTo>
                          <a:pt x="0" y="2"/>
                        </a:moveTo>
                        <a:lnTo>
                          <a:pt x="2" y="2"/>
                        </a:lnTo>
                        <a:lnTo>
                          <a:pt x="45" y="0"/>
                        </a:lnTo>
                        <a:lnTo>
                          <a:pt x="47"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8" name="任意多边形 341359">
                    <a:extLst>
                      <a:ext uri="{FF2B5EF4-FFF2-40B4-BE49-F238E27FC236}">
                        <a16:creationId xmlns:a16="http://schemas.microsoft.com/office/drawing/2014/main" id="{4EA98A2A-9032-9462-FC81-8AA71D27F064}"/>
                      </a:ext>
                    </a:extLst>
                  </p:cNvPr>
                  <p:cNvSpPr>
                    <a:spLocks noChangeAspect="1"/>
                  </p:cNvSpPr>
                  <p:nvPr/>
                </p:nvSpPr>
                <p:spPr>
                  <a:xfrm>
                    <a:off x="2981" y="3723"/>
                    <a:ext cx="69" cy="12"/>
                  </a:xfrm>
                  <a:custGeom>
                    <a:avLst/>
                    <a:gdLst/>
                    <a:ahLst/>
                    <a:cxnLst/>
                    <a:rect l="0" t="0" r="0" b="0"/>
                    <a:pathLst>
                      <a:path w="278" h="46">
                        <a:moveTo>
                          <a:pt x="0" y="46"/>
                        </a:moveTo>
                        <a:lnTo>
                          <a:pt x="36" y="42"/>
                        </a:lnTo>
                        <a:lnTo>
                          <a:pt x="79" y="38"/>
                        </a:lnTo>
                        <a:lnTo>
                          <a:pt x="122" y="32"/>
                        </a:lnTo>
                        <a:lnTo>
                          <a:pt x="165" y="23"/>
                        </a:lnTo>
                        <a:lnTo>
                          <a:pt x="208" y="16"/>
                        </a:lnTo>
                        <a:lnTo>
                          <a:pt x="249" y="7"/>
                        </a:lnTo>
                        <a:lnTo>
                          <a:pt x="278"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9" name="任意多边形 341360">
                    <a:extLst>
                      <a:ext uri="{FF2B5EF4-FFF2-40B4-BE49-F238E27FC236}">
                        <a16:creationId xmlns:a16="http://schemas.microsoft.com/office/drawing/2014/main" id="{BE5913D1-9662-8D35-DF40-7AF28C2D3B93}"/>
                      </a:ext>
                    </a:extLst>
                  </p:cNvPr>
                  <p:cNvSpPr>
                    <a:spLocks noChangeAspect="1"/>
                  </p:cNvSpPr>
                  <p:nvPr/>
                </p:nvSpPr>
                <p:spPr>
                  <a:xfrm>
                    <a:off x="3061" y="3717"/>
                    <a:ext cx="11" cy="4"/>
                  </a:xfrm>
                  <a:custGeom>
                    <a:avLst/>
                    <a:gdLst/>
                    <a:ahLst/>
                    <a:cxnLst/>
                    <a:rect l="0" t="0" r="0" b="0"/>
                    <a:pathLst>
                      <a:path w="45" h="13">
                        <a:moveTo>
                          <a:pt x="0" y="13"/>
                        </a:moveTo>
                        <a:lnTo>
                          <a:pt x="9" y="10"/>
                        </a:lnTo>
                        <a:lnTo>
                          <a:pt x="45"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0" name="任意多边形 341361">
                    <a:extLst>
                      <a:ext uri="{FF2B5EF4-FFF2-40B4-BE49-F238E27FC236}">
                        <a16:creationId xmlns:a16="http://schemas.microsoft.com/office/drawing/2014/main" id="{07C147E4-1059-85E1-5A0E-ECF7AA657993}"/>
                      </a:ext>
                    </a:extLst>
                  </p:cNvPr>
                  <p:cNvSpPr>
                    <a:spLocks noChangeAspect="1"/>
                  </p:cNvSpPr>
                  <p:nvPr/>
                </p:nvSpPr>
                <p:spPr>
                  <a:xfrm>
                    <a:off x="3083" y="3679"/>
                    <a:ext cx="77" cy="35"/>
                  </a:xfrm>
                  <a:custGeom>
                    <a:avLst/>
                    <a:gdLst/>
                    <a:ahLst/>
                    <a:cxnLst/>
                    <a:rect l="0" t="0" r="0" b="0"/>
                    <a:pathLst>
                      <a:path w="318" h="138">
                        <a:moveTo>
                          <a:pt x="0" y="138"/>
                        </a:moveTo>
                        <a:lnTo>
                          <a:pt x="3" y="138"/>
                        </a:lnTo>
                        <a:lnTo>
                          <a:pt x="43" y="124"/>
                        </a:lnTo>
                        <a:lnTo>
                          <a:pt x="84" y="109"/>
                        </a:lnTo>
                        <a:lnTo>
                          <a:pt x="124" y="93"/>
                        </a:lnTo>
                        <a:lnTo>
                          <a:pt x="163" y="76"/>
                        </a:lnTo>
                        <a:lnTo>
                          <a:pt x="203" y="59"/>
                        </a:lnTo>
                        <a:lnTo>
                          <a:pt x="242" y="40"/>
                        </a:lnTo>
                        <a:lnTo>
                          <a:pt x="280" y="21"/>
                        </a:lnTo>
                        <a:lnTo>
                          <a:pt x="318"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1" name="任意多边形 341362">
                    <a:extLst>
                      <a:ext uri="{FF2B5EF4-FFF2-40B4-BE49-F238E27FC236}">
                        <a16:creationId xmlns:a16="http://schemas.microsoft.com/office/drawing/2014/main" id="{C514D173-18A2-D7F5-D75B-2F56FFF4A3D8}"/>
                      </a:ext>
                    </a:extLst>
                  </p:cNvPr>
                  <p:cNvSpPr>
                    <a:spLocks noChangeAspect="1"/>
                  </p:cNvSpPr>
                  <p:nvPr/>
                </p:nvSpPr>
                <p:spPr>
                  <a:xfrm>
                    <a:off x="3127" y="2369"/>
                    <a:ext cx="40" cy="17"/>
                  </a:xfrm>
                  <a:custGeom>
                    <a:avLst/>
                    <a:gdLst/>
                    <a:ahLst/>
                    <a:cxnLst/>
                    <a:rect l="0" t="0" r="0" b="0"/>
                    <a:pathLst>
                      <a:path w="160" h="69">
                        <a:moveTo>
                          <a:pt x="160" y="69"/>
                        </a:moveTo>
                        <a:lnTo>
                          <a:pt x="119" y="50"/>
                        </a:lnTo>
                        <a:lnTo>
                          <a:pt x="77" y="31"/>
                        </a:lnTo>
                        <a:lnTo>
                          <a:pt x="36" y="14"/>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2" name="任意多边形 341363">
                    <a:extLst>
                      <a:ext uri="{FF2B5EF4-FFF2-40B4-BE49-F238E27FC236}">
                        <a16:creationId xmlns:a16="http://schemas.microsoft.com/office/drawing/2014/main" id="{ADE16E7E-E65B-07EA-F252-0CA00DB08727}"/>
                      </a:ext>
                    </a:extLst>
                  </p:cNvPr>
                  <p:cNvSpPr>
                    <a:spLocks noChangeAspect="1"/>
                  </p:cNvSpPr>
                  <p:nvPr/>
                </p:nvSpPr>
                <p:spPr>
                  <a:xfrm>
                    <a:off x="3105" y="2362"/>
                    <a:ext cx="12" cy="3"/>
                  </a:xfrm>
                  <a:custGeom>
                    <a:avLst/>
                    <a:gdLst/>
                    <a:ahLst/>
                    <a:cxnLst/>
                    <a:rect l="0" t="0" r="0" b="0"/>
                    <a:pathLst>
                      <a:path w="44" h="15">
                        <a:moveTo>
                          <a:pt x="44" y="15"/>
                        </a:moveTo>
                        <a:lnTo>
                          <a:pt x="40" y="14"/>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3" name="任意多边形 341364">
                    <a:extLst>
                      <a:ext uri="{FF2B5EF4-FFF2-40B4-BE49-F238E27FC236}">
                        <a16:creationId xmlns:a16="http://schemas.microsoft.com/office/drawing/2014/main" id="{B94DE6FF-B0CC-7C96-096C-4362DF834D2E}"/>
                      </a:ext>
                    </a:extLst>
                  </p:cNvPr>
                  <p:cNvSpPr>
                    <a:spLocks noChangeAspect="1"/>
                  </p:cNvSpPr>
                  <p:nvPr/>
                </p:nvSpPr>
                <p:spPr>
                  <a:xfrm>
                    <a:off x="3027" y="2342"/>
                    <a:ext cx="67" cy="16"/>
                  </a:xfrm>
                  <a:custGeom>
                    <a:avLst/>
                    <a:gdLst/>
                    <a:ahLst/>
                    <a:cxnLst/>
                    <a:rect l="0" t="0" r="0" b="0"/>
                    <a:pathLst>
                      <a:path w="275" h="61">
                        <a:moveTo>
                          <a:pt x="275" y="61"/>
                        </a:moveTo>
                        <a:lnTo>
                          <a:pt x="231" y="50"/>
                        </a:lnTo>
                        <a:lnTo>
                          <a:pt x="188" y="38"/>
                        </a:lnTo>
                        <a:lnTo>
                          <a:pt x="144" y="27"/>
                        </a:lnTo>
                        <a:lnTo>
                          <a:pt x="100" y="17"/>
                        </a:lnTo>
                        <a:lnTo>
                          <a:pt x="55" y="9"/>
                        </a:lnTo>
                        <a:lnTo>
                          <a:pt x="11" y="1"/>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4" name="任意多边形 341365">
                    <a:extLst>
                      <a:ext uri="{FF2B5EF4-FFF2-40B4-BE49-F238E27FC236}">
                        <a16:creationId xmlns:a16="http://schemas.microsoft.com/office/drawing/2014/main" id="{0D8F5FA8-00AC-7194-E987-27DAE4DAA4E4}"/>
                      </a:ext>
                    </a:extLst>
                  </p:cNvPr>
                  <p:cNvSpPr>
                    <a:spLocks noChangeAspect="1"/>
                  </p:cNvSpPr>
                  <p:nvPr/>
                </p:nvSpPr>
                <p:spPr>
                  <a:xfrm>
                    <a:off x="3003" y="2340"/>
                    <a:ext cx="13" cy="1"/>
                  </a:xfrm>
                  <a:custGeom>
                    <a:avLst/>
                    <a:gdLst/>
                    <a:ahLst/>
                    <a:cxnLst/>
                    <a:rect l="0" t="0" r="0" b="0"/>
                    <a:pathLst>
                      <a:path w="48" h="4">
                        <a:moveTo>
                          <a:pt x="48" y="4"/>
                        </a:moveTo>
                        <a:lnTo>
                          <a:pt x="15" y="1"/>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5" name="任意多边形 341366">
                    <a:extLst>
                      <a:ext uri="{FF2B5EF4-FFF2-40B4-BE49-F238E27FC236}">
                        <a16:creationId xmlns:a16="http://schemas.microsoft.com/office/drawing/2014/main" id="{EBB5D286-3B37-ADEF-8FFB-BDC2BAD4B59A}"/>
                      </a:ext>
                    </a:extLst>
                  </p:cNvPr>
                  <p:cNvSpPr>
                    <a:spLocks noChangeAspect="1"/>
                  </p:cNvSpPr>
                  <p:nvPr/>
                </p:nvSpPr>
                <p:spPr>
                  <a:xfrm>
                    <a:off x="2923" y="2337"/>
                    <a:ext cx="70" cy="1"/>
                  </a:xfrm>
                  <a:custGeom>
                    <a:avLst/>
                    <a:gdLst/>
                    <a:ahLst/>
                    <a:cxnLst/>
                    <a:rect l="0" t="0" r="0" b="0"/>
                    <a:pathLst>
                      <a:path w="282" h="7">
                        <a:moveTo>
                          <a:pt x="282" y="7"/>
                        </a:moveTo>
                        <a:lnTo>
                          <a:pt x="253" y="5"/>
                        </a:lnTo>
                        <a:lnTo>
                          <a:pt x="208" y="2"/>
                        </a:lnTo>
                        <a:lnTo>
                          <a:pt x="163" y="0"/>
                        </a:lnTo>
                        <a:lnTo>
                          <a:pt x="117" y="0"/>
                        </a:lnTo>
                        <a:lnTo>
                          <a:pt x="72" y="0"/>
                        </a:lnTo>
                        <a:lnTo>
                          <a:pt x="27" y="2"/>
                        </a:lnTo>
                        <a:lnTo>
                          <a:pt x="0" y="3"/>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6" name="任意多边形 341367">
                    <a:extLst>
                      <a:ext uri="{FF2B5EF4-FFF2-40B4-BE49-F238E27FC236}">
                        <a16:creationId xmlns:a16="http://schemas.microsoft.com/office/drawing/2014/main" id="{152C8028-2CA5-ADE1-E190-CBD7F1B1C464}"/>
                      </a:ext>
                    </a:extLst>
                  </p:cNvPr>
                  <p:cNvSpPr>
                    <a:spLocks noChangeAspect="1"/>
                  </p:cNvSpPr>
                  <p:nvPr/>
                </p:nvSpPr>
                <p:spPr>
                  <a:xfrm>
                    <a:off x="2901" y="2338"/>
                    <a:ext cx="11" cy="2"/>
                  </a:xfrm>
                  <a:custGeom>
                    <a:avLst/>
                    <a:gdLst/>
                    <a:ahLst/>
                    <a:cxnLst/>
                    <a:rect l="0" t="0" r="0" b="0"/>
                    <a:pathLst>
                      <a:path w="46" h="4">
                        <a:moveTo>
                          <a:pt x="46" y="0"/>
                        </a:moveTo>
                        <a:lnTo>
                          <a:pt x="32" y="1"/>
                        </a:lnTo>
                        <a:lnTo>
                          <a:pt x="0" y="4"/>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7" name="任意多边形 341368">
                    <a:extLst>
                      <a:ext uri="{FF2B5EF4-FFF2-40B4-BE49-F238E27FC236}">
                        <a16:creationId xmlns:a16="http://schemas.microsoft.com/office/drawing/2014/main" id="{B852321D-A34D-7A70-D71A-61B069FA5525}"/>
                      </a:ext>
                    </a:extLst>
                  </p:cNvPr>
                  <p:cNvSpPr>
                    <a:spLocks noChangeAspect="1"/>
                  </p:cNvSpPr>
                  <p:nvPr/>
                </p:nvSpPr>
                <p:spPr>
                  <a:xfrm>
                    <a:off x="2821" y="2341"/>
                    <a:ext cx="68" cy="14"/>
                  </a:xfrm>
                  <a:custGeom>
                    <a:avLst/>
                    <a:gdLst/>
                    <a:ahLst/>
                    <a:cxnLst/>
                    <a:rect l="0" t="0" r="0" b="0"/>
                    <a:pathLst>
                      <a:path w="276" h="56">
                        <a:moveTo>
                          <a:pt x="276" y="0"/>
                        </a:moveTo>
                        <a:lnTo>
                          <a:pt x="265" y="2"/>
                        </a:lnTo>
                        <a:lnTo>
                          <a:pt x="221" y="8"/>
                        </a:lnTo>
                        <a:lnTo>
                          <a:pt x="176" y="16"/>
                        </a:lnTo>
                        <a:lnTo>
                          <a:pt x="132" y="24"/>
                        </a:lnTo>
                        <a:lnTo>
                          <a:pt x="88" y="34"/>
                        </a:lnTo>
                        <a:lnTo>
                          <a:pt x="44" y="44"/>
                        </a:lnTo>
                        <a:lnTo>
                          <a:pt x="0" y="55"/>
                        </a:lnTo>
                        <a:lnTo>
                          <a:pt x="0" y="56"/>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8" name="任意多边形 341369">
                    <a:extLst>
                      <a:ext uri="{FF2B5EF4-FFF2-40B4-BE49-F238E27FC236}">
                        <a16:creationId xmlns:a16="http://schemas.microsoft.com/office/drawing/2014/main" id="{DDA983A9-A733-D8E5-34F2-81F8FAAF1CC5}"/>
                      </a:ext>
                    </a:extLst>
                  </p:cNvPr>
                  <p:cNvSpPr>
                    <a:spLocks noChangeAspect="1"/>
                  </p:cNvSpPr>
                  <p:nvPr/>
                </p:nvSpPr>
                <p:spPr>
                  <a:xfrm>
                    <a:off x="2800" y="2358"/>
                    <a:ext cx="11" cy="3"/>
                  </a:xfrm>
                  <a:custGeom>
                    <a:avLst/>
                    <a:gdLst/>
                    <a:ahLst/>
                    <a:cxnLst/>
                    <a:rect l="0" t="0" r="0" b="0"/>
                    <a:pathLst>
                      <a:path w="45" h="14">
                        <a:moveTo>
                          <a:pt x="45" y="0"/>
                        </a:moveTo>
                        <a:lnTo>
                          <a:pt x="3" y="12"/>
                        </a:lnTo>
                        <a:lnTo>
                          <a:pt x="0" y="14"/>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9" name="任意多边形 341370">
                    <a:extLst>
                      <a:ext uri="{FF2B5EF4-FFF2-40B4-BE49-F238E27FC236}">
                        <a16:creationId xmlns:a16="http://schemas.microsoft.com/office/drawing/2014/main" id="{B1E73340-5C86-A773-FEEE-8499E9246F74}"/>
                      </a:ext>
                    </a:extLst>
                  </p:cNvPr>
                  <p:cNvSpPr>
                    <a:spLocks noChangeAspect="1"/>
                  </p:cNvSpPr>
                  <p:nvPr/>
                </p:nvSpPr>
                <p:spPr>
                  <a:xfrm>
                    <a:off x="2749" y="2364"/>
                    <a:ext cx="39" cy="16"/>
                  </a:xfrm>
                  <a:custGeom>
                    <a:avLst/>
                    <a:gdLst/>
                    <a:ahLst/>
                    <a:cxnLst/>
                    <a:rect l="0" t="0" r="0" b="0"/>
                    <a:pathLst>
                      <a:path w="161" h="65">
                        <a:moveTo>
                          <a:pt x="161" y="0"/>
                        </a:moveTo>
                        <a:lnTo>
                          <a:pt x="126" y="13"/>
                        </a:lnTo>
                        <a:lnTo>
                          <a:pt x="83" y="30"/>
                        </a:lnTo>
                        <a:lnTo>
                          <a:pt x="41" y="46"/>
                        </a:lnTo>
                        <a:lnTo>
                          <a:pt x="0" y="65"/>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0" name="任意多边形 341371">
                    <a:extLst>
                      <a:ext uri="{FF2B5EF4-FFF2-40B4-BE49-F238E27FC236}">
                        <a16:creationId xmlns:a16="http://schemas.microsoft.com/office/drawing/2014/main" id="{1955DD86-D000-1E2E-3580-86957221F2FC}"/>
                      </a:ext>
                    </a:extLst>
                  </p:cNvPr>
                  <p:cNvSpPr>
                    <a:spLocks noChangeAspect="1"/>
                  </p:cNvSpPr>
                  <p:nvPr/>
                </p:nvSpPr>
                <p:spPr>
                  <a:xfrm>
                    <a:off x="2947" y="2669"/>
                    <a:ext cx="353" cy="258"/>
                  </a:xfrm>
                  <a:custGeom>
                    <a:avLst/>
                    <a:gdLst/>
                    <a:ahLst/>
                    <a:cxnLst/>
                    <a:rect l="0" t="0" r="0" b="0"/>
                    <a:pathLst>
                      <a:path w="1437" h="1055">
                        <a:moveTo>
                          <a:pt x="1437" y="1055"/>
                        </a:moveTo>
                        <a:lnTo>
                          <a:pt x="1425" y="1018"/>
                        </a:lnTo>
                        <a:lnTo>
                          <a:pt x="1412" y="980"/>
                        </a:lnTo>
                        <a:lnTo>
                          <a:pt x="1397" y="944"/>
                        </a:lnTo>
                        <a:lnTo>
                          <a:pt x="1382" y="907"/>
                        </a:lnTo>
                        <a:lnTo>
                          <a:pt x="1365" y="871"/>
                        </a:lnTo>
                        <a:lnTo>
                          <a:pt x="1347" y="835"/>
                        </a:lnTo>
                        <a:lnTo>
                          <a:pt x="1329" y="800"/>
                        </a:lnTo>
                        <a:lnTo>
                          <a:pt x="1310" y="765"/>
                        </a:lnTo>
                        <a:lnTo>
                          <a:pt x="1290" y="731"/>
                        </a:lnTo>
                        <a:lnTo>
                          <a:pt x="1270" y="696"/>
                        </a:lnTo>
                        <a:lnTo>
                          <a:pt x="1247" y="663"/>
                        </a:lnTo>
                        <a:lnTo>
                          <a:pt x="1225" y="631"/>
                        </a:lnTo>
                        <a:lnTo>
                          <a:pt x="1201" y="598"/>
                        </a:lnTo>
                        <a:lnTo>
                          <a:pt x="1177" y="568"/>
                        </a:lnTo>
                        <a:lnTo>
                          <a:pt x="1152" y="537"/>
                        </a:lnTo>
                        <a:lnTo>
                          <a:pt x="1126" y="506"/>
                        </a:lnTo>
                        <a:lnTo>
                          <a:pt x="1099" y="477"/>
                        </a:lnTo>
                        <a:lnTo>
                          <a:pt x="1071" y="449"/>
                        </a:lnTo>
                        <a:lnTo>
                          <a:pt x="1043" y="420"/>
                        </a:lnTo>
                        <a:lnTo>
                          <a:pt x="1014" y="393"/>
                        </a:lnTo>
                        <a:lnTo>
                          <a:pt x="984" y="366"/>
                        </a:lnTo>
                        <a:lnTo>
                          <a:pt x="954" y="341"/>
                        </a:lnTo>
                        <a:lnTo>
                          <a:pt x="923" y="316"/>
                        </a:lnTo>
                        <a:lnTo>
                          <a:pt x="891" y="293"/>
                        </a:lnTo>
                        <a:lnTo>
                          <a:pt x="858" y="269"/>
                        </a:lnTo>
                        <a:lnTo>
                          <a:pt x="826" y="247"/>
                        </a:lnTo>
                        <a:lnTo>
                          <a:pt x="792" y="226"/>
                        </a:lnTo>
                        <a:lnTo>
                          <a:pt x="758" y="205"/>
                        </a:lnTo>
                        <a:lnTo>
                          <a:pt x="724" y="186"/>
                        </a:lnTo>
                        <a:lnTo>
                          <a:pt x="688" y="167"/>
                        </a:lnTo>
                        <a:lnTo>
                          <a:pt x="653" y="149"/>
                        </a:lnTo>
                        <a:lnTo>
                          <a:pt x="617" y="132"/>
                        </a:lnTo>
                        <a:lnTo>
                          <a:pt x="580" y="117"/>
                        </a:lnTo>
                        <a:lnTo>
                          <a:pt x="543" y="101"/>
                        </a:lnTo>
                        <a:lnTo>
                          <a:pt x="506" y="88"/>
                        </a:lnTo>
                        <a:lnTo>
                          <a:pt x="468" y="75"/>
                        </a:lnTo>
                        <a:lnTo>
                          <a:pt x="430" y="63"/>
                        </a:lnTo>
                        <a:lnTo>
                          <a:pt x="392" y="52"/>
                        </a:lnTo>
                        <a:lnTo>
                          <a:pt x="354" y="43"/>
                        </a:lnTo>
                        <a:lnTo>
                          <a:pt x="315" y="33"/>
                        </a:lnTo>
                        <a:lnTo>
                          <a:pt x="277" y="26"/>
                        </a:lnTo>
                        <a:lnTo>
                          <a:pt x="237" y="19"/>
                        </a:lnTo>
                        <a:lnTo>
                          <a:pt x="198" y="13"/>
                        </a:lnTo>
                        <a:lnTo>
                          <a:pt x="159" y="8"/>
                        </a:lnTo>
                        <a:lnTo>
                          <a:pt x="119" y="5"/>
                        </a:lnTo>
                        <a:lnTo>
                          <a:pt x="79" y="2"/>
                        </a:lnTo>
                        <a:lnTo>
                          <a:pt x="40" y="0"/>
                        </a:lnTo>
                        <a:lnTo>
                          <a:pt x="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1" name="任意多边形 341372">
                    <a:extLst>
                      <a:ext uri="{FF2B5EF4-FFF2-40B4-BE49-F238E27FC236}">
                        <a16:creationId xmlns:a16="http://schemas.microsoft.com/office/drawing/2014/main" id="{8E9DF613-87DA-477E-6D06-C975D95327FC}"/>
                      </a:ext>
                    </a:extLst>
                  </p:cNvPr>
                  <p:cNvSpPr>
                    <a:spLocks noChangeAspect="1"/>
                  </p:cNvSpPr>
                  <p:nvPr/>
                </p:nvSpPr>
                <p:spPr>
                  <a:xfrm>
                    <a:off x="3288" y="2972"/>
                    <a:ext cx="130" cy="129"/>
                  </a:xfrm>
                  <a:custGeom>
                    <a:avLst/>
                    <a:gdLst/>
                    <a:ahLst/>
                    <a:cxnLst/>
                    <a:rect l="0" t="0" r="0" b="0"/>
                    <a:pathLst>
                      <a:path w="527" h="528">
                        <a:moveTo>
                          <a:pt x="263" y="528"/>
                        </a:moveTo>
                        <a:lnTo>
                          <a:pt x="279" y="527"/>
                        </a:lnTo>
                        <a:lnTo>
                          <a:pt x="296" y="525"/>
                        </a:lnTo>
                        <a:lnTo>
                          <a:pt x="313" y="523"/>
                        </a:lnTo>
                        <a:lnTo>
                          <a:pt x="329" y="519"/>
                        </a:lnTo>
                        <a:lnTo>
                          <a:pt x="345" y="515"/>
                        </a:lnTo>
                        <a:lnTo>
                          <a:pt x="360" y="509"/>
                        </a:lnTo>
                        <a:lnTo>
                          <a:pt x="376" y="502"/>
                        </a:lnTo>
                        <a:lnTo>
                          <a:pt x="390" y="494"/>
                        </a:lnTo>
                        <a:lnTo>
                          <a:pt x="404" y="486"/>
                        </a:lnTo>
                        <a:lnTo>
                          <a:pt x="418" y="477"/>
                        </a:lnTo>
                        <a:lnTo>
                          <a:pt x="432" y="467"/>
                        </a:lnTo>
                        <a:lnTo>
                          <a:pt x="443" y="455"/>
                        </a:lnTo>
                        <a:lnTo>
                          <a:pt x="455" y="445"/>
                        </a:lnTo>
                        <a:lnTo>
                          <a:pt x="466" y="431"/>
                        </a:lnTo>
                        <a:lnTo>
                          <a:pt x="477" y="418"/>
                        </a:lnTo>
                        <a:lnTo>
                          <a:pt x="486" y="405"/>
                        </a:lnTo>
                        <a:lnTo>
                          <a:pt x="495" y="391"/>
                        </a:lnTo>
                        <a:lnTo>
                          <a:pt x="502" y="376"/>
                        </a:lnTo>
                        <a:lnTo>
                          <a:pt x="508" y="360"/>
                        </a:lnTo>
                        <a:lnTo>
                          <a:pt x="514" y="345"/>
                        </a:lnTo>
                        <a:lnTo>
                          <a:pt x="518" y="329"/>
                        </a:lnTo>
                        <a:lnTo>
                          <a:pt x="522" y="312"/>
                        </a:lnTo>
                        <a:lnTo>
                          <a:pt x="524" y="297"/>
                        </a:lnTo>
                        <a:lnTo>
                          <a:pt x="527" y="280"/>
                        </a:lnTo>
                        <a:lnTo>
                          <a:pt x="527" y="264"/>
                        </a:lnTo>
                        <a:lnTo>
                          <a:pt x="527" y="247"/>
                        </a:lnTo>
                        <a:lnTo>
                          <a:pt x="524" y="230"/>
                        </a:lnTo>
                        <a:lnTo>
                          <a:pt x="522" y="214"/>
                        </a:lnTo>
                        <a:lnTo>
                          <a:pt x="518" y="198"/>
                        </a:lnTo>
                        <a:lnTo>
                          <a:pt x="514" y="182"/>
                        </a:lnTo>
                        <a:lnTo>
                          <a:pt x="508" y="166"/>
                        </a:lnTo>
                        <a:lnTo>
                          <a:pt x="502" y="151"/>
                        </a:lnTo>
                        <a:lnTo>
                          <a:pt x="495" y="136"/>
                        </a:lnTo>
                        <a:lnTo>
                          <a:pt x="486" y="122"/>
                        </a:lnTo>
                        <a:lnTo>
                          <a:pt x="477" y="108"/>
                        </a:lnTo>
                        <a:lnTo>
                          <a:pt x="466" y="95"/>
                        </a:lnTo>
                        <a:lnTo>
                          <a:pt x="455" y="83"/>
                        </a:lnTo>
                        <a:lnTo>
                          <a:pt x="443" y="71"/>
                        </a:lnTo>
                        <a:lnTo>
                          <a:pt x="432" y="60"/>
                        </a:lnTo>
                        <a:lnTo>
                          <a:pt x="418" y="50"/>
                        </a:lnTo>
                        <a:lnTo>
                          <a:pt x="404" y="40"/>
                        </a:lnTo>
                        <a:lnTo>
                          <a:pt x="390" y="32"/>
                        </a:lnTo>
                        <a:lnTo>
                          <a:pt x="376" y="25"/>
                        </a:lnTo>
                        <a:lnTo>
                          <a:pt x="360" y="17"/>
                        </a:lnTo>
                        <a:lnTo>
                          <a:pt x="345" y="13"/>
                        </a:lnTo>
                        <a:lnTo>
                          <a:pt x="329" y="8"/>
                        </a:lnTo>
                        <a:lnTo>
                          <a:pt x="313" y="4"/>
                        </a:lnTo>
                        <a:lnTo>
                          <a:pt x="296" y="2"/>
                        </a:lnTo>
                        <a:lnTo>
                          <a:pt x="279" y="0"/>
                        </a:lnTo>
                        <a:lnTo>
                          <a:pt x="263" y="0"/>
                        </a:lnTo>
                        <a:lnTo>
                          <a:pt x="246" y="0"/>
                        </a:lnTo>
                        <a:lnTo>
                          <a:pt x="230" y="2"/>
                        </a:lnTo>
                        <a:lnTo>
                          <a:pt x="214" y="4"/>
                        </a:lnTo>
                        <a:lnTo>
                          <a:pt x="197" y="8"/>
                        </a:lnTo>
                        <a:lnTo>
                          <a:pt x="182" y="13"/>
                        </a:lnTo>
                        <a:lnTo>
                          <a:pt x="166" y="17"/>
                        </a:lnTo>
                        <a:lnTo>
                          <a:pt x="151" y="25"/>
                        </a:lnTo>
                        <a:lnTo>
                          <a:pt x="136" y="32"/>
                        </a:lnTo>
                        <a:lnTo>
                          <a:pt x="122" y="40"/>
                        </a:lnTo>
                        <a:lnTo>
                          <a:pt x="108" y="50"/>
                        </a:lnTo>
                        <a:lnTo>
                          <a:pt x="95" y="60"/>
                        </a:lnTo>
                        <a:lnTo>
                          <a:pt x="83" y="71"/>
                        </a:lnTo>
                        <a:lnTo>
                          <a:pt x="71" y="83"/>
                        </a:lnTo>
                        <a:lnTo>
                          <a:pt x="60" y="95"/>
                        </a:lnTo>
                        <a:lnTo>
                          <a:pt x="50" y="108"/>
                        </a:lnTo>
                        <a:lnTo>
                          <a:pt x="40" y="122"/>
                        </a:lnTo>
                        <a:lnTo>
                          <a:pt x="32" y="136"/>
                        </a:lnTo>
                        <a:lnTo>
                          <a:pt x="25" y="151"/>
                        </a:lnTo>
                        <a:lnTo>
                          <a:pt x="18" y="166"/>
                        </a:lnTo>
                        <a:lnTo>
                          <a:pt x="13" y="182"/>
                        </a:lnTo>
                        <a:lnTo>
                          <a:pt x="8" y="198"/>
                        </a:lnTo>
                        <a:lnTo>
                          <a:pt x="4" y="214"/>
                        </a:lnTo>
                        <a:lnTo>
                          <a:pt x="1" y="230"/>
                        </a:lnTo>
                        <a:lnTo>
                          <a:pt x="0" y="247"/>
                        </a:lnTo>
                        <a:lnTo>
                          <a:pt x="0" y="264"/>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2" name="任意多边形 341373">
                    <a:extLst>
                      <a:ext uri="{FF2B5EF4-FFF2-40B4-BE49-F238E27FC236}">
                        <a16:creationId xmlns:a16="http://schemas.microsoft.com/office/drawing/2014/main" id="{3E2F9383-495B-BE3E-61B5-41ECC761C42A}"/>
                      </a:ext>
                    </a:extLst>
                  </p:cNvPr>
                  <p:cNvSpPr>
                    <a:spLocks noChangeAspect="1"/>
                  </p:cNvSpPr>
                  <p:nvPr/>
                </p:nvSpPr>
                <p:spPr>
                  <a:xfrm>
                    <a:off x="3313" y="2996"/>
                    <a:ext cx="80" cy="80"/>
                  </a:xfrm>
                  <a:custGeom>
                    <a:avLst/>
                    <a:gdLst/>
                    <a:ahLst/>
                    <a:cxnLst/>
                    <a:rect l="0" t="0" r="0" b="0"/>
                    <a:pathLst>
                      <a:path w="332" h="332">
                        <a:moveTo>
                          <a:pt x="332" y="167"/>
                        </a:moveTo>
                        <a:lnTo>
                          <a:pt x="331" y="154"/>
                        </a:lnTo>
                        <a:lnTo>
                          <a:pt x="330" y="140"/>
                        </a:lnTo>
                        <a:lnTo>
                          <a:pt x="327" y="127"/>
                        </a:lnTo>
                        <a:lnTo>
                          <a:pt x="324" y="116"/>
                        </a:lnTo>
                        <a:lnTo>
                          <a:pt x="319" y="102"/>
                        </a:lnTo>
                        <a:lnTo>
                          <a:pt x="314" y="91"/>
                        </a:lnTo>
                        <a:lnTo>
                          <a:pt x="307" y="80"/>
                        </a:lnTo>
                        <a:lnTo>
                          <a:pt x="300" y="69"/>
                        </a:lnTo>
                        <a:lnTo>
                          <a:pt x="292" y="58"/>
                        </a:lnTo>
                        <a:lnTo>
                          <a:pt x="283" y="49"/>
                        </a:lnTo>
                        <a:lnTo>
                          <a:pt x="274" y="41"/>
                        </a:lnTo>
                        <a:lnTo>
                          <a:pt x="263" y="32"/>
                        </a:lnTo>
                        <a:lnTo>
                          <a:pt x="252" y="25"/>
                        </a:lnTo>
                        <a:lnTo>
                          <a:pt x="242" y="18"/>
                        </a:lnTo>
                        <a:lnTo>
                          <a:pt x="230" y="13"/>
                        </a:lnTo>
                        <a:lnTo>
                          <a:pt x="217" y="8"/>
                        </a:lnTo>
                        <a:lnTo>
                          <a:pt x="205" y="5"/>
                        </a:lnTo>
                        <a:lnTo>
                          <a:pt x="192" y="2"/>
                        </a:lnTo>
                        <a:lnTo>
                          <a:pt x="179" y="1"/>
                        </a:lnTo>
                        <a:lnTo>
                          <a:pt x="166" y="0"/>
                        </a:lnTo>
                        <a:lnTo>
                          <a:pt x="153" y="1"/>
                        </a:lnTo>
                        <a:lnTo>
                          <a:pt x="141" y="2"/>
                        </a:lnTo>
                        <a:lnTo>
                          <a:pt x="128" y="5"/>
                        </a:lnTo>
                        <a:lnTo>
                          <a:pt x="114" y="8"/>
                        </a:lnTo>
                        <a:lnTo>
                          <a:pt x="103" y="13"/>
                        </a:lnTo>
                        <a:lnTo>
                          <a:pt x="91" y="18"/>
                        </a:lnTo>
                        <a:lnTo>
                          <a:pt x="80" y="25"/>
                        </a:lnTo>
                        <a:lnTo>
                          <a:pt x="68" y="32"/>
                        </a:lnTo>
                        <a:lnTo>
                          <a:pt x="59" y="41"/>
                        </a:lnTo>
                        <a:lnTo>
                          <a:pt x="49" y="49"/>
                        </a:lnTo>
                        <a:lnTo>
                          <a:pt x="39" y="58"/>
                        </a:lnTo>
                        <a:lnTo>
                          <a:pt x="32" y="69"/>
                        </a:lnTo>
                        <a:lnTo>
                          <a:pt x="25" y="80"/>
                        </a:lnTo>
                        <a:lnTo>
                          <a:pt x="18" y="91"/>
                        </a:lnTo>
                        <a:lnTo>
                          <a:pt x="13" y="102"/>
                        </a:lnTo>
                        <a:lnTo>
                          <a:pt x="9" y="116"/>
                        </a:lnTo>
                        <a:lnTo>
                          <a:pt x="5" y="127"/>
                        </a:lnTo>
                        <a:lnTo>
                          <a:pt x="3" y="140"/>
                        </a:lnTo>
                        <a:lnTo>
                          <a:pt x="0" y="154"/>
                        </a:lnTo>
                        <a:lnTo>
                          <a:pt x="0" y="167"/>
                        </a:lnTo>
                        <a:lnTo>
                          <a:pt x="0" y="180"/>
                        </a:lnTo>
                        <a:lnTo>
                          <a:pt x="3" y="193"/>
                        </a:lnTo>
                        <a:lnTo>
                          <a:pt x="5" y="205"/>
                        </a:lnTo>
                        <a:lnTo>
                          <a:pt x="9" y="218"/>
                        </a:lnTo>
                        <a:lnTo>
                          <a:pt x="13" y="230"/>
                        </a:lnTo>
                        <a:lnTo>
                          <a:pt x="18" y="242"/>
                        </a:lnTo>
                        <a:lnTo>
                          <a:pt x="25" y="254"/>
                        </a:lnTo>
                        <a:lnTo>
                          <a:pt x="32" y="264"/>
                        </a:lnTo>
                        <a:lnTo>
                          <a:pt x="39" y="274"/>
                        </a:lnTo>
                        <a:lnTo>
                          <a:pt x="49" y="283"/>
                        </a:lnTo>
                        <a:lnTo>
                          <a:pt x="59" y="293"/>
                        </a:lnTo>
                        <a:lnTo>
                          <a:pt x="68" y="301"/>
                        </a:lnTo>
                        <a:lnTo>
                          <a:pt x="80" y="308"/>
                        </a:lnTo>
                        <a:lnTo>
                          <a:pt x="91" y="314"/>
                        </a:lnTo>
                        <a:lnTo>
                          <a:pt x="103" y="320"/>
                        </a:lnTo>
                        <a:lnTo>
                          <a:pt x="114" y="324"/>
                        </a:lnTo>
                        <a:lnTo>
                          <a:pt x="128" y="327"/>
                        </a:lnTo>
                        <a:lnTo>
                          <a:pt x="141" y="330"/>
                        </a:lnTo>
                        <a:lnTo>
                          <a:pt x="153" y="332"/>
                        </a:lnTo>
                        <a:lnTo>
                          <a:pt x="166" y="332"/>
                        </a:lnTo>
                        <a:lnTo>
                          <a:pt x="179" y="332"/>
                        </a:lnTo>
                        <a:lnTo>
                          <a:pt x="192" y="330"/>
                        </a:lnTo>
                        <a:lnTo>
                          <a:pt x="205" y="327"/>
                        </a:lnTo>
                        <a:lnTo>
                          <a:pt x="217" y="324"/>
                        </a:lnTo>
                        <a:lnTo>
                          <a:pt x="230" y="320"/>
                        </a:lnTo>
                        <a:lnTo>
                          <a:pt x="242" y="314"/>
                        </a:lnTo>
                        <a:lnTo>
                          <a:pt x="252" y="308"/>
                        </a:lnTo>
                        <a:lnTo>
                          <a:pt x="263" y="301"/>
                        </a:lnTo>
                        <a:lnTo>
                          <a:pt x="274" y="293"/>
                        </a:lnTo>
                        <a:lnTo>
                          <a:pt x="283" y="283"/>
                        </a:lnTo>
                        <a:lnTo>
                          <a:pt x="292" y="274"/>
                        </a:lnTo>
                        <a:lnTo>
                          <a:pt x="300" y="264"/>
                        </a:lnTo>
                        <a:lnTo>
                          <a:pt x="307" y="254"/>
                        </a:lnTo>
                        <a:lnTo>
                          <a:pt x="314" y="242"/>
                        </a:lnTo>
                        <a:lnTo>
                          <a:pt x="319" y="230"/>
                        </a:lnTo>
                        <a:lnTo>
                          <a:pt x="324" y="218"/>
                        </a:lnTo>
                        <a:lnTo>
                          <a:pt x="327" y="205"/>
                        </a:lnTo>
                        <a:lnTo>
                          <a:pt x="330" y="193"/>
                        </a:lnTo>
                        <a:lnTo>
                          <a:pt x="331" y="180"/>
                        </a:lnTo>
                        <a:lnTo>
                          <a:pt x="332" y="167"/>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3" name="直接连接符 341374">
                    <a:extLst>
                      <a:ext uri="{FF2B5EF4-FFF2-40B4-BE49-F238E27FC236}">
                        <a16:creationId xmlns:a16="http://schemas.microsoft.com/office/drawing/2014/main" id="{1A612A43-38C9-7B6B-353F-6D87C58F7D32}"/>
                      </a:ext>
                    </a:extLst>
                  </p:cNvPr>
                  <p:cNvSpPr>
                    <a:spLocks noChangeAspect="1"/>
                  </p:cNvSpPr>
                  <p:nvPr/>
                </p:nvSpPr>
                <p:spPr>
                  <a:xfrm flipV="1">
                    <a:off x="1936" y="2669"/>
                    <a:ext cx="70" cy="7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4" name="直接连接符 341375">
                    <a:extLst>
                      <a:ext uri="{FF2B5EF4-FFF2-40B4-BE49-F238E27FC236}">
                        <a16:creationId xmlns:a16="http://schemas.microsoft.com/office/drawing/2014/main" id="{2C5D4D59-48FC-B586-BDD2-2DDEDD5194C5}"/>
                      </a:ext>
                    </a:extLst>
                  </p:cNvPr>
                  <p:cNvSpPr>
                    <a:spLocks noChangeAspect="1"/>
                  </p:cNvSpPr>
                  <p:nvPr/>
                </p:nvSpPr>
                <p:spPr>
                  <a:xfrm flipV="1">
                    <a:off x="1978" y="2669"/>
                    <a:ext cx="110" cy="11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5" name="直接连接符 341376">
                    <a:extLst>
                      <a:ext uri="{FF2B5EF4-FFF2-40B4-BE49-F238E27FC236}">
                        <a16:creationId xmlns:a16="http://schemas.microsoft.com/office/drawing/2014/main" id="{A631F07B-07ED-BD78-C5F3-2A25A875AD3C}"/>
                      </a:ext>
                    </a:extLst>
                  </p:cNvPr>
                  <p:cNvSpPr>
                    <a:spLocks noChangeAspect="1"/>
                  </p:cNvSpPr>
                  <p:nvPr/>
                </p:nvSpPr>
                <p:spPr>
                  <a:xfrm flipV="1">
                    <a:off x="2027" y="2669"/>
                    <a:ext cx="145" cy="14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6" name="直接连接符 341377">
                    <a:extLst>
                      <a:ext uri="{FF2B5EF4-FFF2-40B4-BE49-F238E27FC236}">
                        <a16:creationId xmlns:a16="http://schemas.microsoft.com/office/drawing/2014/main" id="{7673C062-32AE-8036-8942-C85E4B734B06}"/>
                      </a:ext>
                    </a:extLst>
                  </p:cNvPr>
                  <p:cNvSpPr>
                    <a:spLocks noChangeAspect="1"/>
                  </p:cNvSpPr>
                  <p:nvPr/>
                </p:nvSpPr>
                <p:spPr>
                  <a:xfrm flipV="1">
                    <a:off x="2027" y="2669"/>
                    <a:ext cx="228" cy="22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7" name="直接连接符 341378">
                    <a:extLst>
                      <a:ext uri="{FF2B5EF4-FFF2-40B4-BE49-F238E27FC236}">
                        <a16:creationId xmlns:a16="http://schemas.microsoft.com/office/drawing/2014/main" id="{61C18D03-7B31-DB55-E82D-EF0D2EE480AB}"/>
                      </a:ext>
                    </a:extLst>
                  </p:cNvPr>
                  <p:cNvSpPr>
                    <a:spLocks noChangeAspect="1"/>
                  </p:cNvSpPr>
                  <p:nvPr/>
                </p:nvSpPr>
                <p:spPr>
                  <a:xfrm flipV="1">
                    <a:off x="2027" y="2669"/>
                    <a:ext cx="310" cy="30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8" name="任意多边形 341379">
                    <a:extLst>
                      <a:ext uri="{FF2B5EF4-FFF2-40B4-BE49-F238E27FC236}">
                        <a16:creationId xmlns:a16="http://schemas.microsoft.com/office/drawing/2014/main" id="{2A85F55F-F7DC-ED53-1FC8-E25B3DE4B226}"/>
                      </a:ext>
                    </a:extLst>
                  </p:cNvPr>
                  <p:cNvSpPr>
                    <a:spLocks noChangeAspect="1"/>
                  </p:cNvSpPr>
                  <p:nvPr/>
                </p:nvSpPr>
                <p:spPr>
                  <a:xfrm>
                    <a:off x="2027" y="2669"/>
                    <a:ext cx="392" cy="392"/>
                  </a:xfrm>
                  <a:custGeom>
                    <a:avLst/>
                    <a:gdLst/>
                    <a:ahLst/>
                    <a:cxnLst/>
                    <a:rect l="0" t="0" r="0" b="0"/>
                    <a:pathLst>
                      <a:path w="1605" h="1606">
                        <a:moveTo>
                          <a:pt x="0" y="1606"/>
                        </a:moveTo>
                        <a:lnTo>
                          <a:pt x="98" y="1509"/>
                        </a:lnTo>
                        <a:lnTo>
                          <a:pt x="1605" y="0"/>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9" name="任意多边形 341380">
                    <a:extLst>
                      <a:ext uri="{FF2B5EF4-FFF2-40B4-BE49-F238E27FC236}">
                        <a16:creationId xmlns:a16="http://schemas.microsoft.com/office/drawing/2014/main" id="{F5811C0A-5A63-3903-CA10-04B659A40D92}"/>
                      </a:ext>
                    </a:extLst>
                  </p:cNvPr>
                  <p:cNvSpPr>
                    <a:spLocks noChangeAspect="1"/>
                  </p:cNvSpPr>
                  <p:nvPr/>
                </p:nvSpPr>
                <p:spPr>
                  <a:xfrm>
                    <a:off x="2027" y="2669"/>
                    <a:ext cx="475" cy="475"/>
                  </a:xfrm>
                  <a:custGeom>
                    <a:avLst/>
                    <a:gdLst/>
                    <a:ahLst/>
                    <a:cxnLst/>
                    <a:rect l="0" t="0" r="0" b="0"/>
                    <a:pathLst>
                      <a:path w="1943" h="1945">
                        <a:moveTo>
                          <a:pt x="0" y="1945"/>
                        </a:moveTo>
                        <a:lnTo>
                          <a:pt x="437" y="1509"/>
                        </a:lnTo>
                        <a:lnTo>
                          <a:pt x="1943" y="0"/>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0" name="直接连接符 341381">
                    <a:extLst>
                      <a:ext uri="{FF2B5EF4-FFF2-40B4-BE49-F238E27FC236}">
                        <a16:creationId xmlns:a16="http://schemas.microsoft.com/office/drawing/2014/main" id="{7416A840-ECD9-1901-DE6B-2EB3C841F5E0}"/>
                      </a:ext>
                    </a:extLst>
                  </p:cNvPr>
                  <p:cNvSpPr>
                    <a:spLocks noChangeAspect="1"/>
                  </p:cNvSpPr>
                  <p:nvPr/>
                </p:nvSpPr>
                <p:spPr>
                  <a:xfrm flipV="1">
                    <a:off x="1936" y="3295"/>
                    <a:ext cx="22" cy="2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1" name="任意多边形 341382">
                    <a:extLst>
                      <a:ext uri="{FF2B5EF4-FFF2-40B4-BE49-F238E27FC236}">
                        <a16:creationId xmlns:a16="http://schemas.microsoft.com/office/drawing/2014/main" id="{6C9AA485-B114-2B41-8830-5962E41E5D10}"/>
                      </a:ext>
                    </a:extLst>
                  </p:cNvPr>
                  <p:cNvSpPr>
                    <a:spLocks noChangeAspect="1"/>
                  </p:cNvSpPr>
                  <p:nvPr/>
                </p:nvSpPr>
                <p:spPr>
                  <a:xfrm>
                    <a:off x="2027" y="2669"/>
                    <a:ext cx="557" cy="557"/>
                  </a:xfrm>
                  <a:custGeom>
                    <a:avLst/>
                    <a:gdLst/>
                    <a:ahLst/>
                    <a:cxnLst/>
                    <a:rect l="0" t="0" r="0" b="0"/>
                    <a:pathLst>
                      <a:path w="2282" h="2284">
                        <a:moveTo>
                          <a:pt x="2282" y="0"/>
                        </a:moveTo>
                        <a:lnTo>
                          <a:pt x="775" y="1509"/>
                        </a:lnTo>
                        <a:lnTo>
                          <a:pt x="0" y="2284"/>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2" name="任意多边形 341383">
                    <a:extLst>
                      <a:ext uri="{FF2B5EF4-FFF2-40B4-BE49-F238E27FC236}">
                        <a16:creationId xmlns:a16="http://schemas.microsoft.com/office/drawing/2014/main" id="{4C2ACBB5-C562-024F-1338-295D1AFBCD71}"/>
                      </a:ext>
                    </a:extLst>
                  </p:cNvPr>
                  <p:cNvSpPr>
                    <a:spLocks noChangeAspect="1"/>
                  </p:cNvSpPr>
                  <p:nvPr/>
                </p:nvSpPr>
                <p:spPr>
                  <a:xfrm>
                    <a:off x="1944" y="2669"/>
                    <a:ext cx="723" cy="723"/>
                  </a:xfrm>
                  <a:custGeom>
                    <a:avLst/>
                    <a:gdLst/>
                    <a:ahLst/>
                    <a:cxnLst/>
                    <a:rect l="0" t="0" r="0" b="0"/>
                    <a:pathLst>
                      <a:path w="2961" h="2964">
                        <a:moveTo>
                          <a:pt x="0" y="2964"/>
                        </a:moveTo>
                        <a:lnTo>
                          <a:pt x="1454" y="1509"/>
                        </a:lnTo>
                        <a:lnTo>
                          <a:pt x="2961" y="0"/>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3" name="直接连接符 341384">
                    <a:extLst>
                      <a:ext uri="{FF2B5EF4-FFF2-40B4-BE49-F238E27FC236}">
                        <a16:creationId xmlns:a16="http://schemas.microsoft.com/office/drawing/2014/main" id="{8A43E751-C82F-BA84-B27A-91220676BA92}"/>
                      </a:ext>
                    </a:extLst>
                  </p:cNvPr>
                  <p:cNvSpPr>
                    <a:spLocks noChangeAspect="1"/>
                  </p:cNvSpPr>
                  <p:nvPr/>
                </p:nvSpPr>
                <p:spPr>
                  <a:xfrm flipV="1">
                    <a:off x="2014" y="3041"/>
                    <a:ext cx="362" cy="36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4" name="直接连接符 341385">
                    <a:extLst>
                      <a:ext uri="{FF2B5EF4-FFF2-40B4-BE49-F238E27FC236}">
                        <a16:creationId xmlns:a16="http://schemas.microsoft.com/office/drawing/2014/main" id="{BCD5A1E9-9164-1F86-9E03-9341D54AC72D}"/>
                      </a:ext>
                    </a:extLst>
                  </p:cNvPr>
                  <p:cNvSpPr>
                    <a:spLocks noChangeAspect="1"/>
                  </p:cNvSpPr>
                  <p:nvPr/>
                </p:nvSpPr>
                <p:spPr>
                  <a:xfrm flipV="1">
                    <a:off x="2493" y="2669"/>
                    <a:ext cx="258" cy="258"/>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5" name="直接连接符 341386">
                    <a:extLst>
                      <a:ext uri="{FF2B5EF4-FFF2-40B4-BE49-F238E27FC236}">
                        <a16:creationId xmlns:a16="http://schemas.microsoft.com/office/drawing/2014/main" id="{7CA7B6B0-8128-E186-FB7F-9263A12CE861}"/>
                      </a:ext>
                    </a:extLst>
                  </p:cNvPr>
                  <p:cNvSpPr>
                    <a:spLocks noChangeAspect="1"/>
                  </p:cNvSpPr>
                  <p:nvPr/>
                </p:nvSpPr>
                <p:spPr>
                  <a:xfrm flipV="1">
                    <a:off x="2096" y="3124"/>
                    <a:ext cx="280" cy="28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6" name="直接连接符 341387">
                    <a:extLst>
                      <a:ext uri="{FF2B5EF4-FFF2-40B4-BE49-F238E27FC236}">
                        <a16:creationId xmlns:a16="http://schemas.microsoft.com/office/drawing/2014/main" id="{3346928B-2B3A-7832-096A-4D5814C54B6A}"/>
                      </a:ext>
                    </a:extLst>
                  </p:cNvPr>
                  <p:cNvSpPr>
                    <a:spLocks noChangeAspect="1"/>
                  </p:cNvSpPr>
                  <p:nvPr/>
                </p:nvSpPr>
                <p:spPr>
                  <a:xfrm flipV="1">
                    <a:off x="2553" y="2669"/>
                    <a:ext cx="280" cy="280"/>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7" name="直接连接符 341388">
                    <a:extLst>
                      <a:ext uri="{FF2B5EF4-FFF2-40B4-BE49-F238E27FC236}">
                        <a16:creationId xmlns:a16="http://schemas.microsoft.com/office/drawing/2014/main" id="{9CE42F6F-BDED-E9E4-FA1A-735468B09FD2}"/>
                      </a:ext>
                    </a:extLst>
                  </p:cNvPr>
                  <p:cNvSpPr>
                    <a:spLocks noChangeAspect="1"/>
                  </p:cNvSpPr>
                  <p:nvPr/>
                </p:nvSpPr>
                <p:spPr>
                  <a:xfrm flipV="1">
                    <a:off x="2179" y="3207"/>
                    <a:ext cx="197" cy="19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8" name="直接连接符 341389">
                    <a:extLst>
                      <a:ext uri="{FF2B5EF4-FFF2-40B4-BE49-F238E27FC236}">
                        <a16:creationId xmlns:a16="http://schemas.microsoft.com/office/drawing/2014/main" id="{CDCCD360-AC48-061B-A09D-9105A50C3185}"/>
                      </a:ext>
                    </a:extLst>
                  </p:cNvPr>
                  <p:cNvSpPr>
                    <a:spLocks noChangeAspect="1"/>
                  </p:cNvSpPr>
                  <p:nvPr/>
                </p:nvSpPr>
                <p:spPr>
                  <a:xfrm flipV="1">
                    <a:off x="2589" y="2669"/>
                    <a:ext cx="327" cy="32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9" name="直接连接符 341390">
                    <a:extLst>
                      <a:ext uri="{FF2B5EF4-FFF2-40B4-BE49-F238E27FC236}">
                        <a16:creationId xmlns:a16="http://schemas.microsoft.com/office/drawing/2014/main" id="{D99AC569-4C22-E5D7-CF93-3904AF3A8EB9}"/>
                      </a:ext>
                    </a:extLst>
                  </p:cNvPr>
                  <p:cNvSpPr>
                    <a:spLocks noChangeAspect="1"/>
                  </p:cNvSpPr>
                  <p:nvPr/>
                </p:nvSpPr>
                <p:spPr>
                  <a:xfrm flipV="1">
                    <a:off x="2212" y="3290"/>
                    <a:ext cx="164" cy="16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0" name="直接连接符 341391">
                    <a:extLst>
                      <a:ext uri="{FF2B5EF4-FFF2-40B4-BE49-F238E27FC236}">
                        <a16:creationId xmlns:a16="http://schemas.microsoft.com/office/drawing/2014/main" id="{7C0D288B-0F6D-5CC2-F416-FC336BA457DF}"/>
                      </a:ext>
                    </a:extLst>
                  </p:cNvPr>
                  <p:cNvSpPr>
                    <a:spLocks noChangeAspect="1"/>
                  </p:cNvSpPr>
                  <p:nvPr/>
                </p:nvSpPr>
                <p:spPr>
                  <a:xfrm flipV="1">
                    <a:off x="2947" y="2671"/>
                    <a:ext cx="48" cy="48"/>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1" name="直接连接符 341392">
                    <a:extLst>
                      <a:ext uri="{FF2B5EF4-FFF2-40B4-BE49-F238E27FC236}">
                        <a16:creationId xmlns:a16="http://schemas.microsoft.com/office/drawing/2014/main" id="{1E5D404A-6A39-683C-FD84-61A71DD369CB}"/>
                      </a:ext>
                    </a:extLst>
                  </p:cNvPr>
                  <p:cNvSpPr>
                    <a:spLocks noChangeAspect="1"/>
                  </p:cNvSpPr>
                  <p:nvPr/>
                </p:nvSpPr>
                <p:spPr>
                  <a:xfrm flipV="1">
                    <a:off x="2598" y="3037"/>
                    <a:ext cx="32" cy="3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2" name="直接连接符 341393">
                    <a:extLst>
                      <a:ext uri="{FF2B5EF4-FFF2-40B4-BE49-F238E27FC236}">
                        <a16:creationId xmlns:a16="http://schemas.microsoft.com/office/drawing/2014/main" id="{3C117B8E-95F0-7D4C-556C-8D272AB25C1E}"/>
                      </a:ext>
                    </a:extLst>
                  </p:cNvPr>
                  <p:cNvSpPr>
                    <a:spLocks noChangeAspect="1"/>
                  </p:cNvSpPr>
                  <p:nvPr/>
                </p:nvSpPr>
                <p:spPr>
                  <a:xfrm flipV="1">
                    <a:off x="2902" y="2719"/>
                    <a:ext cx="45" cy="4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3" name="直接连接符 341394">
                    <a:extLst>
                      <a:ext uri="{FF2B5EF4-FFF2-40B4-BE49-F238E27FC236}">
                        <a16:creationId xmlns:a16="http://schemas.microsoft.com/office/drawing/2014/main" id="{DD572753-9C54-A3F6-E685-7BD32E928419}"/>
                      </a:ext>
                    </a:extLst>
                  </p:cNvPr>
                  <p:cNvSpPr>
                    <a:spLocks noChangeAspect="1"/>
                  </p:cNvSpPr>
                  <p:nvPr/>
                </p:nvSpPr>
                <p:spPr>
                  <a:xfrm flipV="1">
                    <a:off x="2630" y="2991"/>
                    <a:ext cx="45" cy="4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4" name="直接连接符 341395">
                    <a:extLst>
                      <a:ext uri="{FF2B5EF4-FFF2-40B4-BE49-F238E27FC236}">
                        <a16:creationId xmlns:a16="http://schemas.microsoft.com/office/drawing/2014/main" id="{6D443F23-CFF4-444E-D06D-ED78DE143861}"/>
                      </a:ext>
                    </a:extLst>
                  </p:cNvPr>
                  <p:cNvSpPr>
                    <a:spLocks noChangeAspect="1"/>
                  </p:cNvSpPr>
                  <p:nvPr/>
                </p:nvSpPr>
                <p:spPr>
                  <a:xfrm flipV="1">
                    <a:off x="2212" y="3373"/>
                    <a:ext cx="164" cy="16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5" name="直接连接符 341396">
                    <a:extLst>
                      <a:ext uri="{FF2B5EF4-FFF2-40B4-BE49-F238E27FC236}">
                        <a16:creationId xmlns:a16="http://schemas.microsoft.com/office/drawing/2014/main" id="{FBBF0472-1B21-5B11-C100-4D08205069EA}"/>
                      </a:ext>
                    </a:extLst>
                  </p:cNvPr>
                  <p:cNvSpPr>
                    <a:spLocks noChangeAspect="1"/>
                  </p:cNvSpPr>
                  <p:nvPr/>
                </p:nvSpPr>
                <p:spPr>
                  <a:xfrm flipV="1">
                    <a:off x="2987" y="2687"/>
                    <a:ext cx="76" cy="7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6" name="直接连接符 341397">
                    <a:extLst>
                      <a:ext uri="{FF2B5EF4-FFF2-40B4-BE49-F238E27FC236}">
                        <a16:creationId xmlns:a16="http://schemas.microsoft.com/office/drawing/2014/main" id="{EC961BBF-4786-7432-7189-CABBBAA73186}"/>
                      </a:ext>
                    </a:extLst>
                  </p:cNvPr>
                  <p:cNvSpPr>
                    <a:spLocks noChangeAspect="1"/>
                  </p:cNvSpPr>
                  <p:nvPr/>
                </p:nvSpPr>
                <p:spPr>
                  <a:xfrm flipV="1">
                    <a:off x="2598" y="3075"/>
                    <a:ext cx="76" cy="7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7" name="直接连接符 341398">
                    <a:extLst>
                      <a:ext uri="{FF2B5EF4-FFF2-40B4-BE49-F238E27FC236}">
                        <a16:creationId xmlns:a16="http://schemas.microsoft.com/office/drawing/2014/main" id="{B14CA12B-8D9A-CF66-F31F-515DD6864CF0}"/>
                      </a:ext>
                    </a:extLst>
                  </p:cNvPr>
                  <p:cNvSpPr>
                    <a:spLocks noChangeAspect="1"/>
                  </p:cNvSpPr>
                  <p:nvPr/>
                </p:nvSpPr>
                <p:spPr>
                  <a:xfrm flipV="1">
                    <a:off x="2212" y="3529"/>
                    <a:ext cx="92" cy="9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8" name="直接连接符 341399">
                    <a:extLst>
                      <a:ext uri="{FF2B5EF4-FFF2-40B4-BE49-F238E27FC236}">
                        <a16:creationId xmlns:a16="http://schemas.microsoft.com/office/drawing/2014/main" id="{B2793E3C-1168-5946-33E2-F1A3FCACBAD5}"/>
                      </a:ext>
                    </a:extLst>
                  </p:cNvPr>
                  <p:cNvSpPr>
                    <a:spLocks noChangeAspect="1"/>
                  </p:cNvSpPr>
                  <p:nvPr/>
                </p:nvSpPr>
                <p:spPr>
                  <a:xfrm flipV="1">
                    <a:off x="3051" y="2711"/>
                    <a:ext cx="70" cy="6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9" name="直接连接符 341400">
                    <a:extLst>
                      <a:ext uri="{FF2B5EF4-FFF2-40B4-BE49-F238E27FC236}">
                        <a16:creationId xmlns:a16="http://schemas.microsoft.com/office/drawing/2014/main" id="{56BDEEA2-3413-F347-5B3F-E8699486DBBA}"/>
                      </a:ext>
                    </a:extLst>
                  </p:cNvPr>
                  <p:cNvSpPr>
                    <a:spLocks noChangeAspect="1"/>
                  </p:cNvSpPr>
                  <p:nvPr/>
                </p:nvSpPr>
                <p:spPr>
                  <a:xfrm flipV="1">
                    <a:off x="2353" y="3456"/>
                    <a:ext cx="23" cy="2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0" name="直接连接符 341401">
                    <a:extLst>
                      <a:ext uri="{FF2B5EF4-FFF2-40B4-BE49-F238E27FC236}">
                        <a16:creationId xmlns:a16="http://schemas.microsoft.com/office/drawing/2014/main" id="{425F686D-096F-E9F3-CC3C-8A1B95853726}"/>
                      </a:ext>
                    </a:extLst>
                  </p:cNvPr>
                  <p:cNvSpPr>
                    <a:spLocks noChangeAspect="1"/>
                  </p:cNvSpPr>
                  <p:nvPr/>
                </p:nvSpPr>
                <p:spPr>
                  <a:xfrm flipV="1">
                    <a:off x="2598" y="3141"/>
                    <a:ext cx="94" cy="9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1" name="直接连接符 341402">
                    <a:extLst>
                      <a:ext uri="{FF2B5EF4-FFF2-40B4-BE49-F238E27FC236}">
                        <a16:creationId xmlns:a16="http://schemas.microsoft.com/office/drawing/2014/main" id="{46A6C034-A1C8-5F9B-D098-2076879D9431}"/>
                      </a:ext>
                    </a:extLst>
                  </p:cNvPr>
                  <p:cNvSpPr>
                    <a:spLocks noChangeAspect="1"/>
                  </p:cNvSpPr>
                  <p:nvPr/>
                </p:nvSpPr>
                <p:spPr>
                  <a:xfrm flipV="1">
                    <a:off x="2215" y="3612"/>
                    <a:ext cx="89" cy="88"/>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2" name="直接连接符 341403">
                    <a:extLst>
                      <a:ext uri="{FF2B5EF4-FFF2-40B4-BE49-F238E27FC236}">
                        <a16:creationId xmlns:a16="http://schemas.microsoft.com/office/drawing/2014/main" id="{CF9AEB8B-E6D0-6D11-9C8A-CFF24AE97D5C}"/>
                      </a:ext>
                    </a:extLst>
                  </p:cNvPr>
                  <p:cNvSpPr>
                    <a:spLocks noChangeAspect="1"/>
                  </p:cNvSpPr>
                  <p:nvPr/>
                </p:nvSpPr>
                <p:spPr>
                  <a:xfrm flipV="1">
                    <a:off x="3105" y="2744"/>
                    <a:ext cx="66" cy="6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3" name="直接连接符 341404">
                    <a:extLst>
                      <a:ext uri="{FF2B5EF4-FFF2-40B4-BE49-F238E27FC236}">
                        <a16:creationId xmlns:a16="http://schemas.microsoft.com/office/drawing/2014/main" id="{14626A07-0BA9-A8C2-838C-3AF821A7D8F1}"/>
                      </a:ext>
                    </a:extLst>
                  </p:cNvPr>
                  <p:cNvSpPr>
                    <a:spLocks noChangeAspect="1"/>
                  </p:cNvSpPr>
                  <p:nvPr/>
                </p:nvSpPr>
                <p:spPr>
                  <a:xfrm flipV="1">
                    <a:off x="2598" y="3194"/>
                    <a:ext cx="124" cy="12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4" name="直接连接符 341405">
                    <a:extLst>
                      <a:ext uri="{FF2B5EF4-FFF2-40B4-BE49-F238E27FC236}">
                        <a16:creationId xmlns:a16="http://schemas.microsoft.com/office/drawing/2014/main" id="{A3E6EE24-1E8F-8DE9-5EC5-17D0C1017A85}"/>
                      </a:ext>
                    </a:extLst>
                  </p:cNvPr>
                  <p:cNvSpPr>
                    <a:spLocks noChangeAspect="1"/>
                  </p:cNvSpPr>
                  <p:nvPr/>
                </p:nvSpPr>
                <p:spPr>
                  <a:xfrm flipV="1">
                    <a:off x="2598" y="3239"/>
                    <a:ext cx="161" cy="16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5" name="直接连接符 341406">
                    <a:extLst>
                      <a:ext uri="{FF2B5EF4-FFF2-40B4-BE49-F238E27FC236}">
                        <a16:creationId xmlns:a16="http://schemas.microsoft.com/office/drawing/2014/main" id="{7D16D91D-7B7B-E92D-6846-D1018EE2A871}"/>
                      </a:ext>
                    </a:extLst>
                  </p:cNvPr>
                  <p:cNvSpPr>
                    <a:spLocks noChangeAspect="1"/>
                  </p:cNvSpPr>
                  <p:nvPr/>
                </p:nvSpPr>
                <p:spPr>
                  <a:xfrm flipV="1">
                    <a:off x="3149" y="2782"/>
                    <a:ext cx="66" cy="6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6" name="直接连接符 341407">
                    <a:extLst>
                      <a:ext uri="{FF2B5EF4-FFF2-40B4-BE49-F238E27FC236}">
                        <a16:creationId xmlns:a16="http://schemas.microsoft.com/office/drawing/2014/main" id="{480D08EF-2ACF-0821-872A-1694DC664863}"/>
                      </a:ext>
                    </a:extLst>
                  </p:cNvPr>
                  <p:cNvSpPr>
                    <a:spLocks noChangeAspect="1"/>
                  </p:cNvSpPr>
                  <p:nvPr/>
                </p:nvSpPr>
                <p:spPr>
                  <a:xfrm flipV="1">
                    <a:off x="2602" y="3275"/>
                    <a:ext cx="204" cy="20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7" name="直接连接符 341408">
                    <a:extLst>
                      <a:ext uri="{FF2B5EF4-FFF2-40B4-BE49-F238E27FC236}">
                        <a16:creationId xmlns:a16="http://schemas.microsoft.com/office/drawing/2014/main" id="{60838DD7-074A-A466-481A-882DC4ED0A1C}"/>
                      </a:ext>
                    </a:extLst>
                  </p:cNvPr>
                  <p:cNvSpPr>
                    <a:spLocks noChangeAspect="1"/>
                  </p:cNvSpPr>
                  <p:nvPr/>
                </p:nvSpPr>
                <p:spPr>
                  <a:xfrm flipV="1">
                    <a:off x="3184" y="2829"/>
                    <a:ext cx="68" cy="6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8" name="直接连接符 341409">
                    <a:extLst>
                      <a:ext uri="{FF2B5EF4-FFF2-40B4-BE49-F238E27FC236}">
                        <a16:creationId xmlns:a16="http://schemas.microsoft.com/office/drawing/2014/main" id="{C1F7A873-D545-23DC-F09A-BF39B080CB95}"/>
                      </a:ext>
                    </a:extLst>
                  </p:cNvPr>
                  <p:cNvSpPr>
                    <a:spLocks noChangeAspect="1"/>
                  </p:cNvSpPr>
                  <p:nvPr/>
                </p:nvSpPr>
                <p:spPr>
                  <a:xfrm flipV="1">
                    <a:off x="2672" y="3300"/>
                    <a:ext cx="191" cy="19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9" name="直接连接符 341410">
                    <a:extLst>
                      <a:ext uri="{FF2B5EF4-FFF2-40B4-BE49-F238E27FC236}">
                        <a16:creationId xmlns:a16="http://schemas.microsoft.com/office/drawing/2014/main" id="{9D25707B-773E-655C-3E8B-FB5232CBEC14}"/>
                      </a:ext>
                    </a:extLst>
                  </p:cNvPr>
                  <p:cNvSpPr>
                    <a:spLocks noChangeAspect="1"/>
                  </p:cNvSpPr>
                  <p:nvPr/>
                </p:nvSpPr>
                <p:spPr>
                  <a:xfrm flipV="1">
                    <a:off x="3210" y="2881"/>
                    <a:ext cx="71" cy="72"/>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0" name="直接连接符 341411">
                    <a:extLst>
                      <a:ext uri="{FF2B5EF4-FFF2-40B4-BE49-F238E27FC236}">
                        <a16:creationId xmlns:a16="http://schemas.microsoft.com/office/drawing/2014/main" id="{25633AD9-9F42-5CA2-C9CA-79AAF49E033F}"/>
                      </a:ext>
                    </a:extLst>
                  </p:cNvPr>
                  <p:cNvSpPr>
                    <a:spLocks noChangeAspect="1"/>
                  </p:cNvSpPr>
                  <p:nvPr/>
                </p:nvSpPr>
                <p:spPr>
                  <a:xfrm flipV="1">
                    <a:off x="2672" y="3483"/>
                    <a:ext cx="92" cy="9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1" name="直接连接符 341412">
                    <a:extLst>
                      <a:ext uri="{FF2B5EF4-FFF2-40B4-BE49-F238E27FC236}">
                        <a16:creationId xmlns:a16="http://schemas.microsoft.com/office/drawing/2014/main" id="{850CAF5F-80E5-1292-C8DF-4D259EA9BB60}"/>
                      </a:ext>
                    </a:extLst>
                  </p:cNvPr>
                  <p:cNvSpPr>
                    <a:spLocks noChangeAspect="1"/>
                  </p:cNvSpPr>
                  <p:nvPr/>
                </p:nvSpPr>
                <p:spPr>
                  <a:xfrm flipV="1">
                    <a:off x="3224" y="2927"/>
                    <a:ext cx="95" cy="94"/>
                  </a:xfrm>
                  <a:prstGeom prst="line">
                    <a:avLst/>
                  </a:prstGeom>
                  <a:ln w="3175"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2" name="直接连接符 341413">
                    <a:extLst>
                      <a:ext uri="{FF2B5EF4-FFF2-40B4-BE49-F238E27FC236}">
                        <a16:creationId xmlns:a16="http://schemas.microsoft.com/office/drawing/2014/main" id="{DFB9892F-27AD-1BCB-F852-2F28142F6E23}"/>
                      </a:ext>
                    </a:extLst>
                  </p:cNvPr>
                  <p:cNvSpPr>
                    <a:spLocks noChangeAspect="1"/>
                  </p:cNvSpPr>
                  <p:nvPr/>
                </p:nvSpPr>
                <p:spPr>
                  <a:xfrm flipV="1">
                    <a:off x="2841" y="3312"/>
                    <a:ext cx="92" cy="9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3" name="直接连接符 341414">
                    <a:extLst>
                      <a:ext uri="{FF2B5EF4-FFF2-40B4-BE49-F238E27FC236}">
                        <a16:creationId xmlns:a16="http://schemas.microsoft.com/office/drawing/2014/main" id="{B3E09418-E7A7-93AB-172D-2C3193CC6C4E}"/>
                      </a:ext>
                    </a:extLst>
                  </p:cNvPr>
                  <p:cNvSpPr>
                    <a:spLocks noChangeAspect="1"/>
                  </p:cNvSpPr>
                  <p:nvPr/>
                </p:nvSpPr>
                <p:spPr>
                  <a:xfrm flipV="1">
                    <a:off x="2672" y="3564"/>
                    <a:ext cx="92" cy="94"/>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4" name="直接连接符 341415">
                    <a:extLst>
                      <a:ext uri="{FF2B5EF4-FFF2-40B4-BE49-F238E27FC236}">
                        <a16:creationId xmlns:a16="http://schemas.microsoft.com/office/drawing/2014/main" id="{F483D6F0-F7E9-1CBE-8468-09C17AD7A377}"/>
                      </a:ext>
                    </a:extLst>
                  </p:cNvPr>
                  <p:cNvSpPr>
                    <a:spLocks noChangeAspect="1"/>
                  </p:cNvSpPr>
                  <p:nvPr/>
                </p:nvSpPr>
                <p:spPr>
                  <a:xfrm flipV="1">
                    <a:off x="3356" y="2934"/>
                    <a:ext cx="37" cy="38"/>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5" name="直接连接符 341416">
                    <a:extLst>
                      <a:ext uri="{FF2B5EF4-FFF2-40B4-BE49-F238E27FC236}">
                        <a16:creationId xmlns:a16="http://schemas.microsoft.com/office/drawing/2014/main" id="{AE82FD6A-75A1-D0EE-F7E8-D8C80FAD581C}"/>
                      </a:ext>
                    </a:extLst>
                  </p:cNvPr>
                  <p:cNvSpPr>
                    <a:spLocks noChangeAspect="1"/>
                  </p:cNvSpPr>
                  <p:nvPr/>
                </p:nvSpPr>
                <p:spPr>
                  <a:xfrm flipV="1">
                    <a:off x="2923" y="3381"/>
                    <a:ext cx="24" cy="25"/>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6" name="直接连接符 341417">
                    <a:extLst>
                      <a:ext uri="{FF2B5EF4-FFF2-40B4-BE49-F238E27FC236}">
                        <a16:creationId xmlns:a16="http://schemas.microsoft.com/office/drawing/2014/main" id="{881A1C35-5D06-5F9C-B67B-8C1E8E7BC656}"/>
                      </a:ext>
                    </a:extLst>
                  </p:cNvPr>
                  <p:cNvSpPr>
                    <a:spLocks noChangeAspect="1"/>
                  </p:cNvSpPr>
                  <p:nvPr/>
                </p:nvSpPr>
                <p:spPr>
                  <a:xfrm flipV="1">
                    <a:off x="3212" y="3037"/>
                    <a:ext cx="80" cy="7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7" name="直接连接符 341418">
                    <a:extLst>
                      <a:ext uri="{FF2B5EF4-FFF2-40B4-BE49-F238E27FC236}">
                        <a16:creationId xmlns:a16="http://schemas.microsoft.com/office/drawing/2014/main" id="{1664842C-3048-E39E-904B-546B4A1CF8A8}"/>
                      </a:ext>
                    </a:extLst>
                  </p:cNvPr>
                  <p:cNvSpPr>
                    <a:spLocks noChangeAspect="1"/>
                  </p:cNvSpPr>
                  <p:nvPr/>
                </p:nvSpPr>
                <p:spPr>
                  <a:xfrm flipV="1">
                    <a:off x="2947" y="3302"/>
                    <a:ext cx="80" cy="79"/>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8" name="直接连接符 341419">
                    <a:extLst>
                      <a:ext uri="{FF2B5EF4-FFF2-40B4-BE49-F238E27FC236}">
                        <a16:creationId xmlns:a16="http://schemas.microsoft.com/office/drawing/2014/main" id="{D2644145-8B74-5683-DD61-0CD35695046E}"/>
                      </a:ext>
                    </a:extLst>
                  </p:cNvPr>
                  <p:cNvSpPr>
                    <a:spLocks noChangeAspect="1"/>
                  </p:cNvSpPr>
                  <p:nvPr/>
                </p:nvSpPr>
                <p:spPr>
                  <a:xfrm flipV="1">
                    <a:off x="2711" y="3647"/>
                    <a:ext cx="53" cy="5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9" name="直接连接符 341420">
                    <a:extLst>
                      <a:ext uri="{FF2B5EF4-FFF2-40B4-BE49-F238E27FC236}">
                        <a16:creationId xmlns:a16="http://schemas.microsoft.com/office/drawing/2014/main" id="{A201155C-EB31-CC88-5CAA-5B6C2C4D9139}"/>
                      </a:ext>
                    </a:extLst>
                  </p:cNvPr>
                  <p:cNvSpPr>
                    <a:spLocks noChangeAspect="1"/>
                  </p:cNvSpPr>
                  <p:nvPr/>
                </p:nvSpPr>
                <p:spPr>
                  <a:xfrm flipV="1">
                    <a:off x="3408" y="2970"/>
                    <a:ext cx="33" cy="3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0" name="直接连接符 341421">
                    <a:extLst>
                      <a:ext uri="{FF2B5EF4-FFF2-40B4-BE49-F238E27FC236}">
                        <a16:creationId xmlns:a16="http://schemas.microsoft.com/office/drawing/2014/main" id="{7B99E92B-2F9A-5EC2-0948-D6706AE4A561}"/>
                      </a:ext>
                    </a:extLst>
                  </p:cNvPr>
                  <p:cNvSpPr>
                    <a:spLocks noChangeAspect="1"/>
                  </p:cNvSpPr>
                  <p:nvPr/>
                </p:nvSpPr>
                <p:spPr>
                  <a:xfrm flipV="1">
                    <a:off x="3011" y="3074"/>
                    <a:ext cx="326" cy="32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1" name="直接连接符 341422">
                    <a:extLst>
                      <a:ext uri="{FF2B5EF4-FFF2-40B4-BE49-F238E27FC236}">
                        <a16:creationId xmlns:a16="http://schemas.microsoft.com/office/drawing/2014/main" id="{290CD7FB-2F52-7C45-426B-E268C2FC8409}"/>
                      </a:ext>
                    </a:extLst>
                  </p:cNvPr>
                  <p:cNvSpPr>
                    <a:spLocks noChangeAspect="1"/>
                  </p:cNvSpPr>
                  <p:nvPr/>
                </p:nvSpPr>
                <p:spPr>
                  <a:xfrm flipV="1">
                    <a:off x="3147" y="3236"/>
                    <a:ext cx="111" cy="11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2" name="直接连接符 341423">
                    <a:extLst>
                      <a:ext uri="{FF2B5EF4-FFF2-40B4-BE49-F238E27FC236}">
                        <a16:creationId xmlns:a16="http://schemas.microsoft.com/office/drawing/2014/main" id="{A81E71E3-B7E5-814B-DB68-992FEF5815EF}"/>
                      </a:ext>
                    </a:extLst>
                  </p:cNvPr>
                  <p:cNvSpPr>
                    <a:spLocks noChangeAspect="1"/>
                  </p:cNvSpPr>
                  <p:nvPr/>
                </p:nvSpPr>
                <p:spPr>
                  <a:xfrm flipV="1">
                    <a:off x="3458" y="3031"/>
                    <a:ext cx="5" cy="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3" name="任意多边形 341424">
                    <a:extLst>
                      <a:ext uri="{FF2B5EF4-FFF2-40B4-BE49-F238E27FC236}">
                        <a16:creationId xmlns:a16="http://schemas.microsoft.com/office/drawing/2014/main" id="{154A98DF-51A5-D9F3-A966-569B0CCF20A1}"/>
                      </a:ext>
                    </a:extLst>
                  </p:cNvPr>
                  <p:cNvSpPr>
                    <a:spLocks noChangeAspect="1"/>
                  </p:cNvSpPr>
                  <p:nvPr/>
                </p:nvSpPr>
                <p:spPr>
                  <a:xfrm>
                    <a:off x="3345" y="3037"/>
                    <a:ext cx="113" cy="111"/>
                  </a:xfrm>
                  <a:custGeom>
                    <a:avLst/>
                    <a:gdLst/>
                    <a:ahLst/>
                    <a:cxnLst/>
                    <a:rect l="0" t="0" r="0" b="0"/>
                    <a:pathLst>
                      <a:path w="452" h="452">
                        <a:moveTo>
                          <a:pt x="0" y="452"/>
                        </a:moveTo>
                        <a:lnTo>
                          <a:pt x="28" y="424"/>
                        </a:lnTo>
                        <a:lnTo>
                          <a:pt x="452" y="0"/>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4" name="直接连接符 341425">
                    <a:extLst>
                      <a:ext uri="{FF2B5EF4-FFF2-40B4-BE49-F238E27FC236}">
                        <a16:creationId xmlns:a16="http://schemas.microsoft.com/office/drawing/2014/main" id="{33953B63-78F8-83E1-266C-1FA419D5C712}"/>
                      </a:ext>
                    </a:extLst>
                  </p:cNvPr>
                  <p:cNvSpPr>
                    <a:spLocks noChangeAspect="1"/>
                  </p:cNvSpPr>
                  <p:nvPr/>
                </p:nvSpPr>
                <p:spPr>
                  <a:xfrm flipH="1">
                    <a:off x="1694" y="3037"/>
                    <a:ext cx="114" cy="1"/>
                  </a:xfrm>
                  <a:prstGeom prst="line">
                    <a:avLst/>
                  </a:prstGeom>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5" name="任意多边形 341426">
                    <a:extLst>
                      <a:ext uri="{FF2B5EF4-FFF2-40B4-BE49-F238E27FC236}">
                        <a16:creationId xmlns:a16="http://schemas.microsoft.com/office/drawing/2014/main" id="{84B027BE-BB9E-3B48-B622-CEE3D9BD7B62}"/>
                      </a:ext>
                    </a:extLst>
                  </p:cNvPr>
                  <p:cNvSpPr>
                    <a:spLocks noChangeAspect="1"/>
                  </p:cNvSpPr>
                  <p:nvPr/>
                </p:nvSpPr>
                <p:spPr>
                  <a:xfrm>
                    <a:off x="1675" y="2829"/>
                    <a:ext cx="36" cy="126"/>
                  </a:xfrm>
                  <a:custGeom>
                    <a:avLst/>
                    <a:gdLst/>
                    <a:ahLst/>
                    <a:cxnLst/>
                    <a:rect l="0" t="0" r="0" b="0"/>
                    <a:pathLst>
                      <a:path w="151" h="515">
                        <a:moveTo>
                          <a:pt x="0" y="515"/>
                        </a:moveTo>
                        <a:lnTo>
                          <a:pt x="75" y="0"/>
                        </a:lnTo>
                        <a:lnTo>
                          <a:pt x="151" y="515"/>
                        </a:lnTo>
                        <a:lnTo>
                          <a:pt x="0" y="515"/>
                        </a:lnTo>
                        <a:close/>
                      </a:path>
                    </a:pathLst>
                  </a:custGeom>
                  <a:solidFill>
                    <a:srgbClr val="3333CC"/>
                  </a:solidFill>
                  <a:ln w="9525"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6" name="任意多边形 341427">
                    <a:extLst>
                      <a:ext uri="{FF2B5EF4-FFF2-40B4-BE49-F238E27FC236}">
                        <a16:creationId xmlns:a16="http://schemas.microsoft.com/office/drawing/2014/main" id="{324F48E4-F656-6C87-1E2D-0D197C3F317C}"/>
                      </a:ext>
                    </a:extLst>
                  </p:cNvPr>
                  <p:cNvSpPr>
                    <a:spLocks noChangeAspect="1"/>
                  </p:cNvSpPr>
                  <p:nvPr/>
                </p:nvSpPr>
                <p:spPr>
                  <a:xfrm>
                    <a:off x="1675" y="2829"/>
                    <a:ext cx="36" cy="126"/>
                  </a:xfrm>
                  <a:custGeom>
                    <a:avLst/>
                    <a:gdLst/>
                    <a:ahLst/>
                    <a:cxnLst/>
                    <a:rect l="0" t="0" r="0" b="0"/>
                    <a:pathLst>
                      <a:path w="151" h="515">
                        <a:moveTo>
                          <a:pt x="0" y="515"/>
                        </a:moveTo>
                        <a:lnTo>
                          <a:pt x="75" y="0"/>
                        </a:lnTo>
                        <a:lnTo>
                          <a:pt x="151" y="515"/>
                        </a:lnTo>
                        <a:lnTo>
                          <a:pt x="0" y="515"/>
                        </a:lnTo>
                      </a:path>
                    </a:pathLst>
                  </a:custGeom>
                  <a:solidFill>
                    <a:srgbClr val="3333CC"/>
                  </a:solidFill>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7" name="直接连接符 341428">
                    <a:extLst>
                      <a:ext uri="{FF2B5EF4-FFF2-40B4-BE49-F238E27FC236}">
                        <a16:creationId xmlns:a16="http://schemas.microsoft.com/office/drawing/2014/main" id="{C8883D87-BDA3-CE58-7059-8B3985BAEC35}"/>
                      </a:ext>
                    </a:extLst>
                  </p:cNvPr>
                  <p:cNvSpPr>
                    <a:spLocks noChangeAspect="1"/>
                  </p:cNvSpPr>
                  <p:nvPr/>
                </p:nvSpPr>
                <p:spPr>
                  <a:xfrm flipV="1">
                    <a:off x="1694" y="2907"/>
                    <a:ext cx="1" cy="130"/>
                  </a:xfrm>
                  <a:prstGeom prst="line">
                    <a:avLst/>
                  </a:prstGeom>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8" name="任意多边形 341429">
                    <a:extLst>
                      <a:ext uri="{FF2B5EF4-FFF2-40B4-BE49-F238E27FC236}">
                        <a16:creationId xmlns:a16="http://schemas.microsoft.com/office/drawing/2014/main" id="{38C2E6D6-8CE2-D3A3-B5B9-2DAA9C7239AB}"/>
                      </a:ext>
                    </a:extLst>
                  </p:cNvPr>
                  <p:cNvSpPr>
                    <a:spLocks noChangeAspect="1"/>
                  </p:cNvSpPr>
                  <p:nvPr/>
                </p:nvSpPr>
                <p:spPr>
                  <a:xfrm>
                    <a:off x="3289" y="2972"/>
                    <a:ext cx="65" cy="65"/>
                  </a:xfrm>
                  <a:custGeom>
                    <a:avLst/>
                    <a:gdLst/>
                    <a:ahLst/>
                    <a:cxnLst/>
                    <a:rect l="0" t="0" r="0" b="0"/>
                    <a:pathLst>
                      <a:path w="264" h="264">
                        <a:moveTo>
                          <a:pt x="0" y="264"/>
                        </a:moveTo>
                        <a:lnTo>
                          <a:pt x="261" y="3"/>
                        </a:lnTo>
                        <a:lnTo>
                          <a:pt x="264" y="0"/>
                        </a:lnTo>
                      </a:path>
                    </a:pathLst>
                  </a:custGeom>
                  <a:noFill/>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9" name="直接连接符 341430">
                    <a:extLst>
                      <a:ext uri="{FF2B5EF4-FFF2-40B4-BE49-F238E27FC236}">
                        <a16:creationId xmlns:a16="http://schemas.microsoft.com/office/drawing/2014/main" id="{70060EE6-0151-7D27-275E-F7FB2082CBEA}"/>
                      </a:ext>
                    </a:extLst>
                  </p:cNvPr>
                  <p:cNvSpPr>
                    <a:spLocks noChangeAspect="1"/>
                  </p:cNvSpPr>
                  <p:nvPr/>
                </p:nvSpPr>
                <p:spPr>
                  <a:xfrm flipV="1">
                    <a:off x="3390" y="3003"/>
                    <a:ext cx="17" cy="1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0" name="直接连接符 341431">
                    <a:extLst>
                      <a:ext uri="{FF2B5EF4-FFF2-40B4-BE49-F238E27FC236}">
                        <a16:creationId xmlns:a16="http://schemas.microsoft.com/office/drawing/2014/main" id="{ECF1B429-9ECF-6DDA-501C-376B3CBF7F21}"/>
                      </a:ext>
                    </a:extLst>
                  </p:cNvPr>
                  <p:cNvSpPr>
                    <a:spLocks noChangeAspect="1"/>
                  </p:cNvSpPr>
                  <p:nvPr/>
                </p:nvSpPr>
                <p:spPr>
                  <a:xfrm>
                    <a:off x="2304" y="3665"/>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1" name="直接连接符 341432">
                    <a:extLst>
                      <a:ext uri="{FF2B5EF4-FFF2-40B4-BE49-F238E27FC236}">
                        <a16:creationId xmlns:a16="http://schemas.microsoft.com/office/drawing/2014/main" id="{02871A56-05F2-F71B-B6CF-558B4ED84F42}"/>
                      </a:ext>
                    </a:extLst>
                  </p:cNvPr>
                  <p:cNvSpPr>
                    <a:spLocks noChangeAspect="1"/>
                  </p:cNvSpPr>
                  <p:nvPr/>
                </p:nvSpPr>
                <p:spPr>
                  <a:xfrm>
                    <a:off x="2672" y="3665"/>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2" name="直接连接符 341433">
                    <a:extLst>
                      <a:ext uri="{FF2B5EF4-FFF2-40B4-BE49-F238E27FC236}">
                        <a16:creationId xmlns:a16="http://schemas.microsoft.com/office/drawing/2014/main" id="{ABE35687-C3A0-29C1-CC91-46488614F009}"/>
                      </a:ext>
                    </a:extLst>
                  </p:cNvPr>
                  <p:cNvSpPr>
                    <a:spLocks noChangeAspect="1"/>
                  </p:cNvSpPr>
                  <p:nvPr/>
                </p:nvSpPr>
                <p:spPr>
                  <a:xfrm>
                    <a:off x="2764" y="3700"/>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3" name="直接连接符 341434">
                    <a:extLst>
                      <a:ext uri="{FF2B5EF4-FFF2-40B4-BE49-F238E27FC236}">
                        <a16:creationId xmlns:a16="http://schemas.microsoft.com/office/drawing/2014/main" id="{B55C5DA4-070F-2DC5-937C-20CE5B4F9B8E}"/>
                      </a:ext>
                    </a:extLst>
                  </p:cNvPr>
                  <p:cNvSpPr>
                    <a:spLocks noChangeAspect="1"/>
                  </p:cNvSpPr>
                  <p:nvPr/>
                </p:nvSpPr>
                <p:spPr>
                  <a:xfrm>
                    <a:off x="2947" y="3993"/>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4" name="直接连接符 341435">
                    <a:extLst>
                      <a:ext uri="{FF2B5EF4-FFF2-40B4-BE49-F238E27FC236}">
                        <a16:creationId xmlns:a16="http://schemas.microsoft.com/office/drawing/2014/main" id="{9CE9817F-4FF8-2540-0D48-AB413BB9C500}"/>
                      </a:ext>
                    </a:extLst>
                  </p:cNvPr>
                  <p:cNvSpPr>
                    <a:spLocks noChangeAspect="1"/>
                  </p:cNvSpPr>
                  <p:nvPr/>
                </p:nvSpPr>
                <p:spPr>
                  <a:xfrm>
                    <a:off x="1972" y="266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5" name="直接连接符 341436">
                    <a:extLst>
                      <a:ext uri="{FF2B5EF4-FFF2-40B4-BE49-F238E27FC236}">
                        <a16:creationId xmlns:a16="http://schemas.microsoft.com/office/drawing/2014/main" id="{37F23743-9A3B-3C1A-B49D-94681A6294A1}"/>
                      </a:ext>
                    </a:extLst>
                  </p:cNvPr>
                  <p:cNvSpPr>
                    <a:spLocks noChangeAspect="1"/>
                  </p:cNvSpPr>
                  <p:nvPr/>
                </p:nvSpPr>
                <p:spPr>
                  <a:xfrm>
                    <a:off x="1972" y="3406"/>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6" name="直接连接符 341437">
                    <a:extLst>
                      <a:ext uri="{FF2B5EF4-FFF2-40B4-BE49-F238E27FC236}">
                        <a16:creationId xmlns:a16="http://schemas.microsoft.com/office/drawing/2014/main" id="{5BE33F15-A59B-D41B-62A4-096937B3737A}"/>
                      </a:ext>
                    </a:extLst>
                  </p:cNvPr>
                  <p:cNvSpPr>
                    <a:spLocks noChangeAspect="1"/>
                  </p:cNvSpPr>
                  <p:nvPr/>
                </p:nvSpPr>
                <p:spPr>
                  <a:xfrm>
                    <a:off x="2304" y="347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7" name="直接连接符 341438">
                    <a:extLst>
                      <a:ext uri="{FF2B5EF4-FFF2-40B4-BE49-F238E27FC236}">
                        <a16:creationId xmlns:a16="http://schemas.microsoft.com/office/drawing/2014/main" id="{7D7CA90E-9E74-2F2C-C304-1F7456C4B3C4}"/>
                      </a:ext>
                    </a:extLst>
                  </p:cNvPr>
                  <p:cNvSpPr>
                    <a:spLocks noChangeAspect="1"/>
                  </p:cNvSpPr>
                  <p:nvPr/>
                </p:nvSpPr>
                <p:spPr>
                  <a:xfrm>
                    <a:off x="2304" y="3700"/>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8" name="直接连接符 341439">
                    <a:extLst>
                      <a:ext uri="{FF2B5EF4-FFF2-40B4-BE49-F238E27FC236}">
                        <a16:creationId xmlns:a16="http://schemas.microsoft.com/office/drawing/2014/main" id="{F56AEAE2-A029-A12D-8DC1-AF888433BB46}"/>
                      </a:ext>
                    </a:extLst>
                  </p:cNvPr>
                  <p:cNvSpPr>
                    <a:spLocks noChangeAspect="1"/>
                  </p:cNvSpPr>
                  <p:nvPr/>
                </p:nvSpPr>
                <p:spPr>
                  <a:xfrm>
                    <a:off x="1936" y="2705"/>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9" name="直接连接符 341440">
                    <a:extLst>
                      <a:ext uri="{FF2B5EF4-FFF2-40B4-BE49-F238E27FC236}">
                        <a16:creationId xmlns:a16="http://schemas.microsoft.com/office/drawing/2014/main" id="{9269BAA6-DA2B-A12C-3DAB-335E41B557B6}"/>
                      </a:ext>
                    </a:extLst>
                  </p:cNvPr>
                  <p:cNvSpPr>
                    <a:spLocks noChangeAspect="1"/>
                  </p:cNvSpPr>
                  <p:nvPr/>
                </p:nvSpPr>
                <p:spPr>
                  <a:xfrm>
                    <a:off x="2027" y="277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0" name="直接连接符 341441">
                    <a:extLst>
                      <a:ext uri="{FF2B5EF4-FFF2-40B4-BE49-F238E27FC236}">
                        <a16:creationId xmlns:a16="http://schemas.microsoft.com/office/drawing/2014/main" id="{4DB5FE25-2BFF-736B-D100-4E2CAB90039A}"/>
                      </a:ext>
                    </a:extLst>
                  </p:cNvPr>
                  <p:cNvSpPr>
                    <a:spLocks noChangeAspect="1"/>
                  </p:cNvSpPr>
                  <p:nvPr/>
                </p:nvSpPr>
                <p:spPr>
                  <a:xfrm>
                    <a:off x="3420" y="2950"/>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1" name="直接连接符 341442">
                    <a:extLst>
                      <a:ext uri="{FF2B5EF4-FFF2-40B4-BE49-F238E27FC236}">
                        <a16:creationId xmlns:a16="http://schemas.microsoft.com/office/drawing/2014/main" id="{073A84C7-4F52-A140-4FDF-EA7628BB733A}"/>
                      </a:ext>
                    </a:extLst>
                  </p:cNvPr>
                  <p:cNvSpPr>
                    <a:spLocks noChangeAspect="1"/>
                  </p:cNvSpPr>
                  <p:nvPr/>
                </p:nvSpPr>
                <p:spPr>
                  <a:xfrm>
                    <a:off x="3354" y="3037"/>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2" name="直接连接符 341443">
                    <a:extLst>
                      <a:ext uri="{FF2B5EF4-FFF2-40B4-BE49-F238E27FC236}">
                        <a16:creationId xmlns:a16="http://schemas.microsoft.com/office/drawing/2014/main" id="{AC5E9A69-6FEE-0C68-ACBB-D8354A5F43BB}"/>
                      </a:ext>
                    </a:extLst>
                  </p:cNvPr>
                  <p:cNvSpPr>
                    <a:spLocks noChangeAspect="1"/>
                  </p:cNvSpPr>
                  <p:nvPr/>
                </p:nvSpPr>
                <p:spPr>
                  <a:xfrm>
                    <a:off x="3064" y="2427"/>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3" name="直接连接符 341444">
                    <a:extLst>
                      <a:ext uri="{FF2B5EF4-FFF2-40B4-BE49-F238E27FC236}">
                        <a16:creationId xmlns:a16="http://schemas.microsoft.com/office/drawing/2014/main" id="{92B75F50-E80E-1B15-5EAC-158EB5252C82}"/>
                      </a:ext>
                    </a:extLst>
                  </p:cNvPr>
                  <p:cNvSpPr>
                    <a:spLocks noChangeAspect="1"/>
                  </p:cNvSpPr>
                  <p:nvPr/>
                </p:nvSpPr>
                <p:spPr>
                  <a:xfrm>
                    <a:off x="2832" y="2246"/>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4" name="直接连接符 341445">
                    <a:extLst>
                      <a:ext uri="{FF2B5EF4-FFF2-40B4-BE49-F238E27FC236}">
                        <a16:creationId xmlns:a16="http://schemas.microsoft.com/office/drawing/2014/main" id="{643248C5-314E-421A-9157-8DE43E3E93BE}"/>
                      </a:ext>
                    </a:extLst>
                  </p:cNvPr>
                  <p:cNvSpPr>
                    <a:spLocks noChangeAspect="1"/>
                  </p:cNvSpPr>
                  <p:nvPr/>
                </p:nvSpPr>
                <p:spPr>
                  <a:xfrm rot="5316836">
                    <a:off x="2902" y="238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5" name="直接连接符 341446">
                    <a:extLst>
                      <a:ext uri="{FF2B5EF4-FFF2-40B4-BE49-F238E27FC236}">
                        <a16:creationId xmlns:a16="http://schemas.microsoft.com/office/drawing/2014/main" id="{5508D79D-22E4-4CCF-2B27-CEB5CCBD8D82}"/>
                      </a:ext>
                    </a:extLst>
                  </p:cNvPr>
                  <p:cNvSpPr>
                    <a:spLocks noChangeAspect="1"/>
                  </p:cNvSpPr>
                  <p:nvPr/>
                </p:nvSpPr>
                <p:spPr>
                  <a:xfrm rot="5316836">
                    <a:off x="2984" y="2282"/>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6" name="文本框 341447">
                    <a:extLst>
                      <a:ext uri="{FF2B5EF4-FFF2-40B4-BE49-F238E27FC236}">
                        <a16:creationId xmlns:a16="http://schemas.microsoft.com/office/drawing/2014/main" id="{8F7D5BB4-4CEA-2040-9E0F-CD5100E29D3A}"/>
                      </a:ext>
                    </a:extLst>
                  </p:cNvPr>
                  <p:cNvSpPr txBox="1">
                    <a:spLocks noChangeAspect="1"/>
                  </p:cNvSpPr>
                  <p:nvPr/>
                </p:nvSpPr>
                <p:spPr>
                  <a:xfrm>
                    <a:off x="2712" y="1971"/>
                    <a:ext cx="440"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FF0000"/>
                        </a:solidFill>
                        <a:effectLst/>
                        <a:uLnTx/>
                        <a:uFillTx/>
                        <a:latin typeface="宋体" panose="02010600030101010101" pitchFamily="2" charset="-122"/>
                      </a:rPr>
                      <a:t> B-B</a:t>
                    </a:r>
                  </a:p>
                </p:txBody>
              </p:sp>
              <p:grpSp>
                <p:nvGrpSpPr>
                  <p:cNvPr id="577" name="组合 341448">
                    <a:extLst>
                      <a:ext uri="{FF2B5EF4-FFF2-40B4-BE49-F238E27FC236}">
                        <a16:creationId xmlns:a16="http://schemas.microsoft.com/office/drawing/2014/main" id="{37336F5F-7BD7-1338-6A69-E0744B60FED7}"/>
                      </a:ext>
                    </a:extLst>
                  </p:cNvPr>
                  <p:cNvGrpSpPr/>
                  <p:nvPr/>
                </p:nvGrpSpPr>
                <p:grpSpPr>
                  <a:xfrm>
                    <a:off x="3824" y="2837"/>
                    <a:ext cx="129" cy="209"/>
                    <a:chOff x="3824" y="2837"/>
                    <a:chExt cx="129" cy="209"/>
                  </a:xfrm>
                </p:grpSpPr>
                <p:sp>
                  <p:nvSpPr>
                    <p:cNvPr id="579" name="任意多边形 341449">
                      <a:extLst>
                        <a:ext uri="{FF2B5EF4-FFF2-40B4-BE49-F238E27FC236}">
                          <a16:creationId xmlns:a16="http://schemas.microsoft.com/office/drawing/2014/main" id="{0F01B0C2-55A8-956F-7B05-F6C5A52E9D53}"/>
                        </a:ext>
                      </a:extLst>
                    </p:cNvPr>
                    <p:cNvSpPr>
                      <a:spLocks noChangeAspect="1"/>
                    </p:cNvSpPr>
                    <p:nvPr/>
                  </p:nvSpPr>
                  <p:spPr>
                    <a:xfrm>
                      <a:off x="3916" y="2845"/>
                      <a:ext cx="36" cy="126"/>
                    </a:xfrm>
                    <a:custGeom>
                      <a:avLst/>
                      <a:gdLst/>
                      <a:ahLst/>
                      <a:cxnLst/>
                      <a:rect l="0" t="0" r="0" b="0"/>
                      <a:pathLst>
                        <a:path w="151" h="515">
                          <a:moveTo>
                            <a:pt x="0" y="515"/>
                          </a:moveTo>
                          <a:lnTo>
                            <a:pt x="75" y="0"/>
                          </a:lnTo>
                          <a:lnTo>
                            <a:pt x="151" y="515"/>
                          </a:lnTo>
                          <a:lnTo>
                            <a:pt x="0" y="515"/>
                          </a:lnTo>
                          <a:close/>
                        </a:path>
                      </a:pathLst>
                    </a:custGeom>
                    <a:solidFill>
                      <a:srgbClr val="3333CC"/>
                    </a:solidFill>
                    <a:ln w="9525"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0" name="任意多边形 341450">
                      <a:extLst>
                        <a:ext uri="{FF2B5EF4-FFF2-40B4-BE49-F238E27FC236}">
                          <a16:creationId xmlns:a16="http://schemas.microsoft.com/office/drawing/2014/main" id="{8553A748-F344-4924-4E80-B367C62A21F8}"/>
                        </a:ext>
                      </a:extLst>
                    </p:cNvPr>
                    <p:cNvSpPr>
                      <a:spLocks noChangeAspect="1"/>
                    </p:cNvSpPr>
                    <p:nvPr/>
                  </p:nvSpPr>
                  <p:spPr>
                    <a:xfrm>
                      <a:off x="3917" y="2837"/>
                      <a:ext cx="36" cy="126"/>
                    </a:xfrm>
                    <a:custGeom>
                      <a:avLst/>
                      <a:gdLst/>
                      <a:ahLst/>
                      <a:cxnLst/>
                      <a:rect l="0" t="0" r="0" b="0"/>
                      <a:pathLst>
                        <a:path w="151" h="515">
                          <a:moveTo>
                            <a:pt x="0" y="515"/>
                          </a:moveTo>
                          <a:lnTo>
                            <a:pt x="75" y="0"/>
                          </a:lnTo>
                          <a:lnTo>
                            <a:pt x="151" y="515"/>
                          </a:lnTo>
                          <a:lnTo>
                            <a:pt x="0" y="515"/>
                          </a:lnTo>
                        </a:path>
                      </a:pathLst>
                    </a:custGeom>
                    <a:solidFill>
                      <a:srgbClr val="3333CC"/>
                    </a:solidFill>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1" name="直接连接符 341451">
                      <a:extLst>
                        <a:ext uri="{FF2B5EF4-FFF2-40B4-BE49-F238E27FC236}">
                          <a16:creationId xmlns:a16="http://schemas.microsoft.com/office/drawing/2014/main" id="{ACA66FC6-C72D-6472-70F9-F6953D5704BC}"/>
                        </a:ext>
                      </a:extLst>
                    </p:cNvPr>
                    <p:cNvSpPr>
                      <a:spLocks noChangeAspect="1"/>
                    </p:cNvSpPr>
                    <p:nvPr/>
                  </p:nvSpPr>
                  <p:spPr>
                    <a:xfrm flipV="1">
                      <a:off x="3935" y="2915"/>
                      <a:ext cx="1" cy="130"/>
                    </a:xfrm>
                    <a:prstGeom prst="line">
                      <a:avLst/>
                    </a:prstGeom>
                    <a:ln w="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2" name="直接连接符 341452">
                      <a:extLst>
                        <a:ext uri="{FF2B5EF4-FFF2-40B4-BE49-F238E27FC236}">
                          <a16:creationId xmlns:a16="http://schemas.microsoft.com/office/drawing/2014/main" id="{6EF697E9-E570-0F15-6FB8-F2F61804B408}"/>
                        </a:ext>
                      </a:extLst>
                    </p:cNvPr>
                    <p:cNvSpPr>
                      <a:spLocks noChangeAspect="1"/>
                    </p:cNvSpPr>
                    <p:nvPr/>
                  </p:nvSpPr>
                  <p:spPr>
                    <a:xfrm flipH="1">
                      <a:off x="3824" y="3045"/>
                      <a:ext cx="114" cy="1"/>
                    </a:xfrm>
                    <a:prstGeom prst="line">
                      <a:avLst/>
                    </a:prstGeom>
                    <a:ln w="19050" cap="flat" cmpd="sng">
                      <a:solidFill>
                        <a:srgbClr val="3333CC"/>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578" name="文本框 341453">
                    <a:extLst>
                      <a:ext uri="{FF2B5EF4-FFF2-40B4-BE49-F238E27FC236}">
                        <a16:creationId xmlns:a16="http://schemas.microsoft.com/office/drawing/2014/main" id="{0CC8A58A-7FE9-0EDA-76C6-3BAC1B78D1EC}"/>
                      </a:ext>
                    </a:extLst>
                  </p:cNvPr>
                  <p:cNvSpPr txBox="1"/>
                  <p:nvPr/>
                </p:nvSpPr>
                <p:spPr>
                  <a:xfrm>
                    <a:off x="3858" y="2967"/>
                    <a:ext cx="197" cy="250"/>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srgbClr val="3333CC"/>
                        </a:solidFill>
                        <a:effectLst/>
                        <a:uLnTx/>
                        <a:uFillTx/>
                        <a:latin typeface="宋体" panose="02010600030101010101" pitchFamily="2" charset="-122"/>
                      </a:rPr>
                      <a:t>A</a:t>
                    </a:r>
                  </a:p>
                </p:txBody>
              </p:sp>
            </p:grpSp>
            <p:grpSp>
              <p:nvGrpSpPr>
                <p:cNvPr id="25" name="组合 341454">
                  <a:extLst>
                    <a:ext uri="{FF2B5EF4-FFF2-40B4-BE49-F238E27FC236}">
                      <a16:creationId xmlns:a16="http://schemas.microsoft.com/office/drawing/2014/main" id="{3800B980-5DD0-7D5E-A8F8-FE9A778122B3}"/>
                    </a:ext>
                  </a:extLst>
                </p:cNvPr>
                <p:cNvGrpSpPr/>
                <p:nvPr/>
              </p:nvGrpSpPr>
              <p:grpSpPr>
                <a:xfrm>
                  <a:off x="3972" y="401"/>
                  <a:ext cx="1772" cy="3440"/>
                  <a:chOff x="3972" y="345"/>
                  <a:chExt cx="1772" cy="3440"/>
                </a:xfrm>
              </p:grpSpPr>
              <p:sp>
                <p:nvSpPr>
                  <p:cNvPr id="26" name="文本框 341455">
                    <a:extLst>
                      <a:ext uri="{FF2B5EF4-FFF2-40B4-BE49-F238E27FC236}">
                        <a16:creationId xmlns:a16="http://schemas.microsoft.com/office/drawing/2014/main" id="{5E4D79D1-73F2-1B75-C7D9-2A4B069280C9}"/>
                      </a:ext>
                    </a:extLst>
                  </p:cNvPr>
                  <p:cNvSpPr txBox="1">
                    <a:spLocks noChangeAspect="1"/>
                  </p:cNvSpPr>
                  <p:nvPr/>
                </p:nvSpPr>
                <p:spPr>
                  <a:xfrm>
                    <a:off x="4724" y="2057"/>
                    <a:ext cx="208" cy="212"/>
                  </a:xfrm>
                  <a:prstGeom prst="rect">
                    <a:avLst/>
                  </a:prstGeom>
                  <a:noFill/>
                  <a:ln w="9525">
                    <a:noFill/>
                  </a:ln>
                </p:spPr>
                <p:txBody>
                  <a:bodyPr wrap="none"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a:ln>
                          <a:noFill/>
                        </a:ln>
                        <a:solidFill>
                          <a:srgbClr val="990099"/>
                        </a:solidFill>
                        <a:effectLst/>
                        <a:uLnTx/>
                        <a:uFillTx/>
                        <a:latin typeface="Times New Roman" panose="02020603050405020304" pitchFamily="18" charset="0"/>
                        <a:ea typeface="仿宋_GB2312" pitchFamily="49" charset="-122"/>
                      </a:rPr>
                      <a:t>C</a:t>
                    </a:r>
                  </a:p>
                </p:txBody>
              </p:sp>
              <p:grpSp>
                <p:nvGrpSpPr>
                  <p:cNvPr id="27" name="组合 341456">
                    <a:extLst>
                      <a:ext uri="{FF2B5EF4-FFF2-40B4-BE49-F238E27FC236}">
                        <a16:creationId xmlns:a16="http://schemas.microsoft.com/office/drawing/2014/main" id="{7BC0B8A5-AFC4-57FD-1BC7-832176C1139C}"/>
                      </a:ext>
                    </a:extLst>
                  </p:cNvPr>
                  <p:cNvGrpSpPr/>
                  <p:nvPr/>
                </p:nvGrpSpPr>
                <p:grpSpPr>
                  <a:xfrm>
                    <a:off x="3972" y="345"/>
                    <a:ext cx="1692" cy="1707"/>
                    <a:chOff x="3972" y="345"/>
                    <a:chExt cx="1692" cy="1707"/>
                  </a:xfrm>
                </p:grpSpPr>
                <p:sp>
                  <p:nvSpPr>
                    <p:cNvPr id="283" name="直接连接符 341457">
                      <a:extLst>
                        <a:ext uri="{FF2B5EF4-FFF2-40B4-BE49-F238E27FC236}">
                          <a16:creationId xmlns:a16="http://schemas.microsoft.com/office/drawing/2014/main" id="{775F504E-E092-FC1A-7817-F8E00CCFE22F}"/>
                        </a:ext>
                      </a:extLst>
                    </p:cNvPr>
                    <p:cNvSpPr>
                      <a:spLocks noChangeAspect="1"/>
                    </p:cNvSpPr>
                    <p:nvPr/>
                  </p:nvSpPr>
                  <p:spPr>
                    <a:xfrm>
                      <a:off x="5483" y="757"/>
                      <a:ext cx="1" cy="55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4" name="直接连接符 341458">
                      <a:extLst>
                        <a:ext uri="{FF2B5EF4-FFF2-40B4-BE49-F238E27FC236}">
                          <a16:creationId xmlns:a16="http://schemas.microsoft.com/office/drawing/2014/main" id="{1CD2C7DD-89D1-1E37-80BC-5FE8B43C9823}"/>
                        </a:ext>
                      </a:extLst>
                    </p:cNvPr>
                    <p:cNvSpPr>
                      <a:spLocks noChangeAspect="1"/>
                    </p:cNvSpPr>
                    <p:nvPr/>
                  </p:nvSpPr>
                  <p:spPr>
                    <a:xfrm>
                      <a:off x="4452" y="560"/>
                      <a:ext cx="1" cy="95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5" name="直接连接符 341459">
                      <a:extLst>
                        <a:ext uri="{FF2B5EF4-FFF2-40B4-BE49-F238E27FC236}">
                          <a16:creationId xmlns:a16="http://schemas.microsoft.com/office/drawing/2014/main" id="{D5BA75E2-057B-F0AC-3A62-4E55B8CF7406}"/>
                        </a:ext>
                      </a:extLst>
                    </p:cNvPr>
                    <p:cNvSpPr>
                      <a:spLocks noChangeAspect="1"/>
                    </p:cNvSpPr>
                    <p:nvPr/>
                  </p:nvSpPr>
                  <p:spPr>
                    <a:xfrm>
                      <a:off x="5078" y="443"/>
                      <a:ext cx="1" cy="81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6" name="直接连接符 341460">
                      <a:extLst>
                        <a:ext uri="{FF2B5EF4-FFF2-40B4-BE49-F238E27FC236}">
                          <a16:creationId xmlns:a16="http://schemas.microsoft.com/office/drawing/2014/main" id="{ED2F812A-496F-8670-2FF7-666BC1C005B6}"/>
                        </a:ext>
                      </a:extLst>
                    </p:cNvPr>
                    <p:cNvSpPr>
                      <a:spLocks noChangeAspect="1"/>
                    </p:cNvSpPr>
                    <p:nvPr/>
                  </p:nvSpPr>
                  <p:spPr>
                    <a:xfrm flipV="1">
                      <a:off x="4562" y="443"/>
                      <a:ext cx="1" cy="81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7" name="直接连接符 341461">
                      <a:extLst>
                        <a:ext uri="{FF2B5EF4-FFF2-40B4-BE49-F238E27FC236}">
                          <a16:creationId xmlns:a16="http://schemas.microsoft.com/office/drawing/2014/main" id="{1AA759D0-AD31-E79A-7B9D-7CE5F36CD25D}"/>
                        </a:ext>
                      </a:extLst>
                    </p:cNvPr>
                    <p:cNvSpPr>
                      <a:spLocks noChangeAspect="1"/>
                    </p:cNvSpPr>
                    <p:nvPr/>
                  </p:nvSpPr>
                  <p:spPr>
                    <a:xfrm>
                      <a:off x="5187" y="627"/>
                      <a:ext cx="1" cy="885"/>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8" name="直接连接符 341462">
                      <a:extLst>
                        <a:ext uri="{FF2B5EF4-FFF2-40B4-BE49-F238E27FC236}">
                          <a16:creationId xmlns:a16="http://schemas.microsoft.com/office/drawing/2014/main" id="{AF468569-2920-7A6E-DF3D-55E5D09F9753}"/>
                        </a:ext>
                      </a:extLst>
                    </p:cNvPr>
                    <p:cNvSpPr>
                      <a:spLocks noChangeAspect="1"/>
                    </p:cNvSpPr>
                    <p:nvPr/>
                  </p:nvSpPr>
                  <p:spPr>
                    <a:xfrm>
                      <a:off x="5225" y="1309"/>
                      <a:ext cx="258"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9" name="直接连接符 341463">
                      <a:extLst>
                        <a:ext uri="{FF2B5EF4-FFF2-40B4-BE49-F238E27FC236}">
                          <a16:creationId xmlns:a16="http://schemas.microsoft.com/office/drawing/2014/main" id="{2EFABDBB-B75C-EACC-90FE-C19DA8261D3F}"/>
                        </a:ext>
                      </a:extLst>
                    </p:cNvPr>
                    <p:cNvSpPr>
                      <a:spLocks noChangeAspect="1"/>
                    </p:cNvSpPr>
                    <p:nvPr/>
                  </p:nvSpPr>
                  <p:spPr>
                    <a:xfrm>
                      <a:off x="4687" y="1770"/>
                      <a:ext cx="267"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0" name="任意多边形 341464">
                      <a:extLst>
                        <a:ext uri="{FF2B5EF4-FFF2-40B4-BE49-F238E27FC236}">
                          <a16:creationId xmlns:a16="http://schemas.microsoft.com/office/drawing/2014/main" id="{7BFAB29D-5A89-CFDF-5700-46998D06DF55}"/>
                        </a:ext>
                      </a:extLst>
                    </p:cNvPr>
                    <p:cNvSpPr>
                      <a:spLocks noChangeAspect="1"/>
                    </p:cNvSpPr>
                    <p:nvPr/>
                  </p:nvSpPr>
                  <p:spPr>
                    <a:xfrm>
                      <a:off x="5280" y="1548"/>
                      <a:ext cx="92" cy="93"/>
                    </a:xfrm>
                    <a:custGeom>
                      <a:avLst/>
                      <a:gdLst/>
                      <a:ahLst/>
                      <a:cxnLst/>
                      <a:rect l="0" t="0" r="0" b="0"/>
                      <a:pathLst>
                        <a:path w="376" h="377">
                          <a:moveTo>
                            <a:pt x="376" y="377"/>
                          </a:moveTo>
                          <a:lnTo>
                            <a:pt x="376" y="357"/>
                          </a:lnTo>
                          <a:lnTo>
                            <a:pt x="373" y="338"/>
                          </a:lnTo>
                          <a:lnTo>
                            <a:pt x="371" y="318"/>
                          </a:lnTo>
                          <a:lnTo>
                            <a:pt x="367" y="299"/>
                          </a:lnTo>
                          <a:lnTo>
                            <a:pt x="363" y="279"/>
                          </a:lnTo>
                          <a:lnTo>
                            <a:pt x="358" y="260"/>
                          </a:lnTo>
                          <a:lnTo>
                            <a:pt x="351" y="241"/>
                          </a:lnTo>
                          <a:lnTo>
                            <a:pt x="344" y="224"/>
                          </a:lnTo>
                          <a:lnTo>
                            <a:pt x="335" y="206"/>
                          </a:lnTo>
                          <a:lnTo>
                            <a:pt x="326" y="189"/>
                          </a:lnTo>
                          <a:lnTo>
                            <a:pt x="315" y="171"/>
                          </a:lnTo>
                          <a:lnTo>
                            <a:pt x="304" y="156"/>
                          </a:lnTo>
                          <a:lnTo>
                            <a:pt x="292" y="140"/>
                          </a:lnTo>
                          <a:lnTo>
                            <a:pt x="279" y="125"/>
                          </a:lnTo>
                          <a:lnTo>
                            <a:pt x="265" y="111"/>
                          </a:lnTo>
                          <a:lnTo>
                            <a:pt x="251" y="97"/>
                          </a:lnTo>
                          <a:lnTo>
                            <a:pt x="236" y="84"/>
                          </a:lnTo>
                          <a:lnTo>
                            <a:pt x="221" y="72"/>
                          </a:lnTo>
                          <a:lnTo>
                            <a:pt x="204" y="61"/>
                          </a:lnTo>
                          <a:lnTo>
                            <a:pt x="188" y="51"/>
                          </a:lnTo>
                          <a:lnTo>
                            <a:pt x="170" y="42"/>
                          </a:lnTo>
                          <a:lnTo>
                            <a:pt x="152" y="33"/>
                          </a:lnTo>
                          <a:lnTo>
                            <a:pt x="134" y="25"/>
                          </a:lnTo>
                          <a:lnTo>
                            <a:pt x="115" y="19"/>
                          </a:lnTo>
                          <a:lnTo>
                            <a:pt x="97" y="13"/>
                          </a:lnTo>
                          <a:lnTo>
                            <a:pt x="77" y="8"/>
                          </a:lnTo>
                          <a:lnTo>
                            <a:pt x="58" y="5"/>
                          </a:lnTo>
                          <a:lnTo>
                            <a:pt x="39" y="2"/>
                          </a:lnTo>
                          <a:lnTo>
                            <a:pt x="19" y="1"/>
                          </a:lnTo>
                          <a:lnTo>
                            <a:pt x="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1" name="直接连接符 341465">
                      <a:extLst>
                        <a:ext uri="{FF2B5EF4-FFF2-40B4-BE49-F238E27FC236}">
                          <a16:creationId xmlns:a16="http://schemas.microsoft.com/office/drawing/2014/main" id="{60624700-0F1E-25F3-2427-00F3C65EC932}"/>
                        </a:ext>
                      </a:extLst>
                    </p:cNvPr>
                    <p:cNvSpPr>
                      <a:spLocks noChangeAspect="1"/>
                    </p:cNvSpPr>
                    <p:nvPr/>
                  </p:nvSpPr>
                  <p:spPr>
                    <a:xfrm flipV="1">
                      <a:off x="5579" y="1729"/>
                      <a:ext cx="1" cy="185"/>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2" name="直接连接符 341466">
                      <a:extLst>
                        <a:ext uri="{FF2B5EF4-FFF2-40B4-BE49-F238E27FC236}">
                          <a16:creationId xmlns:a16="http://schemas.microsoft.com/office/drawing/2014/main" id="{9C20B644-2658-CE6A-5253-B4679D73A325}"/>
                        </a:ext>
                      </a:extLst>
                    </p:cNvPr>
                    <p:cNvSpPr>
                      <a:spLocks noChangeAspect="1"/>
                    </p:cNvSpPr>
                    <p:nvPr/>
                  </p:nvSpPr>
                  <p:spPr>
                    <a:xfrm flipV="1">
                      <a:off x="5372" y="1641"/>
                      <a:ext cx="2" cy="9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3" name="任意多边形 341467">
                      <a:extLst>
                        <a:ext uri="{FF2B5EF4-FFF2-40B4-BE49-F238E27FC236}">
                          <a16:creationId xmlns:a16="http://schemas.microsoft.com/office/drawing/2014/main" id="{6100D921-7AB7-EF2A-7825-F5BD2276E421}"/>
                        </a:ext>
                      </a:extLst>
                    </p:cNvPr>
                    <p:cNvSpPr>
                      <a:spLocks noChangeAspect="1"/>
                    </p:cNvSpPr>
                    <p:nvPr/>
                  </p:nvSpPr>
                  <p:spPr>
                    <a:xfrm>
                      <a:off x="4268" y="1548"/>
                      <a:ext cx="91" cy="93"/>
                    </a:xfrm>
                    <a:custGeom>
                      <a:avLst/>
                      <a:gdLst/>
                      <a:ahLst/>
                      <a:cxnLst/>
                      <a:rect l="0" t="0" r="0" b="0"/>
                      <a:pathLst>
                        <a:path w="377" h="377">
                          <a:moveTo>
                            <a:pt x="377" y="0"/>
                          </a:moveTo>
                          <a:lnTo>
                            <a:pt x="357" y="1"/>
                          </a:lnTo>
                          <a:lnTo>
                            <a:pt x="338" y="2"/>
                          </a:lnTo>
                          <a:lnTo>
                            <a:pt x="318" y="5"/>
                          </a:lnTo>
                          <a:lnTo>
                            <a:pt x="299" y="8"/>
                          </a:lnTo>
                          <a:lnTo>
                            <a:pt x="280" y="13"/>
                          </a:lnTo>
                          <a:lnTo>
                            <a:pt x="261" y="19"/>
                          </a:lnTo>
                          <a:lnTo>
                            <a:pt x="243" y="25"/>
                          </a:lnTo>
                          <a:lnTo>
                            <a:pt x="224" y="33"/>
                          </a:lnTo>
                          <a:lnTo>
                            <a:pt x="206" y="42"/>
                          </a:lnTo>
                          <a:lnTo>
                            <a:pt x="189" y="51"/>
                          </a:lnTo>
                          <a:lnTo>
                            <a:pt x="173" y="61"/>
                          </a:lnTo>
                          <a:lnTo>
                            <a:pt x="156" y="72"/>
                          </a:lnTo>
                          <a:lnTo>
                            <a:pt x="141" y="84"/>
                          </a:lnTo>
                          <a:lnTo>
                            <a:pt x="125" y="97"/>
                          </a:lnTo>
                          <a:lnTo>
                            <a:pt x="111" y="111"/>
                          </a:lnTo>
                          <a:lnTo>
                            <a:pt x="98" y="125"/>
                          </a:lnTo>
                          <a:lnTo>
                            <a:pt x="85" y="140"/>
                          </a:lnTo>
                          <a:lnTo>
                            <a:pt x="73" y="156"/>
                          </a:lnTo>
                          <a:lnTo>
                            <a:pt x="61" y="171"/>
                          </a:lnTo>
                          <a:lnTo>
                            <a:pt x="51" y="189"/>
                          </a:lnTo>
                          <a:lnTo>
                            <a:pt x="42" y="206"/>
                          </a:lnTo>
                          <a:lnTo>
                            <a:pt x="34" y="224"/>
                          </a:lnTo>
                          <a:lnTo>
                            <a:pt x="25" y="241"/>
                          </a:lnTo>
                          <a:lnTo>
                            <a:pt x="19" y="260"/>
                          </a:lnTo>
                          <a:lnTo>
                            <a:pt x="13" y="279"/>
                          </a:lnTo>
                          <a:lnTo>
                            <a:pt x="9" y="299"/>
                          </a:lnTo>
                          <a:lnTo>
                            <a:pt x="5" y="318"/>
                          </a:lnTo>
                          <a:lnTo>
                            <a:pt x="3" y="338"/>
                          </a:lnTo>
                          <a:lnTo>
                            <a:pt x="2" y="357"/>
                          </a:lnTo>
                          <a:lnTo>
                            <a:pt x="0" y="377"/>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4" name="直接连接符 341468">
                      <a:extLst>
                        <a:ext uri="{FF2B5EF4-FFF2-40B4-BE49-F238E27FC236}">
                          <a16:creationId xmlns:a16="http://schemas.microsoft.com/office/drawing/2014/main" id="{F0152B44-F871-DC0B-D470-9F942A7D83A2}"/>
                        </a:ext>
                      </a:extLst>
                    </p:cNvPr>
                    <p:cNvSpPr>
                      <a:spLocks noChangeAspect="1"/>
                    </p:cNvSpPr>
                    <p:nvPr/>
                  </p:nvSpPr>
                  <p:spPr>
                    <a:xfrm>
                      <a:off x="4765" y="1401"/>
                      <a:ext cx="1" cy="22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5" name="直接连接符 341469">
                      <a:extLst>
                        <a:ext uri="{FF2B5EF4-FFF2-40B4-BE49-F238E27FC236}">
                          <a16:creationId xmlns:a16="http://schemas.microsoft.com/office/drawing/2014/main" id="{46DF39B2-DB57-27B6-0C41-2D55B2ECD098}"/>
                        </a:ext>
                      </a:extLst>
                    </p:cNvPr>
                    <p:cNvSpPr>
                      <a:spLocks noChangeAspect="1"/>
                    </p:cNvSpPr>
                    <p:nvPr/>
                  </p:nvSpPr>
                  <p:spPr>
                    <a:xfrm flipV="1">
                      <a:off x="4875" y="1401"/>
                      <a:ext cx="1" cy="22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6" name="直接连接符 341470">
                      <a:extLst>
                        <a:ext uri="{FF2B5EF4-FFF2-40B4-BE49-F238E27FC236}">
                          <a16:creationId xmlns:a16="http://schemas.microsoft.com/office/drawing/2014/main" id="{740A60DD-4D76-ADDB-4487-1AE73FEB8473}"/>
                        </a:ext>
                      </a:extLst>
                    </p:cNvPr>
                    <p:cNvSpPr>
                      <a:spLocks noChangeAspect="1"/>
                    </p:cNvSpPr>
                    <p:nvPr/>
                  </p:nvSpPr>
                  <p:spPr>
                    <a:xfrm flipH="1">
                      <a:off x="4059" y="1917"/>
                      <a:ext cx="1522"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7" name="直接连接符 341471">
                      <a:extLst>
                        <a:ext uri="{FF2B5EF4-FFF2-40B4-BE49-F238E27FC236}">
                          <a16:creationId xmlns:a16="http://schemas.microsoft.com/office/drawing/2014/main" id="{5B3816BE-3282-5098-511A-2BC7946ECF8A}"/>
                        </a:ext>
                      </a:extLst>
                    </p:cNvPr>
                    <p:cNvSpPr>
                      <a:spLocks noChangeAspect="1"/>
                    </p:cNvSpPr>
                    <p:nvPr/>
                  </p:nvSpPr>
                  <p:spPr>
                    <a:xfrm flipV="1">
                      <a:off x="4687" y="1733"/>
                      <a:ext cx="1" cy="18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8" name="直接连接符 341472">
                      <a:extLst>
                        <a:ext uri="{FF2B5EF4-FFF2-40B4-BE49-F238E27FC236}">
                          <a16:creationId xmlns:a16="http://schemas.microsoft.com/office/drawing/2014/main" id="{357EA598-E8A8-90AD-5EA1-16EA8212CC98}"/>
                        </a:ext>
                      </a:extLst>
                    </p:cNvPr>
                    <p:cNvSpPr>
                      <a:spLocks noChangeAspect="1"/>
                    </p:cNvSpPr>
                    <p:nvPr/>
                  </p:nvSpPr>
                  <p:spPr>
                    <a:xfrm>
                      <a:off x="4950" y="1733"/>
                      <a:ext cx="1" cy="18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9" name="直接连接符 341473">
                      <a:extLst>
                        <a:ext uri="{FF2B5EF4-FFF2-40B4-BE49-F238E27FC236}">
                          <a16:creationId xmlns:a16="http://schemas.microsoft.com/office/drawing/2014/main" id="{D47B256F-6C4A-0B3F-49B6-A038E8E9B3B0}"/>
                        </a:ext>
                      </a:extLst>
                    </p:cNvPr>
                    <p:cNvSpPr>
                      <a:spLocks noChangeAspect="1"/>
                    </p:cNvSpPr>
                    <p:nvPr/>
                  </p:nvSpPr>
                  <p:spPr>
                    <a:xfrm flipV="1">
                      <a:off x="4267" y="1641"/>
                      <a:ext cx="1" cy="9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0" name="直接连接符 341474">
                      <a:extLst>
                        <a:ext uri="{FF2B5EF4-FFF2-40B4-BE49-F238E27FC236}">
                          <a16:creationId xmlns:a16="http://schemas.microsoft.com/office/drawing/2014/main" id="{6491EC4B-CDBC-B4E6-F99F-7E094185480C}"/>
                        </a:ext>
                      </a:extLst>
                    </p:cNvPr>
                    <p:cNvSpPr>
                      <a:spLocks noChangeAspect="1"/>
                    </p:cNvSpPr>
                    <p:nvPr/>
                  </p:nvSpPr>
                  <p:spPr>
                    <a:xfrm flipV="1">
                      <a:off x="4687" y="1770"/>
                      <a:ext cx="1" cy="18"/>
                    </a:xfrm>
                    <a:prstGeom prst="line">
                      <a:avLst/>
                    </a:prstGeom>
                    <a:ln w="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1" name="直接连接符 341475">
                      <a:extLst>
                        <a:ext uri="{FF2B5EF4-FFF2-40B4-BE49-F238E27FC236}">
                          <a16:creationId xmlns:a16="http://schemas.microsoft.com/office/drawing/2014/main" id="{B22ED226-BC24-962A-27FB-48ED8F6DBEDB}"/>
                        </a:ext>
                      </a:extLst>
                    </p:cNvPr>
                    <p:cNvSpPr>
                      <a:spLocks noChangeAspect="1"/>
                    </p:cNvSpPr>
                    <p:nvPr/>
                  </p:nvSpPr>
                  <p:spPr>
                    <a:xfrm flipV="1">
                      <a:off x="3972" y="1770"/>
                      <a:ext cx="1" cy="14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2" name="直接连接符 341476">
                      <a:extLst>
                        <a:ext uri="{FF2B5EF4-FFF2-40B4-BE49-F238E27FC236}">
                          <a16:creationId xmlns:a16="http://schemas.microsoft.com/office/drawing/2014/main" id="{A1AE324B-2842-5E6D-A277-440197AD92D5}"/>
                        </a:ext>
                      </a:extLst>
                    </p:cNvPr>
                    <p:cNvSpPr>
                      <a:spLocks noChangeAspect="1"/>
                    </p:cNvSpPr>
                    <p:nvPr/>
                  </p:nvSpPr>
                  <p:spPr>
                    <a:xfrm>
                      <a:off x="4059" y="1733"/>
                      <a:ext cx="1" cy="184"/>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3" name="直接连接符 341477">
                      <a:extLst>
                        <a:ext uri="{FF2B5EF4-FFF2-40B4-BE49-F238E27FC236}">
                          <a16:creationId xmlns:a16="http://schemas.microsoft.com/office/drawing/2014/main" id="{8593E8FC-09AE-A5D2-66CD-8A06BD179AA7}"/>
                        </a:ext>
                      </a:extLst>
                    </p:cNvPr>
                    <p:cNvSpPr>
                      <a:spLocks noChangeAspect="1"/>
                    </p:cNvSpPr>
                    <p:nvPr/>
                  </p:nvSpPr>
                  <p:spPr>
                    <a:xfrm flipH="1">
                      <a:off x="3972" y="1917"/>
                      <a:ext cx="87"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4" name="直接连接符 341478">
                      <a:extLst>
                        <a:ext uri="{FF2B5EF4-FFF2-40B4-BE49-F238E27FC236}">
                          <a16:creationId xmlns:a16="http://schemas.microsoft.com/office/drawing/2014/main" id="{BBF476C9-31BC-C70C-E67C-23374944CF07}"/>
                        </a:ext>
                      </a:extLst>
                    </p:cNvPr>
                    <p:cNvSpPr>
                      <a:spLocks noChangeAspect="1"/>
                    </p:cNvSpPr>
                    <p:nvPr/>
                  </p:nvSpPr>
                  <p:spPr>
                    <a:xfrm flipH="1">
                      <a:off x="4875" y="1548"/>
                      <a:ext cx="405"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5" name="直接连接符 341479">
                      <a:extLst>
                        <a:ext uri="{FF2B5EF4-FFF2-40B4-BE49-F238E27FC236}">
                          <a16:creationId xmlns:a16="http://schemas.microsoft.com/office/drawing/2014/main" id="{0D986B49-18E3-BA61-5C68-E0D622C9A36A}"/>
                        </a:ext>
                      </a:extLst>
                    </p:cNvPr>
                    <p:cNvSpPr>
                      <a:spLocks noChangeAspect="1"/>
                    </p:cNvSpPr>
                    <p:nvPr/>
                  </p:nvSpPr>
                  <p:spPr>
                    <a:xfrm>
                      <a:off x="4452" y="1364"/>
                      <a:ext cx="737"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6" name="任意多边形 341480">
                      <a:extLst>
                        <a:ext uri="{FF2B5EF4-FFF2-40B4-BE49-F238E27FC236}">
                          <a16:creationId xmlns:a16="http://schemas.microsoft.com/office/drawing/2014/main" id="{B796A2FA-73C0-977B-7497-255E65920F54}"/>
                        </a:ext>
                      </a:extLst>
                    </p:cNvPr>
                    <p:cNvSpPr>
                      <a:spLocks noChangeAspect="1"/>
                    </p:cNvSpPr>
                    <p:nvPr/>
                  </p:nvSpPr>
                  <p:spPr>
                    <a:xfrm>
                      <a:off x="5189" y="1309"/>
                      <a:ext cx="36" cy="36"/>
                    </a:xfrm>
                    <a:custGeom>
                      <a:avLst/>
                      <a:gdLst/>
                      <a:ahLst/>
                      <a:cxnLst/>
                      <a:rect l="0" t="0" r="0" b="0"/>
                      <a:pathLst>
                        <a:path w="151" h="152">
                          <a:moveTo>
                            <a:pt x="151" y="0"/>
                          </a:moveTo>
                          <a:lnTo>
                            <a:pt x="138" y="2"/>
                          </a:lnTo>
                          <a:lnTo>
                            <a:pt x="126" y="3"/>
                          </a:lnTo>
                          <a:lnTo>
                            <a:pt x="113" y="5"/>
                          </a:lnTo>
                          <a:lnTo>
                            <a:pt x="101" y="9"/>
                          </a:lnTo>
                          <a:lnTo>
                            <a:pt x="90" y="14"/>
                          </a:lnTo>
                          <a:lnTo>
                            <a:pt x="78" y="18"/>
                          </a:lnTo>
                          <a:lnTo>
                            <a:pt x="67" y="25"/>
                          </a:lnTo>
                          <a:lnTo>
                            <a:pt x="58" y="33"/>
                          </a:lnTo>
                          <a:lnTo>
                            <a:pt x="48" y="41"/>
                          </a:lnTo>
                          <a:lnTo>
                            <a:pt x="39" y="49"/>
                          </a:lnTo>
                          <a:lnTo>
                            <a:pt x="32" y="59"/>
                          </a:lnTo>
                          <a:lnTo>
                            <a:pt x="25" y="69"/>
                          </a:lnTo>
                          <a:lnTo>
                            <a:pt x="17" y="80"/>
                          </a:lnTo>
                          <a:lnTo>
                            <a:pt x="13" y="91"/>
                          </a:lnTo>
                          <a:lnTo>
                            <a:pt x="8" y="103"/>
                          </a:lnTo>
                          <a:lnTo>
                            <a:pt x="4" y="115"/>
                          </a:lnTo>
                          <a:lnTo>
                            <a:pt x="2" y="127"/>
                          </a:lnTo>
                          <a:lnTo>
                            <a:pt x="0" y="138"/>
                          </a:lnTo>
                          <a:lnTo>
                            <a:pt x="0" y="152"/>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7" name="直接连接符 341481">
                      <a:extLst>
                        <a:ext uri="{FF2B5EF4-FFF2-40B4-BE49-F238E27FC236}">
                          <a16:creationId xmlns:a16="http://schemas.microsoft.com/office/drawing/2014/main" id="{9E8D11BB-E645-DC0C-7B55-B0085BE45D46}"/>
                        </a:ext>
                      </a:extLst>
                    </p:cNvPr>
                    <p:cNvSpPr>
                      <a:spLocks noChangeAspect="1"/>
                    </p:cNvSpPr>
                    <p:nvPr/>
                  </p:nvSpPr>
                  <p:spPr>
                    <a:xfrm flipV="1">
                      <a:off x="5189" y="1236"/>
                      <a:ext cx="1" cy="1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8" name="直接连接符 341482">
                      <a:extLst>
                        <a:ext uri="{FF2B5EF4-FFF2-40B4-BE49-F238E27FC236}">
                          <a16:creationId xmlns:a16="http://schemas.microsoft.com/office/drawing/2014/main" id="{C5E5BC70-C30C-2FE6-017A-35E278AE38DF}"/>
                        </a:ext>
                      </a:extLst>
                    </p:cNvPr>
                    <p:cNvSpPr>
                      <a:spLocks noChangeAspect="1"/>
                    </p:cNvSpPr>
                    <p:nvPr/>
                  </p:nvSpPr>
                  <p:spPr>
                    <a:xfrm>
                      <a:off x="5189" y="1254"/>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9" name="直接连接符 341483">
                      <a:extLst>
                        <a:ext uri="{FF2B5EF4-FFF2-40B4-BE49-F238E27FC236}">
                          <a16:creationId xmlns:a16="http://schemas.microsoft.com/office/drawing/2014/main" id="{22F7A942-CE12-5A7D-67F7-71C1A5041764}"/>
                        </a:ext>
                      </a:extLst>
                    </p:cNvPr>
                    <p:cNvSpPr>
                      <a:spLocks noChangeAspect="1"/>
                    </p:cNvSpPr>
                    <p:nvPr/>
                  </p:nvSpPr>
                  <p:spPr>
                    <a:xfrm>
                      <a:off x="4452" y="1254"/>
                      <a:ext cx="737"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0" name="直接连接符 341484">
                      <a:extLst>
                        <a:ext uri="{FF2B5EF4-FFF2-40B4-BE49-F238E27FC236}">
                          <a16:creationId xmlns:a16="http://schemas.microsoft.com/office/drawing/2014/main" id="{CD73D5B9-4C55-E55D-DCA4-312AFB307913}"/>
                        </a:ext>
                      </a:extLst>
                    </p:cNvPr>
                    <p:cNvSpPr>
                      <a:spLocks noChangeAspect="1"/>
                    </p:cNvSpPr>
                    <p:nvPr/>
                  </p:nvSpPr>
                  <p:spPr>
                    <a:xfrm>
                      <a:off x="4452" y="1236"/>
                      <a:ext cx="1" cy="18"/>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1" name="直接连接符 341485">
                      <a:extLst>
                        <a:ext uri="{FF2B5EF4-FFF2-40B4-BE49-F238E27FC236}">
                          <a16:creationId xmlns:a16="http://schemas.microsoft.com/office/drawing/2014/main" id="{9A0E3F4E-C6C5-87CC-60A1-1353883DC66A}"/>
                        </a:ext>
                      </a:extLst>
                    </p:cNvPr>
                    <p:cNvSpPr>
                      <a:spLocks noChangeAspect="1"/>
                    </p:cNvSpPr>
                    <p:nvPr/>
                  </p:nvSpPr>
                  <p:spPr>
                    <a:xfrm>
                      <a:off x="5225" y="757"/>
                      <a:ext cx="258"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2" name="直接连接符 341486">
                      <a:extLst>
                        <a:ext uri="{FF2B5EF4-FFF2-40B4-BE49-F238E27FC236}">
                          <a16:creationId xmlns:a16="http://schemas.microsoft.com/office/drawing/2014/main" id="{CB08EA5C-F706-29FC-4FF7-7F27B494E1AE}"/>
                        </a:ext>
                      </a:extLst>
                    </p:cNvPr>
                    <p:cNvSpPr>
                      <a:spLocks noChangeAspect="1"/>
                    </p:cNvSpPr>
                    <p:nvPr/>
                  </p:nvSpPr>
                  <p:spPr>
                    <a:xfrm flipH="1">
                      <a:off x="4194" y="443"/>
                      <a:ext cx="1253"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3" name="直接连接符 341487">
                      <a:extLst>
                        <a:ext uri="{FF2B5EF4-FFF2-40B4-BE49-F238E27FC236}">
                          <a16:creationId xmlns:a16="http://schemas.microsoft.com/office/drawing/2014/main" id="{1CE7A180-9495-2F0D-E847-5C65115A0FA7}"/>
                        </a:ext>
                      </a:extLst>
                    </p:cNvPr>
                    <p:cNvSpPr>
                      <a:spLocks noChangeAspect="1"/>
                    </p:cNvSpPr>
                    <p:nvPr/>
                  </p:nvSpPr>
                  <p:spPr>
                    <a:xfrm>
                      <a:off x="5225" y="591"/>
                      <a:ext cx="184"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4" name="直接连接符 341488">
                      <a:extLst>
                        <a:ext uri="{FF2B5EF4-FFF2-40B4-BE49-F238E27FC236}">
                          <a16:creationId xmlns:a16="http://schemas.microsoft.com/office/drawing/2014/main" id="{1E8081A4-4213-6877-CF4D-FA95912042A4}"/>
                        </a:ext>
                      </a:extLst>
                    </p:cNvPr>
                    <p:cNvSpPr>
                      <a:spLocks noChangeAspect="1"/>
                    </p:cNvSpPr>
                    <p:nvPr/>
                  </p:nvSpPr>
                  <p:spPr>
                    <a:xfrm flipV="1">
                      <a:off x="5447" y="443"/>
                      <a:ext cx="1" cy="110"/>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5" name="任意多边形 341489">
                      <a:extLst>
                        <a:ext uri="{FF2B5EF4-FFF2-40B4-BE49-F238E27FC236}">
                          <a16:creationId xmlns:a16="http://schemas.microsoft.com/office/drawing/2014/main" id="{6434FED0-4BB6-86E5-251C-4FAFA0F68A7C}"/>
                        </a:ext>
                      </a:extLst>
                    </p:cNvPr>
                    <p:cNvSpPr>
                      <a:spLocks noChangeAspect="1"/>
                    </p:cNvSpPr>
                    <p:nvPr/>
                  </p:nvSpPr>
                  <p:spPr>
                    <a:xfrm>
                      <a:off x="4709" y="737"/>
                      <a:ext cx="222" cy="222"/>
                    </a:xfrm>
                    <a:custGeom>
                      <a:avLst/>
                      <a:gdLst/>
                      <a:ahLst/>
                      <a:cxnLst/>
                      <a:rect l="0" t="0" r="0" b="0"/>
                      <a:pathLst>
                        <a:path w="905" h="905">
                          <a:moveTo>
                            <a:pt x="905" y="453"/>
                          </a:moveTo>
                          <a:lnTo>
                            <a:pt x="905" y="430"/>
                          </a:lnTo>
                          <a:lnTo>
                            <a:pt x="903" y="409"/>
                          </a:lnTo>
                          <a:lnTo>
                            <a:pt x="900" y="387"/>
                          </a:lnTo>
                          <a:lnTo>
                            <a:pt x="896" y="367"/>
                          </a:lnTo>
                          <a:lnTo>
                            <a:pt x="893" y="346"/>
                          </a:lnTo>
                          <a:lnTo>
                            <a:pt x="887" y="324"/>
                          </a:lnTo>
                          <a:lnTo>
                            <a:pt x="880" y="304"/>
                          </a:lnTo>
                          <a:lnTo>
                            <a:pt x="872" y="284"/>
                          </a:lnTo>
                          <a:lnTo>
                            <a:pt x="864" y="265"/>
                          </a:lnTo>
                          <a:lnTo>
                            <a:pt x="855" y="245"/>
                          </a:lnTo>
                          <a:lnTo>
                            <a:pt x="844" y="226"/>
                          </a:lnTo>
                          <a:lnTo>
                            <a:pt x="833" y="208"/>
                          </a:lnTo>
                          <a:lnTo>
                            <a:pt x="821" y="190"/>
                          </a:lnTo>
                          <a:lnTo>
                            <a:pt x="808" y="172"/>
                          </a:lnTo>
                          <a:lnTo>
                            <a:pt x="794" y="155"/>
                          </a:lnTo>
                          <a:lnTo>
                            <a:pt x="780" y="140"/>
                          </a:lnTo>
                          <a:lnTo>
                            <a:pt x="764" y="124"/>
                          </a:lnTo>
                          <a:lnTo>
                            <a:pt x="749" y="110"/>
                          </a:lnTo>
                          <a:lnTo>
                            <a:pt x="732" y="97"/>
                          </a:lnTo>
                          <a:lnTo>
                            <a:pt x="715" y="84"/>
                          </a:lnTo>
                          <a:lnTo>
                            <a:pt x="698" y="72"/>
                          </a:lnTo>
                          <a:lnTo>
                            <a:pt x="678" y="60"/>
                          </a:lnTo>
                          <a:lnTo>
                            <a:pt x="659" y="49"/>
                          </a:lnTo>
                          <a:lnTo>
                            <a:pt x="640" y="41"/>
                          </a:lnTo>
                          <a:lnTo>
                            <a:pt x="621" y="32"/>
                          </a:lnTo>
                          <a:lnTo>
                            <a:pt x="601" y="24"/>
                          </a:lnTo>
                          <a:lnTo>
                            <a:pt x="580" y="19"/>
                          </a:lnTo>
                          <a:lnTo>
                            <a:pt x="560" y="13"/>
                          </a:lnTo>
                          <a:lnTo>
                            <a:pt x="538" y="8"/>
                          </a:lnTo>
                          <a:lnTo>
                            <a:pt x="517" y="4"/>
                          </a:lnTo>
                          <a:lnTo>
                            <a:pt x="495" y="2"/>
                          </a:lnTo>
                          <a:lnTo>
                            <a:pt x="474" y="1"/>
                          </a:lnTo>
                          <a:lnTo>
                            <a:pt x="452" y="0"/>
                          </a:lnTo>
                          <a:lnTo>
                            <a:pt x="431" y="1"/>
                          </a:lnTo>
                          <a:lnTo>
                            <a:pt x="410" y="2"/>
                          </a:lnTo>
                          <a:lnTo>
                            <a:pt x="388" y="4"/>
                          </a:lnTo>
                          <a:lnTo>
                            <a:pt x="367" y="8"/>
                          </a:lnTo>
                          <a:lnTo>
                            <a:pt x="347" y="13"/>
                          </a:lnTo>
                          <a:lnTo>
                            <a:pt x="325" y="19"/>
                          </a:lnTo>
                          <a:lnTo>
                            <a:pt x="305" y="24"/>
                          </a:lnTo>
                          <a:lnTo>
                            <a:pt x="285" y="32"/>
                          </a:lnTo>
                          <a:lnTo>
                            <a:pt x="265" y="41"/>
                          </a:lnTo>
                          <a:lnTo>
                            <a:pt x="245" y="49"/>
                          </a:lnTo>
                          <a:lnTo>
                            <a:pt x="226" y="60"/>
                          </a:lnTo>
                          <a:lnTo>
                            <a:pt x="209" y="72"/>
                          </a:lnTo>
                          <a:lnTo>
                            <a:pt x="191" y="84"/>
                          </a:lnTo>
                          <a:lnTo>
                            <a:pt x="173" y="97"/>
                          </a:lnTo>
                          <a:lnTo>
                            <a:pt x="156" y="110"/>
                          </a:lnTo>
                          <a:lnTo>
                            <a:pt x="141" y="124"/>
                          </a:lnTo>
                          <a:lnTo>
                            <a:pt x="125" y="140"/>
                          </a:lnTo>
                          <a:lnTo>
                            <a:pt x="111" y="155"/>
                          </a:lnTo>
                          <a:lnTo>
                            <a:pt x="98" y="172"/>
                          </a:lnTo>
                          <a:lnTo>
                            <a:pt x="85" y="190"/>
                          </a:lnTo>
                          <a:lnTo>
                            <a:pt x="73" y="208"/>
                          </a:lnTo>
                          <a:lnTo>
                            <a:pt x="61" y="226"/>
                          </a:lnTo>
                          <a:lnTo>
                            <a:pt x="52" y="245"/>
                          </a:lnTo>
                          <a:lnTo>
                            <a:pt x="42" y="265"/>
                          </a:lnTo>
                          <a:lnTo>
                            <a:pt x="34" y="284"/>
                          </a:lnTo>
                          <a:lnTo>
                            <a:pt x="25" y="304"/>
                          </a:lnTo>
                          <a:lnTo>
                            <a:pt x="19" y="324"/>
                          </a:lnTo>
                          <a:lnTo>
                            <a:pt x="14" y="346"/>
                          </a:lnTo>
                          <a:lnTo>
                            <a:pt x="9" y="367"/>
                          </a:lnTo>
                          <a:lnTo>
                            <a:pt x="5" y="387"/>
                          </a:lnTo>
                          <a:lnTo>
                            <a:pt x="3" y="409"/>
                          </a:lnTo>
                          <a:lnTo>
                            <a:pt x="2" y="430"/>
                          </a:lnTo>
                          <a:lnTo>
                            <a:pt x="0" y="453"/>
                          </a:lnTo>
                          <a:lnTo>
                            <a:pt x="2" y="474"/>
                          </a:lnTo>
                          <a:lnTo>
                            <a:pt x="3" y="496"/>
                          </a:lnTo>
                          <a:lnTo>
                            <a:pt x="5" y="517"/>
                          </a:lnTo>
                          <a:lnTo>
                            <a:pt x="9" y="538"/>
                          </a:lnTo>
                          <a:lnTo>
                            <a:pt x="14" y="559"/>
                          </a:lnTo>
                          <a:lnTo>
                            <a:pt x="19" y="580"/>
                          </a:lnTo>
                          <a:lnTo>
                            <a:pt x="25" y="600"/>
                          </a:lnTo>
                          <a:lnTo>
                            <a:pt x="34" y="621"/>
                          </a:lnTo>
                          <a:lnTo>
                            <a:pt x="42" y="641"/>
                          </a:lnTo>
                          <a:lnTo>
                            <a:pt x="52" y="660"/>
                          </a:lnTo>
                          <a:lnTo>
                            <a:pt x="61" y="679"/>
                          </a:lnTo>
                          <a:lnTo>
                            <a:pt x="73" y="697"/>
                          </a:lnTo>
                          <a:lnTo>
                            <a:pt x="85" y="715"/>
                          </a:lnTo>
                          <a:lnTo>
                            <a:pt x="98" y="732"/>
                          </a:lnTo>
                          <a:lnTo>
                            <a:pt x="111" y="749"/>
                          </a:lnTo>
                          <a:lnTo>
                            <a:pt x="125" y="765"/>
                          </a:lnTo>
                          <a:lnTo>
                            <a:pt x="141" y="780"/>
                          </a:lnTo>
                          <a:lnTo>
                            <a:pt x="156" y="794"/>
                          </a:lnTo>
                          <a:lnTo>
                            <a:pt x="173" y="807"/>
                          </a:lnTo>
                          <a:lnTo>
                            <a:pt x="191" y="820"/>
                          </a:lnTo>
                          <a:lnTo>
                            <a:pt x="209" y="832"/>
                          </a:lnTo>
                          <a:lnTo>
                            <a:pt x="226" y="844"/>
                          </a:lnTo>
                          <a:lnTo>
                            <a:pt x="245" y="855"/>
                          </a:lnTo>
                          <a:lnTo>
                            <a:pt x="265" y="863"/>
                          </a:lnTo>
                          <a:lnTo>
                            <a:pt x="285" y="873"/>
                          </a:lnTo>
                          <a:lnTo>
                            <a:pt x="305" y="880"/>
                          </a:lnTo>
                          <a:lnTo>
                            <a:pt x="325" y="886"/>
                          </a:lnTo>
                          <a:lnTo>
                            <a:pt x="347" y="892"/>
                          </a:lnTo>
                          <a:lnTo>
                            <a:pt x="367" y="897"/>
                          </a:lnTo>
                          <a:lnTo>
                            <a:pt x="388" y="900"/>
                          </a:lnTo>
                          <a:lnTo>
                            <a:pt x="410" y="903"/>
                          </a:lnTo>
                          <a:lnTo>
                            <a:pt x="431" y="904"/>
                          </a:lnTo>
                          <a:lnTo>
                            <a:pt x="452" y="905"/>
                          </a:lnTo>
                          <a:lnTo>
                            <a:pt x="474" y="904"/>
                          </a:lnTo>
                          <a:lnTo>
                            <a:pt x="495" y="903"/>
                          </a:lnTo>
                          <a:lnTo>
                            <a:pt x="517" y="900"/>
                          </a:lnTo>
                          <a:lnTo>
                            <a:pt x="538" y="897"/>
                          </a:lnTo>
                          <a:lnTo>
                            <a:pt x="560" y="892"/>
                          </a:lnTo>
                          <a:lnTo>
                            <a:pt x="580" y="886"/>
                          </a:lnTo>
                          <a:lnTo>
                            <a:pt x="601" y="880"/>
                          </a:lnTo>
                          <a:lnTo>
                            <a:pt x="621" y="873"/>
                          </a:lnTo>
                          <a:lnTo>
                            <a:pt x="640" y="863"/>
                          </a:lnTo>
                          <a:lnTo>
                            <a:pt x="659" y="855"/>
                          </a:lnTo>
                          <a:lnTo>
                            <a:pt x="678" y="844"/>
                          </a:lnTo>
                          <a:lnTo>
                            <a:pt x="698" y="832"/>
                          </a:lnTo>
                          <a:lnTo>
                            <a:pt x="715" y="820"/>
                          </a:lnTo>
                          <a:lnTo>
                            <a:pt x="732" y="807"/>
                          </a:lnTo>
                          <a:lnTo>
                            <a:pt x="749" y="794"/>
                          </a:lnTo>
                          <a:lnTo>
                            <a:pt x="764" y="780"/>
                          </a:lnTo>
                          <a:lnTo>
                            <a:pt x="780" y="765"/>
                          </a:lnTo>
                          <a:lnTo>
                            <a:pt x="794" y="749"/>
                          </a:lnTo>
                          <a:lnTo>
                            <a:pt x="808" y="732"/>
                          </a:lnTo>
                          <a:lnTo>
                            <a:pt x="821" y="715"/>
                          </a:lnTo>
                          <a:lnTo>
                            <a:pt x="833" y="697"/>
                          </a:lnTo>
                          <a:lnTo>
                            <a:pt x="844" y="679"/>
                          </a:lnTo>
                          <a:lnTo>
                            <a:pt x="855" y="660"/>
                          </a:lnTo>
                          <a:lnTo>
                            <a:pt x="864" y="641"/>
                          </a:lnTo>
                          <a:lnTo>
                            <a:pt x="872" y="621"/>
                          </a:lnTo>
                          <a:lnTo>
                            <a:pt x="880" y="600"/>
                          </a:lnTo>
                          <a:lnTo>
                            <a:pt x="887" y="580"/>
                          </a:lnTo>
                          <a:lnTo>
                            <a:pt x="893" y="559"/>
                          </a:lnTo>
                          <a:lnTo>
                            <a:pt x="896" y="538"/>
                          </a:lnTo>
                          <a:lnTo>
                            <a:pt x="900" y="517"/>
                          </a:lnTo>
                          <a:lnTo>
                            <a:pt x="903" y="496"/>
                          </a:lnTo>
                          <a:lnTo>
                            <a:pt x="905" y="474"/>
                          </a:lnTo>
                          <a:lnTo>
                            <a:pt x="905" y="453"/>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6" name="任意多边形 341490">
                      <a:extLst>
                        <a:ext uri="{FF2B5EF4-FFF2-40B4-BE49-F238E27FC236}">
                          <a16:creationId xmlns:a16="http://schemas.microsoft.com/office/drawing/2014/main" id="{08AA7EC1-D867-2F76-1B62-2E313DC3E6BB}"/>
                        </a:ext>
                      </a:extLst>
                    </p:cNvPr>
                    <p:cNvSpPr>
                      <a:spLocks noChangeAspect="1"/>
                    </p:cNvSpPr>
                    <p:nvPr/>
                  </p:nvSpPr>
                  <p:spPr>
                    <a:xfrm>
                      <a:off x="4774" y="1023"/>
                      <a:ext cx="92" cy="93"/>
                    </a:xfrm>
                    <a:custGeom>
                      <a:avLst/>
                      <a:gdLst/>
                      <a:ahLst/>
                      <a:cxnLst/>
                      <a:rect l="0" t="0" r="0" b="0"/>
                      <a:pathLst>
                        <a:path w="377" h="377">
                          <a:moveTo>
                            <a:pt x="377" y="188"/>
                          </a:moveTo>
                          <a:lnTo>
                            <a:pt x="375" y="175"/>
                          </a:lnTo>
                          <a:lnTo>
                            <a:pt x="374" y="162"/>
                          </a:lnTo>
                          <a:lnTo>
                            <a:pt x="372" y="148"/>
                          </a:lnTo>
                          <a:lnTo>
                            <a:pt x="368" y="136"/>
                          </a:lnTo>
                          <a:lnTo>
                            <a:pt x="365" y="123"/>
                          </a:lnTo>
                          <a:lnTo>
                            <a:pt x="359" y="110"/>
                          </a:lnTo>
                          <a:lnTo>
                            <a:pt x="353" y="98"/>
                          </a:lnTo>
                          <a:lnTo>
                            <a:pt x="346" y="86"/>
                          </a:lnTo>
                          <a:lnTo>
                            <a:pt x="339" y="75"/>
                          </a:lnTo>
                          <a:lnTo>
                            <a:pt x="330" y="64"/>
                          </a:lnTo>
                          <a:lnTo>
                            <a:pt x="321" y="55"/>
                          </a:lnTo>
                          <a:lnTo>
                            <a:pt x="311" y="45"/>
                          </a:lnTo>
                          <a:lnTo>
                            <a:pt x="300" y="37"/>
                          </a:lnTo>
                          <a:lnTo>
                            <a:pt x="290" y="30"/>
                          </a:lnTo>
                          <a:lnTo>
                            <a:pt x="278" y="23"/>
                          </a:lnTo>
                          <a:lnTo>
                            <a:pt x="266" y="17"/>
                          </a:lnTo>
                          <a:lnTo>
                            <a:pt x="254" y="12"/>
                          </a:lnTo>
                          <a:lnTo>
                            <a:pt x="241" y="7"/>
                          </a:lnTo>
                          <a:lnTo>
                            <a:pt x="228" y="4"/>
                          </a:lnTo>
                          <a:lnTo>
                            <a:pt x="215" y="1"/>
                          </a:lnTo>
                          <a:lnTo>
                            <a:pt x="202" y="0"/>
                          </a:lnTo>
                          <a:lnTo>
                            <a:pt x="187" y="0"/>
                          </a:lnTo>
                          <a:lnTo>
                            <a:pt x="174" y="0"/>
                          </a:lnTo>
                          <a:lnTo>
                            <a:pt x="161" y="1"/>
                          </a:lnTo>
                          <a:lnTo>
                            <a:pt x="148" y="4"/>
                          </a:lnTo>
                          <a:lnTo>
                            <a:pt x="135" y="7"/>
                          </a:lnTo>
                          <a:lnTo>
                            <a:pt x="122" y="12"/>
                          </a:lnTo>
                          <a:lnTo>
                            <a:pt x="110" y="17"/>
                          </a:lnTo>
                          <a:lnTo>
                            <a:pt x="97" y="23"/>
                          </a:lnTo>
                          <a:lnTo>
                            <a:pt x="86" y="30"/>
                          </a:lnTo>
                          <a:lnTo>
                            <a:pt x="74" y="37"/>
                          </a:lnTo>
                          <a:lnTo>
                            <a:pt x="65" y="45"/>
                          </a:lnTo>
                          <a:lnTo>
                            <a:pt x="54" y="55"/>
                          </a:lnTo>
                          <a:lnTo>
                            <a:pt x="46" y="64"/>
                          </a:lnTo>
                          <a:lnTo>
                            <a:pt x="38" y="75"/>
                          </a:lnTo>
                          <a:lnTo>
                            <a:pt x="29" y="86"/>
                          </a:lnTo>
                          <a:lnTo>
                            <a:pt x="22" y="98"/>
                          </a:lnTo>
                          <a:lnTo>
                            <a:pt x="16" y="110"/>
                          </a:lnTo>
                          <a:lnTo>
                            <a:pt x="11" y="123"/>
                          </a:lnTo>
                          <a:lnTo>
                            <a:pt x="7" y="136"/>
                          </a:lnTo>
                          <a:lnTo>
                            <a:pt x="4" y="148"/>
                          </a:lnTo>
                          <a:lnTo>
                            <a:pt x="2" y="162"/>
                          </a:lnTo>
                          <a:lnTo>
                            <a:pt x="0" y="175"/>
                          </a:lnTo>
                          <a:lnTo>
                            <a:pt x="0" y="188"/>
                          </a:lnTo>
                          <a:lnTo>
                            <a:pt x="0" y="201"/>
                          </a:lnTo>
                          <a:lnTo>
                            <a:pt x="2" y="215"/>
                          </a:lnTo>
                          <a:lnTo>
                            <a:pt x="4" y="229"/>
                          </a:lnTo>
                          <a:lnTo>
                            <a:pt x="7" y="242"/>
                          </a:lnTo>
                          <a:lnTo>
                            <a:pt x="11" y="255"/>
                          </a:lnTo>
                          <a:lnTo>
                            <a:pt x="16" y="267"/>
                          </a:lnTo>
                          <a:lnTo>
                            <a:pt x="22" y="278"/>
                          </a:lnTo>
                          <a:lnTo>
                            <a:pt x="29" y="290"/>
                          </a:lnTo>
                          <a:lnTo>
                            <a:pt x="38" y="301"/>
                          </a:lnTo>
                          <a:lnTo>
                            <a:pt x="46" y="312"/>
                          </a:lnTo>
                          <a:lnTo>
                            <a:pt x="54" y="321"/>
                          </a:lnTo>
                          <a:lnTo>
                            <a:pt x="65" y="331"/>
                          </a:lnTo>
                          <a:lnTo>
                            <a:pt x="74" y="339"/>
                          </a:lnTo>
                          <a:lnTo>
                            <a:pt x="86" y="346"/>
                          </a:lnTo>
                          <a:lnTo>
                            <a:pt x="97" y="353"/>
                          </a:lnTo>
                          <a:lnTo>
                            <a:pt x="110" y="359"/>
                          </a:lnTo>
                          <a:lnTo>
                            <a:pt x="122" y="365"/>
                          </a:lnTo>
                          <a:lnTo>
                            <a:pt x="135" y="369"/>
                          </a:lnTo>
                          <a:lnTo>
                            <a:pt x="148" y="372"/>
                          </a:lnTo>
                          <a:lnTo>
                            <a:pt x="161" y="375"/>
                          </a:lnTo>
                          <a:lnTo>
                            <a:pt x="174" y="376"/>
                          </a:lnTo>
                          <a:lnTo>
                            <a:pt x="187" y="377"/>
                          </a:lnTo>
                          <a:lnTo>
                            <a:pt x="202" y="376"/>
                          </a:lnTo>
                          <a:lnTo>
                            <a:pt x="215" y="375"/>
                          </a:lnTo>
                          <a:lnTo>
                            <a:pt x="228" y="372"/>
                          </a:lnTo>
                          <a:lnTo>
                            <a:pt x="241" y="369"/>
                          </a:lnTo>
                          <a:lnTo>
                            <a:pt x="254" y="365"/>
                          </a:lnTo>
                          <a:lnTo>
                            <a:pt x="266" y="359"/>
                          </a:lnTo>
                          <a:lnTo>
                            <a:pt x="278" y="353"/>
                          </a:lnTo>
                          <a:lnTo>
                            <a:pt x="290" y="346"/>
                          </a:lnTo>
                          <a:lnTo>
                            <a:pt x="300" y="339"/>
                          </a:lnTo>
                          <a:lnTo>
                            <a:pt x="311" y="331"/>
                          </a:lnTo>
                          <a:lnTo>
                            <a:pt x="321" y="321"/>
                          </a:lnTo>
                          <a:lnTo>
                            <a:pt x="330" y="312"/>
                          </a:lnTo>
                          <a:lnTo>
                            <a:pt x="339" y="301"/>
                          </a:lnTo>
                          <a:lnTo>
                            <a:pt x="346" y="290"/>
                          </a:lnTo>
                          <a:lnTo>
                            <a:pt x="353" y="278"/>
                          </a:lnTo>
                          <a:lnTo>
                            <a:pt x="359" y="267"/>
                          </a:lnTo>
                          <a:lnTo>
                            <a:pt x="365" y="255"/>
                          </a:lnTo>
                          <a:lnTo>
                            <a:pt x="368" y="242"/>
                          </a:lnTo>
                          <a:lnTo>
                            <a:pt x="372" y="229"/>
                          </a:lnTo>
                          <a:lnTo>
                            <a:pt x="374" y="215"/>
                          </a:lnTo>
                          <a:lnTo>
                            <a:pt x="375" y="201"/>
                          </a:lnTo>
                          <a:lnTo>
                            <a:pt x="377" y="188"/>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7" name="任意多边形 341491">
                      <a:extLst>
                        <a:ext uri="{FF2B5EF4-FFF2-40B4-BE49-F238E27FC236}">
                          <a16:creationId xmlns:a16="http://schemas.microsoft.com/office/drawing/2014/main" id="{6921D78C-55E1-93C6-FFF4-EE3141D13F33}"/>
                        </a:ext>
                      </a:extLst>
                    </p:cNvPr>
                    <p:cNvSpPr>
                      <a:spLocks noChangeAspect="1"/>
                    </p:cNvSpPr>
                    <p:nvPr/>
                  </p:nvSpPr>
                  <p:spPr>
                    <a:xfrm>
                      <a:off x="4746" y="776"/>
                      <a:ext cx="149" cy="145"/>
                    </a:xfrm>
                    <a:custGeom>
                      <a:avLst/>
                      <a:gdLst/>
                      <a:ahLst/>
                      <a:cxnLst/>
                      <a:rect l="0" t="0" r="0" b="0"/>
                      <a:pathLst>
                        <a:path w="603" h="603">
                          <a:moveTo>
                            <a:pt x="603" y="302"/>
                          </a:moveTo>
                          <a:lnTo>
                            <a:pt x="601" y="284"/>
                          </a:lnTo>
                          <a:lnTo>
                            <a:pt x="600" y="266"/>
                          </a:lnTo>
                          <a:lnTo>
                            <a:pt x="598" y="248"/>
                          </a:lnTo>
                          <a:lnTo>
                            <a:pt x="594" y="232"/>
                          </a:lnTo>
                          <a:lnTo>
                            <a:pt x="590" y="215"/>
                          </a:lnTo>
                          <a:lnTo>
                            <a:pt x="584" y="198"/>
                          </a:lnTo>
                          <a:lnTo>
                            <a:pt x="578" y="182"/>
                          </a:lnTo>
                          <a:lnTo>
                            <a:pt x="571" y="166"/>
                          </a:lnTo>
                          <a:lnTo>
                            <a:pt x="562" y="151"/>
                          </a:lnTo>
                          <a:lnTo>
                            <a:pt x="553" y="135"/>
                          </a:lnTo>
                          <a:lnTo>
                            <a:pt x="542" y="121"/>
                          </a:lnTo>
                          <a:lnTo>
                            <a:pt x="531" y="108"/>
                          </a:lnTo>
                          <a:lnTo>
                            <a:pt x="521" y="95"/>
                          </a:lnTo>
                          <a:lnTo>
                            <a:pt x="507" y="82"/>
                          </a:lnTo>
                          <a:lnTo>
                            <a:pt x="494" y="70"/>
                          </a:lnTo>
                          <a:lnTo>
                            <a:pt x="481" y="59"/>
                          </a:lnTo>
                          <a:lnTo>
                            <a:pt x="466" y="50"/>
                          </a:lnTo>
                          <a:lnTo>
                            <a:pt x="452" y="40"/>
                          </a:lnTo>
                          <a:lnTo>
                            <a:pt x="436" y="32"/>
                          </a:lnTo>
                          <a:lnTo>
                            <a:pt x="421" y="25"/>
                          </a:lnTo>
                          <a:lnTo>
                            <a:pt x="404" y="17"/>
                          </a:lnTo>
                          <a:lnTo>
                            <a:pt x="387" y="13"/>
                          </a:lnTo>
                          <a:lnTo>
                            <a:pt x="371" y="8"/>
                          </a:lnTo>
                          <a:lnTo>
                            <a:pt x="353" y="4"/>
                          </a:lnTo>
                          <a:lnTo>
                            <a:pt x="336" y="2"/>
                          </a:lnTo>
                          <a:lnTo>
                            <a:pt x="318" y="0"/>
                          </a:lnTo>
                          <a:lnTo>
                            <a:pt x="300" y="0"/>
                          </a:lnTo>
                          <a:lnTo>
                            <a:pt x="284" y="0"/>
                          </a:lnTo>
                          <a:lnTo>
                            <a:pt x="266" y="2"/>
                          </a:lnTo>
                          <a:lnTo>
                            <a:pt x="248" y="4"/>
                          </a:lnTo>
                          <a:lnTo>
                            <a:pt x="231" y="8"/>
                          </a:lnTo>
                          <a:lnTo>
                            <a:pt x="215" y="13"/>
                          </a:lnTo>
                          <a:lnTo>
                            <a:pt x="198" y="17"/>
                          </a:lnTo>
                          <a:lnTo>
                            <a:pt x="182" y="25"/>
                          </a:lnTo>
                          <a:lnTo>
                            <a:pt x="166" y="32"/>
                          </a:lnTo>
                          <a:lnTo>
                            <a:pt x="151" y="40"/>
                          </a:lnTo>
                          <a:lnTo>
                            <a:pt x="135" y="50"/>
                          </a:lnTo>
                          <a:lnTo>
                            <a:pt x="121" y="59"/>
                          </a:lnTo>
                          <a:lnTo>
                            <a:pt x="107" y="70"/>
                          </a:lnTo>
                          <a:lnTo>
                            <a:pt x="93" y="82"/>
                          </a:lnTo>
                          <a:lnTo>
                            <a:pt x="82" y="95"/>
                          </a:lnTo>
                          <a:lnTo>
                            <a:pt x="70" y="108"/>
                          </a:lnTo>
                          <a:lnTo>
                            <a:pt x="59" y="121"/>
                          </a:lnTo>
                          <a:lnTo>
                            <a:pt x="49" y="135"/>
                          </a:lnTo>
                          <a:lnTo>
                            <a:pt x="40" y="151"/>
                          </a:lnTo>
                          <a:lnTo>
                            <a:pt x="32" y="166"/>
                          </a:lnTo>
                          <a:lnTo>
                            <a:pt x="25" y="182"/>
                          </a:lnTo>
                          <a:lnTo>
                            <a:pt x="17" y="198"/>
                          </a:lnTo>
                          <a:lnTo>
                            <a:pt x="13" y="215"/>
                          </a:lnTo>
                          <a:lnTo>
                            <a:pt x="8" y="232"/>
                          </a:lnTo>
                          <a:lnTo>
                            <a:pt x="4" y="248"/>
                          </a:lnTo>
                          <a:lnTo>
                            <a:pt x="2" y="266"/>
                          </a:lnTo>
                          <a:lnTo>
                            <a:pt x="0" y="284"/>
                          </a:lnTo>
                          <a:lnTo>
                            <a:pt x="0" y="302"/>
                          </a:lnTo>
                          <a:lnTo>
                            <a:pt x="0" y="318"/>
                          </a:lnTo>
                          <a:lnTo>
                            <a:pt x="2" y="336"/>
                          </a:lnTo>
                          <a:lnTo>
                            <a:pt x="4" y="354"/>
                          </a:lnTo>
                          <a:lnTo>
                            <a:pt x="8" y="371"/>
                          </a:lnTo>
                          <a:lnTo>
                            <a:pt x="13" y="387"/>
                          </a:lnTo>
                          <a:lnTo>
                            <a:pt x="17" y="404"/>
                          </a:lnTo>
                          <a:lnTo>
                            <a:pt x="25" y="421"/>
                          </a:lnTo>
                          <a:lnTo>
                            <a:pt x="32" y="436"/>
                          </a:lnTo>
                          <a:lnTo>
                            <a:pt x="40" y="452"/>
                          </a:lnTo>
                          <a:lnTo>
                            <a:pt x="49" y="467"/>
                          </a:lnTo>
                          <a:lnTo>
                            <a:pt x="59" y="481"/>
                          </a:lnTo>
                          <a:lnTo>
                            <a:pt x="70" y="495"/>
                          </a:lnTo>
                          <a:lnTo>
                            <a:pt x="82" y="509"/>
                          </a:lnTo>
                          <a:lnTo>
                            <a:pt x="93" y="521"/>
                          </a:lnTo>
                          <a:lnTo>
                            <a:pt x="107" y="533"/>
                          </a:lnTo>
                          <a:lnTo>
                            <a:pt x="121" y="543"/>
                          </a:lnTo>
                          <a:lnTo>
                            <a:pt x="135" y="553"/>
                          </a:lnTo>
                          <a:lnTo>
                            <a:pt x="151" y="562"/>
                          </a:lnTo>
                          <a:lnTo>
                            <a:pt x="166" y="571"/>
                          </a:lnTo>
                          <a:lnTo>
                            <a:pt x="182" y="578"/>
                          </a:lnTo>
                          <a:lnTo>
                            <a:pt x="198" y="585"/>
                          </a:lnTo>
                          <a:lnTo>
                            <a:pt x="215" y="590"/>
                          </a:lnTo>
                          <a:lnTo>
                            <a:pt x="231" y="595"/>
                          </a:lnTo>
                          <a:lnTo>
                            <a:pt x="248" y="598"/>
                          </a:lnTo>
                          <a:lnTo>
                            <a:pt x="266" y="600"/>
                          </a:lnTo>
                          <a:lnTo>
                            <a:pt x="284" y="603"/>
                          </a:lnTo>
                          <a:lnTo>
                            <a:pt x="300" y="603"/>
                          </a:lnTo>
                          <a:lnTo>
                            <a:pt x="318" y="603"/>
                          </a:lnTo>
                          <a:lnTo>
                            <a:pt x="336" y="600"/>
                          </a:lnTo>
                          <a:lnTo>
                            <a:pt x="353" y="598"/>
                          </a:lnTo>
                          <a:lnTo>
                            <a:pt x="371" y="595"/>
                          </a:lnTo>
                          <a:lnTo>
                            <a:pt x="387" y="590"/>
                          </a:lnTo>
                          <a:lnTo>
                            <a:pt x="404" y="585"/>
                          </a:lnTo>
                          <a:lnTo>
                            <a:pt x="421" y="578"/>
                          </a:lnTo>
                          <a:lnTo>
                            <a:pt x="436" y="571"/>
                          </a:lnTo>
                          <a:lnTo>
                            <a:pt x="452" y="562"/>
                          </a:lnTo>
                          <a:lnTo>
                            <a:pt x="466" y="553"/>
                          </a:lnTo>
                          <a:lnTo>
                            <a:pt x="481" y="543"/>
                          </a:lnTo>
                          <a:lnTo>
                            <a:pt x="494" y="533"/>
                          </a:lnTo>
                          <a:lnTo>
                            <a:pt x="507" y="521"/>
                          </a:lnTo>
                          <a:lnTo>
                            <a:pt x="521" y="509"/>
                          </a:lnTo>
                          <a:lnTo>
                            <a:pt x="531" y="495"/>
                          </a:lnTo>
                          <a:lnTo>
                            <a:pt x="542" y="481"/>
                          </a:lnTo>
                          <a:lnTo>
                            <a:pt x="553" y="467"/>
                          </a:lnTo>
                          <a:lnTo>
                            <a:pt x="562" y="452"/>
                          </a:lnTo>
                          <a:lnTo>
                            <a:pt x="571" y="436"/>
                          </a:lnTo>
                          <a:lnTo>
                            <a:pt x="578" y="421"/>
                          </a:lnTo>
                          <a:lnTo>
                            <a:pt x="584" y="404"/>
                          </a:lnTo>
                          <a:lnTo>
                            <a:pt x="590" y="387"/>
                          </a:lnTo>
                          <a:lnTo>
                            <a:pt x="594" y="371"/>
                          </a:lnTo>
                          <a:lnTo>
                            <a:pt x="598" y="354"/>
                          </a:lnTo>
                          <a:lnTo>
                            <a:pt x="600" y="336"/>
                          </a:lnTo>
                          <a:lnTo>
                            <a:pt x="601" y="318"/>
                          </a:lnTo>
                          <a:lnTo>
                            <a:pt x="603" y="302"/>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8" name="任意多边形 341492">
                      <a:extLst>
                        <a:ext uri="{FF2B5EF4-FFF2-40B4-BE49-F238E27FC236}">
                          <a16:creationId xmlns:a16="http://schemas.microsoft.com/office/drawing/2014/main" id="{9B7FB2D8-2670-ED23-9980-1C880FAFE9BD}"/>
                        </a:ext>
                      </a:extLst>
                    </p:cNvPr>
                    <p:cNvSpPr>
                      <a:spLocks noChangeAspect="1"/>
                    </p:cNvSpPr>
                    <p:nvPr/>
                  </p:nvSpPr>
                  <p:spPr>
                    <a:xfrm>
                      <a:off x="5189" y="719"/>
                      <a:ext cx="36" cy="38"/>
                    </a:xfrm>
                    <a:custGeom>
                      <a:avLst/>
                      <a:gdLst/>
                      <a:ahLst/>
                      <a:cxnLst/>
                      <a:rect l="0" t="0" r="0" b="0"/>
                      <a:pathLst>
                        <a:path w="151" h="151">
                          <a:moveTo>
                            <a:pt x="0" y="0"/>
                          </a:moveTo>
                          <a:lnTo>
                            <a:pt x="0" y="11"/>
                          </a:lnTo>
                          <a:lnTo>
                            <a:pt x="2" y="25"/>
                          </a:lnTo>
                          <a:lnTo>
                            <a:pt x="4" y="36"/>
                          </a:lnTo>
                          <a:lnTo>
                            <a:pt x="8" y="48"/>
                          </a:lnTo>
                          <a:lnTo>
                            <a:pt x="13" y="60"/>
                          </a:lnTo>
                          <a:lnTo>
                            <a:pt x="17" y="71"/>
                          </a:lnTo>
                          <a:lnTo>
                            <a:pt x="25" y="82"/>
                          </a:lnTo>
                          <a:lnTo>
                            <a:pt x="32" y="92"/>
                          </a:lnTo>
                          <a:lnTo>
                            <a:pt x="39" y="102"/>
                          </a:lnTo>
                          <a:lnTo>
                            <a:pt x="48" y="110"/>
                          </a:lnTo>
                          <a:lnTo>
                            <a:pt x="58" y="119"/>
                          </a:lnTo>
                          <a:lnTo>
                            <a:pt x="67" y="126"/>
                          </a:lnTo>
                          <a:lnTo>
                            <a:pt x="78" y="132"/>
                          </a:lnTo>
                          <a:lnTo>
                            <a:pt x="90" y="138"/>
                          </a:lnTo>
                          <a:lnTo>
                            <a:pt x="101" y="142"/>
                          </a:lnTo>
                          <a:lnTo>
                            <a:pt x="113" y="146"/>
                          </a:lnTo>
                          <a:lnTo>
                            <a:pt x="126" y="148"/>
                          </a:lnTo>
                          <a:lnTo>
                            <a:pt x="138" y="149"/>
                          </a:lnTo>
                          <a:lnTo>
                            <a:pt x="151"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9" name="直接连接符 341493">
                      <a:extLst>
                        <a:ext uri="{FF2B5EF4-FFF2-40B4-BE49-F238E27FC236}">
                          <a16:creationId xmlns:a16="http://schemas.microsoft.com/office/drawing/2014/main" id="{3B33F83C-4CD6-9C9B-F064-A351EBAB1354}"/>
                        </a:ext>
                      </a:extLst>
                    </p:cNvPr>
                    <p:cNvSpPr>
                      <a:spLocks noChangeAspect="1"/>
                    </p:cNvSpPr>
                    <p:nvPr/>
                  </p:nvSpPr>
                  <p:spPr>
                    <a:xfrm>
                      <a:off x="4194" y="443"/>
                      <a:ext cx="1" cy="110"/>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0" name="任意多边形 341494">
                      <a:extLst>
                        <a:ext uri="{FF2B5EF4-FFF2-40B4-BE49-F238E27FC236}">
                          <a16:creationId xmlns:a16="http://schemas.microsoft.com/office/drawing/2014/main" id="{D9F9E4E4-1F6F-D78E-386F-1BF7D77AD2B4}"/>
                        </a:ext>
                      </a:extLst>
                    </p:cNvPr>
                    <p:cNvSpPr>
                      <a:spLocks noChangeAspect="1"/>
                    </p:cNvSpPr>
                    <p:nvPr/>
                  </p:nvSpPr>
                  <p:spPr>
                    <a:xfrm>
                      <a:off x="4774" y="581"/>
                      <a:ext cx="92" cy="92"/>
                    </a:xfrm>
                    <a:custGeom>
                      <a:avLst/>
                      <a:gdLst/>
                      <a:ahLst/>
                      <a:cxnLst/>
                      <a:rect l="0" t="0" r="0" b="0"/>
                      <a:pathLst>
                        <a:path w="377" h="377">
                          <a:moveTo>
                            <a:pt x="377" y="189"/>
                          </a:moveTo>
                          <a:lnTo>
                            <a:pt x="375" y="176"/>
                          </a:lnTo>
                          <a:lnTo>
                            <a:pt x="374" y="162"/>
                          </a:lnTo>
                          <a:lnTo>
                            <a:pt x="372" y="149"/>
                          </a:lnTo>
                          <a:lnTo>
                            <a:pt x="368" y="136"/>
                          </a:lnTo>
                          <a:lnTo>
                            <a:pt x="365" y="124"/>
                          </a:lnTo>
                          <a:lnTo>
                            <a:pt x="359" y="111"/>
                          </a:lnTo>
                          <a:lnTo>
                            <a:pt x="353" y="99"/>
                          </a:lnTo>
                          <a:lnTo>
                            <a:pt x="346" y="87"/>
                          </a:lnTo>
                          <a:lnTo>
                            <a:pt x="339" y="76"/>
                          </a:lnTo>
                          <a:lnTo>
                            <a:pt x="330" y="66"/>
                          </a:lnTo>
                          <a:lnTo>
                            <a:pt x="321" y="56"/>
                          </a:lnTo>
                          <a:lnTo>
                            <a:pt x="311" y="47"/>
                          </a:lnTo>
                          <a:lnTo>
                            <a:pt x="300" y="38"/>
                          </a:lnTo>
                          <a:lnTo>
                            <a:pt x="290" y="31"/>
                          </a:lnTo>
                          <a:lnTo>
                            <a:pt x="278" y="24"/>
                          </a:lnTo>
                          <a:lnTo>
                            <a:pt x="266" y="18"/>
                          </a:lnTo>
                          <a:lnTo>
                            <a:pt x="254" y="12"/>
                          </a:lnTo>
                          <a:lnTo>
                            <a:pt x="241" y="9"/>
                          </a:lnTo>
                          <a:lnTo>
                            <a:pt x="228" y="5"/>
                          </a:lnTo>
                          <a:lnTo>
                            <a:pt x="215" y="3"/>
                          </a:lnTo>
                          <a:lnTo>
                            <a:pt x="202" y="1"/>
                          </a:lnTo>
                          <a:lnTo>
                            <a:pt x="187" y="0"/>
                          </a:lnTo>
                          <a:lnTo>
                            <a:pt x="174" y="1"/>
                          </a:lnTo>
                          <a:lnTo>
                            <a:pt x="161" y="3"/>
                          </a:lnTo>
                          <a:lnTo>
                            <a:pt x="148" y="5"/>
                          </a:lnTo>
                          <a:lnTo>
                            <a:pt x="135" y="9"/>
                          </a:lnTo>
                          <a:lnTo>
                            <a:pt x="122" y="12"/>
                          </a:lnTo>
                          <a:lnTo>
                            <a:pt x="110" y="18"/>
                          </a:lnTo>
                          <a:lnTo>
                            <a:pt x="97" y="24"/>
                          </a:lnTo>
                          <a:lnTo>
                            <a:pt x="86" y="31"/>
                          </a:lnTo>
                          <a:lnTo>
                            <a:pt x="74" y="38"/>
                          </a:lnTo>
                          <a:lnTo>
                            <a:pt x="65" y="47"/>
                          </a:lnTo>
                          <a:lnTo>
                            <a:pt x="54" y="56"/>
                          </a:lnTo>
                          <a:lnTo>
                            <a:pt x="46" y="66"/>
                          </a:lnTo>
                          <a:lnTo>
                            <a:pt x="38" y="76"/>
                          </a:lnTo>
                          <a:lnTo>
                            <a:pt x="29" y="87"/>
                          </a:lnTo>
                          <a:lnTo>
                            <a:pt x="22" y="99"/>
                          </a:lnTo>
                          <a:lnTo>
                            <a:pt x="16" y="111"/>
                          </a:lnTo>
                          <a:lnTo>
                            <a:pt x="11" y="124"/>
                          </a:lnTo>
                          <a:lnTo>
                            <a:pt x="7" y="136"/>
                          </a:lnTo>
                          <a:lnTo>
                            <a:pt x="4" y="149"/>
                          </a:lnTo>
                          <a:lnTo>
                            <a:pt x="2" y="162"/>
                          </a:lnTo>
                          <a:lnTo>
                            <a:pt x="0" y="176"/>
                          </a:lnTo>
                          <a:lnTo>
                            <a:pt x="0" y="189"/>
                          </a:lnTo>
                          <a:lnTo>
                            <a:pt x="0" y="202"/>
                          </a:lnTo>
                          <a:lnTo>
                            <a:pt x="2" y="216"/>
                          </a:lnTo>
                          <a:lnTo>
                            <a:pt x="4" y="230"/>
                          </a:lnTo>
                          <a:lnTo>
                            <a:pt x="7" y="243"/>
                          </a:lnTo>
                          <a:lnTo>
                            <a:pt x="11" y="255"/>
                          </a:lnTo>
                          <a:lnTo>
                            <a:pt x="16" y="268"/>
                          </a:lnTo>
                          <a:lnTo>
                            <a:pt x="22" y="280"/>
                          </a:lnTo>
                          <a:lnTo>
                            <a:pt x="29" y="292"/>
                          </a:lnTo>
                          <a:lnTo>
                            <a:pt x="38" y="302"/>
                          </a:lnTo>
                          <a:lnTo>
                            <a:pt x="46" y="313"/>
                          </a:lnTo>
                          <a:lnTo>
                            <a:pt x="54" y="323"/>
                          </a:lnTo>
                          <a:lnTo>
                            <a:pt x="65" y="332"/>
                          </a:lnTo>
                          <a:lnTo>
                            <a:pt x="74" y="340"/>
                          </a:lnTo>
                          <a:lnTo>
                            <a:pt x="86" y="348"/>
                          </a:lnTo>
                          <a:lnTo>
                            <a:pt x="97" y="355"/>
                          </a:lnTo>
                          <a:lnTo>
                            <a:pt x="110" y="361"/>
                          </a:lnTo>
                          <a:lnTo>
                            <a:pt x="122" y="365"/>
                          </a:lnTo>
                          <a:lnTo>
                            <a:pt x="135" y="370"/>
                          </a:lnTo>
                          <a:lnTo>
                            <a:pt x="148" y="374"/>
                          </a:lnTo>
                          <a:lnTo>
                            <a:pt x="161" y="376"/>
                          </a:lnTo>
                          <a:lnTo>
                            <a:pt x="174" y="377"/>
                          </a:lnTo>
                          <a:lnTo>
                            <a:pt x="187" y="377"/>
                          </a:lnTo>
                          <a:lnTo>
                            <a:pt x="202" y="377"/>
                          </a:lnTo>
                          <a:lnTo>
                            <a:pt x="215" y="376"/>
                          </a:lnTo>
                          <a:lnTo>
                            <a:pt x="228" y="374"/>
                          </a:lnTo>
                          <a:lnTo>
                            <a:pt x="241" y="370"/>
                          </a:lnTo>
                          <a:lnTo>
                            <a:pt x="254" y="365"/>
                          </a:lnTo>
                          <a:lnTo>
                            <a:pt x="266" y="361"/>
                          </a:lnTo>
                          <a:lnTo>
                            <a:pt x="278" y="355"/>
                          </a:lnTo>
                          <a:lnTo>
                            <a:pt x="290" y="348"/>
                          </a:lnTo>
                          <a:lnTo>
                            <a:pt x="300" y="340"/>
                          </a:lnTo>
                          <a:lnTo>
                            <a:pt x="311" y="332"/>
                          </a:lnTo>
                          <a:lnTo>
                            <a:pt x="321" y="323"/>
                          </a:lnTo>
                          <a:lnTo>
                            <a:pt x="330" y="313"/>
                          </a:lnTo>
                          <a:lnTo>
                            <a:pt x="339" y="302"/>
                          </a:lnTo>
                          <a:lnTo>
                            <a:pt x="346" y="292"/>
                          </a:lnTo>
                          <a:lnTo>
                            <a:pt x="353" y="280"/>
                          </a:lnTo>
                          <a:lnTo>
                            <a:pt x="359" y="268"/>
                          </a:lnTo>
                          <a:lnTo>
                            <a:pt x="365" y="255"/>
                          </a:lnTo>
                          <a:lnTo>
                            <a:pt x="368" y="243"/>
                          </a:lnTo>
                          <a:lnTo>
                            <a:pt x="372" y="230"/>
                          </a:lnTo>
                          <a:lnTo>
                            <a:pt x="374" y="216"/>
                          </a:lnTo>
                          <a:lnTo>
                            <a:pt x="375" y="202"/>
                          </a:lnTo>
                          <a:lnTo>
                            <a:pt x="377" y="189"/>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1" name="直接连接符 341495">
                      <a:extLst>
                        <a:ext uri="{FF2B5EF4-FFF2-40B4-BE49-F238E27FC236}">
                          <a16:creationId xmlns:a16="http://schemas.microsoft.com/office/drawing/2014/main" id="{5AEA4290-7550-18EB-2E83-82E7F44493F9}"/>
                        </a:ext>
                      </a:extLst>
                    </p:cNvPr>
                    <p:cNvSpPr>
                      <a:spLocks noChangeAspect="1"/>
                    </p:cNvSpPr>
                    <p:nvPr/>
                  </p:nvSpPr>
                  <p:spPr>
                    <a:xfrm>
                      <a:off x="4230" y="591"/>
                      <a:ext cx="185"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2" name="直接连接符 341496">
                      <a:extLst>
                        <a:ext uri="{FF2B5EF4-FFF2-40B4-BE49-F238E27FC236}">
                          <a16:creationId xmlns:a16="http://schemas.microsoft.com/office/drawing/2014/main" id="{07FFA13F-C611-86D1-75AF-49F6287C8296}"/>
                        </a:ext>
                      </a:extLst>
                    </p:cNvPr>
                    <p:cNvSpPr>
                      <a:spLocks noChangeAspect="1"/>
                    </p:cNvSpPr>
                    <p:nvPr/>
                  </p:nvSpPr>
                  <p:spPr>
                    <a:xfrm>
                      <a:off x="4820" y="501"/>
                      <a:ext cx="1" cy="13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3" name="直接连接符 341497">
                      <a:extLst>
                        <a:ext uri="{FF2B5EF4-FFF2-40B4-BE49-F238E27FC236}">
                          <a16:creationId xmlns:a16="http://schemas.microsoft.com/office/drawing/2014/main" id="{FB75F17B-D07D-329C-6998-0BD7C8E8EC5A}"/>
                        </a:ext>
                      </a:extLst>
                    </p:cNvPr>
                    <p:cNvSpPr>
                      <a:spLocks noChangeAspect="1"/>
                    </p:cNvSpPr>
                    <p:nvPr/>
                  </p:nvSpPr>
                  <p:spPr>
                    <a:xfrm>
                      <a:off x="4820" y="662"/>
                      <a:ext cx="1" cy="2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4" name="直接连接符 341498">
                      <a:extLst>
                        <a:ext uri="{FF2B5EF4-FFF2-40B4-BE49-F238E27FC236}">
                          <a16:creationId xmlns:a16="http://schemas.microsoft.com/office/drawing/2014/main" id="{FD0E869E-C97F-C448-DEDA-F2C6748B8AD3}"/>
                        </a:ext>
                      </a:extLst>
                    </p:cNvPr>
                    <p:cNvSpPr>
                      <a:spLocks noChangeAspect="1"/>
                    </p:cNvSpPr>
                    <p:nvPr/>
                  </p:nvSpPr>
                  <p:spPr>
                    <a:xfrm>
                      <a:off x="4820" y="709"/>
                      <a:ext cx="1" cy="13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5" name="直接连接符 341499">
                      <a:extLst>
                        <a:ext uri="{FF2B5EF4-FFF2-40B4-BE49-F238E27FC236}">
                          <a16:creationId xmlns:a16="http://schemas.microsoft.com/office/drawing/2014/main" id="{F9FC23C9-23C0-DF7D-8806-F7E78BED4BD3}"/>
                        </a:ext>
                      </a:extLst>
                    </p:cNvPr>
                    <p:cNvSpPr>
                      <a:spLocks noChangeAspect="1"/>
                    </p:cNvSpPr>
                    <p:nvPr/>
                  </p:nvSpPr>
                  <p:spPr>
                    <a:xfrm>
                      <a:off x="4820" y="870"/>
                      <a:ext cx="1" cy="2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6" name="直接连接符 341500">
                      <a:extLst>
                        <a:ext uri="{FF2B5EF4-FFF2-40B4-BE49-F238E27FC236}">
                          <a16:creationId xmlns:a16="http://schemas.microsoft.com/office/drawing/2014/main" id="{FEBE577D-B14A-36DD-1D47-2E22C7FFDDC9}"/>
                        </a:ext>
                      </a:extLst>
                    </p:cNvPr>
                    <p:cNvSpPr>
                      <a:spLocks noChangeAspect="1"/>
                    </p:cNvSpPr>
                    <p:nvPr/>
                  </p:nvSpPr>
                  <p:spPr>
                    <a:xfrm>
                      <a:off x="4820" y="916"/>
                      <a:ext cx="1" cy="137"/>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7" name="直接连接符 341501">
                      <a:extLst>
                        <a:ext uri="{FF2B5EF4-FFF2-40B4-BE49-F238E27FC236}">
                          <a16:creationId xmlns:a16="http://schemas.microsoft.com/office/drawing/2014/main" id="{9EDC3D8B-5BCB-2A1C-50FB-789E9752DCEA}"/>
                        </a:ext>
                      </a:extLst>
                    </p:cNvPr>
                    <p:cNvSpPr>
                      <a:spLocks noChangeAspect="1"/>
                    </p:cNvSpPr>
                    <p:nvPr/>
                  </p:nvSpPr>
                  <p:spPr>
                    <a:xfrm>
                      <a:off x="4820" y="1077"/>
                      <a:ext cx="1" cy="2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8" name="直接连接符 341502">
                      <a:extLst>
                        <a:ext uri="{FF2B5EF4-FFF2-40B4-BE49-F238E27FC236}">
                          <a16:creationId xmlns:a16="http://schemas.microsoft.com/office/drawing/2014/main" id="{285B5CC1-DC0C-5358-8BFA-F4877F8C23CF}"/>
                        </a:ext>
                      </a:extLst>
                    </p:cNvPr>
                    <p:cNvSpPr>
                      <a:spLocks noChangeAspect="1"/>
                    </p:cNvSpPr>
                    <p:nvPr/>
                  </p:nvSpPr>
                  <p:spPr>
                    <a:xfrm>
                      <a:off x="4820" y="1123"/>
                      <a:ext cx="1" cy="13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9" name="直接连接符 341503">
                      <a:extLst>
                        <a:ext uri="{FF2B5EF4-FFF2-40B4-BE49-F238E27FC236}">
                          <a16:creationId xmlns:a16="http://schemas.microsoft.com/office/drawing/2014/main" id="{F21FFEC9-E1F1-CC52-32FF-8F1268FB4651}"/>
                        </a:ext>
                      </a:extLst>
                    </p:cNvPr>
                    <p:cNvSpPr>
                      <a:spLocks noChangeAspect="1"/>
                    </p:cNvSpPr>
                    <p:nvPr/>
                  </p:nvSpPr>
                  <p:spPr>
                    <a:xfrm>
                      <a:off x="4820" y="1285"/>
                      <a:ext cx="1" cy="2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0" name="直接连接符 341504">
                      <a:extLst>
                        <a:ext uri="{FF2B5EF4-FFF2-40B4-BE49-F238E27FC236}">
                          <a16:creationId xmlns:a16="http://schemas.microsoft.com/office/drawing/2014/main" id="{5CC2EEEC-7546-B89E-0A4C-A53835F5CDFC}"/>
                        </a:ext>
                      </a:extLst>
                    </p:cNvPr>
                    <p:cNvSpPr>
                      <a:spLocks noChangeAspect="1"/>
                    </p:cNvSpPr>
                    <p:nvPr/>
                  </p:nvSpPr>
                  <p:spPr>
                    <a:xfrm>
                      <a:off x="4820" y="1331"/>
                      <a:ext cx="1" cy="13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1" name="直接连接符 341505">
                      <a:extLst>
                        <a:ext uri="{FF2B5EF4-FFF2-40B4-BE49-F238E27FC236}">
                          <a16:creationId xmlns:a16="http://schemas.microsoft.com/office/drawing/2014/main" id="{D5D05120-E656-6542-7F38-E845FA386883}"/>
                        </a:ext>
                      </a:extLst>
                    </p:cNvPr>
                    <p:cNvSpPr>
                      <a:spLocks noChangeAspect="1"/>
                    </p:cNvSpPr>
                    <p:nvPr/>
                  </p:nvSpPr>
                  <p:spPr>
                    <a:xfrm>
                      <a:off x="4820" y="1538"/>
                      <a:ext cx="1" cy="13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2" name="直接连接符 341506">
                      <a:extLst>
                        <a:ext uri="{FF2B5EF4-FFF2-40B4-BE49-F238E27FC236}">
                          <a16:creationId xmlns:a16="http://schemas.microsoft.com/office/drawing/2014/main" id="{AA27A522-1C53-FCFC-14B5-C45B5471FEA5}"/>
                        </a:ext>
                      </a:extLst>
                    </p:cNvPr>
                    <p:cNvSpPr>
                      <a:spLocks noChangeAspect="1"/>
                    </p:cNvSpPr>
                    <p:nvPr/>
                  </p:nvSpPr>
                  <p:spPr>
                    <a:xfrm>
                      <a:off x="4820" y="1699"/>
                      <a:ext cx="1" cy="2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3" name="直接连接符 341507">
                      <a:extLst>
                        <a:ext uri="{FF2B5EF4-FFF2-40B4-BE49-F238E27FC236}">
                          <a16:creationId xmlns:a16="http://schemas.microsoft.com/office/drawing/2014/main" id="{D6DAB1C9-145D-450A-0C8C-8444756719F6}"/>
                        </a:ext>
                      </a:extLst>
                    </p:cNvPr>
                    <p:cNvSpPr>
                      <a:spLocks noChangeAspect="1"/>
                    </p:cNvSpPr>
                    <p:nvPr/>
                  </p:nvSpPr>
                  <p:spPr>
                    <a:xfrm>
                      <a:off x="4820" y="1746"/>
                      <a:ext cx="1" cy="13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4" name="直接连接符 341508">
                      <a:extLst>
                        <a:ext uri="{FF2B5EF4-FFF2-40B4-BE49-F238E27FC236}">
                          <a16:creationId xmlns:a16="http://schemas.microsoft.com/office/drawing/2014/main" id="{C219554B-890A-8CD5-3C3F-EA1C4353426E}"/>
                        </a:ext>
                      </a:extLst>
                    </p:cNvPr>
                    <p:cNvSpPr>
                      <a:spLocks noChangeAspect="1"/>
                    </p:cNvSpPr>
                    <p:nvPr/>
                  </p:nvSpPr>
                  <p:spPr>
                    <a:xfrm>
                      <a:off x="4820" y="1907"/>
                      <a:ext cx="1" cy="2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5" name="直接连接符 341509">
                      <a:extLst>
                        <a:ext uri="{FF2B5EF4-FFF2-40B4-BE49-F238E27FC236}">
                          <a16:creationId xmlns:a16="http://schemas.microsoft.com/office/drawing/2014/main" id="{53A0D58C-8E21-C1AA-2AAD-AEDC21E0A747}"/>
                        </a:ext>
                      </a:extLst>
                    </p:cNvPr>
                    <p:cNvSpPr>
                      <a:spLocks noChangeAspect="1"/>
                    </p:cNvSpPr>
                    <p:nvPr/>
                  </p:nvSpPr>
                  <p:spPr>
                    <a:xfrm>
                      <a:off x="4820" y="1954"/>
                      <a:ext cx="1" cy="9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6" name="直接连接符 341510">
                      <a:extLst>
                        <a:ext uri="{FF2B5EF4-FFF2-40B4-BE49-F238E27FC236}">
                          <a16:creationId xmlns:a16="http://schemas.microsoft.com/office/drawing/2014/main" id="{3EA047C9-D633-A423-54B5-AF0FA8DF44E3}"/>
                        </a:ext>
                      </a:extLst>
                    </p:cNvPr>
                    <p:cNvSpPr>
                      <a:spLocks noChangeAspect="1"/>
                    </p:cNvSpPr>
                    <p:nvPr/>
                  </p:nvSpPr>
                  <p:spPr>
                    <a:xfrm flipH="1">
                      <a:off x="5430" y="1034"/>
                      <a:ext cx="156"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7" name="直接连接符 341511">
                      <a:extLst>
                        <a:ext uri="{FF2B5EF4-FFF2-40B4-BE49-F238E27FC236}">
                          <a16:creationId xmlns:a16="http://schemas.microsoft.com/office/drawing/2014/main" id="{124CF57A-DD0D-4648-7155-4D9E6ABD7485}"/>
                        </a:ext>
                      </a:extLst>
                    </p:cNvPr>
                    <p:cNvSpPr>
                      <a:spLocks noChangeAspect="1"/>
                    </p:cNvSpPr>
                    <p:nvPr/>
                  </p:nvSpPr>
                  <p:spPr>
                    <a:xfrm flipH="1">
                      <a:off x="5383" y="1034"/>
                      <a:ext cx="23"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8" name="直接连接符 341512">
                      <a:extLst>
                        <a:ext uri="{FF2B5EF4-FFF2-40B4-BE49-F238E27FC236}">
                          <a16:creationId xmlns:a16="http://schemas.microsoft.com/office/drawing/2014/main" id="{30CB687B-4A85-AED1-1CD8-7625C708E906}"/>
                        </a:ext>
                      </a:extLst>
                    </p:cNvPr>
                    <p:cNvSpPr>
                      <a:spLocks noChangeAspect="1"/>
                    </p:cNvSpPr>
                    <p:nvPr/>
                  </p:nvSpPr>
                  <p:spPr>
                    <a:xfrm flipH="1">
                      <a:off x="5222" y="1034"/>
                      <a:ext cx="138"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9" name="直接连接符 341513">
                      <a:extLst>
                        <a:ext uri="{FF2B5EF4-FFF2-40B4-BE49-F238E27FC236}">
                          <a16:creationId xmlns:a16="http://schemas.microsoft.com/office/drawing/2014/main" id="{0139A73E-3597-E3C3-567E-AC2D3408FDC5}"/>
                        </a:ext>
                      </a:extLst>
                    </p:cNvPr>
                    <p:cNvSpPr>
                      <a:spLocks noChangeAspect="1"/>
                    </p:cNvSpPr>
                    <p:nvPr/>
                  </p:nvSpPr>
                  <p:spPr>
                    <a:xfrm flipH="1">
                      <a:off x="5176" y="1034"/>
                      <a:ext cx="2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0" name="直接连接符 341514">
                      <a:extLst>
                        <a:ext uri="{FF2B5EF4-FFF2-40B4-BE49-F238E27FC236}">
                          <a16:creationId xmlns:a16="http://schemas.microsoft.com/office/drawing/2014/main" id="{A3A703E6-79E3-34D0-629F-0AB0A79A8493}"/>
                        </a:ext>
                      </a:extLst>
                    </p:cNvPr>
                    <p:cNvSpPr>
                      <a:spLocks noChangeAspect="1"/>
                    </p:cNvSpPr>
                    <p:nvPr/>
                  </p:nvSpPr>
                  <p:spPr>
                    <a:xfrm flipH="1">
                      <a:off x="4996" y="1034"/>
                      <a:ext cx="157"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1" name="直接连接符 341515">
                      <a:extLst>
                        <a:ext uri="{FF2B5EF4-FFF2-40B4-BE49-F238E27FC236}">
                          <a16:creationId xmlns:a16="http://schemas.microsoft.com/office/drawing/2014/main" id="{9A0AE5E4-92D5-413A-3BAE-64F0EF76824A}"/>
                        </a:ext>
                      </a:extLst>
                    </p:cNvPr>
                    <p:cNvSpPr>
                      <a:spLocks noChangeAspect="1"/>
                    </p:cNvSpPr>
                    <p:nvPr/>
                  </p:nvSpPr>
                  <p:spPr>
                    <a:xfrm>
                      <a:off x="4673" y="848"/>
                      <a:ext cx="77"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2" name="直接连接符 341516">
                      <a:extLst>
                        <a:ext uri="{FF2B5EF4-FFF2-40B4-BE49-F238E27FC236}">
                          <a16:creationId xmlns:a16="http://schemas.microsoft.com/office/drawing/2014/main" id="{384B433B-7301-5C48-B2BF-04C8F2E5BB7B}"/>
                        </a:ext>
                      </a:extLst>
                    </p:cNvPr>
                    <p:cNvSpPr>
                      <a:spLocks noChangeAspect="1"/>
                    </p:cNvSpPr>
                    <p:nvPr/>
                  </p:nvSpPr>
                  <p:spPr>
                    <a:xfrm>
                      <a:off x="4762" y="848"/>
                      <a:ext cx="1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3" name="直接连接符 341517">
                      <a:extLst>
                        <a:ext uri="{FF2B5EF4-FFF2-40B4-BE49-F238E27FC236}">
                          <a16:creationId xmlns:a16="http://schemas.microsoft.com/office/drawing/2014/main" id="{E7BD61F9-DA03-13CB-EDEC-C90B9FD91C94}"/>
                        </a:ext>
                      </a:extLst>
                    </p:cNvPr>
                    <p:cNvSpPr>
                      <a:spLocks noChangeAspect="1"/>
                    </p:cNvSpPr>
                    <p:nvPr/>
                  </p:nvSpPr>
                  <p:spPr>
                    <a:xfrm>
                      <a:off x="4784" y="848"/>
                      <a:ext cx="7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4" name="直接连接符 341518">
                      <a:extLst>
                        <a:ext uri="{FF2B5EF4-FFF2-40B4-BE49-F238E27FC236}">
                          <a16:creationId xmlns:a16="http://schemas.microsoft.com/office/drawing/2014/main" id="{CB2CBC17-795C-5FE4-56AE-1830103CE945}"/>
                        </a:ext>
                      </a:extLst>
                    </p:cNvPr>
                    <p:cNvSpPr>
                      <a:spLocks noChangeAspect="1"/>
                    </p:cNvSpPr>
                    <p:nvPr/>
                  </p:nvSpPr>
                  <p:spPr>
                    <a:xfrm>
                      <a:off x="4864" y="848"/>
                      <a:ext cx="1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5" name="直接连接符 341519">
                      <a:extLst>
                        <a:ext uri="{FF2B5EF4-FFF2-40B4-BE49-F238E27FC236}">
                          <a16:creationId xmlns:a16="http://schemas.microsoft.com/office/drawing/2014/main" id="{A1C34535-6F1D-396C-27DD-6D1E2E88DDD8}"/>
                        </a:ext>
                      </a:extLst>
                    </p:cNvPr>
                    <p:cNvSpPr>
                      <a:spLocks noChangeAspect="1"/>
                    </p:cNvSpPr>
                    <p:nvPr/>
                  </p:nvSpPr>
                  <p:spPr>
                    <a:xfrm>
                      <a:off x="4888" y="848"/>
                      <a:ext cx="77"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6" name="任意多边形 341520">
                      <a:extLst>
                        <a:ext uri="{FF2B5EF4-FFF2-40B4-BE49-F238E27FC236}">
                          <a16:creationId xmlns:a16="http://schemas.microsoft.com/office/drawing/2014/main" id="{0CBE4015-F45B-EC78-94DB-98FD3BCC0313}"/>
                        </a:ext>
                      </a:extLst>
                    </p:cNvPr>
                    <p:cNvSpPr>
                      <a:spLocks noChangeAspect="1"/>
                    </p:cNvSpPr>
                    <p:nvPr/>
                  </p:nvSpPr>
                  <p:spPr>
                    <a:xfrm>
                      <a:off x="4875" y="1364"/>
                      <a:ext cx="37" cy="37"/>
                    </a:xfrm>
                    <a:custGeom>
                      <a:avLst/>
                      <a:gdLst/>
                      <a:ahLst/>
                      <a:cxnLst/>
                      <a:rect l="0" t="0" r="0" b="0"/>
                      <a:pathLst>
                        <a:path w="152" h="151">
                          <a:moveTo>
                            <a:pt x="152" y="0"/>
                          </a:moveTo>
                          <a:lnTo>
                            <a:pt x="138" y="1"/>
                          </a:lnTo>
                          <a:lnTo>
                            <a:pt x="127" y="2"/>
                          </a:lnTo>
                          <a:lnTo>
                            <a:pt x="115" y="4"/>
                          </a:lnTo>
                          <a:lnTo>
                            <a:pt x="103" y="8"/>
                          </a:lnTo>
                          <a:lnTo>
                            <a:pt x="91" y="13"/>
                          </a:lnTo>
                          <a:lnTo>
                            <a:pt x="80" y="19"/>
                          </a:lnTo>
                          <a:lnTo>
                            <a:pt x="69" y="25"/>
                          </a:lnTo>
                          <a:lnTo>
                            <a:pt x="59" y="32"/>
                          </a:lnTo>
                          <a:lnTo>
                            <a:pt x="49" y="40"/>
                          </a:lnTo>
                          <a:lnTo>
                            <a:pt x="41" y="48"/>
                          </a:lnTo>
                          <a:lnTo>
                            <a:pt x="33" y="58"/>
                          </a:lnTo>
                          <a:lnTo>
                            <a:pt x="25" y="69"/>
                          </a:lnTo>
                          <a:lnTo>
                            <a:pt x="20" y="79"/>
                          </a:lnTo>
                          <a:lnTo>
                            <a:pt x="14" y="90"/>
                          </a:lnTo>
                          <a:lnTo>
                            <a:pt x="9" y="102"/>
                          </a:lnTo>
                          <a:lnTo>
                            <a:pt x="5" y="114"/>
                          </a:lnTo>
                          <a:lnTo>
                            <a:pt x="3" y="126"/>
                          </a:lnTo>
                          <a:lnTo>
                            <a:pt x="2" y="139"/>
                          </a:lnTo>
                          <a:lnTo>
                            <a:pt x="0"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7" name="任意多边形 341521">
                      <a:extLst>
                        <a:ext uri="{FF2B5EF4-FFF2-40B4-BE49-F238E27FC236}">
                          <a16:creationId xmlns:a16="http://schemas.microsoft.com/office/drawing/2014/main" id="{FE4FFAAC-0BD8-53C4-9E5D-57BC78136D99}"/>
                        </a:ext>
                      </a:extLst>
                    </p:cNvPr>
                    <p:cNvSpPr>
                      <a:spLocks noChangeAspect="1"/>
                    </p:cNvSpPr>
                    <p:nvPr/>
                  </p:nvSpPr>
                  <p:spPr>
                    <a:xfrm>
                      <a:off x="4728" y="1364"/>
                      <a:ext cx="37" cy="37"/>
                    </a:xfrm>
                    <a:custGeom>
                      <a:avLst/>
                      <a:gdLst/>
                      <a:ahLst/>
                      <a:cxnLst/>
                      <a:rect l="0" t="0" r="0" b="0"/>
                      <a:pathLst>
                        <a:path w="149" h="151">
                          <a:moveTo>
                            <a:pt x="149" y="151"/>
                          </a:moveTo>
                          <a:lnTo>
                            <a:pt x="149" y="139"/>
                          </a:lnTo>
                          <a:lnTo>
                            <a:pt x="148" y="126"/>
                          </a:lnTo>
                          <a:lnTo>
                            <a:pt x="145" y="114"/>
                          </a:lnTo>
                          <a:lnTo>
                            <a:pt x="141" y="102"/>
                          </a:lnTo>
                          <a:lnTo>
                            <a:pt x="138" y="90"/>
                          </a:lnTo>
                          <a:lnTo>
                            <a:pt x="132" y="79"/>
                          </a:lnTo>
                          <a:lnTo>
                            <a:pt x="126" y="69"/>
                          </a:lnTo>
                          <a:lnTo>
                            <a:pt x="119" y="58"/>
                          </a:lnTo>
                          <a:lnTo>
                            <a:pt x="110" y="48"/>
                          </a:lnTo>
                          <a:lnTo>
                            <a:pt x="101" y="40"/>
                          </a:lnTo>
                          <a:lnTo>
                            <a:pt x="91" y="32"/>
                          </a:lnTo>
                          <a:lnTo>
                            <a:pt x="82" y="25"/>
                          </a:lnTo>
                          <a:lnTo>
                            <a:pt x="71" y="19"/>
                          </a:lnTo>
                          <a:lnTo>
                            <a:pt x="59" y="13"/>
                          </a:lnTo>
                          <a:lnTo>
                            <a:pt x="48" y="8"/>
                          </a:lnTo>
                          <a:lnTo>
                            <a:pt x="36" y="4"/>
                          </a:lnTo>
                          <a:lnTo>
                            <a:pt x="23" y="2"/>
                          </a:lnTo>
                          <a:lnTo>
                            <a:pt x="11" y="1"/>
                          </a:lnTo>
                          <a:lnTo>
                            <a:pt x="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8" name="任意多边形 341522">
                      <a:extLst>
                        <a:ext uri="{FF2B5EF4-FFF2-40B4-BE49-F238E27FC236}">
                          <a16:creationId xmlns:a16="http://schemas.microsoft.com/office/drawing/2014/main" id="{D8ECE765-4914-8FE8-A183-D317AE9C5D50}"/>
                        </a:ext>
                      </a:extLst>
                    </p:cNvPr>
                    <p:cNvSpPr>
                      <a:spLocks noChangeAspect="1"/>
                    </p:cNvSpPr>
                    <p:nvPr/>
                  </p:nvSpPr>
                  <p:spPr>
                    <a:xfrm>
                      <a:off x="5193" y="1512"/>
                      <a:ext cx="36" cy="36"/>
                    </a:xfrm>
                    <a:custGeom>
                      <a:avLst/>
                      <a:gdLst/>
                      <a:ahLst/>
                      <a:cxnLst/>
                      <a:rect l="0" t="0" r="0" b="0"/>
                      <a:pathLst>
                        <a:path w="151" h="151">
                          <a:moveTo>
                            <a:pt x="0" y="0"/>
                          </a:moveTo>
                          <a:lnTo>
                            <a:pt x="0" y="13"/>
                          </a:lnTo>
                          <a:lnTo>
                            <a:pt x="2" y="25"/>
                          </a:lnTo>
                          <a:lnTo>
                            <a:pt x="4" y="38"/>
                          </a:lnTo>
                          <a:lnTo>
                            <a:pt x="8" y="50"/>
                          </a:lnTo>
                          <a:lnTo>
                            <a:pt x="13" y="60"/>
                          </a:lnTo>
                          <a:lnTo>
                            <a:pt x="17" y="72"/>
                          </a:lnTo>
                          <a:lnTo>
                            <a:pt x="25" y="83"/>
                          </a:lnTo>
                          <a:lnTo>
                            <a:pt x="32" y="93"/>
                          </a:lnTo>
                          <a:lnTo>
                            <a:pt x="39" y="102"/>
                          </a:lnTo>
                          <a:lnTo>
                            <a:pt x="48" y="112"/>
                          </a:lnTo>
                          <a:lnTo>
                            <a:pt x="58" y="119"/>
                          </a:lnTo>
                          <a:lnTo>
                            <a:pt x="67" y="127"/>
                          </a:lnTo>
                          <a:lnTo>
                            <a:pt x="78" y="133"/>
                          </a:lnTo>
                          <a:lnTo>
                            <a:pt x="90" y="138"/>
                          </a:lnTo>
                          <a:lnTo>
                            <a:pt x="101" y="143"/>
                          </a:lnTo>
                          <a:lnTo>
                            <a:pt x="113" y="146"/>
                          </a:lnTo>
                          <a:lnTo>
                            <a:pt x="126" y="148"/>
                          </a:lnTo>
                          <a:lnTo>
                            <a:pt x="138" y="151"/>
                          </a:lnTo>
                          <a:lnTo>
                            <a:pt x="151"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9" name="任意多边形 341523">
                      <a:extLst>
                        <a:ext uri="{FF2B5EF4-FFF2-40B4-BE49-F238E27FC236}">
                          <a16:creationId xmlns:a16="http://schemas.microsoft.com/office/drawing/2014/main" id="{3CDE4FAE-DC20-1110-620E-022D1A2DEC1F}"/>
                        </a:ext>
                      </a:extLst>
                    </p:cNvPr>
                    <p:cNvSpPr>
                      <a:spLocks noChangeAspect="1"/>
                    </p:cNvSpPr>
                    <p:nvPr/>
                  </p:nvSpPr>
                  <p:spPr>
                    <a:xfrm>
                      <a:off x="4415" y="1512"/>
                      <a:ext cx="37" cy="36"/>
                    </a:xfrm>
                    <a:custGeom>
                      <a:avLst/>
                      <a:gdLst/>
                      <a:ahLst/>
                      <a:cxnLst/>
                      <a:rect l="0" t="0" r="0" b="0"/>
                      <a:pathLst>
                        <a:path w="152" h="151">
                          <a:moveTo>
                            <a:pt x="0" y="151"/>
                          </a:moveTo>
                          <a:lnTo>
                            <a:pt x="12" y="151"/>
                          </a:lnTo>
                          <a:lnTo>
                            <a:pt x="25" y="148"/>
                          </a:lnTo>
                          <a:lnTo>
                            <a:pt x="37" y="146"/>
                          </a:lnTo>
                          <a:lnTo>
                            <a:pt x="49" y="143"/>
                          </a:lnTo>
                          <a:lnTo>
                            <a:pt x="61" y="138"/>
                          </a:lnTo>
                          <a:lnTo>
                            <a:pt x="72" y="133"/>
                          </a:lnTo>
                          <a:lnTo>
                            <a:pt x="83" y="127"/>
                          </a:lnTo>
                          <a:lnTo>
                            <a:pt x="93" y="119"/>
                          </a:lnTo>
                          <a:lnTo>
                            <a:pt x="103" y="112"/>
                          </a:lnTo>
                          <a:lnTo>
                            <a:pt x="111" y="102"/>
                          </a:lnTo>
                          <a:lnTo>
                            <a:pt x="119" y="93"/>
                          </a:lnTo>
                          <a:lnTo>
                            <a:pt x="127" y="83"/>
                          </a:lnTo>
                          <a:lnTo>
                            <a:pt x="132" y="72"/>
                          </a:lnTo>
                          <a:lnTo>
                            <a:pt x="138" y="60"/>
                          </a:lnTo>
                          <a:lnTo>
                            <a:pt x="143" y="50"/>
                          </a:lnTo>
                          <a:lnTo>
                            <a:pt x="147" y="38"/>
                          </a:lnTo>
                          <a:lnTo>
                            <a:pt x="149" y="25"/>
                          </a:lnTo>
                          <a:lnTo>
                            <a:pt x="150" y="13"/>
                          </a:lnTo>
                          <a:lnTo>
                            <a:pt x="152"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0" name="直接连接符 341524">
                      <a:extLst>
                        <a:ext uri="{FF2B5EF4-FFF2-40B4-BE49-F238E27FC236}">
                          <a16:creationId xmlns:a16="http://schemas.microsoft.com/office/drawing/2014/main" id="{B95FFD61-A12B-CD21-CF2E-625F627BB71B}"/>
                        </a:ext>
                      </a:extLst>
                    </p:cNvPr>
                    <p:cNvSpPr>
                      <a:spLocks noChangeAspect="1"/>
                    </p:cNvSpPr>
                    <p:nvPr/>
                  </p:nvSpPr>
                  <p:spPr>
                    <a:xfrm flipH="1">
                      <a:off x="4359" y="1548"/>
                      <a:ext cx="406"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1" name="任意多边形 341525">
                      <a:extLst>
                        <a:ext uri="{FF2B5EF4-FFF2-40B4-BE49-F238E27FC236}">
                          <a16:creationId xmlns:a16="http://schemas.microsoft.com/office/drawing/2014/main" id="{280B827E-35DD-813B-F23A-4276DABDCA0A}"/>
                        </a:ext>
                      </a:extLst>
                    </p:cNvPr>
                    <p:cNvSpPr>
                      <a:spLocks noChangeAspect="1"/>
                    </p:cNvSpPr>
                    <p:nvPr/>
                  </p:nvSpPr>
                  <p:spPr>
                    <a:xfrm>
                      <a:off x="4746" y="1622"/>
                      <a:ext cx="19" cy="19"/>
                    </a:xfrm>
                    <a:custGeom>
                      <a:avLst/>
                      <a:gdLst/>
                      <a:ahLst/>
                      <a:cxnLst/>
                      <a:rect l="0" t="0" r="0" b="0"/>
                      <a:pathLst>
                        <a:path w="74" h="75">
                          <a:moveTo>
                            <a:pt x="0" y="75"/>
                          </a:moveTo>
                          <a:lnTo>
                            <a:pt x="8" y="75"/>
                          </a:lnTo>
                          <a:lnTo>
                            <a:pt x="16" y="73"/>
                          </a:lnTo>
                          <a:lnTo>
                            <a:pt x="25" y="71"/>
                          </a:lnTo>
                          <a:lnTo>
                            <a:pt x="32" y="68"/>
                          </a:lnTo>
                          <a:lnTo>
                            <a:pt x="40" y="63"/>
                          </a:lnTo>
                          <a:lnTo>
                            <a:pt x="46" y="58"/>
                          </a:lnTo>
                          <a:lnTo>
                            <a:pt x="53" y="54"/>
                          </a:lnTo>
                          <a:lnTo>
                            <a:pt x="58" y="46"/>
                          </a:lnTo>
                          <a:lnTo>
                            <a:pt x="64" y="39"/>
                          </a:lnTo>
                          <a:lnTo>
                            <a:pt x="67" y="32"/>
                          </a:lnTo>
                          <a:lnTo>
                            <a:pt x="71" y="25"/>
                          </a:lnTo>
                          <a:lnTo>
                            <a:pt x="73" y="17"/>
                          </a:lnTo>
                          <a:lnTo>
                            <a:pt x="74" y="8"/>
                          </a:lnTo>
                          <a:lnTo>
                            <a:pt x="74"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2" name="任意多边形 341526">
                      <a:extLst>
                        <a:ext uri="{FF2B5EF4-FFF2-40B4-BE49-F238E27FC236}">
                          <a16:creationId xmlns:a16="http://schemas.microsoft.com/office/drawing/2014/main" id="{ACE663A9-2BD9-214D-83B7-2F2D221739F7}"/>
                        </a:ext>
                      </a:extLst>
                    </p:cNvPr>
                    <p:cNvSpPr>
                      <a:spLocks noChangeAspect="1"/>
                    </p:cNvSpPr>
                    <p:nvPr/>
                  </p:nvSpPr>
                  <p:spPr>
                    <a:xfrm>
                      <a:off x="4875" y="1622"/>
                      <a:ext cx="20" cy="19"/>
                    </a:xfrm>
                    <a:custGeom>
                      <a:avLst/>
                      <a:gdLst/>
                      <a:ahLst/>
                      <a:cxnLst/>
                      <a:rect l="0" t="0" r="0" b="0"/>
                      <a:pathLst>
                        <a:path w="77" h="75">
                          <a:moveTo>
                            <a:pt x="0" y="0"/>
                          </a:moveTo>
                          <a:lnTo>
                            <a:pt x="2" y="8"/>
                          </a:lnTo>
                          <a:lnTo>
                            <a:pt x="3" y="17"/>
                          </a:lnTo>
                          <a:lnTo>
                            <a:pt x="5" y="25"/>
                          </a:lnTo>
                          <a:lnTo>
                            <a:pt x="9" y="32"/>
                          </a:lnTo>
                          <a:lnTo>
                            <a:pt x="12" y="39"/>
                          </a:lnTo>
                          <a:lnTo>
                            <a:pt x="17" y="46"/>
                          </a:lnTo>
                          <a:lnTo>
                            <a:pt x="23" y="54"/>
                          </a:lnTo>
                          <a:lnTo>
                            <a:pt x="29" y="58"/>
                          </a:lnTo>
                          <a:lnTo>
                            <a:pt x="36" y="63"/>
                          </a:lnTo>
                          <a:lnTo>
                            <a:pt x="43" y="68"/>
                          </a:lnTo>
                          <a:lnTo>
                            <a:pt x="52" y="71"/>
                          </a:lnTo>
                          <a:lnTo>
                            <a:pt x="60" y="73"/>
                          </a:lnTo>
                          <a:lnTo>
                            <a:pt x="68" y="75"/>
                          </a:lnTo>
                          <a:lnTo>
                            <a:pt x="77" y="75"/>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3" name="直接连接符 341527">
                      <a:extLst>
                        <a:ext uri="{FF2B5EF4-FFF2-40B4-BE49-F238E27FC236}">
                          <a16:creationId xmlns:a16="http://schemas.microsoft.com/office/drawing/2014/main" id="{8494B886-34AE-3215-2BEA-FD370AB9DB95}"/>
                        </a:ext>
                      </a:extLst>
                    </p:cNvPr>
                    <p:cNvSpPr>
                      <a:spLocks noChangeAspect="1"/>
                    </p:cNvSpPr>
                    <p:nvPr/>
                  </p:nvSpPr>
                  <p:spPr>
                    <a:xfrm>
                      <a:off x="4725" y="627"/>
                      <a:ext cx="7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4" name="直接连接符 341528">
                      <a:extLst>
                        <a:ext uri="{FF2B5EF4-FFF2-40B4-BE49-F238E27FC236}">
                          <a16:creationId xmlns:a16="http://schemas.microsoft.com/office/drawing/2014/main" id="{00D58DB9-473A-CA92-E2AD-BED3AEA5EC7D}"/>
                        </a:ext>
                      </a:extLst>
                    </p:cNvPr>
                    <p:cNvSpPr>
                      <a:spLocks noChangeAspect="1"/>
                    </p:cNvSpPr>
                    <p:nvPr/>
                  </p:nvSpPr>
                  <p:spPr>
                    <a:xfrm>
                      <a:off x="4807" y="627"/>
                      <a:ext cx="1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5" name="直接连接符 341529">
                      <a:extLst>
                        <a:ext uri="{FF2B5EF4-FFF2-40B4-BE49-F238E27FC236}">
                          <a16:creationId xmlns:a16="http://schemas.microsoft.com/office/drawing/2014/main" id="{429AA2DC-FEF5-C316-EABE-D328C6449E70}"/>
                        </a:ext>
                      </a:extLst>
                    </p:cNvPr>
                    <p:cNvSpPr>
                      <a:spLocks noChangeAspect="1"/>
                    </p:cNvSpPr>
                    <p:nvPr/>
                  </p:nvSpPr>
                  <p:spPr>
                    <a:xfrm>
                      <a:off x="4831" y="627"/>
                      <a:ext cx="7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6" name="直接连接符 341530">
                      <a:extLst>
                        <a:ext uri="{FF2B5EF4-FFF2-40B4-BE49-F238E27FC236}">
                          <a16:creationId xmlns:a16="http://schemas.microsoft.com/office/drawing/2014/main" id="{C75584B8-4264-1E36-1942-0D6B5B88DBE8}"/>
                        </a:ext>
                      </a:extLst>
                    </p:cNvPr>
                    <p:cNvSpPr>
                      <a:spLocks noChangeAspect="1"/>
                    </p:cNvSpPr>
                    <p:nvPr/>
                  </p:nvSpPr>
                  <p:spPr>
                    <a:xfrm>
                      <a:off x="4725" y="1070"/>
                      <a:ext cx="7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7" name="直接连接符 341531">
                      <a:extLst>
                        <a:ext uri="{FF2B5EF4-FFF2-40B4-BE49-F238E27FC236}">
                          <a16:creationId xmlns:a16="http://schemas.microsoft.com/office/drawing/2014/main" id="{EDDF8A22-7D38-E555-D356-B08103CF020B}"/>
                        </a:ext>
                      </a:extLst>
                    </p:cNvPr>
                    <p:cNvSpPr>
                      <a:spLocks noChangeAspect="1"/>
                    </p:cNvSpPr>
                    <p:nvPr/>
                  </p:nvSpPr>
                  <p:spPr>
                    <a:xfrm>
                      <a:off x="4807" y="1070"/>
                      <a:ext cx="1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8" name="直接连接符 341532">
                      <a:extLst>
                        <a:ext uri="{FF2B5EF4-FFF2-40B4-BE49-F238E27FC236}">
                          <a16:creationId xmlns:a16="http://schemas.microsoft.com/office/drawing/2014/main" id="{224A1684-CFC2-B1E3-A77C-107B33B22FFF}"/>
                        </a:ext>
                      </a:extLst>
                    </p:cNvPr>
                    <p:cNvSpPr>
                      <a:spLocks noChangeAspect="1"/>
                    </p:cNvSpPr>
                    <p:nvPr/>
                  </p:nvSpPr>
                  <p:spPr>
                    <a:xfrm>
                      <a:off x="4831" y="1070"/>
                      <a:ext cx="70"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9" name="直接连接符 341533">
                      <a:extLst>
                        <a:ext uri="{FF2B5EF4-FFF2-40B4-BE49-F238E27FC236}">
                          <a16:creationId xmlns:a16="http://schemas.microsoft.com/office/drawing/2014/main" id="{FD1985E1-7DD0-7882-BDF2-1C9F95D899FB}"/>
                        </a:ext>
                      </a:extLst>
                    </p:cNvPr>
                    <p:cNvSpPr>
                      <a:spLocks noChangeAspect="1"/>
                    </p:cNvSpPr>
                    <p:nvPr/>
                  </p:nvSpPr>
                  <p:spPr>
                    <a:xfrm>
                      <a:off x="4771" y="1636"/>
                      <a:ext cx="99"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0" name="任意多边形 341534">
                      <a:extLst>
                        <a:ext uri="{FF2B5EF4-FFF2-40B4-BE49-F238E27FC236}">
                          <a16:creationId xmlns:a16="http://schemas.microsoft.com/office/drawing/2014/main" id="{A6CF9949-0C51-BC85-C37C-69CF17872DD5}"/>
                        </a:ext>
                      </a:extLst>
                    </p:cNvPr>
                    <p:cNvSpPr>
                      <a:spLocks noChangeAspect="1"/>
                    </p:cNvSpPr>
                    <p:nvPr/>
                  </p:nvSpPr>
                  <p:spPr>
                    <a:xfrm>
                      <a:off x="5189" y="591"/>
                      <a:ext cx="36" cy="36"/>
                    </a:xfrm>
                    <a:custGeom>
                      <a:avLst/>
                      <a:gdLst/>
                      <a:ahLst/>
                      <a:cxnLst/>
                      <a:rect l="0" t="0" r="0" b="0"/>
                      <a:pathLst>
                        <a:path w="151" h="151">
                          <a:moveTo>
                            <a:pt x="151" y="0"/>
                          </a:moveTo>
                          <a:lnTo>
                            <a:pt x="138" y="1"/>
                          </a:lnTo>
                          <a:lnTo>
                            <a:pt x="126" y="3"/>
                          </a:lnTo>
                          <a:lnTo>
                            <a:pt x="113" y="5"/>
                          </a:lnTo>
                          <a:lnTo>
                            <a:pt x="101" y="9"/>
                          </a:lnTo>
                          <a:lnTo>
                            <a:pt x="90" y="13"/>
                          </a:lnTo>
                          <a:lnTo>
                            <a:pt x="78" y="18"/>
                          </a:lnTo>
                          <a:lnTo>
                            <a:pt x="67" y="25"/>
                          </a:lnTo>
                          <a:lnTo>
                            <a:pt x="58" y="32"/>
                          </a:lnTo>
                          <a:lnTo>
                            <a:pt x="48" y="41"/>
                          </a:lnTo>
                          <a:lnTo>
                            <a:pt x="39" y="49"/>
                          </a:lnTo>
                          <a:lnTo>
                            <a:pt x="32" y="59"/>
                          </a:lnTo>
                          <a:lnTo>
                            <a:pt x="25" y="69"/>
                          </a:lnTo>
                          <a:lnTo>
                            <a:pt x="17" y="80"/>
                          </a:lnTo>
                          <a:lnTo>
                            <a:pt x="13" y="91"/>
                          </a:lnTo>
                          <a:lnTo>
                            <a:pt x="8" y="103"/>
                          </a:lnTo>
                          <a:lnTo>
                            <a:pt x="4" y="114"/>
                          </a:lnTo>
                          <a:lnTo>
                            <a:pt x="2" y="126"/>
                          </a:lnTo>
                          <a:lnTo>
                            <a:pt x="0" y="138"/>
                          </a:lnTo>
                          <a:lnTo>
                            <a:pt x="0"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1" name="任意多边形 341535">
                      <a:extLst>
                        <a:ext uri="{FF2B5EF4-FFF2-40B4-BE49-F238E27FC236}">
                          <a16:creationId xmlns:a16="http://schemas.microsoft.com/office/drawing/2014/main" id="{0B538C8C-F6E3-92CF-5A6D-604B15844E1A}"/>
                        </a:ext>
                      </a:extLst>
                    </p:cNvPr>
                    <p:cNvSpPr>
                      <a:spLocks noChangeAspect="1"/>
                    </p:cNvSpPr>
                    <p:nvPr/>
                  </p:nvSpPr>
                  <p:spPr>
                    <a:xfrm>
                      <a:off x="4415" y="591"/>
                      <a:ext cx="37" cy="36"/>
                    </a:xfrm>
                    <a:custGeom>
                      <a:avLst/>
                      <a:gdLst/>
                      <a:ahLst/>
                      <a:cxnLst/>
                      <a:rect l="0" t="0" r="0" b="0"/>
                      <a:pathLst>
                        <a:path w="152" h="151">
                          <a:moveTo>
                            <a:pt x="152" y="151"/>
                          </a:moveTo>
                          <a:lnTo>
                            <a:pt x="150" y="138"/>
                          </a:lnTo>
                          <a:lnTo>
                            <a:pt x="149" y="126"/>
                          </a:lnTo>
                          <a:lnTo>
                            <a:pt x="147" y="114"/>
                          </a:lnTo>
                          <a:lnTo>
                            <a:pt x="143" y="103"/>
                          </a:lnTo>
                          <a:lnTo>
                            <a:pt x="138" y="91"/>
                          </a:lnTo>
                          <a:lnTo>
                            <a:pt x="132" y="80"/>
                          </a:lnTo>
                          <a:lnTo>
                            <a:pt x="127" y="69"/>
                          </a:lnTo>
                          <a:lnTo>
                            <a:pt x="119" y="59"/>
                          </a:lnTo>
                          <a:lnTo>
                            <a:pt x="111" y="49"/>
                          </a:lnTo>
                          <a:lnTo>
                            <a:pt x="103" y="41"/>
                          </a:lnTo>
                          <a:lnTo>
                            <a:pt x="93" y="32"/>
                          </a:lnTo>
                          <a:lnTo>
                            <a:pt x="83" y="25"/>
                          </a:lnTo>
                          <a:lnTo>
                            <a:pt x="72" y="18"/>
                          </a:lnTo>
                          <a:lnTo>
                            <a:pt x="61" y="13"/>
                          </a:lnTo>
                          <a:lnTo>
                            <a:pt x="49" y="9"/>
                          </a:lnTo>
                          <a:lnTo>
                            <a:pt x="37" y="5"/>
                          </a:lnTo>
                          <a:lnTo>
                            <a:pt x="25" y="3"/>
                          </a:lnTo>
                          <a:lnTo>
                            <a:pt x="12" y="1"/>
                          </a:lnTo>
                          <a:lnTo>
                            <a:pt x="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2" name="任意多边形 341536">
                      <a:extLst>
                        <a:ext uri="{FF2B5EF4-FFF2-40B4-BE49-F238E27FC236}">
                          <a16:creationId xmlns:a16="http://schemas.microsoft.com/office/drawing/2014/main" id="{0960506F-F0EA-776E-5CA6-8104B2A59AE3}"/>
                        </a:ext>
                      </a:extLst>
                    </p:cNvPr>
                    <p:cNvSpPr>
                      <a:spLocks noChangeAspect="1"/>
                    </p:cNvSpPr>
                    <p:nvPr/>
                  </p:nvSpPr>
                  <p:spPr>
                    <a:xfrm>
                      <a:off x="5189" y="591"/>
                      <a:ext cx="36" cy="36"/>
                    </a:xfrm>
                    <a:custGeom>
                      <a:avLst/>
                      <a:gdLst/>
                      <a:ahLst/>
                      <a:cxnLst/>
                      <a:rect l="0" t="0" r="0" b="0"/>
                      <a:pathLst>
                        <a:path w="151" h="151">
                          <a:moveTo>
                            <a:pt x="151" y="0"/>
                          </a:moveTo>
                          <a:lnTo>
                            <a:pt x="138" y="1"/>
                          </a:lnTo>
                          <a:lnTo>
                            <a:pt x="126" y="3"/>
                          </a:lnTo>
                          <a:lnTo>
                            <a:pt x="113" y="5"/>
                          </a:lnTo>
                          <a:lnTo>
                            <a:pt x="101" y="9"/>
                          </a:lnTo>
                          <a:lnTo>
                            <a:pt x="90" y="13"/>
                          </a:lnTo>
                          <a:lnTo>
                            <a:pt x="78" y="18"/>
                          </a:lnTo>
                          <a:lnTo>
                            <a:pt x="67" y="25"/>
                          </a:lnTo>
                          <a:lnTo>
                            <a:pt x="58" y="32"/>
                          </a:lnTo>
                          <a:lnTo>
                            <a:pt x="48" y="41"/>
                          </a:lnTo>
                          <a:lnTo>
                            <a:pt x="39" y="49"/>
                          </a:lnTo>
                          <a:lnTo>
                            <a:pt x="32" y="59"/>
                          </a:lnTo>
                          <a:lnTo>
                            <a:pt x="25" y="69"/>
                          </a:lnTo>
                          <a:lnTo>
                            <a:pt x="17" y="80"/>
                          </a:lnTo>
                          <a:lnTo>
                            <a:pt x="13" y="91"/>
                          </a:lnTo>
                          <a:lnTo>
                            <a:pt x="8" y="103"/>
                          </a:lnTo>
                          <a:lnTo>
                            <a:pt x="4" y="114"/>
                          </a:lnTo>
                          <a:lnTo>
                            <a:pt x="2" y="126"/>
                          </a:lnTo>
                          <a:lnTo>
                            <a:pt x="0" y="138"/>
                          </a:lnTo>
                          <a:lnTo>
                            <a:pt x="0"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3" name="任意多边形 341537">
                      <a:extLst>
                        <a:ext uri="{FF2B5EF4-FFF2-40B4-BE49-F238E27FC236}">
                          <a16:creationId xmlns:a16="http://schemas.microsoft.com/office/drawing/2014/main" id="{C60A0C0F-5266-C233-BCA4-4301B3C4B5C5}"/>
                        </a:ext>
                      </a:extLst>
                    </p:cNvPr>
                    <p:cNvSpPr>
                      <a:spLocks noChangeAspect="1"/>
                    </p:cNvSpPr>
                    <p:nvPr/>
                  </p:nvSpPr>
                  <p:spPr>
                    <a:xfrm>
                      <a:off x="5409" y="553"/>
                      <a:ext cx="38" cy="38"/>
                    </a:xfrm>
                    <a:custGeom>
                      <a:avLst/>
                      <a:gdLst/>
                      <a:ahLst/>
                      <a:cxnLst/>
                      <a:rect l="0" t="0" r="0" b="0"/>
                      <a:pathLst>
                        <a:path w="151" h="151">
                          <a:moveTo>
                            <a:pt x="0" y="151"/>
                          </a:moveTo>
                          <a:lnTo>
                            <a:pt x="12" y="151"/>
                          </a:lnTo>
                          <a:lnTo>
                            <a:pt x="25" y="149"/>
                          </a:lnTo>
                          <a:lnTo>
                            <a:pt x="37" y="147"/>
                          </a:lnTo>
                          <a:lnTo>
                            <a:pt x="48" y="143"/>
                          </a:lnTo>
                          <a:lnTo>
                            <a:pt x="60" y="138"/>
                          </a:lnTo>
                          <a:lnTo>
                            <a:pt x="71" y="133"/>
                          </a:lnTo>
                          <a:lnTo>
                            <a:pt x="82" y="126"/>
                          </a:lnTo>
                          <a:lnTo>
                            <a:pt x="92" y="119"/>
                          </a:lnTo>
                          <a:lnTo>
                            <a:pt x="102" y="112"/>
                          </a:lnTo>
                          <a:lnTo>
                            <a:pt x="110" y="102"/>
                          </a:lnTo>
                          <a:lnTo>
                            <a:pt x="119" y="93"/>
                          </a:lnTo>
                          <a:lnTo>
                            <a:pt x="126" y="83"/>
                          </a:lnTo>
                          <a:lnTo>
                            <a:pt x="132" y="73"/>
                          </a:lnTo>
                          <a:lnTo>
                            <a:pt x="138" y="61"/>
                          </a:lnTo>
                          <a:lnTo>
                            <a:pt x="142" y="50"/>
                          </a:lnTo>
                          <a:lnTo>
                            <a:pt x="146" y="37"/>
                          </a:lnTo>
                          <a:lnTo>
                            <a:pt x="148" y="25"/>
                          </a:lnTo>
                          <a:lnTo>
                            <a:pt x="150" y="13"/>
                          </a:lnTo>
                          <a:lnTo>
                            <a:pt x="151"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4" name="任意多边形 341538">
                      <a:extLst>
                        <a:ext uri="{FF2B5EF4-FFF2-40B4-BE49-F238E27FC236}">
                          <a16:creationId xmlns:a16="http://schemas.microsoft.com/office/drawing/2014/main" id="{2279856D-2395-0421-3344-FC68E6ADCC9A}"/>
                        </a:ext>
                      </a:extLst>
                    </p:cNvPr>
                    <p:cNvSpPr>
                      <a:spLocks noChangeAspect="1"/>
                    </p:cNvSpPr>
                    <p:nvPr/>
                  </p:nvSpPr>
                  <p:spPr>
                    <a:xfrm>
                      <a:off x="4194" y="553"/>
                      <a:ext cx="36" cy="38"/>
                    </a:xfrm>
                    <a:custGeom>
                      <a:avLst/>
                      <a:gdLst/>
                      <a:ahLst/>
                      <a:cxnLst/>
                      <a:rect l="0" t="0" r="0" b="0"/>
                      <a:pathLst>
                        <a:path w="151" h="151">
                          <a:moveTo>
                            <a:pt x="0" y="0"/>
                          </a:moveTo>
                          <a:lnTo>
                            <a:pt x="0" y="13"/>
                          </a:lnTo>
                          <a:lnTo>
                            <a:pt x="3" y="25"/>
                          </a:lnTo>
                          <a:lnTo>
                            <a:pt x="5" y="37"/>
                          </a:lnTo>
                          <a:lnTo>
                            <a:pt x="9" y="50"/>
                          </a:lnTo>
                          <a:lnTo>
                            <a:pt x="13" y="61"/>
                          </a:lnTo>
                          <a:lnTo>
                            <a:pt x="18" y="73"/>
                          </a:lnTo>
                          <a:lnTo>
                            <a:pt x="25" y="83"/>
                          </a:lnTo>
                          <a:lnTo>
                            <a:pt x="33" y="93"/>
                          </a:lnTo>
                          <a:lnTo>
                            <a:pt x="40" y="102"/>
                          </a:lnTo>
                          <a:lnTo>
                            <a:pt x="49" y="112"/>
                          </a:lnTo>
                          <a:lnTo>
                            <a:pt x="59" y="119"/>
                          </a:lnTo>
                          <a:lnTo>
                            <a:pt x="68" y="126"/>
                          </a:lnTo>
                          <a:lnTo>
                            <a:pt x="79" y="133"/>
                          </a:lnTo>
                          <a:lnTo>
                            <a:pt x="91" y="138"/>
                          </a:lnTo>
                          <a:lnTo>
                            <a:pt x="103" y="143"/>
                          </a:lnTo>
                          <a:lnTo>
                            <a:pt x="115" y="147"/>
                          </a:lnTo>
                          <a:lnTo>
                            <a:pt x="126" y="149"/>
                          </a:lnTo>
                          <a:lnTo>
                            <a:pt x="138" y="151"/>
                          </a:lnTo>
                          <a:lnTo>
                            <a:pt x="151" y="15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5" name="直接连接符 341539">
                      <a:extLst>
                        <a:ext uri="{FF2B5EF4-FFF2-40B4-BE49-F238E27FC236}">
                          <a16:creationId xmlns:a16="http://schemas.microsoft.com/office/drawing/2014/main" id="{BB6E97CC-F79F-01D8-F0A0-6B63098E560A}"/>
                        </a:ext>
                      </a:extLst>
                    </p:cNvPr>
                    <p:cNvSpPr>
                      <a:spLocks noChangeAspect="1"/>
                    </p:cNvSpPr>
                    <p:nvPr/>
                  </p:nvSpPr>
                  <p:spPr>
                    <a:xfrm>
                      <a:off x="5317" y="374"/>
                      <a:ext cx="2" cy="7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6" name="直接连接符 341540">
                      <a:extLst>
                        <a:ext uri="{FF2B5EF4-FFF2-40B4-BE49-F238E27FC236}">
                          <a16:creationId xmlns:a16="http://schemas.microsoft.com/office/drawing/2014/main" id="{434483FC-333E-F2DA-69E8-5B3F2072B9AB}"/>
                        </a:ext>
                      </a:extLst>
                    </p:cNvPr>
                    <p:cNvSpPr>
                      <a:spLocks noChangeAspect="1"/>
                    </p:cNvSpPr>
                    <p:nvPr/>
                  </p:nvSpPr>
                  <p:spPr>
                    <a:xfrm>
                      <a:off x="5317" y="463"/>
                      <a:ext cx="2" cy="1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7" name="直接连接符 341541">
                      <a:extLst>
                        <a:ext uri="{FF2B5EF4-FFF2-40B4-BE49-F238E27FC236}">
                          <a16:creationId xmlns:a16="http://schemas.microsoft.com/office/drawing/2014/main" id="{2E8924A2-9E63-2747-8A68-B8ECC57B7191}"/>
                        </a:ext>
                      </a:extLst>
                    </p:cNvPr>
                    <p:cNvSpPr>
                      <a:spLocks noChangeAspect="1"/>
                    </p:cNvSpPr>
                    <p:nvPr/>
                  </p:nvSpPr>
                  <p:spPr>
                    <a:xfrm>
                      <a:off x="5317" y="486"/>
                      <a:ext cx="2" cy="6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8" name="直接连接符 341542">
                      <a:extLst>
                        <a:ext uri="{FF2B5EF4-FFF2-40B4-BE49-F238E27FC236}">
                          <a16:creationId xmlns:a16="http://schemas.microsoft.com/office/drawing/2014/main" id="{98D960D1-FE9F-36F9-57BF-7B1EEF71650F}"/>
                        </a:ext>
                      </a:extLst>
                    </p:cNvPr>
                    <p:cNvSpPr>
                      <a:spLocks noChangeAspect="1"/>
                    </p:cNvSpPr>
                    <p:nvPr/>
                  </p:nvSpPr>
                  <p:spPr>
                    <a:xfrm>
                      <a:off x="5317" y="567"/>
                      <a:ext cx="2" cy="1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9" name="直接连接符 341543">
                      <a:extLst>
                        <a:ext uri="{FF2B5EF4-FFF2-40B4-BE49-F238E27FC236}">
                          <a16:creationId xmlns:a16="http://schemas.microsoft.com/office/drawing/2014/main" id="{38301C5D-E6D7-2629-1AE4-56863A72EDF6}"/>
                        </a:ext>
                      </a:extLst>
                    </p:cNvPr>
                    <p:cNvSpPr>
                      <a:spLocks noChangeAspect="1"/>
                    </p:cNvSpPr>
                    <p:nvPr/>
                  </p:nvSpPr>
                  <p:spPr>
                    <a:xfrm>
                      <a:off x="5317" y="589"/>
                      <a:ext cx="2" cy="7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0" name="直接连接符 341544">
                      <a:extLst>
                        <a:ext uri="{FF2B5EF4-FFF2-40B4-BE49-F238E27FC236}">
                          <a16:creationId xmlns:a16="http://schemas.microsoft.com/office/drawing/2014/main" id="{012286DD-0B8D-121C-7AA1-D2437FA5D584}"/>
                        </a:ext>
                      </a:extLst>
                    </p:cNvPr>
                    <p:cNvSpPr>
                      <a:spLocks noChangeAspect="1"/>
                    </p:cNvSpPr>
                    <p:nvPr/>
                  </p:nvSpPr>
                  <p:spPr>
                    <a:xfrm>
                      <a:off x="4323" y="366"/>
                      <a:ext cx="1" cy="7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1" name="直接连接符 341545">
                      <a:extLst>
                        <a:ext uri="{FF2B5EF4-FFF2-40B4-BE49-F238E27FC236}">
                          <a16:creationId xmlns:a16="http://schemas.microsoft.com/office/drawing/2014/main" id="{23D9CD23-D5B2-EB11-0762-96B0EABD7C41}"/>
                        </a:ext>
                      </a:extLst>
                    </p:cNvPr>
                    <p:cNvSpPr>
                      <a:spLocks noChangeAspect="1"/>
                    </p:cNvSpPr>
                    <p:nvPr/>
                  </p:nvSpPr>
                  <p:spPr>
                    <a:xfrm>
                      <a:off x="4323" y="456"/>
                      <a:ext cx="1" cy="1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2" name="直接连接符 341546">
                      <a:extLst>
                        <a:ext uri="{FF2B5EF4-FFF2-40B4-BE49-F238E27FC236}">
                          <a16:creationId xmlns:a16="http://schemas.microsoft.com/office/drawing/2014/main" id="{9C3ABE2C-0828-7790-F1C8-E34159E87CE7}"/>
                        </a:ext>
                      </a:extLst>
                    </p:cNvPr>
                    <p:cNvSpPr>
                      <a:spLocks noChangeAspect="1"/>
                    </p:cNvSpPr>
                    <p:nvPr/>
                  </p:nvSpPr>
                  <p:spPr>
                    <a:xfrm>
                      <a:off x="4323" y="479"/>
                      <a:ext cx="1" cy="6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3" name="直接连接符 341547">
                      <a:extLst>
                        <a:ext uri="{FF2B5EF4-FFF2-40B4-BE49-F238E27FC236}">
                          <a16:creationId xmlns:a16="http://schemas.microsoft.com/office/drawing/2014/main" id="{6A5CD024-4D9B-DABE-2688-64ADA02989DB}"/>
                        </a:ext>
                      </a:extLst>
                    </p:cNvPr>
                    <p:cNvSpPr>
                      <a:spLocks noChangeAspect="1"/>
                    </p:cNvSpPr>
                    <p:nvPr/>
                  </p:nvSpPr>
                  <p:spPr>
                    <a:xfrm>
                      <a:off x="4323" y="558"/>
                      <a:ext cx="1" cy="1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4" name="直接连接符 341548">
                      <a:extLst>
                        <a:ext uri="{FF2B5EF4-FFF2-40B4-BE49-F238E27FC236}">
                          <a16:creationId xmlns:a16="http://schemas.microsoft.com/office/drawing/2014/main" id="{4DA7EA9F-9382-3652-D7F3-A1B492F0533D}"/>
                        </a:ext>
                      </a:extLst>
                    </p:cNvPr>
                    <p:cNvSpPr>
                      <a:spLocks noChangeAspect="1"/>
                    </p:cNvSpPr>
                    <p:nvPr/>
                  </p:nvSpPr>
                  <p:spPr>
                    <a:xfrm>
                      <a:off x="4323" y="582"/>
                      <a:ext cx="1" cy="7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5" name="直接连接符 341549">
                      <a:extLst>
                        <a:ext uri="{FF2B5EF4-FFF2-40B4-BE49-F238E27FC236}">
                          <a16:creationId xmlns:a16="http://schemas.microsoft.com/office/drawing/2014/main" id="{EA51F823-1302-9A6E-37AF-46A9F8D2355C}"/>
                        </a:ext>
                      </a:extLst>
                    </p:cNvPr>
                    <p:cNvSpPr>
                      <a:spLocks noChangeAspect="1"/>
                    </p:cNvSpPr>
                    <p:nvPr/>
                  </p:nvSpPr>
                  <p:spPr>
                    <a:xfrm>
                      <a:off x="4258" y="443"/>
                      <a:ext cx="2" cy="11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6" name="直接连接符 341550">
                      <a:extLst>
                        <a:ext uri="{FF2B5EF4-FFF2-40B4-BE49-F238E27FC236}">
                          <a16:creationId xmlns:a16="http://schemas.microsoft.com/office/drawing/2014/main" id="{72A709FD-FFFD-6283-29C9-2B93CF4ED9F0}"/>
                        </a:ext>
                      </a:extLst>
                    </p:cNvPr>
                    <p:cNvSpPr>
                      <a:spLocks noChangeAspect="1"/>
                    </p:cNvSpPr>
                    <p:nvPr/>
                  </p:nvSpPr>
                  <p:spPr>
                    <a:xfrm>
                      <a:off x="4386" y="443"/>
                      <a:ext cx="1" cy="11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7" name="直接连接符 341551">
                      <a:extLst>
                        <a:ext uri="{FF2B5EF4-FFF2-40B4-BE49-F238E27FC236}">
                          <a16:creationId xmlns:a16="http://schemas.microsoft.com/office/drawing/2014/main" id="{7455DCFC-2EA0-879E-F1DD-7639D2F2CC23}"/>
                        </a:ext>
                      </a:extLst>
                    </p:cNvPr>
                    <p:cNvSpPr>
                      <a:spLocks noChangeAspect="1"/>
                    </p:cNvSpPr>
                    <p:nvPr/>
                  </p:nvSpPr>
                  <p:spPr>
                    <a:xfrm>
                      <a:off x="5519" y="1669"/>
                      <a:ext cx="2" cy="12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8" name="直接连接符 341552">
                      <a:extLst>
                        <a:ext uri="{FF2B5EF4-FFF2-40B4-BE49-F238E27FC236}">
                          <a16:creationId xmlns:a16="http://schemas.microsoft.com/office/drawing/2014/main" id="{474756E5-F55F-011F-DBB2-802317F58570}"/>
                        </a:ext>
                      </a:extLst>
                    </p:cNvPr>
                    <p:cNvSpPr>
                      <a:spLocks noChangeAspect="1"/>
                    </p:cNvSpPr>
                    <p:nvPr/>
                  </p:nvSpPr>
                  <p:spPr>
                    <a:xfrm>
                      <a:off x="5519" y="1812"/>
                      <a:ext cx="2" cy="2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9" name="直接连接符 341553">
                      <a:extLst>
                        <a:ext uri="{FF2B5EF4-FFF2-40B4-BE49-F238E27FC236}">
                          <a16:creationId xmlns:a16="http://schemas.microsoft.com/office/drawing/2014/main" id="{BE6937EF-05E6-F33B-32D6-E3EF9DFD9A5C}"/>
                        </a:ext>
                      </a:extLst>
                    </p:cNvPr>
                    <p:cNvSpPr>
                      <a:spLocks noChangeAspect="1"/>
                    </p:cNvSpPr>
                    <p:nvPr/>
                  </p:nvSpPr>
                  <p:spPr>
                    <a:xfrm>
                      <a:off x="5519" y="1858"/>
                      <a:ext cx="2" cy="12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0" name="直接连接符 341554">
                      <a:extLst>
                        <a:ext uri="{FF2B5EF4-FFF2-40B4-BE49-F238E27FC236}">
                          <a16:creationId xmlns:a16="http://schemas.microsoft.com/office/drawing/2014/main" id="{7E8AC285-E7AA-E2E7-940A-CFBF02139B11}"/>
                        </a:ext>
                      </a:extLst>
                    </p:cNvPr>
                    <p:cNvSpPr>
                      <a:spLocks noChangeAspect="1"/>
                    </p:cNvSpPr>
                    <p:nvPr/>
                  </p:nvSpPr>
                  <p:spPr>
                    <a:xfrm>
                      <a:off x="4121" y="1677"/>
                      <a:ext cx="1" cy="11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1" name="直接连接符 341555">
                      <a:extLst>
                        <a:ext uri="{FF2B5EF4-FFF2-40B4-BE49-F238E27FC236}">
                          <a16:creationId xmlns:a16="http://schemas.microsoft.com/office/drawing/2014/main" id="{51FAEC3E-F87F-D038-A076-E6D212A5B422}"/>
                        </a:ext>
                      </a:extLst>
                    </p:cNvPr>
                    <p:cNvSpPr>
                      <a:spLocks noChangeAspect="1"/>
                    </p:cNvSpPr>
                    <p:nvPr/>
                  </p:nvSpPr>
                  <p:spPr>
                    <a:xfrm>
                      <a:off x="4121" y="1813"/>
                      <a:ext cx="1" cy="2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2" name="直接连接符 341556">
                      <a:extLst>
                        <a:ext uri="{FF2B5EF4-FFF2-40B4-BE49-F238E27FC236}">
                          <a16:creationId xmlns:a16="http://schemas.microsoft.com/office/drawing/2014/main" id="{0C786561-10AA-D811-F4BF-8E8946B482A1}"/>
                        </a:ext>
                      </a:extLst>
                    </p:cNvPr>
                    <p:cNvSpPr>
                      <a:spLocks noChangeAspect="1"/>
                    </p:cNvSpPr>
                    <p:nvPr/>
                  </p:nvSpPr>
                  <p:spPr>
                    <a:xfrm>
                      <a:off x="4121" y="1860"/>
                      <a:ext cx="1" cy="11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3" name="直接连接符 341557">
                      <a:extLst>
                        <a:ext uri="{FF2B5EF4-FFF2-40B4-BE49-F238E27FC236}">
                          <a16:creationId xmlns:a16="http://schemas.microsoft.com/office/drawing/2014/main" id="{D5608D56-8898-913B-6CBD-6F9EFC6459FD}"/>
                        </a:ext>
                      </a:extLst>
                    </p:cNvPr>
                    <p:cNvSpPr>
                      <a:spLocks noChangeAspect="1"/>
                    </p:cNvSpPr>
                    <p:nvPr/>
                  </p:nvSpPr>
                  <p:spPr>
                    <a:xfrm>
                      <a:off x="4194" y="560"/>
                      <a:ext cx="258"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4" name="任意多边形 341558">
                      <a:extLst>
                        <a:ext uri="{FF2B5EF4-FFF2-40B4-BE49-F238E27FC236}">
                          <a16:creationId xmlns:a16="http://schemas.microsoft.com/office/drawing/2014/main" id="{34292D9C-2F9A-756E-D0AD-4C06D8D89406}"/>
                        </a:ext>
                      </a:extLst>
                    </p:cNvPr>
                    <p:cNvSpPr>
                      <a:spLocks noChangeAspect="1"/>
                    </p:cNvSpPr>
                    <p:nvPr/>
                  </p:nvSpPr>
                  <p:spPr>
                    <a:xfrm>
                      <a:off x="4452" y="443"/>
                      <a:ext cx="40" cy="184"/>
                    </a:xfrm>
                    <a:custGeom>
                      <a:avLst/>
                      <a:gdLst/>
                      <a:ahLst/>
                      <a:cxnLst/>
                      <a:rect l="0" t="0" r="0" b="0"/>
                      <a:pathLst>
                        <a:path w="167" h="754">
                          <a:moveTo>
                            <a:pt x="167" y="0"/>
                          </a:moveTo>
                          <a:lnTo>
                            <a:pt x="155" y="23"/>
                          </a:lnTo>
                          <a:lnTo>
                            <a:pt x="149" y="35"/>
                          </a:lnTo>
                          <a:lnTo>
                            <a:pt x="143" y="45"/>
                          </a:lnTo>
                          <a:lnTo>
                            <a:pt x="138" y="57"/>
                          </a:lnTo>
                          <a:lnTo>
                            <a:pt x="132" y="68"/>
                          </a:lnTo>
                          <a:lnTo>
                            <a:pt x="126" y="80"/>
                          </a:lnTo>
                          <a:lnTo>
                            <a:pt x="121" y="90"/>
                          </a:lnTo>
                          <a:lnTo>
                            <a:pt x="115" y="102"/>
                          </a:lnTo>
                          <a:lnTo>
                            <a:pt x="110" y="114"/>
                          </a:lnTo>
                          <a:lnTo>
                            <a:pt x="105" y="125"/>
                          </a:lnTo>
                          <a:lnTo>
                            <a:pt x="102" y="137"/>
                          </a:lnTo>
                          <a:lnTo>
                            <a:pt x="99" y="143"/>
                          </a:lnTo>
                          <a:lnTo>
                            <a:pt x="98" y="149"/>
                          </a:lnTo>
                          <a:lnTo>
                            <a:pt x="96" y="154"/>
                          </a:lnTo>
                          <a:lnTo>
                            <a:pt x="95" y="159"/>
                          </a:lnTo>
                          <a:lnTo>
                            <a:pt x="92" y="165"/>
                          </a:lnTo>
                          <a:lnTo>
                            <a:pt x="91" y="171"/>
                          </a:lnTo>
                          <a:lnTo>
                            <a:pt x="90" y="177"/>
                          </a:lnTo>
                          <a:lnTo>
                            <a:pt x="89" y="183"/>
                          </a:lnTo>
                          <a:lnTo>
                            <a:pt x="88" y="189"/>
                          </a:lnTo>
                          <a:lnTo>
                            <a:pt x="86" y="195"/>
                          </a:lnTo>
                          <a:lnTo>
                            <a:pt x="85" y="201"/>
                          </a:lnTo>
                          <a:lnTo>
                            <a:pt x="84" y="207"/>
                          </a:lnTo>
                          <a:lnTo>
                            <a:pt x="84" y="213"/>
                          </a:lnTo>
                          <a:lnTo>
                            <a:pt x="83" y="219"/>
                          </a:lnTo>
                          <a:lnTo>
                            <a:pt x="83" y="225"/>
                          </a:lnTo>
                          <a:lnTo>
                            <a:pt x="83" y="231"/>
                          </a:lnTo>
                          <a:lnTo>
                            <a:pt x="82" y="237"/>
                          </a:lnTo>
                          <a:lnTo>
                            <a:pt x="82" y="243"/>
                          </a:lnTo>
                          <a:lnTo>
                            <a:pt x="83" y="249"/>
                          </a:lnTo>
                          <a:lnTo>
                            <a:pt x="83" y="255"/>
                          </a:lnTo>
                          <a:lnTo>
                            <a:pt x="83" y="261"/>
                          </a:lnTo>
                          <a:lnTo>
                            <a:pt x="83" y="268"/>
                          </a:lnTo>
                          <a:lnTo>
                            <a:pt x="84" y="274"/>
                          </a:lnTo>
                          <a:lnTo>
                            <a:pt x="85" y="280"/>
                          </a:lnTo>
                          <a:lnTo>
                            <a:pt x="86" y="292"/>
                          </a:lnTo>
                          <a:lnTo>
                            <a:pt x="88" y="303"/>
                          </a:lnTo>
                          <a:lnTo>
                            <a:pt x="92" y="328"/>
                          </a:lnTo>
                          <a:lnTo>
                            <a:pt x="93" y="340"/>
                          </a:lnTo>
                          <a:lnTo>
                            <a:pt x="96" y="353"/>
                          </a:lnTo>
                          <a:lnTo>
                            <a:pt x="97" y="365"/>
                          </a:lnTo>
                          <a:lnTo>
                            <a:pt x="98" y="371"/>
                          </a:lnTo>
                          <a:lnTo>
                            <a:pt x="98" y="377"/>
                          </a:lnTo>
                          <a:lnTo>
                            <a:pt x="99" y="384"/>
                          </a:lnTo>
                          <a:lnTo>
                            <a:pt x="99" y="390"/>
                          </a:lnTo>
                          <a:lnTo>
                            <a:pt x="99" y="396"/>
                          </a:lnTo>
                          <a:lnTo>
                            <a:pt x="99" y="402"/>
                          </a:lnTo>
                          <a:lnTo>
                            <a:pt x="99" y="408"/>
                          </a:lnTo>
                          <a:lnTo>
                            <a:pt x="99" y="414"/>
                          </a:lnTo>
                          <a:lnTo>
                            <a:pt x="99" y="420"/>
                          </a:lnTo>
                          <a:lnTo>
                            <a:pt x="99" y="426"/>
                          </a:lnTo>
                          <a:lnTo>
                            <a:pt x="98" y="432"/>
                          </a:lnTo>
                          <a:lnTo>
                            <a:pt x="98" y="438"/>
                          </a:lnTo>
                          <a:lnTo>
                            <a:pt x="97" y="444"/>
                          </a:lnTo>
                          <a:lnTo>
                            <a:pt x="96" y="450"/>
                          </a:lnTo>
                          <a:lnTo>
                            <a:pt x="95" y="456"/>
                          </a:lnTo>
                          <a:lnTo>
                            <a:pt x="93" y="462"/>
                          </a:lnTo>
                          <a:lnTo>
                            <a:pt x="91" y="468"/>
                          </a:lnTo>
                          <a:lnTo>
                            <a:pt x="90" y="474"/>
                          </a:lnTo>
                          <a:lnTo>
                            <a:pt x="88" y="480"/>
                          </a:lnTo>
                          <a:lnTo>
                            <a:pt x="86" y="484"/>
                          </a:lnTo>
                          <a:lnTo>
                            <a:pt x="84" y="490"/>
                          </a:lnTo>
                          <a:lnTo>
                            <a:pt x="82" y="496"/>
                          </a:lnTo>
                          <a:lnTo>
                            <a:pt x="78" y="508"/>
                          </a:lnTo>
                          <a:lnTo>
                            <a:pt x="73" y="520"/>
                          </a:lnTo>
                          <a:lnTo>
                            <a:pt x="64" y="543"/>
                          </a:lnTo>
                          <a:lnTo>
                            <a:pt x="54" y="565"/>
                          </a:lnTo>
                          <a:lnTo>
                            <a:pt x="49" y="577"/>
                          </a:lnTo>
                          <a:lnTo>
                            <a:pt x="45" y="589"/>
                          </a:lnTo>
                          <a:lnTo>
                            <a:pt x="41" y="601"/>
                          </a:lnTo>
                          <a:lnTo>
                            <a:pt x="36" y="613"/>
                          </a:lnTo>
                          <a:lnTo>
                            <a:pt x="33" y="623"/>
                          </a:lnTo>
                          <a:lnTo>
                            <a:pt x="29" y="635"/>
                          </a:lnTo>
                          <a:lnTo>
                            <a:pt x="26" y="647"/>
                          </a:lnTo>
                          <a:lnTo>
                            <a:pt x="22" y="659"/>
                          </a:lnTo>
                          <a:lnTo>
                            <a:pt x="20" y="671"/>
                          </a:lnTo>
                          <a:lnTo>
                            <a:pt x="16" y="683"/>
                          </a:lnTo>
                          <a:lnTo>
                            <a:pt x="10" y="707"/>
                          </a:lnTo>
                          <a:lnTo>
                            <a:pt x="4" y="731"/>
                          </a:lnTo>
                          <a:lnTo>
                            <a:pt x="0" y="754"/>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5" name="直接连接符 341559">
                      <a:extLst>
                        <a:ext uri="{FF2B5EF4-FFF2-40B4-BE49-F238E27FC236}">
                          <a16:creationId xmlns:a16="http://schemas.microsoft.com/office/drawing/2014/main" id="{8AD2AE56-FB62-67DC-5070-BF8EAFB82E81}"/>
                        </a:ext>
                      </a:extLst>
                    </p:cNvPr>
                    <p:cNvSpPr>
                      <a:spLocks noChangeAspect="1"/>
                    </p:cNvSpPr>
                    <p:nvPr/>
                  </p:nvSpPr>
                  <p:spPr>
                    <a:xfrm flipV="1">
                      <a:off x="4194" y="443"/>
                      <a:ext cx="1" cy="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6" name="直接连接符 341560">
                      <a:extLst>
                        <a:ext uri="{FF2B5EF4-FFF2-40B4-BE49-F238E27FC236}">
                          <a16:creationId xmlns:a16="http://schemas.microsoft.com/office/drawing/2014/main" id="{08FE9FBB-9F65-0BB8-16E9-E02BD1677B8E}"/>
                        </a:ext>
                      </a:extLst>
                    </p:cNvPr>
                    <p:cNvSpPr>
                      <a:spLocks noChangeAspect="1"/>
                    </p:cNvSpPr>
                    <p:nvPr/>
                  </p:nvSpPr>
                  <p:spPr>
                    <a:xfrm flipV="1">
                      <a:off x="4194" y="443"/>
                      <a:ext cx="59" cy="58"/>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7" name="直接连接符 341561">
                      <a:extLst>
                        <a:ext uri="{FF2B5EF4-FFF2-40B4-BE49-F238E27FC236}">
                          <a16:creationId xmlns:a16="http://schemas.microsoft.com/office/drawing/2014/main" id="{D4FCA05A-8343-E188-5E5E-A75AB63CBA9C}"/>
                        </a:ext>
                      </a:extLst>
                    </p:cNvPr>
                    <p:cNvSpPr>
                      <a:spLocks noChangeAspect="1"/>
                    </p:cNvSpPr>
                    <p:nvPr/>
                  </p:nvSpPr>
                  <p:spPr>
                    <a:xfrm flipV="1">
                      <a:off x="4194" y="495"/>
                      <a:ext cx="64" cy="63"/>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8" name="直接连接符 341562">
                      <a:extLst>
                        <a:ext uri="{FF2B5EF4-FFF2-40B4-BE49-F238E27FC236}">
                          <a16:creationId xmlns:a16="http://schemas.microsoft.com/office/drawing/2014/main" id="{8052DD54-49A5-6F9C-30CF-79E146C53A7F}"/>
                        </a:ext>
                      </a:extLst>
                    </p:cNvPr>
                    <p:cNvSpPr>
                      <a:spLocks noChangeAspect="1"/>
                    </p:cNvSpPr>
                    <p:nvPr/>
                  </p:nvSpPr>
                  <p:spPr>
                    <a:xfrm flipV="1">
                      <a:off x="4251" y="553"/>
                      <a:ext cx="7" cy="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9" name="直接连接符 341563">
                      <a:extLst>
                        <a:ext uri="{FF2B5EF4-FFF2-40B4-BE49-F238E27FC236}">
                          <a16:creationId xmlns:a16="http://schemas.microsoft.com/office/drawing/2014/main" id="{A2D512E7-0A4D-C3BE-1341-B64DB8F3D27A}"/>
                        </a:ext>
                      </a:extLst>
                    </p:cNvPr>
                    <p:cNvSpPr>
                      <a:spLocks noChangeAspect="1"/>
                    </p:cNvSpPr>
                    <p:nvPr/>
                  </p:nvSpPr>
                  <p:spPr>
                    <a:xfrm flipV="1">
                      <a:off x="4387" y="443"/>
                      <a:ext cx="40" cy="38"/>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0" name="直接连接符 341564">
                      <a:extLst>
                        <a:ext uri="{FF2B5EF4-FFF2-40B4-BE49-F238E27FC236}">
                          <a16:creationId xmlns:a16="http://schemas.microsoft.com/office/drawing/2014/main" id="{454DDE3B-FBD5-9BB3-A34D-4AA503D7B08A}"/>
                        </a:ext>
                      </a:extLst>
                    </p:cNvPr>
                    <p:cNvSpPr>
                      <a:spLocks noChangeAspect="1"/>
                    </p:cNvSpPr>
                    <p:nvPr/>
                  </p:nvSpPr>
                  <p:spPr>
                    <a:xfrm flipV="1">
                      <a:off x="4387" y="443"/>
                      <a:ext cx="97" cy="9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1" name="直接连接符 341565">
                      <a:extLst>
                        <a:ext uri="{FF2B5EF4-FFF2-40B4-BE49-F238E27FC236}">
                          <a16:creationId xmlns:a16="http://schemas.microsoft.com/office/drawing/2014/main" id="{D39CCBAA-EE76-4E77-F397-0BD380309F6D}"/>
                        </a:ext>
                      </a:extLst>
                    </p:cNvPr>
                    <p:cNvSpPr>
                      <a:spLocks noChangeAspect="1"/>
                    </p:cNvSpPr>
                    <p:nvPr/>
                  </p:nvSpPr>
                  <p:spPr>
                    <a:xfrm flipV="1">
                      <a:off x="4425" y="513"/>
                      <a:ext cx="47" cy="47"/>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2" name="直接连接符 341566">
                      <a:extLst>
                        <a:ext uri="{FF2B5EF4-FFF2-40B4-BE49-F238E27FC236}">
                          <a16:creationId xmlns:a16="http://schemas.microsoft.com/office/drawing/2014/main" id="{E005CBD8-BD6F-F3F0-4776-8E5DE7121E3D}"/>
                        </a:ext>
                      </a:extLst>
                    </p:cNvPr>
                    <p:cNvSpPr>
                      <a:spLocks noChangeAspect="1"/>
                    </p:cNvSpPr>
                    <p:nvPr/>
                  </p:nvSpPr>
                  <p:spPr>
                    <a:xfrm flipV="1">
                      <a:off x="4452" y="575"/>
                      <a:ext cx="15" cy="16"/>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3" name="任意多边形 341567">
                      <a:extLst>
                        <a:ext uri="{FF2B5EF4-FFF2-40B4-BE49-F238E27FC236}">
                          <a16:creationId xmlns:a16="http://schemas.microsoft.com/office/drawing/2014/main" id="{45EF9849-A5CA-3435-AB07-61777E767D3A}"/>
                        </a:ext>
                      </a:extLst>
                    </p:cNvPr>
                    <p:cNvSpPr>
                      <a:spLocks noChangeAspect="1"/>
                    </p:cNvSpPr>
                    <p:nvPr/>
                  </p:nvSpPr>
                  <p:spPr>
                    <a:xfrm>
                      <a:off x="4756" y="563"/>
                      <a:ext cx="128" cy="127"/>
                    </a:xfrm>
                    <a:custGeom>
                      <a:avLst/>
                      <a:gdLst/>
                      <a:ahLst/>
                      <a:cxnLst/>
                      <a:rect l="0" t="0" r="0" b="0"/>
                      <a:pathLst>
                        <a:path w="527" h="527">
                          <a:moveTo>
                            <a:pt x="262" y="527"/>
                          </a:moveTo>
                          <a:lnTo>
                            <a:pt x="279" y="527"/>
                          </a:lnTo>
                          <a:lnTo>
                            <a:pt x="296" y="526"/>
                          </a:lnTo>
                          <a:lnTo>
                            <a:pt x="312" y="524"/>
                          </a:lnTo>
                          <a:lnTo>
                            <a:pt x="328" y="520"/>
                          </a:lnTo>
                          <a:lnTo>
                            <a:pt x="345" y="515"/>
                          </a:lnTo>
                          <a:lnTo>
                            <a:pt x="360" y="509"/>
                          </a:lnTo>
                          <a:lnTo>
                            <a:pt x="375" y="502"/>
                          </a:lnTo>
                          <a:lnTo>
                            <a:pt x="390" y="495"/>
                          </a:lnTo>
                          <a:lnTo>
                            <a:pt x="404" y="487"/>
                          </a:lnTo>
                          <a:lnTo>
                            <a:pt x="417" y="477"/>
                          </a:lnTo>
                          <a:lnTo>
                            <a:pt x="430" y="468"/>
                          </a:lnTo>
                          <a:lnTo>
                            <a:pt x="443" y="456"/>
                          </a:lnTo>
                          <a:lnTo>
                            <a:pt x="455" y="445"/>
                          </a:lnTo>
                          <a:lnTo>
                            <a:pt x="466" y="432"/>
                          </a:lnTo>
                          <a:lnTo>
                            <a:pt x="475" y="419"/>
                          </a:lnTo>
                          <a:lnTo>
                            <a:pt x="485" y="406"/>
                          </a:lnTo>
                          <a:lnTo>
                            <a:pt x="493" y="392"/>
                          </a:lnTo>
                          <a:lnTo>
                            <a:pt x="502" y="376"/>
                          </a:lnTo>
                          <a:lnTo>
                            <a:pt x="508" y="361"/>
                          </a:lnTo>
                          <a:lnTo>
                            <a:pt x="513" y="345"/>
                          </a:lnTo>
                          <a:lnTo>
                            <a:pt x="518" y="330"/>
                          </a:lnTo>
                          <a:lnTo>
                            <a:pt x="522" y="313"/>
                          </a:lnTo>
                          <a:lnTo>
                            <a:pt x="524" y="298"/>
                          </a:lnTo>
                          <a:lnTo>
                            <a:pt x="525" y="281"/>
                          </a:lnTo>
                          <a:lnTo>
                            <a:pt x="527" y="264"/>
                          </a:lnTo>
                          <a:lnTo>
                            <a:pt x="525" y="248"/>
                          </a:lnTo>
                          <a:lnTo>
                            <a:pt x="524" y="231"/>
                          </a:lnTo>
                          <a:lnTo>
                            <a:pt x="522" y="214"/>
                          </a:lnTo>
                          <a:lnTo>
                            <a:pt x="518" y="199"/>
                          </a:lnTo>
                          <a:lnTo>
                            <a:pt x="513" y="182"/>
                          </a:lnTo>
                          <a:lnTo>
                            <a:pt x="508" y="167"/>
                          </a:lnTo>
                          <a:lnTo>
                            <a:pt x="502" y="153"/>
                          </a:lnTo>
                          <a:lnTo>
                            <a:pt x="493" y="137"/>
                          </a:lnTo>
                          <a:lnTo>
                            <a:pt x="485" y="123"/>
                          </a:lnTo>
                          <a:lnTo>
                            <a:pt x="475" y="110"/>
                          </a:lnTo>
                          <a:lnTo>
                            <a:pt x="466" y="97"/>
                          </a:lnTo>
                          <a:lnTo>
                            <a:pt x="455" y="84"/>
                          </a:lnTo>
                          <a:lnTo>
                            <a:pt x="443" y="72"/>
                          </a:lnTo>
                          <a:lnTo>
                            <a:pt x="430" y="61"/>
                          </a:lnTo>
                          <a:lnTo>
                            <a:pt x="417" y="51"/>
                          </a:lnTo>
                          <a:lnTo>
                            <a:pt x="404" y="42"/>
                          </a:lnTo>
                          <a:lnTo>
                            <a:pt x="390" y="34"/>
                          </a:lnTo>
                          <a:lnTo>
                            <a:pt x="375" y="25"/>
                          </a:lnTo>
                          <a:lnTo>
                            <a:pt x="360" y="19"/>
                          </a:lnTo>
                          <a:lnTo>
                            <a:pt x="345" y="13"/>
                          </a:lnTo>
                          <a:lnTo>
                            <a:pt x="328" y="9"/>
                          </a:lnTo>
                          <a:lnTo>
                            <a:pt x="312" y="5"/>
                          </a:lnTo>
                          <a:lnTo>
                            <a:pt x="296" y="3"/>
                          </a:lnTo>
                          <a:lnTo>
                            <a:pt x="279" y="1"/>
                          </a:lnTo>
                          <a:lnTo>
                            <a:pt x="262" y="0"/>
                          </a:lnTo>
                          <a:lnTo>
                            <a:pt x="246" y="1"/>
                          </a:lnTo>
                          <a:lnTo>
                            <a:pt x="230" y="3"/>
                          </a:lnTo>
                          <a:lnTo>
                            <a:pt x="214" y="5"/>
                          </a:lnTo>
                          <a:lnTo>
                            <a:pt x="197" y="9"/>
                          </a:lnTo>
                          <a:lnTo>
                            <a:pt x="182" y="13"/>
                          </a:lnTo>
                          <a:lnTo>
                            <a:pt x="166" y="19"/>
                          </a:lnTo>
                          <a:lnTo>
                            <a:pt x="151" y="25"/>
                          </a:lnTo>
                          <a:lnTo>
                            <a:pt x="136" y="34"/>
                          </a:lnTo>
                          <a:lnTo>
                            <a:pt x="122" y="42"/>
                          </a:lnTo>
                          <a:lnTo>
                            <a:pt x="108" y="51"/>
                          </a:lnTo>
                          <a:lnTo>
                            <a:pt x="95" y="61"/>
                          </a:lnTo>
                          <a:lnTo>
                            <a:pt x="83" y="72"/>
                          </a:lnTo>
                          <a:lnTo>
                            <a:pt x="71" y="84"/>
                          </a:lnTo>
                          <a:lnTo>
                            <a:pt x="60" y="97"/>
                          </a:lnTo>
                          <a:lnTo>
                            <a:pt x="50" y="110"/>
                          </a:lnTo>
                          <a:lnTo>
                            <a:pt x="40" y="123"/>
                          </a:lnTo>
                          <a:lnTo>
                            <a:pt x="32" y="137"/>
                          </a:lnTo>
                          <a:lnTo>
                            <a:pt x="25" y="153"/>
                          </a:lnTo>
                          <a:lnTo>
                            <a:pt x="17" y="167"/>
                          </a:lnTo>
                          <a:lnTo>
                            <a:pt x="13" y="182"/>
                          </a:lnTo>
                          <a:lnTo>
                            <a:pt x="8" y="199"/>
                          </a:lnTo>
                          <a:lnTo>
                            <a:pt x="4" y="214"/>
                          </a:lnTo>
                          <a:lnTo>
                            <a:pt x="2" y="231"/>
                          </a:lnTo>
                          <a:lnTo>
                            <a:pt x="0" y="248"/>
                          </a:lnTo>
                          <a:lnTo>
                            <a:pt x="0" y="264"/>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4" name="任意多边形 341568">
                      <a:extLst>
                        <a:ext uri="{FF2B5EF4-FFF2-40B4-BE49-F238E27FC236}">
                          <a16:creationId xmlns:a16="http://schemas.microsoft.com/office/drawing/2014/main" id="{637BBA01-269E-21EA-B85B-4DA4F7B81B4F}"/>
                        </a:ext>
                      </a:extLst>
                    </p:cNvPr>
                    <p:cNvSpPr>
                      <a:spLocks noChangeAspect="1"/>
                    </p:cNvSpPr>
                    <p:nvPr/>
                  </p:nvSpPr>
                  <p:spPr>
                    <a:xfrm>
                      <a:off x="4756" y="1004"/>
                      <a:ext cx="128" cy="130"/>
                    </a:xfrm>
                    <a:custGeom>
                      <a:avLst/>
                      <a:gdLst/>
                      <a:ahLst/>
                      <a:cxnLst/>
                      <a:rect l="0" t="0" r="0" b="0"/>
                      <a:pathLst>
                        <a:path w="527" h="527">
                          <a:moveTo>
                            <a:pt x="262" y="527"/>
                          </a:moveTo>
                          <a:lnTo>
                            <a:pt x="279" y="526"/>
                          </a:lnTo>
                          <a:lnTo>
                            <a:pt x="296" y="525"/>
                          </a:lnTo>
                          <a:lnTo>
                            <a:pt x="312" y="522"/>
                          </a:lnTo>
                          <a:lnTo>
                            <a:pt x="328" y="519"/>
                          </a:lnTo>
                          <a:lnTo>
                            <a:pt x="345" y="514"/>
                          </a:lnTo>
                          <a:lnTo>
                            <a:pt x="360" y="508"/>
                          </a:lnTo>
                          <a:lnTo>
                            <a:pt x="375" y="502"/>
                          </a:lnTo>
                          <a:lnTo>
                            <a:pt x="390" y="494"/>
                          </a:lnTo>
                          <a:lnTo>
                            <a:pt x="404" y="486"/>
                          </a:lnTo>
                          <a:lnTo>
                            <a:pt x="417" y="476"/>
                          </a:lnTo>
                          <a:lnTo>
                            <a:pt x="430" y="467"/>
                          </a:lnTo>
                          <a:lnTo>
                            <a:pt x="443" y="456"/>
                          </a:lnTo>
                          <a:lnTo>
                            <a:pt x="455" y="444"/>
                          </a:lnTo>
                          <a:lnTo>
                            <a:pt x="466" y="431"/>
                          </a:lnTo>
                          <a:lnTo>
                            <a:pt x="475" y="418"/>
                          </a:lnTo>
                          <a:lnTo>
                            <a:pt x="485" y="405"/>
                          </a:lnTo>
                          <a:lnTo>
                            <a:pt x="493" y="390"/>
                          </a:lnTo>
                          <a:lnTo>
                            <a:pt x="502" y="375"/>
                          </a:lnTo>
                          <a:lnTo>
                            <a:pt x="508" y="361"/>
                          </a:lnTo>
                          <a:lnTo>
                            <a:pt x="513" y="345"/>
                          </a:lnTo>
                          <a:lnTo>
                            <a:pt x="518" y="329"/>
                          </a:lnTo>
                          <a:lnTo>
                            <a:pt x="522" y="313"/>
                          </a:lnTo>
                          <a:lnTo>
                            <a:pt x="524" y="296"/>
                          </a:lnTo>
                          <a:lnTo>
                            <a:pt x="525" y="280"/>
                          </a:lnTo>
                          <a:lnTo>
                            <a:pt x="527" y="263"/>
                          </a:lnTo>
                          <a:lnTo>
                            <a:pt x="525" y="246"/>
                          </a:lnTo>
                          <a:lnTo>
                            <a:pt x="524" y="230"/>
                          </a:lnTo>
                          <a:lnTo>
                            <a:pt x="522" y="214"/>
                          </a:lnTo>
                          <a:lnTo>
                            <a:pt x="518" y="198"/>
                          </a:lnTo>
                          <a:lnTo>
                            <a:pt x="513" y="182"/>
                          </a:lnTo>
                          <a:lnTo>
                            <a:pt x="508" y="167"/>
                          </a:lnTo>
                          <a:lnTo>
                            <a:pt x="502" y="151"/>
                          </a:lnTo>
                          <a:lnTo>
                            <a:pt x="493" y="136"/>
                          </a:lnTo>
                          <a:lnTo>
                            <a:pt x="485" y="121"/>
                          </a:lnTo>
                          <a:lnTo>
                            <a:pt x="475" y="108"/>
                          </a:lnTo>
                          <a:lnTo>
                            <a:pt x="466" y="95"/>
                          </a:lnTo>
                          <a:lnTo>
                            <a:pt x="455" y="82"/>
                          </a:lnTo>
                          <a:lnTo>
                            <a:pt x="443" y="72"/>
                          </a:lnTo>
                          <a:lnTo>
                            <a:pt x="430" y="60"/>
                          </a:lnTo>
                          <a:lnTo>
                            <a:pt x="417" y="50"/>
                          </a:lnTo>
                          <a:lnTo>
                            <a:pt x="404" y="41"/>
                          </a:lnTo>
                          <a:lnTo>
                            <a:pt x="390" y="32"/>
                          </a:lnTo>
                          <a:lnTo>
                            <a:pt x="375" y="25"/>
                          </a:lnTo>
                          <a:lnTo>
                            <a:pt x="360" y="18"/>
                          </a:lnTo>
                          <a:lnTo>
                            <a:pt x="345" y="12"/>
                          </a:lnTo>
                          <a:lnTo>
                            <a:pt x="328" y="8"/>
                          </a:lnTo>
                          <a:lnTo>
                            <a:pt x="312" y="5"/>
                          </a:lnTo>
                          <a:lnTo>
                            <a:pt x="296" y="1"/>
                          </a:lnTo>
                          <a:lnTo>
                            <a:pt x="279" y="0"/>
                          </a:lnTo>
                          <a:lnTo>
                            <a:pt x="262" y="0"/>
                          </a:lnTo>
                          <a:lnTo>
                            <a:pt x="246" y="0"/>
                          </a:lnTo>
                          <a:lnTo>
                            <a:pt x="230" y="1"/>
                          </a:lnTo>
                          <a:lnTo>
                            <a:pt x="214" y="5"/>
                          </a:lnTo>
                          <a:lnTo>
                            <a:pt x="197" y="8"/>
                          </a:lnTo>
                          <a:lnTo>
                            <a:pt x="182" y="12"/>
                          </a:lnTo>
                          <a:lnTo>
                            <a:pt x="166" y="18"/>
                          </a:lnTo>
                          <a:lnTo>
                            <a:pt x="151" y="25"/>
                          </a:lnTo>
                          <a:lnTo>
                            <a:pt x="136" y="32"/>
                          </a:lnTo>
                          <a:lnTo>
                            <a:pt x="122" y="41"/>
                          </a:lnTo>
                          <a:lnTo>
                            <a:pt x="108" y="50"/>
                          </a:lnTo>
                          <a:lnTo>
                            <a:pt x="95" y="60"/>
                          </a:lnTo>
                          <a:lnTo>
                            <a:pt x="83" y="72"/>
                          </a:lnTo>
                          <a:lnTo>
                            <a:pt x="71" y="82"/>
                          </a:lnTo>
                          <a:lnTo>
                            <a:pt x="60" y="95"/>
                          </a:lnTo>
                          <a:lnTo>
                            <a:pt x="50" y="108"/>
                          </a:lnTo>
                          <a:lnTo>
                            <a:pt x="40" y="121"/>
                          </a:lnTo>
                          <a:lnTo>
                            <a:pt x="32" y="136"/>
                          </a:lnTo>
                          <a:lnTo>
                            <a:pt x="25" y="151"/>
                          </a:lnTo>
                          <a:lnTo>
                            <a:pt x="17" y="167"/>
                          </a:lnTo>
                          <a:lnTo>
                            <a:pt x="13" y="182"/>
                          </a:lnTo>
                          <a:lnTo>
                            <a:pt x="8" y="198"/>
                          </a:lnTo>
                          <a:lnTo>
                            <a:pt x="4" y="214"/>
                          </a:lnTo>
                          <a:lnTo>
                            <a:pt x="2" y="230"/>
                          </a:lnTo>
                          <a:lnTo>
                            <a:pt x="0" y="246"/>
                          </a:lnTo>
                          <a:lnTo>
                            <a:pt x="0" y="263"/>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5" name="直接连接符 341569">
                      <a:extLst>
                        <a:ext uri="{FF2B5EF4-FFF2-40B4-BE49-F238E27FC236}">
                          <a16:creationId xmlns:a16="http://schemas.microsoft.com/office/drawing/2014/main" id="{D30FFB1C-015A-0B23-23EC-FDFA2C7D8125}"/>
                        </a:ext>
                      </a:extLst>
                    </p:cNvPr>
                    <p:cNvSpPr>
                      <a:spLocks noChangeAspect="1"/>
                    </p:cNvSpPr>
                    <p:nvPr/>
                  </p:nvSpPr>
                  <p:spPr>
                    <a:xfrm>
                      <a:off x="4765" y="1548"/>
                      <a:ext cx="1"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6" name="直接连接符 341570">
                      <a:extLst>
                        <a:ext uri="{FF2B5EF4-FFF2-40B4-BE49-F238E27FC236}">
                          <a16:creationId xmlns:a16="http://schemas.microsoft.com/office/drawing/2014/main" id="{A0B18D58-7693-1B79-A4D8-572B8BC3DD43}"/>
                        </a:ext>
                      </a:extLst>
                    </p:cNvPr>
                    <p:cNvSpPr>
                      <a:spLocks noChangeAspect="1"/>
                    </p:cNvSpPr>
                    <p:nvPr/>
                  </p:nvSpPr>
                  <p:spPr>
                    <a:xfrm>
                      <a:off x="4875" y="1548"/>
                      <a:ext cx="1"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7" name="直接连接符 341571">
                      <a:extLst>
                        <a:ext uri="{FF2B5EF4-FFF2-40B4-BE49-F238E27FC236}">
                          <a16:creationId xmlns:a16="http://schemas.microsoft.com/office/drawing/2014/main" id="{0588714B-3CE3-B929-F53D-12D8E0D84B82}"/>
                        </a:ext>
                      </a:extLst>
                    </p:cNvPr>
                    <p:cNvSpPr>
                      <a:spLocks noChangeAspect="1"/>
                    </p:cNvSpPr>
                    <p:nvPr/>
                  </p:nvSpPr>
                  <p:spPr>
                    <a:xfrm>
                      <a:off x="4820" y="1492"/>
                      <a:ext cx="1" cy="2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8" name="直接连接符 341572">
                      <a:extLst>
                        <a:ext uri="{FF2B5EF4-FFF2-40B4-BE49-F238E27FC236}">
                          <a16:creationId xmlns:a16="http://schemas.microsoft.com/office/drawing/2014/main" id="{8AF2D4EF-2DB8-EC12-F8AB-344CC1E5EA6D}"/>
                        </a:ext>
                      </a:extLst>
                    </p:cNvPr>
                    <p:cNvSpPr>
                      <a:spLocks noChangeAspect="1"/>
                    </p:cNvSpPr>
                    <p:nvPr/>
                  </p:nvSpPr>
                  <p:spPr>
                    <a:xfrm>
                      <a:off x="4875" y="1494"/>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9" name="直接连接符 341573">
                      <a:extLst>
                        <a:ext uri="{FF2B5EF4-FFF2-40B4-BE49-F238E27FC236}">
                          <a16:creationId xmlns:a16="http://schemas.microsoft.com/office/drawing/2014/main" id="{BA7F3744-200A-D13F-DBE6-F3BA50194CEA}"/>
                        </a:ext>
                      </a:extLst>
                    </p:cNvPr>
                    <p:cNvSpPr>
                      <a:spLocks noChangeAspect="1"/>
                    </p:cNvSpPr>
                    <p:nvPr/>
                  </p:nvSpPr>
                  <p:spPr>
                    <a:xfrm>
                      <a:off x="4299" y="1572"/>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0" name="直接连接符 341574">
                      <a:extLst>
                        <a:ext uri="{FF2B5EF4-FFF2-40B4-BE49-F238E27FC236}">
                          <a16:creationId xmlns:a16="http://schemas.microsoft.com/office/drawing/2014/main" id="{9A6CFBA2-5CB5-0404-82B9-AD2F1E97181A}"/>
                        </a:ext>
                      </a:extLst>
                    </p:cNvPr>
                    <p:cNvSpPr>
                      <a:spLocks noChangeAspect="1"/>
                    </p:cNvSpPr>
                    <p:nvPr/>
                  </p:nvSpPr>
                  <p:spPr>
                    <a:xfrm>
                      <a:off x="5586" y="1034"/>
                      <a:ext cx="1"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1" name="直接连接符 341575">
                      <a:extLst>
                        <a:ext uri="{FF2B5EF4-FFF2-40B4-BE49-F238E27FC236}">
                          <a16:creationId xmlns:a16="http://schemas.microsoft.com/office/drawing/2014/main" id="{B57EC120-D1B3-933E-79DA-2BB446FAE97A}"/>
                        </a:ext>
                      </a:extLst>
                    </p:cNvPr>
                    <p:cNvSpPr>
                      <a:spLocks noChangeAspect="1"/>
                    </p:cNvSpPr>
                    <p:nvPr/>
                  </p:nvSpPr>
                  <p:spPr>
                    <a:xfrm>
                      <a:off x="4258" y="443"/>
                      <a:ext cx="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2" name="直接连接符 341576">
                      <a:extLst>
                        <a:ext uri="{FF2B5EF4-FFF2-40B4-BE49-F238E27FC236}">
                          <a16:creationId xmlns:a16="http://schemas.microsoft.com/office/drawing/2014/main" id="{CA823BFF-1C79-7646-D5FA-20050BFE8F63}"/>
                        </a:ext>
                      </a:extLst>
                    </p:cNvPr>
                    <p:cNvSpPr>
                      <a:spLocks noChangeAspect="1"/>
                    </p:cNvSpPr>
                    <p:nvPr/>
                  </p:nvSpPr>
                  <p:spPr>
                    <a:xfrm>
                      <a:off x="4387" y="443"/>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3" name="直接连接符 341577">
                      <a:extLst>
                        <a:ext uri="{FF2B5EF4-FFF2-40B4-BE49-F238E27FC236}">
                          <a16:creationId xmlns:a16="http://schemas.microsoft.com/office/drawing/2014/main" id="{BFE175B5-8515-DB58-FE4E-5719E4E58534}"/>
                        </a:ext>
                      </a:extLst>
                    </p:cNvPr>
                    <p:cNvSpPr>
                      <a:spLocks noChangeAspect="1"/>
                    </p:cNvSpPr>
                    <p:nvPr/>
                  </p:nvSpPr>
                  <p:spPr>
                    <a:xfrm>
                      <a:off x="4820" y="345"/>
                      <a:ext cx="1" cy="9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4" name="直接连接符 341578">
                      <a:extLst>
                        <a:ext uri="{FF2B5EF4-FFF2-40B4-BE49-F238E27FC236}">
                          <a16:creationId xmlns:a16="http://schemas.microsoft.com/office/drawing/2014/main" id="{5FD3B654-1176-2AF1-6C66-0754B00358F3}"/>
                        </a:ext>
                      </a:extLst>
                    </p:cNvPr>
                    <p:cNvSpPr>
                      <a:spLocks noChangeAspect="1"/>
                    </p:cNvSpPr>
                    <p:nvPr/>
                  </p:nvSpPr>
                  <p:spPr>
                    <a:xfrm>
                      <a:off x="4820" y="466"/>
                      <a:ext cx="1" cy="2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5" name="直接连接符 341579">
                      <a:extLst>
                        <a:ext uri="{FF2B5EF4-FFF2-40B4-BE49-F238E27FC236}">
                          <a16:creationId xmlns:a16="http://schemas.microsoft.com/office/drawing/2014/main" id="{19DE6C46-2C6E-1E84-963C-6A388B0A9E5D}"/>
                        </a:ext>
                      </a:extLst>
                    </p:cNvPr>
                    <p:cNvSpPr>
                      <a:spLocks noChangeAspect="1"/>
                    </p:cNvSpPr>
                    <p:nvPr/>
                  </p:nvSpPr>
                  <p:spPr>
                    <a:xfrm>
                      <a:off x="4059" y="1733"/>
                      <a:ext cx="1522"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6" name="直接连接符 341580">
                      <a:extLst>
                        <a:ext uri="{FF2B5EF4-FFF2-40B4-BE49-F238E27FC236}">
                          <a16:creationId xmlns:a16="http://schemas.microsoft.com/office/drawing/2014/main" id="{2D654254-AD67-2FB1-5DB2-846D74B1B796}"/>
                        </a:ext>
                      </a:extLst>
                    </p:cNvPr>
                    <p:cNvSpPr>
                      <a:spLocks noChangeAspect="1"/>
                    </p:cNvSpPr>
                    <p:nvPr/>
                  </p:nvSpPr>
                  <p:spPr>
                    <a:xfrm>
                      <a:off x="3972" y="1770"/>
                      <a:ext cx="87"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7" name="直接连接符 341581">
                      <a:extLst>
                        <a:ext uri="{FF2B5EF4-FFF2-40B4-BE49-F238E27FC236}">
                          <a16:creationId xmlns:a16="http://schemas.microsoft.com/office/drawing/2014/main" id="{A60C3498-E709-B312-42E5-35A28CDD7FFD}"/>
                        </a:ext>
                      </a:extLst>
                    </p:cNvPr>
                    <p:cNvSpPr>
                      <a:spLocks noChangeAspect="1"/>
                    </p:cNvSpPr>
                    <p:nvPr/>
                  </p:nvSpPr>
                  <p:spPr>
                    <a:xfrm flipV="1">
                      <a:off x="5663" y="1770"/>
                      <a:ext cx="1" cy="147"/>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8" name="直接连接符 341582">
                      <a:extLst>
                        <a:ext uri="{FF2B5EF4-FFF2-40B4-BE49-F238E27FC236}">
                          <a16:creationId xmlns:a16="http://schemas.microsoft.com/office/drawing/2014/main" id="{0310E35C-3BA1-A51B-8C24-2EBBCB51C417}"/>
                        </a:ext>
                      </a:extLst>
                    </p:cNvPr>
                    <p:cNvSpPr>
                      <a:spLocks noChangeAspect="1"/>
                    </p:cNvSpPr>
                    <p:nvPr/>
                  </p:nvSpPr>
                  <p:spPr>
                    <a:xfrm flipH="1">
                      <a:off x="5578" y="1917"/>
                      <a:ext cx="86"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9" name="直接连接符 341583">
                      <a:extLst>
                        <a:ext uri="{FF2B5EF4-FFF2-40B4-BE49-F238E27FC236}">
                          <a16:creationId xmlns:a16="http://schemas.microsoft.com/office/drawing/2014/main" id="{566D5599-741E-1AD0-BC22-D09F212319C3}"/>
                        </a:ext>
                      </a:extLst>
                    </p:cNvPr>
                    <p:cNvSpPr>
                      <a:spLocks noChangeAspect="1"/>
                    </p:cNvSpPr>
                    <p:nvPr/>
                  </p:nvSpPr>
                  <p:spPr>
                    <a:xfrm>
                      <a:off x="5578" y="1770"/>
                      <a:ext cx="86"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28" name="直接连接符 341584">
                    <a:extLst>
                      <a:ext uri="{FF2B5EF4-FFF2-40B4-BE49-F238E27FC236}">
                        <a16:creationId xmlns:a16="http://schemas.microsoft.com/office/drawing/2014/main" id="{4D8045C5-3DCD-E7F7-A8F3-68AA6CFF73AF}"/>
                      </a:ext>
                    </a:extLst>
                  </p:cNvPr>
                  <p:cNvSpPr>
                    <a:spLocks noChangeAspect="1"/>
                  </p:cNvSpPr>
                  <p:nvPr/>
                </p:nvSpPr>
                <p:spPr>
                  <a:xfrm>
                    <a:off x="4052" y="3042"/>
                    <a:ext cx="234"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直接连接符 341585">
                    <a:extLst>
                      <a:ext uri="{FF2B5EF4-FFF2-40B4-BE49-F238E27FC236}">
                        <a16:creationId xmlns:a16="http://schemas.microsoft.com/office/drawing/2014/main" id="{B5866688-4BB8-2ED3-DBBC-74189F303C25}"/>
                      </a:ext>
                    </a:extLst>
                  </p:cNvPr>
                  <p:cNvSpPr>
                    <a:spLocks noChangeAspect="1"/>
                  </p:cNvSpPr>
                  <p:nvPr/>
                </p:nvSpPr>
                <p:spPr>
                  <a:xfrm>
                    <a:off x="4343" y="3042"/>
                    <a:ext cx="57"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0" name="直接连接符 341586">
                    <a:extLst>
                      <a:ext uri="{FF2B5EF4-FFF2-40B4-BE49-F238E27FC236}">
                        <a16:creationId xmlns:a16="http://schemas.microsoft.com/office/drawing/2014/main" id="{64C4416B-D723-ED1E-821F-EC42DF36254A}"/>
                      </a:ext>
                    </a:extLst>
                  </p:cNvPr>
                  <p:cNvSpPr>
                    <a:spLocks noChangeAspect="1"/>
                  </p:cNvSpPr>
                  <p:nvPr/>
                </p:nvSpPr>
                <p:spPr>
                  <a:xfrm>
                    <a:off x="4458" y="3042"/>
                    <a:ext cx="346"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1" name="直接连接符 341587">
                    <a:extLst>
                      <a:ext uri="{FF2B5EF4-FFF2-40B4-BE49-F238E27FC236}">
                        <a16:creationId xmlns:a16="http://schemas.microsoft.com/office/drawing/2014/main" id="{1804DD94-1E07-31F3-601B-9900B5CABE4F}"/>
                      </a:ext>
                    </a:extLst>
                  </p:cNvPr>
                  <p:cNvSpPr>
                    <a:spLocks noChangeAspect="1"/>
                  </p:cNvSpPr>
                  <p:nvPr/>
                </p:nvSpPr>
                <p:spPr>
                  <a:xfrm>
                    <a:off x="4862" y="3042"/>
                    <a:ext cx="57"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2" name="直接连接符 341588">
                    <a:extLst>
                      <a:ext uri="{FF2B5EF4-FFF2-40B4-BE49-F238E27FC236}">
                        <a16:creationId xmlns:a16="http://schemas.microsoft.com/office/drawing/2014/main" id="{6EFFA91D-4258-A90F-F6E2-A1D3729634E6}"/>
                      </a:ext>
                    </a:extLst>
                  </p:cNvPr>
                  <p:cNvSpPr>
                    <a:spLocks noChangeAspect="1"/>
                  </p:cNvSpPr>
                  <p:nvPr/>
                </p:nvSpPr>
                <p:spPr>
                  <a:xfrm>
                    <a:off x="4976" y="3042"/>
                    <a:ext cx="345"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3" name="直接连接符 341589">
                    <a:extLst>
                      <a:ext uri="{FF2B5EF4-FFF2-40B4-BE49-F238E27FC236}">
                        <a16:creationId xmlns:a16="http://schemas.microsoft.com/office/drawing/2014/main" id="{DBB833DD-6E98-7DE3-EF35-8C551D9012CC}"/>
                      </a:ext>
                    </a:extLst>
                  </p:cNvPr>
                  <p:cNvSpPr>
                    <a:spLocks noChangeAspect="1"/>
                  </p:cNvSpPr>
                  <p:nvPr/>
                </p:nvSpPr>
                <p:spPr>
                  <a:xfrm>
                    <a:off x="5380" y="3042"/>
                    <a:ext cx="57"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4" name="直接连接符 341590">
                    <a:extLst>
                      <a:ext uri="{FF2B5EF4-FFF2-40B4-BE49-F238E27FC236}">
                        <a16:creationId xmlns:a16="http://schemas.microsoft.com/office/drawing/2014/main" id="{33D9AF62-8504-B7D4-71F2-426107668372}"/>
                      </a:ext>
                    </a:extLst>
                  </p:cNvPr>
                  <p:cNvSpPr>
                    <a:spLocks noChangeAspect="1"/>
                  </p:cNvSpPr>
                  <p:nvPr/>
                </p:nvSpPr>
                <p:spPr>
                  <a:xfrm>
                    <a:off x="5495" y="3042"/>
                    <a:ext cx="249"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5" name="任意多边形 341591">
                    <a:extLst>
                      <a:ext uri="{FF2B5EF4-FFF2-40B4-BE49-F238E27FC236}">
                        <a16:creationId xmlns:a16="http://schemas.microsoft.com/office/drawing/2014/main" id="{97367787-E364-5EFE-4D5F-5B0AB356AC48}"/>
                      </a:ext>
                    </a:extLst>
                  </p:cNvPr>
                  <p:cNvSpPr>
                    <a:spLocks noChangeAspect="1"/>
                  </p:cNvSpPr>
                  <p:nvPr/>
                </p:nvSpPr>
                <p:spPr>
                  <a:xfrm>
                    <a:off x="4776" y="2767"/>
                    <a:ext cx="553" cy="552"/>
                  </a:xfrm>
                  <a:custGeom>
                    <a:avLst/>
                    <a:gdLst/>
                    <a:ahLst/>
                    <a:cxnLst/>
                    <a:rect l="0" t="0" r="0" b="0"/>
                    <a:pathLst>
                      <a:path w="2260" h="2263">
                        <a:moveTo>
                          <a:pt x="2260" y="1131"/>
                        </a:moveTo>
                        <a:lnTo>
                          <a:pt x="2259" y="1097"/>
                        </a:lnTo>
                        <a:lnTo>
                          <a:pt x="2258" y="1063"/>
                        </a:lnTo>
                        <a:lnTo>
                          <a:pt x="2255" y="1029"/>
                        </a:lnTo>
                        <a:lnTo>
                          <a:pt x="2252" y="994"/>
                        </a:lnTo>
                        <a:lnTo>
                          <a:pt x="2247" y="961"/>
                        </a:lnTo>
                        <a:lnTo>
                          <a:pt x="2241" y="928"/>
                        </a:lnTo>
                        <a:lnTo>
                          <a:pt x="2234" y="894"/>
                        </a:lnTo>
                        <a:lnTo>
                          <a:pt x="2227" y="861"/>
                        </a:lnTo>
                        <a:lnTo>
                          <a:pt x="2218" y="828"/>
                        </a:lnTo>
                        <a:lnTo>
                          <a:pt x="2209" y="794"/>
                        </a:lnTo>
                        <a:lnTo>
                          <a:pt x="2198" y="762"/>
                        </a:lnTo>
                        <a:lnTo>
                          <a:pt x="2186" y="730"/>
                        </a:lnTo>
                        <a:lnTo>
                          <a:pt x="2173" y="698"/>
                        </a:lnTo>
                        <a:lnTo>
                          <a:pt x="2160" y="667"/>
                        </a:lnTo>
                        <a:lnTo>
                          <a:pt x="2146" y="636"/>
                        </a:lnTo>
                        <a:lnTo>
                          <a:pt x="2130" y="605"/>
                        </a:lnTo>
                        <a:lnTo>
                          <a:pt x="2114" y="576"/>
                        </a:lnTo>
                        <a:lnTo>
                          <a:pt x="2097" y="546"/>
                        </a:lnTo>
                        <a:lnTo>
                          <a:pt x="2078" y="517"/>
                        </a:lnTo>
                        <a:lnTo>
                          <a:pt x="2059" y="489"/>
                        </a:lnTo>
                        <a:lnTo>
                          <a:pt x="2040" y="461"/>
                        </a:lnTo>
                        <a:lnTo>
                          <a:pt x="2019" y="434"/>
                        </a:lnTo>
                        <a:lnTo>
                          <a:pt x="1997" y="407"/>
                        </a:lnTo>
                        <a:lnTo>
                          <a:pt x="1976" y="382"/>
                        </a:lnTo>
                        <a:lnTo>
                          <a:pt x="1952" y="355"/>
                        </a:lnTo>
                        <a:lnTo>
                          <a:pt x="1928" y="332"/>
                        </a:lnTo>
                        <a:lnTo>
                          <a:pt x="1904" y="308"/>
                        </a:lnTo>
                        <a:lnTo>
                          <a:pt x="1879" y="284"/>
                        </a:lnTo>
                        <a:lnTo>
                          <a:pt x="1853" y="263"/>
                        </a:lnTo>
                        <a:lnTo>
                          <a:pt x="1827" y="241"/>
                        </a:lnTo>
                        <a:lnTo>
                          <a:pt x="1800" y="220"/>
                        </a:lnTo>
                        <a:lnTo>
                          <a:pt x="1771" y="201"/>
                        </a:lnTo>
                        <a:lnTo>
                          <a:pt x="1743" y="182"/>
                        </a:lnTo>
                        <a:lnTo>
                          <a:pt x="1714" y="163"/>
                        </a:lnTo>
                        <a:lnTo>
                          <a:pt x="1684" y="146"/>
                        </a:lnTo>
                        <a:lnTo>
                          <a:pt x="1655" y="129"/>
                        </a:lnTo>
                        <a:lnTo>
                          <a:pt x="1625" y="114"/>
                        </a:lnTo>
                        <a:lnTo>
                          <a:pt x="1594" y="100"/>
                        </a:lnTo>
                        <a:lnTo>
                          <a:pt x="1562" y="87"/>
                        </a:lnTo>
                        <a:lnTo>
                          <a:pt x="1531" y="73"/>
                        </a:lnTo>
                        <a:lnTo>
                          <a:pt x="1499" y="62"/>
                        </a:lnTo>
                        <a:lnTo>
                          <a:pt x="1465" y="51"/>
                        </a:lnTo>
                        <a:lnTo>
                          <a:pt x="1433" y="41"/>
                        </a:lnTo>
                        <a:lnTo>
                          <a:pt x="1400" y="33"/>
                        </a:lnTo>
                        <a:lnTo>
                          <a:pt x="1367" y="25"/>
                        </a:lnTo>
                        <a:lnTo>
                          <a:pt x="1333" y="19"/>
                        </a:lnTo>
                        <a:lnTo>
                          <a:pt x="1300" y="13"/>
                        </a:lnTo>
                        <a:lnTo>
                          <a:pt x="1266" y="8"/>
                        </a:lnTo>
                        <a:lnTo>
                          <a:pt x="1232" y="4"/>
                        </a:lnTo>
                        <a:lnTo>
                          <a:pt x="1198" y="2"/>
                        </a:lnTo>
                        <a:lnTo>
                          <a:pt x="1163" y="1"/>
                        </a:lnTo>
                        <a:lnTo>
                          <a:pt x="1130" y="0"/>
                        </a:lnTo>
                        <a:lnTo>
                          <a:pt x="1095" y="1"/>
                        </a:lnTo>
                        <a:lnTo>
                          <a:pt x="1061" y="2"/>
                        </a:lnTo>
                        <a:lnTo>
                          <a:pt x="1028" y="4"/>
                        </a:lnTo>
                        <a:lnTo>
                          <a:pt x="993" y="8"/>
                        </a:lnTo>
                        <a:lnTo>
                          <a:pt x="960" y="13"/>
                        </a:lnTo>
                        <a:lnTo>
                          <a:pt x="925" y="19"/>
                        </a:lnTo>
                        <a:lnTo>
                          <a:pt x="892" y="25"/>
                        </a:lnTo>
                        <a:lnTo>
                          <a:pt x="859" y="33"/>
                        </a:lnTo>
                        <a:lnTo>
                          <a:pt x="827" y="41"/>
                        </a:lnTo>
                        <a:lnTo>
                          <a:pt x="793" y="51"/>
                        </a:lnTo>
                        <a:lnTo>
                          <a:pt x="761" y="62"/>
                        </a:lnTo>
                        <a:lnTo>
                          <a:pt x="729" y="73"/>
                        </a:lnTo>
                        <a:lnTo>
                          <a:pt x="697" y="87"/>
                        </a:lnTo>
                        <a:lnTo>
                          <a:pt x="666" y="100"/>
                        </a:lnTo>
                        <a:lnTo>
                          <a:pt x="635" y="114"/>
                        </a:lnTo>
                        <a:lnTo>
                          <a:pt x="604" y="129"/>
                        </a:lnTo>
                        <a:lnTo>
                          <a:pt x="574" y="146"/>
                        </a:lnTo>
                        <a:lnTo>
                          <a:pt x="545" y="163"/>
                        </a:lnTo>
                        <a:lnTo>
                          <a:pt x="516" y="182"/>
                        </a:lnTo>
                        <a:lnTo>
                          <a:pt x="488" y="201"/>
                        </a:lnTo>
                        <a:lnTo>
                          <a:pt x="460" y="220"/>
                        </a:lnTo>
                        <a:lnTo>
                          <a:pt x="433" y="241"/>
                        </a:lnTo>
                        <a:lnTo>
                          <a:pt x="406" y="263"/>
                        </a:lnTo>
                        <a:lnTo>
                          <a:pt x="381" y="284"/>
                        </a:lnTo>
                        <a:lnTo>
                          <a:pt x="356" y="308"/>
                        </a:lnTo>
                        <a:lnTo>
                          <a:pt x="331" y="332"/>
                        </a:lnTo>
                        <a:lnTo>
                          <a:pt x="307" y="355"/>
                        </a:lnTo>
                        <a:lnTo>
                          <a:pt x="284" y="382"/>
                        </a:lnTo>
                        <a:lnTo>
                          <a:pt x="262" y="407"/>
                        </a:lnTo>
                        <a:lnTo>
                          <a:pt x="240" y="434"/>
                        </a:lnTo>
                        <a:lnTo>
                          <a:pt x="219" y="461"/>
                        </a:lnTo>
                        <a:lnTo>
                          <a:pt x="200" y="489"/>
                        </a:lnTo>
                        <a:lnTo>
                          <a:pt x="181" y="517"/>
                        </a:lnTo>
                        <a:lnTo>
                          <a:pt x="163" y="546"/>
                        </a:lnTo>
                        <a:lnTo>
                          <a:pt x="145" y="576"/>
                        </a:lnTo>
                        <a:lnTo>
                          <a:pt x="128" y="605"/>
                        </a:lnTo>
                        <a:lnTo>
                          <a:pt x="114" y="636"/>
                        </a:lnTo>
                        <a:lnTo>
                          <a:pt x="99" y="667"/>
                        </a:lnTo>
                        <a:lnTo>
                          <a:pt x="86" y="698"/>
                        </a:lnTo>
                        <a:lnTo>
                          <a:pt x="72" y="730"/>
                        </a:lnTo>
                        <a:lnTo>
                          <a:pt x="62" y="762"/>
                        </a:lnTo>
                        <a:lnTo>
                          <a:pt x="51" y="794"/>
                        </a:lnTo>
                        <a:lnTo>
                          <a:pt x="42" y="828"/>
                        </a:lnTo>
                        <a:lnTo>
                          <a:pt x="32" y="861"/>
                        </a:lnTo>
                        <a:lnTo>
                          <a:pt x="25" y="894"/>
                        </a:lnTo>
                        <a:lnTo>
                          <a:pt x="18" y="928"/>
                        </a:lnTo>
                        <a:lnTo>
                          <a:pt x="12" y="961"/>
                        </a:lnTo>
                        <a:lnTo>
                          <a:pt x="8" y="994"/>
                        </a:lnTo>
                        <a:lnTo>
                          <a:pt x="5" y="1029"/>
                        </a:lnTo>
                        <a:lnTo>
                          <a:pt x="1" y="1063"/>
                        </a:lnTo>
                        <a:lnTo>
                          <a:pt x="0" y="1097"/>
                        </a:lnTo>
                        <a:lnTo>
                          <a:pt x="0" y="1131"/>
                        </a:lnTo>
                        <a:lnTo>
                          <a:pt x="0" y="1166"/>
                        </a:lnTo>
                        <a:lnTo>
                          <a:pt x="1" y="1199"/>
                        </a:lnTo>
                        <a:lnTo>
                          <a:pt x="5" y="1234"/>
                        </a:lnTo>
                        <a:lnTo>
                          <a:pt x="8" y="1268"/>
                        </a:lnTo>
                        <a:lnTo>
                          <a:pt x="12" y="1301"/>
                        </a:lnTo>
                        <a:lnTo>
                          <a:pt x="18" y="1335"/>
                        </a:lnTo>
                        <a:lnTo>
                          <a:pt x="25" y="1369"/>
                        </a:lnTo>
                        <a:lnTo>
                          <a:pt x="32" y="1402"/>
                        </a:lnTo>
                        <a:lnTo>
                          <a:pt x="42" y="1435"/>
                        </a:lnTo>
                        <a:lnTo>
                          <a:pt x="51" y="1468"/>
                        </a:lnTo>
                        <a:lnTo>
                          <a:pt x="62" y="1500"/>
                        </a:lnTo>
                        <a:lnTo>
                          <a:pt x="72" y="1532"/>
                        </a:lnTo>
                        <a:lnTo>
                          <a:pt x="86" y="1564"/>
                        </a:lnTo>
                        <a:lnTo>
                          <a:pt x="99" y="1595"/>
                        </a:lnTo>
                        <a:lnTo>
                          <a:pt x="114" y="1626"/>
                        </a:lnTo>
                        <a:lnTo>
                          <a:pt x="128" y="1657"/>
                        </a:lnTo>
                        <a:lnTo>
                          <a:pt x="145" y="1687"/>
                        </a:lnTo>
                        <a:lnTo>
                          <a:pt x="163" y="1717"/>
                        </a:lnTo>
                        <a:lnTo>
                          <a:pt x="181" y="1745"/>
                        </a:lnTo>
                        <a:lnTo>
                          <a:pt x="200" y="1774"/>
                        </a:lnTo>
                        <a:lnTo>
                          <a:pt x="219" y="1802"/>
                        </a:lnTo>
                        <a:lnTo>
                          <a:pt x="240" y="1828"/>
                        </a:lnTo>
                        <a:lnTo>
                          <a:pt x="262" y="1856"/>
                        </a:lnTo>
                        <a:lnTo>
                          <a:pt x="284" y="1882"/>
                        </a:lnTo>
                        <a:lnTo>
                          <a:pt x="307" y="1907"/>
                        </a:lnTo>
                        <a:lnTo>
                          <a:pt x="331" y="1931"/>
                        </a:lnTo>
                        <a:lnTo>
                          <a:pt x="356" y="1955"/>
                        </a:lnTo>
                        <a:lnTo>
                          <a:pt x="381" y="1978"/>
                        </a:lnTo>
                        <a:lnTo>
                          <a:pt x="406" y="2000"/>
                        </a:lnTo>
                        <a:lnTo>
                          <a:pt x="433" y="2022"/>
                        </a:lnTo>
                        <a:lnTo>
                          <a:pt x="460" y="2043"/>
                        </a:lnTo>
                        <a:lnTo>
                          <a:pt x="488" y="2063"/>
                        </a:lnTo>
                        <a:lnTo>
                          <a:pt x="516" y="2082"/>
                        </a:lnTo>
                        <a:lnTo>
                          <a:pt x="545" y="2100"/>
                        </a:lnTo>
                        <a:lnTo>
                          <a:pt x="574" y="2116"/>
                        </a:lnTo>
                        <a:lnTo>
                          <a:pt x="604" y="2133"/>
                        </a:lnTo>
                        <a:lnTo>
                          <a:pt x="635" y="2148"/>
                        </a:lnTo>
                        <a:lnTo>
                          <a:pt x="666" y="2163"/>
                        </a:lnTo>
                        <a:lnTo>
                          <a:pt x="697" y="2176"/>
                        </a:lnTo>
                        <a:lnTo>
                          <a:pt x="729" y="2189"/>
                        </a:lnTo>
                        <a:lnTo>
                          <a:pt x="761" y="2201"/>
                        </a:lnTo>
                        <a:lnTo>
                          <a:pt x="793" y="2212"/>
                        </a:lnTo>
                        <a:lnTo>
                          <a:pt x="827" y="2221"/>
                        </a:lnTo>
                        <a:lnTo>
                          <a:pt x="859" y="2229"/>
                        </a:lnTo>
                        <a:lnTo>
                          <a:pt x="892" y="2238"/>
                        </a:lnTo>
                        <a:lnTo>
                          <a:pt x="925" y="2244"/>
                        </a:lnTo>
                        <a:lnTo>
                          <a:pt x="960" y="2250"/>
                        </a:lnTo>
                        <a:lnTo>
                          <a:pt x="993" y="2254"/>
                        </a:lnTo>
                        <a:lnTo>
                          <a:pt x="1028" y="2258"/>
                        </a:lnTo>
                        <a:lnTo>
                          <a:pt x="1061" y="2260"/>
                        </a:lnTo>
                        <a:lnTo>
                          <a:pt x="1095" y="2262"/>
                        </a:lnTo>
                        <a:lnTo>
                          <a:pt x="1130" y="2263"/>
                        </a:lnTo>
                        <a:lnTo>
                          <a:pt x="1163" y="2262"/>
                        </a:lnTo>
                        <a:lnTo>
                          <a:pt x="1198" y="2260"/>
                        </a:lnTo>
                        <a:lnTo>
                          <a:pt x="1232" y="2258"/>
                        </a:lnTo>
                        <a:lnTo>
                          <a:pt x="1266" y="2254"/>
                        </a:lnTo>
                        <a:lnTo>
                          <a:pt x="1300" y="2250"/>
                        </a:lnTo>
                        <a:lnTo>
                          <a:pt x="1333" y="2244"/>
                        </a:lnTo>
                        <a:lnTo>
                          <a:pt x="1367" y="2238"/>
                        </a:lnTo>
                        <a:lnTo>
                          <a:pt x="1400" y="2229"/>
                        </a:lnTo>
                        <a:lnTo>
                          <a:pt x="1433" y="2221"/>
                        </a:lnTo>
                        <a:lnTo>
                          <a:pt x="1465" y="2212"/>
                        </a:lnTo>
                        <a:lnTo>
                          <a:pt x="1499" y="2201"/>
                        </a:lnTo>
                        <a:lnTo>
                          <a:pt x="1531" y="2189"/>
                        </a:lnTo>
                        <a:lnTo>
                          <a:pt x="1562" y="2176"/>
                        </a:lnTo>
                        <a:lnTo>
                          <a:pt x="1594" y="2163"/>
                        </a:lnTo>
                        <a:lnTo>
                          <a:pt x="1625" y="2148"/>
                        </a:lnTo>
                        <a:lnTo>
                          <a:pt x="1655" y="2133"/>
                        </a:lnTo>
                        <a:lnTo>
                          <a:pt x="1684" y="2116"/>
                        </a:lnTo>
                        <a:lnTo>
                          <a:pt x="1714" y="2100"/>
                        </a:lnTo>
                        <a:lnTo>
                          <a:pt x="1743" y="2082"/>
                        </a:lnTo>
                        <a:lnTo>
                          <a:pt x="1771" y="2063"/>
                        </a:lnTo>
                        <a:lnTo>
                          <a:pt x="1800" y="2043"/>
                        </a:lnTo>
                        <a:lnTo>
                          <a:pt x="1827" y="2022"/>
                        </a:lnTo>
                        <a:lnTo>
                          <a:pt x="1853" y="2000"/>
                        </a:lnTo>
                        <a:lnTo>
                          <a:pt x="1879" y="1978"/>
                        </a:lnTo>
                        <a:lnTo>
                          <a:pt x="1904" y="1955"/>
                        </a:lnTo>
                        <a:lnTo>
                          <a:pt x="1928" y="1931"/>
                        </a:lnTo>
                        <a:lnTo>
                          <a:pt x="1952" y="1907"/>
                        </a:lnTo>
                        <a:lnTo>
                          <a:pt x="1976" y="1882"/>
                        </a:lnTo>
                        <a:lnTo>
                          <a:pt x="1997" y="1856"/>
                        </a:lnTo>
                        <a:lnTo>
                          <a:pt x="2019" y="1828"/>
                        </a:lnTo>
                        <a:lnTo>
                          <a:pt x="2040" y="1802"/>
                        </a:lnTo>
                        <a:lnTo>
                          <a:pt x="2059" y="1774"/>
                        </a:lnTo>
                        <a:lnTo>
                          <a:pt x="2078" y="1745"/>
                        </a:lnTo>
                        <a:lnTo>
                          <a:pt x="2097" y="1717"/>
                        </a:lnTo>
                        <a:lnTo>
                          <a:pt x="2114" y="1687"/>
                        </a:lnTo>
                        <a:lnTo>
                          <a:pt x="2130" y="1657"/>
                        </a:lnTo>
                        <a:lnTo>
                          <a:pt x="2146" y="1626"/>
                        </a:lnTo>
                        <a:lnTo>
                          <a:pt x="2160" y="1595"/>
                        </a:lnTo>
                        <a:lnTo>
                          <a:pt x="2173" y="1564"/>
                        </a:lnTo>
                        <a:lnTo>
                          <a:pt x="2186" y="1532"/>
                        </a:lnTo>
                        <a:lnTo>
                          <a:pt x="2198" y="1500"/>
                        </a:lnTo>
                        <a:lnTo>
                          <a:pt x="2209" y="1468"/>
                        </a:lnTo>
                        <a:lnTo>
                          <a:pt x="2218" y="1435"/>
                        </a:lnTo>
                        <a:lnTo>
                          <a:pt x="2227" y="1402"/>
                        </a:lnTo>
                        <a:lnTo>
                          <a:pt x="2234" y="1369"/>
                        </a:lnTo>
                        <a:lnTo>
                          <a:pt x="2241" y="1335"/>
                        </a:lnTo>
                        <a:lnTo>
                          <a:pt x="2247" y="1301"/>
                        </a:lnTo>
                        <a:lnTo>
                          <a:pt x="2252" y="1268"/>
                        </a:lnTo>
                        <a:lnTo>
                          <a:pt x="2255" y="1234"/>
                        </a:lnTo>
                        <a:lnTo>
                          <a:pt x="2258" y="1199"/>
                        </a:lnTo>
                        <a:lnTo>
                          <a:pt x="2259" y="1166"/>
                        </a:lnTo>
                        <a:lnTo>
                          <a:pt x="2260" y="113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6" name="直接连接符 341592">
                    <a:extLst>
                      <a:ext uri="{FF2B5EF4-FFF2-40B4-BE49-F238E27FC236}">
                        <a16:creationId xmlns:a16="http://schemas.microsoft.com/office/drawing/2014/main" id="{A541DA6B-17B3-AE6E-C30B-EDF18A493BDB}"/>
                      </a:ext>
                    </a:extLst>
                  </p:cNvPr>
                  <p:cNvSpPr>
                    <a:spLocks noChangeAspect="1"/>
                  </p:cNvSpPr>
                  <p:nvPr/>
                </p:nvSpPr>
                <p:spPr>
                  <a:xfrm>
                    <a:off x="4132" y="2785"/>
                    <a:ext cx="1" cy="515"/>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7" name="直接连接符 341593">
                    <a:extLst>
                      <a:ext uri="{FF2B5EF4-FFF2-40B4-BE49-F238E27FC236}">
                        <a16:creationId xmlns:a16="http://schemas.microsoft.com/office/drawing/2014/main" id="{4F1BDB9E-9997-A0F4-7AFE-C943F5CA43FD}"/>
                      </a:ext>
                    </a:extLst>
                  </p:cNvPr>
                  <p:cNvSpPr>
                    <a:spLocks noChangeAspect="1"/>
                  </p:cNvSpPr>
                  <p:nvPr/>
                </p:nvSpPr>
                <p:spPr>
                  <a:xfrm flipH="1">
                    <a:off x="4041" y="3300"/>
                    <a:ext cx="91"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8" name="直接连接符 341594">
                    <a:extLst>
                      <a:ext uri="{FF2B5EF4-FFF2-40B4-BE49-F238E27FC236}">
                        <a16:creationId xmlns:a16="http://schemas.microsoft.com/office/drawing/2014/main" id="{5539C1F4-A6B4-0BE9-C5A6-BD7C4D56FA1F}"/>
                      </a:ext>
                    </a:extLst>
                  </p:cNvPr>
                  <p:cNvSpPr>
                    <a:spLocks noChangeAspect="1"/>
                  </p:cNvSpPr>
                  <p:nvPr/>
                </p:nvSpPr>
                <p:spPr>
                  <a:xfrm>
                    <a:off x="4041" y="3300"/>
                    <a:ext cx="1" cy="149"/>
                  </a:xfrm>
                  <a:prstGeom prst="line">
                    <a:avLst/>
                  </a:prstGeom>
                  <a:ln w="0" cap="flat" cmpd="sng">
                    <a:solidFill>
                      <a:srgbClr val="FF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 name="直接连接符 341595">
                    <a:extLst>
                      <a:ext uri="{FF2B5EF4-FFF2-40B4-BE49-F238E27FC236}">
                        <a16:creationId xmlns:a16="http://schemas.microsoft.com/office/drawing/2014/main" id="{ED9BC769-5B24-A6CF-414D-AB766FE85233}"/>
                      </a:ext>
                    </a:extLst>
                  </p:cNvPr>
                  <p:cNvSpPr>
                    <a:spLocks noChangeAspect="1"/>
                  </p:cNvSpPr>
                  <p:nvPr/>
                </p:nvSpPr>
                <p:spPr>
                  <a:xfrm>
                    <a:off x="4041" y="2637"/>
                    <a:ext cx="1" cy="148"/>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0" name="直接连接符 341596">
                    <a:extLst>
                      <a:ext uri="{FF2B5EF4-FFF2-40B4-BE49-F238E27FC236}">
                        <a16:creationId xmlns:a16="http://schemas.microsoft.com/office/drawing/2014/main" id="{C284E47B-83F0-3700-CBE7-721BF1F555FD}"/>
                      </a:ext>
                    </a:extLst>
                  </p:cNvPr>
                  <p:cNvSpPr>
                    <a:spLocks noChangeAspect="1"/>
                  </p:cNvSpPr>
                  <p:nvPr/>
                </p:nvSpPr>
                <p:spPr>
                  <a:xfrm>
                    <a:off x="4041" y="2785"/>
                    <a:ext cx="91" cy="2"/>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1" name="直接连接符 341597">
                    <a:extLst>
                      <a:ext uri="{FF2B5EF4-FFF2-40B4-BE49-F238E27FC236}">
                        <a16:creationId xmlns:a16="http://schemas.microsoft.com/office/drawing/2014/main" id="{E4B11839-9481-451B-0CB4-A51B41F77032}"/>
                      </a:ext>
                    </a:extLst>
                  </p:cNvPr>
                  <p:cNvSpPr>
                    <a:spLocks noChangeAspect="1"/>
                  </p:cNvSpPr>
                  <p:nvPr/>
                </p:nvSpPr>
                <p:spPr>
                  <a:xfrm>
                    <a:off x="4593" y="2895"/>
                    <a:ext cx="1" cy="33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 name="任意多边形 341598">
                    <a:extLst>
                      <a:ext uri="{FF2B5EF4-FFF2-40B4-BE49-F238E27FC236}">
                        <a16:creationId xmlns:a16="http://schemas.microsoft.com/office/drawing/2014/main" id="{1F2DC12A-25ED-2B01-E469-5A16A83764E4}"/>
                      </a:ext>
                    </a:extLst>
                  </p:cNvPr>
                  <p:cNvSpPr>
                    <a:spLocks noChangeAspect="1"/>
                  </p:cNvSpPr>
                  <p:nvPr/>
                </p:nvSpPr>
                <p:spPr>
                  <a:xfrm>
                    <a:off x="4481" y="2931"/>
                    <a:ext cx="222" cy="222"/>
                  </a:xfrm>
                  <a:custGeom>
                    <a:avLst/>
                    <a:gdLst/>
                    <a:ahLst/>
                    <a:cxnLst/>
                    <a:rect l="0" t="0" r="0" b="0"/>
                    <a:pathLst>
                      <a:path w="904" h="904">
                        <a:moveTo>
                          <a:pt x="904" y="452"/>
                        </a:moveTo>
                        <a:lnTo>
                          <a:pt x="904" y="431"/>
                        </a:lnTo>
                        <a:lnTo>
                          <a:pt x="903" y="409"/>
                        </a:lnTo>
                        <a:lnTo>
                          <a:pt x="899" y="388"/>
                        </a:lnTo>
                        <a:lnTo>
                          <a:pt x="895" y="367"/>
                        </a:lnTo>
                        <a:lnTo>
                          <a:pt x="892" y="345"/>
                        </a:lnTo>
                        <a:lnTo>
                          <a:pt x="886" y="325"/>
                        </a:lnTo>
                        <a:lnTo>
                          <a:pt x="879" y="305"/>
                        </a:lnTo>
                        <a:lnTo>
                          <a:pt x="872" y="284"/>
                        </a:lnTo>
                        <a:lnTo>
                          <a:pt x="863" y="264"/>
                        </a:lnTo>
                        <a:lnTo>
                          <a:pt x="854" y="245"/>
                        </a:lnTo>
                        <a:lnTo>
                          <a:pt x="843" y="226"/>
                        </a:lnTo>
                        <a:lnTo>
                          <a:pt x="832" y="207"/>
                        </a:lnTo>
                        <a:lnTo>
                          <a:pt x="821" y="189"/>
                        </a:lnTo>
                        <a:lnTo>
                          <a:pt x="807" y="173"/>
                        </a:lnTo>
                        <a:lnTo>
                          <a:pt x="794" y="156"/>
                        </a:lnTo>
                        <a:lnTo>
                          <a:pt x="779" y="140"/>
                        </a:lnTo>
                        <a:lnTo>
                          <a:pt x="765" y="125"/>
                        </a:lnTo>
                        <a:lnTo>
                          <a:pt x="748" y="111"/>
                        </a:lnTo>
                        <a:lnTo>
                          <a:pt x="731" y="96"/>
                        </a:lnTo>
                        <a:lnTo>
                          <a:pt x="715" y="83"/>
                        </a:lnTo>
                        <a:lnTo>
                          <a:pt x="697" y="71"/>
                        </a:lnTo>
                        <a:lnTo>
                          <a:pt x="678" y="61"/>
                        </a:lnTo>
                        <a:lnTo>
                          <a:pt x="659" y="50"/>
                        </a:lnTo>
                        <a:lnTo>
                          <a:pt x="640" y="41"/>
                        </a:lnTo>
                        <a:lnTo>
                          <a:pt x="621" y="32"/>
                        </a:lnTo>
                        <a:lnTo>
                          <a:pt x="600" y="25"/>
                        </a:lnTo>
                        <a:lnTo>
                          <a:pt x="579" y="18"/>
                        </a:lnTo>
                        <a:lnTo>
                          <a:pt x="559" y="12"/>
                        </a:lnTo>
                        <a:lnTo>
                          <a:pt x="537" y="8"/>
                        </a:lnTo>
                        <a:lnTo>
                          <a:pt x="516" y="5"/>
                        </a:lnTo>
                        <a:lnTo>
                          <a:pt x="495" y="1"/>
                        </a:lnTo>
                        <a:lnTo>
                          <a:pt x="473" y="0"/>
                        </a:lnTo>
                        <a:lnTo>
                          <a:pt x="452" y="0"/>
                        </a:lnTo>
                        <a:lnTo>
                          <a:pt x="430" y="0"/>
                        </a:lnTo>
                        <a:lnTo>
                          <a:pt x="409" y="1"/>
                        </a:lnTo>
                        <a:lnTo>
                          <a:pt x="388" y="5"/>
                        </a:lnTo>
                        <a:lnTo>
                          <a:pt x="366" y="8"/>
                        </a:lnTo>
                        <a:lnTo>
                          <a:pt x="346" y="12"/>
                        </a:lnTo>
                        <a:lnTo>
                          <a:pt x="324" y="18"/>
                        </a:lnTo>
                        <a:lnTo>
                          <a:pt x="304" y="25"/>
                        </a:lnTo>
                        <a:lnTo>
                          <a:pt x="284" y="32"/>
                        </a:lnTo>
                        <a:lnTo>
                          <a:pt x="265" y="41"/>
                        </a:lnTo>
                        <a:lnTo>
                          <a:pt x="245" y="50"/>
                        </a:lnTo>
                        <a:lnTo>
                          <a:pt x="226" y="61"/>
                        </a:lnTo>
                        <a:lnTo>
                          <a:pt x="208" y="71"/>
                        </a:lnTo>
                        <a:lnTo>
                          <a:pt x="190" y="83"/>
                        </a:lnTo>
                        <a:lnTo>
                          <a:pt x="172" y="96"/>
                        </a:lnTo>
                        <a:lnTo>
                          <a:pt x="157" y="111"/>
                        </a:lnTo>
                        <a:lnTo>
                          <a:pt x="140" y="125"/>
                        </a:lnTo>
                        <a:lnTo>
                          <a:pt x="125" y="140"/>
                        </a:lnTo>
                        <a:lnTo>
                          <a:pt x="110" y="156"/>
                        </a:lnTo>
                        <a:lnTo>
                          <a:pt x="97" y="173"/>
                        </a:lnTo>
                        <a:lnTo>
                          <a:pt x="84" y="189"/>
                        </a:lnTo>
                        <a:lnTo>
                          <a:pt x="72" y="207"/>
                        </a:lnTo>
                        <a:lnTo>
                          <a:pt x="60" y="226"/>
                        </a:lnTo>
                        <a:lnTo>
                          <a:pt x="51" y="245"/>
                        </a:lnTo>
                        <a:lnTo>
                          <a:pt x="41" y="264"/>
                        </a:lnTo>
                        <a:lnTo>
                          <a:pt x="33" y="284"/>
                        </a:lnTo>
                        <a:lnTo>
                          <a:pt x="25" y="305"/>
                        </a:lnTo>
                        <a:lnTo>
                          <a:pt x="19" y="325"/>
                        </a:lnTo>
                        <a:lnTo>
                          <a:pt x="13" y="345"/>
                        </a:lnTo>
                        <a:lnTo>
                          <a:pt x="8" y="367"/>
                        </a:lnTo>
                        <a:lnTo>
                          <a:pt x="4" y="388"/>
                        </a:lnTo>
                        <a:lnTo>
                          <a:pt x="2" y="409"/>
                        </a:lnTo>
                        <a:lnTo>
                          <a:pt x="1" y="431"/>
                        </a:lnTo>
                        <a:lnTo>
                          <a:pt x="0" y="452"/>
                        </a:lnTo>
                        <a:lnTo>
                          <a:pt x="1" y="474"/>
                        </a:lnTo>
                        <a:lnTo>
                          <a:pt x="2" y="495"/>
                        </a:lnTo>
                        <a:lnTo>
                          <a:pt x="4" y="516"/>
                        </a:lnTo>
                        <a:lnTo>
                          <a:pt x="8" y="538"/>
                        </a:lnTo>
                        <a:lnTo>
                          <a:pt x="13" y="559"/>
                        </a:lnTo>
                        <a:lnTo>
                          <a:pt x="19" y="580"/>
                        </a:lnTo>
                        <a:lnTo>
                          <a:pt x="25" y="600"/>
                        </a:lnTo>
                        <a:lnTo>
                          <a:pt x="33" y="620"/>
                        </a:lnTo>
                        <a:lnTo>
                          <a:pt x="41" y="640"/>
                        </a:lnTo>
                        <a:lnTo>
                          <a:pt x="51" y="659"/>
                        </a:lnTo>
                        <a:lnTo>
                          <a:pt x="60" y="678"/>
                        </a:lnTo>
                        <a:lnTo>
                          <a:pt x="72" y="697"/>
                        </a:lnTo>
                        <a:lnTo>
                          <a:pt x="84" y="715"/>
                        </a:lnTo>
                        <a:lnTo>
                          <a:pt x="97" y="732"/>
                        </a:lnTo>
                        <a:lnTo>
                          <a:pt x="110" y="748"/>
                        </a:lnTo>
                        <a:lnTo>
                          <a:pt x="125" y="765"/>
                        </a:lnTo>
                        <a:lnTo>
                          <a:pt x="140" y="779"/>
                        </a:lnTo>
                        <a:lnTo>
                          <a:pt x="157" y="794"/>
                        </a:lnTo>
                        <a:lnTo>
                          <a:pt x="172" y="808"/>
                        </a:lnTo>
                        <a:lnTo>
                          <a:pt x="190" y="821"/>
                        </a:lnTo>
                        <a:lnTo>
                          <a:pt x="208" y="833"/>
                        </a:lnTo>
                        <a:lnTo>
                          <a:pt x="226" y="844"/>
                        </a:lnTo>
                        <a:lnTo>
                          <a:pt x="245" y="854"/>
                        </a:lnTo>
                        <a:lnTo>
                          <a:pt x="265" y="864"/>
                        </a:lnTo>
                        <a:lnTo>
                          <a:pt x="284" y="872"/>
                        </a:lnTo>
                        <a:lnTo>
                          <a:pt x="304" y="879"/>
                        </a:lnTo>
                        <a:lnTo>
                          <a:pt x="324" y="886"/>
                        </a:lnTo>
                        <a:lnTo>
                          <a:pt x="346" y="892"/>
                        </a:lnTo>
                        <a:lnTo>
                          <a:pt x="366" y="897"/>
                        </a:lnTo>
                        <a:lnTo>
                          <a:pt x="388" y="901"/>
                        </a:lnTo>
                        <a:lnTo>
                          <a:pt x="409" y="903"/>
                        </a:lnTo>
                        <a:lnTo>
                          <a:pt x="430" y="904"/>
                        </a:lnTo>
                        <a:lnTo>
                          <a:pt x="452" y="904"/>
                        </a:lnTo>
                        <a:lnTo>
                          <a:pt x="473" y="904"/>
                        </a:lnTo>
                        <a:lnTo>
                          <a:pt x="495" y="903"/>
                        </a:lnTo>
                        <a:lnTo>
                          <a:pt x="516" y="901"/>
                        </a:lnTo>
                        <a:lnTo>
                          <a:pt x="537" y="897"/>
                        </a:lnTo>
                        <a:lnTo>
                          <a:pt x="559" y="892"/>
                        </a:lnTo>
                        <a:lnTo>
                          <a:pt x="579" y="886"/>
                        </a:lnTo>
                        <a:lnTo>
                          <a:pt x="600" y="879"/>
                        </a:lnTo>
                        <a:lnTo>
                          <a:pt x="621" y="872"/>
                        </a:lnTo>
                        <a:lnTo>
                          <a:pt x="640" y="864"/>
                        </a:lnTo>
                        <a:lnTo>
                          <a:pt x="659" y="854"/>
                        </a:lnTo>
                        <a:lnTo>
                          <a:pt x="678" y="844"/>
                        </a:lnTo>
                        <a:lnTo>
                          <a:pt x="697" y="833"/>
                        </a:lnTo>
                        <a:lnTo>
                          <a:pt x="715" y="821"/>
                        </a:lnTo>
                        <a:lnTo>
                          <a:pt x="731" y="808"/>
                        </a:lnTo>
                        <a:lnTo>
                          <a:pt x="748" y="794"/>
                        </a:lnTo>
                        <a:lnTo>
                          <a:pt x="765" y="779"/>
                        </a:lnTo>
                        <a:lnTo>
                          <a:pt x="779" y="765"/>
                        </a:lnTo>
                        <a:lnTo>
                          <a:pt x="794" y="748"/>
                        </a:lnTo>
                        <a:lnTo>
                          <a:pt x="807" y="732"/>
                        </a:lnTo>
                        <a:lnTo>
                          <a:pt x="821" y="715"/>
                        </a:lnTo>
                        <a:lnTo>
                          <a:pt x="832" y="697"/>
                        </a:lnTo>
                        <a:lnTo>
                          <a:pt x="843" y="678"/>
                        </a:lnTo>
                        <a:lnTo>
                          <a:pt x="854" y="659"/>
                        </a:lnTo>
                        <a:lnTo>
                          <a:pt x="863" y="640"/>
                        </a:lnTo>
                        <a:lnTo>
                          <a:pt x="872" y="620"/>
                        </a:lnTo>
                        <a:lnTo>
                          <a:pt x="879" y="600"/>
                        </a:lnTo>
                        <a:lnTo>
                          <a:pt x="886" y="580"/>
                        </a:lnTo>
                        <a:lnTo>
                          <a:pt x="892" y="559"/>
                        </a:lnTo>
                        <a:lnTo>
                          <a:pt x="895" y="538"/>
                        </a:lnTo>
                        <a:lnTo>
                          <a:pt x="899" y="516"/>
                        </a:lnTo>
                        <a:lnTo>
                          <a:pt x="903" y="495"/>
                        </a:lnTo>
                        <a:lnTo>
                          <a:pt x="904" y="474"/>
                        </a:lnTo>
                        <a:lnTo>
                          <a:pt x="904" y="452"/>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3" name="直接连接符 341599">
                    <a:extLst>
                      <a:ext uri="{FF2B5EF4-FFF2-40B4-BE49-F238E27FC236}">
                        <a16:creationId xmlns:a16="http://schemas.microsoft.com/office/drawing/2014/main" id="{54774407-B807-020E-5227-6C667886E702}"/>
                      </a:ext>
                    </a:extLst>
                  </p:cNvPr>
                  <p:cNvSpPr>
                    <a:spLocks noChangeAspect="1"/>
                  </p:cNvSpPr>
                  <p:nvPr/>
                </p:nvSpPr>
                <p:spPr>
                  <a:xfrm flipV="1">
                    <a:off x="5458" y="2861"/>
                    <a:ext cx="1" cy="35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4" name="任意多边形 341600">
                    <a:extLst>
                      <a:ext uri="{FF2B5EF4-FFF2-40B4-BE49-F238E27FC236}">
                        <a16:creationId xmlns:a16="http://schemas.microsoft.com/office/drawing/2014/main" id="{A820F5DD-3028-7A81-1B10-B978FD70BCCA}"/>
                      </a:ext>
                    </a:extLst>
                  </p:cNvPr>
                  <p:cNvSpPr>
                    <a:spLocks noChangeAspect="1"/>
                  </p:cNvSpPr>
                  <p:nvPr/>
                </p:nvSpPr>
                <p:spPr>
                  <a:xfrm>
                    <a:off x="5417" y="3003"/>
                    <a:ext cx="81" cy="80"/>
                  </a:xfrm>
                  <a:custGeom>
                    <a:avLst/>
                    <a:gdLst/>
                    <a:ahLst/>
                    <a:cxnLst/>
                    <a:rect l="0" t="0" r="0" b="0"/>
                    <a:pathLst>
                      <a:path w="330" h="332">
                        <a:moveTo>
                          <a:pt x="330" y="165"/>
                        </a:moveTo>
                        <a:lnTo>
                          <a:pt x="330" y="152"/>
                        </a:lnTo>
                        <a:lnTo>
                          <a:pt x="329" y="139"/>
                        </a:lnTo>
                        <a:lnTo>
                          <a:pt x="326" y="127"/>
                        </a:lnTo>
                        <a:lnTo>
                          <a:pt x="322" y="114"/>
                        </a:lnTo>
                        <a:lnTo>
                          <a:pt x="318" y="102"/>
                        </a:lnTo>
                        <a:lnTo>
                          <a:pt x="313" y="90"/>
                        </a:lnTo>
                        <a:lnTo>
                          <a:pt x="307" y="78"/>
                        </a:lnTo>
                        <a:lnTo>
                          <a:pt x="299" y="68"/>
                        </a:lnTo>
                        <a:lnTo>
                          <a:pt x="291" y="58"/>
                        </a:lnTo>
                        <a:lnTo>
                          <a:pt x="282" y="47"/>
                        </a:lnTo>
                        <a:lnTo>
                          <a:pt x="272" y="39"/>
                        </a:lnTo>
                        <a:lnTo>
                          <a:pt x="263" y="31"/>
                        </a:lnTo>
                        <a:lnTo>
                          <a:pt x="252" y="24"/>
                        </a:lnTo>
                        <a:lnTo>
                          <a:pt x="240" y="18"/>
                        </a:lnTo>
                        <a:lnTo>
                          <a:pt x="228" y="12"/>
                        </a:lnTo>
                        <a:lnTo>
                          <a:pt x="216" y="7"/>
                        </a:lnTo>
                        <a:lnTo>
                          <a:pt x="203" y="3"/>
                        </a:lnTo>
                        <a:lnTo>
                          <a:pt x="191" y="1"/>
                        </a:lnTo>
                        <a:lnTo>
                          <a:pt x="178" y="0"/>
                        </a:lnTo>
                        <a:lnTo>
                          <a:pt x="165" y="0"/>
                        </a:lnTo>
                        <a:lnTo>
                          <a:pt x="152" y="0"/>
                        </a:lnTo>
                        <a:lnTo>
                          <a:pt x="139" y="1"/>
                        </a:lnTo>
                        <a:lnTo>
                          <a:pt x="126" y="3"/>
                        </a:lnTo>
                        <a:lnTo>
                          <a:pt x="114" y="7"/>
                        </a:lnTo>
                        <a:lnTo>
                          <a:pt x="102" y="12"/>
                        </a:lnTo>
                        <a:lnTo>
                          <a:pt x="90" y="18"/>
                        </a:lnTo>
                        <a:lnTo>
                          <a:pt x="78" y="24"/>
                        </a:lnTo>
                        <a:lnTo>
                          <a:pt x="67" y="31"/>
                        </a:lnTo>
                        <a:lnTo>
                          <a:pt x="57" y="39"/>
                        </a:lnTo>
                        <a:lnTo>
                          <a:pt x="47" y="47"/>
                        </a:lnTo>
                        <a:lnTo>
                          <a:pt x="39" y="58"/>
                        </a:lnTo>
                        <a:lnTo>
                          <a:pt x="31" y="68"/>
                        </a:lnTo>
                        <a:lnTo>
                          <a:pt x="23" y="78"/>
                        </a:lnTo>
                        <a:lnTo>
                          <a:pt x="18" y="90"/>
                        </a:lnTo>
                        <a:lnTo>
                          <a:pt x="12" y="102"/>
                        </a:lnTo>
                        <a:lnTo>
                          <a:pt x="7" y="114"/>
                        </a:lnTo>
                        <a:lnTo>
                          <a:pt x="3" y="127"/>
                        </a:lnTo>
                        <a:lnTo>
                          <a:pt x="1" y="139"/>
                        </a:lnTo>
                        <a:lnTo>
                          <a:pt x="0" y="152"/>
                        </a:lnTo>
                        <a:lnTo>
                          <a:pt x="0" y="165"/>
                        </a:lnTo>
                        <a:lnTo>
                          <a:pt x="0" y="178"/>
                        </a:lnTo>
                        <a:lnTo>
                          <a:pt x="1" y="191"/>
                        </a:lnTo>
                        <a:lnTo>
                          <a:pt x="3" y="204"/>
                        </a:lnTo>
                        <a:lnTo>
                          <a:pt x="7" y="216"/>
                        </a:lnTo>
                        <a:lnTo>
                          <a:pt x="12" y="228"/>
                        </a:lnTo>
                        <a:lnTo>
                          <a:pt x="18" y="240"/>
                        </a:lnTo>
                        <a:lnTo>
                          <a:pt x="23" y="252"/>
                        </a:lnTo>
                        <a:lnTo>
                          <a:pt x="31" y="263"/>
                        </a:lnTo>
                        <a:lnTo>
                          <a:pt x="39" y="273"/>
                        </a:lnTo>
                        <a:lnTo>
                          <a:pt x="47" y="283"/>
                        </a:lnTo>
                        <a:lnTo>
                          <a:pt x="57" y="291"/>
                        </a:lnTo>
                        <a:lnTo>
                          <a:pt x="67" y="300"/>
                        </a:lnTo>
                        <a:lnTo>
                          <a:pt x="78" y="307"/>
                        </a:lnTo>
                        <a:lnTo>
                          <a:pt x="90" y="313"/>
                        </a:lnTo>
                        <a:lnTo>
                          <a:pt x="102" y="319"/>
                        </a:lnTo>
                        <a:lnTo>
                          <a:pt x="114" y="323"/>
                        </a:lnTo>
                        <a:lnTo>
                          <a:pt x="126" y="327"/>
                        </a:lnTo>
                        <a:lnTo>
                          <a:pt x="139" y="329"/>
                        </a:lnTo>
                        <a:lnTo>
                          <a:pt x="152" y="331"/>
                        </a:lnTo>
                        <a:lnTo>
                          <a:pt x="165" y="332"/>
                        </a:lnTo>
                        <a:lnTo>
                          <a:pt x="178" y="331"/>
                        </a:lnTo>
                        <a:lnTo>
                          <a:pt x="191" y="329"/>
                        </a:lnTo>
                        <a:lnTo>
                          <a:pt x="203" y="327"/>
                        </a:lnTo>
                        <a:lnTo>
                          <a:pt x="216" y="323"/>
                        </a:lnTo>
                        <a:lnTo>
                          <a:pt x="228" y="319"/>
                        </a:lnTo>
                        <a:lnTo>
                          <a:pt x="240" y="313"/>
                        </a:lnTo>
                        <a:lnTo>
                          <a:pt x="252" y="307"/>
                        </a:lnTo>
                        <a:lnTo>
                          <a:pt x="263" y="300"/>
                        </a:lnTo>
                        <a:lnTo>
                          <a:pt x="272" y="291"/>
                        </a:lnTo>
                        <a:lnTo>
                          <a:pt x="282" y="283"/>
                        </a:lnTo>
                        <a:lnTo>
                          <a:pt x="291" y="273"/>
                        </a:lnTo>
                        <a:lnTo>
                          <a:pt x="299" y="263"/>
                        </a:lnTo>
                        <a:lnTo>
                          <a:pt x="307" y="252"/>
                        </a:lnTo>
                        <a:lnTo>
                          <a:pt x="313" y="240"/>
                        </a:lnTo>
                        <a:lnTo>
                          <a:pt x="318" y="228"/>
                        </a:lnTo>
                        <a:lnTo>
                          <a:pt x="322" y="216"/>
                        </a:lnTo>
                        <a:lnTo>
                          <a:pt x="326" y="204"/>
                        </a:lnTo>
                        <a:lnTo>
                          <a:pt x="329" y="191"/>
                        </a:lnTo>
                        <a:lnTo>
                          <a:pt x="330" y="178"/>
                        </a:lnTo>
                        <a:lnTo>
                          <a:pt x="330" y="165"/>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 name="任意多边形 341601">
                    <a:extLst>
                      <a:ext uri="{FF2B5EF4-FFF2-40B4-BE49-F238E27FC236}">
                        <a16:creationId xmlns:a16="http://schemas.microsoft.com/office/drawing/2014/main" id="{65B4156B-5146-4A81-7F00-BCC78D103804}"/>
                      </a:ext>
                    </a:extLst>
                  </p:cNvPr>
                  <p:cNvSpPr>
                    <a:spLocks noChangeAspect="1"/>
                  </p:cNvSpPr>
                  <p:nvPr/>
                </p:nvSpPr>
                <p:spPr>
                  <a:xfrm>
                    <a:off x="5393" y="2978"/>
                    <a:ext cx="130" cy="130"/>
                  </a:xfrm>
                  <a:custGeom>
                    <a:avLst/>
                    <a:gdLst/>
                    <a:ahLst/>
                    <a:cxnLst/>
                    <a:rect l="0" t="0" r="0" b="0"/>
                    <a:pathLst>
                      <a:path w="528" h="528">
                        <a:moveTo>
                          <a:pt x="264" y="528"/>
                        </a:moveTo>
                        <a:lnTo>
                          <a:pt x="281" y="527"/>
                        </a:lnTo>
                        <a:lnTo>
                          <a:pt x="297" y="526"/>
                        </a:lnTo>
                        <a:lnTo>
                          <a:pt x="313" y="524"/>
                        </a:lnTo>
                        <a:lnTo>
                          <a:pt x="329" y="520"/>
                        </a:lnTo>
                        <a:lnTo>
                          <a:pt x="345" y="515"/>
                        </a:lnTo>
                        <a:lnTo>
                          <a:pt x="362" y="509"/>
                        </a:lnTo>
                        <a:lnTo>
                          <a:pt x="376" y="503"/>
                        </a:lnTo>
                        <a:lnTo>
                          <a:pt x="391" y="495"/>
                        </a:lnTo>
                        <a:lnTo>
                          <a:pt x="406" y="487"/>
                        </a:lnTo>
                        <a:lnTo>
                          <a:pt x="419" y="478"/>
                        </a:lnTo>
                        <a:lnTo>
                          <a:pt x="432" y="468"/>
                        </a:lnTo>
                        <a:lnTo>
                          <a:pt x="445" y="457"/>
                        </a:lnTo>
                        <a:lnTo>
                          <a:pt x="457" y="445"/>
                        </a:lnTo>
                        <a:lnTo>
                          <a:pt x="467" y="432"/>
                        </a:lnTo>
                        <a:lnTo>
                          <a:pt x="477" y="419"/>
                        </a:lnTo>
                        <a:lnTo>
                          <a:pt x="486" y="406"/>
                        </a:lnTo>
                        <a:lnTo>
                          <a:pt x="495" y="392"/>
                        </a:lnTo>
                        <a:lnTo>
                          <a:pt x="502" y="377"/>
                        </a:lnTo>
                        <a:lnTo>
                          <a:pt x="509" y="362"/>
                        </a:lnTo>
                        <a:lnTo>
                          <a:pt x="515" y="346"/>
                        </a:lnTo>
                        <a:lnTo>
                          <a:pt x="520" y="330"/>
                        </a:lnTo>
                        <a:lnTo>
                          <a:pt x="523" y="314"/>
                        </a:lnTo>
                        <a:lnTo>
                          <a:pt x="526" y="298"/>
                        </a:lnTo>
                        <a:lnTo>
                          <a:pt x="527" y="281"/>
                        </a:lnTo>
                        <a:lnTo>
                          <a:pt x="528" y="264"/>
                        </a:lnTo>
                        <a:lnTo>
                          <a:pt x="527" y="248"/>
                        </a:lnTo>
                        <a:lnTo>
                          <a:pt x="526" y="231"/>
                        </a:lnTo>
                        <a:lnTo>
                          <a:pt x="523" y="215"/>
                        </a:lnTo>
                        <a:lnTo>
                          <a:pt x="520" y="199"/>
                        </a:lnTo>
                        <a:lnTo>
                          <a:pt x="515" y="183"/>
                        </a:lnTo>
                        <a:lnTo>
                          <a:pt x="509" y="167"/>
                        </a:lnTo>
                        <a:lnTo>
                          <a:pt x="502" y="152"/>
                        </a:lnTo>
                        <a:lnTo>
                          <a:pt x="495" y="137"/>
                        </a:lnTo>
                        <a:lnTo>
                          <a:pt x="486" y="123"/>
                        </a:lnTo>
                        <a:lnTo>
                          <a:pt x="477" y="110"/>
                        </a:lnTo>
                        <a:lnTo>
                          <a:pt x="467" y="96"/>
                        </a:lnTo>
                        <a:lnTo>
                          <a:pt x="457" y="83"/>
                        </a:lnTo>
                        <a:lnTo>
                          <a:pt x="445" y="71"/>
                        </a:lnTo>
                        <a:lnTo>
                          <a:pt x="432" y="61"/>
                        </a:lnTo>
                        <a:lnTo>
                          <a:pt x="419" y="51"/>
                        </a:lnTo>
                        <a:lnTo>
                          <a:pt x="406" y="42"/>
                        </a:lnTo>
                        <a:lnTo>
                          <a:pt x="391" y="33"/>
                        </a:lnTo>
                        <a:lnTo>
                          <a:pt x="376" y="25"/>
                        </a:lnTo>
                        <a:lnTo>
                          <a:pt x="362" y="19"/>
                        </a:lnTo>
                        <a:lnTo>
                          <a:pt x="345" y="13"/>
                        </a:lnTo>
                        <a:lnTo>
                          <a:pt x="329" y="8"/>
                        </a:lnTo>
                        <a:lnTo>
                          <a:pt x="313" y="5"/>
                        </a:lnTo>
                        <a:lnTo>
                          <a:pt x="297" y="2"/>
                        </a:lnTo>
                        <a:lnTo>
                          <a:pt x="281" y="1"/>
                        </a:lnTo>
                        <a:lnTo>
                          <a:pt x="264" y="0"/>
                        </a:lnTo>
                        <a:lnTo>
                          <a:pt x="247" y="1"/>
                        </a:lnTo>
                        <a:lnTo>
                          <a:pt x="231" y="2"/>
                        </a:lnTo>
                        <a:lnTo>
                          <a:pt x="214" y="5"/>
                        </a:lnTo>
                        <a:lnTo>
                          <a:pt x="199" y="8"/>
                        </a:lnTo>
                        <a:lnTo>
                          <a:pt x="182" y="13"/>
                        </a:lnTo>
                        <a:lnTo>
                          <a:pt x="166" y="19"/>
                        </a:lnTo>
                        <a:lnTo>
                          <a:pt x="152" y="25"/>
                        </a:lnTo>
                        <a:lnTo>
                          <a:pt x="137" y="33"/>
                        </a:lnTo>
                        <a:lnTo>
                          <a:pt x="122" y="42"/>
                        </a:lnTo>
                        <a:lnTo>
                          <a:pt x="109" y="51"/>
                        </a:lnTo>
                        <a:lnTo>
                          <a:pt x="96" y="61"/>
                        </a:lnTo>
                        <a:lnTo>
                          <a:pt x="83" y="71"/>
                        </a:lnTo>
                        <a:lnTo>
                          <a:pt x="71" y="83"/>
                        </a:lnTo>
                        <a:lnTo>
                          <a:pt x="61" y="96"/>
                        </a:lnTo>
                        <a:lnTo>
                          <a:pt x="51" y="110"/>
                        </a:lnTo>
                        <a:lnTo>
                          <a:pt x="42" y="123"/>
                        </a:lnTo>
                        <a:lnTo>
                          <a:pt x="33" y="137"/>
                        </a:lnTo>
                        <a:lnTo>
                          <a:pt x="25" y="152"/>
                        </a:lnTo>
                        <a:lnTo>
                          <a:pt x="19" y="167"/>
                        </a:lnTo>
                        <a:lnTo>
                          <a:pt x="13" y="183"/>
                        </a:lnTo>
                        <a:lnTo>
                          <a:pt x="8" y="199"/>
                        </a:lnTo>
                        <a:lnTo>
                          <a:pt x="5" y="215"/>
                        </a:lnTo>
                        <a:lnTo>
                          <a:pt x="2" y="231"/>
                        </a:lnTo>
                        <a:lnTo>
                          <a:pt x="1" y="248"/>
                        </a:lnTo>
                        <a:lnTo>
                          <a:pt x="0" y="264"/>
                        </a:lnTo>
                      </a:path>
                    </a:pathLst>
                  </a:custGeom>
                  <a:noFill/>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nvGrpSpPr>
                  <p:cNvPr id="46" name="组合 341602">
                    <a:extLst>
                      <a:ext uri="{FF2B5EF4-FFF2-40B4-BE49-F238E27FC236}">
                        <a16:creationId xmlns:a16="http://schemas.microsoft.com/office/drawing/2014/main" id="{B1536267-E4E9-553F-E379-A1B392C0BA63}"/>
                      </a:ext>
                    </a:extLst>
                  </p:cNvPr>
                  <p:cNvGrpSpPr>
                    <a:grpSpLocks noChangeAspect="1"/>
                  </p:cNvGrpSpPr>
                  <p:nvPr/>
                </p:nvGrpSpPr>
                <p:grpSpPr>
                  <a:xfrm>
                    <a:off x="5052" y="2329"/>
                    <a:ext cx="1" cy="1456"/>
                    <a:chOff x="4845" y="2457"/>
                    <a:chExt cx="1" cy="1247"/>
                  </a:xfrm>
                </p:grpSpPr>
                <p:sp>
                  <p:nvSpPr>
                    <p:cNvPr id="275" name="直接连接符 341603">
                      <a:extLst>
                        <a:ext uri="{FF2B5EF4-FFF2-40B4-BE49-F238E27FC236}">
                          <a16:creationId xmlns:a16="http://schemas.microsoft.com/office/drawing/2014/main" id="{FEA82232-D0E4-8A83-9E9B-C337A564B1F7}"/>
                        </a:ext>
                      </a:extLst>
                    </p:cNvPr>
                    <p:cNvSpPr>
                      <a:spLocks noChangeAspect="1"/>
                    </p:cNvSpPr>
                    <p:nvPr/>
                  </p:nvSpPr>
                  <p:spPr>
                    <a:xfrm>
                      <a:off x="4845" y="2457"/>
                      <a:ext cx="1" cy="208"/>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6" name="直接连接符 341604">
                      <a:extLst>
                        <a:ext uri="{FF2B5EF4-FFF2-40B4-BE49-F238E27FC236}">
                          <a16:creationId xmlns:a16="http://schemas.microsoft.com/office/drawing/2014/main" id="{2E380D47-5713-846F-23E9-D802DDC4B7F7}"/>
                        </a:ext>
                      </a:extLst>
                    </p:cNvPr>
                    <p:cNvSpPr>
                      <a:spLocks noChangeAspect="1"/>
                    </p:cNvSpPr>
                    <p:nvPr/>
                  </p:nvSpPr>
                  <p:spPr>
                    <a:xfrm>
                      <a:off x="4845" y="2705"/>
                      <a:ext cx="1" cy="4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7" name="直接连接符 341605">
                      <a:extLst>
                        <a:ext uri="{FF2B5EF4-FFF2-40B4-BE49-F238E27FC236}">
                          <a16:creationId xmlns:a16="http://schemas.microsoft.com/office/drawing/2014/main" id="{BDCD33D8-C2BC-9E7E-C040-955BFB8F3B74}"/>
                        </a:ext>
                      </a:extLst>
                    </p:cNvPr>
                    <p:cNvSpPr>
                      <a:spLocks noChangeAspect="1"/>
                    </p:cNvSpPr>
                    <p:nvPr/>
                  </p:nvSpPr>
                  <p:spPr>
                    <a:xfrm>
                      <a:off x="4845" y="2785"/>
                      <a:ext cx="1" cy="23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8" name="直接连接符 341606">
                      <a:extLst>
                        <a:ext uri="{FF2B5EF4-FFF2-40B4-BE49-F238E27FC236}">
                          <a16:creationId xmlns:a16="http://schemas.microsoft.com/office/drawing/2014/main" id="{BF7D93D7-73C5-BD90-270E-416CDCD40AF3}"/>
                        </a:ext>
                      </a:extLst>
                    </p:cNvPr>
                    <p:cNvSpPr>
                      <a:spLocks noChangeAspect="1"/>
                    </p:cNvSpPr>
                    <p:nvPr/>
                  </p:nvSpPr>
                  <p:spPr>
                    <a:xfrm>
                      <a:off x="4845" y="3060"/>
                      <a:ext cx="1" cy="4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9" name="直接连接符 341607">
                      <a:extLst>
                        <a:ext uri="{FF2B5EF4-FFF2-40B4-BE49-F238E27FC236}">
                          <a16:creationId xmlns:a16="http://schemas.microsoft.com/office/drawing/2014/main" id="{66557DC8-B556-3770-92CE-7BA3D0EBC740}"/>
                        </a:ext>
                      </a:extLst>
                    </p:cNvPr>
                    <p:cNvSpPr>
                      <a:spLocks noChangeAspect="1"/>
                    </p:cNvSpPr>
                    <p:nvPr/>
                  </p:nvSpPr>
                  <p:spPr>
                    <a:xfrm>
                      <a:off x="4845" y="3140"/>
                      <a:ext cx="1" cy="23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0" name="直接连接符 341608">
                      <a:extLst>
                        <a:ext uri="{FF2B5EF4-FFF2-40B4-BE49-F238E27FC236}">
                          <a16:creationId xmlns:a16="http://schemas.microsoft.com/office/drawing/2014/main" id="{5AC8A8B8-0889-DFCE-E906-2A96FB880486}"/>
                        </a:ext>
                      </a:extLst>
                    </p:cNvPr>
                    <p:cNvSpPr>
                      <a:spLocks noChangeAspect="1"/>
                    </p:cNvSpPr>
                    <p:nvPr/>
                  </p:nvSpPr>
                  <p:spPr>
                    <a:xfrm>
                      <a:off x="4845" y="3416"/>
                      <a:ext cx="1" cy="39"/>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1" name="直接连接符 341609">
                      <a:extLst>
                        <a:ext uri="{FF2B5EF4-FFF2-40B4-BE49-F238E27FC236}">
                          <a16:creationId xmlns:a16="http://schemas.microsoft.com/office/drawing/2014/main" id="{0E25DF8C-E213-9BAC-FDDE-13C27B81916B}"/>
                        </a:ext>
                      </a:extLst>
                    </p:cNvPr>
                    <p:cNvSpPr>
                      <a:spLocks noChangeAspect="1"/>
                    </p:cNvSpPr>
                    <p:nvPr/>
                  </p:nvSpPr>
                  <p:spPr>
                    <a:xfrm>
                      <a:off x="4845" y="3494"/>
                      <a:ext cx="1" cy="21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82" name="直接连接符 341610">
                      <a:extLst>
                        <a:ext uri="{FF2B5EF4-FFF2-40B4-BE49-F238E27FC236}">
                          <a16:creationId xmlns:a16="http://schemas.microsoft.com/office/drawing/2014/main" id="{A979840E-1B99-181C-895B-6AE121D96A7C}"/>
                        </a:ext>
                      </a:extLst>
                    </p:cNvPr>
                    <p:cNvSpPr>
                      <a:spLocks noChangeAspect="1"/>
                    </p:cNvSpPr>
                    <p:nvPr/>
                  </p:nvSpPr>
                  <p:spPr>
                    <a:xfrm>
                      <a:off x="4845" y="2832"/>
                      <a:ext cx="1" cy="1"/>
                    </a:xfrm>
                    <a:prstGeom prst="line">
                      <a:avLst/>
                    </a:prstGeom>
                    <a:ln w="0" cap="flat" cmpd="sng">
                      <a:solidFill>
                        <a:srgbClr val="660033"/>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sp>
                <p:nvSpPr>
                  <p:cNvPr id="47" name="直接连接符 341611">
                    <a:extLst>
                      <a:ext uri="{FF2B5EF4-FFF2-40B4-BE49-F238E27FC236}">
                        <a16:creationId xmlns:a16="http://schemas.microsoft.com/office/drawing/2014/main" id="{3BC0E3EB-98B5-6A7C-3433-0C2876CE587D}"/>
                      </a:ext>
                    </a:extLst>
                  </p:cNvPr>
                  <p:cNvSpPr>
                    <a:spLocks noChangeAspect="1"/>
                  </p:cNvSpPr>
                  <p:nvPr/>
                </p:nvSpPr>
                <p:spPr>
                  <a:xfrm>
                    <a:off x="4260" y="2415"/>
                    <a:ext cx="792"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 name="直接连接符 341612">
                    <a:extLst>
                      <a:ext uri="{FF2B5EF4-FFF2-40B4-BE49-F238E27FC236}">
                        <a16:creationId xmlns:a16="http://schemas.microsoft.com/office/drawing/2014/main" id="{1E759DE6-58B8-129F-57F7-A6B5E594764D}"/>
                      </a:ext>
                    </a:extLst>
                  </p:cNvPr>
                  <p:cNvSpPr>
                    <a:spLocks noChangeAspect="1"/>
                  </p:cNvSpPr>
                  <p:nvPr/>
                </p:nvSpPr>
                <p:spPr>
                  <a:xfrm>
                    <a:off x="4260" y="3669"/>
                    <a:ext cx="792" cy="1"/>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9" name="任意多边形 341613">
                    <a:extLst>
                      <a:ext uri="{FF2B5EF4-FFF2-40B4-BE49-F238E27FC236}">
                        <a16:creationId xmlns:a16="http://schemas.microsoft.com/office/drawing/2014/main" id="{82B5AB49-D198-E8EF-DB88-84B9EE75B1FA}"/>
                      </a:ext>
                    </a:extLst>
                  </p:cNvPr>
                  <p:cNvSpPr>
                    <a:spLocks noChangeAspect="1"/>
                  </p:cNvSpPr>
                  <p:nvPr/>
                </p:nvSpPr>
                <p:spPr>
                  <a:xfrm>
                    <a:off x="4041" y="3449"/>
                    <a:ext cx="219" cy="220"/>
                  </a:xfrm>
                  <a:custGeom>
                    <a:avLst/>
                    <a:gdLst/>
                    <a:ahLst/>
                    <a:cxnLst/>
                    <a:rect l="0" t="0" r="0" b="0"/>
                    <a:pathLst>
                      <a:path w="904" h="904">
                        <a:moveTo>
                          <a:pt x="0" y="0"/>
                        </a:moveTo>
                        <a:lnTo>
                          <a:pt x="1" y="30"/>
                        </a:lnTo>
                        <a:lnTo>
                          <a:pt x="2" y="59"/>
                        </a:lnTo>
                        <a:lnTo>
                          <a:pt x="4" y="90"/>
                        </a:lnTo>
                        <a:lnTo>
                          <a:pt x="8" y="120"/>
                        </a:lnTo>
                        <a:lnTo>
                          <a:pt x="13" y="150"/>
                        </a:lnTo>
                        <a:lnTo>
                          <a:pt x="19" y="180"/>
                        </a:lnTo>
                        <a:lnTo>
                          <a:pt x="25" y="209"/>
                        </a:lnTo>
                        <a:lnTo>
                          <a:pt x="32" y="238"/>
                        </a:lnTo>
                        <a:lnTo>
                          <a:pt x="41" y="268"/>
                        </a:lnTo>
                        <a:lnTo>
                          <a:pt x="50" y="296"/>
                        </a:lnTo>
                        <a:lnTo>
                          <a:pt x="60" y="325"/>
                        </a:lnTo>
                        <a:lnTo>
                          <a:pt x="72" y="352"/>
                        </a:lnTo>
                        <a:lnTo>
                          <a:pt x="84" y="381"/>
                        </a:lnTo>
                        <a:lnTo>
                          <a:pt x="97" y="408"/>
                        </a:lnTo>
                        <a:lnTo>
                          <a:pt x="111" y="434"/>
                        </a:lnTo>
                        <a:lnTo>
                          <a:pt x="127" y="460"/>
                        </a:lnTo>
                        <a:lnTo>
                          <a:pt x="142" y="487"/>
                        </a:lnTo>
                        <a:lnTo>
                          <a:pt x="159" y="512"/>
                        </a:lnTo>
                        <a:lnTo>
                          <a:pt x="177" y="537"/>
                        </a:lnTo>
                        <a:lnTo>
                          <a:pt x="195" y="560"/>
                        </a:lnTo>
                        <a:lnTo>
                          <a:pt x="214" y="584"/>
                        </a:lnTo>
                        <a:lnTo>
                          <a:pt x="234" y="607"/>
                        </a:lnTo>
                        <a:lnTo>
                          <a:pt x="254" y="628"/>
                        </a:lnTo>
                        <a:lnTo>
                          <a:pt x="276" y="650"/>
                        </a:lnTo>
                        <a:lnTo>
                          <a:pt x="298" y="671"/>
                        </a:lnTo>
                        <a:lnTo>
                          <a:pt x="321" y="690"/>
                        </a:lnTo>
                        <a:lnTo>
                          <a:pt x="343" y="709"/>
                        </a:lnTo>
                        <a:lnTo>
                          <a:pt x="368" y="728"/>
                        </a:lnTo>
                        <a:lnTo>
                          <a:pt x="392" y="746"/>
                        </a:lnTo>
                        <a:lnTo>
                          <a:pt x="417" y="763"/>
                        </a:lnTo>
                        <a:lnTo>
                          <a:pt x="443" y="778"/>
                        </a:lnTo>
                        <a:lnTo>
                          <a:pt x="469" y="794"/>
                        </a:lnTo>
                        <a:lnTo>
                          <a:pt x="497" y="807"/>
                        </a:lnTo>
                        <a:lnTo>
                          <a:pt x="524" y="820"/>
                        </a:lnTo>
                        <a:lnTo>
                          <a:pt x="552" y="833"/>
                        </a:lnTo>
                        <a:lnTo>
                          <a:pt x="579" y="844"/>
                        </a:lnTo>
                        <a:lnTo>
                          <a:pt x="607" y="854"/>
                        </a:lnTo>
                        <a:lnTo>
                          <a:pt x="636" y="864"/>
                        </a:lnTo>
                        <a:lnTo>
                          <a:pt x="666" y="872"/>
                        </a:lnTo>
                        <a:lnTo>
                          <a:pt x="694" y="879"/>
                        </a:lnTo>
                        <a:lnTo>
                          <a:pt x="724" y="886"/>
                        </a:lnTo>
                        <a:lnTo>
                          <a:pt x="754" y="892"/>
                        </a:lnTo>
                        <a:lnTo>
                          <a:pt x="784" y="896"/>
                        </a:lnTo>
                        <a:lnTo>
                          <a:pt x="813" y="899"/>
                        </a:lnTo>
                        <a:lnTo>
                          <a:pt x="844" y="902"/>
                        </a:lnTo>
                        <a:lnTo>
                          <a:pt x="874" y="904"/>
                        </a:lnTo>
                        <a:lnTo>
                          <a:pt x="904" y="90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0" name="任意多边形 341614">
                    <a:extLst>
                      <a:ext uri="{FF2B5EF4-FFF2-40B4-BE49-F238E27FC236}">
                        <a16:creationId xmlns:a16="http://schemas.microsoft.com/office/drawing/2014/main" id="{16A476F6-453B-070D-8643-93A17C2986E6}"/>
                      </a:ext>
                    </a:extLst>
                  </p:cNvPr>
                  <p:cNvSpPr>
                    <a:spLocks noChangeAspect="1"/>
                  </p:cNvSpPr>
                  <p:nvPr/>
                </p:nvSpPr>
                <p:spPr>
                  <a:xfrm>
                    <a:off x="4041" y="2415"/>
                    <a:ext cx="219" cy="222"/>
                  </a:xfrm>
                  <a:custGeom>
                    <a:avLst/>
                    <a:gdLst/>
                    <a:ahLst/>
                    <a:cxnLst/>
                    <a:rect l="0" t="0" r="0" b="0"/>
                    <a:pathLst>
                      <a:path w="904" h="906">
                        <a:moveTo>
                          <a:pt x="904" y="0"/>
                        </a:moveTo>
                        <a:lnTo>
                          <a:pt x="874" y="0"/>
                        </a:lnTo>
                        <a:lnTo>
                          <a:pt x="844" y="3"/>
                        </a:lnTo>
                        <a:lnTo>
                          <a:pt x="813" y="5"/>
                        </a:lnTo>
                        <a:lnTo>
                          <a:pt x="784" y="9"/>
                        </a:lnTo>
                        <a:lnTo>
                          <a:pt x="754" y="13"/>
                        </a:lnTo>
                        <a:lnTo>
                          <a:pt x="724" y="18"/>
                        </a:lnTo>
                        <a:lnTo>
                          <a:pt x="694" y="25"/>
                        </a:lnTo>
                        <a:lnTo>
                          <a:pt x="666" y="32"/>
                        </a:lnTo>
                        <a:lnTo>
                          <a:pt x="636" y="41"/>
                        </a:lnTo>
                        <a:lnTo>
                          <a:pt x="607" y="50"/>
                        </a:lnTo>
                        <a:lnTo>
                          <a:pt x="579" y="61"/>
                        </a:lnTo>
                        <a:lnTo>
                          <a:pt x="552" y="72"/>
                        </a:lnTo>
                        <a:lnTo>
                          <a:pt x="524" y="85"/>
                        </a:lnTo>
                        <a:lnTo>
                          <a:pt x="497" y="98"/>
                        </a:lnTo>
                        <a:lnTo>
                          <a:pt x="469" y="112"/>
                        </a:lnTo>
                        <a:lnTo>
                          <a:pt x="443" y="126"/>
                        </a:lnTo>
                        <a:lnTo>
                          <a:pt x="417" y="142"/>
                        </a:lnTo>
                        <a:lnTo>
                          <a:pt x="392" y="160"/>
                        </a:lnTo>
                        <a:lnTo>
                          <a:pt x="368" y="176"/>
                        </a:lnTo>
                        <a:lnTo>
                          <a:pt x="343" y="195"/>
                        </a:lnTo>
                        <a:lnTo>
                          <a:pt x="321" y="214"/>
                        </a:lnTo>
                        <a:lnTo>
                          <a:pt x="298" y="233"/>
                        </a:lnTo>
                        <a:lnTo>
                          <a:pt x="276" y="255"/>
                        </a:lnTo>
                        <a:lnTo>
                          <a:pt x="254" y="276"/>
                        </a:lnTo>
                        <a:lnTo>
                          <a:pt x="234" y="298"/>
                        </a:lnTo>
                        <a:lnTo>
                          <a:pt x="214" y="321"/>
                        </a:lnTo>
                        <a:lnTo>
                          <a:pt x="195" y="344"/>
                        </a:lnTo>
                        <a:lnTo>
                          <a:pt x="177" y="368"/>
                        </a:lnTo>
                        <a:lnTo>
                          <a:pt x="159" y="393"/>
                        </a:lnTo>
                        <a:lnTo>
                          <a:pt x="142" y="418"/>
                        </a:lnTo>
                        <a:lnTo>
                          <a:pt x="127" y="444"/>
                        </a:lnTo>
                        <a:lnTo>
                          <a:pt x="111" y="470"/>
                        </a:lnTo>
                        <a:lnTo>
                          <a:pt x="97" y="498"/>
                        </a:lnTo>
                        <a:lnTo>
                          <a:pt x="84" y="524"/>
                        </a:lnTo>
                        <a:lnTo>
                          <a:pt x="72" y="552"/>
                        </a:lnTo>
                        <a:lnTo>
                          <a:pt x="60" y="580"/>
                        </a:lnTo>
                        <a:lnTo>
                          <a:pt x="50" y="608"/>
                        </a:lnTo>
                        <a:lnTo>
                          <a:pt x="41" y="637"/>
                        </a:lnTo>
                        <a:lnTo>
                          <a:pt x="32" y="666"/>
                        </a:lnTo>
                        <a:lnTo>
                          <a:pt x="25" y="695"/>
                        </a:lnTo>
                        <a:lnTo>
                          <a:pt x="19" y="725"/>
                        </a:lnTo>
                        <a:lnTo>
                          <a:pt x="13" y="755"/>
                        </a:lnTo>
                        <a:lnTo>
                          <a:pt x="8" y="784"/>
                        </a:lnTo>
                        <a:lnTo>
                          <a:pt x="4" y="814"/>
                        </a:lnTo>
                        <a:lnTo>
                          <a:pt x="2" y="845"/>
                        </a:lnTo>
                        <a:lnTo>
                          <a:pt x="1" y="875"/>
                        </a:lnTo>
                        <a:lnTo>
                          <a:pt x="0" y="906"/>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1" name="任意多边形 341615">
                    <a:extLst>
                      <a:ext uri="{FF2B5EF4-FFF2-40B4-BE49-F238E27FC236}">
                        <a16:creationId xmlns:a16="http://schemas.microsoft.com/office/drawing/2014/main" id="{612CFFBF-ABE7-24CC-5FEF-9B4B918D3AC0}"/>
                      </a:ext>
                    </a:extLst>
                  </p:cNvPr>
                  <p:cNvSpPr>
                    <a:spLocks noChangeAspect="1"/>
                  </p:cNvSpPr>
                  <p:nvPr/>
                </p:nvSpPr>
                <p:spPr>
                  <a:xfrm>
                    <a:off x="5052" y="2415"/>
                    <a:ext cx="627" cy="1254"/>
                  </a:xfrm>
                  <a:custGeom>
                    <a:avLst/>
                    <a:gdLst/>
                    <a:ahLst/>
                    <a:cxnLst/>
                    <a:rect l="0" t="0" r="0" b="0"/>
                    <a:pathLst>
                      <a:path w="2561" h="5128">
                        <a:moveTo>
                          <a:pt x="0" y="5128"/>
                        </a:moveTo>
                        <a:lnTo>
                          <a:pt x="50" y="5128"/>
                        </a:lnTo>
                        <a:lnTo>
                          <a:pt x="101" y="5126"/>
                        </a:lnTo>
                        <a:lnTo>
                          <a:pt x="152" y="5123"/>
                        </a:lnTo>
                        <a:lnTo>
                          <a:pt x="203" y="5120"/>
                        </a:lnTo>
                        <a:lnTo>
                          <a:pt x="253" y="5116"/>
                        </a:lnTo>
                        <a:lnTo>
                          <a:pt x="305" y="5110"/>
                        </a:lnTo>
                        <a:lnTo>
                          <a:pt x="354" y="5103"/>
                        </a:lnTo>
                        <a:lnTo>
                          <a:pt x="406" y="5096"/>
                        </a:lnTo>
                        <a:lnTo>
                          <a:pt x="456" y="5088"/>
                        </a:lnTo>
                        <a:lnTo>
                          <a:pt x="506" y="5078"/>
                        </a:lnTo>
                        <a:lnTo>
                          <a:pt x="556" y="5068"/>
                        </a:lnTo>
                        <a:lnTo>
                          <a:pt x="605" y="5056"/>
                        </a:lnTo>
                        <a:lnTo>
                          <a:pt x="654" y="5044"/>
                        </a:lnTo>
                        <a:lnTo>
                          <a:pt x="703" y="5029"/>
                        </a:lnTo>
                        <a:lnTo>
                          <a:pt x="752" y="5015"/>
                        </a:lnTo>
                        <a:lnTo>
                          <a:pt x="801" y="5000"/>
                        </a:lnTo>
                        <a:lnTo>
                          <a:pt x="849" y="4983"/>
                        </a:lnTo>
                        <a:lnTo>
                          <a:pt x="897" y="4966"/>
                        </a:lnTo>
                        <a:lnTo>
                          <a:pt x="944" y="4947"/>
                        </a:lnTo>
                        <a:lnTo>
                          <a:pt x="992" y="4928"/>
                        </a:lnTo>
                        <a:lnTo>
                          <a:pt x="1038" y="4908"/>
                        </a:lnTo>
                        <a:lnTo>
                          <a:pt x="1085" y="4887"/>
                        </a:lnTo>
                        <a:lnTo>
                          <a:pt x="1130" y="4865"/>
                        </a:lnTo>
                        <a:lnTo>
                          <a:pt x="1176" y="4842"/>
                        </a:lnTo>
                        <a:lnTo>
                          <a:pt x="1220" y="4818"/>
                        </a:lnTo>
                        <a:lnTo>
                          <a:pt x="1266" y="4794"/>
                        </a:lnTo>
                        <a:lnTo>
                          <a:pt x="1310" y="4768"/>
                        </a:lnTo>
                        <a:lnTo>
                          <a:pt x="1353" y="4742"/>
                        </a:lnTo>
                        <a:lnTo>
                          <a:pt x="1397" y="4714"/>
                        </a:lnTo>
                        <a:lnTo>
                          <a:pt x="1438" y="4686"/>
                        </a:lnTo>
                        <a:lnTo>
                          <a:pt x="1480" y="4657"/>
                        </a:lnTo>
                        <a:lnTo>
                          <a:pt x="1521" y="4626"/>
                        </a:lnTo>
                        <a:lnTo>
                          <a:pt x="1562" y="4596"/>
                        </a:lnTo>
                        <a:lnTo>
                          <a:pt x="1602" y="4564"/>
                        </a:lnTo>
                        <a:lnTo>
                          <a:pt x="1642" y="4532"/>
                        </a:lnTo>
                        <a:lnTo>
                          <a:pt x="1681" y="4499"/>
                        </a:lnTo>
                        <a:lnTo>
                          <a:pt x="1719" y="4466"/>
                        </a:lnTo>
                        <a:lnTo>
                          <a:pt x="1756" y="4431"/>
                        </a:lnTo>
                        <a:lnTo>
                          <a:pt x="1793" y="4395"/>
                        </a:lnTo>
                        <a:lnTo>
                          <a:pt x="1828" y="4360"/>
                        </a:lnTo>
                        <a:lnTo>
                          <a:pt x="1864" y="4323"/>
                        </a:lnTo>
                        <a:lnTo>
                          <a:pt x="1899" y="4285"/>
                        </a:lnTo>
                        <a:lnTo>
                          <a:pt x="1932" y="4247"/>
                        </a:lnTo>
                        <a:lnTo>
                          <a:pt x="1965" y="4209"/>
                        </a:lnTo>
                        <a:lnTo>
                          <a:pt x="1997" y="4169"/>
                        </a:lnTo>
                        <a:lnTo>
                          <a:pt x="2029" y="4129"/>
                        </a:lnTo>
                        <a:lnTo>
                          <a:pt x="2060" y="4088"/>
                        </a:lnTo>
                        <a:lnTo>
                          <a:pt x="2090" y="4047"/>
                        </a:lnTo>
                        <a:lnTo>
                          <a:pt x="2119" y="4005"/>
                        </a:lnTo>
                        <a:lnTo>
                          <a:pt x="2147" y="3962"/>
                        </a:lnTo>
                        <a:lnTo>
                          <a:pt x="2174" y="3919"/>
                        </a:lnTo>
                        <a:lnTo>
                          <a:pt x="2201" y="3875"/>
                        </a:lnTo>
                        <a:lnTo>
                          <a:pt x="2227" y="3831"/>
                        </a:lnTo>
                        <a:lnTo>
                          <a:pt x="2251" y="3787"/>
                        </a:lnTo>
                        <a:lnTo>
                          <a:pt x="2274" y="3742"/>
                        </a:lnTo>
                        <a:lnTo>
                          <a:pt x="2298" y="3697"/>
                        </a:lnTo>
                        <a:lnTo>
                          <a:pt x="2320" y="3651"/>
                        </a:lnTo>
                        <a:lnTo>
                          <a:pt x="2341" y="3604"/>
                        </a:lnTo>
                        <a:lnTo>
                          <a:pt x="2361" y="3558"/>
                        </a:lnTo>
                        <a:lnTo>
                          <a:pt x="2380" y="3510"/>
                        </a:lnTo>
                        <a:lnTo>
                          <a:pt x="2398" y="3463"/>
                        </a:lnTo>
                        <a:lnTo>
                          <a:pt x="2416" y="3415"/>
                        </a:lnTo>
                        <a:lnTo>
                          <a:pt x="2433" y="3366"/>
                        </a:lnTo>
                        <a:lnTo>
                          <a:pt x="2448" y="3317"/>
                        </a:lnTo>
                        <a:lnTo>
                          <a:pt x="2462" y="3269"/>
                        </a:lnTo>
                        <a:lnTo>
                          <a:pt x="2475" y="3220"/>
                        </a:lnTo>
                        <a:lnTo>
                          <a:pt x="2489" y="3170"/>
                        </a:lnTo>
                        <a:lnTo>
                          <a:pt x="2500" y="3121"/>
                        </a:lnTo>
                        <a:lnTo>
                          <a:pt x="2510" y="3071"/>
                        </a:lnTo>
                        <a:lnTo>
                          <a:pt x="2521" y="3021"/>
                        </a:lnTo>
                        <a:lnTo>
                          <a:pt x="2529" y="2970"/>
                        </a:lnTo>
                        <a:lnTo>
                          <a:pt x="2536" y="2920"/>
                        </a:lnTo>
                        <a:lnTo>
                          <a:pt x="2543" y="2870"/>
                        </a:lnTo>
                        <a:lnTo>
                          <a:pt x="2548" y="2819"/>
                        </a:lnTo>
                        <a:lnTo>
                          <a:pt x="2553" y="2768"/>
                        </a:lnTo>
                        <a:lnTo>
                          <a:pt x="2556" y="2718"/>
                        </a:lnTo>
                        <a:lnTo>
                          <a:pt x="2559" y="2667"/>
                        </a:lnTo>
                        <a:lnTo>
                          <a:pt x="2560" y="2615"/>
                        </a:lnTo>
                        <a:lnTo>
                          <a:pt x="2561" y="2564"/>
                        </a:lnTo>
                        <a:lnTo>
                          <a:pt x="2560" y="2513"/>
                        </a:lnTo>
                        <a:lnTo>
                          <a:pt x="2559" y="2462"/>
                        </a:lnTo>
                        <a:lnTo>
                          <a:pt x="2556" y="2412"/>
                        </a:lnTo>
                        <a:lnTo>
                          <a:pt x="2553" y="2361"/>
                        </a:lnTo>
                        <a:lnTo>
                          <a:pt x="2548" y="2310"/>
                        </a:lnTo>
                        <a:lnTo>
                          <a:pt x="2543" y="2260"/>
                        </a:lnTo>
                        <a:lnTo>
                          <a:pt x="2536" y="2208"/>
                        </a:lnTo>
                        <a:lnTo>
                          <a:pt x="2529" y="2158"/>
                        </a:lnTo>
                        <a:lnTo>
                          <a:pt x="2521" y="2107"/>
                        </a:lnTo>
                        <a:lnTo>
                          <a:pt x="2510" y="2057"/>
                        </a:lnTo>
                        <a:lnTo>
                          <a:pt x="2500" y="2007"/>
                        </a:lnTo>
                        <a:lnTo>
                          <a:pt x="2489" y="1959"/>
                        </a:lnTo>
                        <a:lnTo>
                          <a:pt x="2475" y="1909"/>
                        </a:lnTo>
                        <a:lnTo>
                          <a:pt x="2462" y="1860"/>
                        </a:lnTo>
                        <a:lnTo>
                          <a:pt x="2448" y="1811"/>
                        </a:lnTo>
                        <a:lnTo>
                          <a:pt x="2433" y="1762"/>
                        </a:lnTo>
                        <a:lnTo>
                          <a:pt x="2416" y="1714"/>
                        </a:lnTo>
                        <a:lnTo>
                          <a:pt x="2398" y="1666"/>
                        </a:lnTo>
                        <a:lnTo>
                          <a:pt x="2380" y="1618"/>
                        </a:lnTo>
                        <a:lnTo>
                          <a:pt x="2361" y="1571"/>
                        </a:lnTo>
                        <a:lnTo>
                          <a:pt x="2341" y="1524"/>
                        </a:lnTo>
                        <a:lnTo>
                          <a:pt x="2320" y="1478"/>
                        </a:lnTo>
                        <a:lnTo>
                          <a:pt x="2298" y="1433"/>
                        </a:lnTo>
                        <a:lnTo>
                          <a:pt x="2274" y="1386"/>
                        </a:lnTo>
                        <a:lnTo>
                          <a:pt x="2251" y="1341"/>
                        </a:lnTo>
                        <a:lnTo>
                          <a:pt x="2227" y="1297"/>
                        </a:lnTo>
                        <a:lnTo>
                          <a:pt x="2201" y="1253"/>
                        </a:lnTo>
                        <a:lnTo>
                          <a:pt x="2174" y="1209"/>
                        </a:lnTo>
                        <a:lnTo>
                          <a:pt x="2147" y="1166"/>
                        </a:lnTo>
                        <a:lnTo>
                          <a:pt x="2119" y="1123"/>
                        </a:lnTo>
                        <a:lnTo>
                          <a:pt x="2090" y="1082"/>
                        </a:lnTo>
                        <a:lnTo>
                          <a:pt x="2060" y="1041"/>
                        </a:lnTo>
                        <a:lnTo>
                          <a:pt x="2029" y="1000"/>
                        </a:lnTo>
                        <a:lnTo>
                          <a:pt x="1997" y="960"/>
                        </a:lnTo>
                        <a:lnTo>
                          <a:pt x="1965" y="920"/>
                        </a:lnTo>
                        <a:lnTo>
                          <a:pt x="1932" y="882"/>
                        </a:lnTo>
                        <a:lnTo>
                          <a:pt x="1899" y="844"/>
                        </a:lnTo>
                        <a:lnTo>
                          <a:pt x="1864" y="806"/>
                        </a:lnTo>
                        <a:lnTo>
                          <a:pt x="1828" y="769"/>
                        </a:lnTo>
                        <a:lnTo>
                          <a:pt x="1793" y="733"/>
                        </a:lnTo>
                        <a:lnTo>
                          <a:pt x="1756" y="697"/>
                        </a:lnTo>
                        <a:lnTo>
                          <a:pt x="1719" y="663"/>
                        </a:lnTo>
                        <a:lnTo>
                          <a:pt x="1681" y="630"/>
                        </a:lnTo>
                        <a:lnTo>
                          <a:pt x="1642" y="596"/>
                        </a:lnTo>
                        <a:lnTo>
                          <a:pt x="1602" y="564"/>
                        </a:lnTo>
                        <a:lnTo>
                          <a:pt x="1562" y="533"/>
                        </a:lnTo>
                        <a:lnTo>
                          <a:pt x="1521" y="502"/>
                        </a:lnTo>
                        <a:lnTo>
                          <a:pt x="1480" y="473"/>
                        </a:lnTo>
                        <a:lnTo>
                          <a:pt x="1438" y="443"/>
                        </a:lnTo>
                        <a:lnTo>
                          <a:pt x="1397" y="414"/>
                        </a:lnTo>
                        <a:lnTo>
                          <a:pt x="1353" y="387"/>
                        </a:lnTo>
                        <a:lnTo>
                          <a:pt x="1310" y="361"/>
                        </a:lnTo>
                        <a:lnTo>
                          <a:pt x="1266" y="336"/>
                        </a:lnTo>
                        <a:lnTo>
                          <a:pt x="1220" y="311"/>
                        </a:lnTo>
                        <a:lnTo>
                          <a:pt x="1176" y="287"/>
                        </a:lnTo>
                        <a:lnTo>
                          <a:pt x="1130" y="263"/>
                        </a:lnTo>
                        <a:lnTo>
                          <a:pt x="1085" y="242"/>
                        </a:lnTo>
                        <a:lnTo>
                          <a:pt x="1038" y="220"/>
                        </a:lnTo>
                        <a:lnTo>
                          <a:pt x="992" y="200"/>
                        </a:lnTo>
                        <a:lnTo>
                          <a:pt x="944" y="181"/>
                        </a:lnTo>
                        <a:lnTo>
                          <a:pt x="897" y="163"/>
                        </a:lnTo>
                        <a:lnTo>
                          <a:pt x="849" y="145"/>
                        </a:lnTo>
                        <a:lnTo>
                          <a:pt x="801" y="129"/>
                        </a:lnTo>
                        <a:lnTo>
                          <a:pt x="752" y="113"/>
                        </a:lnTo>
                        <a:lnTo>
                          <a:pt x="703" y="99"/>
                        </a:lnTo>
                        <a:lnTo>
                          <a:pt x="654" y="86"/>
                        </a:lnTo>
                        <a:lnTo>
                          <a:pt x="605" y="73"/>
                        </a:lnTo>
                        <a:lnTo>
                          <a:pt x="556" y="61"/>
                        </a:lnTo>
                        <a:lnTo>
                          <a:pt x="506" y="50"/>
                        </a:lnTo>
                        <a:lnTo>
                          <a:pt x="456" y="41"/>
                        </a:lnTo>
                        <a:lnTo>
                          <a:pt x="406" y="32"/>
                        </a:lnTo>
                        <a:lnTo>
                          <a:pt x="354" y="25"/>
                        </a:lnTo>
                        <a:lnTo>
                          <a:pt x="305" y="18"/>
                        </a:lnTo>
                        <a:lnTo>
                          <a:pt x="253" y="13"/>
                        </a:lnTo>
                        <a:lnTo>
                          <a:pt x="203" y="9"/>
                        </a:lnTo>
                        <a:lnTo>
                          <a:pt x="152" y="5"/>
                        </a:lnTo>
                        <a:lnTo>
                          <a:pt x="101" y="3"/>
                        </a:lnTo>
                        <a:lnTo>
                          <a:pt x="50" y="0"/>
                        </a:lnTo>
                        <a:lnTo>
                          <a:pt x="0" y="0"/>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2" name="直接连接符 341616">
                    <a:extLst>
                      <a:ext uri="{FF2B5EF4-FFF2-40B4-BE49-F238E27FC236}">
                        <a16:creationId xmlns:a16="http://schemas.microsoft.com/office/drawing/2014/main" id="{D69391CE-5FD7-EC8A-442C-6FF0F65CC572}"/>
                      </a:ext>
                    </a:extLst>
                  </p:cNvPr>
                  <p:cNvSpPr>
                    <a:spLocks noChangeAspect="1"/>
                  </p:cNvSpPr>
                  <p:nvPr/>
                </p:nvSpPr>
                <p:spPr>
                  <a:xfrm>
                    <a:off x="4832" y="2329"/>
                    <a:ext cx="2" cy="14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3" name="直接连接符 341617">
                    <a:extLst>
                      <a:ext uri="{FF2B5EF4-FFF2-40B4-BE49-F238E27FC236}">
                        <a16:creationId xmlns:a16="http://schemas.microsoft.com/office/drawing/2014/main" id="{7C8E4CA7-3F07-80AB-DFC0-3BFA960A5B5B}"/>
                      </a:ext>
                    </a:extLst>
                  </p:cNvPr>
                  <p:cNvSpPr>
                    <a:spLocks noChangeAspect="1"/>
                  </p:cNvSpPr>
                  <p:nvPr/>
                </p:nvSpPr>
                <p:spPr>
                  <a:xfrm>
                    <a:off x="4832" y="2515"/>
                    <a:ext cx="2" cy="4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4" name="直接连接符 341618">
                    <a:extLst>
                      <a:ext uri="{FF2B5EF4-FFF2-40B4-BE49-F238E27FC236}">
                        <a16:creationId xmlns:a16="http://schemas.microsoft.com/office/drawing/2014/main" id="{348F438B-7B3B-8088-EBD4-08EBF8CF448A}"/>
                      </a:ext>
                    </a:extLst>
                  </p:cNvPr>
                  <p:cNvSpPr>
                    <a:spLocks noChangeAspect="1"/>
                  </p:cNvSpPr>
                  <p:nvPr/>
                </p:nvSpPr>
                <p:spPr>
                  <a:xfrm>
                    <a:off x="4832" y="2608"/>
                    <a:ext cx="2" cy="14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5" name="直接连接符 341619">
                    <a:extLst>
                      <a:ext uri="{FF2B5EF4-FFF2-40B4-BE49-F238E27FC236}">
                        <a16:creationId xmlns:a16="http://schemas.microsoft.com/office/drawing/2014/main" id="{73CE5746-CEFA-E4E7-CEE0-46496D4397DD}"/>
                      </a:ext>
                    </a:extLst>
                  </p:cNvPr>
                  <p:cNvSpPr>
                    <a:spLocks noChangeAspect="1"/>
                  </p:cNvSpPr>
                  <p:nvPr/>
                </p:nvSpPr>
                <p:spPr>
                  <a:xfrm>
                    <a:off x="4150" y="2545"/>
                    <a:ext cx="33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6" name="直接连接符 341620">
                    <a:extLst>
                      <a:ext uri="{FF2B5EF4-FFF2-40B4-BE49-F238E27FC236}">
                        <a16:creationId xmlns:a16="http://schemas.microsoft.com/office/drawing/2014/main" id="{852EC33C-B799-AC32-6FF2-3054E39C9D00}"/>
                      </a:ext>
                    </a:extLst>
                  </p:cNvPr>
                  <p:cNvSpPr>
                    <a:spLocks noChangeAspect="1"/>
                  </p:cNvSpPr>
                  <p:nvPr/>
                </p:nvSpPr>
                <p:spPr>
                  <a:xfrm>
                    <a:off x="4150" y="3540"/>
                    <a:ext cx="33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7" name="任意多边形 341621">
                    <a:extLst>
                      <a:ext uri="{FF2B5EF4-FFF2-40B4-BE49-F238E27FC236}">
                        <a16:creationId xmlns:a16="http://schemas.microsoft.com/office/drawing/2014/main" id="{0985AC26-1949-5B8D-3E70-37E742CFB143}"/>
                      </a:ext>
                    </a:extLst>
                  </p:cNvPr>
                  <p:cNvSpPr>
                    <a:spLocks noChangeAspect="1"/>
                  </p:cNvSpPr>
                  <p:nvPr/>
                </p:nvSpPr>
                <p:spPr>
                  <a:xfrm>
                    <a:off x="4943" y="3475"/>
                    <a:ext cx="18" cy="65"/>
                  </a:xfrm>
                  <a:custGeom>
                    <a:avLst/>
                    <a:gdLst/>
                    <a:ahLst/>
                    <a:cxnLst/>
                    <a:rect l="0" t="0" r="0" b="0"/>
                    <a:pathLst>
                      <a:path w="70" h="263">
                        <a:moveTo>
                          <a:pt x="70" y="263"/>
                        </a:moveTo>
                        <a:lnTo>
                          <a:pt x="70" y="240"/>
                        </a:lnTo>
                        <a:lnTo>
                          <a:pt x="68" y="218"/>
                        </a:lnTo>
                        <a:lnTo>
                          <a:pt x="65" y="195"/>
                        </a:lnTo>
                        <a:lnTo>
                          <a:pt x="62" y="171"/>
                        </a:lnTo>
                        <a:lnTo>
                          <a:pt x="57" y="149"/>
                        </a:lnTo>
                        <a:lnTo>
                          <a:pt x="52" y="127"/>
                        </a:lnTo>
                        <a:lnTo>
                          <a:pt x="45" y="105"/>
                        </a:lnTo>
                        <a:lnTo>
                          <a:pt x="38" y="83"/>
                        </a:lnTo>
                        <a:lnTo>
                          <a:pt x="29" y="62"/>
                        </a:lnTo>
                        <a:lnTo>
                          <a:pt x="20" y="40"/>
                        </a:lnTo>
                        <a:lnTo>
                          <a:pt x="10" y="20"/>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8" name="任意多边形 341622">
                    <a:extLst>
                      <a:ext uri="{FF2B5EF4-FFF2-40B4-BE49-F238E27FC236}">
                        <a16:creationId xmlns:a16="http://schemas.microsoft.com/office/drawing/2014/main" id="{5F9A8101-E15D-3441-D75D-E022096FDB91}"/>
                      </a:ext>
                    </a:extLst>
                  </p:cNvPr>
                  <p:cNvSpPr>
                    <a:spLocks noChangeAspect="1"/>
                  </p:cNvSpPr>
                  <p:nvPr/>
                </p:nvSpPr>
                <p:spPr>
                  <a:xfrm>
                    <a:off x="4865" y="3416"/>
                    <a:ext cx="57" cy="34"/>
                  </a:xfrm>
                  <a:custGeom>
                    <a:avLst/>
                    <a:gdLst/>
                    <a:ahLst/>
                    <a:cxnLst/>
                    <a:rect l="0" t="0" r="0" b="0"/>
                    <a:pathLst>
                      <a:path w="236" h="137">
                        <a:moveTo>
                          <a:pt x="236" y="137"/>
                        </a:moveTo>
                        <a:lnTo>
                          <a:pt x="220" y="120"/>
                        </a:lnTo>
                        <a:lnTo>
                          <a:pt x="203" y="106"/>
                        </a:lnTo>
                        <a:lnTo>
                          <a:pt x="185" y="90"/>
                        </a:lnTo>
                        <a:lnTo>
                          <a:pt x="166" y="77"/>
                        </a:lnTo>
                        <a:lnTo>
                          <a:pt x="147" y="64"/>
                        </a:lnTo>
                        <a:lnTo>
                          <a:pt x="127" y="52"/>
                        </a:lnTo>
                        <a:lnTo>
                          <a:pt x="107" y="41"/>
                        </a:lnTo>
                        <a:lnTo>
                          <a:pt x="86" y="31"/>
                        </a:lnTo>
                        <a:lnTo>
                          <a:pt x="65" y="22"/>
                        </a:lnTo>
                        <a:lnTo>
                          <a:pt x="44" y="14"/>
                        </a:lnTo>
                        <a:lnTo>
                          <a:pt x="22" y="6"/>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59" name="任意多边形 341623">
                    <a:extLst>
                      <a:ext uri="{FF2B5EF4-FFF2-40B4-BE49-F238E27FC236}">
                        <a16:creationId xmlns:a16="http://schemas.microsoft.com/office/drawing/2014/main" id="{BD036FC3-7114-625F-8679-2B89D5D4E1EF}"/>
                      </a:ext>
                    </a:extLst>
                  </p:cNvPr>
                  <p:cNvSpPr>
                    <a:spLocks noChangeAspect="1"/>
                  </p:cNvSpPr>
                  <p:nvPr/>
                </p:nvSpPr>
                <p:spPr>
                  <a:xfrm>
                    <a:off x="4767" y="3411"/>
                    <a:ext cx="65" cy="18"/>
                  </a:xfrm>
                  <a:custGeom>
                    <a:avLst/>
                    <a:gdLst/>
                    <a:ahLst/>
                    <a:cxnLst/>
                    <a:rect l="0" t="0" r="0" b="0"/>
                    <a:pathLst>
                      <a:path w="264" h="70">
                        <a:moveTo>
                          <a:pt x="264" y="0"/>
                        </a:moveTo>
                        <a:lnTo>
                          <a:pt x="240" y="0"/>
                        </a:lnTo>
                        <a:lnTo>
                          <a:pt x="218" y="1"/>
                        </a:lnTo>
                        <a:lnTo>
                          <a:pt x="195" y="5"/>
                        </a:lnTo>
                        <a:lnTo>
                          <a:pt x="172" y="8"/>
                        </a:lnTo>
                        <a:lnTo>
                          <a:pt x="150" y="12"/>
                        </a:lnTo>
                        <a:lnTo>
                          <a:pt x="127" y="18"/>
                        </a:lnTo>
                        <a:lnTo>
                          <a:pt x="105" y="24"/>
                        </a:lnTo>
                        <a:lnTo>
                          <a:pt x="83" y="32"/>
                        </a:lnTo>
                        <a:lnTo>
                          <a:pt x="62" y="40"/>
                        </a:lnTo>
                        <a:lnTo>
                          <a:pt x="40" y="49"/>
                        </a:lnTo>
                        <a:lnTo>
                          <a:pt x="20" y="59"/>
                        </a:lnTo>
                        <a:lnTo>
                          <a:pt x="0" y="7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0" name="任意多边形 341624">
                    <a:extLst>
                      <a:ext uri="{FF2B5EF4-FFF2-40B4-BE49-F238E27FC236}">
                        <a16:creationId xmlns:a16="http://schemas.microsoft.com/office/drawing/2014/main" id="{79462FFE-31A2-7102-F6A3-F05874BCD516}"/>
                      </a:ext>
                    </a:extLst>
                  </p:cNvPr>
                  <p:cNvSpPr>
                    <a:spLocks noChangeAspect="1"/>
                  </p:cNvSpPr>
                  <p:nvPr/>
                </p:nvSpPr>
                <p:spPr>
                  <a:xfrm>
                    <a:off x="4707" y="3450"/>
                    <a:ext cx="33" cy="57"/>
                  </a:xfrm>
                  <a:custGeom>
                    <a:avLst/>
                    <a:gdLst/>
                    <a:ahLst/>
                    <a:cxnLst/>
                    <a:rect l="0" t="0" r="0" b="0"/>
                    <a:pathLst>
                      <a:path w="136" h="236">
                        <a:moveTo>
                          <a:pt x="136" y="0"/>
                        </a:moveTo>
                        <a:lnTo>
                          <a:pt x="121" y="16"/>
                        </a:lnTo>
                        <a:lnTo>
                          <a:pt x="105" y="33"/>
                        </a:lnTo>
                        <a:lnTo>
                          <a:pt x="91" y="51"/>
                        </a:lnTo>
                        <a:lnTo>
                          <a:pt x="78" y="70"/>
                        </a:lnTo>
                        <a:lnTo>
                          <a:pt x="65" y="89"/>
                        </a:lnTo>
                        <a:lnTo>
                          <a:pt x="53" y="109"/>
                        </a:lnTo>
                        <a:lnTo>
                          <a:pt x="41" y="129"/>
                        </a:lnTo>
                        <a:lnTo>
                          <a:pt x="32" y="149"/>
                        </a:lnTo>
                        <a:lnTo>
                          <a:pt x="22" y="171"/>
                        </a:lnTo>
                        <a:lnTo>
                          <a:pt x="14" y="192"/>
                        </a:lnTo>
                        <a:lnTo>
                          <a:pt x="7" y="214"/>
                        </a:lnTo>
                        <a:lnTo>
                          <a:pt x="0" y="236"/>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1" name="任意多边形 341625">
                    <a:extLst>
                      <a:ext uri="{FF2B5EF4-FFF2-40B4-BE49-F238E27FC236}">
                        <a16:creationId xmlns:a16="http://schemas.microsoft.com/office/drawing/2014/main" id="{A6BD531F-0885-C1B4-F159-FD5D7604AF94}"/>
                      </a:ext>
                    </a:extLst>
                  </p:cNvPr>
                  <p:cNvSpPr>
                    <a:spLocks noChangeAspect="1"/>
                  </p:cNvSpPr>
                  <p:nvPr/>
                </p:nvSpPr>
                <p:spPr>
                  <a:xfrm>
                    <a:off x="4703" y="3540"/>
                    <a:ext cx="16" cy="65"/>
                  </a:xfrm>
                  <a:custGeom>
                    <a:avLst/>
                    <a:gdLst/>
                    <a:ahLst/>
                    <a:cxnLst/>
                    <a:rect l="0" t="0" r="0" b="0"/>
                    <a:pathLst>
                      <a:path w="71" h="264">
                        <a:moveTo>
                          <a:pt x="0" y="0"/>
                        </a:moveTo>
                        <a:lnTo>
                          <a:pt x="1" y="24"/>
                        </a:lnTo>
                        <a:lnTo>
                          <a:pt x="2" y="46"/>
                        </a:lnTo>
                        <a:lnTo>
                          <a:pt x="5" y="69"/>
                        </a:lnTo>
                        <a:lnTo>
                          <a:pt x="8" y="93"/>
                        </a:lnTo>
                        <a:lnTo>
                          <a:pt x="13" y="114"/>
                        </a:lnTo>
                        <a:lnTo>
                          <a:pt x="18" y="137"/>
                        </a:lnTo>
                        <a:lnTo>
                          <a:pt x="25" y="159"/>
                        </a:lnTo>
                        <a:lnTo>
                          <a:pt x="32" y="181"/>
                        </a:lnTo>
                        <a:lnTo>
                          <a:pt x="40" y="202"/>
                        </a:lnTo>
                        <a:lnTo>
                          <a:pt x="50" y="224"/>
                        </a:lnTo>
                        <a:lnTo>
                          <a:pt x="59" y="244"/>
                        </a:lnTo>
                        <a:lnTo>
                          <a:pt x="71" y="264"/>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2" name="任意多边形 341626">
                    <a:extLst>
                      <a:ext uri="{FF2B5EF4-FFF2-40B4-BE49-F238E27FC236}">
                        <a16:creationId xmlns:a16="http://schemas.microsoft.com/office/drawing/2014/main" id="{444EA2E5-817F-EE38-6D9C-663A6DF04BC0}"/>
                      </a:ext>
                    </a:extLst>
                  </p:cNvPr>
                  <p:cNvSpPr>
                    <a:spLocks noChangeAspect="1"/>
                  </p:cNvSpPr>
                  <p:nvPr/>
                </p:nvSpPr>
                <p:spPr>
                  <a:xfrm>
                    <a:off x="4740" y="3632"/>
                    <a:ext cx="57" cy="33"/>
                  </a:xfrm>
                  <a:custGeom>
                    <a:avLst/>
                    <a:gdLst/>
                    <a:ahLst/>
                    <a:cxnLst/>
                    <a:rect l="0" t="0" r="0" b="0"/>
                    <a:pathLst>
                      <a:path w="237" h="136">
                        <a:moveTo>
                          <a:pt x="0" y="0"/>
                        </a:moveTo>
                        <a:lnTo>
                          <a:pt x="17" y="16"/>
                        </a:lnTo>
                        <a:lnTo>
                          <a:pt x="35" y="31"/>
                        </a:lnTo>
                        <a:lnTo>
                          <a:pt x="53" y="45"/>
                        </a:lnTo>
                        <a:lnTo>
                          <a:pt x="71" y="59"/>
                        </a:lnTo>
                        <a:lnTo>
                          <a:pt x="90" y="72"/>
                        </a:lnTo>
                        <a:lnTo>
                          <a:pt x="110" y="84"/>
                        </a:lnTo>
                        <a:lnTo>
                          <a:pt x="130" y="95"/>
                        </a:lnTo>
                        <a:lnTo>
                          <a:pt x="150" y="105"/>
                        </a:lnTo>
                        <a:lnTo>
                          <a:pt x="172" y="114"/>
                        </a:lnTo>
                        <a:lnTo>
                          <a:pt x="193" y="122"/>
                        </a:lnTo>
                        <a:lnTo>
                          <a:pt x="215" y="130"/>
                        </a:lnTo>
                        <a:lnTo>
                          <a:pt x="237" y="136"/>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3" name="任意多边形 341627">
                    <a:extLst>
                      <a:ext uri="{FF2B5EF4-FFF2-40B4-BE49-F238E27FC236}">
                        <a16:creationId xmlns:a16="http://schemas.microsoft.com/office/drawing/2014/main" id="{7F98F7C7-5A39-E93D-3DC0-C2663A64AF5C}"/>
                      </a:ext>
                    </a:extLst>
                  </p:cNvPr>
                  <p:cNvSpPr>
                    <a:spLocks noChangeAspect="1"/>
                  </p:cNvSpPr>
                  <p:nvPr/>
                </p:nvSpPr>
                <p:spPr>
                  <a:xfrm>
                    <a:off x="4832" y="3653"/>
                    <a:ext cx="63" cy="16"/>
                  </a:xfrm>
                  <a:custGeom>
                    <a:avLst/>
                    <a:gdLst/>
                    <a:ahLst/>
                    <a:cxnLst/>
                    <a:rect l="0" t="0" r="0" b="0"/>
                    <a:pathLst>
                      <a:path w="263" h="70">
                        <a:moveTo>
                          <a:pt x="0" y="70"/>
                        </a:moveTo>
                        <a:lnTo>
                          <a:pt x="23" y="70"/>
                        </a:lnTo>
                        <a:lnTo>
                          <a:pt x="45" y="68"/>
                        </a:lnTo>
                        <a:lnTo>
                          <a:pt x="69" y="65"/>
                        </a:lnTo>
                        <a:lnTo>
                          <a:pt x="92" y="62"/>
                        </a:lnTo>
                        <a:lnTo>
                          <a:pt x="114" y="58"/>
                        </a:lnTo>
                        <a:lnTo>
                          <a:pt x="136" y="52"/>
                        </a:lnTo>
                        <a:lnTo>
                          <a:pt x="158" y="46"/>
                        </a:lnTo>
                        <a:lnTo>
                          <a:pt x="180" y="38"/>
                        </a:lnTo>
                        <a:lnTo>
                          <a:pt x="201" y="30"/>
                        </a:lnTo>
                        <a:lnTo>
                          <a:pt x="222" y="21"/>
                        </a:lnTo>
                        <a:lnTo>
                          <a:pt x="243" y="11"/>
                        </a:lnTo>
                        <a:lnTo>
                          <a:pt x="263"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4" name="任意多边形 341628">
                    <a:extLst>
                      <a:ext uri="{FF2B5EF4-FFF2-40B4-BE49-F238E27FC236}">
                        <a16:creationId xmlns:a16="http://schemas.microsoft.com/office/drawing/2014/main" id="{E35D70E9-4350-B144-B6F3-82E3125B46C5}"/>
                      </a:ext>
                    </a:extLst>
                  </p:cNvPr>
                  <p:cNvSpPr>
                    <a:spLocks noChangeAspect="1"/>
                  </p:cNvSpPr>
                  <p:nvPr/>
                </p:nvSpPr>
                <p:spPr>
                  <a:xfrm>
                    <a:off x="4922" y="3574"/>
                    <a:ext cx="33" cy="58"/>
                  </a:xfrm>
                  <a:custGeom>
                    <a:avLst/>
                    <a:gdLst/>
                    <a:ahLst/>
                    <a:cxnLst/>
                    <a:rect l="0" t="0" r="0" b="0"/>
                    <a:pathLst>
                      <a:path w="137" h="237">
                        <a:moveTo>
                          <a:pt x="0" y="237"/>
                        </a:moveTo>
                        <a:lnTo>
                          <a:pt x="17" y="220"/>
                        </a:lnTo>
                        <a:lnTo>
                          <a:pt x="31" y="203"/>
                        </a:lnTo>
                        <a:lnTo>
                          <a:pt x="45" y="185"/>
                        </a:lnTo>
                        <a:lnTo>
                          <a:pt x="60" y="166"/>
                        </a:lnTo>
                        <a:lnTo>
                          <a:pt x="73" y="147"/>
                        </a:lnTo>
                        <a:lnTo>
                          <a:pt x="85" y="127"/>
                        </a:lnTo>
                        <a:lnTo>
                          <a:pt x="95" y="107"/>
                        </a:lnTo>
                        <a:lnTo>
                          <a:pt x="105" y="87"/>
                        </a:lnTo>
                        <a:lnTo>
                          <a:pt x="114" y="65"/>
                        </a:lnTo>
                        <a:lnTo>
                          <a:pt x="123" y="44"/>
                        </a:lnTo>
                        <a:lnTo>
                          <a:pt x="130" y="22"/>
                        </a:lnTo>
                        <a:lnTo>
                          <a:pt x="137"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5" name="直接连接符 341629">
                    <a:extLst>
                      <a:ext uri="{FF2B5EF4-FFF2-40B4-BE49-F238E27FC236}">
                        <a16:creationId xmlns:a16="http://schemas.microsoft.com/office/drawing/2014/main" id="{E39D4772-00AE-097B-8B77-1AF54CAA4356}"/>
                      </a:ext>
                    </a:extLst>
                  </p:cNvPr>
                  <p:cNvSpPr>
                    <a:spLocks noChangeAspect="1"/>
                  </p:cNvSpPr>
                  <p:nvPr/>
                </p:nvSpPr>
                <p:spPr>
                  <a:xfrm>
                    <a:off x="4961" y="3540"/>
                    <a:ext cx="1" cy="1"/>
                  </a:xfrm>
                  <a:prstGeom prst="line">
                    <a:avLst/>
                  </a:prstGeom>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6" name="直接连接符 341630">
                    <a:extLst>
                      <a:ext uri="{FF2B5EF4-FFF2-40B4-BE49-F238E27FC236}">
                        <a16:creationId xmlns:a16="http://schemas.microsoft.com/office/drawing/2014/main" id="{AFBDCBD6-86B2-51B4-AEE1-DD13051DEF8F}"/>
                      </a:ext>
                    </a:extLst>
                  </p:cNvPr>
                  <p:cNvSpPr>
                    <a:spLocks noChangeAspect="1"/>
                  </p:cNvSpPr>
                  <p:nvPr/>
                </p:nvSpPr>
                <p:spPr>
                  <a:xfrm>
                    <a:off x="4316" y="2329"/>
                    <a:ext cx="1" cy="14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7" name="直接连接符 341631">
                    <a:extLst>
                      <a:ext uri="{FF2B5EF4-FFF2-40B4-BE49-F238E27FC236}">
                        <a16:creationId xmlns:a16="http://schemas.microsoft.com/office/drawing/2014/main" id="{1DA1FE6E-E27A-860C-A609-F5A4FCFE8B21}"/>
                      </a:ext>
                    </a:extLst>
                  </p:cNvPr>
                  <p:cNvSpPr>
                    <a:spLocks noChangeAspect="1"/>
                  </p:cNvSpPr>
                  <p:nvPr/>
                </p:nvSpPr>
                <p:spPr>
                  <a:xfrm>
                    <a:off x="4316" y="2515"/>
                    <a:ext cx="1" cy="4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8" name="直接连接符 341632">
                    <a:extLst>
                      <a:ext uri="{FF2B5EF4-FFF2-40B4-BE49-F238E27FC236}">
                        <a16:creationId xmlns:a16="http://schemas.microsoft.com/office/drawing/2014/main" id="{730A1C12-D991-BF11-CAA5-3A00A1BBA963}"/>
                      </a:ext>
                    </a:extLst>
                  </p:cNvPr>
                  <p:cNvSpPr>
                    <a:spLocks noChangeAspect="1"/>
                  </p:cNvSpPr>
                  <p:nvPr/>
                </p:nvSpPr>
                <p:spPr>
                  <a:xfrm>
                    <a:off x="4316" y="2608"/>
                    <a:ext cx="1" cy="140"/>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69" name="任意多边形 341633">
                    <a:extLst>
                      <a:ext uri="{FF2B5EF4-FFF2-40B4-BE49-F238E27FC236}">
                        <a16:creationId xmlns:a16="http://schemas.microsoft.com/office/drawing/2014/main" id="{0602A249-51D7-5AF3-88A3-79BC46786215}"/>
                      </a:ext>
                    </a:extLst>
                  </p:cNvPr>
                  <p:cNvSpPr>
                    <a:spLocks noChangeAspect="1"/>
                  </p:cNvSpPr>
                  <p:nvPr/>
                </p:nvSpPr>
                <p:spPr>
                  <a:xfrm>
                    <a:off x="4427" y="3475"/>
                    <a:ext cx="18" cy="65"/>
                  </a:xfrm>
                  <a:custGeom>
                    <a:avLst/>
                    <a:gdLst/>
                    <a:ahLst/>
                    <a:cxnLst/>
                    <a:rect l="0" t="0" r="0" b="0"/>
                    <a:pathLst>
                      <a:path w="72" h="263">
                        <a:moveTo>
                          <a:pt x="72" y="263"/>
                        </a:moveTo>
                        <a:lnTo>
                          <a:pt x="71" y="240"/>
                        </a:lnTo>
                        <a:lnTo>
                          <a:pt x="69" y="218"/>
                        </a:lnTo>
                        <a:lnTo>
                          <a:pt x="67" y="195"/>
                        </a:lnTo>
                        <a:lnTo>
                          <a:pt x="64" y="171"/>
                        </a:lnTo>
                        <a:lnTo>
                          <a:pt x="59" y="149"/>
                        </a:lnTo>
                        <a:lnTo>
                          <a:pt x="54" y="127"/>
                        </a:lnTo>
                        <a:lnTo>
                          <a:pt x="47" y="105"/>
                        </a:lnTo>
                        <a:lnTo>
                          <a:pt x="40" y="83"/>
                        </a:lnTo>
                        <a:lnTo>
                          <a:pt x="31" y="62"/>
                        </a:lnTo>
                        <a:lnTo>
                          <a:pt x="22" y="40"/>
                        </a:lnTo>
                        <a:lnTo>
                          <a:pt x="12" y="20"/>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0" name="任意多边形 341634">
                    <a:extLst>
                      <a:ext uri="{FF2B5EF4-FFF2-40B4-BE49-F238E27FC236}">
                        <a16:creationId xmlns:a16="http://schemas.microsoft.com/office/drawing/2014/main" id="{56CB779F-C7D9-C476-02AD-CC7E3A6592B0}"/>
                      </a:ext>
                    </a:extLst>
                  </p:cNvPr>
                  <p:cNvSpPr>
                    <a:spLocks noChangeAspect="1"/>
                  </p:cNvSpPr>
                  <p:nvPr/>
                </p:nvSpPr>
                <p:spPr>
                  <a:xfrm>
                    <a:off x="4349" y="3416"/>
                    <a:ext cx="58" cy="34"/>
                  </a:xfrm>
                  <a:custGeom>
                    <a:avLst/>
                    <a:gdLst/>
                    <a:ahLst/>
                    <a:cxnLst/>
                    <a:rect l="0" t="0" r="0" b="0"/>
                    <a:pathLst>
                      <a:path w="237" h="137">
                        <a:moveTo>
                          <a:pt x="237" y="137"/>
                        </a:moveTo>
                        <a:lnTo>
                          <a:pt x="221" y="120"/>
                        </a:lnTo>
                        <a:lnTo>
                          <a:pt x="203" y="106"/>
                        </a:lnTo>
                        <a:lnTo>
                          <a:pt x="185" y="90"/>
                        </a:lnTo>
                        <a:lnTo>
                          <a:pt x="167" y="77"/>
                        </a:lnTo>
                        <a:lnTo>
                          <a:pt x="148" y="64"/>
                        </a:lnTo>
                        <a:lnTo>
                          <a:pt x="128" y="52"/>
                        </a:lnTo>
                        <a:lnTo>
                          <a:pt x="108" y="41"/>
                        </a:lnTo>
                        <a:lnTo>
                          <a:pt x="87" y="31"/>
                        </a:lnTo>
                        <a:lnTo>
                          <a:pt x="66" y="22"/>
                        </a:lnTo>
                        <a:lnTo>
                          <a:pt x="44" y="14"/>
                        </a:lnTo>
                        <a:lnTo>
                          <a:pt x="23" y="6"/>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1" name="任意多边形 341635">
                    <a:extLst>
                      <a:ext uri="{FF2B5EF4-FFF2-40B4-BE49-F238E27FC236}">
                        <a16:creationId xmlns:a16="http://schemas.microsoft.com/office/drawing/2014/main" id="{B7745A24-2E94-DFD7-FACB-F32019A7E504}"/>
                      </a:ext>
                    </a:extLst>
                  </p:cNvPr>
                  <p:cNvSpPr>
                    <a:spLocks noChangeAspect="1"/>
                  </p:cNvSpPr>
                  <p:nvPr/>
                </p:nvSpPr>
                <p:spPr>
                  <a:xfrm>
                    <a:off x="4252" y="3411"/>
                    <a:ext cx="64" cy="18"/>
                  </a:xfrm>
                  <a:custGeom>
                    <a:avLst/>
                    <a:gdLst/>
                    <a:ahLst/>
                    <a:cxnLst/>
                    <a:rect l="0" t="0" r="0" b="0"/>
                    <a:pathLst>
                      <a:path w="263" h="70">
                        <a:moveTo>
                          <a:pt x="263" y="0"/>
                        </a:moveTo>
                        <a:lnTo>
                          <a:pt x="240" y="0"/>
                        </a:lnTo>
                        <a:lnTo>
                          <a:pt x="217" y="1"/>
                        </a:lnTo>
                        <a:lnTo>
                          <a:pt x="195" y="5"/>
                        </a:lnTo>
                        <a:lnTo>
                          <a:pt x="171" y="8"/>
                        </a:lnTo>
                        <a:lnTo>
                          <a:pt x="148" y="12"/>
                        </a:lnTo>
                        <a:lnTo>
                          <a:pt x="127" y="18"/>
                        </a:lnTo>
                        <a:lnTo>
                          <a:pt x="104" y="24"/>
                        </a:lnTo>
                        <a:lnTo>
                          <a:pt x="83" y="32"/>
                        </a:lnTo>
                        <a:lnTo>
                          <a:pt x="62" y="40"/>
                        </a:lnTo>
                        <a:lnTo>
                          <a:pt x="40" y="49"/>
                        </a:lnTo>
                        <a:lnTo>
                          <a:pt x="20" y="59"/>
                        </a:lnTo>
                        <a:lnTo>
                          <a:pt x="0" y="7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2" name="任意多边形 341636">
                    <a:extLst>
                      <a:ext uri="{FF2B5EF4-FFF2-40B4-BE49-F238E27FC236}">
                        <a16:creationId xmlns:a16="http://schemas.microsoft.com/office/drawing/2014/main" id="{A17A3EDF-48EF-AF97-DD7A-B7B2A99DDF10}"/>
                      </a:ext>
                    </a:extLst>
                  </p:cNvPr>
                  <p:cNvSpPr>
                    <a:spLocks noChangeAspect="1"/>
                  </p:cNvSpPr>
                  <p:nvPr/>
                </p:nvSpPr>
                <p:spPr>
                  <a:xfrm>
                    <a:off x="4191" y="3450"/>
                    <a:ext cx="34" cy="57"/>
                  </a:xfrm>
                  <a:custGeom>
                    <a:avLst/>
                    <a:gdLst/>
                    <a:ahLst/>
                    <a:cxnLst/>
                    <a:rect l="0" t="0" r="0" b="0"/>
                    <a:pathLst>
                      <a:path w="136" h="236">
                        <a:moveTo>
                          <a:pt x="136" y="0"/>
                        </a:moveTo>
                        <a:lnTo>
                          <a:pt x="121" y="16"/>
                        </a:lnTo>
                        <a:lnTo>
                          <a:pt x="105" y="33"/>
                        </a:lnTo>
                        <a:lnTo>
                          <a:pt x="91" y="51"/>
                        </a:lnTo>
                        <a:lnTo>
                          <a:pt x="77" y="70"/>
                        </a:lnTo>
                        <a:lnTo>
                          <a:pt x="65" y="89"/>
                        </a:lnTo>
                        <a:lnTo>
                          <a:pt x="52" y="109"/>
                        </a:lnTo>
                        <a:lnTo>
                          <a:pt x="41" y="129"/>
                        </a:lnTo>
                        <a:lnTo>
                          <a:pt x="32" y="149"/>
                        </a:lnTo>
                        <a:lnTo>
                          <a:pt x="22" y="171"/>
                        </a:lnTo>
                        <a:lnTo>
                          <a:pt x="14" y="192"/>
                        </a:lnTo>
                        <a:lnTo>
                          <a:pt x="7" y="214"/>
                        </a:lnTo>
                        <a:lnTo>
                          <a:pt x="0" y="236"/>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3" name="任意多边形 341637">
                    <a:extLst>
                      <a:ext uri="{FF2B5EF4-FFF2-40B4-BE49-F238E27FC236}">
                        <a16:creationId xmlns:a16="http://schemas.microsoft.com/office/drawing/2014/main" id="{2F8D25AC-5F03-11FF-F698-E2BA82D65D51}"/>
                      </a:ext>
                    </a:extLst>
                  </p:cNvPr>
                  <p:cNvSpPr>
                    <a:spLocks noChangeAspect="1"/>
                  </p:cNvSpPr>
                  <p:nvPr/>
                </p:nvSpPr>
                <p:spPr>
                  <a:xfrm>
                    <a:off x="4187" y="3540"/>
                    <a:ext cx="17" cy="65"/>
                  </a:xfrm>
                  <a:custGeom>
                    <a:avLst/>
                    <a:gdLst/>
                    <a:ahLst/>
                    <a:cxnLst/>
                    <a:rect l="0" t="0" r="0" b="0"/>
                    <a:pathLst>
                      <a:path w="70" h="264">
                        <a:moveTo>
                          <a:pt x="0" y="0"/>
                        </a:moveTo>
                        <a:lnTo>
                          <a:pt x="1" y="24"/>
                        </a:lnTo>
                        <a:lnTo>
                          <a:pt x="2" y="46"/>
                        </a:lnTo>
                        <a:lnTo>
                          <a:pt x="4" y="69"/>
                        </a:lnTo>
                        <a:lnTo>
                          <a:pt x="8" y="93"/>
                        </a:lnTo>
                        <a:lnTo>
                          <a:pt x="13" y="114"/>
                        </a:lnTo>
                        <a:lnTo>
                          <a:pt x="18" y="137"/>
                        </a:lnTo>
                        <a:lnTo>
                          <a:pt x="25" y="159"/>
                        </a:lnTo>
                        <a:lnTo>
                          <a:pt x="32" y="181"/>
                        </a:lnTo>
                        <a:lnTo>
                          <a:pt x="40" y="202"/>
                        </a:lnTo>
                        <a:lnTo>
                          <a:pt x="50" y="224"/>
                        </a:lnTo>
                        <a:lnTo>
                          <a:pt x="59" y="244"/>
                        </a:lnTo>
                        <a:lnTo>
                          <a:pt x="70" y="264"/>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4" name="任意多边形 341638">
                    <a:extLst>
                      <a:ext uri="{FF2B5EF4-FFF2-40B4-BE49-F238E27FC236}">
                        <a16:creationId xmlns:a16="http://schemas.microsoft.com/office/drawing/2014/main" id="{A5A03137-172A-9634-7C27-14E6F15A0B5A}"/>
                      </a:ext>
                    </a:extLst>
                  </p:cNvPr>
                  <p:cNvSpPr>
                    <a:spLocks noChangeAspect="1"/>
                  </p:cNvSpPr>
                  <p:nvPr/>
                </p:nvSpPr>
                <p:spPr>
                  <a:xfrm>
                    <a:off x="4225" y="3632"/>
                    <a:ext cx="57" cy="33"/>
                  </a:xfrm>
                  <a:custGeom>
                    <a:avLst/>
                    <a:gdLst/>
                    <a:ahLst/>
                    <a:cxnLst/>
                    <a:rect l="0" t="0" r="0" b="0"/>
                    <a:pathLst>
                      <a:path w="237" h="136">
                        <a:moveTo>
                          <a:pt x="0" y="0"/>
                        </a:moveTo>
                        <a:lnTo>
                          <a:pt x="17" y="16"/>
                        </a:lnTo>
                        <a:lnTo>
                          <a:pt x="34" y="31"/>
                        </a:lnTo>
                        <a:lnTo>
                          <a:pt x="53" y="45"/>
                        </a:lnTo>
                        <a:lnTo>
                          <a:pt x="71" y="59"/>
                        </a:lnTo>
                        <a:lnTo>
                          <a:pt x="90" y="72"/>
                        </a:lnTo>
                        <a:lnTo>
                          <a:pt x="110" y="84"/>
                        </a:lnTo>
                        <a:lnTo>
                          <a:pt x="130" y="95"/>
                        </a:lnTo>
                        <a:lnTo>
                          <a:pt x="150" y="105"/>
                        </a:lnTo>
                        <a:lnTo>
                          <a:pt x="172" y="114"/>
                        </a:lnTo>
                        <a:lnTo>
                          <a:pt x="193" y="122"/>
                        </a:lnTo>
                        <a:lnTo>
                          <a:pt x="214" y="130"/>
                        </a:lnTo>
                        <a:lnTo>
                          <a:pt x="237" y="136"/>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5" name="任意多边形 341639">
                    <a:extLst>
                      <a:ext uri="{FF2B5EF4-FFF2-40B4-BE49-F238E27FC236}">
                        <a16:creationId xmlns:a16="http://schemas.microsoft.com/office/drawing/2014/main" id="{7764B765-F9BD-3641-390D-45851E752099}"/>
                      </a:ext>
                    </a:extLst>
                  </p:cNvPr>
                  <p:cNvSpPr>
                    <a:spLocks noChangeAspect="1"/>
                  </p:cNvSpPr>
                  <p:nvPr/>
                </p:nvSpPr>
                <p:spPr>
                  <a:xfrm>
                    <a:off x="4316" y="3653"/>
                    <a:ext cx="63" cy="16"/>
                  </a:xfrm>
                  <a:custGeom>
                    <a:avLst/>
                    <a:gdLst/>
                    <a:ahLst/>
                    <a:cxnLst/>
                    <a:rect l="0" t="0" r="0" b="0"/>
                    <a:pathLst>
                      <a:path w="264" h="70">
                        <a:moveTo>
                          <a:pt x="0" y="70"/>
                        </a:moveTo>
                        <a:lnTo>
                          <a:pt x="23" y="70"/>
                        </a:lnTo>
                        <a:lnTo>
                          <a:pt x="46" y="68"/>
                        </a:lnTo>
                        <a:lnTo>
                          <a:pt x="69" y="65"/>
                        </a:lnTo>
                        <a:lnTo>
                          <a:pt x="91" y="62"/>
                        </a:lnTo>
                        <a:lnTo>
                          <a:pt x="114" y="58"/>
                        </a:lnTo>
                        <a:lnTo>
                          <a:pt x="136" y="52"/>
                        </a:lnTo>
                        <a:lnTo>
                          <a:pt x="159" y="46"/>
                        </a:lnTo>
                        <a:lnTo>
                          <a:pt x="180" y="38"/>
                        </a:lnTo>
                        <a:lnTo>
                          <a:pt x="202" y="30"/>
                        </a:lnTo>
                        <a:lnTo>
                          <a:pt x="223" y="21"/>
                        </a:lnTo>
                        <a:lnTo>
                          <a:pt x="244" y="11"/>
                        </a:lnTo>
                        <a:lnTo>
                          <a:pt x="264"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6" name="任意多边形 341640">
                    <a:extLst>
                      <a:ext uri="{FF2B5EF4-FFF2-40B4-BE49-F238E27FC236}">
                        <a16:creationId xmlns:a16="http://schemas.microsoft.com/office/drawing/2014/main" id="{40CBF515-CD8B-44B7-B1AF-CF3C54C3E759}"/>
                      </a:ext>
                    </a:extLst>
                  </p:cNvPr>
                  <p:cNvSpPr>
                    <a:spLocks noChangeAspect="1"/>
                  </p:cNvSpPr>
                  <p:nvPr/>
                </p:nvSpPr>
                <p:spPr>
                  <a:xfrm>
                    <a:off x="4407" y="3574"/>
                    <a:ext cx="34" cy="58"/>
                  </a:xfrm>
                  <a:custGeom>
                    <a:avLst/>
                    <a:gdLst/>
                    <a:ahLst/>
                    <a:cxnLst/>
                    <a:rect l="0" t="0" r="0" b="0"/>
                    <a:pathLst>
                      <a:path w="137" h="237">
                        <a:moveTo>
                          <a:pt x="0" y="237"/>
                        </a:moveTo>
                        <a:lnTo>
                          <a:pt x="16" y="220"/>
                        </a:lnTo>
                        <a:lnTo>
                          <a:pt x="31" y="203"/>
                        </a:lnTo>
                        <a:lnTo>
                          <a:pt x="45" y="185"/>
                        </a:lnTo>
                        <a:lnTo>
                          <a:pt x="60" y="166"/>
                        </a:lnTo>
                        <a:lnTo>
                          <a:pt x="72" y="147"/>
                        </a:lnTo>
                        <a:lnTo>
                          <a:pt x="83" y="127"/>
                        </a:lnTo>
                        <a:lnTo>
                          <a:pt x="95" y="107"/>
                        </a:lnTo>
                        <a:lnTo>
                          <a:pt x="105" y="87"/>
                        </a:lnTo>
                        <a:lnTo>
                          <a:pt x="114" y="65"/>
                        </a:lnTo>
                        <a:lnTo>
                          <a:pt x="123" y="44"/>
                        </a:lnTo>
                        <a:lnTo>
                          <a:pt x="130" y="22"/>
                        </a:lnTo>
                        <a:lnTo>
                          <a:pt x="137"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7" name="直接连接符 341641">
                    <a:extLst>
                      <a:ext uri="{FF2B5EF4-FFF2-40B4-BE49-F238E27FC236}">
                        <a16:creationId xmlns:a16="http://schemas.microsoft.com/office/drawing/2014/main" id="{1922BDA7-5FB3-195A-6ABD-8C334A2DB221}"/>
                      </a:ext>
                    </a:extLst>
                  </p:cNvPr>
                  <p:cNvSpPr>
                    <a:spLocks noChangeAspect="1"/>
                  </p:cNvSpPr>
                  <p:nvPr/>
                </p:nvSpPr>
                <p:spPr>
                  <a:xfrm>
                    <a:off x="4445" y="3540"/>
                    <a:ext cx="1" cy="1"/>
                  </a:xfrm>
                  <a:prstGeom prst="line">
                    <a:avLst/>
                  </a:prstGeom>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8" name="任意多边形 341642">
                    <a:extLst>
                      <a:ext uri="{FF2B5EF4-FFF2-40B4-BE49-F238E27FC236}">
                        <a16:creationId xmlns:a16="http://schemas.microsoft.com/office/drawing/2014/main" id="{94EA55AD-5F64-6F8F-4D22-882D869C3078}"/>
                      </a:ext>
                    </a:extLst>
                  </p:cNvPr>
                  <p:cNvSpPr>
                    <a:spLocks noChangeAspect="1"/>
                  </p:cNvSpPr>
                  <p:nvPr/>
                </p:nvSpPr>
                <p:spPr>
                  <a:xfrm>
                    <a:off x="4427" y="2481"/>
                    <a:ext cx="18" cy="64"/>
                  </a:xfrm>
                  <a:custGeom>
                    <a:avLst/>
                    <a:gdLst/>
                    <a:ahLst/>
                    <a:cxnLst/>
                    <a:rect l="0" t="0" r="0" b="0"/>
                    <a:pathLst>
                      <a:path w="72" h="264">
                        <a:moveTo>
                          <a:pt x="72" y="264"/>
                        </a:moveTo>
                        <a:lnTo>
                          <a:pt x="71" y="241"/>
                        </a:lnTo>
                        <a:lnTo>
                          <a:pt x="69" y="218"/>
                        </a:lnTo>
                        <a:lnTo>
                          <a:pt x="67" y="195"/>
                        </a:lnTo>
                        <a:lnTo>
                          <a:pt x="64" y="173"/>
                        </a:lnTo>
                        <a:lnTo>
                          <a:pt x="59" y="150"/>
                        </a:lnTo>
                        <a:lnTo>
                          <a:pt x="54" y="128"/>
                        </a:lnTo>
                        <a:lnTo>
                          <a:pt x="47" y="105"/>
                        </a:lnTo>
                        <a:lnTo>
                          <a:pt x="40" y="84"/>
                        </a:lnTo>
                        <a:lnTo>
                          <a:pt x="31" y="62"/>
                        </a:lnTo>
                        <a:lnTo>
                          <a:pt x="22" y="41"/>
                        </a:lnTo>
                        <a:lnTo>
                          <a:pt x="12" y="21"/>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79" name="任意多边形 341643">
                    <a:extLst>
                      <a:ext uri="{FF2B5EF4-FFF2-40B4-BE49-F238E27FC236}">
                        <a16:creationId xmlns:a16="http://schemas.microsoft.com/office/drawing/2014/main" id="{FC115469-76A3-0C3A-1E2C-3FE50814DAEE}"/>
                      </a:ext>
                    </a:extLst>
                  </p:cNvPr>
                  <p:cNvSpPr>
                    <a:spLocks noChangeAspect="1"/>
                  </p:cNvSpPr>
                  <p:nvPr/>
                </p:nvSpPr>
                <p:spPr>
                  <a:xfrm>
                    <a:off x="4349" y="2421"/>
                    <a:ext cx="58" cy="33"/>
                  </a:xfrm>
                  <a:custGeom>
                    <a:avLst/>
                    <a:gdLst/>
                    <a:ahLst/>
                    <a:cxnLst/>
                    <a:rect l="0" t="0" r="0" b="0"/>
                    <a:pathLst>
                      <a:path w="237" h="137">
                        <a:moveTo>
                          <a:pt x="237" y="137"/>
                        </a:moveTo>
                        <a:lnTo>
                          <a:pt x="221" y="121"/>
                        </a:lnTo>
                        <a:lnTo>
                          <a:pt x="203" y="106"/>
                        </a:lnTo>
                        <a:lnTo>
                          <a:pt x="185" y="92"/>
                        </a:lnTo>
                        <a:lnTo>
                          <a:pt x="167" y="77"/>
                        </a:lnTo>
                        <a:lnTo>
                          <a:pt x="148" y="64"/>
                        </a:lnTo>
                        <a:lnTo>
                          <a:pt x="128" y="52"/>
                        </a:lnTo>
                        <a:lnTo>
                          <a:pt x="108" y="42"/>
                        </a:lnTo>
                        <a:lnTo>
                          <a:pt x="87" y="32"/>
                        </a:lnTo>
                        <a:lnTo>
                          <a:pt x="66" y="23"/>
                        </a:lnTo>
                        <a:lnTo>
                          <a:pt x="44" y="14"/>
                        </a:lnTo>
                        <a:lnTo>
                          <a:pt x="23" y="7"/>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0" name="任意多边形 341644">
                    <a:extLst>
                      <a:ext uri="{FF2B5EF4-FFF2-40B4-BE49-F238E27FC236}">
                        <a16:creationId xmlns:a16="http://schemas.microsoft.com/office/drawing/2014/main" id="{1DB82173-913B-722A-344C-CBFF29252DC5}"/>
                      </a:ext>
                    </a:extLst>
                  </p:cNvPr>
                  <p:cNvSpPr>
                    <a:spLocks noChangeAspect="1"/>
                  </p:cNvSpPr>
                  <p:nvPr/>
                </p:nvSpPr>
                <p:spPr>
                  <a:xfrm>
                    <a:off x="4252" y="2415"/>
                    <a:ext cx="64" cy="18"/>
                  </a:xfrm>
                  <a:custGeom>
                    <a:avLst/>
                    <a:gdLst/>
                    <a:ahLst/>
                    <a:cxnLst/>
                    <a:rect l="0" t="0" r="0" b="0"/>
                    <a:pathLst>
                      <a:path w="263" h="70">
                        <a:moveTo>
                          <a:pt x="263" y="0"/>
                        </a:moveTo>
                        <a:lnTo>
                          <a:pt x="240" y="0"/>
                        </a:lnTo>
                        <a:lnTo>
                          <a:pt x="217" y="3"/>
                        </a:lnTo>
                        <a:lnTo>
                          <a:pt x="195" y="5"/>
                        </a:lnTo>
                        <a:lnTo>
                          <a:pt x="171" y="9"/>
                        </a:lnTo>
                        <a:lnTo>
                          <a:pt x="148" y="13"/>
                        </a:lnTo>
                        <a:lnTo>
                          <a:pt x="127" y="18"/>
                        </a:lnTo>
                        <a:lnTo>
                          <a:pt x="104" y="25"/>
                        </a:lnTo>
                        <a:lnTo>
                          <a:pt x="83" y="32"/>
                        </a:lnTo>
                        <a:lnTo>
                          <a:pt x="62" y="41"/>
                        </a:lnTo>
                        <a:lnTo>
                          <a:pt x="40" y="50"/>
                        </a:lnTo>
                        <a:lnTo>
                          <a:pt x="20" y="60"/>
                        </a:lnTo>
                        <a:lnTo>
                          <a:pt x="0" y="7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1" name="任意多边形 341645">
                    <a:extLst>
                      <a:ext uri="{FF2B5EF4-FFF2-40B4-BE49-F238E27FC236}">
                        <a16:creationId xmlns:a16="http://schemas.microsoft.com/office/drawing/2014/main" id="{54387DF7-566E-9ADB-43C3-D37181EAC9BB}"/>
                      </a:ext>
                    </a:extLst>
                  </p:cNvPr>
                  <p:cNvSpPr>
                    <a:spLocks noChangeAspect="1"/>
                  </p:cNvSpPr>
                  <p:nvPr/>
                </p:nvSpPr>
                <p:spPr>
                  <a:xfrm>
                    <a:off x="4191" y="2454"/>
                    <a:ext cx="34" cy="57"/>
                  </a:xfrm>
                  <a:custGeom>
                    <a:avLst/>
                    <a:gdLst/>
                    <a:ahLst/>
                    <a:cxnLst/>
                    <a:rect l="0" t="0" r="0" b="0"/>
                    <a:pathLst>
                      <a:path w="136" h="237">
                        <a:moveTo>
                          <a:pt x="136" y="0"/>
                        </a:moveTo>
                        <a:lnTo>
                          <a:pt x="121" y="17"/>
                        </a:lnTo>
                        <a:lnTo>
                          <a:pt x="105" y="33"/>
                        </a:lnTo>
                        <a:lnTo>
                          <a:pt x="91" y="52"/>
                        </a:lnTo>
                        <a:lnTo>
                          <a:pt x="77" y="70"/>
                        </a:lnTo>
                        <a:lnTo>
                          <a:pt x="65" y="89"/>
                        </a:lnTo>
                        <a:lnTo>
                          <a:pt x="52" y="109"/>
                        </a:lnTo>
                        <a:lnTo>
                          <a:pt x="41" y="130"/>
                        </a:lnTo>
                        <a:lnTo>
                          <a:pt x="32" y="150"/>
                        </a:lnTo>
                        <a:lnTo>
                          <a:pt x="22" y="171"/>
                        </a:lnTo>
                        <a:lnTo>
                          <a:pt x="14" y="193"/>
                        </a:lnTo>
                        <a:lnTo>
                          <a:pt x="7" y="214"/>
                        </a:lnTo>
                        <a:lnTo>
                          <a:pt x="0" y="237"/>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2" name="任意多边形 341646">
                    <a:extLst>
                      <a:ext uri="{FF2B5EF4-FFF2-40B4-BE49-F238E27FC236}">
                        <a16:creationId xmlns:a16="http://schemas.microsoft.com/office/drawing/2014/main" id="{E6550464-41AE-4EC1-29F8-BBF7CDDA9674}"/>
                      </a:ext>
                    </a:extLst>
                  </p:cNvPr>
                  <p:cNvSpPr>
                    <a:spLocks noChangeAspect="1"/>
                  </p:cNvSpPr>
                  <p:nvPr/>
                </p:nvSpPr>
                <p:spPr>
                  <a:xfrm>
                    <a:off x="4187" y="2545"/>
                    <a:ext cx="17" cy="65"/>
                  </a:xfrm>
                  <a:custGeom>
                    <a:avLst/>
                    <a:gdLst/>
                    <a:ahLst/>
                    <a:cxnLst/>
                    <a:rect l="0" t="0" r="0" b="0"/>
                    <a:pathLst>
                      <a:path w="70" h="265">
                        <a:moveTo>
                          <a:pt x="0" y="0"/>
                        </a:moveTo>
                        <a:lnTo>
                          <a:pt x="1" y="23"/>
                        </a:lnTo>
                        <a:lnTo>
                          <a:pt x="2" y="46"/>
                        </a:lnTo>
                        <a:lnTo>
                          <a:pt x="4" y="69"/>
                        </a:lnTo>
                        <a:lnTo>
                          <a:pt x="8" y="92"/>
                        </a:lnTo>
                        <a:lnTo>
                          <a:pt x="13" y="115"/>
                        </a:lnTo>
                        <a:lnTo>
                          <a:pt x="18" y="137"/>
                        </a:lnTo>
                        <a:lnTo>
                          <a:pt x="25" y="159"/>
                        </a:lnTo>
                        <a:lnTo>
                          <a:pt x="32" y="180"/>
                        </a:lnTo>
                        <a:lnTo>
                          <a:pt x="40" y="202"/>
                        </a:lnTo>
                        <a:lnTo>
                          <a:pt x="50" y="223"/>
                        </a:lnTo>
                        <a:lnTo>
                          <a:pt x="59" y="244"/>
                        </a:lnTo>
                        <a:lnTo>
                          <a:pt x="70" y="265"/>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3" name="任意多边形 341647">
                    <a:extLst>
                      <a:ext uri="{FF2B5EF4-FFF2-40B4-BE49-F238E27FC236}">
                        <a16:creationId xmlns:a16="http://schemas.microsoft.com/office/drawing/2014/main" id="{FA4668B8-E669-B92B-BEB6-925E1A519A2E}"/>
                      </a:ext>
                    </a:extLst>
                  </p:cNvPr>
                  <p:cNvSpPr>
                    <a:spLocks noChangeAspect="1"/>
                  </p:cNvSpPr>
                  <p:nvPr/>
                </p:nvSpPr>
                <p:spPr>
                  <a:xfrm>
                    <a:off x="4225" y="2636"/>
                    <a:ext cx="57" cy="34"/>
                  </a:xfrm>
                  <a:custGeom>
                    <a:avLst/>
                    <a:gdLst/>
                    <a:ahLst/>
                    <a:cxnLst/>
                    <a:rect l="0" t="0" r="0" b="0"/>
                    <a:pathLst>
                      <a:path w="237" h="137">
                        <a:moveTo>
                          <a:pt x="0" y="0"/>
                        </a:moveTo>
                        <a:lnTo>
                          <a:pt x="17" y="17"/>
                        </a:lnTo>
                        <a:lnTo>
                          <a:pt x="34" y="32"/>
                        </a:lnTo>
                        <a:lnTo>
                          <a:pt x="53" y="46"/>
                        </a:lnTo>
                        <a:lnTo>
                          <a:pt x="71" y="59"/>
                        </a:lnTo>
                        <a:lnTo>
                          <a:pt x="90" y="72"/>
                        </a:lnTo>
                        <a:lnTo>
                          <a:pt x="110" y="84"/>
                        </a:lnTo>
                        <a:lnTo>
                          <a:pt x="130" y="95"/>
                        </a:lnTo>
                        <a:lnTo>
                          <a:pt x="150" y="106"/>
                        </a:lnTo>
                        <a:lnTo>
                          <a:pt x="172" y="115"/>
                        </a:lnTo>
                        <a:lnTo>
                          <a:pt x="193" y="124"/>
                        </a:lnTo>
                        <a:lnTo>
                          <a:pt x="214" y="131"/>
                        </a:lnTo>
                        <a:lnTo>
                          <a:pt x="237" y="137"/>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4" name="任意多边形 341648">
                    <a:extLst>
                      <a:ext uri="{FF2B5EF4-FFF2-40B4-BE49-F238E27FC236}">
                        <a16:creationId xmlns:a16="http://schemas.microsoft.com/office/drawing/2014/main" id="{6E0FBF56-53D3-1949-77F2-7CD1E9D8EC59}"/>
                      </a:ext>
                    </a:extLst>
                  </p:cNvPr>
                  <p:cNvSpPr>
                    <a:spLocks noChangeAspect="1"/>
                  </p:cNvSpPr>
                  <p:nvPr/>
                </p:nvSpPr>
                <p:spPr>
                  <a:xfrm>
                    <a:off x="4316" y="2657"/>
                    <a:ext cx="63" cy="16"/>
                  </a:xfrm>
                  <a:custGeom>
                    <a:avLst/>
                    <a:gdLst/>
                    <a:ahLst/>
                    <a:cxnLst/>
                    <a:rect l="0" t="0" r="0" b="0"/>
                    <a:pathLst>
                      <a:path w="264" h="71">
                        <a:moveTo>
                          <a:pt x="0" y="71"/>
                        </a:moveTo>
                        <a:lnTo>
                          <a:pt x="23" y="71"/>
                        </a:lnTo>
                        <a:lnTo>
                          <a:pt x="46" y="69"/>
                        </a:lnTo>
                        <a:lnTo>
                          <a:pt x="69" y="67"/>
                        </a:lnTo>
                        <a:lnTo>
                          <a:pt x="91" y="63"/>
                        </a:lnTo>
                        <a:lnTo>
                          <a:pt x="114" y="59"/>
                        </a:lnTo>
                        <a:lnTo>
                          <a:pt x="136" y="53"/>
                        </a:lnTo>
                        <a:lnTo>
                          <a:pt x="159" y="47"/>
                        </a:lnTo>
                        <a:lnTo>
                          <a:pt x="180" y="40"/>
                        </a:lnTo>
                        <a:lnTo>
                          <a:pt x="202" y="31"/>
                        </a:lnTo>
                        <a:lnTo>
                          <a:pt x="223" y="22"/>
                        </a:lnTo>
                        <a:lnTo>
                          <a:pt x="244" y="11"/>
                        </a:lnTo>
                        <a:lnTo>
                          <a:pt x="264"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5" name="任意多边形 341649">
                    <a:extLst>
                      <a:ext uri="{FF2B5EF4-FFF2-40B4-BE49-F238E27FC236}">
                        <a16:creationId xmlns:a16="http://schemas.microsoft.com/office/drawing/2014/main" id="{250D3C20-3CD0-1458-F5FC-4A01662559E7}"/>
                      </a:ext>
                    </a:extLst>
                  </p:cNvPr>
                  <p:cNvSpPr>
                    <a:spLocks noChangeAspect="1"/>
                  </p:cNvSpPr>
                  <p:nvPr/>
                </p:nvSpPr>
                <p:spPr>
                  <a:xfrm>
                    <a:off x="4407" y="2579"/>
                    <a:ext cx="34" cy="57"/>
                  </a:xfrm>
                  <a:custGeom>
                    <a:avLst/>
                    <a:gdLst/>
                    <a:ahLst/>
                    <a:cxnLst/>
                    <a:rect l="0" t="0" r="0" b="0"/>
                    <a:pathLst>
                      <a:path w="137" h="236">
                        <a:moveTo>
                          <a:pt x="0" y="236"/>
                        </a:moveTo>
                        <a:lnTo>
                          <a:pt x="16" y="219"/>
                        </a:lnTo>
                        <a:lnTo>
                          <a:pt x="31" y="203"/>
                        </a:lnTo>
                        <a:lnTo>
                          <a:pt x="45" y="185"/>
                        </a:lnTo>
                        <a:lnTo>
                          <a:pt x="60" y="166"/>
                        </a:lnTo>
                        <a:lnTo>
                          <a:pt x="72" y="147"/>
                        </a:lnTo>
                        <a:lnTo>
                          <a:pt x="83" y="128"/>
                        </a:lnTo>
                        <a:lnTo>
                          <a:pt x="95" y="107"/>
                        </a:lnTo>
                        <a:lnTo>
                          <a:pt x="105" y="86"/>
                        </a:lnTo>
                        <a:lnTo>
                          <a:pt x="114" y="65"/>
                        </a:lnTo>
                        <a:lnTo>
                          <a:pt x="123" y="43"/>
                        </a:lnTo>
                        <a:lnTo>
                          <a:pt x="130" y="22"/>
                        </a:lnTo>
                        <a:lnTo>
                          <a:pt x="137"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6" name="直接连接符 341650">
                    <a:extLst>
                      <a:ext uri="{FF2B5EF4-FFF2-40B4-BE49-F238E27FC236}">
                        <a16:creationId xmlns:a16="http://schemas.microsoft.com/office/drawing/2014/main" id="{4E6DB65E-F085-EB33-F7B3-D1137F4D4CB1}"/>
                      </a:ext>
                    </a:extLst>
                  </p:cNvPr>
                  <p:cNvSpPr>
                    <a:spLocks noChangeAspect="1"/>
                  </p:cNvSpPr>
                  <p:nvPr/>
                </p:nvSpPr>
                <p:spPr>
                  <a:xfrm>
                    <a:off x="4445" y="2545"/>
                    <a:ext cx="1" cy="1"/>
                  </a:xfrm>
                  <a:prstGeom prst="line">
                    <a:avLst/>
                  </a:prstGeom>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7" name="任意多边形 341651">
                    <a:extLst>
                      <a:ext uri="{FF2B5EF4-FFF2-40B4-BE49-F238E27FC236}">
                        <a16:creationId xmlns:a16="http://schemas.microsoft.com/office/drawing/2014/main" id="{DB384F43-2162-5319-6C58-B1460B9C6CA4}"/>
                      </a:ext>
                    </a:extLst>
                  </p:cNvPr>
                  <p:cNvSpPr>
                    <a:spLocks noChangeAspect="1"/>
                  </p:cNvSpPr>
                  <p:nvPr/>
                </p:nvSpPr>
                <p:spPr>
                  <a:xfrm>
                    <a:off x="4943" y="2481"/>
                    <a:ext cx="18" cy="64"/>
                  </a:xfrm>
                  <a:custGeom>
                    <a:avLst/>
                    <a:gdLst/>
                    <a:ahLst/>
                    <a:cxnLst/>
                    <a:rect l="0" t="0" r="0" b="0"/>
                    <a:pathLst>
                      <a:path w="70" h="264">
                        <a:moveTo>
                          <a:pt x="70" y="264"/>
                        </a:moveTo>
                        <a:lnTo>
                          <a:pt x="70" y="241"/>
                        </a:lnTo>
                        <a:lnTo>
                          <a:pt x="68" y="218"/>
                        </a:lnTo>
                        <a:lnTo>
                          <a:pt x="65" y="195"/>
                        </a:lnTo>
                        <a:lnTo>
                          <a:pt x="62" y="173"/>
                        </a:lnTo>
                        <a:lnTo>
                          <a:pt x="57" y="150"/>
                        </a:lnTo>
                        <a:lnTo>
                          <a:pt x="52" y="128"/>
                        </a:lnTo>
                        <a:lnTo>
                          <a:pt x="45" y="105"/>
                        </a:lnTo>
                        <a:lnTo>
                          <a:pt x="38" y="84"/>
                        </a:lnTo>
                        <a:lnTo>
                          <a:pt x="29" y="62"/>
                        </a:lnTo>
                        <a:lnTo>
                          <a:pt x="20" y="41"/>
                        </a:lnTo>
                        <a:lnTo>
                          <a:pt x="10" y="21"/>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8" name="任意多边形 341652">
                    <a:extLst>
                      <a:ext uri="{FF2B5EF4-FFF2-40B4-BE49-F238E27FC236}">
                        <a16:creationId xmlns:a16="http://schemas.microsoft.com/office/drawing/2014/main" id="{C1D1482D-DF39-400E-65E7-84E27687F26C}"/>
                      </a:ext>
                    </a:extLst>
                  </p:cNvPr>
                  <p:cNvSpPr>
                    <a:spLocks noChangeAspect="1"/>
                  </p:cNvSpPr>
                  <p:nvPr/>
                </p:nvSpPr>
                <p:spPr>
                  <a:xfrm>
                    <a:off x="4865" y="2421"/>
                    <a:ext cx="57" cy="33"/>
                  </a:xfrm>
                  <a:custGeom>
                    <a:avLst/>
                    <a:gdLst/>
                    <a:ahLst/>
                    <a:cxnLst/>
                    <a:rect l="0" t="0" r="0" b="0"/>
                    <a:pathLst>
                      <a:path w="236" h="137">
                        <a:moveTo>
                          <a:pt x="236" y="137"/>
                        </a:moveTo>
                        <a:lnTo>
                          <a:pt x="220" y="121"/>
                        </a:lnTo>
                        <a:lnTo>
                          <a:pt x="203" y="106"/>
                        </a:lnTo>
                        <a:lnTo>
                          <a:pt x="185" y="92"/>
                        </a:lnTo>
                        <a:lnTo>
                          <a:pt x="166" y="77"/>
                        </a:lnTo>
                        <a:lnTo>
                          <a:pt x="147" y="64"/>
                        </a:lnTo>
                        <a:lnTo>
                          <a:pt x="127" y="52"/>
                        </a:lnTo>
                        <a:lnTo>
                          <a:pt x="107" y="42"/>
                        </a:lnTo>
                        <a:lnTo>
                          <a:pt x="86" y="32"/>
                        </a:lnTo>
                        <a:lnTo>
                          <a:pt x="65" y="23"/>
                        </a:lnTo>
                        <a:lnTo>
                          <a:pt x="44" y="14"/>
                        </a:lnTo>
                        <a:lnTo>
                          <a:pt x="22" y="7"/>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89" name="任意多边形 341653">
                    <a:extLst>
                      <a:ext uri="{FF2B5EF4-FFF2-40B4-BE49-F238E27FC236}">
                        <a16:creationId xmlns:a16="http://schemas.microsoft.com/office/drawing/2014/main" id="{5BAF4B54-D9DE-1247-DABB-446F0C2EE050}"/>
                      </a:ext>
                    </a:extLst>
                  </p:cNvPr>
                  <p:cNvSpPr>
                    <a:spLocks noChangeAspect="1"/>
                  </p:cNvSpPr>
                  <p:nvPr/>
                </p:nvSpPr>
                <p:spPr>
                  <a:xfrm>
                    <a:off x="4767" y="2415"/>
                    <a:ext cx="65" cy="18"/>
                  </a:xfrm>
                  <a:custGeom>
                    <a:avLst/>
                    <a:gdLst/>
                    <a:ahLst/>
                    <a:cxnLst/>
                    <a:rect l="0" t="0" r="0" b="0"/>
                    <a:pathLst>
                      <a:path w="264" h="70">
                        <a:moveTo>
                          <a:pt x="264" y="0"/>
                        </a:moveTo>
                        <a:lnTo>
                          <a:pt x="240" y="0"/>
                        </a:lnTo>
                        <a:lnTo>
                          <a:pt x="218" y="3"/>
                        </a:lnTo>
                        <a:lnTo>
                          <a:pt x="195" y="5"/>
                        </a:lnTo>
                        <a:lnTo>
                          <a:pt x="172" y="9"/>
                        </a:lnTo>
                        <a:lnTo>
                          <a:pt x="150" y="13"/>
                        </a:lnTo>
                        <a:lnTo>
                          <a:pt x="127" y="18"/>
                        </a:lnTo>
                        <a:lnTo>
                          <a:pt x="105" y="25"/>
                        </a:lnTo>
                        <a:lnTo>
                          <a:pt x="83" y="32"/>
                        </a:lnTo>
                        <a:lnTo>
                          <a:pt x="62" y="41"/>
                        </a:lnTo>
                        <a:lnTo>
                          <a:pt x="40" y="50"/>
                        </a:lnTo>
                        <a:lnTo>
                          <a:pt x="20" y="60"/>
                        </a:lnTo>
                        <a:lnTo>
                          <a:pt x="0" y="7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0" name="任意多边形 341654">
                    <a:extLst>
                      <a:ext uri="{FF2B5EF4-FFF2-40B4-BE49-F238E27FC236}">
                        <a16:creationId xmlns:a16="http://schemas.microsoft.com/office/drawing/2014/main" id="{F563C16B-F9DA-723A-7B56-9E863A594EBD}"/>
                      </a:ext>
                    </a:extLst>
                  </p:cNvPr>
                  <p:cNvSpPr>
                    <a:spLocks noChangeAspect="1"/>
                  </p:cNvSpPr>
                  <p:nvPr/>
                </p:nvSpPr>
                <p:spPr>
                  <a:xfrm>
                    <a:off x="4707" y="2454"/>
                    <a:ext cx="33" cy="57"/>
                  </a:xfrm>
                  <a:custGeom>
                    <a:avLst/>
                    <a:gdLst/>
                    <a:ahLst/>
                    <a:cxnLst/>
                    <a:rect l="0" t="0" r="0" b="0"/>
                    <a:pathLst>
                      <a:path w="136" h="237">
                        <a:moveTo>
                          <a:pt x="136" y="0"/>
                        </a:moveTo>
                        <a:lnTo>
                          <a:pt x="121" y="17"/>
                        </a:lnTo>
                        <a:lnTo>
                          <a:pt x="105" y="33"/>
                        </a:lnTo>
                        <a:lnTo>
                          <a:pt x="91" y="52"/>
                        </a:lnTo>
                        <a:lnTo>
                          <a:pt x="78" y="70"/>
                        </a:lnTo>
                        <a:lnTo>
                          <a:pt x="65" y="89"/>
                        </a:lnTo>
                        <a:lnTo>
                          <a:pt x="53" y="109"/>
                        </a:lnTo>
                        <a:lnTo>
                          <a:pt x="41" y="130"/>
                        </a:lnTo>
                        <a:lnTo>
                          <a:pt x="32" y="150"/>
                        </a:lnTo>
                        <a:lnTo>
                          <a:pt x="22" y="171"/>
                        </a:lnTo>
                        <a:lnTo>
                          <a:pt x="14" y="193"/>
                        </a:lnTo>
                        <a:lnTo>
                          <a:pt x="7" y="214"/>
                        </a:lnTo>
                        <a:lnTo>
                          <a:pt x="0" y="237"/>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1" name="任意多边形 341655">
                    <a:extLst>
                      <a:ext uri="{FF2B5EF4-FFF2-40B4-BE49-F238E27FC236}">
                        <a16:creationId xmlns:a16="http://schemas.microsoft.com/office/drawing/2014/main" id="{32BD3DBA-10F9-F88B-A1BD-FC0C77BCB7E0}"/>
                      </a:ext>
                    </a:extLst>
                  </p:cNvPr>
                  <p:cNvSpPr>
                    <a:spLocks noChangeAspect="1"/>
                  </p:cNvSpPr>
                  <p:nvPr/>
                </p:nvSpPr>
                <p:spPr>
                  <a:xfrm>
                    <a:off x="4703" y="2545"/>
                    <a:ext cx="16" cy="65"/>
                  </a:xfrm>
                  <a:custGeom>
                    <a:avLst/>
                    <a:gdLst/>
                    <a:ahLst/>
                    <a:cxnLst/>
                    <a:rect l="0" t="0" r="0" b="0"/>
                    <a:pathLst>
                      <a:path w="71" h="265">
                        <a:moveTo>
                          <a:pt x="0" y="0"/>
                        </a:moveTo>
                        <a:lnTo>
                          <a:pt x="1" y="23"/>
                        </a:lnTo>
                        <a:lnTo>
                          <a:pt x="2" y="46"/>
                        </a:lnTo>
                        <a:lnTo>
                          <a:pt x="5" y="69"/>
                        </a:lnTo>
                        <a:lnTo>
                          <a:pt x="8" y="92"/>
                        </a:lnTo>
                        <a:lnTo>
                          <a:pt x="13" y="115"/>
                        </a:lnTo>
                        <a:lnTo>
                          <a:pt x="18" y="137"/>
                        </a:lnTo>
                        <a:lnTo>
                          <a:pt x="25" y="159"/>
                        </a:lnTo>
                        <a:lnTo>
                          <a:pt x="32" y="180"/>
                        </a:lnTo>
                        <a:lnTo>
                          <a:pt x="40" y="202"/>
                        </a:lnTo>
                        <a:lnTo>
                          <a:pt x="50" y="223"/>
                        </a:lnTo>
                        <a:lnTo>
                          <a:pt x="59" y="244"/>
                        </a:lnTo>
                        <a:lnTo>
                          <a:pt x="71" y="265"/>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2" name="任意多边形 341656">
                    <a:extLst>
                      <a:ext uri="{FF2B5EF4-FFF2-40B4-BE49-F238E27FC236}">
                        <a16:creationId xmlns:a16="http://schemas.microsoft.com/office/drawing/2014/main" id="{90D35ECB-1087-9230-CD83-689B32C5445D}"/>
                      </a:ext>
                    </a:extLst>
                  </p:cNvPr>
                  <p:cNvSpPr>
                    <a:spLocks noChangeAspect="1"/>
                  </p:cNvSpPr>
                  <p:nvPr/>
                </p:nvSpPr>
                <p:spPr>
                  <a:xfrm>
                    <a:off x="4740" y="2636"/>
                    <a:ext cx="57" cy="34"/>
                  </a:xfrm>
                  <a:custGeom>
                    <a:avLst/>
                    <a:gdLst/>
                    <a:ahLst/>
                    <a:cxnLst/>
                    <a:rect l="0" t="0" r="0" b="0"/>
                    <a:pathLst>
                      <a:path w="237" h="137">
                        <a:moveTo>
                          <a:pt x="0" y="0"/>
                        </a:moveTo>
                        <a:lnTo>
                          <a:pt x="17" y="17"/>
                        </a:lnTo>
                        <a:lnTo>
                          <a:pt x="35" y="32"/>
                        </a:lnTo>
                        <a:lnTo>
                          <a:pt x="53" y="46"/>
                        </a:lnTo>
                        <a:lnTo>
                          <a:pt x="71" y="59"/>
                        </a:lnTo>
                        <a:lnTo>
                          <a:pt x="90" y="72"/>
                        </a:lnTo>
                        <a:lnTo>
                          <a:pt x="110" y="84"/>
                        </a:lnTo>
                        <a:lnTo>
                          <a:pt x="130" y="95"/>
                        </a:lnTo>
                        <a:lnTo>
                          <a:pt x="150" y="106"/>
                        </a:lnTo>
                        <a:lnTo>
                          <a:pt x="172" y="115"/>
                        </a:lnTo>
                        <a:lnTo>
                          <a:pt x="193" y="124"/>
                        </a:lnTo>
                        <a:lnTo>
                          <a:pt x="215" y="131"/>
                        </a:lnTo>
                        <a:lnTo>
                          <a:pt x="237" y="137"/>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3" name="任意多边形 341657">
                    <a:extLst>
                      <a:ext uri="{FF2B5EF4-FFF2-40B4-BE49-F238E27FC236}">
                        <a16:creationId xmlns:a16="http://schemas.microsoft.com/office/drawing/2014/main" id="{D2EDC278-FF55-FAFD-B769-98D1086D4F32}"/>
                      </a:ext>
                    </a:extLst>
                  </p:cNvPr>
                  <p:cNvSpPr>
                    <a:spLocks noChangeAspect="1"/>
                  </p:cNvSpPr>
                  <p:nvPr/>
                </p:nvSpPr>
                <p:spPr>
                  <a:xfrm>
                    <a:off x="4832" y="2657"/>
                    <a:ext cx="63" cy="16"/>
                  </a:xfrm>
                  <a:custGeom>
                    <a:avLst/>
                    <a:gdLst/>
                    <a:ahLst/>
                    <a:cxnLst/>
                    <a:rect l="0" t="0" r="0" b="0"/>
                    <a:pathLst>
                      <a:path w="263" h="71">
                        <a:moveTo>
                          <a:pt x="0" y="71"/>
                        </a:moveTo>
                        <a:lnTo>
                          <a:pt x="23" y="71"/>
                        </a:lnTo>
                        <a:lnTo>
                          <a:pt x="45" y="69"/>
                        </a:lnTo>
                        <a:lnTo>
                          <a:pt x="69" y="67"/>
                        </a:lnTo>
                        <a:lnTo>
                          <a:pt x="92" y="63"/>
                        </a:lnTo>
                        <a:lnTo>
                          <a:pt x="114" y="59"/>
                        </a:lnTo>
                        <a:lnTo>
                          <a:pt x="136" y="53"/>
                        </a:lnTo>
                        <a:lnTo>
                          <a:pt x="158" y="47"/>
                        </a:lnTo>
                        <a:lnTo>
                          <a:pt x="180" y="40"/>
                        </a:lnTo>
                        <a:lnTo>
                          <a:pt x="201" y="31"/>
                        </a:lnTo>
                        <a:lnTo>
                          <a:pt x="222" y="22"/>
                        </a:lnTo>
                        <a:lnTo>
                          <a:pt x="243" y="11"/>
                        </a:lnTo>
                        <a:lnTo>
                          <a:pt x="263"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4" name="任意多边形 341658">
                    <a:extLst>
                      <a:ext uri="{FF2B5EF4-FFF2-40B4-BE49-F238E27FC236}">
                        <a16:creationId xmlns:a16="http://schemas.microsoft.com/office/drawing/2014/main" id="{14F141F2-E4E4-AE3C-368B-B9C4B0DCC4D3}"/>
                      </a:ext>
                    </a:extLst>
                  </p:cNvPr>
                  <p:cNvSpPr>
                    <a:spLocks noChangeAspect="1"/>
                  </p:cNvSpPr>
                  <p:nvPr/>
                </p:nvSpPr>
                <p:spPr>
                  <a:xfrm>
                    <a:off x="4922" y="2579"/>
                    <a:ext cx="33" cy="57"/>
                  </a:xfrm>
                  <a:custGeom>
                    <a:avLst/>
                    <a:gdLst/>
                    <a:ahLst/>
                    <a:cxnLst/>
                    <a:rect l="0" t="0" r="0" b="0"/>
                    <a:pathLst>
                      <a:path w="137" h="236">
                        <a:moveTo>
                          <a:pt x="0" y="236"/>
                        </a:moveTo>
                        <a:lnTo>
                          <a:pt x="17" y="219"/>
                        </a:lnTo>
                        <a:lnTo>
                          <a:pt x="31" y="203"/>
                        </a:lnTo>
                        <a:lnTo>
                          <a:pt x="45" y="185"/>
                        </a:lnTo>
                        <a:lnTo>
                          <a:pt x="60" y="166"/>
                        </a:lnTo>
                        <a:lnTo>
                          <a:pt x="73" y="147"/>
                        </a:lnTo>
                        <a:lnTo>
                          <a:pt x="85" y="128"/>
                        </a:lnTo>
                        <a:lnTo>
                          <a:pt x="95" y="107"/>
                        </a:lnTo>
                        <a:lnTo>
                          <a:pt x="105" y="86"/>
                        </a:lnTo>
                        <a:lnTo>
                          <a:pt x="114" y="65"/>
                        </a:lnTo>
                        <a:lnTo>
                          <a:pt x="123" y="43"/>
                        </a:lnTo>
                        <a:lnTo>
                          <a:pt x="130" y="22"/>
                        </a:lnTo>
                        <a:lnTo>
                          <a:pt x="137"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5" name="直接连接符 341659">
                    <a:extLst>
                      <a:ext uri="{FF2B5EF4-FFF2-40B4-BE49-F238E27FC236}">
                        <a16:creationId xmlns:a16="http://schemas.microsoft.com/office/drawing/2014/main" id="{461FE8B4-32D3-DF29-1839-B50A575EAC8E}"/>
                      </a:ext>
                    </a:extLst>
                  </p:cNvPr>
                  <p:cNvSpPr>
                    <a:spLocks noChangeAspect="1"/>
                  </p:cNvSpPr>
                  <p:nvPr/>
                </p:nvSpPr>
                <p:spPr>
                  <a:xfrm>
                    <a:off x="4961" y="2545"/>
                    <a:ext cx="1" cy="1"/>
                  </a:xfrm>
                  <a:prstGeom prst="line">
                    <a:avLst/>
                  </a:prstGeom>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6" name="直接连接符 341660">
                    <a:extLst>
                      <a:ext uri="{FF2B5EF4-FFF2-40B4-BE49-F238E27FC236}">
                        <a16:creationId xmlns:a16="http://schemas.microsoft.com/office/drawing/2014/main" id="{D66DB90B-6AAE-4287-0102-A635F0BABBBE}"/>
                      </a:ext>
                    </a:extLst>
                  </p:cNvPr>
                  <p:cNvSpPr>
                    <a:spLocks noChangeAspect="1"/>
                  </p:cNvSpPr>
                  <p:nvPr/>
                </p:nvSpPr>
                <p:spPr>
                  <a:xfrm>
                    <a:off x="4665" y="3540"/>
                    <a:ext cx="33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7" name="直接连接符 341661">
                    <a:extLst>
                      <a:ext uri="{FF2B5EF4-FFF2-40B4-BE49-F238E27FC236}">
                        <a16:creationId xmlns:a16="http://schemas.microsoft.com/office/drawing/2014/main" id="{866509D4-C509-D654-D5A7-41BB38381A33}"/>
                      </a:ext>
                    </a:extLst>
                  </p:cNvPr>
                  <p:cNvSpPr>
                    <a:spLocks noChangeAspect="1"/>
                  </p:cNvSpPr>
                  <p:nvPr/>
                </p:nvSpPr>
                <p:spPr>
                  <a:xfrm>
                    <a:off x="4665" y="2545"/>
                    <a:ext cx="33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8" name="直接连接符 341662">
                    <a:extLst>
                      <a:ext uri="{FF2B5EF4-FFF2-40B4-BE49-F238E27FC236}">
                        <a16:creationId xmlns:a16="http://schemas.microsoft.com/office/drawing/2014/main" id="{2F6CF055-0CD5-A174-B8D7-A7BA7F53BA5B}"/>
                      </a:ext>
                    </a:extLst>
                  </p:cNvPr>
                  <p:cNvSpPr>
                    <a:spLocks noChangeAspect="1"/>
                  </p:cNvSpPr>
                  <p:nvPr/>
                </p:nvSpPr>
                <p:spPr>
                  <a:xfrm flipH="1">
                    <a:off x="5525" y="2567"/>
                    <a:ext cx="2"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99" name="直接连接符 341663">
                    <a:extLst>
                      <a:ext uri="{FF2B5EF4-FFF2-40B4-BE49-F238E27FC236}">
                        <a16:creationId xmlns:a16="http://schemas.microsoft.com/office/drawing/2014/main" id="{14A880A7-3259-7C86-F14E-DCFF7DDCD4C1}"/>
                      </a:ext>
                    </a:extLst>
                  </p:cNvPr>
                  <p:cNvSpPr>
                    <a:spLocks noChangeAspect="1"/>
                  </p:cNvSpPr>
                  <p:nvPr/>
                </p:nvSpPr>
                <p:spPr>
                  <a:xfrm flipH="1">
                    <a:off x="5523" y="2571"/>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0" name="直接连接符 341664">
                    <a:extLst>
                      <a:ext uri="{FF2B5EF4-FFF2-40B4-BE49-F238E27FC236}">
                        <a16:creationId xmlns:a16="http://schemas.microsoft.com/office/drawing/2014/main" id="{0B1E9546-6A1A-0CBE-EA4A-A0B575038F0A}"/>
                      </a:ext>
                    </a:extLst>
                  </p:cNvPr>
                  <p:cNvSpPr>
                    <a:spLocks noChangeAspect="1"/>
                  </p:cNvSpPr>
                  <p:nvPr/>
                </p:nvSpPr>
                <p:spPr>
                  <a:xfrm flipH="1">
                    <a:off x="5518" y="2572"/>
                    <a:ext cx="5" cy="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1" name="直接连接符 341665">
                    <a:extLst>
                      <a:ext uri="{FF2B5EF4-FFF2-40B4-BE49-F238E27FC236}">
                        <a16:creationId xmlns:a16="http://schemas.microsoft.com/office/drawing/2014/main" id="{A2C16EE0-FB83-8D91-70E9-F5A298269FF8}"/>
                      </a:ext>
                    </a:extLst>
                  </p:cNvPr>
                  <p:cNvSpPr>
                    <a:spLocks noChangeAspect="1"/>
                  </p:cNvSpPr>
                  <p:nvPr/>
                </p:nvSpPr>
                <p:spPr>
                  <a:xfrm flipH="1">
                    <a:off x="5516" y="2579"/>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2" name="直接连接符 341666">
                    <a:extLst>
                      <a:ext uri="{FF2B5EF4-FFF2-40B4-BE49-F238E27FC236}">
                        <a16:creationId xmlns:a16="http://schemas.microsoft.com/office/drawing/2014/main" id="{1B5756D8-C2C1-06BB-1E62-26FAC7D0C3E1}"/>
                      </a:ext>
                    </a:extLst>
                  </p:cNvPr>
                  <p:cNvSpPr>
                    <a:spLocks noChangeAspect="1"/>
                  </p:cNvSpPr>
                  <p:nvPr/>
                </p:nvSpPr>
                <p:spPr>
                  <a:xfrm flipH="1">
                    <a:off x="5511" y="2580"/>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3" name="直接连接符 341667">
                    <a:extLst>
                      <a:ext uri="{FF2B5EF4-FFF2-40B4-BE49-F238E27FC236}">
                        <a16:creationId xmlns:a16="http://schemas.microsoft.com/office/drawing/2014/main" id="{3B39C4EE-8204-4FF1-B321-5CFAC445F1ED}"/>
                      </a:ext>
                    </a:extLst>
                  </p:cNvPr>
                  <p:cNvSpPr>
                    <a:spLocks noChangeAspect="1"/>
                  </p:cNvSpPr>
                  <p:nvPr/>
                </p:nvSpPr>
                <p:spPr>
                  <a:xfrm flipH="1">
                    <a:off x="5509" y="2586"/>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4" name="直接连接符 341668">
                    <a:extLst>
                      <a:ext uri="{FF2B5EF4-FFF2-40B4-BE49-F238E27FC236}">
                        <a16:creationId xmlns:a16="http://schemas.microsoft.com/office/drawing/2014/main" id="{D3415E13-8B25-40F7-0576-73E7369997B5}"/>
                      </a:ext>
                    </a:extLst>
                  </p:cNvPr>
                  <p:cNvSpPr>
                    <a:spLocks noChangeAspect="1"/>
                  </p:cNvSpPr>
                  <p:nvPr/>
                </p:nvSpPr>
                <p:spPr>
                  <a:xfrm flipH="1">
                    <a:off x="5503" y="2587"/>
                    <a:ext cx="6"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5" name="直接连接符 341669">
                    <a:extLst>
                      <a:ext uri="{FF2B5EF4-FFF2-40B4-BE49-F238E27FC236}">
                        <a16:creationId xmlns:a16="http://schemas.microsoft.com/office/drawing/2014/main" id="{2C3D2543-E9C0-1531-7AE7-808D73EC3155}"/>
                      </a:ext>
                    </a:extLst>
                  </p:cNvPr>
                  <p:cNvSpPr>
                    <a:spLocks noChangeAspect="1"/>
                  </p:cNvSpPr>
                  <p:nvPr/>
                </p:nvSpPr>
                <p:spPr>
                  <a:xfrm flipH="1">
                    <a:off x="5500" y="2593"/>
                    <a:ext cx="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6" name="直接连接符 341670">
                    <a:extLst>
                      <a:ext uri="{FF2B5EF4-FFF2-40B4-BE49-F238E27FC236}">
                        <a16:creationId xmlns:a16="http://schemas.microsoft.com/office/drawing/2014/main" id="{9ACF6007-399A-5E44-5CEE-12925AA69AF7}"/>
                      </a:ext>
                    </a:extLst>
                  </p:cNvPr>
                  <p:cNvSpPr>
                    <a:spLocks noChangeAspect="1"/>
                  </p:cNvSpPr>
                  <p:nvPr/>
                </p:nvSpPr>
                <p:spPr>
                  <a:xfrm flipH="1">
                    <a:off x="5496" y="2594"/>
                    <a:ext cx="4"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7" name="直接连接符 341671">
                    <a:extLst>
                      <a:ext uri="{FF2B5EF4-FFF2-40B4-BE49-F238E27FC236}">
                        <a16:creationId xmlns:a16="http://schemas.microsoft.com/office/drawing/2014/main" id="{8B3760F2-F10E-2BD6-F278-4B2E992BBCC2}"/>
                      </a:ext>
                    </a:extLst>
                  </p:cNvPr>
                  <p:cNvSpPr>
                    <a:spLocks noChangeAspect="1"/>
                  </p:cNvSpPr>
                  <p:nvPr/>
                </p:nvSpPr>
                <p:spPr>
                  <a:xfrm flipH="1">
                    <a:off x="5495" y="2600"/>
                    <a:ext cx="1"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8" name="直接连接符 341672">
                    <a:extLst>
                      <a:ext uri="{FF2B5EF4-FFF2-40B4-BE49-F238E27FC236}">
                        <a16:creationId xmlns:a16="http://schemas.microsoft.com/office/drawing/2014/main" id="{7BB5C007-EA3B-0006-E3EF-7EC5572ADB72}"/>
                      </a:ext>
                    </a:extLst>
                  </p:cNvPr>
                  <p:cNvSpPr>
                    <a:spLocks noChangeAspect="1"/>
                  </p:cNvSpPr>
                  <p:nvPr/>
                </p:nvSpPr>
                <p:spPr>
                  <a:xfrm flipH="1">
                    <a:off x="5489" y="2602"/>
                    <a:ext cx="4"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9" name="直接连接符 341673">
                    <a:extLst>
                      <a:ext uri="{FF2B5EF4-FFF2-40B4-BE49-F238E27FC236}">
                        <a16:creationId xmlns:a16="http://schemas.microsoft.com/office/drawing/2014/main" id="{C4F3642C-BC35-FE42-0D05-184F9BADC461}"/>
                      </a:ext>
                    </a:extLst>
                  </p:cNvPr>
                  <p:cNvSpPr>
                    <a:spLocks noChangeAspect="1"/>
                  </p:cNvSpPr>
                  <p:nvPr/>
                </p:nvSpPr>
                <p:spPr>
                  <a:xfrm flipH="1">
                    <a:off x="5486" y="2608"/>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0" name="直接连接符 341674">
                    <a:extLst>
                      <a:ext uri="{FF2B5EF4-FFF2-40B4-BE49-F238E27FC236}">
                        <a16:creationId xmlns:a16="http://schemas.microsoft.com/office/drawing/2014/main" id="{661E9149-8ABE-C1EA-074C-D2E9DBA577F6}"/>
                      </a:ext>
                    </a:extLst>
                  </p:cNvPr>
                  <p:cNvSpPr>
                    <a:spLocks noChangeAspect="1"/>
                  </p:cNvSpPr>
                  <p:nvPr/>
                </p:nvSpPr>
                <p:spPr>
                  <a:xfrm flipH="1">
                    <a:off x="5482" y="2609"/>
                    <a:ext cx="4"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1" name="直接连接符 341675">
                    <a:extLst>
                      <a:ext uri="{FF2B5EF4-FFF2-40B4-BE49-F238E27FC236}">
                        <a16:creationId xmlns:a16="http://schemas.microsoft.com/office/drawing/2014/main" id="{606754E3-868A-E2BF-0B7A-EF07B656F4DA}"/>
                      </a:ext>
                    </a:extLst>
                  </p:cNvPr>
                  <p:cNvSpPr>
                    <a:spLocks noChangeAspect="1"/>
                  </p:cNvSpPr>
                  <p:nvPr/>
                </p:nvSpPr>
                <p:spPr>
                  <a:xfrm flipH="1">
                    <a:off x="5478" y="2615"/>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2" name="直接连接符 341676">
                    <a:extLst>
                      <a:ext uri="{FF2B5EF4-FFF2-40B4-BE49-F238E27FC236}">
                        <a16:creationId xmlns:a16="http://schemas.microsoft.com/office/drawing/2014/main" id="{06852DE7-CECE-8A12-FDC9-297A71E55B73}"/>
                      </a:ext>
                    </a:extLst>
                  </p:cNvPr>
                  <p:cNvSpPr>
                    <a:spLocks noChangeAspect="1"/>
                  </p:cNvSpPr>
                  <p:nvPr/>
                </p:nvSpPr>
                <p:spPr>
                  <a:xfrm flipH="1">
                    <a:off x="5473" y="2616"/>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3" name="直接连接符 341677">
                    <a:extLst>
                      <a:ext uri="{FF2B5EF4-FFF2-40B4-BE49-F238E27FC236}">
                        <a16:creationId xmlns:a16="http://schemas.microsoft.com/office/drawing/2014/main" id="{A8590441-E051-B5CA-B096-85C4EE586A11}"/>
                      </a:ext>
                    </a:extLst>
                  </p:cNvPr>
                  <p:cNvSpPr>
                    <a:spLocks noChangeAspect="1"/>
                  </p:cNvSpPr>
                  <p:nvPr/>
                </p:nvSpPr>
                <p:spPr>
                  <a:xfrm flipH="1">
                    <a:off x="5471" y="2622"/>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4" name="直接连接符 341678">
                    <a:extLst>
                      <a:ext uri="{FF2B5EF4-FFF2-40B4-BE49-F238E27FC236}">
                        <a16:creationId xmlns:a16="http://schemas.microsoft.com/office/drawing/2014/main" id="{54127DF5-E1A3-03C9-4939-4246AAA46E87}"/>
                      </a:ext>
                    </a:extLst>
                  </p:cNvPr>
                  <p:cNvSpPr>
                    <a:spLocks noChangeAspect="1"/>
                  </p:cNvSpPr>
                  <p:nvPr/>
                </p:nvSpPr>
                <p:spPr>
                  <a:xfrm flipH="1">
                    <a:off x="5466" y="2623"/>
                    <a:ext cx="5" cy="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5" name="直接连接符 341679">
                    <a:extLst>
                      <a:ext uri="{FF2B5EF4-FFF2-40B4-BE49-F238E27FC236}">
                        <a16:creationId xmlns:a16="http://schemas.microsoft.com/office/drawing/2014/main" id="{8EC57D63-CB85-9FC6-EBB0-E13A36733318}"/>
                      </a:ext>
                    </a:extLst>
                  </p:cNvPr>
                  <p:cNvSpPr>
                    <a:spLocks noChangeAspect="1"/>
                  </p:cNvSpPr>
                  <p:nvPr/>
                </p:nvSpPr>
                <p:spPr>
                  <a:xfrm flipH="1">
                    <a:off x="5465" y="2630"/>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6" name="直接连接符 341680">
                    <a:extLst>
                      <a:ext uri="{FF2B5EF4-FFF2-40B4-BE49-F238E27FC236}">
                        <a16:creationId xmlns:a16="http://schemas.microsoft.com/office/drawing/2014/main" id="{165DDFB8-20D2-6232-20CE-5ACB4C18177A}"/>
                      </a:ext>
                    </a:extLst>
                  </p:cNvPr>
                  <p:cNvSpPr>
                    <a:spLocks noChangeAspect="1"/>
                  </p:cNvSpPr>
                  <p:nvPr/>
                </p:nvSpPr>
                <p:spPr>
                  <a:xfrm flipH="1">
                    <a:off x="5459" y="2631"/>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7" name="直接连接符 341681">
                    <a:extLst>
                      <a:ext uri="{FF2B5EF4-FFF2-40B4-BE49-F238E27FC236}">
                        <a16:creationId xmlns:a16="http://schemas.microsoft.com/office/drawing/2014/main" id="{EAD62C7E-9D5B-0C09-25E9-3F379AFD7F41}"/>
                      </a:ext>
                    </a:extLst>
                  </p:cNvPr>
                  <p:cNvSpPr>
                    <a:spLocks noChangeAspect="1"/>
                  </p:cNvSpPr>
                  <p:nvPr/>
                </p:nvSpPr>
                <p:spPr>
                  <a:xfrm flipH="1">
                    <a:off x="5458" y="2637"/>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8" name="直接连接符 341682">
                    <a:extLst>
                      <a:ext uri="{FF2B5EF4-FFF2-40B4-BE49-F238E27FC236}">
                        <a16:creationId xmlns:a16="http://schemas.microsoft.com/office/drawing/2014/main" id="{F077F3D8-5B8D-E565-8941-58FC7D314937}"/>
                      </a:ext>
                    </a:extLst>
                  </p:cNvPr>
                  <p:cNvSpPr>
                    <a:spLocks noChangeAspect="1"/>
                  </p:cNvSpPr>
                  <p:nvPr/>
                </p:nvSpPr>
                <p:spPr>
                  <a:xfrm flipH="1">
                    <a:off x="5451" y="2638"/>
                    <a:ext cx="6"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9" name="直接连接符 341683">
                    <a:extLst>
                      <a:ext uri="{FF2B5EF4-FFF2-40B4-BE49-F238E27FC236}">
                        <a16:creationId xmlns:a16="http://schemas.microsoft.com/office/drawing/2014/main" id="{3E4CC97F-8143-C274-8807-769C72C2963D}"/>
                      </a:ext>
                    </a:extLst>
                  </p:cNvPr>
                  <p:cNvSpPr>
                    <a:spLocks noChangeAspect="1"/>
                  </p:cNvSpPr>
                  <p:nvPr/>
                </p:nvSpPr>
                <p:spPr>
                  <a:xfrm flipH="1">
                    <a:off x="5449" y="2644"/>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0" name="直接连接符 341684">
                    <a:extLst>
                      <a:ext uri="{FF2B5EF4-FFF2-40B4-BE49-F238E27FC236}">
                        <a16:creationId xmlns:a16="http://schemas.microsoft.com/office/drawing/2014/main" id="{5F41BAC1-7FB8-6B24-DF12-40B571C198D4}"/>
                      </a:ext>
                    </a:extLst>
                  </p:cNvPr>
                  <p:cNvSpPr>
                    <a:spLocks noChangeAspect="1"/>
                  </p:cNvSpPr>
                  <p:nvPr/>
                </p:nvSpPr>
                <p:spPr>
                  <a:xfrm flipH="1">
                    <a:off x="5444" y="2645"/>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1" name="直接连接符 341685">
                    <a:extLst>
                      <a:ext uri="{FF2B5EF4-FFF2-40B4-BE49-F238E27FC236}">
                        <a16:creationId xmlns:a16="http://schemas.microsoft.com/office/drawing/2014/main" id="{CD73EDE3-3293-8B9B-AAB7-AEA1106F6E37}"/>
                      </a:ext>
                    </a:extLst>
                  </p:cNvPr>
                  <p:cNvSpPr>
                    <a:spLocks noChangeAspect="1"/>
                  </p:cNvSpPr>
                  <p:nvPr/>
                </p:nvSpPr>
                <p:spPr>
                  <a:xfrm flipH="1">
                    <a:off x="5442" y="2651"/>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2" name="直接连接符 341686">
                    <a:extLst>
                      <a:ext uri="{FF2B5EF4-FFF2-40B4-BE49-F238E27FC236}">
                        <a16:creationId xmlns:a16="http://schemas.microsoft.com/office/drawing/2014/main" id="{B65190F7-DA6E-8D29-4AE9-669F6BBF6E15}"/>
                      </a:ext>
                    </a:extLst>
                  </p:cNvPr>
                  <p:cNvSpPr>
                    <a:spLocks noChangeAspect="1"/>
                  </p:cNvSpPr>
                  <p:nvPr/>
                </p:nvSpPr>
                <p:spPr>
                  <a:xfrm flipH="1">
                    <a:off x="5437" y="2652"/>
                    <a:ext cx="5" cy="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3" name="直接连接符 341687">
                    <a:extLst>
                      <a:ext uri="{FF2B5EF4-FFF2-40B4-BE49-F238E27FC236}">
                        <a16:creationId xmlns:a16="http://schemas.microsoft.com/office/drawing/2014/main" id="{7A917B6E-392E-FF93-8100-CE54AF24F330}"/>
                      </a:ext>
                    </a:extLst>
                  </p:cNvPr>
                  <p:cNvSpPr>
                    <a:spLocks noChangeAspect="1"/>
                  </p:cNvSpPr>
                  <p:nvPr/>
                </p:nvSpPr>
                <p:spPr>
                  <a:xfrm flipH="1">
                    <a:off x="5435" y="2659"/>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4" name="直接连接符 341688">
                    <a:extLst>
                      <a:ext uri="{FF2B5EF4-FFF2-40B4-BE49-F238E27FC236}">
                        <a16:creationId xmlns:a16="http://schemas.microsoft.com/office/drawing/2014/main" id="{64C140B7-2E8C-52C7-6668-EF42DBAAB263}"/>
                      </a:ext>
                    </a:extLst>
                  </p:cNvPr>
                  <p:cNvSpPr>
                    <a:spLocks noChangeAspect="1"/>
                  </p:cNvSpPr>
                  <p:nvPr/>
                </p:nvSpPr>
                <p:spPr>
                  <a:xfrm flipH="1">
                    <a:off x="5430" y="2660"/>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5" name="直接连接符 341689">
                    <a:extLst>
                      <a:ext uri="{FF2B5EF4-FFF2-40B4-BE49-F238E27FC236}">
                        <a16:creationId xmlns:a16="http://schemas.microsoft.com/office/drawing/2014/main" id="{F4D2206E-193A-96B3-572A-F92D2E340173}"/>
                      </a:ext>
                    </a:extLst>
                  </p:cNvPr>
                  <p:cNvSpPr>
                    <a:spLocks noChangeAspect="1"/>
                  </p:cNvSpPr>
                  <p:nvPr/>
                </p:nvSpPr>
                <p:spPr>
                  <a:xfrm flipH="1">
                    <a:off x="5429" y="2666"/>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6" name="直接连接符 341690">
                    <a:extLst>
                      <a:ext uri="{FF2B5EF4-FFF2-40B4-BE49-F238E27FC236}">
                        <a16:creationId xmlns:a16="http://schemas.microsoft.com/office/drawing/2014/main" id="{26E75C68-3BFD-731E-4DF5-D715294B363F}"/>
                      </a:ext>
                    </a:extLst>
                  </p:cNvPr>
                  <p:cNvSpPr>
                    <a:spLocks noChangeAspect="1"/>
                  </p:cNvSpPr>
                  <p:nvPr/>
                </p:nvSpPr>
                <p:spPr>
                  <a:xfrm flipH="1">
                    <a:off x="5422" y="2667"/>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7" name="直接连接符 341691">
                    <a:extLst>
                      <a:ext uri="{FF2B5EF4-FFF2-40B4-BE49-F238E27FC236}">
                        <a16:creationId xmlns:a16="http://schemas.microsoft.com/office/drawing/2014/main" id="{8EF2D5F5-CEC0-62A1-95D9-C78D092BEB39}"/>
                      </a:ext>
                    </a:extLst>
                  </p:cNvPr>
                  <p:cNvSpPr>
                    <a:spLocks noChangeAspect="1"/>
                  </p:cNvSpPr>
                  <p:nvPr/>
                </p:nvSpPr>
                <p:spPr>
                  <a:xfrm flipH="1">
                    <a:off x="5421" y="2673"/>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8" name="直接连接符 341692">
                    <a:extLst>
                      <a:ext uri="{FF2B5EF4-FFF2-40B4-BE49-F238E27FC236}">
                        <a16:creationId xmlns:a16="http://schemas.microsoft.com/office/drawing/2014/main" id="{00B30707-58A3-EC4A-0FA1-817F128BE925}"/>
                      </a:ext>
                    </a:extLst>
                  </p:cNvPr>
                  <p:cNvSpPr>
                    <a:spLocks noChangeAspect="1"/>
                  </p:cNvSpPr>
                  <p:nvPr/>
                </p:nvSpPr>
                <p:spPr>
                  <a:xfrm flipH="1">
                    <a:off x="5415" y="2674"/>
                    <a:ext cx="5" cy="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9" name="直接连接符 341693">
                    <a:extLst>
                      <a:ext uri="{FF2B5EF4-FFF2-40B4-BE49-F238E27FC236}">
                        <a16:creationId xmlns:a16="http://schemas.microsoft.com/office/drawing/2014/main" id="{6153A230-418D-51B5-9026-5FDA723FDBA9}"/>
                      </a:ext>
                    </a:extLst>
                  </p:cNvPr>
                  <p:cNvSpPr>
                    <a:spLocks noChangeAspect="1"/>
                  </p:cNvSpPr>
                  <p:nvPr/>
                </p:nvSpPr>
                <p:spPr>
                  <a:xfrm flipH="1">
                    <a:off x="5414" y="2681"/>
                    <a:ext cx="1"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0" name="直接连接符 341694">
                    <a:extLst>
                      <a:ext uri="{FF2B5EF4-FFF2-40B4-BE49-F238E27FC236}">
                        <a16:creationId xmlns:a16="http://schemas.microsoft.com/office/drawing/2014/main" id="{BD36AF2A-568F-E1E3-9D83-1CA9C4601F4A}"/>
                      </a:ext>
                    </a:extLst>
                  </p:cNvPr>
                  <p:cNvSpPr>
                    <a:spLocks noChangeAspect="1"/>
                  </p:cNvSpPr>
                  <p:nvPr/>
                </p:nvSpPr>
                <p:spPr>
                  <a:xfrm flipH="1">
                    <a:off x="5408" y="2683"/>
                    <a:ext cx="5"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1" name="直接连接符 341695">
                    <a:extLst>
                      <a:ext uri="{FF2B5EF4-FFF2-40B4-BE49-F238E27FC236}">
                        <a16:creationId xmlns:a16="http://schemas.microsoft.com/office/drawing/2014/main" id="{E3CF9F48-B0BB-89D8-7995-0A98036F9EEF}"/>
                      </a:ext>
                    </a:extLst>
                  </p:cNvPr>
                  <p:cNvSpPr>
                    <a:spLocks noChangeAspect="1"/>
                  </p:cNvSpPr>
                  <p:nvPr/>
                </p:nvSpPr>
                <p:spPr>
                  <a:xfrm flipH="1">
                    <a:off x="5406" y="2688"/>
                    <a:ext cx="1"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2" name="直接连接符 341696">
                    <a:extLst>
                      <a:ext uri="{FF2B5EF4-FFF2-40B4-BE49-F238E27FC236}">
                        <a16:creationId xmlns:a16="http://schemas.microsoft.com/office/drawing/2014/main" id="{04C704EF-4ACB-C9BF-9364-C36B4964FBAC}"/>
                      </a:ext>
                    </a:extLst>
                  </p:cNvPr>
                  <p:cNvSpPr>
                    <a:spLocks noChangeAspect="1"/>
                  </p:cNvSpPr>
                  <p:nvPr/>
                </p:nvSpPr>
                <p:spPr>
                  <a:xfrm flipH="1">
                    <a:off x="5400" y="2690"/>
                    <a:ext cx="6"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3" name="直接连接符 341697">
                    <a:extLst>
                      <a:ext uri="{FF2B5EF4-FFF2-40B4-BE49-F238E27FC236}">
                        <a16:creationId xmlns:a16="http://schemas.microsoft.com/office/drawing/2014/main" id="{A499F022-B744-2175-51A5-B3DE2B0A654B}"/>
                      </a:ext>
                    </a:extLst>
                  </p:cNvPr>
                  <p:cNvSpPr>
                    <a:spLocks noChangeAspect="1"/>
                  </p:cNvSpPr>
                  <p:nvPr/>
                </p:nvSpPr>
                <p:spPr>
                  <a:xfrm flipH="1">
                    <a:off x="5399" y="2695"/>
                    <a:ext cx="1"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4" name="直接连接符 341698">
                    <a:extLst>
                      <a:ext uri="{FF2B5EF4-FFF2-40B4-BE49-F238E27FC236}">
                        <a16:creationId xmlns:a16="http://schemas.microsoft.com/office/drawing/2014/main" id="{7FCF68E5-0B66-212C-8D63-2E81446DAAAF}"/>
                      </a:ext>
                    </a:extLst>
                  </p:cNvPr>
                  <p:cNvSpPr>
                    <a:spLocks noChangeAspect="1"/>
                  </p:cNvSpPr>
                  <p:nvPr/>
                </p:nvSpPr>
                <p:spPr>
                  <a:xfrm flipH="1">
                    <a:off x="5393" y="2697"/>
                    <a:ext cx="5"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5" name="直接连接符 341699">
                    <a:extLst>
                      <a:ext uri="{FF2B5EF4-FFF2-40B4-BE49-F238E27FC236}">
                        <a16:creationId xmlns:a16="http://schemas.microsoft.com/office/drawing/2014/main" id="{C16D7D2A-91CB-2E27-61A7-86CB118E3126}"/>
                      </a:ext>
                    </a:extLst>
                  </p:cNvPr>
                  <p:cNvSpPr>
                    <a:spLocks noChangeAspect="1"/>
                  </p:cNvSpPr>
                  <p:nvPr/>
                </p:nvSpPr>
                <p:spPr>
                  <a:xfrm flipH="1">
                    <a:off x="5392" y="2702"/>
                    <a:ext cx="1"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6" name="直接连接符 341700">
                    <a:extLst>
                      <a:ext uri="{FF2B5EF4-FFF2-40B4-BE49-F238E27FC236}">
                        <a16:creationId xmlns:a16="http://schemas.microsoft.com/office/drawing/2014/main" id="{0534B087-3080-8B25-040B-E92540290E99}"/>
                      </a:ext>
                    </a:extLst>
                  </p:cNvPr>
                  <p:cNvSpPr>
                    <a:spLocks noChangeAspect="1"/>
                  </p:cNvSpPr>
                  <p:nvPr/>
                </p:nvSpPr>
                <p:spPr>
                  <a:xfrm flipH="1">
                    <a:off x="5386" y="2704"/>
                    <a:ext cx="5" cy="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7" name="直接连接符 341701">
                    <a:extLst>
                      <a:ext uri="{FF2B5EF4-FFF2-40B4-BE49-F238E27FC236}">
                        <a16:creationId xmlns:a16="http://schemas.microsoft.com/office/drawing/2014/main" id="{21583D1A-5C13-228F-E2C8-87500D964F3E}"/>
                      </a:ext>
                    </a:extLst>
                  </p:cNvPr>
                  <p:cNvSpPr>
                    <a:spLocks noChangeAspect="1"/>
                  </p:cNvSpPr>
                  <p:nvPr/>
                </p:nvSpPr>
                <p:spPr>
                  <a:xfrm flipH="1">
                    <a:off x="5385" y="2711"/>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8" name="直接连接符 341702">
                    <a:extLst>
                      <a:ext uri="{FF2B5EF4-FFF2-40B4-BE49-F238E27FC236}">
                        <a16:creationId xmlns:a16="http://schemas.microsoft.com/office/drawing/2014/main" id="{63314B2C-4367-6CF2-77C8-2C3B94DECBE3}"/>
                      </a:ext>
                    </a:extLst>
                  </p:cNvPr>
                  <p:cNvSpPr>
                    <a:spLocks noChangeAspect="1"/>
                  </p:cNvSpPr>
                  <p:nvPr/>
                </p:nvSpPr>
                <p:spPr>
                  <a:xfrm flipH="1">
                    <a:off x="5379" y="2712"/>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39" name="直接连接符 341703">
                    <a:extLst>
                      <a:ext uri="{FF2B5EF4-FFF2-40B4-BE49-F238E27FC236}">
                        <a16:creationId xmlns:a16="http://schemas.microsoft.com/office/drawing/2014/main" id="{FE5276EE-CFC7-5259-9B7E-21510716FB2F}"/>
                      </a:ext>
                    </a:extLst>
                  </p:cNvPr>
                  <p:cNvSpPr>
                    <a:spLocks noChangeAspect="1"/>
                  </p:cNvSpPr>
                  <p:nvPr/>
                </p:nvSpPr>
                <p:spPr>
                  <a:xfrm flipH="1">
                    <a:off x="5378" y="2718"/>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0" name="直接连接符 341704">
                    <a:extLst>
                      <a:ext uri="{FF2B5EF4-FFF2-40B4-BE49-F238E27FC236}">
                        <a16:creationId xmlns:a16="http://schemas.microsoft.com/office/drawing/2014/main" id="{A53BB187-B5AE-DEFB-4B39-83A440B860CF}"/>
                      </a:ext>
                    </a:extLst>
                  </p:cNvPr>
                  <p:cNvSpPr>
                    <a:spLocks noChangeAspect="1"/>
                  </p:cNvSpPr>
                  <p:nvPr/>
                </p:nvSpPr>
                <p:spPr>
                  <a:xfrm flipH="1">
                    <a:off x="5371" y="2719"/>
                    <a:ext cx="6"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1" name="直接连接符 341705">
                    <a:extLst>
                      <a:ext uri="{FF2B5EF4-FFF2-40B4-BE49-F238E27FC236}">
                        <a16:creationId xmlns:a16="http://schemas.microsoft.com/office/drawing/2014/main" id="{699686AB-2B31-F04B-396A-76526B58A143}"/>
                      </a:ext>
                    </a:extLst>
                  </p:cNvPr>
                  <p:cNvSpPr>
                    <a:spLocks noChangeAspect="1"/>
                  </p:cNvSpPr>
                  <p:nvPr/>
                </p:nvSpPr>
                <p:spPr>
                  <a:xfrm flipH="1">
                    <a:off x="5368" y="2725"/>
                    <a:ext cx="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2" name="直接连接符 341706">
                    <a:extLst>
                      <a:ext uri="{FF2B5EF4-FFF2-40B4-BE49-F238E27FC236}">
                        <a16:creationId xmlns:a16="http://schemas.microsoft.com/office/drawing/2014/main" id="{5BCEBB43-B0F6-97D9-0AE8-C66944925811}"/>
                      </a:ext>
                    </a:extLst>
                  </p:cNvPr>
                  <p:cNvSpPr>
                    <a:spLocks noChangeAspect="1"/>
                  </p:cNvSpPr>
                  <p:nvPr/>
                </p:nvSpPr>
                <p:spPr>
                  <a:xfrm flipH="1">
                    <a:off x="5364" y="2726"/>
                    <a:ext cx="4"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3" name="直接连接符 341707">
                    <a:extLst>
                      <a:ext uri="{FF2B5EF4-FFF2-40B4-BE49-F238E27FC236}">
                        <a16:creationId xmlns:a16="http://schemas.microsoft.com/office/drawing/2014/main" id="{FB75EC16-6520-0B0B-1630-6600D675BFB7}"/>
                      </a:ext>
                    </a:extLst>
                  </p:cNvPr>
                  <p:cNvSpPr>
                    <a:spLocks noChangeAspect="1"/>
                  </p:cNvSpPr>
                  <p:nvPr/>
                </p:nvSpPr>
                <p:spPr>
                  <a:xfrm flipH="1">
                    <a:off x="5363" y="2733"/>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4" name="直接连接符 341708">
                    <a:extLst>
                      <a:ext uri="{FF2B5EF4-FFF2-40B4-BE49-F238E27FC236}">
                        <a16:creationId xmlns:a16="http://schemas.microsoft.com/office/drawing/2014/main" id="{F8F24368-74BC-58CC-80DB-CAB49AA0A063}"/>
                      </a:ext>
                    </a:extLst>
                  </p:cNvPr>
                  <p:cNvSpPr>
                    <a:spLocks noChangeAspect="1"/>
                  </p:cNvSpPr>
                  <p:nvPr/>
                </p:nvSpPr>
                <p:spPr>
                  <a:xfrm flipH="1">
                    <a:off x="5357" y="2734"/>
                    <a:ext cx="4"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5" name="直接连接符 341709">
                    <a:extLst>
                      <a:ext uri="{FF2B5EF4-FFF2-40B4-BE49-F238E27FC236}">
                        <a16:creationId xmlns:a16="http://schemas.microsoft.com/office/drawing/2014/main" id="{7285F256-BE2B-3601-C862-A7AE7A393E8B}"/>
                      </a:ext>
                    </a:extLst>
                  </p:cNvPr>
                  <p:cNvSpPr>
                    <a:spLocks noChangeAspect="1"/>
                  </p:cNvSpPr>
                  <p:nvPr/>
                </p:nvSpPr>
                <p:spPr>
                  <a:xfrm flipH="1">
                    <a:off x="5356" y="2740"/>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6" name="直接连接符 341710">
                    <a:extLst>
                      <a:ext uri="{FF2B5EF4-FFF2-40B4-BE49-F238E27FC236}">
                        <a16:creationId xmlns:a16="http://schemas.microsoft.com/office/drawing/2014/main" id="{31F328E9-333A-04BA-D914-C4B989DCA244}"/>
                      </a:ext>
                    </a:extLst>
                  </p:cNvPr>
                  <p:cNvSpPr>
                    <a:spLocks noChangeAspect="1"/>
                  </p:cNvSpPr>
                  <p:nvPr/>
                </p:nvSpPr>
                <p:spPr>
                  <a:xfrm flipH="1">
                    <a:off x="5349" y="2741"/>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7" name="直接连接符 341711">
                    <a:extLst>
                      <a:ext uri="{FF2B5EF4-FFF2-40B4-BE49-F238E27FC236}">
                        <a16:creationId xmlns:a16="http://schemas.microsoft.com/office/drawing/2014/main" id="{DB586AC2-B64E-3CD7-4A9D-358FE51D60F6}"/>
                      </a:ext>
                    </a:extLst>
                  </p:cNvPr>
                  <p:cNvSpPr>
                    <a:spLocks noChangeAspect="1"/>
                  </p:cNvSpPr>
                  <p:nvPr/>
                </p:nvSpPr>
                <p:spPr>
                  <a:xfrm flipH="1">
                    <a:off x="5347" y="2747"/>
                    <a:ext cx="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8" name="直接连接符 341712">
                    <a:extLst>
                      <a:ext uri="{FF2B5EF4-FFF2-40B4-BE49-F238E27FC236}">
                        <a16:creationId xmlns:a16="http://schemas.microsoft.com/office/drawing/2014/main" id="{EEB8EA0B-5BB0-1EC8-4DA7-1AE9A438B604}"/>
                      </a:ext>
                    </a:extLst>
                  </p:cNvPr>
                  <p:cNvSpPr>
                    <a:spLocks noChangeAspect="1"/>
                  </p:cNvSpPr>
                  <p:nvPr/>
                </p:nvSpPr>
                <p:spPr>
                  <a:xfrm flipH="1">
                    <a:off x="5342" y="2748"/>
                    <a:ext cx="4"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49" name="直接连接符 341713">
                    <a:extLst>
                      <a:ext uri="{FF2B5EF4-FFF2-40B4-BE49-F238E27FC236}">
                        <a16:creationId xmlns:a16="http://schemas.microsoft.com/office/drawing/2014/main" id="{71F7F6CB-E508-69C9-DCBC-09BBFCAFC7D8}"/>
                      </a:ext>
                    </a:extLst>
                  </p:cNvPr>
                  <p:cNvSpPr>
                    <a:spLocks noChangeAspect="1"/>
                  </p:cNvSpPr>
                  <p:nvPr/>
                </p:nvSpPr>
                <p:spPr>
                  <a:xfrm flipH="1">
                    <a:off x="5340" y="2754"/>
                    <a:ext cx="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0" name="直接连接符 341714">
                    <a:extLst>
                      <a:ext uri="{FF2B5EF4-FFF2-40B4-BE49-F238E27FC236}">
                        <a16:creationId xmlns:a16="http://schemas.microsoft.com/office/drawing/2014/main" id="{AA71244C-2905-8485-DDF8-E4A9D82B4813}"/>
                      </a:ext>
                    </a:extLst>
                  </p:cNvPr>
                  <p:cNvSpPr>
                    <a:spLocks noChangeAspect="1"/>
                  </p:cNvSpPr>
                  <p:nvPr/>
                </p:nvSpPr>
                <p:spPr>
                  <a:xfrm flipH="1">
                    <a:off x="5335" y="2755"/>
                    <a:ext cx="4" cy="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1" name="直接连接符 341715">
                    <a:extLst>
                      <a:ext uri="{FF2B5EF4-FFF2-40B4-BE49-F238E27FC236}">
                        <a16:creationId xmlns:a16="http://schemas.microsoft.com/office/drawing/2014/main" id="{DD3E245A-AAD9-3041-297C-F502DFFB0F4A}"/>
                      </a:ext>
                    </a:extLst>
                  </p:cNvPr>
                  <p:cNvSpPr>
                    <a:spLocks noChangeAspect="1"/>
                  </p:cNvSpPr>
                  <p:nvPr/>
                </p:nvSpPr>
                <p:spPr>
                  <a:xfrm flipH="1">
                    <a:off x="5333" y="2762"/>
                    <a:ext cx="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2" name="直接连接符 341716">
                    <a:extLst>
                      <a:ext uri="{FF2B5EF4-FFF2-40B4-BE49-F238E27FC236}">
                        <a16:creationId xmlns:a16="http://schemas.microsoft.com/office/drawing/2014/main" id="{9385FC4F-D571-C1CE-81BB-3D5E3C8E7E1B}"/>
                      </a:ext>
                    </a:extLst>
                  </p:cNvPr>
                  <p:cNvSpPr>
                    <a:spLocks noChangeAspect="1"/>
                  </p:cNvSpPr>
                  <p:nvPr/>
                </p:nvSpPr>
                <p:spPr>
                  <a:xfrm flipH="1">
                    <a:off x="5328" y="2763"/>
                    <a:ext cx="4"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3" name="直接连接符 341717">
                    <a:extLst>
                      <a:ext uri="{FF2B5EF4-FFF2-40B4-BE49-F238E27FC236}">
                        <a16:creationId xmlns:a16="http://schemas.microsoft.com/office/drawing/2014/main" id="{39098506-F67A-C620-3FFC-AA316FB3B761}"/>
                      </a:ext>
                    </a:extLst>
                  </p:cNvPr>
                  <p:cNvSpPr>
                    <a:spLocks noChangeAspect="1"/>
                  </p:cNvSpPr>
                  <p:nvPr/>
                </p:nvSpPr>
                <p:spPr>
                  <a:xfrm flipH="1">
                    <a:off x="5326" y="2769"/>
                    <a:ext cx="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4" name="直接连接符 341718">
                    <a:extLst>
                      <a:ext uri="{FF2B5EF4-FFF2-40B4-BE49-F238E27FC236}">
                        <a16:creationId xmlns:a16="http://schemas.microsoft.com/office/drawing/2014/main" id="{5F27D62F-9359-8300-C8F1-2AB97CDC6489}"/>
                      </a:ext>
                    </a:extLst>
                  </p:cNvPr>
                  <p:cNvSpPr>
                    <a:spLocks noChangeAspect="1"/>
                  </p:cNvSpPr>
                  <p:nvPr/>
                </p:nvSpPr>
                <p:spPr>
                  <a:xfrm flipH="1">
                    <a:off x="5319" y="2770"/>
                    <a:ext cx="6"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5" name="直接连接符 341719">
                    <a:extLst>
                      <a:ext uri="{FF2B5EF4-FFF2-40B4-BE49-F238E27FC236}">
                        <a16:creationId xmlns:a16="http://schemas.microsoft.com/office/drawing/2014/main" id="{D4878EBC-9EC4-B068-9E7A-2360A1E6FC4B}"/>
                      </a:ext>
                    </a:extLst>
                  </p:cNvPr>
                  <p:cNvSpPr>
                    <a:spLocks noChangeAspect="1"/>
                  </p:cNvSpPr>
                  <p:nvPr/>
                </p:nvSpPr>
                <p:spPr>
                  <a:xfrm flipH="1">
                    <a:off x="5318" y="2776"/>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6" name="直接连接符 341720">
                    <a:extLst>
                      <a:ext uri="{FF2B5EF4-FFF2-40B4-BE49-F238E27FC236}">
                        <a16:creationId xmlns:a16="http://schemas.microsoft.com/office/drawing/2014/main" id="{1805C93A-3212-328B-D6F0-301D40031BB0}"/>
                      </a:ext>
                    </a:extLst>
                  </p:cNvPr>
                  <p:cNvSpPr>
                    <a:spLocks noChangeAspect="1"/>
                  </p:cNvSpPr>
                  <p:nvPr/>
                </p:nvSpPr>
                <p:spPr>
                  <a:xfrm flipH="1">
                    <a:off x="5312" y="2777"/>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7" name="直接连接符 341721">
                    <a:extLst>
                      <a:ext uri="{FF2B5EF4-FFF2-40B4-BE49-F238E27FC236}">
                        <a16:creationId xmlns:a16="http://schemas.microsoft.com/office/drawing/2014/main" id="{34223ECE-711E-1A44-B974-5D340EAE6988}"/>
                      </a:ext>
                    </a:extLst>
                  </p:cNvPr>
                  <p:cNvSpPr>
                    <a:spLocks noChangeAspect="1"/>
                  </p:cNvSpPr>
                  <p:nvPr/>
                </p:nvSpPr>
                <p:spPr>
                  <a:xfrm flipH="1">
                    <a:off x="5311" y="2783"/>
                    <a:ext cx="1"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8" name="直接连接符 341722">
                    <a:extLst>
                      <a:ext uri="{FF2B5EF4-FFF2-40B4-BE49-F238E27FC236}">
                        <a16:creationId xmlns:a16="http://schemas.microsoft.com/office/drawing/2014/main" id="{634DCA88-A609-951B-5584-28F6686A5FB7}"/>
                      </a:ext>
                    </a:extLst>
                  </p:cNvPr>
                  <p:cNvSpPr>
                    <a:spLocks noChangeAspect="1"/>
                  </p:cNvSpPr>
                  <p:nvPr/>
                </p:nvSpPr>
                <p:spPr>
                  <a:xfrm flipH="1">
                    <a:off x="5305" y="2785"/>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59" name="直接连接符 341723">
                    <a:extLst>
                      <a:ext uri="{FF2B5EF4-FFF2-40B4-BE49-F238E27FC236}">
                        <a16:creationId xmlns:a16="http://schemas.microsoft.com/office/drawing/2014/main" id="{CCD6A5EE-5488-FD3B-A56D-A23BB9FDF214}"/>
                      </a:ext>
                    </a:extLst>
                  </p:cNvPr>
                  <p:cNvSpPr>
                    <a:spLocks noChangeAspect="1"/>
                  </p:cNvSpPr>
                  <p:nvPr/>
                </p:nvSpPr>
                <p:spPr>
                  <a:xfrm flipH="1">
                    <a:off x="5304" y="2791"/>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0" name="直接连接符 341724">
                    <a:extLst>
                      <a:ext uri="{FF2B5EF4-FFF2-40B4-BE49-F238E27FC236}">
                        <a16:creationId xmlns:a16="http://schemas.microsoft.com/office/drawing/2014/main" id="{31EF3A30-C64F-3A31-E322-9991FFCFAEA4}"/>
                      </a:ext>
                    </a:extLst>
                  </p:cNvPr>
                  <p:cNvSpPr>
                    <a:spLocks noChangeAspect="1"/>
                  </p:cNvSpPr>
                  <p:nvPr/>
                </p:nvSpPr>
                <p:spPr>
                  <a:xfrm flipH="1">
                    <a:off x="5298" y="2792"/>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1" name="直接连接符 341725">
                    <a:extLst>
                      <a:ext uri="{FF2B5EF4-FFF2-40B4-BE49-F238E27FC236}">
                        <a16:creationId xmlns:a16="http://schemas.microsoft.com/office/drawing/2014/main" id="{0AFD6975-58E5-5B66-8AAD-553E2CB21AA9}"/>
                      </a:ext>
                    </a:extLst>
                  </p:cNvPr>
                  <p:cNvSpPr>
                    <a:spLocks noChangeAspect="1"/>
                  </p:cNvSpPr>
                  <p:nvPr/>
                </p:nvSpPr>
                <p:spPr>
                  <a:xfrm flipH="1">
                    <a:off x="5296" y="2798"/>
                    <a:ext cx="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2" name="直接连接符 341726">
                    <a:extLst>
                      <a:ext uri="{FF2B5EF4-FFF2-40B4-BE49-F238E27FC236}">
                        <a16:creationId xmlns:a16="http://schemas.microsoft.com/office/drawing/2014/main" id="{CA920E9D-CCDF-0920-115B-F6078FD2DF71}"/>
                      </a:ext>
                    </a:extLst>
                  </p:cNvPr>
                  <p:cNvSpPr>
                    <a:spLocks noChangeAspect="1"/>
                  </p:cNvSpPr>
                  <p:nvPr/>
                </p:nvSpPr>
                <p:spPr>
                  <a:xfrm flipH="1">
                    <a:off x="5292" y="2799"/>
                    <a:ext cx="3" cy="3"/>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3" name="直接连接符 341727">
                    <a:extLst>
                      <a:ext uri="{FF2B5EF4-FFF2-40B4-BE49-F238E27FC236}">
                        <a16:creationId xmlns:a16="http://schemas.microsoft.com/office/drawing/2014/main" id="{A2BB2984-3CC9-F715-1C36-EBA0B132F288}"/>
                      </a:ext>
                    </a:extLst>
                  </p:cNvPr>
                  <p:cNvSpPr>
                    <a:spLocks noChangeAspect="1"/>
                  </p:cNvSpPr>
                  <p:nvPr/>
                </p:nvSpPr>
                <p:spPr>
                  <a:xfrm flipH="1" flipV="1">
                    <a:off x="5525" y="3515"/>
                    <a:ext cx="2"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4" name="直接连接符 341728">
                    <a:extLst>
                      <a:ext uri="{FF2B5EF4-FFF2-40B4-BE49-F238E27FC236}">
                        <a16:creationId xmlns:a16="http://schemas.microsoft.com/office/drawing/2014/main" id="{A9412F0F-9001-058F-B9F1-DF395594C0DC}"/>
                      </a:ext>
                    </a:extLst>
                  </p:cNvPr>
                  <p:cNvSpPr>
                    <a:spLocks noChangeAspect="1"/>
                  </p:cNvSpPr>
                  <p:nvPr/>
                </p:nvSpPr>
                <p:spPr>
                  <a:xfrm flipH="1" flipV="1">
                    <a:off x="5523" y="3513"/>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5" name="直接连接符 341729">
                    <a:extLst>
                      <a:ext uri="{FF2B5EF4-FFF2-40B4-BE49-F238E27FC236}">
                        <a16:creationId xmlns:a16="http://schemas.microsoft.com/office/drawing/2014/main" id="{2CD11169-4932-3CA9-2808-94968FE7F26E}"/>
                      </a:ext>
                    </a:extLst>
                  </p:cNvPr>
                  <p:cNvSpPr>
                    <a:spLocks noChangeAspect="1"/>
                  </p:cNvSpPr>
                  <p:nvPr/>
                </p:nvSpPr>
                <p:spPr>
                  <a:xfrm flipH="1" flipV="1">
                    <a:off x="5518" y="3508"/>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6" name="直接连接符 341730">
                    <a:extLst>
                      <a:ext uri="{FF2B5EF4-FFF2-40B4-BE49-F238E27FC236}">
                        <a16:creationId xmlns:a16="http://schemas.microsoft.com/office/drawing/2014/main" id="{D0106720-FFA0-645C-8210-B3302CF455D5}"/>
                      </a:ext>
                    </a:extLst>
                  </p:cNvPr>
                  <p:cNvSpPr>
                    <a:spLocks noChangeAspect="1"/>
                  </p:cNvSpPr>
                  <p:nvPr/>
                </p:nvSpPr>
                <p:spPr>
                  <a:xfrm flipH="1" flipV="1">
                    <a:off x="5516" y="3506"/>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7" name="直接连接符 341731">
                    <a:extLst>
                      <a:ext uri="{FF2B5EF4-FFF2-40B4-BE49-F238E27FC236}">
                        <a16:creationId xmlns:a16="http://schemas.microsoft.com/office/drawing/2014/main" id="{80E0F454-BFC7-90E0-0224-0C2514F913D2}"/>
                      </a:ext>
                    </a:extLst>
                  </p:cNvPr>
                  <p:cNvSpPr>
                    <a:spLocks noChangeAspect="1"/>
                  </p:cNvSpPr>
                  <p:nvPr/>
                </p:nvSpPr>
                <p:spPr>
                  <a:xfrm flipH="1" flipV="1">
                    <a:off x="5511" y="3501"/>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8" name="直接连接符 341732">
                    <a:extLst>
                      <a:ext uri="{FF2B5EF4-FFF2-40B4-BE49-F238E27FC236}">
                        <a16:creationId xmlns:a16="http://schemas.microsoft.com/office/drawing/2014/main" id="{78F650C7-2060-D895-0748-7BD1C3F22101}"/>
                      </a:ext>
                    </a:extLst>
                  </p:cNvPr>
                  <p:cNvSpPr>
                    <a:spLocks noChangeAspect="1"/>
                  </p:cNvSpPr>
                  <p:nvPr/>
                </p:nvSpPr>
                <p:spPr>
                  <a:xfrm flipH="1" flipV="1">
                    <a:off x="5509" y="3499"/>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69" name="直接连接符 341733">
                    <a:extLst>
                      <a:ext uri="{FF2B5EF4-FFF2-40B4-BE49-F238E27FC236}">
                        <a16:creationId xmlns:a16="http://schemas.microsoft.com/office/drawing/2014/main" id="{46E37C68-6704-C34F-B425-186FBA46FCE4}"/>
                      </a:ext>
                    </a:extLst>
                  </p:cNvPr>
                  <p:cNvSpPr>
                    <a:spLocks noChangeAspect="1"/>
                  </p:cNvSpPr>
                  <p:nvPr/>
                </p:nvSpPr>
                <p:spPr>
                  <a:xfrm flipH="1" flipV="1">
                    <a:off x="5503" y="3494"/>
                    <a:ext cx="6"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0" name="直接连接符 341734">
                    <a:extLst>
                      <a:ext uri="{FF2B5EF4-FFF2-40B4-BE49-F238E27FC236}">
                        <a16:creationId xmlns:a16="http://schemas.microsoft.com/office/drawing/2014/main" id="{3F96C2AB-6F1A-E895-1B6B-04E9D2091249}"/>
                      </a:ext>
                    </a:extLst>
                  </p:cNvPr>
                  <p:cNvSpPr>
                    <a:spLocks noChangeAspect="1"/>
                  </p:cNvSpPr>
                  <p:nvPr/>
                </p:nvSpPr>
                <p:spPr>
                  <a:xfrm flipH="1" flipV="1">
                    <a:off x="5500" y="3492"/>
                    <a:ext cx="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1" name="直接连接符 341735">
                    <a:extLst>
                      <a:ext uri="{FF2B5EF4-FFF2-40B4-BE49-F238E27FC236}">
                        <a16:creationId xmlns:a16="http://schemas.microsoft.com/office/drawing/2014/main" id="{47178CC3-77D5-AACA-15D0-7FF1ED9B1A03}"/>
                      </a:ext>
                    </a:extLst>
                  </p:cNvPr>
                  <p:cNvSpPr>
                    <a:spLocks noChangeAspect="1"/>
                  </p:cNvSpPr>
                  <p:nvPr/>
                </p:nvSpPr>
                <p:spPr>
                  <a:xfrm flipH="1" flipV="1">
                    <a:off x="5496" y="3486"/>
                    <a:ext cx="4" cy="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2" name="直接连接符 341736">
                    <a:extLst>
                      <a:ext uri="{FF2B5EF4-FFF2-40B4-BE49-F238E27FC236}">
                        <a16:creationId xmlns:a16="http://schemas.microsoft.com/office/drawing/2014/main" id="{591BC40A-113B-2545-AF50-FAFD1FB0D145}"/>
                      </a:ext>
                    </a:extLst>
                  </p:cNvPr>
                  <p:cNvSpPr>
                    <a:spLocks noChangeAspect="1"/>
                  </p:cNvSpPr>
                  <p:nvPr/>
                </p:nvSpPr>
                <p:spPr>
                  <a:xfrm flipH="1" flipV="1">
                    <a:off x="5495" y="3484"/>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3" name="直接连接符 341737">
                    <a:extLst>
                      <a:ext uri="{FF2B5EF4-FFF2-40B4-BE49-F238E27FC236}">
                        <a16:creationId xmlns:a16="http://schemas.microsoft.com/office/drawing/2014/main" id="{7C4046CA-3B74-0528-FA6A-04575E95EB58}"/>
                      </a:ext>
                    </a:extLst>
                  </p:cNvPr>
                  <p:cNvSpPr>
                    <a:spLocks noChangeAspect="1"/>
                  </p:cNvSpPr>
                  <p:nvPr/>
                </p:nvSpPr>
                <p:spPr>
                  <a:xfrm flipH="1" flipV="1">
                    <a:off x="5489" y="3479"/>
                    <a:ext cx="4"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4" name="直接连接符 341738">
                    <a:extLst>
                      <a:ext uri="{FF2B5EF4-FFF2-40B4-BE49-F238E27FC236}">
                        <a16:creationId xmlns:a16="http://schemas.microsoft.com/office/drawing/2014/main" id="{39A0EC81-9ACF-9DFF-7153-1EB9415DA181}"/>
                      </a:ext>
                    </a:extLst>
                  </p:cNvPr>
                  <p:cNvSpPr>
                    <a:spLocks noChangeAspect="1"/>
                  </p:cNvSpPr>
                  <p:nvPr/>
                </p:nvSpPr>
                <p:spPr>
                  <a:xfrm flipH="1" flipV="1">
                    <a:off x="5486" y="3477"/>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5" name="直接连接符 341739">
                    <a:extLst>
                      <a:ext uri="{FF2B5EF4-FFF2-40B4-BE49-F238E27FC236}">
                        <a16:creationId xmlns:a16="http://schemas.microsoft.com/office/drawing/2014/main" id="{0AAF573D-BECC-564E-EE1D-E3DE4E952CCF}"/>
                      </a:ext>
                    </a:extLst>
                  </p:cNvPr>
                  <p:cNvSpPr>
                    <a:spLocks noChangeAspect="1"/>
                  </p:cNvSpPr>
                  <p:nvPr/>
                </p:nvSpPr>
                <p:spPr>
                  <a:xfrm flipH="1" flipV="1">
                    <a:off x="5482" y="3472"/>
                    <a:ext cx="4"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6" name="直接连接符 341740">
                    <a:extLst>
                      <a:ext uri="{FF2B5EF4-FFF2-40B4-BE49-F238E27FC236}">
                        <a16:creationId xmlns:a16="http://schemas.microsoft.com/office/drawing/2014/main" id="{3ACF234B-4B65-A71C-FA90-DA446DC132BC}"/>
                      </a:ext>
                    </a:extLst>
                  </p:cNvPr>
                  <p:cNvSpPr>
                    <a:spLocks noChangeAspect="1"/>
                  </p:cNvSpPr>
                  <p:nvPr/>
                </p:nvSpPr>
                <p:spPr>
                  <a:xfrm flipH="1" flipV="1">
                    <a:off x="5478" y="3470"/>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7" name="直接连接符 341741">
                    <a:extLst>
                      <a:ext uri="{FF2B5EF4-FFF2-40B4-BE49-F238E27FC236}">
                        <a16:creationId xmlns:a16="http://schemas.microsoft.com/office/drawing/2014/main" id="{36E8DDFB-2404-8369-B6ED-A812CDCE3639}"/>
                      </a:ext>
                    </a:extLst>
                  </p:cNvPr>
                  <p:cNvSpPr>
                    <a:spLocks noChangeAspect="1"/>
                  </p:cNvSpPr>
                  <p:nvPr/>
                </p:nvSpPr>
                <p:spPr>
                  <a:xfrm flipH="1" flipV="1">
                    <a:off x="5473" y="3464"/>
                    <a:ext cx="5" cy="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8" name="直接连接符 341742">
                    <a:extLst>
                      <a:ext uri="{FF2B5EF4-FFF2-40B4-BE49-F238E27FC236}">
                        <a16:creationId xmlns:a16="http://schemas.microsoft.com/office/drawing/2014/main" id="{4914BED1-0A81-0C9A-B610-74911B23DA4E}"/>
                      </a:ext>
                    </a:extLst>
                  </p:cNvPr>
                  <p:cNvSpPr>
                    <a:spLocks noChangeAspect="1"/>
                  </p:cNvSpPr>
                  <p:nvPr/>
                </p:nvSpPr>
                <p:spPr>
                  <a:xfrm flipH="1" flipV="1">
                    <a:off x="5471" y="3461"/>
                    <a:ext cx="1"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79" name="直接连接符 341743">
                    <a:extLst>
                      <a:ext uri="{FF2B5EF4-FFF2-40B4-BE49-F238E27FC236}">
                        <a16:creationId xmlns:a16="http://schemas.microsoft.com/office/drawing/2014/main" id="{4D8F1455-7C2E-A98E-3836-45AA4C3E0342}"/>
                      </a:ext>
                    </a:extLst>
                  </p:cNvPr>
                  <p:cNvSpPr>
                    <a:spLocks noChangeAspect="1"/>
                  </p:cNvSpPr>
                  <p:nvPr/>
                </p:nvSpPr>
                <p:spPr>
                  <a:xfrm flipH="1" flipV="1">
                    <a:off x="5466" y="3457"/>
                    <a:ext cx="5"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0" name="直接连接符 341744">
                    <a:extLst>
                      <a:ext uri="{FF2B5EF4-FFF2-40B4-BE49-F238E27FC236}">
                        <a16:creationId xmlns:a16="http://schemas.microsoft.com/office/drawing/2014/main" id="{B84C514A-558C-7246-DD81-8F9CA212A0D7}"/>
                      </a:ext>
                    </a:extLst>
                  </p:cNvPr>
                  <p:cNvSpPr>
                    <a:spLocks noChangeAspect="1"/>
                  </p:cNvSpPr>
                  <p:nvPr/>
                </p:nvSpPr>
                <p:spPr>
                  <a:xfrm flipH="1" flipV="1">
                    <a:off x="5465" y="3454"/>
                    <a:ext cx="1"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1" name="直接连接符 341745">
                    <a:extLst>
                      <a:ext uri="{FF2B5EF4-FFF2-40B4-BE49-F238E27FC236}">
                        <a16:creationId xmlns:a16="http://schemas.microsoft.com/office/drawing/2014/main" id="{BC6A662B-43EB-CF10-C9B7-ED2B3F9D2A1A}"/>
                      </a:ext>
                    </a:extLst>
                  </p:cNvPr>
                  <p:cNvSpPr>
                    <a:spLocks noChangeAspect="1"/>
                  </p:cNvSpPr>
                  <p:nvPr/>
                </p:nvSpPr>
                <p:spPr>
                  <a:xfrm flipH="1" flipV="1">
                    <a:off x="5459" y="3450"/>
                    <a:ext cx="5"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2" name="直接连接符 341746">
                    <a:extLst>
                      <a:ext uri="{FF2B5EF4-FFF2-40B4-BE49-F238E27FC236}">
                        <a16:creationId xmlns:a16="http://schemas.microsoft.com/office/drawing/2014/main" id="{387B2C11-4B09-18B2-1810-F4FDE1EB7416}"/>
                      </a:ext>
                    </a:extLst>
                  </p:cNvPr>
                  <p:cNvSpPr>
                    <a:spLocks noChangeAspect="1"/>
                  </p:cNvSpPr>
                  <p:nvPr/>
                </p:nvSpPr>
                <p:spPr>
                  <a:xfrm flipH="1" flipV="1">
                    <a:off x="5458" y="3447"/>
                    <a:ext cx="1"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3" name="直接连接符 341747">
                    <a:extLst>
                      <a:ext uri="{FF2B5EF4-FFF2-40B4-BE49-F238E27FC236}">
                        <a16:creationId xmlns:a16="http://schemas.microsoft.com/office/drawing/2014/main" id="{7C9FE4AF-42D8-F5F1-B52B-FFA9EC83C42C}"/>
                      </a:ext>
                    </a:extLst>
                  </p:cNvPr>
                  <p:cNvSpPr>
                    <a:spLocks noChangeAspect="1"/>
                  </p:cNvSpPr>
                  <p:nvPr/>
                </p:nvSpPr>
                <p:spPr>
                  <a:xfrm flipH="1" flipV="1">
                    <a:off x="5451" y="3443"/>
                    <a:ext cx="6"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4" name="直接连接符 341748">
                    <a:extLst>
                      <a:ext uri="{FF2B5EF4-FFF2-40B4-BE49-F238E27FC236}">
                        <a16:creationId xmlns:a16="http://schemas.microsoft.com/office/drawing/2014/main" id="{E1431350-8763-5DF4-8FB2-F182F0377F3E}"/>
                      </a:ext>
                    </a:extLst>
                  </p:cNvPr>
                  <p:cNvSpPr>
                    <a:spLocks noChangeAspect="1"/>
                  </p:cNvSpPr>
                  <p:nvPr/>
                </p:nvSpPr>
                <p:spPr>
                  <a:xfrm flipH="1" flipV="1">
                    <a:off x="5449" y="3440"/>
                    <a:ext cx="1"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5" name="直接连接符 341749">
                    <a:extLst>
                      <a:ext uri="{FF2B5EF4-FFF2-40B4-BE49-F238E27FC236}">
                        <a16:creationId xmlns:a16="http://schemas.microsoft.com/office/drawing/2014/main" id="{85986CD7-3844-C5C4-9709-58F27EEA8D14}"/>
                      </a:ext>
                    </a:extLst>
                  </p:cNvPr>
                  <p:cNvSpPr>
                    <a:spLocks noChangeAspect="1"/>
                  </p:cNvSpPr>
                  <p:nvPr/>
                </p:nvSpPr>
                <p:spPr>
                  <a:xfrm flipH="1" flipV="1">
                    <a:off x="5444" y="3435"/>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6" name="直接连接符 341750">
                    <a:extLst>
                      <a:ext uri="{FF2B5EF4-FFF2-40B4-BE49-F238E27FC236}">
                        <a16:creationId xmlns:a16="http://schemas.microsoft.com/office/drawing/2014/main" id="{C2EBEE70-4FBC-AADF-0AD2-6DE3B1AE7CB9}"/>
                      </a:ext>
                    </a:extLst>
                  </p:cNvPr>
                  <p:cNvSpPr>
                    <a:spLocks noChangeAspect="1"/>
                  </p:cNvSpPr>
                  <p:nvPr/>
                </p:nvSpPr>
                <p:spPr>
                  <a:xfrm flipH="1" flipV="1">
                    <a:off x="5442" y="3432"/>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7" name="直接连接符 341751">
                    <a:extLst>
                      <a:ext uri="{FF2B5EF4-FFF2-40B4-BE49-F238E27FC236}">
                        <a16:creationId xmlns:a16="http://schemas.microsoft.com/office/drawing/2014/main" id="{9624E164-8E71-52A3-4BCE-B4AA2CCF56AD}"/>
                      </a:ext>
                    </a:extLst>
                  </p:cNvPr>
                  <p:cNvSpPr>
                    <a:spLocks noChangeAspect="1"/>
                  </p:cNvSpPr>
                  <p:nvPr/>
                </p:nvSpPr>
                <p:spPr>
                  <a:xfrm flipH="1" flipV="1">
                    <a:off x="5437" y="3428"/>
                    <a:ext cx="5"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8" name="直接连接符 341752">
                    <a:extLst>
                      <a:ext uri="{FF2B5EF4-FFF2-40B4-BE49-F238E27FC236}">
                        <a16:creationId xmlns:a16="http://schemas.microsoft.com/office/drawing/2014/main" id="{F7C21667-B622-949A-5A4E-FA59DA60F2B5}"/>
                      </a:ext>
                    </a:extLst>
                  </p:cNvPr>
                  <p:cNvSpPr>
                    <a:spLocks noChangeAspect="1"/>
                  </p:cNvSpPr>
                  <p:nvPr/>
                </p:nvSpPr>
                <p:spPr>
                  <a:xfrm flipH="1" flipV="1">
                    <a:off x="5435" y="3425"/>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89" name="直接连接符 341753">
                    <a:extLst>
                      <a:ext uri="{FF2B5EF4-FFF2-40B4-BE49-F238E27FC236}">
                        <a16:creationId xmlns:a16="http://schemas.microsoft.com/office/drawing/2014/main" id="{AA0C70B2-A924-DA85-F5DA-CA82069CA480}"/>
                      </a:ext>
                    </a:extLst>
                  </p:cNvPr>
                  <p:cNvSpPr>
                    <a:spLocks noChangeAspect="1"/>
                  </p:cNvSpPr>
                  <p:nvPr/>
                </p:nvSpPr>
                <p:spPr>
                  <a:xfrm flipH="1" flipV="1">
                    <a:off x="5430" y="3421"/>
                    <a:ext cx="5"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0" name="直接连接符 341754">
                    <a:extLst>
                      <a:ext uri="{FF2B5EF4-FFF2-40B4-BE49-F238E27FC236}">
                        <a16:creationId xmlns:a16="http://schemas.microsoft.com/office/drawing/2014/main" id="{89C96EB0-543C-25F8-B9D2-940065E19E62}"/>
                      </a:ext>
                    </a:extLst>
                  </p:cNvPr>
                  <p:cNvSpPr>
                    <a:spLocks noChangeAspect="1"/>
                  </p:cNvSpPr>
                  <p:nvPr/>
                </p:nvSpPr>
                <p:spPr>
                  <a:xfrm flipH="1" flipV="1">
                    <a:off x="5429" y="3418"/>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1" name="直接连接符 341755">
                    <a:extLst>
                      <a:ext uri="{FF2B5EF4-FFF2-40B4-BE49-F238E27FC236}">
                        <a16:creationId xmlns:a16="http://schemas.microsoft.com/office/drawing/2014/main" id="{3291A44C-B3B6-3848-04E5-091839B29941}"/>
                      </a:ext>
                    </a:extLst>
                  </p:cNvPr>
                  <p:cNvSpPr>
                    <a:spLocks noChangeAspect="1"/>
                  </p:cNvSpPr>
                  <p:nvPr/>
                </p:nvSpPr>
                <p:spPr>
                  <a:xfrm flipH="1" flipV="1">
                    <a:off x="5422" y="3414"/>
                    <a:ext cx="5"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2" name="直接连接符 341756">
                    <a:extLst>
                      <a:ext uri="{FF2B5EF4-FFF2-40B4-BE49-F238E27FC236}">
                        <a16:creationId xmlns:a16="http://schemas.microsoft.com/office/drawing/2014/main" id="{553971F0-BB83-582B-53E4-6023D7D7AAFF}"/>
                      </a:ext>
                    </a:extLst>
                  </p:cNvPr>
                  <p:cNvSpPr>
                    <a:spLocks noChangeAspect="1"/>
                  </p:cNvSpPr>
                  <p:nvPr/>
                </p:nvSpPr>
                <p:spPr>
                  <a:xfrm flipH="1" flipV="1">
                    <a:off x="5421" y="3410"/>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3" name="直接连接符 341757">
                    <a:extLst>
                      <a:ext uri="{FF2B5EF4-FFF2-40B4-BE49-F238E27FC236}">
                        <a16:creationId xmlns:a16="http://schemas.microsoft.com/office/drawing/2014/main" id="{CD9C473A-2B9E-93B7-3CFB-E7008459A561}"/>
                      </a:ext>
                    </a:extLst>
                  </p:cNvPr>
                  <p:cNvSpPr>
                    <a:spLocks noChangeAspect="1"/>
                  </p:cNvSpPr>
                  <p:nvPr/>
                </p:nvSpPr>
                <p:spPr>
                  <a:xfrm flipH="1" flipV="1">
                    <a:off x="5415" y="3405"/>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4" name="直接连接符 341758">
                    <a:extLst>
                      <a:ext uri="{FF2B5EF4-FFF2-40B4-BE49-F238E27FC236}">
                        <a16:creationId xmlns:a16="http://schemas.microsoft.com/office/drawing/2014/main" id="{95A7EAE6-F06A-B217-6AD8-41ECF7F8B74D}"/>
                      </a:ext>
                    </a:extLst>
                  </p:cNvPr>
                  <p:cNvSpPr>
                    <a:spLocks noChangeAspect="1"/>
                  </p:cNvSpPr>
                  <p:nvPr/>
                </p:nvSpPr>
                <p:spPr>
                  <a:xfrm flipH="1" flipV="1">
                    <a:off x="5414" y="3403"/>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5" name="直接连接符 341759">
                    <a:extLst>
                      <a:ext uri="{FF2B5EF4-FFF2-40B4-BE49-F238E27FC236}">
                        <a16:creationId xmlns:a16="http://schemas.microsoft.com/office/drawing/2014/main" id="{5420231E-0C95-EDF7-D0DF-A54EFD58A2B4}"/>
                      </a:ext>
                    </a:extLst>
                  </p:cNvPr>
                  <p:cNvSpPr>
                    <a:spLocks noChangeAspect="1"/>
                  </p:cNvSpPr>
                  <p:nvPr/>
                </p:nvSpPr>
                <p:spPr>
                  <a:xfrm flipH="1" flipV="1">
                    <a:off x="5408" y="3398"/>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6" name="直接连接符 341760">
                    <a:extLst>
                      <a:ext uri="{FF2B5EF4-FFF2-40B4-BE49-F238E27FC236}">
                        <a16:creationId xmlns:a16="http://schemas.microsoft.com/office/drawing/2014/main" id="{18790A80-1E61-FBD3-81E3-A6543754F697}"/>
                      </a:ext>
                    </a:extLst>
                  </p:cNvPr>
                  <p:cNvSpPr>
                    <a:spLocks noChangeAspect="1"/>
                  </p:cNvSpPr>
                  <p:nvPr/>
                </p:nvSpPr>
                <p:spPr>
                  <a:xfrm flipH="1" flipV="1">
                    <a:off x="5406" y="3396"/>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7" name="直接连接符 341761">
                    <a:extLst>
                      <a:ext uri="{FF2B5EF4-FFF2-40B4-BE49-F238E27FC236}">
                        <a16:creationId xmlns:a16="http://schemas.microsoft.com/office/drawing/2014/main" id="{B5783F4B-E0A4-575D-6A82-8B82FBFCC6DB}"/>
                      </a:ext>
                    </a:extLst>
                  </p:cNvPr>
                  <p:cNvSpPr>
                    <a:spLocks noChangeAspect="1"/>
                  </p:cNvSpPr>
                  <p:nvPr/>
                </p:nvSpPr>
                <p:spPr>
                  <a:xfrm flipH="1" flipV="1">
                    <a:off x="5400" y="3391"/>
                    <a:ext cx="6"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8" name="直接连接符 341762">
                    <a:extLst>
                      <a:ext uri="{FF2B5EF4-FFF2-40B4-BE49-F238E27FC236}">
                        <a16:creationId xmlns:a16="http://schemas.microsoft.com/office/drawing/2014/main" id="{D5DCDF3A-2188-FEB7-61EA-1265E2EC95FC}"/>
                      </a:ext>
                    </a:extLst>
                  </p:cNvPr>
                  <p:cNvSpPr>
                    <a:spLocks noChangeAspect="1"/>
                  </p:cNvSpPr>
                  <p:nvPr/>
                </p:nvSpPr>
                <p:spPr>
                  <a:xfrm flipH="1" flipV="1">
                    <a:off x="5399" y="3389"/>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99" name="直接连接符 341763">
                    <a:extLst>
                      <a:ext uri="{FF2B5EF4-FFF2-40B4-BE49-F238E27FC236}">
                        <a16:creationId xmlns:a16="http://schemas.microsoft.com/office/drawing/2014/main" id="{3268B88A-72F6-3C97-FE89-1FC5A81DA93F}"/>
                      </a:ext>
                    </a:extLst>
                  </p:cNvPr>
                  <p:cNvSpPr>
                    <a:spLocks noChangeAspect="1"/>
                  </p:cNvSpPr>
                  <p:nvPr/>
                </p:nvSpPr>
                <p:spPr>
                  <a:xfrm flipH="1" flipV="1">
                    <a:off x="5393" y="3383"/>
                    <a:ext cx="5" cy="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0" name="直接连接符 341764">
                    <a:extLst>
                      <a:ext uri="{FF2B5EF4-FFF2-40B4-BE49-F238E27FC236}">
                        <a16:creationId xmlns:a16="http://schemas.microsoft.com/office/drawing/2014/main" id="{92142A77-966D-5EDE-E5ED-029CD148B4BE}"/>
                      </a:ext>
                    </a:extLst>
                  </p:cNvPr>
                  <p:cNvSpPr>
                    <a:spLocks noChangeAspect="1"/>
                  </p:cNvSpPr>
                  <p:nvPr/>
                </p:nvSpPr>
                <p:spPr>
                  <a:xfrm flipH="1" flipV="1">
                    <a:off x="5392" y="3381"/>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1" name="直接连接符 341765">
                    <a:extLst>
                      <a:ext uri="{FF2B5EF4-FFF2-40B4-BE49-F238E27FC236}">
                        <a16:creationId xmlns:a16="http://schemas.microsoft.com/office/drawing/2014/main" id="{79711786-E55D-FBF4-46B4-6D033CB3C0BF}"/>
                      </a:ext>
                    </a:extLst>
                  </p:cNvPr>
                  <p:cNvSpPr>
                    <a:spLocks noChangeAspect="1"/>
                  </p:cNvSpPr>
                  <p:nvPr/>
                </p:nvSpPr>
                <p:spPr>
                  <a:xfrm flipH="1" flipV="1">
                    <a:off x="5386" y="3376"/>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2" name="直接连接符 341766">
                    <a:extLst>
                      <a:ext uri="{FF2B5EF4-FFF2-40B4-BE49-F238E27FC236}">
                        <a16:creationId xmlns:a16="http://schemas.microsoft.com/office/drawing/2014/main" id="{ADD019C5-4618-1401-62DD-58C4D12B39A8}"/>
                      </a:ext>
                    </a:extLst>
                  </p:cNvPr>
                  <p:cNvSpPr>
                    <a:spLocks noChangeAspect="1"/>
                  </p:cNvSpPr>
                  <p:nvPr/>
                </p:nvSpPr>
                <p:spPr>
                  <a:xfrm flipH="1" flipV="1">
                    <a:off x="5385" y="3374"/>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3" name="直接连接符 341767">
                    <a:extLst>
                      <a:ext uri="{FF2B5EF4-FFF2-40B4-BE49-F238E27FC236}">
                        <a16:creationId xmlns:a16="http://schemas.microsoft.com/office/drawing/2014/main" id="{C257080B-AC3E-3422-FE3D-3C881F18A151}"/>
                      </a:ext>
                    </a:extLst>
                  </p:cNvPr>
                  <p:cNvSpPr>
                    <a:spLocks noChangeAspect="1"/>
                  </p:cNvSpPr>
                  <p:nvPr/>
                </p:nvSpPr>
                <p:spPr>
                  <a:xfrm flipH="1" flipV="1">
                    <a:off x="5379" y="3369"/>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4" name="直接连接符 341768">
                    <a:extLst>
                      <a:ext uri="{FF2B5EF4-FFF2-40B4-BE49-F238E27FC236}">
                        <a16:creationId xmlns:a16="http://schemas.microsoft.com/office/drawing/2014/main" id="{211F3291-2299-D0C1-5D96-59C382F71292}"/>
                      </a:ext>
                    </a:extLst>
                  </p:cNvPr>
                  <p:cNvSpPr>
                    <a:spLocks noChangeAspect="1"/>
                  </p:cNvSpPr>
                  <p:nvPr/>
                </p:nvSpPr>
                <p:spPr>
                  <a:xfrm flipH="1" flipV="1">
                    <a:off x="5378" y="3367"/>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5" name="直接连接符 341769">
                    <a:extLst>
                      <a:ext uri="{FF2B5EF4-FFF2-40B4-BE49-F238E27FC236}">
                        <a16:creationId xmlns:a16="http://schemas.microsoft.com/office/drawing/2014/main" id="{35FDAF02-67C8-B59A-7DFC-97A7AF1BB66C}"/>
                      </a:ext>
                    </a:extLst>
                  </p:cNvPr>
                  <p:cNvSpPr>
                    <a:spLocks noChangeAspect="1"/>
                  </p:cNvSpPr>
                  <p:nvPr/>
                </p:nvSpPr>
                <p:spPr>
                  <a:xfrm flipH="1" flipV="1">
                    <a:off x="5371" y="3362"/>
                    <a:ext cx="6"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6" name="直接连接符 341770">
                    <a:extLst>
                      <a:ext uri="{FF2B5EF4-FFF2-40B4-BE49-F238E27FC236}">
                        <a16:creationId xmlns:a16="http://schemas.microsoft.com/office/drawing/2014/main" id="{AA6E2ED5-7B3C-D1F8-102E-F2BFFA0FB61D}"/>
                      </a:ext>
                    </a:extLst>
                  </p:cNvPr>
                  <p:cNvSpPr>
                    <a:spLocks noChangeAspect="1"/>
                  </p:cNvSpPr>
                  <p:nvPr/>
                </p:nvSpPr>
                <p:spPr>
                  <a:xfrm flipH="1" flipV="1">
                    <a:off x="5368" y="3359"/>
                    <a:ext cx="2"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7" name="直接连接符 341771">
                    <a:extLst>
                      <a:ext uri="{FF2B5EF4-FFF2-40B4-BE49-F238E27FC236}">
                        <a16:creationId xmlns:a16="http://schemas.microsoft.com/office/drawing/2014/main" id="{56D8ADB3-5B2E-2FD0-7298-B68292D5E06B}"/>
                      </a:ext>
                    </a:extLst>
                  </p:cNvPr>
                  <p:cNvSpPr>
                    <a:spLocks noChangeAspect="1"/>
                  </p:cNvSpPr>
                  <p:nvPr/>
                </p:nvSpPr>
                <p:spPr>
                  <a:xfrm flipH="1" flipV="1">
                    <a:off x="5364" y="3354"/>
                    <a:ext cx="4"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8" name="直接连接符 341772">
                    <a:extLst>
                      <a:ext uri="{FF2B5EF4-FFF2-40B4-BE49-F238E27FC236}">
                        <a16:creationId xmlns:a16="http://schemas.microsoft.com/office/drawing/2014/main" id="{288C2192-D93E-156E-4556-39DEC4B36F2D}"/>
                      </a:ext>
                    </a:extLst>
                  </p:cNvPr>
                  <p:cNvSpPr>
                    <a:spLocks noChangeAspect="1"/>
                  </p:cNvSpPr>
                  <p:nvPr/>
                </p:nvSpPr>
                <p:spPr>
                  <a:xfrm flipH="1" flipV="1">
                    <a:off x="5363" y="3353"/>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09" name="直接连接符 341773">
                    <a:extLst>
                      <a:ext uri="{FF2B5EF4-FFF2-40B4-BE49-F238E27FC236}">
                        <a16:creationId xmlns:a16="http://schemas.microsoft.com/office/drawing/2014/main" id="{D34D3B0B-9C09-BB90-BCF7-E44F2CC78163}"/>
                      </a:ext>
                    </a:extLst>
                  </p:cNvPr>
                  <p:cNvSpPr>
                    <a:spLocks noChangeAspect="1"/>
                  </p:cNvSpPr>
                  <p:nvPr/>
                </p:nvSpPr>
                <p:spPr>
                  <a:xfrm flipH="1" flipV="1">
                    <a:off x="5357" y="3347"/>
                    <a:ext cx="4"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0" name="直接连接符 341774">
                    <a:extLst>
                      <a:ext uri="{FF2B5EF4-FFF2-40B4-BE49-F238E27FC236}">
                        <a16:creationId xmlns:a16="http://schemas.microsoft.com/office/drawing/2014/main" id="{FBE3E6B3-2A4F-1A6E-BA0A-BCAF97ABBBF3}"/>
                      </a:ext>
                    </a:extLst>
                  </p:cNvPr>
                  <p:cNvSpPr>
                    <a:spLocks noChangeAspect="1"/>
                  </p:cNvSpPr>
                  <p:nvPr/>
                </p:nvSpPr>
                <p:spPr>
                  <a:xfrm flipH="1" flipV="1">
                    <a:off x="5356" y="3345"/>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1" name="直接连接符 341775">
                    <a:extLst>
                      <a:ext uri="{FF2B5EF4-FFF2-40B4-BE49-F238E27FC236}">
                        <a16:creationId xmlns:a16="http://schemas.microsoft.com/office/drawing/2014/main" id="{290A7DE2-8D4C-F1F6-AEA2-4492279AF37D}"/>
                      </a:ext>
                    </a:extLst>
                  </p:cNvPr>
                  <p:cNvSpPr>
                    <a:spLocks noChangeAspect="1"/>
                  </p:cNvSpPr>
                  <p:nvPr/>
                </p:nvSpPr>
                <p:spPr>
                  <a:xfrm flipH="1" flipV="1">
                    <a:off x="5349" y="3340"/>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2" name="直接连接符 341776">
                    <a:extLst>
                      <a:ext uri="{FF2B5EF4-FFF2-40B4-BE49-F238E27FC236}">
                        <a16:creationId xmlns:a16="http://schemas.microsoft.com/office/drawing/2014/main" id="{DB967628-CD7C-6DCA-709E-76A30E4D6763}"/>
                      </a:ext>
                    </a:extLst>
                  </p:cNvPr>
                  <p:cNvSpPr>
                    <a:spLocks noChangeAspect="1"/>
                  </p:cNvSpPr>
                  <p:nvPr/>
                </p:nvSpPr>
                <p:spPr>
                  <a:xfrm flipH="1" flipV="1">
                    <a:off x="5347" y="3338"/>
                    <a:ext cx="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3" name="直接连接符 341777">
                    <a:extLst>
                      <a:ext uri="{FF2B5EF4-FFF2-40B4-BE49-F238E27FC236}">
                        <a16:creationId xmlns:a16="http://schemas.microsoft.com/office/drawing/2014/main" id="{5ABAAC1A-3BFC-D6AB-8555-C8DE43D6B57C}"/>
                      </a:ext>
                    </a:extLst>
                  </p:cNvPr>
                  <p:cNvSpPr>
                    <a:spLocks noChangeAspect="1"/>
                  </p:cNvSpPr>
                  <p:nvPr/>
                </p:nvSpPr>
                <p:spPr>
                  <a:xfrm flipH="1" flipV="1">
                    <a:off x="5342" y="3332"/>
                    <a:ext cx="4" cy="6"/>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4" name="直接连接符 341778">
                    <a:extLst>
                      <a:ext uri="{FF2B5EF4-FFF2-40B4-BE49-F238E27FC236}">
                        <a16:creationId xmlns:a16="http://schemas.microsoft.com/office/drawing/2014/main" id="{4E39D576-7D64-AE9D-077F-887D5C293EDA}"/>
                      </a:ext>
                    </a:extLst>
                  </p:cNvPr>
                  <p:cNvSpPr>
                    <a:spLocks noChangeAspect="1"/>
                  </p:cNvSpPr>
                  <p:nvPr/>
                </p:nvSpPr>
                <p:spPr>
                  <a:xfrm flipH="1" flipV="1">
                    <a:off x="5340" y="3329"/>
                    <a:ext cx="2"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5" name="直接连接符 341779">
                    <a:extLst>
                      <a:ext uri="{FF2B5EF4-FFF2-40B4-BE49-F238E27FC236}">
                        <a16:creationId xmlns:a16="http://schemas.microsoft.com/office/drawing/2014/main" id="{4117A8A4-130D-2B1C-C368-4D11E79D889B}"/>
                      </a:ext>
                    </a:extLst>
                  </p:cNvPr>
                  <p:cNvSpPr>
                    <a:spLocks noChangeAspect="1"/>
                  </p:cNvSpPr>
                  <p:nvPr/>
                </p:nvSpPr>
                <p:spPr>
                  <a:xfrm flipH="1" flipV="1">
                    <a:off x="5335" y="3325"/>
                    <a:ext cx="4"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6" name="直接连接符 341780">
                    <a:extLst>
                      <a:ext uri="{FF2B5EF4-FFF2-40B4-BE49-F238E27FC236}">
                        <a16:creationId xmlns:a16="http://schemas.microsoft.com/office/drawing/2014/main" id="{6D090B9F-9D3E-F688-8308-78C4FBE0CF0F}"/>
                      </a:ext>
                    </a:extLst>
                  </p:cNvPr>
                  <p:cNvSpPr>
                    <a:spLocks noChangeAspect="1"/>
                  </p:cNvSpPr>
                  <p:nvPr/>
                </p:nvSpPr>
                <p:spPr>
                  <a:xfrm flipH="1" flipV="1">
                    <a:off x="5333" y="3322"/>
                    <a:ext cx="2"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7" name="直接连接符 341781">
                    <a:extLst>
                      <a:ext uri="{FF2B5EF4-FFF2-40B4-BE49-F238E27FC236}">
                        <a16:creationId xmlns:a16="http://schemas.microsoft.com/office/drawing/2014/main" id="{D7A7A502-ACB0-48D8-56DE-A9BC51CAB7A5}"/>
                      </a:ext>
                    </a:extLst>
                  </p:cNvPr>
                  <p:cNvSpPr>
                    <a:spLocks noChangeAspect="1"/>
                  </p:cNvSpPr>
                  <p:nvPr/>
                </p:nvSpPr>
                <p:spPr>
                  <a:xfrm flipH="1" flipV="1">
                    <a:off x="5328" y="3318"/>
                    <a:ext cx="4"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8" name="直接连接符 341782">
                    <a:extLst>
                      <a:ext uri="{FF2B5EF4-FFF2-40B4-BE49-F238E27FC236}">
                        <a16:creationId xmlns:a16="http://schemas.microsoft.com/office/drawing/2014/main" id="{4B4BAC24-3FE4-3EEB-2249-845D35CC8875}"/>
                      </a:ext>
                    </a:extLst>
                  </p:cNvPr>
                  <p:cNvSpPr>
                    <a:spLocks noChangeAspect="1"/>
                  </p:cNvSpPr>
                  <p:nvPr/>
                </p:nvSpPr>
                <p:spPr>
                  <a:xfrm flipH="1" flipV="1">
                    <a:off x="5326" y="3315"/>
                    <a:ext cx="2"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19" name="直接连接符 341783">
                    <a:extLst>
                      <a:ext uri="{FF2B5EF4-FFF2-40B4-BE49-F238E27FC236}">
                        <a16:creationId xmlns:a16="http://schemas.microsoft.com/office/drawing/2014/main" id="{38DFB1FC-7679-6402-C508-F66A697007D5}"/>
                      </a:ext>
                    </a:extLst>
                  </p:cNvPr>
                  <p:cNvSpPr>
                    <a:spLocks noChangeAspect="1"/>
                  </p:cNvSpPr>
                  <p:nvPr/>
                </p:nvSpPr>
                <p:spPr>
                  <a:xfrm flipH="1" flipV="1">
                    <a:off x="5319" y="3311"/>
                    <a:ext cx="6"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0" name="直接连接符 341784">
                    <a:extLst>
                      <a:ext uri="{FF2B5EF4-FFF2-40B4-BE49-F238E27FC236}">
                        <a16:creationId xmlns:a16="http://schemas.microsoft.com/office/drawing/2014/main" id="{A2404826-70E6-4642-F25D-F8B039D1AF37}"/>
                      </a:ext>
                    </a:extLst>
                  </p:cNvPr>
                  <p:cNvSpPr>
                    <a:spLocks noChangeAspect="1"/>
                  </p:cNvSpPr>
                  <p:nvPr/>
                </p:nvSpPr>
                <p:spPr>
                  <a:xfrm flipH="1" flipV="1">
                    <a:off x="5318" y="3308"/>
                    <a:ext cx="1"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1" name="直接连接符 341785">
                    <a:extLst>
                      <a:ext uri="{FF2B5EF4-FFF2-40B4-BE49-F238E27FC236}">
                        <a16:creationId xmlns:a16="http://schemas.microsoft.com/office/drawing/2014/main" id="{BD7A3982-9F8F-DCD0-F164-7DF4EDDE4F81}"/>
                      </a:ext>
                    </a:extLst>
                  </p:cNvPr>
                  <p:cNvSpPr>
                    <a:spLocks noChangeAspect="1"/>
                  </p:cNvSpPr>
                  <p:nvPr/>
                </p:nvSpPr>
                <p:spPr>
                  <a:xfrm flipH="1" flipV="1">
                    <a:off x="5312" y="3303"/>
                    <a:ext cx="5" cy="5"/>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2" name="直接连接符 341786">
                    <a:extLst>
                      <a:ext uri="{FF2B5EF4-FFF2-40B4-BE49-F238E27FC236}">
                        <a16:creationId xmlns:a16="http://schemas.microsoft.com/office/drawing/2014/main" id="{1E58F8AF-04BD-8ACF-7D1C-47D4C3DBB62F}"/>
                      </a:ext>
                    </a:extLst>
                  </p:cNvPr>
                  <p:cNvSpPr>
                    <a:spLocks noChangeAspect="1"/>
                  </p:cNvSpPr>
                  <p:nvPr/>
                </p:nvSpPr>
                <p:spPr>
                  <a:xfrm flipH="1" flipV="1">
                    <a:off x="5311" y="3300"/>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3" name="直接连接符 341787">
                    <a:extLst>
                      <a:ext uri="{FF2B5EF4-FFF2-40B4-BE49-F238E27FC236}">
                        <a16:creationId xmlns:a16="http://schemas.microsoft.com/office/drawing/2014/main" id="{1BC3E074-573E-605A-2508-E89DDC8ECD36}"/>
                      </a:ext>
                    </a:extLst>
                  </p:cNvPr>
                  <p:cNvSpPr>
                    <a:spLocks noChangeAspect="1"/>
                  </p:cNvSpPr>
                  <p:nvPr/>
                </p:nvSpPr>
                <p:spPr>
                  <a:xfrm flipH="1" flipV="1">
                    <a:off x="5305" y="3296"/>
                    <a:ext cx="5"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4" name="直接连接符 341788">
                    <a:extLst>
                      <a:ext uri="{FF2B5EF4-FFF2-40B4-BE49-F238E27FC236}">
                        <a16:creationId xmlns:a16="http://schemas.microsoft.com/office/drawing/2014/main" id="{027BE223-FB3C-A9F2-7B3A-6CF4644C2883}"/>
                      </a:ext>
                    </a:extLst>
                  </p:cNvPr>
                  <p:cNvSpPr>
                    <a:spLocks noChangeAspect="1"/>
                  </p:cNvSpPr>
                  <p:nvPr/>
                </p:nvSpPr>
                <p:spPr>
                  <a:xfrm flipH="1" flipV="1">
                    <a:off x="5304" y="3293"/>
                    <a:ext cx="1"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5" name="直接连接符 341789">
                    <a:extLst>
                      <a:ext uri="{FF2B5EF4-FFF2-40B4-BE49-F238E27FC236}">
                        <a16:creationId xmlns:a16="http://schemas.microsoft.com/office/drawing/2014/main" id="{24B935C1-108E-520B-20F8-3763D87B6270}"/>
                      </a:ext>
                    </a:extLst>
                  </p:cNvPr>
                  <p:cNvSpPr>
                    <a:spLocks noChangeAspect="1"/>
                  </p:cNvSpPr>
                  <p:nvPr/>
                </p:nvSpPr>
                <p:spPr>
                  <a:xfrm flipH="1" flipV="1">
                    <a:off x="5298" y="3289"/>
                    <a:ext cx="5" cy="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6" name="直接连接符 341790">
                    <a:extLst>
                      <a:ext uri="{FF2B5EF4-FFF2-40B4-BE49-F238E27FC236}">
                        <a16:creationId xmlns:a16="http://schemas.microsoft.com/office/drawing/2014/main" id="{B21D07DB-F6E4-DE5C-CAC2-D2F008634160}"/>
                      </a:ext>
                    </a:extLst>
                  </p:cNvPr>
                  <p:cNvSpPr>
                    <a:spLocks noChangeAspect="1"/>
                  </p:cNvSpPr>
                  <p:nvPr/>
                </p:nvSpPr>
                <p:spPr>
                  <a:xfrm flipH="1" flipV="1">
                    <a:off x="5296" y="3286"/>
                    <a:ext cx="2" cy="1"/>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7" name="直接连接符 341791">
                    <a:extLst>
                      <a:ext uri="{FF2B5EF4-FFF2-40B4-BE49-F238E27FC236}">
                        <a16:creationId xmlns:a16="http://schemas.microsoft.com/office/drawing/2014/main" id="{37A784D0-385F-CF46-4DFE-8EABE373BF17}"/>
                      </a:ext>
                    </a:extLst>
                  </p:cNvPr>
                  <p:cNvSpPr>
                    <a:spLocks noChangeAspect="1"/>
                  </p:cNvSpPr>
                  <p:nvPr/>
                </p:nvSpPr>
                <p:spPr>
                  <a:xfrm flipH="1" flipV="1">
                    <a:off x="5292" y="3284"/>
                    <a:ext cx="3" cy="2"/>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8" name="任意多边形 341792">
                    <a:extLst>
                      <a:ext uri="{FF2B5EF4-FFF2-40B4-BE49-F238E27FC236}">
                        <a16:creationId xmlns:a16="http://schemas.microsoft.com/office/drawing/2014/main" id="{C823F965-2D83-E5C9-5C17-EE94FF0A695D}"/>
                      </a:ext>
                    </a:extLst>
                  </p:cNvPr>
                  <p:cNvSpPr>
                    <a:spLocks noChangeAspect="1"/>
                  </p:cNvSpPr>
                  <p:nvPr/>
                </p:nvSpPr>
                <p:spPr>
                  <a:xfrm>
                    <a:off x="4252" y="2481"/>
                    <a:ext cx="127" cy="129"/>
                  </a:xfrm>
                  <a:custGeom>
                    <a:avLst/>
                    <a:gdLst/>
                    <a:ahLst/>
                    <a:cxnLst/>
                    <a:rect l="0" t="0" r="0" b="0"/>
                    <a:pathLst>
                      <a:path w="527" h="529">
                        <a:moveTo>
                          <a:pt x="527" y="264"/>
                        </a:moveTo>
                        <a:lnTo>
                          <a:pt x="527" y="248"/>
                        </a:lnTo>
                        <a:lnTo>
                          <a:pt x="524" y="231"/>
                        </a:lnTo>
                        <a:lnTo>
                          <a:pt x="522" y="214"/>
                        </a:lnTo>
                        <a:lnTo>
                          <a:pt x="518" y="199"/>
                        </a:lnTo>
                        <a:lnTo>
                          <a:pt x="514" y="182"/>
                        </a:lnTo>
                        <a:lnTo>
                          <a:pt x="508" y="167"/>
                        </a:lnTo>
                        <a:lnTo>
                          <a:pt x="502" y="151"/>
                        </a:lnTo>
                        <a:lnTo>
                          <a:pt x="495" y="137"/>
                        </a:lnTo>
                        <a:lnTo>
                          <a:pt x="486" y="123"/>
                        </a:lnTo>
                        <a:lnTo>
                          <a:pt x="477" y="109"/>
                        </a:lnTo>
                        <a:lnTo>
                          <a:pt x="466" y="96"/>
                        </a:lnTo>
                        <a:lnTo>
                          <a:pt x="455" y="84"/>
                        </a:lnTo>
                        <a:lnTo>
                          <a:pt x="443" y="72"/>
                        </a:lnTo>
                        <a:lnTo>
                          <a:pt x="432" y="61"/>
                        </a:lnTo>
                        <a:lnTo>
                          <a:pt x="419" y="50"/>
                        </a:lnTo>
                        <a:lnTo>
                          <a:pt x="404" y="41"/>
                        </a:lnTo>
                        <a:lnTo>
                          <a:pt x="390" y="32"/>
                        </a:lnTo>
                        <a:lnTo>
                          <a:pt x="376" y="25"/>
                        </a:lnTo>
                        <a:lnTo>
                          <a:pt x="360" y="18"/>
                        </a:lnTo>
                        <a:lnTo>
                          <a:pt x="345" y="13"/>
                        </a:lnTo>
                        <a:lnTo>
                          <a:pt x="329" y="9"/>
                        </a:lnTo>
                        <a:lnTo>
                          <a:pt x="313" y="5"/>
                        </a:lnTo>
                        <a:lnTo>
                          <a:pt x="296" y="3"/>
                        </a:lnTo>
                        <a:lnTo>
                          <a:pt x="279" y="0"/>
                        </a:lnTo>
                        <a:lnTo>
                          <a:pt x="263" y="0"/>
                        </a:lnTo>
                        <a:lnTo>
                          <a:pt x="246" y="0"/>
                        </a:lnTo>
                        <a:lnTo>
                          <a:pt x="231" y="3"/>
                        </a:lnTo>
                        <a:lnTo>
                          <a:pt x="214" y="5"/>
                        </a:lnTo>
                        <a:lnTo>
                          <a:pt x="197" y="9"/>
                        </a:lnTo>
                        <a:lnTo>
                          <a:pt x="182" y="13"/>
                        </a:lnTo>
                        <a:lnTo>
                          <a:pt x="166" y="18"/>
                        </a:lnTo>
                        <a:lnTo>
                          <a:pt x="151" y="25"/>
                        </a:lnTo>
                        <a:lnTo>
                          <a:pt x="137" y="32"/>
                        </a:lnTo>
                        <a:lnTo>
                          <a:pt x="122" y="41"/>
                        </a:lnTo>
                        <a:lnTo>
                          <a:pt x="108" y="50"/>
                        </a:lnTo>
                        <a:lnTo>
                          <a:pt x="95" y="61"/>
                        </a:lnTo>
                        <a:lnTo>
                          <a:pt x="83" y="72"/>
                        </a:lnTo>
                        <a:lnTo>
                          <a:pt x="71" y="84"/>
                        </a:lnTo>
                        <a:lnTo>
                          <a:pt x="60" y="96"/>
                        </a:lnTo>
                        <a:lnTo>
                          <a:pt x="50" y="109"/>
                        </a:lnTo>
                        <a:lnTo>
                          <a:pt x="40" y="123"/>
                        </a:lnTo>
                        <a:lnTo>
                          <a:pt x="32" y="137"/>
                        </a:lnTo>
                        <a:lnTo>
                          <a:pt x="25" y="151"/>
                        </a:lnTo>
                        <a:lnTo>
                          <a:pt x="18" y="167"/>
                        </a:lnTo>
                        <a:lnTo>
                          <a:pt x="13" y="182"/>
                        </a:lnTo>
                        <a:lnTo>
                          <a:pt x="8" y="199"/>
                        </a:lnTo>
                        <a:lnTo>
                          <a:pt x="5" y="214"/>
                        </a:lnTo>
                        <a:lnTo>
                          <a:pt x="1" y="231"/>
                        </a:lnTo>
                        <a:lnTo>
                          <a:pt x="0" y="248"/>
                        </a:lnTo>
                        <a:lnTo>
                          <a:pt x="0" y="264"/>
                        </a:lnTo>
                        <a:lnTo>
                          <a:pt x="0" y="281"/>
                        </a:lnTo>
                        <a:lnTo>
                          <a:pt x="1" y="297"/>
                        </a:lnTo>
                        <a:lnTo>
                          <a:pt x="5" y="313"/>
                        </a:lnTo>
                        <a:lnTo>
                          <a:pt x="8" y="330"/>
                        </a:lnTo>
                        <a:lnTo>
                          <a:pt x="13" y="345"/>
                        </a:lnTo>
                        <a:lnTo>
                          <a:pt x="18" y="361"/>
                        </a:lnTo>
                        <a:lnTo>
                          <a:pt x="25" y="376"/>
                        </a:lnTo>
                        <a:lnTo>
                          <a:pt x="32" y="392"/>
                        </a:lnTo>
                        <a:lnTo>
                          <a:pt x="40" y="406"/>
                        </a:lnTo>
                        <a:lnTo>
                          <a:pt x="50" y="419"/>
                        </a:lnTo>
                        <a:lnTo>
                          <a:pt x="60" y="432"/>
                        </a:lnTo>
                        <a:lnTo>
                          <a:pt x="71" y="445"/>
                        </a:lnTo>
                        <a:lnTo>
                          <a:pt x="83" y="456"/>
                        </a:lnTo>
                        <a:lnTo>
                          <a:pt x="95" y="468"/>
                        </a:lnTo>
                        <a:lnTo>
                          <a:pt x="108" y="477"/>
                        </a:lnTo>
                        <a:lnTo>
                          <a:pt x="122" y="487"/>
                        </a:lnTo>
                        <a:lnTo>
                          <a:pt x="137" y="495"/>
                        </a:lnTo>
                        <a:lnTo>
                          <a:pt x="151" y="502"/>
                        </a:lnTo>
                        <a:lnTo>
                          <a:pt x="166" y="510"/>
                        </a:lnTo>
                        <a:lnTo>
                          <a:pt x="182" y="516"/>
                        </a:lnTo>
                        <a:lnTo>
                          <a:pt x="197" y="520"/>
                        </a:lnTo>
                        <a:lnTo>
                          <a:pt x="214" y="524"/>
                        </a:lnTo>
                        <a:lnTo>
                          <a:pt x="231" y="526"/>
                        </a:lnTo>
                        <a:lnTo>
                          <a:pt x="246" y="527"/>
                        </a:lnTo>
                        <a:lnTo>
                          <a:pt x="263" y="529"/>
                        </a:lnTo>
                        <a:lnTo>
                          <a:pt x="279" y="527"/>
                        </a:lnTo>
                        <a:lnTo>
                          <a:pt x="296" y="526"/>
                        </a:lnTo>
                        <a:lnTo>
                          <a:pt x="313" y="524"/>
                        </a:lnTo>
                        <a:lnTo>
                          <a:pt x="329" y="520"/>
                        </a:lnTo>
                        <a:lnTo>
                          <a:pt x="345" y="516"/>
                        </a:lnTo>
                        <a:lnTo>
                          <a:pt x="360" y="510"/>
                        </a:lnTo>
                        <a:lnTo>
                          <a:pt x="376" y="502"/>
                        </a:lnTo>
                        <a:lnTo>
                          <a:pt x="390" y="495"/>
                        </a:lnTo>
                        <a:lnTo>
                          <a:pt x="404" y="487"/>
                        </a:lnTo>
                        <a:lnTo>
                          <a:pt x="419" y="477"/>
                        </a:lnTo>
                        <a:lnTo>
                          <a:pt x="432" y="468"/>
                        </a:lnTo>
                        <a:lnTo>
                          <a:pt x="443" y="456"/>
                        </a:lnTo>
                        <a:lnTo>
                          <a:pt x="455" y="445"/>
                        </a:lnTo>
                        <a:lnTo>
                          <a:pt x="466" y="432"/>
                        </a:lnTo>
                        <a:lnTo>
                          <a:pt x="477" y="419"/>
                        </a:lnTo>
                        <a:lnTo>
                          <a:pt x="486" y="406"/>
                        </a:lnTo>
                        <a:lnTo>
                          <a:pt x="495" y="392"/>
                        </a:lnTo>
                        <a:lnTo>
                          <a:pt x="502" y="376"/>
                        </a:lnTo>
                        <a:lnTo>
                          <a:pt x="508" y="361"/>
                        </a:lnTo>
                        <a:lnTo>
                          <a:pt x="514" y="345"/>
                        </a:lnTo>
                        <a:lnTo>
                          <a:pt x="518" y="330"/>
                        </a:lnTo>
                        <a:lnTo>
                          <a:pt x="522" y="313"/>
                        </a:lnTo>
                        <a:lnTo>
                          <a:pt x="524" y="297"/>
                        </a:lnTo>
                        <a:lnTo>
                          <a:pt x="527" y="281"/>
                        </a:lnTo>
                        <a:lnTo>
                          <a:pt x="527" y="26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29" name="任意多边形 341793">
                    <a:extLst>
                      <a:ext uri="{FF2B5EF4-FFF2-40B4-BE49-F238E27FC236}">
                        <a16:creationId xmlns:a16="http://schemas.microsoft.com/office/drawing/2014/main" id="{AB901488-92D0-B806-A8AB-B2874E51A305}"/>
                      </a:ext>
                    </a:extLst>
                  </p:cNvPr>
                  <p:cNvSpPr>
                    <a:spLocks noChangeAspect="1"/>
                  </p:cNvSpPr>
                  <p:nvPr/>
                </p:nvSpPr>
                <p:spPr>
                  <a:xfrm>
                    <a:off x="4767" y="2481"/>
                    <a:ext cx="128" cy="129"/>
                  </a:xfrm>
                  <a:custGeom>
                    <a:avLst/>
                    <a:gdLst/>
                    <a:ahLst/>
                    <a:cxnLst/>
                    <a:rect l="0" t="0" r="0" b="0"/>
                    <a:pathLst>
                      <a:path w="527" h="529">
                        <a:moveTo>
                          <a:pt x="527" y="264"/>
                        </a:moveTo>
                        <a:lnTo>
                          <a:pt x="527" y="248"/>
                        </a:lnTo>
                        <a:lnTo>
                          <a:pt x="526" y="231"/>
                        </a:lnTo>
                        <a:lnTo>
                          <a:pt x="522" y="214"/>
                        </a:lnTo>
                        <a:lnTo>
                          <a:pt x="518" y="199"/>
                        </a:lnTo>
                        <a:lnTo>
                          <a:pt x="514" y="182"/>
                        </a:lnTo>
                        <a:lnTo>
                          <a:pt x="509" y="167"/>
                        </a:lnTo>
                        <a:lnTo>
                          <a:pt x="502" y="151"/>
                        </a:lnTo>
                        <a:lnTo>
                          <a:pt x="495" y="137"/>
                        </a:lnTo>
                        <a:lnTo>
                          <a:pt x="486" y="123"/>
                        </a:lnTo>
                        <a:lnTo>
                          <a:pt x="477" y="109"/>
                        </a:lnTo>
                        <a:lnTo>
                          <a:pt x="466" y="96"/>
                        </a:lnTo>
                        <a:lnTo>
                          <a:pt x="455" y="84"/>
                        </a:lnTo>
                        <a:lnTo>
                          <a:pt x="444" y="72"/>
                        </a:lnTo>
                        <a:lnTo>
                          <a:pt x="432" y="61"/>
                        </a:lnTo>
                        <a:lnTo>
                          <a:pt x="419" y="50"/>
                        </a:lnTo>
                        <a:lnTo>
                          <a:pt x="404" y="41"/>
                        </a:lnTo>
                        <a:lnTo>
                          <a:pt x="390" y="32"/>
                        </a:lnTo>
                        <a:lnTo>
                          <a:pt x="376" y="25"/>
                        </a:lnTo>
                        <a:lnTo>
                          <a:pt x="360" y="18"/>
                        </a:lnTo>
                        <a:lnTo>
                          <a:pt x="345" y="13"/>
                        </a:lnTo>
                        <a:lnTo>
                          <a:pt x="329" y="9"/>
                        </a:lnTo>
                        <a:lnTo>
                          <a:pt x="313" y="5"/>
                        </a:lnTo>
                        <a:lnTo>
                          <a:pt x="296" y="3"/>
                        </a:lnTo>
                        <a:lnTo>
                          <a:pt x="281" y="0"/>
                        </a:lnTo>
                        <a:lnTo>
                          <a:pt x="264" y="0"/>
                        </a:lnTo>
                        <a:lnTo>
                          <a:pt x="247" y="0"/>
                        </a:lnTo>
                        <a:lnTo>
                          <a:pt x="231" y="3"/>
                        </a:lnTo>
                        <a:lnTo>
                          <a:pt x="214" y="5"/>
                        </a:lnTo>
                        <a:lnTo>
                          <a:pt x="199" y="9"/>
                        </a:lnTo>
                        <a:lnTo>
                          <a:pt x="182" y="13"/>
                        </a:lnTo>
                        <a:lnTo>
                          <a:pt x="166" y="18"/>
                        </a:lnTo>
                        <a:lnTo>
                          <a:pt x="151" y="25"/>
                        </a:lnTo>
                        <a:lnTo>
                          <a:pt x="137" y="32"/>
                        </a:lnTo>
                        <a:lnTo>
                          <a:pt x="122" y="41"/>
                        </a:lnTo>
                        <a:lnTo>
                          <a:pt x="108" y="50"/>
                        </a:lnTo>
                        <a:lnTo>
                          <a:pt x="95" y="61"/>
                        </a:lnTo>
                        <a:lnTo>
                          <a:pt x="83" y="72"/>
                        </a:lnTo>
                        <a:lnTo>
                          <a:pt x="71" y="84"/>
                        </a:lnTo>
                        <a:lnTo>
                          <a:pt x="61" y="96"/>
                        </a:lnTo>
                        <a:lnTo>
                          <a:pt x="50" y="109"/>
                        </a:lnTo>
                        <a:lnTo>
                          <a:pt x="41" y="123"/>
                        </a:lnTo>
                        <a:lnTo>
                          <a:pt x="32" y="137"/>
                        </a:lnTo>
                        <a:lnTo>
                          <a:pt x="25" y="151"/>
                        </a:lnTo>
                        <a:lnTo>
                          <a:pt x="19" y="167"/>
                        </a:lnTo>
                        <a:lnTo>
                          <a:pt x="13" y="182"/>
                        </a:lnTo>
                        <a:lnTo>
                          <a:pt x="8" y="199"/>
                        </a:lnTo>
                        <a:lnTo>
                          <a:pt x="5" y="214"/>
                        </a:lnTo>
                        <a:lnTo>
                          <a:pt x="2" y="231"/>
                        </a:lnTo>
                        <a:lnTo>
                          <a:pt x="0" y="248"/>
                        </a:lnTo>
                        <a:lnTo>
                          <a:pt x="0" y="264"/>
                        </a:lnTo>
                        <a:lnTo>
                          <a:pt x="0" y="281"/>
                        </a:lnTo>
                        <a:lnTo>
                          <a:pt x="2" y="297"/>
                        </a:lnTo>
                        <a:lnTo>
                          <a:pt x="5" y="313"/>
                        </a:lnTo>
                        <a:lnTo>
                          <a:pt x="8" y="330"/>
                        </a:lnTo>
                        <a:lnTo>
                          <a:pt x="13" y="345"/>
                        </a:lnTo>
                        <a:lnTo>
                          <a:pt x="19" y="361"/>
                        </a:lnTo>
                        <a:lnTo>
                          <a:pt x="25" y="376"/>
                        </a:lnTo>
                        <a:lnTo>
                          <a:pt x="32" y="392"/>
                        </a:lnTo>
                        <a:lnTo>
                          <a:pt x="41" y="406"/>
                        </a:lnTo>
                        <a:lnTo>
                          <a:pt x="50" y="419"/>
                        </a:lnTo>
                        <a:lnTo>
                          <a:pt x="61" y="432"/>
                        </a:lnTo>
                        <a:lnTo>
                          <a:pt x="71" y="445"/>
                        </a:lnTo>
                        <a:lnTo>
                          <a:pt x="83" y="456"/>
                        </a:lnTo>
                        <a:lnTo>
                          <a:pt x="95" y="468"/>
                        </a:lnTo>
                        <a:lnTo>
                          <a:pt x="108" y="477"/>
                        </a:lnTo>
                        <a:lnTo>
                          <a:pt x="122" y="487"/>
                        </a:lnTo>
                        <a:lnTo>
                          <a:pt x="137" y="495"/>
                        </a:lnTo>
                        <a:lnTo>
                          <a:pt x="151" y="502"/>
                        </a:lnTo>
                        <a:lnTo>
                          <a:pt x="166" y="510"/>
                        </a:lnTo>
                        <a:lnTo>
                          <a:pt x="182" y="516"/>
                        </a:lnTo>
                        <a:lnTo>
                          <a:pt x="199" y="520"/>
                        </a:lnTo>
                        <a:lnTo>
                          <a:pt x="214" y="524"/>
                        </a:lnTo>
                        <a:lnTo>
                          <a:pt x="231" y="526"/>
                        </a:lnTo>
                        <a:lnTo>
                          <a:pt x="247" y="527"/>
                        </a:lnTo>
                        <a:lnTo>
                          <a:pt x="264" y="529"/>
                        </a:lnTo>
                        <a:lnTo>
                          <a:pt x="281" y="527"/>
                        </a:lnTo>
                        <a:lnTo>
                          <a:pt x="296" y="526"/>
                        </a:lnTo>
                        <a:lnTo>
                          <a:pt x="313" y="524"/>
                        </a:lnTo>
                        <a:lnTo>
                          <a:pt x="329" y="520"/>
                        </a:lnTo>
                        <a:lnTo>
                          <a:pt x="345" y="516"/>
                        </a:lnTo>
                        <a:lnTo>
                          <a:pt x="360" y="510"/>
                        </a:lnTo>
                        <a:lnTo>
                          <a:pt x="376" y="502"/>
                        </a:lnTo>
                        <a:lnTo>
                          <a:pt x="390" y="495"/>
                        </a:lnTo>
                        <a:lnTo>
                          <a:pt x="404" y="487"/>
                        </a:lnTo>
                        <a:lnTo>
                          <a:pt x="419" y="477"/>
                        </a:lnTo>
                        <a:lnTo>
                          <a:pt x="432" y="468"/>
                        </a:lnTo>
                        <a:lnTo>
                          <a:pt x="444" y="456"/>
                        </a:lnTo>
                        <a:lnTo>
                          <a:pt x="455" y="445"/>
                        </a:lnTo>
                        <a:lnTo>
                          <a:pt x="466" y="432"/>
                        </a:lnTo>
                        <a:lnTo>
                          <a:pt x="477" y="419"/>
                        </a:lnTo>
                        <a:lnTo>
                          <a:pt x="486" y="406"/>
                        </a:lnTo>
                        <a:lnTo>
                          <a:pt x="495" y="392"/>
                        </a:lnTo>
                        <a:lnTo>
                          <a:pt x="502" y="376"/>
                        </a:lnTo>
                        <a:lnTo>
                          <a:pt x="509" y="361"/>
                        </a:lnTo>
                        <a:lnTo>
                          <a:pt x="514" y="345"/>
                        </a:lnTo>
                        <a:lnTo>
                          <a:pt x="518" y="330"/>
                        </a:lnTo>
                        <a:lnTo>
                          <a:pt x="522" y="313"/>
                        </a:lnTo>
                        <a:lnTo>
                          <a:pt x="526" y="297"/>
                        </a:lnTo>
                        <a:lnTo>
                          <a:pt x="527" y="281"/>
                        </a:lnTo>
                        <a:lnTo>
                          <a:pt x="527" y="26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0" name="任意多边形 341794">
                    <a:extLst>
                      <a:ext uri="{FF2B5EF4-FFF2-40B4-BE49-F238E27FC236}">
                        <a16:creationId xmlns:a16="http://schemas.microsoft.com/office/drawing/2014/main" id="{4CCB770D-2A1B-472C-F822-DA7B9F18CE21}"/>
                      </a:ext>
                    </a:extLst>
                  </p:cNvPr>
                  <p:cNvSpPr>
                    <a:spLocks noChangeAspect="1"/>
                  </p:cNvSpPr>
                  <p:nvPr/>
                </p:nvSpPr>
                <p:spPr>
                  <a:xfrm>
                    <a:off x="5345" y="2620"/>
                    <a:ext cx="130" cy="129"/>
                  </a:xfrm>
                  <a:custGeom>
                    <a:avLst/>
                    <a:gdLst/>
                    <a:ahLst/>
                    <a:cxnLst/>
                    <a:rect l="0" t="0" r="0" b="0"/>
                    <a:pathLst>
                      <a:path w="527" h="527">
                        <a:moveTo>
                          <a:pt x="527" y="263"/>
                        </a:moveTo>
                        <a:lnTo>
                          <a:pt x="527" y="246"/>
                        </a:lnTo>
                        <a:lnTo>
                          <a:pt x="525" y="230"/>
                        </a:lnTo>
                        <a:lnTo>
                          <a:pt x="522" y="214"/>
                        </a:lnTo>
                        <a:lnTo>
                          <a:pt x="519" y="197"/>
                        </a:lnTo>
                        <a:lnTo>
                          <a:pt x="514" y="182"/>
                        </a:lnTo>
                        <a:lnTo>
                          <a:pt x="508" y="166"/>
                        </a:lnTo>
                        <a:lnTo>
                          <a:pt x="502" y="151"/>
                        </a:lnTo>
                        <a:lnTo>
                          <a:pt x="495" y="135"/>
                        </a:lnTo>
                        <a:lnTo>
                          <a:pt x="485" y="121"/>
                        </a:lnTo>
                        <a:lnTo>
                          <a:pt x="477" y="108"/>
                        </a:lnTo>
                        <a:lnTo>
                          <a:pt x="466" y="95"/>
                        </a:lnTo>
                        <a:lnTo>
                          <a:pt x="456" y="82"/>
                        </a:lnTo>
                        <a:lnTo>
                          <a:pt x="444" y="71"/>
                        </a:lnTo>
                        <a:lnTo>
                          <a:pt x="432" y="59"/>
                        </a:lnTo>
                        <a:lnTo>
                          <a:pt x="419" y="50"/>
                        </a:lnTo>
                        <a:lnTo>
                          <a:pt x="404" y="40"/>
                        </a:lnTo>
                        <a:lnTo>
                          <a:pt x="390" y="32"/>
                        </a:lnTo>
                        <a:lnTo>
                          <a:pt x="376" y="25"/>
                        </a:lnTo>
                        <a:lnTo>
                          <a:pt x="360" y="17"/>
                        </a:lnTo>
                        <a:lnTo>
                          <a:pt x="345" y="12"/>
                        </a:lnTo>
                        <a:lnTo>
                          <a:pt x="328" y="7"/>
                        </a:lnTo>
                        <a:lnTo>
                          <a:pt x="313" y="3"/>
                        </a:lnTo>
                        <a:lnTo>
                          <a:pt x="296" y="1"/>
                        </a:lnTo>
                        <a:lnTo>
                          <a:pt x="280" y="0"/>
                        </a:lnTo>
                        <a:lnTo>
                          <a:pt x="263" y="0"/>
                        </a:lnTo>
                        <a:lnTo>
                          <a:pt x="246" y="0"/>
                        </a:lnTo>
                        <a:lnTo>
                          <a:pt x="231" y="1"/>
                        </a:lnTo>
                        <a:lnTo>
                          <a:pt x="214" y="3"/>
                        </a:lnTo>
                        <a:lnTo>
                          <a:pt x="198" y="7"/>
                        </a:lnTo>
                        <a:lnTo>
                          <a:pt x="182" y="12"/>
                        </a:lnTo>
                        <a:lnTo>
                          <a:pt x="167" y="17"/>
                        </a:lnTo>
                        <a:lnTo>
                          <a:pt x="151" y="25"/>
                        </a:lnTo>
                        <a:lnTo>
                          <a:pt x="137" y="32"/>
                        </a:lnTo>
                        <a:lnTo>
                          <a:pt x="123" y="40"/>
                        </a:lnTo>
                        <a:lnTo>
                          <a:pt x="108" y="50"/>
                        </a:lnTo>
                        <a:lnTo>
                          <a:pt x="95" y="59"/>
                        </a:lnTo>
                        <a:lnTo>
                          <a:pt x="83" y="71"/>
                        </a:lnTo>
                        <a:lnTo>
                          <a:pt x="71" y="82"/>
                        </a:lnTo>
                        <a:lnTo>
                          <a:pt x="61" y="95"/>
                        </a:lnTo>
                        <a:lnTo>
                          <a:pt x="50" y="108"/>
                        </a:lnTo>
                        <a:lnTo>
                          <a:pt x="40" y="121"/>
                        </a:lnTo>
                        <a:lnTo>
                          <a:pt x="32" y="135"/>
                        </a:lnTo>
                        <a:lnTo>
                          <a:pt x="25" y="151"/>
                        </a:lnTo>
                        <a:lnTo>
                          <a:pt x="18" y="166"/>
                        </a:lnTo>
                        <a:lnTo>
                          <a:pt x="13" y="182"/>
                        </a:lnTo>
                        <a:lnTo>
                          <a:pt x="8" y="197"/>
                        </a:lnTo>
                        <a:lnTo>
                          <a:pt x="5" y="214"/>
                        </a:lnTo>
                        <a:lnTo>
                          <a:pt x="1" y="230"/>
                        </a:lnTo>
                        <a:lnTo>
                          <a:pt x="0" y="246"/>
                        </a:lnTo>
                        <a:lnTo>
                          <a:pt x="0" y="263"/>
                        </a:lnTo>
                        <a:lnTo>
                          <a:pt x="0" y="279"/>
                        </a:lnTo>
                        <a:lnTo>
                          <a:pt x="1" y="296"/>
                        </a:lnTo>
                        <a:lnTo>
                          <a:pt x="5" y="313"/>
                        </a:lnTo>
                        <a:lnTo>
                          <a:pt x="8" y="329"/>
                        </a:lnTo>
                        <a:lnTo>
                          <a:pt x="13" y="345"/>
                        </a:lnTo>
                        <a:lnTo>
                          <a:pt x="18" y="360"/>
                        </a:lnTo>
                        <a:lnTo>
                          <a:pt x="25" y="376"/>
                        </a:lnTo>
                        <a:lnTo>
                          <a:pt x="32" y="390"/>
                        </a:lnTo>
                        <a:lnTo>
                          <a:pt x="40" y="404"/>
                        </a:lnTo>
                        <a:lnTo>
                          <a:pt x="50" y="418"/>
                        </a:lnTo>
                        <a:lnTo>
                          <a:pt x="61" y="432"/>
                        </a:lnTo>
                        <a:lnTo>
                          <a:pt x="71" y="443"/>
                        </a:lnTo>
                        <a:lnTo>
                          <a:pt x="83" y="455"/>
                        </a:lnTo>
                        <a:lnTo>
                          <a:pt x="95" y="466"/>
                        </a:lnTo>
                        <a:lnTo>
                          <a:pt x="108" y="477"/>
                        </a:lnTo>
                        <a:lnTo>
                          <a:pt x="123" y="486"/>
                        </a:lnTo>
                        <a:lnTo>
                          <a:pt x="137" y="495"/>
                        </a:lnTo>
                        <a:lnTo>
                          <a:pt x="151" y="502"/>
                        </a:lnTo>
                        <a:lnTo>
                          <a:pt x="167" y="509"/>
                        </a:lnTo>
                        <a:lnTo>
                          <a:pt x="182" y="514"/>
                        </a:lnTo>
                        <a:lnTo>
                          <a:pt x="198" y="518"/>
                        </a:lnTo>
                        <a:lnTo>
                          <a:pt x="214" y="522"/>
                        </a:lnTo>
                        <a:lnTo>
                          <a:pt x="231" y="524"/>
                        </a:lnTo>
                        <a:lnTo>
                          <a:pt x="246" y="527"/>
                        </a:lnTo>
                        <a:lnTo>
                          <a:pt x="263" y="527"/>
                        </a:lnTo>
                        <a:lnTo>
                          <a:pt x="280" y="527"/>
                        </a:lnTo>
                        <a:lnTo>
                          <a:pt x="296" y="524"/>
                        </a:lnTo>
                        <a:lnTo>
                          <a:pt x="313" y="522"/>
                        </a:lnTo>
                        <a:lnTo>
                          <a:pt x="328" y="518"/>
                        </a:lnTo>
                        <a:lnTo>
                          <a:pt x="345" y="514"/>
                        </a:lnTo>
                        <a:lnTo>
                          <a:pt x="360" y="509"/>
                        </a:lnTo>
                        <a:lnTo>
                          <a:pt x="376" y="502"/>
                        </a:lnTo>
                        <a:lnTo>
                          <a:pt x="390" y="495"/>
                        </a:lnTo>
                        <a:lnTo>
                          <a:pt x="404" y="486"/>
                        </a:lnTo>
                        <a:lnTo>
                          <a:pt x="419" y="477"/>
                        </a:lnTo>
                        <a:lnTo>
                          <a:pt x="432" y="466"/>
                        </a:lnTo>
                        <a:lnTo>
                          <a:pt x="444" y="455"/>
                        </a:lnTo>
                        <a:lnTo>
                          <a:pt x="456" y="443"/>
                        </a:lnTo>
                        <a:lnTo>
                          <a:pt x="466" y="432"/>
                        </a:lnTo>
                        <a:lnTo>
                          <a:pt x="477" y="418"/>
                        </a:lnTo>
                        <a:lnTo>
                          <a:pt x="485" y="404"/>
                        </a:lnTo>
                        <a:lnTo>
                          <a:pt x="495" y="390"/>
                        </a:lnTo>
                        <a:lnTo>
                          <a:pt x="502" y="376"/>
                        </a:lnTo>
                        <a:lnTo>
                          <a:pt x="508" y="360"/>
                        </a:lnTo>
                        <a:lnTo>
                          <a:pt x="514" y="345"/>
                        </a:lnTo>
                        <a:lnTo>
                          <a:pt x="519" y="329"/>
                        </a:lnTo>
                        <a:lnTo>
                          <a:pt x="522" y="313"/>
                        </a:lnTo>
                        <a:lnTo>
                          <a:pt x="525" y="296"/>
                        </a:lnTo>
                        <a:lnTo>
                          <a:pt x="527" y="279"/>
                        </a:lnTo>
                        <a:lnTo>
                          <a:pt x="527" y="263"/>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1" name="任意多边形 341795">
                    <a:extLst>
                      <a:ext uri="{FF2B5EF4-FFF2-40B4-BE49-F238E27FC236}">
                        <a16:creationId xmlns:a16="http://schemas.microsoft.com/office/drawing/2014/main" id="{D1A05A34-AC19-4FFB-0EFF-02D1CFF18D03}"/>
                      </a:ext>
                    </a:extLst>
                  </p:cNvPr>
                  <p:cNvSpPr>
                    <a:spLocks noChangeAspect="1"/>
                  </p:cNvSpPr>
                  <p:nvPr/>
                </p:nvSpPr>
                <p:spPr>
                  <a:xfrm>
                    <a:off x="5345" y="3336"/>
                    <a:ext cx="130" cy="130"/>
                  </a:xfrm>
                  <a:custGeom>
                    <a:avLst/>
                    <a:gdLst/>
                    <a:ahLst/>
                    <a:cxnLst/>
                    <a:rect l="0" t="0" r="0" b="0"/>
                    <a:pathLst>
                      <a:path w="527" h="528">
                        <a:moveTo>
                          <a:pt x="527" y="264"/>
                        </a:moveTo>
                        <a:lnTo>
                          <a:pt x="527" y="247"/>
                        </a:lnTo>
                        <a:lnTo>
                          <a:pt x="525" y="231"/>
                        </a:lnTo>
                        <a:lnTo>
                          <a:pt x="522" y="214"/>
                        </a:lnTo>
                        <a:lnTo>
                          <a:pt x="519" y="198"/>
                        </a:lnTo>
                        <a:lnTo>
                          <a:pt x="514" y="182"/>
                        </a:lnTo>
                        <a:lnTo>
                          <a:pt x="508" y="166"/>
                        </a:lnTo>
                        <a:lnTo>
                          <a:pt x="502" y="151"/>
                        </a:lnTo>
                        <a:lnTo>
                          <a:pt x="495" y="137"/>
                        </a:lnTo>
                        <a:lnTo>
                          <a:pt x="485" y="122"/>
                        </a:lnTo>
                        <a:lnTo>
                          <a:pt x="477" y="108"/>
                        </a:lnTo>
                        <a:lnTo>
                          <a:pt x="466" y="95"/>
                        </a:lnTo>
                        <a:lnTo>
                          <a:pt x="456" y="83"/>
                        </a:lnTo>
                        <a:lnTo>
                          <a:pt x="444" y="71"/>
                        </a:lnTo>
                        <a:lnTo>
                          <a:pt x="432" y="60"/>
                        </a:lnTo>
                        <a:lnTo>
                          <a:pt x="419" y="50"/>
                        </a:lnTo>
                        <a:lnTo>
                          <a:pt x="404" y="40"/>
                        </a:lnTo>
                        <a:lnTo>
                          <a:pt x="390" y="32"/>
                        </a:lnTo>
                        <a:lnTo>
                          <a:pt x="376" y="25"/>
                        </a:lnTo>
                        <a:lnTo>
                          <a:pt x="360" y="19"/>
                        </a:lnTo>
                        <a:lnTo>
                          <a:pt x="345" y="13"/>
                        </a:lnTo>
                        <a:lnTo>
                          <a:pt x="328" y="8"/>
                        </a:lnTo>
                        <a:lnTo>
                          <a:pt x="313" y="4"/>
                        </a:lnTo>
                        <a:lnTo>
                          <a:pt x="296" y="2"/>
                        </a:lnTo>
                        <a:lnTo>
                          <a:pt x="280" y="0"/>
                        </a:lnTo>
                        <a:lnTo>
                          <a:pt x="263" y="0"/>
                        </a:lnTo>
                        <a:lnTo>
                          <a:pt x="246" y="0"/>
                        </a:lnTo>
                        <a:lnTo>
                          <a:pt x="231" y="2"/>
                        </a:lnTo>
                        <a:lnTo>
                          <a:pt x="214" y="4"/>
                        </a:lnTo>
                        <a:lnTo>
                          <a:pt x="198" y="8"/>
                        </a:lnTo>
                        <a:lnTo>
                          <a:pt x="182" y="13"/>
                        </a:lnTo>
                        <a:lnTo>
                          <a:pt x="167" y="19"/>
                        </a:lnTo>
                        <a:lnTo>
                          <a:pt x="151" y="25"/>
                        </a:lnTo>
                        <a:lnTo>
                          <a:pt x="137" y="32"/>
                        </a:lnTo>
                        <a:lnTo>
                          <a:pt x="123" y="40"/>
                        </a:lnTo>
                        <a:lnTo>
                          <a:pt x="108" y="50"/>
                        </a:lnTo>
                        <a:lnTo>
                          <a:pt x="95" y="60"/>
                        </a:lnTo>
                        <a:lnTo>
                          <a:pt x="83" y="71"/>
                        </a:lnTo>
                        <a:lnTo>
                          <a:pt x="71" y="83"/>
                        </a:lnTo>
                        <a:lnTo>
                          <a:pt x="61" y="95"/>
                        </a:lnTo>
                        <a:lnTo>
                          <a:pt x="50" y="108"/>
                        </a:lnTo>
                        <a:lnTo>
                          <a:pt x="40" y="122"/>
                        </a:lnTo>
                        <a:lnTo>
                          <a:pt x="32" y="137"/>
                        </a:lnTo>
                        <a:lnTo>
                          <a:pt x="25" y="151"/>
                        </a:lnTo>
                        <a:lnTo>
                          <a:pt x="18" y="166"/>
                        </a:lnTo>
                        <a:lnTo>
                          <a:pt x="13" y="182"/>
                        </a:lnTo>
                        <a:lnTo>
                          <a:pt x="8" y="198"/>
                        </a:lnTo>
                        <a:lnTo>
                          <a:pt x="5" y="214"/>
                        </a:lnTo>
                        <a:lnTo>
                          <a:pt x="1" y="231"/>
                        </a:lnTo>
                        <a:lnTo>
                          <a:pt x="0" y="247"/>
                        </a:lnTo>
                        <a:lnTo>
                          <a:pt x="0" y="264"/>
                        </a:lnTo>
                        <a:lnTo>
                          <a:pt x="0" y="281"/>
                        </a:lnTo>
                        <a:lnTo>
                          <a:pt x="1" y="297"/>
                        </a:lnTo>
                        <a:lnTo>
                          <a:pt x="5" y="313"/>
                        </a:lnTo>
                        <a:lnTo>
                          <a:pt x="8" y="329"/>
                        </a:lnTo>
                        <a:lnTo>
                          <a:pt x="13" y="345"/>
                        </a:lnTo>
                        <a:lnTo>
                          <a:pt x="18" y="360"/>
                        </a:lnTo>
                        <a:lnTo>
                          <a:pt x="25" y="376"/>
                        </a:lnTo>
                        <a:lnTo>
                          <a:pt x="32" y="391"/>
                        </a:lnTo>
                        <a:lnTo>
                          <a:pt x="40" y="405"/>
                        </a:lnTo>
                        <a:lnTo>
                          <a:pt x="50" y="419"/>
                        </a:lnTo>
                        <a:lnTo>
                          <a:pt x="61" y="432"/>
                        </a:lnTo>
                        <a:lnTo>
                          <a:pt x="71" y="445"/>
                        </a:lnTo>
                        <a:lnTo>
                          <a:pt x="83" y="457"/>
                        </a:lnTo>
                        <a:lnTo>
                          <a:pt x="95" y="467"/>
                        </a:lnTo>
                        <a:lnTo>
                          <a:pt x="108" y="477"/>
                        </a:lnTo>
                        <a:lnTo>
                          <a:pt x="123" y="486"/>
                        </a:lnTo>
                        <a:lnTo>
                          <a:pt x="137" y="495"/>
                        </a:lnTo>
                        <a:lnTo>
                          <a:pt x="151" y="503"/>
                        </a:lnTo>
                        <a:lnTo>
                          <a:pt x="167" y="509"/>
                        </a:lnTo>
                        <a:lnTo>
                          <a:pt x="182" y="515"/>
                        </a:lnTo>
                        <a:lnTo>
                          <a:pt x="198" y="520"/>
                        </a:lnTo>
                        <a:lnTo>
                          <a:pt x="214" y="523"/>
                        </a:lnTo>
                        <a:lnTo>
                          <a:pt x="231" y="526"/>
                        </a:lnTo>
                        <a:lnTo>
                          <a:pt x="246" y="527"/>
                        </a:lnTo>
                        <a:lnTo>
                          <a:pt x="263" y="528"/>
                        </a:lnTo>
                        <a:lnTo>
                          <a:pt x="280" y="527"/>
                        </a:lnTo>
                        <a:lnTo>
                          <a:pt x="296" y="526"/>
                        </a:lnTo>
                        <a:lnTo>
                          <a:pt x="313" y="523"/>
                        </a:lnTo>
                        <a:lnTo>
                          <a:pt x="328" y="520"/>
                        </a:lnTo>
                        <a:lnTo>
                          <a:pt x="345" y="515"/>
                        </a:lnTo>
                        <a:lnTo>
                          <a:pt x="360" y="509"/>
                        </a:lnTo>
                        <a:lnTo>
                          <a:pt x="376" y="503"/>
                        </a:lnTo>
                        <a:lnTo>
                          <a:pt x="390" y="495"/>
                        </a:lnTo>
                        <a:lnTo>
                          <a:pt x="404" y="486"/>
                        </a:lnTo>
                        <a:lnTo>
                          <a:pt x="419" y="477"/>
                        </a:lnTo>
                        <a:lnTo>
                          <a:pt x="432" y="467"/>
                        </a:lnTo>
                        <a:lnTo>
                          <a:pt x="444" y="457"/>
                        </a:lnTo>
                        <a:lnTo>
                          <a:pt x="456" y="445"/>
                        </a:lnTo>
                        <a:lnTo>
                          <a:pt x="466" y="432"/>
                        </a:lnTo>
                        <a:lnTo>
                          <a:pt x="477" y="419"/>
                        </a:lnTo>
                        <a:lnTo>
                          <a:pt x="485" y="405"/>
                        </a:lnTo>
                        <a:lnTo>
                          <a:pt x="495" y="391"/>
                        </a:lnTo>
                        <a:lnTo>
                          <a:pt x="502" y="376"/>
                        </a:lnTo>
                        <a:lnTo>
                          <a:pt x="508" y="360"/>
                        </a:lnTo>
                        <a:lnTo>
                          <a:pt x="514" y="345"/>
                        </a:lnTo>
                        <a:lnTo>
                          <a:pt x="519" y="329"/>
                        </a:lnTo>
                        <a:lnTo>
                          <a:pt x="522" y="313"/>
                        </a:lnTo>
                        <a:lnTo>
                          <a:pt x="525" y="297"/>
                        </a:lnTo>
                        <a:lnTo>
                          <a:pt x="527" y="281"/>
                        </a:lnTo>
                        <a:lnTo>
                          <a:pt x="527" y="264"/>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2" name="任意多边形 341796">
                    <a:extLst>
                      <a:ext uri="{FF2B5EF4-FFF2-40B4-BE49-F238E27FC236}">
                        <a16:creationId xmlns:a16="http://schemas.microsoft.com/office/drawing/2014/main" id="{0E96F5BB-4241-A800-9026-D95D12AEAFB1}"/>
                      </a:ext>
                    </a:extLst>
                  </p:cNvPr>
                  <p:cNvSpPr>
                    <a:spLocks noChangeAspect="1"/>
                  </p:cNvSpPr>
                  <p:nvPr/>
                </p:nvSpPr>
                <p:spPr>
                  <a:xfrm>
                    <a:off x="4767" y="3475"/>
                    <a:ext cx="128" cy="130"/>
                  </a:xfrm>
                  <a:custGeom>
                    <a:avLst/>
                    <a:gdLst/>
                    <a:ahLst/>
                    <a:cxnLst/>
                    <a:rect l="0" t="0" r="0" b="0"/>
                    <a:pathLst>
                      <a:path w="527" h="527">
                        <a:moveTo>
                          <a:pt x="527" y="263"/>
                        </a:moveTo>
                        <a:lnTo>
                          <a:pt x="527" y="248"/>
                        </a:lnTo>
                        <a:lnTo>
                          <a:pt x="526" y="231"/>
                        </a:lnTo>
                        <a:lnTo>
                          <a:pt x="522" y="214"/>
                        </a:lnTo>
                        <a:lnTo>
                          <a:pt x="518" y="198"/>
                        </a:lnTo>
                        <a:lnTo>
                          <a:pt x="514" y="182"/>
                        </a:lnTo>
                        <a:lnTo>
                          <a:pt x="509" y="167"/>
                        </a:lnTo>
                        <a:lnTo>
                          <a:pt x="502" y="151"/>
                        </a:lnTo>
                        <a:lnTo>
                          <a:pt x="495" y="137"/>
                        </a:lnTo>
                        <a:lnTo>
                          <a:pt x="486" y="123"/>
                        </a:lnTo>
                        <a:lnTo>
                          <a:pt x="477" y="108"/>
                        </a:lnTo>
                        <a:lnTo>
                          <a:pt x="466" y="95"/>
                        </a:lnTo>
                        <a:lnTo>
                          <a:pt x="455" y="83"/>
                        </a:lnTo>
                        <a:lnTo>
                          <a:pt x="444" y="71"/>
                        </a:lnTo>
                        <a:lnTo>
                          <a:pt x="432" y="61"/>
                        </a:lnTo>
                        <a:lnTo>
                          <a:pt x="419" y="50"/>
                        </a:lnTo>
                        <a:lnTo>
                          <a:pt x="404" y="40"/>
                        </a:lnTo>
                        <a:lnTo>
                          <a:pt x="390" y="32"/>
                        </a:lnTo>
                        <a:lnTo>
                          <a:pt x="376" y="25"/>
                        </a:lnTo>
                        <a:lnTo>
                          <a:pt x="360" y="18"/>
                        </a:lnTo>
                        <a:lnTo>
                          <a:pt x="345" y="12"/>
                        </a:lnTo>
                        <a:lnTo>
                          <a:pt x="329" y="8"/>
                        </a:lnTo>
                        <a:lnTo>
                          <a:pt x="313" y="5"/>
                        </a:lnTo>
                        <a:lnTo>
                          <a:pt x="296" y="1"/>
                        </a:lnTo>
                        <a:lnTo>
                          <a:pt x="281" y="0"/>
                        </a:lnTo>
                        <a:lnTo>
                          <a:pt x="264" y="0"/>
                        </a:lnTo>
                        <a:lnTo>
                          <a:pt x="247" y="0"/>
                        </a:lnTo>
                        <a:lnTo>
                          <a:pt x="231" y="1"/>
                        </a:lnTo>
                        <a:lnTo>
                          <a:pt x="214" y="5"/>
                        </a:lnTo>
                        <a:lnTo>
                          <a:pt x="199" y="8"/>
                        </a:lnTo>
                        <a:lnTo>
                          <a:pt x="182" y="12"/>
                        </a:lnTo>
                        <a:lnTo>
                          <a:pt x="166" y="18"/>
                        </a:lnTo>
                        <a:lnTo>
                          <a:pt x="151" y="25"/>
                        </a:lnTo>
                        <a:lnTo>
                          <a:pt x="137" y="32"/>
                        </a:lnTo>
                        <a:lnTo>
                          <a:pt x="122" y="40"/>
                        </a:lnTo>
                        <a:lnTo>
                          <a:pt x="108" y="50"/>
                        </a:lnTo>
                        <a:lnTo>
                          <a:pt x="95" y="61"/>
                        </a:lnTo>
                        <a:lnTo>
                          <a:pt x="83" y="71"/>
                        </a:lnTo>
                        <a:lnTo>
                          <a:pt x="71" y="83"/>
                        </a:lnTo>
                        <a:lnTo>
                          <a:pt x="61" y="95"/>
                        </a:lnTo>
                        <a:lnTo>
                          <a:pt x="50" y="108"/>
                        </a:lnTo>
                        <a:lnTo>
                          <a:pt x="41" y="123"/>
                        </a:lnTo>
                        <a:lnTo>
                          <a:pt x="32" y="137"/>
                        </a:lnTo>
                        <a:lnTo>
                          <a:pt x="25" y="151"/>
                        </a:lnTo>
                        <a:lnTo>
                          <a:pt x="19" y="167"/>
                        </a:lnTo>
                        <a:lnTo>
                          <a:pt x="13" y="182"/>
                        </a:lnTo>
                        <a:lnTo>
                          <a:pt x="8" y="198"/>
                        </a:lnTo>
                        <a:lnTo>
                          <a:pt x="5" y="214"/>
                        </a:lnTo>
                        <a:lnTo>
                          <a:pt x="2" y="231"/>
                        </a:lnTo>
                        <a:lnTo>
                          <a:pt x="0" y="248"/>
                        </a:lnTo>
                        <a:lnTo>
                          <a:pt x="0" y="263"/>
                        </a:lnTo>
                        <a:lnTo>
                          <a:pt x="0" y="280"/>
                        </a:lnTo>
                        <a:lnTo>
                          <a:pt x="2" y="296"/>
                        </a:lnTo>
                        <a:lnTo>
                          <a:pt x="5" y="313"/>
                        </a:lnTo>
                        <a:lnTo>
                          <a:pt x="8" y="330"/>
                        </a:lnTo>
                        <a:lnTo>
                          <a:pt x="13" y="345"/>
                        </a:lnTo>
                        <a:lnTo>
                          <a:pt x="19" y="361"/>
                        </a:lnTo>
                        <a:lnTo>
                          <a:pt x="25" y="376"/>
                        </a:lnTo>
                        <a:lnTo>
                          <a:pt x="32" y="390"/>
                        </a:lnTo>
                        <a:lnTo>
                          <a:pt x="41" y="405"/>
                        </a:lnTo>
                        <a:lnTo>
                          <a:pt x="50" y="419"/>
                        </a:lnTo>
                        <a:lnTo>
                          <a:pt x="61" y="432"/>
                        </a:lnTo>
                        <a:lnTo>
                          <a:pt x="71" y="444"/>
                        </a:lnTo>
                        <a:lnTo>
                          <a:pt x="83" y="456"/>
                        </a:lnTo>
                        <a:lnTo>
                          <a:pt x="95" y="466"/>
                        </a:lnTo>
                        <a:lnTo>
                          <a:pt x="108" y="477"/>
                        </a:lnTo>
                        <a:lnTo>
                          <a:pt x="122" y="487"/>
                        </a:lnTo>
                        <a:lnTo>
                          <a:pt x="137" y="495"/>
                        </a:lnTo>
                        <a:lnTo>
                          <a:pt x="151" y="502"/>
                        </a:lnTo>
                        <a:lnTo>
                          <a:pt x="166" y="509"/>
                        </a:lnTo>
                        <a:lnTo>
                          <a:pt x="182" y="514"/>
                        </a:lnTo>
                        <a:lnTo>
                          <a:pt x="199" y="519"/>
                        </a:lnTo>
                        <a:lnTo>
                          <a:pt x="214" y="522"/>
                        </a:lnTo>
                        <a:lnTo>
                          <a:pt x="231" y="526"/>
                        </a:lnTo>
                        <a:lnTo>
                          <a:pt x="247" y="527"/>
                        </a:lnTo>
                        <a:lnTo>
                          <a:pt x="264" y="527"/>
                        </a:lnTo>
                        <a:lnTo>
                          <a:pt x="281" y="527"/>
                        </a:lnTo>
                        <a:lnTo>
                          <a:pt x="296" y="526"/>
                        </a:lnTo>
                        <a:lnTo>
                          <a:pt x="313" y="522"/>
                        </a:lnTo>
                        <a:lnTo>
                          <a:pt x="329" y="519"/>
                        </a:lnTo>
                        <a:lnTo>
                          <a:pt x="345" y="514"/>
                        </a:lnTo>
                        <a:lnTo>
                          <a:pt x="360" y="509"/>
                        </a:lnTo>
                        <a:lnTo>
                          <a:pt x="376" y="502"/>
                        </a:lnTo>
                        <a:lnTo>
                          <a:pt x="390" y="495"/>
                        </a:lnTo>
                        <a:lnTo>
                          <a:pt x="404" y="487"/>
                        </a:lnTo>
                        <a:lnTo>
                          <a:pt x="419" y="477"/>
                        </a:lnTo>
                        <a:lnTo>
                          <a:pt x="432" y="466"/>
                        </a:lnTo>
                        <a:lnTo>
                          <a:pt x="444" y="456"/>
                        </a:lnTo>
                        <a:lnTo>
                          <a:pt x="455" y="444"/>
                        </a:lnTo>
                        <a:lnTo>
                          <a:pt x="466" y="432"/>
                        </a:lnTo>
                        <a:lnTo>
                          <a:pt x="477" y="419"/>
                        </a:lnTo>
                        <a:lnTo>
                          <a:pt x="486" y="405"/>
                        </a:lnTo>
                        <a:lnTo>
                          <a:pt x="495" y="390"/>
                        </a:lnTo>
                        <a:lnTo>
                          <a:pt x="502" y="376"/>
                        </a:lnTo>
                        <a:lnTo>
                          <a:pt x="509" y="361"/>
                        </a:lnTo>
                        <a:lnTo>
                          <a:pt x="514" y="345"/>
                        </a:lnTo>
                        <a:lnTo>
                          <a:pt x="518" y="330"/>
                        </a:lnTo>
                        <a:lnTo>
                          <a:pt x="522" y="313"/>
                        </a:lnTo>
                        <a:lnTo>
                          <a:pt x="526" y="296"/>
                        </a:lnTo>
                        <a:lnTo>
                          <a:pt x="527" y="280"/>
                        </a:lnTo>
                        <a:lnTo>
                          <a:pt x="527" y="263"/>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3" name="任意多边形 341797">
                    <a:extLst>
                      <a:ext uri="{FF2B5EF4-FFF2-40B4-BE49-F238E27FC236}">
                        <a16:creationId xmlns:a16="http://schemas.microsoft.com/office/drawing/2014/main" id="{16DF964C-1A1F-93D3-B827-66FC382AFF2D}"/>
                      </a:ext>
                    </a:extLst>
                  </p:cNvPr>
                  <p:cNvSpPr>
                    <a:spLocks noChangeAspect="1"/>
                  </p:cNvSpPr>
                  <p:nvPr/>
                </p:nvSpPr>
                <p:spPr>
                  <a:xfrm>
                    <a:off x="4252" y="3475"/>
                    <a:ext cx="127" cy="130"/>
                  </a:xfrm>
                  <a:custGeom>
                    <a:avLst/>
                    <a:gdLst/>
                    <a:ahLst/>
                    <a:cxnLst/>
                    <a:rect l="0" t="0" r="0" b="0"/>
                    <a:pathLst>
                      <a:path w="527" h="527">
                        <a:moveTo>
                          <a:pt x="527" y="263"/>
                        </a:moveTo>
                        <a:lnTo>
                          <a:pt x="527" y="248"/>
                        </a:lnTo>
                        <a:lnTo>
                          <a:pt x="524" y="231"/>
                        </a:lnTo>
                        <a:lnTo>
                          <a:pt x="522" y="214"/>
                        </a:lnTo>
                        <a:lnTo>
                          <a:pt x="518" y="198"/>
                        </a:lnTo>
                        <a:lnTo>
                          <a:pt x="514" y="182"/>
                        </a:lnTo>
                        <a:lnTo>
                          <a:pt x="508" y="167"/>
                        </a:lnTo>
                        <a:lnTo>
                          <a:pt x="502" y="151"/>
                        </a:lnTo>
                        <a:lnTo>
                          <a:pt x="495" y="137"/>
                        </a:lnTo>
                        <a:lnTo>
                          <a:pt x="486" y="123"/>
                        </a:lnTo>
                        <a:lnTo>
                          <a:pt x="477" y="108"/>
                        </a:lnTo>
                        <a:lnTo>
                          <a:pt x="466" y="95"/>
                        </a:lnTo>
                        <a:lnTo>
                          <a:pt x="455" y="83"/>
                        </a:lnTo>
                        <a:lnTo>
                          <a:pt x="443" y="71"/>
                        </a:lnTo>
                        <a:lnTo>
                          <a:pt x="432" y="61"/>
                        </a:lnTo>
                        <a:lnTo>
                          <a:pt x="419" y="50"/>
                        </a:lnTo>
                        <a:lnTo>
                          <a:pt x="404" y="40"/>
                        </a:lnTo>
                        <a:lnTo>
                          <a:pt x="390" y="32"/>
                        </a:lnTo>
                        <a:lnTo>
                          <a:pt x="376" y="25"/>
                        </a:lnTo>
                        <a:lnTo>
                          <a:pt x="360" y="18"/>
                        </a:lnTo>
                        <a:lnTo>
                          <a:pt x="345" y="12"/>
                        </a:lnTo>
                        <a:lnTo>
                          <a:pt x="329" y="8"/>
                        </a:lnTo>
                        <a:lnTo>
                          <a:pt x="313" y="5"/>
                        </a:lnTo>
                        <a:lnTo>
                          <a:pt x="296" y="1"/>
                        </a:lnTo>
                        <a:lnTo>
                          <a:pt x="279" y="0"/>
                        </a:lnTo>
                        <a:lnTo>
                          <a:pt x="263" y="0"/>
                        </a:lnTo>
                        <a:lnTo>
                          <a:pt x="246" y="0"/>
                        </a:lnTo>
                        <a:lnTo>
                          <a:pt x="231" y="1"/>
                        </a:lnTo>
                        <a:lnTo>
                          <a:pt x="214" y="5"/>
                        </a:lnTo>
                        <a:lnTo>
                          <a:pt x="197" y="8"/>
                        </a:lnTo>
                        <a:lnTo>
                          <a:pt x="182" y="12"/>
                        </a:lnTo>
                        <a:lnTo>
                          <a:pt x="166" y="18"/>
                        </a:lnTo>
                        <a:lnTo>
                          <a:pt x="151" y="25"/>
                        </a:lnTo>
                        <a:lnTo>
                          <a:pt x="137" y="32"/>
                        </a:lnTo>
                        <a:lnTo>
                          <a:pt x="122" y="40"/>
                        </a:lnTo>
                        <a:lnTo>
                          <a:pt x="108" y="50"/>
                        </a:lnTo>
                        <a:lnTo>
                          <a:pt x="95" y="61"/>
                        </a:lnTo>
                        <a:lnTo>
                          <a:pt x="83" y="71"/>
                        </a:lnTo>
                        <a:lnTo>
                          <a:pt x="71" y="83"/>
                        </a:lnTo>
                        <a:lnTo>
                          <a:pt x="60" y="95"/>
                        </a:lnTo>
                        <a:lnTo>
                          <a:pt x="50" y="108"/>
                        </a:lnTo>
                        <a:lnTo>
                          <a:pt x="40" y="123"/>
                        </a:lnTo>
                        <a:lnTo>
                          <a:pt x="32" y="137"/>
                        </a:lnTo>
                        <a:lnTo>
                          <a:pt x="25" y="151"/>
                        </a:lnTo>
                        <a:lnTo>
                          <a:pt x="18" y="167"/>
                        </a:lnTo>
                        <a:lnTo>
                          <a:pt x="13" y="182"/>
                        </a:lnTo>
                        <a:lnTo>
                          <a:pt x="8" y="198"/>
                        </a:lnTo>
                        <a:lnTo>
                          <a:pt x="5" y="214"/>
                        </a:lnTo>
                        <a:lnTo>
                          <a:pt x="1" y="231"/>
                        </a:lnTo>
                        <a:lnTo>
                          <a:pt x="0" y="248"/>
                        </a:lnTo>
                        <a:lnTo>
                          <a:pt x="0" y="263"/>
                        </a:lnTo>
                        <a:lnTo>
                          <a:pt x="0" y="280"/>
                        </a:lnTo>
                        <a:lnTo>
                          <a:pt x="1" y="296"/>
                        </a:lnTo>
                        <a:lnTo>
                          <a:pt x="5" y="313"/>
                        </a:lnTo>
                        <a:lnTo>
                          <a:pt x="8" y="330"/>
                        </a:lnTo>
                        <a:lnTo>
                          <a:pt x="13" y="345"/>
                        </a:lnTo>
                        <a:lnTo>
                          <a:pt x="18" y="361"/>
                        </a:lnTo>
                        <a:lnTo>
                          <a:pt x="25" y="376"/>
                        </a:lnTo>
                        <a:lnTo>
                          <a:pt x="32" y="390"/>
                        </a:lnTo>
                        <a:lnTo>
                          <a:pt x="40" y="405"/>
                        </a:lnTo>
                        <a:lnTo>
                          <a:pt x="50" y="419"/>
                        </a:lnTo>
                        <a:lnTo>
                          <a:pt x="60" y="432"/>
                        </a:lnTo>
                        <a:lnTo>
                          <a:pt x="71" y="444"/>
                        </a:lnTo>
                        <a:lnTo>
                          <a:pt x="83" y="456"/>
                        </a:lnTo>
                        <a:lnTo>
                          <a:pt x="95" y="466"/>
                        </a:lnTo>
                        <a:lnTo>
                          <a:pt x="108" y="477"/>
                        </a:lnTo>
                        <a:lnTo>
                          <a:pt x="122" y="487"/>
                        </a:lnTo>
                        <a:lnTo>
                          <a:pt x="137" y="495"/>
                        </a:lnTo>
                        <a:lnTo>
                          <a:pt x="151" y="502"/>
                        </a:lnTo>
                        <a:lnTo>
                          <a:pt x="166" y="509"/>
                        </a:lnTo>
                        <a:lnTo>
                          <a:pt x="182" y="514"/>
                        </a:lnTo>
                        <a:lnTo>
                          <a:pt x="197" y="519"/>
                        </a:lnTo>
                        <a:lnTo>
                          <a:pt x="214" y="522"/>
                        </a:lnTo>
                        <a:lnTo>
                          <a:pt x="231" y="526"/>
                        </a:lnTo>
                        <a:lnTo>
                          <a:pt x="246" y="527"/>
                        </a:lnTo>
                        <a:lnTo>
                          <a:pt x="263" y="527"/>
                        </a:lnTo>
                        <a:lnTo>
                          <a:pt x="279" y="527"/>
                        </a:lnTo>
                        <a:lnTo>
                          <a:pt x="296" y="526"/>
                        </a:lnTo>
                        <a:lnTo>
                          <a:pt x="313" y="522"/>
                        </a:lnTo>
                        <a:lnTo>
                          <a:pt x="329" y="519"/>
                        </a:lnTo>
                        <a:lnTo>
                          <a:pt x="345" y="514"/>
                        </a:lnTo>
                        <a:lnTo>
                          <a:pt x="360" y="509"/>
                        </a:lnTo>
                        <a:lnTo>
                          <a:pt x="376" y="502"/>
                        </a:lnTo>
                        <a:lnTo>
                          <a:pt x="390" y="495"/>
                        </a:lnTo>
                        <a:lnTo>
                          <a:pt x="404" y="487"/>
                        </a:lnTo>
                        <a:lnTo>
                          <a:pt x="419" y="477"/>
                        </a:lnTo>
                        <a:lnTo>
                          <a:pt x="432" y="466"/>
                        </a:lnTo>
                        <a:lnTo>
                          <a:pt x="443" y="456"/>
                        </a:lnTo>
                        <a:lnTo>
                          <a:pt x="455" y="444"/>
                        </a:lnTo>
                        <a:lnTo>
                          <a:pt x="466" y="432"/>
                        </a:lnTo>
                        <a:lnTo>
                          <a:pt x="477" y="419"/>
                        </a:lnTo>
                        <a:lnTo>
                          <a:pt x="486" y="405"/>
                        </a:lnTo>
                        <a:lnTo>
                          <a:pt x="495" y="390"/>
                        </a:lnTo>
                        <a:lnTo>
                          <a:pt x="502" y="376"/>
                        </a:lnTo>
                        <a:lnTo>
                          <a:pt x="508" y="361"/>
                        </a:lnTo>
                        <a:lnTo>
                          <a:pt x="514" y="345"/>
                        </a:lnTo>
                        <a:lnTo>
                          <a:pt x="518" y="330"/>
                        </a:lnTo>
                        <a:lnTo>
                          <a:pt x="522" y="313"/>
                        </a:lnTo>
                        <a:lnTo>
                          <a:pt x="524" y="296"/>
                        </a:lnTo>
                        <a:lnTo>
                          <a:pt x="527" y="280"/>
                        </a:lnTo>
                        <a:lnTo>
                          <a:pt x="527" y="263"/>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4" name="直接连接符 341798">
                    <a:extLst>
                      <a:ext uri="{FF2B5EF4-FFF2-40B4-BE49-F238E27FC236}">
                        <a16:creationId xmlns:a16="http://schemas.microsoft.com/office/drawing/2014/main" id="{75398714-EC09-C9F2-8848-A2D856221147}"/>
                      </a:ext>
                    </a:extLst>
                  </p:cNvPr>
                  <p:cNvSpPr>
                    <a:spLocks noChangeAspect="1"/>
                  </p:cNvSpPr>
                  <p:nvPr/>
                </p:nvSpPr>
                <p:spPr>
                  <a:xfrm>
                    <a:off x="4150" y="2545"/>
                    <a:ext cx="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5" name="直接连接符 341799">
                    <a:extLst>
                      <a:ext uri="{FF2B5EF4-FFF2-40B4-BE49-F238E27FC236}">
                        <a16:creationId xmlns:a16="http://schemas.microsoft.com/office/drawing/2014/main" id="{E337A7C6-11D0-11E1-5141-B2B177F3D2E8}"/>
                      </a:ext>
                    </a:extLst>
                  </p:cNvPr>
                  <p:cNvSpPr>
                    <a:spLocks noChangeAspect="1"/>
                  </p:cNvSpPr>
                  <p:nvPr/>
                </p:nvSpPr>
                <p:spPr>
                  <a:xfrm>
                    <a:off x="4150" y="3540"/>
                    <a:ext cx="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6" name="直接连接符 341800">
                    <a:extLst>
                      <a:ext uri="{FF2B5EF4-FFF2-40B4-BE49-F238E27FC236}">
                        <a16:creationId xmlns:a16="http://schemas.microsoft.com/office/drawing/2014/main" id="{0A0503A6-C73D-0BB6-8D59-183B0154257D}"/>
                      </a:ext>
                    </a:extLst>
                  </p:cNvPr>
                  <p:cNvSpPr>
                    <a:spLocks noChangeAspect="1"/>
                  </p:cNvSpPr>
                  <p:nvPr/>
                </p:nvSpPr>
                <p:spPr>
                  <a:xfrm>
                    <a:off x="4260" y="2415"/>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7" name="直接连接符 341801">
                    <a:extLst>
                      <a:ext uri="{FF2B5EF4-FFF2-40B4-BE49-F238E27FC236}">
                        <a16:creationId xmlns:a16="http://schemas.microsoft.com/office/drawing/2014/main" id="{D2188AAA-A833-EEB5-56D9-8B97186D3855}"/>
                      </a:ext>
                    </a:extLst>
                  </p:cNvPr>
                  <p:cNvSpPr>
                    <a:spLocks noChangeAspect="1"/>
                  </p:cNvSpPr>
                  <p:nvPr/>
                </p:nvSpPr>
                <p:spPr>
                  <a:xfrm>
                    <a:off x="4260" y="3669"/>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8" name="任意多边形 341802">
                    <a:extLst>
                      <a:ext uri="{FF2B5EF4-FFF2-40B4-BE49-F238E27FC236}">
                        <a16:creationId xmlns:a16="http://schemas.microsoft.com/office/drawing/2014/main" id="{10AA59BF-3FEB-CEE8-864E-6913CBADA68B}"/>
                      </a:ext>
                    </a:extLst>
                  </p:cNvPr>
                  <p:cNvSpPr>
                    <a:spLocks noChangeAspect="1"/>
                  </p:cNvSpPr>
                  <p:nvPr/>
                </p:nvSpPr>
                <p:spPr>
                  <a:xfrm>
                    <a:off x="5052" y="3453"/>
                    <a:ext cx="281" cy="87"/>
                  </a:xfrm>
                  <a:custGeom>
                    <a:avLst/>
                    <a:gdLst/>
                    <a:ahLst/>
                    <a:cxnLst/>
                    <a:rect l="0" t="0" r="0" b="0"/>
                    <a:pathLst>
                      <a:path w="1146" h="353">
                        <a:moveTo>
                          <a:pt x="0" y="353"/>
                        </a:moveTo>
                        <a:lnTo>
                          <a:pt x="45" y="353"/>
                        </a:lnTo>
                        <a:lnTo>
                          <a:pt x="90" y="352"/>
                        </a:lnTo>
                        <a:lnTo>
                          <a:pt x="137" y="349"/>
                        </a:lnTo>
                        <a:lnTo>
                          <a:pt x="182" y="346"/>
                        </a:lnTo>
                        <a:lnTo>
                          <a:pt x="227" y="341"/>
                        </a:lnTo>
                        <a:lnTo>
                          <a:pt x="272" y="335"/>
                        </a:lnTo>
                        <a:lnTo>
                          <a:pt x="318" y="328"/>
                        </a:lnTo>
                        <a:lnTo>
                          <a:pt x="363" y="321"/>
                        </a:lnTo>
                        <a:lnTo>
                          <a:pt x="408" y="313"/>
                        </a:lnTo>
                        <a:lnTo>
                          <a:pt x="452" y="303"/>
                        </a:lnTo>
                        <a:lnTo>
                          <a:pt x="496" y="292"/>
                        </a:lnTo>
                        <a:lnTo>
                          <a:pt x="541" y="280"/>
                        </a:lnTo>
                        <a:lnTo>
                          <a:pt x="584" y="267"/>
                        </a:lnTo>
                        <a:lnTo>
                          <a:pt x="628" y="254"/>
                        </a:lnTo>
                        <a:lnTo>
                          <a:pt x="671" y="239"/>
                        </a:lnTo>
                        <a:lnTo>
                          <a:pt x="714" y="223"/>
                        </a:lnTo>
                        <a:lnTo>
                          <a:pt x="757" y="207"/>
                        </a:lnTo>
                        <a:lnTo>
                          <a:pt x="799" y="190"/>
                        </a:lnTo>
                        <a:lnTo>
                          <a:pt x="841" y="171"/>
                        </a:lnTo>
                        <a:lnTo>
                          <a:pt x="883" y="152"/>
                        </a:lnTo>
                        <a:lnTo>
                          <a:pt x="923" y="132"/>
                        </a:lnTo>
                        <a:lnTo>
                          <a:pt x="964" y="110"/>
                        </a:lnTo>
                        <a:lnTo>
                          <a:pt x="1004" y="89"/>
                        </a:lnTo>
                        <a:lnTo>
                          <a:pt x="1043" y="65"/>
                        </a:lnTo>
                        <a:lnTo>
                          <a:pt x="1081" y="41"/>
                        </a:lnTo>
                        <a:lnTo>
                          <a:pt x="1121" y="16"/>
                        </a:lnTo>
                        <a:lnTo>
                          <a:pt x="1146"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39" name="任意多边形 341803">
                    <a:extLst>
                      <a:ext uri="{FF2B5EF4-FFF2-40B4-BE49-F238E27FC236}">
                        <a16:creationId xmlns:a16="http://schemas.microsoft.com/office/drawing/2014/main" id="{A8BC71DA-446B-F440-9A58-ACB4C0B6A139}"/>
                      </a:ext>
                    </a:extLst>
                  </p:cNvPr>
                  <p:cNvSpPr>
                    <a:spLocks noChangeAspect="1"/>
                  </p:cNvSpPr>
                  <p:nvPr/>
                </p:nvSpPr>
                <p:spPr>
                  <a:xfrm>
                    <a:off x="5370" y="3395"/>
                    <a:ext cx="35" cy="31"/>
                  </a:xfrm>
                  <a:custGeom>
                    <a:avLst/>
                    <a:gdLst/>
                    <a:ahLst/>
                    <a:cxnLst/>
                    <a:rect l="0" t="0" r="0" b="0"/>
                    <a:pathLst>
                      <a:path w="139" h="128">
                        <a:moveTo>
                          <a:pt x="0" y="128"/>
                        </a:moveTo>
                        <a:lnTo>
                          <a:pt x="7" y="122"/>
                        </a:lnTo>
                        <a:lnTo>
                          <a:pt x="41" y="92"/>
                        </a:lnTo>
                        <a:lnTo>
                          <a:pt x="75" y="61"/>
                        </a:lnTo>
                        <a:lnTo>
                          <a:pt x="108" y="30"/>
                        </a:lnTo>
                        <a:lnTo>
                          <a:pt x="139"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0" name="任意多边形 341804">
                    <a:extLst>
                      <a:ext uri="{FF2B5EF4-FFF2-40B4-BE49-F238E27FC236}">
                        <a16:creationId xmlns:a16="http://schemas.microsoft.com/office/drawing/2014/main" id="{0AB24920-F497-FCF4-D532-E415E6C7804C}"/>
                      </a:ext>
                    </a:extLst>
                  </p:cNvPr>
                  <p:cNvSpPr>
                    <a:spLocks noChangeAspect="1"/>
                  </p:cNvSpPr>
                  <p:nvPr/>
                </p:nvSpPr>
                <p:spPr>
                  <a:xfrm>
                    <a:off x="5435" y="3111"/>
                    <a:ext cx="110" cy="250"/>
                  </a:xfrm>
                  <a:custGeom>
                    <a:avLst/>
                    <a:gdLst/>
                    <a:ahLst/>
                    <a:cxnLst/>
                    <a:rect l="0" t="0" r="0" b="0"/>
                    <a:pathLst>
                      <a:path w="451" h="1021">
                        <a:moveTo>
                          <a:pt x="0" y="1021"/>
                        </a:moveTo>
                        <a:lnTo>
                          <a:pt x="27" y="988"/>
                        </a:lnTo>
                        <a:lnTo>
                          <a:pt x="55" y="952"/>
                        </a:lnTo>
                        <a:lnTo>
                          <a:pt x="82" y="915"/>
                        </a:lnTo>
                        <a:lnTo>
                          <a:pt x="108" y="878"/>
                        </a:lnTo>
                        <a:lnTo>
                          <a:pt x="134" y="840"/>
                        </a:lnTo>
                        <a:lnTo>
                          <a:pt x="158" y="802"/>
                        </a:lnTo>
                        <a:lnTo>
                          <a:pt x="183" y="763"/>
                        </a:lnTo>
                        <a:lnTo>
                          <a:pt x="206" y="724"/>
                        </a:lnTo>
                        <a:lnTo>
                          <a:pt x="227" y="683"/>
                        </a:lnTo>
                        <a:lnTo>
                          <a:pt x="249" y="643"/>
                        </a:lnTo>
                        <a:lnTo>
                          <a:pt x="269" y="602"/>
                        </a:lnTo>
                        <a:lnTo>
                          <a:pt x="289" y="561"/>
                        </a:lnTo>
                        <a:lnTo>
                          <a:pt x="307" y="519"/>
                        </a:lnTo>
                        <a:lnTo>
                          <a:pt x="325" y="476"/>
                        </a:lnTo>
                        <a:lnTo>
                          <a:pt x="341" y="433"/>
                        </a:lnTo>
                        <a:lnTo>
                          <a:pt x="357" y="390"/>
                        </a:lnTo>
                        <a:lnTo>
                          <a:pt x="371" y="348"/>
                        </a:lnTo>
                        <a:lnTo>
                          <a:pt x="384" y="304"/>
                        </a:lnTo>
                        <a:lnTo>
                          <a:pt x="397" y="260"/>
                        </a:lnTo>
                        <a:lnTo>
                          <a:pt x="409" y="216"/>
                        </a:lnTo>
                        <a:lnTo>
                          <a:pt x="420" y="172"/>
                        </a:lnTo>
                        <a:lnTo>
                          <a:pt x="429" y="126"/>
                        </a:lnTo>
                        <a:lnTo>
                          <a:pt x="438" y="82"/>
                        </a:lnTo>
                        <a:lnTo>
                          <a:pt x="446" y="37"/>
                        </a:lnTo>
                        <a:lnTo>
                          <a:pt x="451"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1" name="任意多边形 341805">
                    <a:extLst>
                      <a:ext uri="{FF2B5EF4-FFF2-40B4-BE49-F238E27FC236}">
                        <a16:creationId xmlns:a16="http://schemas.microsoft.com/office/drawing/2014/main" id="{A132C90D-CF48-6038-9B7D-F598C1DD7120}"/>
                      </a:ext>
                    </a:extLst>
                  </p:cNvPr>
                  <p:cNvSpPr>
                    <a:spLocks noChangeAspect="1"/>
                  </p:cNvSpPr>
                  <p:nvPr/>
                </p:nvSpPr>
                <p:spPr>
                  <a:xfrm>
                    <a:off x="5549" y="3019"/>
                    <a:ext cx="2" cy="47"/>
                  </a:xfrm>
                  <a:custGeom>
                    <a:avLst/>
                    <a:gdLst/>
                    <a:ahLst/>
                    <a:cxnLst/>
                    <a:rect l="0" t="0" r="0" b="0"/>
                    <a:pathLst>
                      <a:path w="2" h="188">
                        <a:moveTo>
                          <a:pt x="0" y="188"/>
                        </a:moveTo>
                        <a:lnTo>
                          <a:pt x="0" y="186"/>
                        </a:lnTo>
                        <a:lnTo>
                          <a:pt x="1" y="139"/>
                        </a:lnTo>
                        <a:lnTo>
                          <a:pt x="2" y="94"/>
                        </a:lnTo>
                        <a:lnTo>
                          <a:pt x="1" y="49"/>
                        </a:lnTo>
                        <a:lnTo>
                          <a:pt x="0" y="3"/>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2" name="任意多边形 341806">
                    <a:extLst>
                      <a:ext uri="{FF2B5EF4-FFF2-40B4-BE49-F238E27FC236}">
                        <a16:creationId xmlns:a16="http://schemas.microsoft.com/office/drawing/2014/main" id="{6490577E-31D1-314E-A754-F54A1CEC62D6}"/>
                      </a:ext>
                    </a:extLst>
                  </p:cNvPr>
                  <p:cNvSpPr>
                    <a:spLocks noChangeAspect="1"/>
                  </p:cNvSpPr>
                  <p:nvPr/>
                </p:nvSpPr>
                <p:spPr>
                  <a:xfrm>
                    <a:off x="5435" y="2724"/>
                    <a:ext cx="110" cy="249"/>
                  </a:xfrm>
                  <a:custGeom>
                    <a:avLst/>
                    <a:gdLst/>
                    <a:ahLst/>
                    <a:cxnLst/>
                    <a:rect l="0" t="0" r="0" b="0"/>
                    <a:pathLst>
                      <a:path w="451" h="1021">
                        <a:moveTo>
                          <a:pt x="451" y="1021"/>
                        </a:moveTo>
                        <a:lnTo>
                          <a:pt x="446" y="984"/>
                        </a:lnTo>
                        <a:lnTo>
                          <a:pt x="438" y="939"/>
                        </a:lnTo>
                        <a:lnTo>
                          <a:pt x="429" y="895"/>
                        </a:lnTo>
                        <a:lnTo>
                          <a:pt x="420" y="850"/>
                        </a:lnTo>
                        <a:lnTo>
                          <a:pt x="409" y="806"/>
                        </a:lnTo>
                        <a:lnTo>
                          <a:pt x="397" y="762"/>
                        </a:lnTo>
                        <a:lnTo>
                          <a:pt x="384" y="718"/>
                        </a:lnTo>
                        <a:lnTo>
                          <a:pt x="371" y="674"/>
                        </a:lnTo>
                        <a:lnTo>
                          <a:pt x="357" y="631"/>
                        </a:lnTo>
                        <a:lnTo>
                          <a:pt x="341" y="588"/>
                        </a:lnTo>
                        <a:lnTo>
                          <a:pt x="325" y="545"/>
                        </a:lnTo>
                        <a:lnTo>
                          <a:pt x="307" y="502"/>
                        </a:lnTo>
                        <a:lnTo>
                          <a:pt x="289" y="461"/>
                        </a:lnTo>
                        <a:lnTo>
                          <a:pt x="269" y="420"/>
                        </a:lnTo>
                        <a:lnTo>
                          <a:pt x="249" y="379"/>
                        </a:lnTo>
                        <a:lnTo>
                          <a:pt x="227" y="338"/>
                        </a:lnTo>
                        <a:lnTo>
                          <a:pt x="206" y="298"/>
                        </a:lnTo>
                        <a:lnTo>
                          <a:pt x="183" y="259"/>
                        </a:lnTo>
                        <a:lnTo>
                          <a:pt x="158" y="220"/>
                        </a:lnTo>
                        <a:lnTo>
                          <a:pt x="134" y="181"/>
                        </a:lnTo>
                        <a:lnTo>
                          <a:pt x="108" y="143"/>
                        </a:lnTo>
                        <a:lnTo>
                          <a:pt x="82" y="106"/>
                        </a:lnTo>
                        <a:lnTo>
                          <a:pt x="55" y="69"/>
                        </a:lnTo>
                        <a:lnTo>
                          <a:pt x="27" y="34"/>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3" name="任意多边形 341807">
                    <a:extLst>
                      <a:ext uri="{FF2B5EF4-FFF2-40B4-BE49-F238E27FC236}">
                        <a16:creationId xmlns:a16="http://schemas.microsoft.com/office/drawing/2014/main" id="{C0CC9131-4BD6-5B99-90E0-90E1C05A7C02}"/>
                      </a:ext>
                    </a:extLst>
                  </p:cNvPr>
                  <p:cNvSpPr>
                    <a:spLocks noChangeAspect="1"/>
                  </p:cNvSpPr>
                  <p:nvPr/>
                </p:nvSpPr>
                <p:spPr>
                  <a:xfrm>
                    <a:off x="5370" y="2659"/>
                    <a:ext cx="35" cy="31"/>
                  </a:xfrm>
                  <a:custGeom>
                    <a:avLst/>
                    <a:gdLst/>
                    <a:ahLst/>
                    <a:cxnLst/>
                    <a:rect l="0" t="0" r="0" b="0"/>
                    <a:pathLst>
                      <a:path w="139" h="127">
                        <a:moveTo>
                          <a:pt x="139" y="127"/>
                        </a:moveTo>
                        <a:lnTo>
                          <a:pt x="108" y="97"/>
                        </a:lnTo>
                        <a:lnTo>
                          <a:pt x="75" y="66"/>
                        </a:lnTo>
                        <a:lnTo>
                          <a:pt x="41" y="36"/>
                        </a:lnTo>
                        <a:lnTo>
                          <a:pt x="7" y="6"/>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4" name="任意多边形 341808">
                    <a:extLst>
                      <a:ext uri="{FF2B5EF4-FFF2-40B4-BE49-F238E27FC236}">
                        <a16:creationId xmlns:a16="http://schemas.microsoft.com/office/drawing/2014/main" id="{663E4091-E375-4B1A-1957-A44732A92F31}"/>
                      </a:ext>
                    </a:extLst>
                  </p:cNvPr>
                  <p:cNvSpPr>
                    <a:spLocks noChangeAspect="1"/>
                  </p:cNvSpPr>
                  <p:nvPr/>
                </p:nvSpPr>
                <p:spPr>
                  <a:xfrm>
                    <a:off x="5052" y="2545"/>
                    <a:ext cx="281" cy="86"/>
                  </a:xfrm>
                  <a:custGeom>
                    <a:avLst/>
                    <a:gdLst/>
                    <a:ahLst/>
                    <a:cxnLst/>
                    <a:rect l="0" t="0" r="0" b="0"/>
                    <a:pathLst>
                      <a:path w="1146" h="354">
                        <a:moveTo>
                          <a:pt x="1146" y="354"/>
                        </a:moveTo>
                        <a:lnTo>
                          <a:pt x="1121" y="337"/>
                        </a:lnTo>
                        <a:lnTo>
                          <a:pt x="1081" y="312"/>
                        </a:lnTo>
                        <a:lnTo>
                          <a:pt x="1043" y="288"/>
                        </a:lnTo>
                        <a:lnTo>
                          <a:pt x="1004" y="266"/>
                        </a:lnTo>
                        <a:lnTo>
                          <a:pt x="964" y="243"/>
                        </a:lnTo>
                        <a:lnTo>
                          <a:pt x="923" y="222"/>
                        </a:lnTo>
                        <a:lnTo>
                          <a:pt x="883" y="202"/>
                        </a:lnTo>
                        <a:lnTo>
                          <a:pt x="841" y="182"/>
                        </a:lnTo>
                        <a:lnTo>
                          <a:pt x="799" y="163"/>
                        </a:lnTo>
                        <a:lnTo>
                          <a:pt x="757" y="147"/>
                        </a:lnTo>
                        <a:lnTo>
                          <a:pt x="714" y="130"/>
                        </a:lnTo>
                        <a:lnTo>
                          <a:pt x="671" y="115"/>
                        </a:lnTo>
                        <a:lnTo>
                          <a:pt x="628" y="99"/>
                        </a:lnTo>
                        <a:lnTo>
                          <a:pt x="584" y="86"/>
                        </a:lnTo>
                        <a:lnTo>
                          <a:pt x="541" y="73"/>
                        </a:lnTo>
                        <a:lnTo>
                          <a:pt x="496" y="62"/>
                        </a:lnTo>
                        <a:lnTo>
                          <a:pt x="452" y="52"/>
                        </a:lnTo>
                        <a:lnTo>
                          <a:pt x="408" y="41"/>
                        </a:lnTo>
                        <a:lnTo>
                          <a:pt x="363" y="33"/>
                        </a:lnTo>
                        <a:lnTo>
                          <a:pt x="318" y="25"/>
                        </a:lnTo>
                        <a:lnTo>
                          <a:pt x="272" y="18"/>
                        </a:lnTo>
                        <a:lnTo>
                          <a:pt x="227" y="12"/>
                        </a:lnTo>
                        <a:lnTo>
                          <a:pt x="182" y="9"/>
                        </a:lnTo>
                        <a:lnTo>
                          <a:pt x="137" y="5"/>
                        </a:lnTo>
                        <a:lnTo>
                          <a:pt x="90" y="2"/>
                        </a:lnTo>
                        <a:lnTo>
                          <a:pt x="45" y="0"/>
                        </a:lnTo>
                        <a:lnTo>
                          <a:pt x="0" y="0"/>
                        </a:lnTo>
                      </a:path>
                    </a:pathLst>
                  </a:custGeom>
                  <a:noFill/>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5" name="任意多边形 341809">
                    <a:extLst>
                      <a:ext uri="{FF2B5EF4-FFF2-40B4-BE49-F238E27FC236}">
                        <a16:creationId xmlns:a16="http://schemas.microsoft.com/office/drawing/2014/main" id="{9E37A64D-8146-E1D1-C00D-B4A6B453714E}"/>
                      </a:ext>
                    </a:extLst>
                  </p:cNvPr>
                  <p:cNvSpPr>
                    <a:spLocks noChangeAspect="1"/>
                  </p:cNvSpPr>
                  <p:nvPr/>
                </p:nvSpPr>
                <p:spPr>
                  <a:xfrm>
                    <a:off x="5516" y="2625"/>
                    <a:ext cx="16" cy="66"/>
                  </a:xfrm>
                  <a:custGeom>
                    <a:avLst/>
                    <a:gdLst/>
                    <a:ahLst/>
                    <a:cxnLst/>
                    <a:rect l="0" t="0" r="0" b="0"/>
                    <a:pathLst>
                      <a:path w="70" h="265">
                        <a:moveTo>
                          <a:pt x="70" y="265"/>
                        </a:moveTo>
                        <a:lnTo>
                          <a:pt x="70" y="242"/>
                        </a:lnTo>
                        <a:lnTo>
                          <a:pt x="68" y="218"/>
                        </a:lnTo>
                        <a:lnTo>
                          <a:pt x="65" y="196"/>
                        </a:lnTo>
                        <a:lnTo>
                          <a:pt x="62" y="173"/>
                        </a:lnTo>
                        <a:lnTo>
                          <a:pt x="58" y="150"/>
                        </a:lnTo>
                        <a:lnTo>
                          <a:pt x="52" y="128"/>
                        </a:lnTo>
                        <a:lnTo>
                          <a:pt x="46" y="106"/>
                        </a:lnTo>
                        <a:lnTo>
                          <a:pt x="38" y="84"/>
                        </a:lnTo>
                        <a:lnTo>
                          <a:pt x="30" y="62"/>
                        </a:lnTo>
                        <a:lnTo>
                          <a:pt x="21" y="41"/>
                        </a:lnTo>
                        <a:lnTo>
                          <a:pt x="11" y="21"/>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6" name="任意多边形 341810">
                    <a:extLst>
                      <a:ext uri="{FF2B5EF4-FFF2-40B4-BE49-F238E27FC236}">
                        <a16:creationId xmlns:a16="http://schemas.microsoft.com/office/drawing/2014/main" id="{AE1DC858-22FA-7149-4093-184BC022315E}"/>
                      </a:ext>
                    </a:extLst>
                  </p:cNvPr>
                  <p:cNvSpPr>
                    <a:spLocks noChangeAspect="1"/>
                  </p:cNvSpPr>
                  <p:nvPr/>
                </p:nvSpPr>
                <p:spPr>
                  <a:xfrm>
                    <a:off x="5437" y="2566"/>
                    <a:ext cx="58" cy="33"/>
                  </a:xfrm>
                  <a:custGeom>
                    <a:avLst/>
                    <a:gdLst/>
                    <a:ahLst/>
                    <a:cxnLst/>
                    <a:rect l="0" t="0" r="0" b="0"/>
                    <a:pathLst>
                      <a:path w="236" h="137">
                        <a:moveTo>
                          <a:pt x="236" y="137"/>
                        </a:moveTo>
                        <a:lnTo>
                          <a:pt x="220" y="121"/>
                        </a:lnTo>
                        <a:lnTo>
                          <a:pt x="203" y="106"/>
                        </a:lnTo>
                        <a:lnTo>
                          <a:pt x="185" y="92"/>
                        </a:lnTo>
                        <a:lnTo>
                          <a:pt x="166" y="77"/>
                        </a:lnTo>
                        <a:lnTo>
                          <a:pt x="147" y="66"/>
                        </a:lnTo>
                        <a:lnTo>
                          <a:pt x="127" y="54"/>
                        </a:lnTo>
                        <a:lnTo>
                          <a:pt x="107" y="42"/>
                        </a:lnTo>
                        <a:lnTo>
                          <a:pt x="87" y="32"/>
                        </a:lnTo>
                        <a:lnTo>
                          <a:pt x="65" y="23"/>
                        </a:lnTo>
                        <a:lnTo>
                          <a:pt x="44" y="14"/>
                        </a:lnTo>
                        <a:lnTo>
                          <a:pt x="22" y="7"/>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7" name="任意多边形 341811">
                    <a:extLst>
                      <a:ext uri="{FF2B5EF4-FFF2-40B4-BE49-F238E27FC236}">
                        <a16:creationId xmlns:a16="http://schemas.microsoft.com/office/drawing/2014/main" id="{6DDB9983-F59D-8568-8CF9-CE1B1DBC0295}"/>
                      </a:ext>
                    </a:extLst>
                  </p:cNvPr>
                  <p:cNvSpPr>
                    <a:spLocks noChangeAspect="1"/>
                  </p:cNvSpPr>
                  <p:nvPr/>
                </p:nvSpPr>
                <p:spPr>
                  <a:xfrm>
                    <a:off x="5339" y="2561"/>
                    <a:ext cx="66" cy="19"/>
                  </a:xfrm>
                  <a:custGeom>
                    <a:avLst/>
                    <a:gdLst/>
                    <a:ahLst/>
                    <a:cxnLst/>
                    <a:rect l="0" t="0" r="0" b="0"/>
                    <a:pathLst>
                      <a:path w="264" h="72">
                        <a:moveTo>
                          <a:pt x="264" y="0"/>
                        </a:moveTo>
                        <a:lnTo>
                          <a:pt x="240" y="1"/>
                        </a:lnTo>
                        <a:lnTo>
                          <a:pt x="218" y="3"/>
                        </a:lnTo>
                        <a:lnTo>
                          <a:pt x="195" y="5"/>
                        </a:lnTo>
                        <a:lnTo>
                          <a:pt x="173" y="9"/>
                        </a:lnTo>
                        <a:lnTo>
                          <a:pt x="150" y="13"/>
                        </a:lnTo>
                        <a:lnTo>
                          <a:pt x="127" y="18"/>
                        </a:lnTo>
                        <a:lnTo>
                          <a:pt x="105" y="25"/>
                        </a:lnTo>
                        <a:lnTo>
                          <a:pt x="83" y="32"/>
                        </a:lnTo>
                        <a:lnTo>
                          <a:pt x="62" y="41"/>
                        </a:lnTo>
                        <a:lnTo>
                          <a:pt x="41" y="50"/>
                        </a:lnTo>
                        <a:lnTo>
                          <a:pt x="20" y="60"/>
                        </a:lnTo>
                        <a:lnTo>
                          <a:pt x="0" y="72"/>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8" name="任意多边形 341812">
                    <a:extLst>
                      <a:ext uri="{FF2B5EF4-FFF2-40B4-BE49-F238E27FC236}">
                        <a16:creationId xmlns:a16="http://schemas.microsoft.com/office/drawing/2014/main" id="{6DA25658-50DC-1B93-AD7F-97A526E16449}"/>
                      </a:ext>
                    </a:extLst>
                  </p:cNvPr>
                  <p:cNvSpPr>
                    <a:spLocks noChangeAspect="1"/>
                  </p:cNvSpPr>
                  <p:nvPr/>
                </p:nvSpPr>
                <p:spPr>
                  <a:xfrm>
                    <a:off x="5280" y="2599"/>
                    <a:ext cx="32" cy="59"/>
                  </a:xfrm>
                  <a:custGeom>
                    <a:avLst/>
                    <a:gdLst/>
                    <a:ahLst/>
                    <a:cxnLst/>
                    <a:rect l="0" t="0" r="0" b="0"/>
                    <a:pathLst>
                      <a:path w="136" h="237">
                        <a:moveTo>
                          <a:pt x="136" y="0"/>
                        </a:moveTo>
                        <a:lnTo>
                          <a:pt x="120" y="17"/>
                        </a:lnTo>
                        <a:lnTo>
                          <a:pt x="105" y="34"/>
                        </a:lnTo>
                        <a:lnTo>
                          <a:pt x="90" y="52"/>
                        </a:lnTo>
                        <a:lnTo>
                          <a:pt x="77" y="70"/>
                        </a:lnTo>
                        <a:lnTo>
                          <a:pt x="64" y="90"/>
                        </a:lnTo>
                        <a:lnTo>
                          <a:pt x="52" y="109"/>
                        </a:lnTo>
                        <a:lnTo>
                          <a:pt x="42" y="130"/>
                        </a:lnTo>
                        <a:lnTo>
                          <a:pt x="31" y="150"/>
                        </a:lnTo>
                        <a:lnTo>
                          <a:pt x="21" y="171"/>
                        </a:lnTo>
                        <a:lnTo>
                          <a:pt x="13" y="193"/>
                        </a:lnTo>
                        <a:lnTo>
                          <a:pt x="6" y="215"/>
                        </a:lnTo>
                        <a:lnTo>
                          <a:pt x="0" y="237"/>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49" name="任意多边形 341813">
                    <a:extLst>
                      <a:ext uri="{FF2B5EF4-FFF2-40B4-BE49-F238E27FC236}">
                        <a16:creationId xmlns:a16="http://schemas.microsoft.com/office/drawing/2014/main" id="{93E0291A-3C62-7FF7-1D4B-CA1D68792338}"/>
                      </a:ext>
                    </a:extLst>
                  </p:cNvPr>
                  <p:cNvSpPr>
                    <a:spLocks noChangeAspect="1"/>
                  </p:cNvSpPr>
                  <p:nvPr/>
                </p:nvSpPr>
                <p:spPr>
                  <a:xfrm>
                    <a:off x="5275" y="2691"/>
                    <a:ext cx="17" cy="64"/>
                  </a:xfrm>
                  <a:custGeom>
                    <a:avLst/>
                    <a:gdLst/>
                    <a:ahLst/>
                    <a:cxnLst/>
                    <a:rect l="0" t="0" r="0" b="0"/>
                    <a:pathLst>
                      <a:path w="71" h="264">
                        <a:moveTo>
                          <a:pt x="0" y="0"/>
                        </a:moveTo>
                        <a:lnTo>
                          <a:pt x="1" y="22"/>
                        </a:lnTo>
                        <a:lnTo>
                          <a:pt x="2" y="46"/>
                        </a:lnTo>
                        <a:lnTo>
                          <a:pt x="5" y="69"/>
                        </a:lnTo>
                        <a:lnTo>
                          <a:pt x="8" y="91"/>
                        </a:lnTo>
                        <a:lnTo>
                          <a:pt x="13" y="114"/>
                        </a:lnTo>
                        <a:lnTo>
                          <a:pt x="19" y="136"/>
                        </a:lnTo>
                        <a:lnTo>
                          <a:pt x="25" y="158"/>
                        </a:lnTo>
                        <a:lnTo>
                          <a:pt x="32" y="180"/>
                        </a:lnTo>
                        <a:lnTo>
                          <a:pt x="40" y="202"/>
                        </a:lnTo>
                        <a:lnTo>
                          <a:pt x="50" y="222"/>
                        </a:lnTo>
                        <a:lnTo>
                          <a:pt x="61" y="243"/>
                        </a:lnTo>
                        <a:lnTo>
                          <a:pt x="71" y="264"/>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0" name="任意多边形 341814">
                    <a:extLst>
                      <a:ext uri="{FF2B5EF4-FFF2-40B4-BE49-F238E27FC236}">
                        <a16:creationId xmlns:a16="http://schemas.microsoft.com/office/drawing/2014/main" id="{92E5CBCB-1881-DB8F-8961-4D9B51F6E57C}"/>
                      </a:ext>
                    </a:extLst>
                  </p:cNvPr>
                  <p:cNvSpPr>
                    <a:spLocks noChangeAspect="1"/>
                  </p:cNvSpPr>
                  <p:nvPr/>
                </p:nvSpPr>
                <p:spPr>
                  <a:xfrm>
                    <a:off x="5312" y="2782"/>
                    <a:ext cx="59" cy="34"/>
                  </a:xfrm>
                  <a:custGeom>
                    <a:avLst/>
                    <a:gdLst/>
                    <a:ahLst/>
                    <a:cxnLst/>
                    <a:rect l="0" t="0" r="0" b="0"/>
                    <a:pathLst>
                      <a:path w="236" h="137">
                        <a:moveTo>
                          <a:pt x="0" y="0"/>
                        </a:moveTo>
                        <a:lnTo>
                          <a:pt x="16" y="16"/>
                        </a:lnTo>
                        <a:lnTo>
                          <a:pt x="34" y="31"/>
                        </a:lnTo>
                        <a:lnTo>
                          <a:pt x="52" y="45"/>
                        </a:lnTo>
                        <a:lnTo>
                          <a:pt x="70" y="58"/>
                        </a:lnTo>
                        <a:lnTo>
                          <a:pt x="90" y="72"/>
                        </a:lnTo>
                        <a:lnTo>
                          <a:pt x="109" y="83"/>
                        </a:lnTo>
                        <a:lnTo>
                          <a:pt x="129" y="94"/>
                        </a:lnTo>
                        <a:lnTo>
                          <a:pt x="150" y="105"/>
                        </a:lnTo>
                        <a:lnTo>
                          <a:pt x="171" y="114"/>
                        </a:lnTo>
                        <a:lnTo>
                          <a:pt x="192" y="123"/>
                        </a:lnTo>
                        <a:lnTo>
                          <a:pt x="214" y="130"/>
                        </a:lnTo>
                        <a:lnTo>
                          <a:pt x="236" y="137"/>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1" name="任意多边形 341815">
                    <a:extLst>
                      <a:ext uri="{FF2B5EF4-FFF2-40B4-BE49-F238E27FC236}">
                        <a16:creationId xmlns:a16="http://schemas.microsoft.com/office/drawing/2014/main" id="{3BC15675-02B2-5C89-9376-60C4326CDB7F}"/>
                      </a:ext>
                    </a:extLst>
                  </p:cNvPr>
                  <p:cNvSpPr>
                    <a:spLocks noChangeAspect="1"/>
                  </p:cNvSpPr>
                  <p:nvPr/>
                </p:nvSpPr>
                <p:spPr>
                  <a:xfrm>
                    <a:off x="5405" y="2802"/>
                    <a:ext cx="64" cy="18"/>
                  </a:xfrm>
                  <a:custGeom>
                    <a:avLst/>
                    <a:gdLst/>
                    <a:ahLst/>
                    <a:cxnLst/>
                    <a:rect l="0" t="0" r="0" b="0"/>
                    <a:pathLst>
                      <a:path w="263" h="72">
                        <a:moveTo>
                          <a:pt x="0" y="72"/>
                        </a:moveTo>
                        <a:lnTo>
                          <a:pt x="23" y="71"/>
                        </a:lnTo>
                        <a:lnTo>
                          <a:pt x="45" y="69"/>
                        </a:lnTo>
                        <a:lnTo>
                          <a:pt x="69" y="67"/>
                        </a:lnTo>
                        <a:lnTo>
                          <a:pt x="92" y="63"/>
                        </a:lnTo>
                        <a:lnTo>
                          <a:pt x="114" y="59"/>
                        </a:lnTo>
                        <a:lnTo>
                          <a:pt x="136" y="54"/>
                        </a:lnTo>
                        <a:lnTo>
                          <a:pt x="158" y="47"/>
                        </a:lnTo>
                        <a:lnTo>
                          <a:pt x="180" y="40"/>
                        </a:lnTo>
                        <a:lnTo>
                          <a:pt x="201" y="31"/>
                        </a:lnTo>
                        <a:lnTo>
                          <a:pt x="223" y="22"/>
                        </a:lnTo>
                        <a:lnTo>
                          <a:pt x="243" y="11"/>
                        </a:lnTo>
                        <a:lnTo>
                          <a:pt x="263"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2" name="任意多边形 341816">
                    <a:extLst>
                      <a:ext uri="{FF2B5EF4-FFF2-40B4-BE49-F238E27FC236}">
                        <a16:creationId xmlns:a16="http://schemas.microsoft.com/office/drawing/2014/main" id="{508738E0-29BE-C0C1-6D5B-BF8A2F8B76E0}"/>
                      </a:ext>
                    </a:extLst>
                  </p:cNvPr>
                  <p:cNvSpPr>
                    <a:spLocks noChangeAspect="1"/>
                  </p:cNvSpPr>
                  <p:nvPr/>
                </p:nvSpPr>
                <p:spPr>
                  <a:xfrm>
                    <a:off x="5495" y="2724"/>
                    <a:ext cx="33" cy="58"/>
                  </a:xfrm>
                  <a:custGeom>
                    <a:avLst/>
                    <a:gdLst/>
                    <a:ahLst/>
                    <a:cxnLst/>
                    <a:rect l="0" t="0" r="0" b="0"/>
                    <a:pathLst>
                      <a:path w="137" h="237">
                        <a:moveTo>
                          <a:pt x="0" y="237"/>
                        </a:moveTo>
                        <a:lnTo>
                          <a:pt x="17" y="220"/>
                        </a:lnTo>
                        <a:lnTo>
                          <a:pt x="31" y="203"/>
                        </a:lnTo>
                        <a:lnTo>
                          <a:pt x="46" y="185"/>
                        </a:lnTo>
                        <a:lnTo>
                          <a:pt x="60" y="166"/>
                        </a:lnTo>
                        <a:lnTo>
                          <a:pt x="73" y="147"/>
                        </a:lnTo>
                        <a:lnTo>
                          <a:pt x="85" y="128"/>
                        </a:lnTo>
                        <a:lnTo>
                          <a:pt x="96" y="107"/>
                        </a:lnTo>
                        <a:lnTo>
                          <a:pt x="106" y="86"/>
                        </a:lnTo>
                        <a:lnTo>
                          <a:pt x="115" y="66"/>
                        </a:lnTo>
                        <a:lnTo>
                          <a:pt x="123" y="44"/>
                        </a:lnTo>
                        <a:lnTo>
                          <a:pt x="131" y="22"/>
                        </a:lnTo>
                        <a:lnTo>
                          <a:pt x="137"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3" name="直接连接符 341817">
                    <a:extLst>
                      <a:ext uri="{FF2B5EF4-FFF2-40B4-BE49-F238E27FC236}">
                        <a16:creationId xmlns:a16="http://schemas.microsoft.com/office/drawing/2014/main" id="{B30C88F6-206D-873C-1669-5C12A634DF0B}"/>
                      </a:ext>
                    </a:extLst>
                  </p:cNvPr>
                  <p:cNvSpPr>
                    <a:spLocks noChangeAspect="1"/>
                  </p:cNvSpPr>
                  <p:nvPr/>
                </p:nvSpPr>
                <p:spPr>
                  <a:xfrm>
                    <a:off x="5532" y="2691"/>
                    <a:ext cx="2" cy="1"/>
                  </a:xfrm>
                  <a:prstGeom prst="line">
                    <a:avLst/>
                  </a:prstGeom>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4" name="任意多边形 341818">
                    <a:extLst>
                      <a:ext uri="{FF2B5EF4-FFF2-40B4-BE49-F238E27FC236}">
                        <a16:creationId xmlns:a16="http://schemas.microsoft.com/office/drawing/2014/main" id="{EEE7CBB2-74D8-BA7F-8CFA-A968D3391927}"/>
                      </a:ext>
                    </a:extLst>
                  </p:cNvPr>
                  <p:cNvSpPr>
                    <a:spLocks noChangeAspect="1"/>
                  </p:cNvSpPr>
                  <p:nvPr/>
                </p:nvSpPr>
                <p:spPr>
                  <a:xfrm>
                    <a:off x="5516" y="3329"/>
                    <a:ext cx="16" cy="66"/>
                  </a:xfrm>
                  <a:custGeom>
                    <a:avLst/>
                    <a:gdLst/>
                    <a:ahLst/>
                    <a:cxnLst/>
                    <a:rect l="0" t="0" r="0" b="0"/>
                    <a:pathLst>
                      <a:path w="70" h="264">
                        <a:moveTo>
                          <a:pt x="70" y="264"/>
                        </a:moveTo>
                        <a:lnTo>
                          <a:pt x="70" y="241"/>
                        </a:lnTo>
                        <a:lnTo>
                          <a:pt x="68" y="219"/>
                        </a:lnTo>
                        <a:lnTo>
                          <a:pt x="65" y="195"/>
                        </a:lnTo>
                        <a:lnTo>
                          <a:pt x="62" y="172"/>
                        </a:lnTo>
                        <a:lnTo>
                          <a:pt x="58" y="150"/>
                        </a:lnTo>
                        <a:lnTo>
                          <a:pt x="52" y="127"/>
                        </a:lnTo>
                        <a:lnTo>
                          <a:pt x="46" y="106"/>
                        </a:lnTo>
                        <a:lnTo>
                          <a:pt x="38" y="83"/>
                        </a:lnTo>
                        <a:lnTo>
                          <a:pt x="30" y="62"/>
                        </a:lnTo>
                        <a:lnTo>
                          <a:pt x="21" y="41"/>
                        </a:lnTo>
                        <a:lnTo>
                          <a:pt x="11" y="20"/>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5" name="任意多边形 341819">
                    <a:extLst>
                      <a:ext uri="{FF2B5EF4-FFF2-40B4-BE49-F238E27FC236}">
                        <a16:creationId xmlns:a16="http://schemas.microsoft.com/office/drawing/2014/main" id="{1261EFA8-EC7D-27DB-DE44-443A57E17AF1}"/>
                      </a:ext>
                    </a:extLst>
                  </p:cNvPr>
                  <p:cNvSpPr>
                    <a:spLocks noChangeAspect="1"/>
                  </p:cNvSpPr>
                  <p:nvPr/>
                </p:nvSpPr>
                <p:spPr>
                  <a:xfrm>
                    <a:off x="5437" y="3270"/>
                    <a:ext cx="58" cy="33"/>
                  </a:xfrm>
                  <a:custGeom>
                    <a:avLst/>
                    <a:gdLst/>
                    <a:ahLst/>
                    <a:cxnLst/>
                    <a:rect l="0" t="0" r="0" b="0"/>
                    <a:pathLst>
                      <a:path w="236" h="135">
                        <a:moveTo>
                          <a:pt x="236" y="135"/>
                        </a:moveTo>
                        <a:lnTo>
                          <a:pt x="220" y="120"/>
                        </a:lnTo>
                        <a:lnTo>
                          <a:pt x="203" y="104"/>
                        </a:lnTo>
                        <a:lnTo>
                          <a:pt x="185" y="90"/>
                        </a:lnTo>
                        <a:lnTo>
                          <a:pt x="166" y="77"/>
                        </a:lnTo>
                        <a:lnTo>
                          <a:pt x="147" y="64"/>
                        </a:lnTo>
                        <a:lnTo>
                          <a:pt x="127" y="52"/>
                        </a:lnTo>
                        <a:lnTo>
                          <a:pt x="107" y="41"/>
                        </a:lnTo>
                        <a:lnTo>
                          <a:pt x="87" y="31"/>
                        </a:lnTo>
                        <a:lnTo>
                          <a:pt x="65" y="21"/>
                        </a:lnTo>
                        <a:lnTo>
                          <a:pt x="44" y="13"/>
                        </a:lnTo>
                        <a:lnTo>
                          <a:pt x="22" y="6"/>
                        </a:lnTo>
                        <a:lnTo>
                          <a:pt x="0"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6" name="任意多边形 341820">
                    <a:extLst>
                      <a:ext uri="{FF2B5EF4-FFF2-40B4-BE49-F238E27FC236}">
                        <a16:creationId xmlns:a16="http://schemas.microsoft.com/office/drawing/2014/main" id="{FA60E1FA-2FB6-E044-1CAC-BAAFE285CBF9}"/>
                      </a:ext>
                    </a:extLst>
                  </p:cNvPr>
                  <p:cNvSpPr>
                    <a:spLocks noChangeAspect="1"/>
                  </p:cNvSpPr>
                  <p:nvPr/>
                </p:nvSpPr>
                <p:spPr>
                  <a:xfrm>
                    <a:off x="5339" y="3265"/>
                    <a:ext cx="66" cy="18"/>
                  </a:xfrm>
                  <a:custGeom>
                    <a:avLst/>
                    <a:gdLst/>
                    <a:ahLst/>
                    <a:cxnLst/>
                    <a:rect l="0" t="0" r="0" b="0"/>
                    <a:pathLst>
                      <a:path w="264" h="70">
                        <a:moveTo>
                          <a:pt x="264" y="0"/>
                        </a:moveTo>
                        <a:lnTo>
                          <a:pt x="240" y="0"/>
                        </a:lnTo>
                        <a:lnTo>
                          <a:pt x="218" y="1"/>
                        </a:lnTo>
                        <a:lnTo>
                          <a:pt x="195" y="3"/>
                        </a:lnTo>
                        <a:lnTo>
                          <a:pt x="173" y="7"/>
                        </a:lnTo>
                        <a:lnTo>
                          <a:pt x="150" y="12"/>
                        </a:lnTo>
                        <a:lnTo>
                          <a:pt x="127" y="18"/>
                        </a:lnTo>
                        <a:lnTo>
                          <a:pt x="105" y="24"/>
                        </a:lnTo>
                        <a:lnTo>
                          <a:pt x="83" y="31"/>
                        </a:lnTo>
                        <a:lnTo>
                          <a:pt x="62" y="39"/>
                        </a:lnTo>
                        <a:lnTo>
                          <a:pt x="41" y="49"/>
                        </a:lnTo>
                        <a:lnTo>
                          <a:pt x="20" y="59"/>
                        </a:lnTo>
                        <a:lnTo>
                          <a:pt x="0" y="7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7" name="任意多边形 341821">
                    <a:extLst>
                      <a:ext uri="{FF2B5EF4-FFF2-40B4-BE49-F238E27FC236}">
                        <a16:creationId xmlns:a16="http://schemas.microsoft.com/office/drawing/2014/main" id="{6A36DAFD-529C-E156-AB48-0E125DC2D944}"/>
                      </a:ext>
                    </a:extLst>
                  </p:cNvPr>
                  <p:cNvSpPr>
                    <a:spLocks noChangeAspect="1"/>
                  </p:cNvSpPr>
                  <p:nvPr/>
                </p:nvSpPr>
                <p:spPr>
                  <a:xfrm>
                    <a:off x="5280" y="3303"/>
                    <a:ext cx="32" cy="58"/>
                  </a:xfrm>
                  <a:custGeom>
                    <a:avLst/>
                    <a:gdLst/>
                    <a:ahLst/>
                    <a:cxnLst/>
                    <a:rect l="0" t="0" r="0" b="0"/>
                    <a:pathLst>
                      <a:path w="136" h="237">
                        <a:moveTo>
                          <a:pt x="136" y="0"/>
                        </a:moveTo>
                        <a:lnTo>
                          <a:pt x="120" y="17"/>
                        </a:lnTo>
                        <a:lnTo>
                          <a:pt x="105" y="35"/>
                        </a:lnTo>
                        <a:lnTo>
                          <a:pt x="90" y="53"/>
                        </a:lnTo>
                        <a:lnTo>
                          <a:pt x="77" y="72"/>
                        </a:lnTo>
                        <a:lnTo>
                          <a:pt x="64" y="91"/>
                        </a:lnTo>
                        <a:lnTo>
                          <a:pt x="52" y="110"/>
                        </a:lnTo>
                        <a:lnTo>
                          <a:pt x="42" y="130"/>
                        </a:lnTo>
                        <a:lnTo>
                          <a:pt x="31" y="151"/>
                        </a:lnTo>
                        <a:lnTo>
                          <a:pt x="21" y="172"/>
                        </a:lnTo>
                        <a:lnTo>
                          <a:pt x="13" y="193"/>
                        </a:lnTo>
                        <a:lnTo>
                          <a:pt x="6" y="216"/>
                        </a:lnTo>
                        <a:lnTo>
                          <a:pt x="0" y="237"/>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8" name="任意多边形 341822">
                    <a:extLst>
                      <a:ext uri="{FF2B5EF4-FFF2-40B4-BE49-F238E27FC236}">
                        <a16:creationId xmlns:a16="http://schemas.microsoft.com/office/drawing/2014/main" id="{2213EECB-D677-3589-7C8E-0E98FDD5D389}"/>
                      </a:ext>
                    </a:extLst>
                  </p:cNvPr>
                  <p:cNvSpPr>
                    <a:spLocks noChangeAspect="1"/>
                  </p:cNvSpPr>
                  <p:nvPr/>
                </p:nvSpPr>
                <p:spPr>
                  <a:xfrm>
                    <a:off x="5275" y="3395"/>
                    <a:ext cx="17" cy="64"/>
                  </a:xfrm>
                  <a:custGeom>
                    <a:avLst/>
                    <a:gdLst/>
                    <a:ahLst/>
                    <a:cxnLst/>
                    <a:rect l="0" t="0" r="0" b="0"/>
                    <a:pathLst>
                      <a:path w="71" h="264">
                        <a:moveTo>
                          <a:pt x="0" y="0"/>
                        </a:moveTo>
                        <a:lnTo>
                          <a:pt x="1" y="24"/>
                        </a:lnTo>
                        <a:lnTo>
                          <a:pt x="2" y="46"/>
                        </a:lnTo>
                        <a:lnTo>
                          <a:pt x="5" y="69"/>
                        </a:lnTo>
                        <a:lnTo>
                          <a:pt x="8" y="91"/>
                        </a:lnTo>
                        <a:lnTo>
                          <a:pt x="13" y="114"/>
                        </a:lnTo>
                        <a:lnTo>
                          <a:pt x="19" y="137"/>
                        </a:lnTo>
                        <a:lnTo>
                          <a:pt x="25" y="159"/>
                        </a:lnTo>
                        <a:lnTo>
                          <a:pt x="32" y="181"/>
                        </a:lnTo>
                        <a:lnTo>
                          <a:pt x="40" y="202"/>
                        </a:lnTo>
                        <a:lnTo>
                          <a:pt x="50" y="224"/>
                        </a:lnTo>
                        <a:lnTo>
                          <a:pt x="61" y="244"/>
                        </a:lnTo>
                        <a:lnTo>
                          <a:pt x="71" y="264"/>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59" name="任意多边形 341823">
                    <a:extLst>
                      <a:ext uri="{FF2B5EF4-FFF2-40B4-BE49-F238E27FC236}">
                        <a16:creationId xmlns:a16="http://schemas.microsoft.com/office/drawing/2014/main" id="{D02E1D59-C72B-2867-8DA8-2304A0F17C66}"/>
                      </a:ext>
                    </a:extLst>
                  </p:cNvPr>
                  <p:cNvSpPr>
                    <a:spLocks noChangeAspect="1"/>
                  </p:cNvSpPr>
                  <p:nvPr/>
                </p:nvSpPr>
                <p:spPr>
                  <a:xfrm>
                    <a:off x="5312" y="3485"/>
                    <a:ext cx="59" cy="35"/>
                  </a:xfrm>
                  <a:custGeom>
                    <a:avLst/>
                    <a:gdLst/>
                    <a:ahLst/>
                    <a:cxnLst/>
                    <a:rect l="0" t="0" r="0" b="0"/>
                    <a:pathLst>
                      <a:path w="236" h="137">
                        <a:moveTo>
                          <a:pt x="0" y="0"/>
                        </a:moveTo>
                        <a:lnTo>
                          <a:pt x="16" y="16"/>
                        </a:lnTo>
                        <a:lnTo>
                          <a:pt x="34" y="31"/>
                        </a:lnTo>
                        <a:lnTo>
                          <a:pt x="52" y="46"/>
                        </a:lnTo>
                        <a:lnTo>
                          <a:pt x="70" y="60"/>
                        </a:lnTo>
                        <a:lnTo>
                          <a:pt x="90" y="72"/>
                        </a:lnTo>
                        <a:lnTo>
                          <a:pt x="109" y="84"/>
                        </a:lnTo>
                        <a:lnTo>
                          <a:pt x="129" y="96"/>
                        </a:lnTo>
                        <a:lnTo>
                          <a:pt x="150" y="105"/>
                        </a:lnTo>
                        <a:lnTo>
                          <a:pt x="171" y="115"/>
                        </a:lnTo>
                        <a:lnTo>
                          <a:pt x="192" y="123"/>
                        </a:lnTo>
                        <a:lnTo>
                          <a:pt x="214" y="130"/>
                        </a:lnTo>
                        <a:lnTo>
                          <a:pt x="236" y="137"/>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0" name="任意多边形 341824">
                    <a:extLst>
                      <a:ext uri="{FF2B5EF4-FFF2-40B4-BE49-F238E27FC236}">
                        <a16:creationId xmlns:a16="http://schemas.microsoft.com/office/drawing/2014/main" id="{38B5371F-9F7F-04EB-64BE-699D9BD8ED40}"/>
                      </a:ext>
                    </a:extLst>
                  </p:cNvPr>
                  <p:cNvSpPr>
                    <a:spLocks noChangeAspect="1"/>
                  </p:cNvSpPr>
                  <p:nvPr/>
                </p:nvSpPr>
                <p:spPr>
                  <a:xfrm>
                    <a:off x="5405" y="3506"/>
                    <a:ext cx="64" cy="17"/>
                  </a:xfrm>
                  <a:custGeom>
                    <a:avLst/>
                    <a:gdLst/>
                    <a:ahLst/>
                    <a:cxnLst/>
                    <a:rect l="0" t="0" r="0" b="0"/>
                    <a:pathLst>
                      <a:path w="263" h="71">
                        <a:moveTo>
                          <a:pt x="0" y="71"/>
                        </a:moveTo>
                        <a:lnTo>
                          <a:pt x="23" y="70"/>
                        </a:lnTo>
                        <a:lnTo>
                          <a:pt x="45" y="69"/>
                        </a:lnTo>
                        <a:lnTo>
                          <a:pt x="69" y="66"/>
                        </a:lnTo>
                        <a:lnTo>
                          <a:pt x="92" y="63"/>
                        </a:lnTo>
                        <a:lnTo>
                          <a:pt x="114" y="58"/>
                        </a:lnTo>
                        <a:lnTo>
                          <a:pt x="136" y="53"/>
                        </a:lnTo>
                        <a:lnTo>
                          <a:pt x="158" y="46"/>
                        </a:lnTo>
                        <a:lnTo>
                          <a:pt x="180" y="39"/>
                        </a:lnTo>
                        <a:lnTo>
                          <a:pt x="201" y="31"/>
                        </a:lnTo>
                        <a:lnTo>
                          <a:pt x="223" y="21"/>
                        </a:lnTo>
                        <a:lnTo>
                          <a:pt x="243" y="12"/>
                        </a:lnTo>
                        <a:lnTo>
                          <a:pt x="263"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1" name="任意多边形 341825">
                    <a:extLst>
                      <a:ext uri="{FF2B5EF4-FFF2-40B4-BE49-F238E27FC236}">
                        <a16:creationId xmlns:a16="http://schemas.microsoft.com/office/drawing/2014/main" id="{4D76AB7B-DBB5-BCAB-398C-0C9906BEC367}"/>
                      </a:ext>
                    </a:extLst>
                  </p:cNvPr>
                  <p:cNvSpPr>
                    <a:spLocks noChangeAspect="1"/>
                  </p:cNvSpPr>
                  <p:nvPr/>
                </p:nvSpPr>
                <p:spPr>
                  <a:xfrm>
                    <a:off x="5495" y="3428"/>
                    <a:ext cx="33" cy="57"/>
                  </a:xfrm>
                  <a:custGeom>
                    <a:avLst/>
                    <a:gdLst/>
                    <a:ahLst/>
                    <a:cxnLst/>
                    <a:rect l="0" t="0" r="0" b="0"/>
                    <a:pathLst>
                      <a:path w="137" h="236">
                        <a:moveTo>
                          <a:pt x="0" y="236"/>
                        </a:moveTo>
                        <a:lnTo>
                          <a:pt x="17" y="220"/>
                        </a:lnTo>
                        <a:lnTo>
                          <a:pt x="31" y="202"/>
                        </a:lnTo>
                        <a:lnTo>
                          <a:pt x="46" y="184"/>
                        </a:lnTo>
                        <a:lnTo>
                          <a:pt x="60" y="166"/>
                        </a:lnTo>
                        <a:lnTo>
                          <a:pt x="73" y="147"/>
                        </a:lnTo>
                        <a:lnTo>
                          <a:pt x="85" y="127"/>
                        </a:lnTo>
                        <a:lnTo>
                          <a:pt x="96" y="107"/>
                        </a:lnTo>
                        <a:lnTo>
                          <a:pt x="106" y="87"/>
                        </a:lnTo>
                        <a:lnTo>
                          <a:pt x="115" y="65"/>
                        </a:lnTo>
                        <a:lnTo>
                          <a:pt x="123" y="44"/>
                        </a:lnTo>
                        <a:lnTo>
                          <a:pt x="131" y="22"/>
                        </a:lnTo>
                        <a:lnTo>
                          <a:pt x="137" y="0"/>
                        </a:lnTo>
                      </a:path>
                    </a:pathLst>
                  </a:custGeom>
                  <a:noFill/>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2" name="直接连接符 341826">
                    <a:extLst>
                      <a:ext uri="{FF2B5EF4-FFF2-40B4-BE49-F238E27FC236}">
                        <a16:creationId xmlns:a16="http://schemas.microsoft.com/office/drawing/2014/main" id="{89CE799B-7F40-5F9C-E202-D597AD025BBA}"/>
                      </a:ext>
                    </a:extLst>
                  </p:cNvPr>
                  <p:cNvSpPr>
                    <a:spLocks noChangeAspect="1"/>
                  </p:cNvSpPr>
                  <p:nvPr/>
                </p:nvSpPr>
                <p:spPr>
                  <a:xfrm>
                    <a:off x="5532" y="3395"/>
                    <a:ext cx="2" cy="1"/>
                  </a:xfrm>
                  <a:prstGeom prst="line">
                    <a:avLst/>
                  </a:prstGeom>
                  <a:ln w="0" cap="flat" cmpd="sng">
                    <a:solidFill>
                      <a:srgbClr val="00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3" name="直接连接符 341827">
                    <a:extLst>
                      <a:ext uri="{FF2B5EF4-FFF2-40B4-BE49-F238E27FC236}">
                        <a16:creationId xmlns:a16="http://schemas.microsoft.com/office/drawing/2014/main" id="{6B46720C-5184-3AFA-328C-4AD314B0BEF0}"/>
                      </a:ext>
                    </a:extLst>
                  </p:cNvPr>
                  <p:cNvSpPr>
                    <a:spLocks noChangeAspect="1"/>
                  </p:cNvSpPr>
                  <p:nvPr/>
                </p:nvSpPr>
                <p:spPr>
                  <a:xfrm>
                    <a:off x="4041" y="2785"/>
                    <a:ext cx="1" cy="2"/>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4" name="直接连接符 341828">
                    <a:extLst>
                      <a:ext uri="{FF2B5EF4-FFF2-40B4-BE49-F238E27FC236}">
                        <a16:creationId xmlns:a16="http://schemas.microsoft.com/office/drawing/2014/main" id="{C1DA0749-CFE5-32D8-F5D0-5285CB31B0E4}"/>
                      </a:ext>
                    </a:extLst>
                  </p:cNvPr>
                  <p:cNvSpPr>
                    <a:spLocks noChangeAspect="1"/>
                  </p:cNvSpPr>
                  <p:nvPr/>
                </p:nvSpPr>
                <p:spPr>
                  <a:xfrm>
                    <a:off x="4923" y="2455"/>
                    <a:ext cx="2"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5" name="直接连接符 341829">
                    <a:extLst>
                      <a:ext uri="{FF2B5EF4-FFF2-40B4-BE49-F238E27FC236}">
                        <a16:creationId xmlns:a16="http://schemas.microsoft.com/office/drawing/2014/main" id="{DE4157EE-D473-A189-D85D-A44C3A5F2BB4}"/>
                      </a:ext>
                    </a:extLst>
                  </p:cNvPr>
                  <p:cNvSpPr>
                    <a:spLocks noChangeAspect="1"/>
                  </p:cNvSpPr>
                  <p:nvPr/>
                </p:nvSpPr>
                <p:spPr>
                  <a:xfrm>
                    <a:off x="4739" y="2636"/>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6" name="直接连接符 341830">
                    <a:extLst>
                      <a:ext uri="{FF2B5EF4-FFF2-40B4-BE49-F238E27FC236}">
                        <a16:creationId xmlns:a16="http://schemas.microsoft.com/office/drawing/2014/main" id="{B110B848-878A-BDD7-DFCB-34358D4FA7B5}"/>
                      </a:ext>
                    </a:extLst>
                  </p:cNvPr>
                  <p:cNvSpPr>
                    <a:spLocks noChangeAspect="1"/>
                  </p:cNvSpPr>
                  <p:nvPr/>
                </p:nvSpPr>
                <p:spPr>
                  <a:xfrm>
                    <a:off x="4260" y="2637"/>
                    <a:ext cx="1" cy="1"/>
                  </a:xfrm>
                  <a:prstGeom prst="line">
                    <a:avLst/>
                  </a:prstGeom>
                  <a:ln w="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7" name="直接连接符 341831">
                    <a:extLst>
                      <a:ext uri="{FF2B5EF4-FFF2-40B4-BE49-F238E27FC236}">
                        <a16:creationId xmlns:a16="http://schemas.microsoft.com/office/drawing/2014/main" id="{265FEA3A-68D8-2664-61FC-9FBC9CE1EBFA}"/>
                      </a:ext>
                    </a:extLst>
                  </p:cNvPr>
                  <p:cNvSpPr>
                    <a:spLocks noChangeAspect="1"/>
                  </p:cNvSpPr>
                  <p:nvPr/>
                </p:nvSpPr>
                <p:spPr>
                  <a:xfrm>
                    <a:off x="4832" y="3338"/>
                    <a:ext cx="2" cy="15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8" name="直接连接符 341832">
                    <a:extLst>
                      <a:ext uri="{FF2B5EF4-FFF2-40B4-BE49-F238E27FC236}">
                        <a16:creationId xmlns:a16="http://schemas.microsoft.com/office/drawing/2014/main" id="{73E6B205-404E-3524-6AB0-B46C59A0BAF9}"/>
                      </a:ext>
                    </a:extLst>
                  </p:cNvPr>
                  <p:cNvSpPr>
                    <a:spLocks noChangeAspect="1"/>
                  </p:cNvSpPr>
                  <p:nvPr/>
                </p:nvSpPr>
                <p:spPr>
                  <a:xfrm>
                    <a:off x="4832" y="3537"/>
                    <a:ext cx="2" cy="47"/>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69" name="直接连接符 341833">
                    <a:extLst>
                      <a:ext uri="{FF2B5EF4-FFF2-40B4-BE49-F238E27FC236}">
                        <a16:creationId xmlns:a16="http://schemas.microsoft.com/office/drawing/2014/main" id="{FC4A320A-207E-1BC9-87E6-665826508E37}"/>
                      </a:ext>
                    </a:extLst>
                  </p:cNvPr>
                  <p:cNvSpPr>
                    <a:spLocks noChangeAspect="1"/>
                  </p:cNvSpPr>
                  <p:nvPr/>
                </p:nvSpPr>
                <p:spPr>
                  <a:xfrm>
                    <a:off x="4832" y="3631"/>
                    <a:ext cx="2" cy="15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0" name="直接连接符 341834">
                    <a:extLst>
                      <a:ext uri="{FF2B5EF4-FFF2-40B4-BE49-F238E27FC236}">
                        <a16:creationId xmlns:a16="http://schemas.microsoft.com/office/drawing/2014/main" id="{6564F9B1-4509-DAA2-81AE-2BA83B979E6E}"/>
                      </a:ext>
                    </a:extLst>
                  </p:cNvPr>
                  <p:cNvSpPr>
                    <a:spLocks noChangeAspect="1"/>
                  </p:cNvSpPr>
                  <p:nvPr/>
                </p:nvSpPr>
                <p:spPr>
                  <a:xfrm>
                    <a:off x="4316" y="3338"/>
                    <a:ext cx="1" cy="15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1" name="直接连接符 341835">
                    <a:extLst>
                      <a:ext uri="{FF2B5EF4-FFF2-40B4-BE49-F238E27FC236}">
                        <a16:creationId xmlns:a16="http://schemas.microsoft.com/office/drawing/2014/main" id="{13E5656B-F465-C45A-B037-F697808B020D}"/>
                      </a:ext>
                    </a:extLst>
                  </p:cNvPr>
                  <p:cNvSpPr>
                    <a:spLocks noChangeAspect="1"/>
                  </p:cNvSpPr>
                  <p:nvPr/>
                </p:nvSpPr>
                <p:spPr>
                  <a:xfrm>
                    <a:off x="4316" y="3537"/>
                    <a:ext cx="1" cy="47"/>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2" name="直接连接符 341836">
                    <a:extLst>
                      <a:ext uri="{FF2B5EF4-FFF2-40B4-BE49-F238E27FC236}">
                        <a16:creationId xmlns:a16="http://schemas.microsoft.com/office/drawing/2014/main" id="{9E9F1E35-B59D-61D3-162C-204EE4C3148B}"/>
                      </a:ext>
                    </a:extLst>
                  </p:cNvPr>
                  <p:cNvSpPr>
                    <a:spLocks noChangeAspect="1"/>
                  </p:cNvSpPr>
                  <p:nvPr/>
                </p:nvSpPr>
                <p:spPr>
                  <a:xfrm>
                    <a:off x="4316" y="3631"/>
                    <a:ext cx="1" cy="154"/>
                  </a:xfrm>
                  <a:prstGeom prst="line">
                    <a:avLst/>
                  </a:prstGeom>
                  <a:ln w="0" cap="flat" cmpd="sng">
                    <a:solidFill>
                      <a:srgbClr val="FF00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3" name="直接连接符 341837">
                    <a:extLst>
                      <a:ext uri="{FF2B5EF4-FFF2-40B4-BE49-F238E27FC236}">
                        <a16:creationId xmlns:a16="http://schemas.microsoft.com/office/drawing/2014/main" id="{7A3F8AE8-AC05-CE92-5894-FE17987E425D}"/>
                      </a:ext>
                    </a:extLst>
                  </p:cNvPr>
                  <p:cNvSpPr>
                    <a:spLocks noChangeAspect="1"/>
                  </p:cNvSpPr>
                  <p:nvPr/>
                </p:nvSpPr>
                <p:spPr>
                  <a:xfrm>
                    <a:off x="4041" y="3298"/>
                    <a:ext cx="1" cy="186"/>
                  </a:xfrm>
                  <a:prstGeom prst="line">
                    <a:avLst/>
                  </a:prstGeom>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274" name="任意多边形 341838">
                    <a:extLst>
                      <a:ext uri="{FF2B5EF4-FFF2-40B4-BE49-F238E27FC236}">
                        <a16:creationId xmlns:a16="http://schemas.microsoft.com/office/drawing/2014/main" id="{2A4CF96B-31B5-EEC4-9D33-D60B55396A63}"/>
                      </a:ext>
                    </a:extLst>
                  </p:cNvPr>
                  <p:cNvSpPr>
                    <a:spLocks noChangeAspect="1"/>
                  </p:cNvSpPr>
                  <p:nvPr/>
                </p:nvSpPr>
                <p:spPr>
                  <a:xfrm>
                    <a:off x="4811" y="2800"/>
                    <a:ext cx="481" cy="480"/>
                  </a:xfrm>
                  <a:custGeom>
                    <a:avLst/>
                    <a:gdLst/>
                    <a:ahLst/>
                    <a:cxnLst/>
                    <a:rect l="0" t="0" r="0" b="0"/>
                    <a:pathLst>
                      <a:path w="2260" h="2263">
                        <a:moveTo>
                          <a:pt x="2260" y="1131"/>
                        </a:moveTo>
                        <a:lnTo>
                          <a:pt x="2259" y="1097"/>
                        </a:lnTo>
                        <a:lnTo>
                          <a:pt x="2258" y="1063"/>
                        </a:lnTo>
                        <a:lnTo>
                          <a:pt x="2255" y="1029"/>
                        </a:lnTo>
                        <a:lnTo>
                          <a:pt x="2252" y="994"/>
                        </a:lnTo>
                        <a:lnTo>
                          <a:pt x="2247" y="961"/>
                        </a:lnTo>
                        <a:lnTo>
                          <a:pt x="2241" y="928"/>
                        </a:lnTo>
                        <a:lnTo>
                          <a:pt x="2234" y="894"/>
                        </a:lnTo>
                        <a:lnTo>
                          <a:pt x="2227" y="861"/>
                        </a:lnTo>
                        <a:lnTo>
                          <a:pt x="2218" y="828"/>
                        </a:lnTo>
                        <a:lnTo>
                          <a:pt x="2209" y="794"/>
                        </a:lnTo>
                        <a:lnTo>
                          <a:pt x="2198" y="762"/>
                        </a:lnTo>
                        <a:lnTo>
                          <a:pt x="2186" y="730"/>
                        </a:lnTo>
                        <a:lnTo>
                          <a:pt x="2173" y="698"/>
                        </a:lnTo>
                        <a:lnTo>
                          <a:pt x="2160" y="667"/>
                        </a:lnTo>
                        <a:lnTo>
                          <a:pt x="2146" y="636"/>
                        </a:lnTo>
                        <a:lnTo>
                          <a:pt x="2130" y="605"/>
                        </a:lnTo>
                        <a:lnTo>
                          <a:pt x="2114" y="576"/>
                        </a:lnTo>
                        <a:lnTo>
                          <a:pt x="2097" y="546"/>
                        </a:lnTo>
                        <a:lnTo>
                          <a:pt x="2078" y="517"/>
                        </a:lnTo>
                        <a:lnTo>
                          <a:pt x="2059" y="489"/>
                        </a:lnTo>
                        <a:lnTo>
                          <a:pt x="2040" y="461"/>
                        </a:lnTo>
                        <a:lnTo>
                          <a:pt x="2019" y="434"/>
                        </a:lnTo>
                        <a:lnTo>
                          <a:pt x="1997" y="407"/>
                        </a:lnTo>
                        <a:lnTo>
                          <a:pt x="1976" y="382"/>
                        </a:lnTo>
                        <a:lnTo>
                          <a:pt x="1952" y="355"/>
                        </a:lnTo>
                        <a:lnTo>
                          <a:pt x="1928" y="332"/>
                        </a:lnTo>
                        <a:lnTo>
                          <a:pt x="1904" y="308"/>
                        </a:lnTo>
                        <a:lnTo>
                          <a:pt x="1879" y="284"/>
                        </a:lnTo>
                        <a:lnTo>
                          <a:pt x="1853" y="263"/>
                        </a:lnTo>
                        <a:lnTo>
                          <a:pt x="1827" y="241"/>
                        </a:lnTo>
                        <a:lnTo>
                          <a:pt x="1800" y="220"/>
                        </a:lnTo>
                        <a:lnTo>
                          <a:pt x="1771" y="201"/>
                        </a:lnTo>
                        <a:lnTo>
                          <a:pt x="1743" y="182"/>
                        </a:lnTo>
                        <a:lnTo>
                          <a:pt x="1714" y="163"/>
                        </a:lnTo>
                        <a:lnTo>
                          <a:pt x="1684" y="146"/>
                        </a:lnTo>
                        <a:lnTo>
                          <a:pt x="1655" y="129"/>
                        </a:lnTo>
                        <a:lnTo>
                          <a:pt x="1625" y="114"/>
                        </a:lnTo>
                        <a:lnTo>
                          <a:pt x="1594" y="100"/>
                        </a:lnTo>
                        <a:lnTo>
                          <a:pt x="1562" y="87"/>
                        </a:lnTo>
                        <a:lnTo>
                          <a:pt x="1531" y="73"/>
                        </a:lnTo>
                        <a:lnTo>
                          <a:pt x="1499" y="62"/>
                        </a:lnTo>
                        <a:lnTo>
                          <a:pt x="1465" y="51"/>
                        </a:lnTo>
                        <a:lnTo>
                          <a:pt x="1433" y="41"/>
                        </a:lnTo>
                        <a:lnTo>
                          <a:pt x="1400" y="33"/>
                        </a:lnTo>
                        <a:lnTo>
                          <a:pt x="1367" y="25"/>
                        </a:lnTo>
                        <a:lnTo>
                          <a:pt x="1333" y="19"/>
                        </a:lnTo>
                        <a:lnTo>
                          <a:pt x="1300" y="13"/>
                        </a:lnTo>
                        <a:lnTo>
                          <a:pt x="1266" y="8"/>
                        </a:lnTo>
                        <a:lnTo>
                          <a:pt x="1232" y="4"/>
                        </a:lnTo>
                        <a:lnTo>
                          <a:pt x="1198" y="2"/>
                        </a:lnTo>
                        <a:lnTo>
                          <a:pt x="1163" y="1"/>
                        </a:lnTo>
                        <a:lnTo>
                          <a:pt x="1130" y="0"/>
                        </a:lnTo>
                        <a:lnTo>
                          <a:pt x="1095" y="1"/>
                        </a:lnTo>
                        <a:lnTo>
                          <a:pt x="1061" y="2"/>
                        </a:lnTo>
                        <a:lnTo>
                          <a:pt x="1028" y="4"/>
                        </a:lnTo>
                        <a:lnTo>
                          <a:pt x="993" y="8"/>
                        </a:lnTo>
                        <a:lnTo>
                          <a:pt x="960" y="13"/>
                        </a:lnTo>
                        <a:lnTo>
                          <a:pt x="925" y="19"/>
                        </a:lnTo>
                        <a:lnTo>
                          <a:pt x="892" y="25"/>
                        </a:lnTo>
                        <a:lnTo>
                          <a:pt x="859" y="33"/>
                        </a:lnTo>
                        <a:lnTo>
                          <a:pt x="827" y="41"/>
                        </a:lnTo>
                        <a:lnTo>
                          <a:pt x="793" y="51"/>
                        </a:lnTo>
                        <a:lnTo>
                          <a:pt x="761" y="62"/>
                        </a:lnTo>
                        <a:lnTo>
                          <a:pt x="729" y="73"/>
                        </a:lnTo>
                        <a:lnTo>
                          <a:pt x="697" y="87"/>
                        </a:lnTo>
                        <a:lnTo>
                          <a:pt x="666" y="100"/>
                        </a:lnTo>
                        <a:lnTo>
                          <a:pt x="635" y="114"/>
                        </a:lnTo>
                        <a:lnTo>
                          <a:pt x="604" y="129"/>
                        </a:lnTo>
                        <a:lnTo>
                          <a:pt x="574" y="146"/>
                        </a:lnTo>
                        <a:lnTo>
                          <a:pt x="545" y="163"/>
                        </a:lnTo>
                        <a:lnTo>
                          <a:pt x="516" y="182"/>
                        </a:lnTo>
                        <a:lnTo>
                          <a:pt x="488" y="201"/>
                        </a:lnTo>
                        <a:lnTo>
                          <a:pt x="460" y="220"/>
                        </a:lnTo>
                        <a:lnTo>
                          <a:pt x="433" y="241"/>
                        </a:lnTo>
                        <a:lnTo>
                          <a:pt x="406" y="263"/>
                        </a:lnTo>
                        <a:lnTo>
                          <a:pt x="381" y="284"/>
                        </a:lnTo>
                        <a:lnTo>
                          <a:pt x="356" y="308"/>
                        </a:lnTo>
                        <a:lnTo>
                          <a:pt x="331" y="332"/>
                        </a:lnTo>
                        <a:lnTo>
                          <a:pt x="307" y="355"/>
                        </a:lnTo>
                        <a:lnTo>
                          <a:pt x="284" y="382"/>
                        </a:lnTo>
                        <a:lnTo>
                          <a:pt x="262" y="407"/>
                        </a:lnTo>
                        <a:lnTo>
                          <a:pt x="240" y="434"/>
                        </a:lnTo>
                        <a:lnTo>
                          <a:pt x="219" y="461"/>
                        </a:lnTo>
                        <a:lnTo>
                          <a:pt x="200" y="489"/>
                        </a:lnTo>
                        <a:lnTo>
                          <a:pt x="181" y="517"/>
                        </a:lnTo>
                        <a:lnTo>
                          <a:pt x="163" y="546"/>
                        </a:lnTo>
                        <a:lnTo>
                          <a:pt x="145" y="576"/>
                        </a:lnTo>
                        <a:lnTo>
                          <a:pt x="128" y="605"/>
                        </a:lnTo>
                        <a:lnTo>
                          <a:pt x="114" y="636"/>
                        </a:lnTo>
                        <a:lnTo>
                          <a:pt x="99" y="667"/>
                        </a:lnTo>
                        <a:lnTo>
                          <a:pt x="86" y="698"/>
                        </a:lnTo>
                        <a:lnTo>
                          <a:pt x="72" y="730"/>
                        </a:lnTo>
                        <a:lnTo>
                          <a:pt x="62" y="762"/>
                        </a:lnTo>
                        <a:lnTo>
                          <a:pt x="51" y="794"/>
                        </a:lnTo>
                        <a:lnTo>
                          <a:pt x="42" y="828"/>
                        </a:lnTo>
                        <a:lnTo>
                          <a:pt x="32" y="861"/>
                        </a:lnTo>
                        <a:lnTo>
                          <a:pt x="25" y="894"/>
                        </a:lnTo>
                        <a:lnTo>
                          <a:pt x="18" y="928"/>
                        </a:lnTo>
                        <a:lnTo>
                          <a:pt x="12" y="961"/>
                        </a:lnTo>
                        <a:lnTo>
                          <a:pt x="8" y="994"/>
                        </a:lnTo>
                        <a:lnTo>
                          <a:pt x="5" y="1029"/>
                        </a:lnTo>
                        <a:lnTo>
                          <a:pt x="1" y="1063"/>
                        </a:lnTo>
                        <a:lnTo>
                          <a:pt x="0" y="1097"/>
                        </a:lnTo>
                        <a:lnTo>
                          <a:pt x="0" y="1131"/>
                        </a:lnTo>
                        <a:lnTo>
                          <a:pt x="0" y="1166"/>
                        </a:lnTo>
                        <a:lnTo>
                          <a:pt x="1" y="1199"/>
                        </a:lnTo>
                        <a:lnTo>
                          <a:pt x="5" y="1234"/>
                        </a:lnTo>
                        <a:lnTo>
                          <a:pt x="8" y="1268"/>
                        </a:lnTo>
                        <a:lnTo>
                          <a:pt x="12" y="1301"/>
                        </a:lnTo>
                        <a:lnTo>
                          <a:pt x="18" y="1335"/>
                        </a:lnTo>
                        <a:lnTo>
                          <a:pt x="25" y="1369"/>
                        </a:lnTo>
                        <a:lnTo>
                          <a:pt x="32" y="1402"/>
                        </a:lnTo>
                        <a:lnTo>
                          <a:pt x="42" y="1435"/>
                        </a:lnTo>
                        <a:lnTo>
                          <a:pt x="51" y="1468"/>
                        </a:lnTo>
                        <a:lnTo>
                          <a:pt x="62" y="1500"/>
                        </a:lnTo>
                        <a:lnTo>
                          <a:pt x="72" y="1532"/>
                        </a:lnTo>
                        <a:lnTo>
                          <a:pt x="86" y="1564"/>
                        </a:lnTo>
                        <a:lnTo>
                          <a:pt x="99" y="1595"/>
                        </a:lnTo>
                        <a:lnTo>
                          <a:pt x="114" y="1626"/>
                        </a:lnTo>
                        <a:lnTo>
                          <a:pt x="128" y="1657"/>
                        </a:lnTo>
                        <a:lnTo>
                          <a:pt x="145" y="1687"/>
                        </a:lnTo>
                        <a:lnTo>
                          <a:pt x="163" y="1717"/>
                        </a:lnTo>
                        <a:lnTo>
                          <a:pt x="181" y="1745"/>
                        </a:lnTo>
                        <a:lnTo>
                          <a:pt x="200" y="1774"/>
                        </a:lnTo>
                        <a:lnTo>
                          <a:pt x="219" y="1802"/>
                        </a:lnTo>
                        <a:lnTo>
                          <a:pt x="240" y="1828"/>
                        </a:lnTo>
                        <a:lnTo>
                          <a:pt x="262" y="1856"/>
                        </a:lnTo>
                        <a:lnTo>
                          <a:pt x="284" y="1882"/>
                        </a:lnTo>
                        <a:lnTo>
                          <a:pt x="307" y="1907"/>
                        </a:lnTo>
                        <a:lnTo>
                          <a:pt x="331" y="1931"/>
                        </a:lnTo>
                        <a:lnTo>
                          <a:pt x="356" y="1955"/>
                        </a:lnTo>
                        <a:lnTo>
                          <a:pt x="381" y="1978"/>
                        </a:lnTo>
                        <a:lnTo>
                          <a:pt x="406" y="2000"/>
                        </a:lnTo>
                        <a:lnTo>
                          <a:pt x="433" y="2022"/>
                        </a:lnTo>
                        <a:lnTo>
                          <a:pt x="460" y="2043"/>
                        </a:lnTo>
                        <a:lnTo>
                          <a:pt x="488" y="2063"/>
                        </a:lnTo>
                        <a:lnTo>
                          <a:pt x="516" y="2082"/>
                        </a:lnTo>
                        <a:lnTo>
                          <a:pt x="545" y="2100"/>
                        </a:lnTo>
                        <a:lnTo>
                          <a:pt x="574" y="2116"/>
                        </a:lnTo>
                        <a:lnTo>
                          <a:pt x="604" y="2133"/>
                        </a:lnTo>
                        <a:lnTo>
                          <a:pt x="635" y="2148"/>
                        </a:lnTo>
                        <a:lnTo>
                          <a:pt x="666" y="2163"/>
                        </a:lnTo>
                        <a:lnTo>
                          <a:pt x="697" y="2176"/>
                        </a:lnTo>
                        <a:lnTo>
                          <a:pt x="729" y="2189"/>
                        </a:lnTo>
                        <a:lnTo>
                          <a:pt x="761" y="2201"/>
                        </a:lnTo>
                        <a:lnTo>
                          <a:pt x="793" y="2212"/>
                        </a:lnTo>
                        <a:lnTo>
                          <a:pt x="827" y="2221"/>
                        </a:lnTo>
                        <a:lnTo>
                          <a:pt x="859" y="2229"/>
                        </a:lnTo>
                        <a:lnTo>
                          <a:pt x="892" y="2238"/>
                        </a:lnTo>
                        <a:lnTo>
                          <a:pt x="925" y="2244"/>
                        </a:lnTo>
                        <a:lnTo>
                          <a:pt x="960" y="2250"/>
                        </a:lnTo>
                        <a:lnTo>
                          <a:pt x="993" y="2254"/>
                        </a:lnTo>
                        <a:lnTo>
                          <a:pt x="1028" y="2258"/>
                        </a:lnTo>
                        <a:lnTo>
                          <a:pt x="1061" y="2260"/>
                        </a:lnTo>
                        <a:lnTo>
                          <a:pt x="1095" y="2262"/>
                        </a:lnTo>
                        <a:lnTo>
                          <a:pt x="1130" y="2263"/>
                        </a:lnTo>
                        <a:lnTo>
                          <a:pt x="1163" y="2262"/>
                        </a:lnTo>
                        <a:lnTo>
                          <a:pt x="1198" y="2260"/>
                        </a:lnTo>
                        <a:lnTo>
                          <a:pt x="1232" y="2258"/>
                        </a:lnTo>
                        <a:lnTo>
                          <a:pt x="1266" y="2254"/>
                        </a:lnTo>
                        <a:lnTo>
                          <a:pt x="1300" y="2250"/>
                        </a:lnTo>
                        <a:lnTo>
                          <a:pt x="1333" y="2244"/>
                        </a:lnTo>
                        <a:lnTo>
                          <a:pt x="1367" y="2238"/>
                        </a:lnTo>
                        <a:lnTo>
                          <a:pt x="1400" y="2229"/>
                        </a:lnTo>
                        <a:lnTo>
                          <a:pt x="1433" y="2221"/>
                        </a:lnTo>
                        <a:lnTo>
                          <a:pt x="1465" y="2212"/>
                        </a:lnTo>
                        <a:lnTo>
                          <a:pt x="1499" y="2201"/>
                        </a:lnTo>
                        <a:lnTo>
                          <a:pt x="1531" y="2189"/>
                        </a:lnTo>
                        <a:lnTo>
                          <a:pt x="1562" y="2176"/>
                        </a:lnTo>
                        <a:lnTo>
                          <a:pt x="1594" y="2163"/>
                        </a:lnTo>
                        <a:lnTo>
                          <a:pt x="1625" y="2148"/>
                        </a:lnTo>
                        <a:lnTo>
                          <a:pt x="1655" y="2133"/>
                        </a:lnTo>
                        <a:lnTo>
                          <a:pt x="1684" y="2116"/>
                        </a:lnTo>
                        <a:lnTo>
                          <a:pt x="1714" y="2100"/>
                        </a:lnTo>
                        <a:lnTo>
                          <a:pt x="1743" y="2082"/>
                        </a:lnTo>
                        <a:lnTo>
                          <a:pt x="1771" y="2063"/>
                        </a:lnTo>
                        <a:lnTo>
                          <a:pt x="1800" y="2043"/>
                        </a:lnTo>
                        <a:lnTo>
                          <a:pt x="1827" y="2022"/>
                        </a:lnTo>
                        <a:lnTo>
                          <a:pt x="1853" y="2000"/>
                        </a:lnTo>
                        <a:lnTo>
                          <a:pt x="1879" y="1978"/>
                        </a:lnTo>
                        <a:lnTo>
                          <a:pt x="1904" y="1955"/>
                        </a:lnTo>
                        <a:lnTo>
                          <a:pt x="1928" y="1931"/>
                        </a:lnTo>
                        <a:lnTo>
                          <a:pt x="1952" y="1907"/>
                        </a:lnTo>
                        <a:lnTo>
                          <a:pt x="1976" y="1882"/>
                        </a:lnTo>
                        <a:lnTo>
                          <a:pt x="1997" y="1856"/>
                        </a:lnTo>
                        <a:lnTo>
                          <a:pt x="2019" y="1828"/>
                        </a:lnTo>
                        <a:lnTo>
                          <a:pt x="2040" y="1802"/>
                        </a:lnTo>
                        <a:lnTo>
                          <a:pt x="2059" y="1774"/>
                        </a:lnTo>
                        <a:lnTo>
                          <a:pt x="2078" y="1745"/>
                        </a:lnTo>
                        <a:lnTo>
                          <a:pt x="2097" y="1717"/>
                        </a:lnTo>
                        <a:lnTo>
                          <a:pt x="2114" y="1687"/>
                        </a:lnTo>
                        <a:lnTo>
                          <a:pt x="2130" y="1657"/>
                        </a:lnTo>
                        <a:lnTo>
                          <a:pt x="2146" y="1626"/>
                        </a:lnTo>
                        <a:lnTo>
                          <a:pt x="2160" y="1595"/>
                        </a:lnTo>
                        <a:lnTo>
                          <a:pt x="2173" y="1564"/>
                        </a:lnTo>
                        <a:lnTo>
                          <a:pt x="2186" y="1532"/>
                        </a:lnTo>
                        <a:lnTo>
                          <a:pt x="2198" y="1500"/>
                        </a:lnTo>
                        <a:lnTo>
                          <a:pt x="2209" y="1468"/>
                        </a:lnTo>
                        <a:lnTo>
                          <a:pt x="2218" y="1435"/>
                        </a:lnTo>
                        <a:lnTo>
                          <a:pt x="2227" y="1402"/>
                        </a:lnTo>
                        <a:lnTo>
                          <a:pt x="2234" y="1369"/>
                        </a:lnTo>
                        <a:lnTo>
                          <a:pt x="2241" y="1335"/>
                        </a:lnTo>
                        <a:lnTo>
                          <a:pt x="2247" y="1301"/>
                        </a:lnTo>
                        <a:lnTo>
                          <a:pt x="2252" y="1268"/>
                        </a:lnTo>
                        <a:lnTo>
                          <a:pt x="2255" y="1234"/>
                        </a:lnTo>
                        <a:lnTo>
                          <a:pt x="2258" y="1199"/>
                        </a:lnTo>
                        <a:lnTo>
                          <a:pt x="2259" y="1166"/>
                        </a:lnTo>
                        <a:lnTo>
                          <a:pt x="2260" y="1131"/>
                        </a:lnTo>
                      </a:path>
                    </a:pathLst>
                  </a:custGeom>
                  <a:noFill/>
                  <a:ln w="19050" cap="flat" cmpd="sng">
                    <a:solidFill>
                      <a:srgbClr val="000000"/>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grpSp>
        </p:grpSp>
      </p:grpSp>
      <p:pic>
        <p:nvPicPr>
          <p:cNvPr id="945" name="图片 414722">
            <a:extLst>
              <a:ext uri="{FF2B5EF4-FFF2-40B4-BE49-F238E27FC236}">
                <a16:creationId xmlns:a16="http://schemas.microsoft.com/office/drawing/2014/main" id="{6F6C5B87-B074-DB6A-4947-0D0433FCCD8F}"/>
              </a:ext>
            </a:extLst>
          </p:cNvPr>
          <p:cNvPicPr>
            <a:picLocks noChangeAspect="1"/>
          </p:cNvPicPr>
          <p:nvPr/>
        </p:nvPicPr>
        <p:blipFill>
          <a:blip r:embed="rId2"/>
          <a:stretch>
            <a:fillRect/>
          </a:stretch>
        </p:blipFill>
        <p:spPr>
          <a:xfrm>
            <a:off x="254000" y="3789040"/>
            <a:ext cx="2315176" cy="2088232"/>
          </a:xfrm>
          <a:prstGeom prst="rect">
            <a:avLst/>
          </a:prstGeom>
          <a:noFill/>
          <a:ln w="9525">
            <a:noFill/>
          </a:ln>
        </p:spPr>
      </p:pic>
    </p:spTree>
    <p:extLst>
      <p:ext uri="{BB962C8B-B14F-4D97-AF65-F5344CB8AC3E}">
        <p14:creationId xmlns:p14="http://schemas.microsoft.com/office/powerpoint/2010/main" val="2016031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945"/>
                                        </p:tgtEl>
                                        <p:attrNameLst>
                                          <p:attrName>style.visibility</p:attrName>
                                        </p:attrNameLst>
                                      </p:cBhvr>
                                      <p:to>
                                        <p:strVal val="visible"/>
                                      </p:to>
                                    </p:set>
                                    <p:animEffect transition="in" filter="wedge">
                                      <p:cBhvr>
                                        <p:cTn id="17" dur="2000"/>
                                        <p:tgtEl>
                                          <p:spTgt spid="94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18F848EB-9015-35EB-F57F-616796FC1283}"/>
              </a:ext>
            </a:extLst>
          </p:cNvPr>
          <p:cNvSpPr txBox="1"/>
          <p:nvPr/>
        </p:nvSpPr>
        <p:spPr>
          <a:xfrm>
            <a:off x="251520" y="116632"/>
            <a:ext cx="4147185" cy="386080"/>
          </a:xfrm>
          <a:prstGeom prst="rect">
            <a:avLst/>
          </a:prstGeom>
          <a:noFill/>
          <a:ln w="9525">
            <a:noFill/>
          </a:ln>
        </p:spPr>
        <p:txBody>
          <a:bodyPr wrap="square" anchor="t" anchorCtr="0">
            <a:spAutoFit/>
          </a:bodyPr>
          <a:lstStyle/>
          <a:p>
            <a:pPr fontAlgn="t">
              <a:lnSpc>
                <a:spcPct val="80000"/>
              </a:lnSpc>
              <a:defRPr/>
            </a:pPr>
            <a:r>
              <a:rPr lang="en-US" altLang="zh-CN" sz="2400" b="1">
                <a:solidFill>
                  <a:srgbClr val="990099"/>
                </a:solidFill>
                <a:latin typeface="Times New Roman" panose="02020603050405020304" pitchFamily="18" charset="0"/>
              </a:rPr>
              <a:t>4</a:t>
            </a:r>
            <a:r>
              <a:rPr lang="zh-CN" altLang="en-US" sz="2400" b="1">
                <a:solidFill>
                  <a:srgbClr val="990099"/>
                </a:solidFill>
                <a:latin typeface="Times New Roman" panose="02020603050405020304" pitchFamily="18" charset="0"/>
              </a:rPr>
              <a:t>、尺寸标注和技术要求</a:t>
            </a:r>
            <a:r>
              <a:rPr lang="zh-CN" altLang="en-US" sz="2400" b="1">
                <a:solidFill>
                  <a:srgbClr val="990099"/>
                </a:solidFill>
                <a:latin typeface="Times New Roman" panose="02020603050405020304" pitchFamily="18" charset="0"/>
                <a:sym typeface="+mn-ea"/>
              </a:rPr>
              <a:t>分析</a:t>
            </a:r>
            <a:endParaRPr lang="zh-CN" altLang="en-US" sz="2400" b="1" dirty="0">
              <a:solidFill>
                <a:srgbClr val="990099"/>
              </a:solidFill>
              <a:latin typeface="Times New Roman" panose="02020603050405020304" pitchFamily="18" charset="0"/>
            </a:endParaRPr>
          </a:p>
        </p:txBody>
      </p:sp>
      <p:sp>
        <p:nvSpPr>
          <p:cNvPr id="7" name="文本框 6">
            <a:extLst>
              <a:ext uri="{FF2B5EF4-FFF2-40B4-BE49-F238E27FC236}">
                <a16:creationId xmlns:a16="http://schemas.microsoft.com/office/drawing/2014/main" id="{090B07A3-48D3-E15D-3FA4-7EB9629B0F75}"/>
              </a:ext>
            </a:extLst>
          </p:cNvPr>
          <p:cNvSpPr txBox="1"/>
          <p:nvPr/>
        </p:nvSpPr>
        <p:spPr>
          <a:xfrm>
            <a:off x="689305" y="657850"/>
            <a:ext cx="7744446" cy="1015663"/>
          </a:xfrm>
          <a:prstGeom prst="rect">
            <a:avLst/>
          </a:prstGeom>
          <a:noFill/>
        </p:spPr>
        <p:txBody>
          <a:bodyPr wrap="square">
            <a:spAutoFit/>
          </a:bodyPr>
          <a:lstStyle/>
          <a:p>
            <a:pPr marL="342900" indent="-342900">
              <a:buFont typeface="Wingdings" panose="05000000000000000000" pitchFamily="2" charset="2"/>
              <a:buChar char="Ø"/>
            </a:pPr>
            <a:r>
              <a:rPr lang="zh-CN" altLang="en-US" dirty="0">
                <a:solidFill>
                  <a:schemeClr val="accent6"/>
                </a:solidFill>
                <a:latin typeface="隶书" panose="02010509060101010101" pitchFamily="49" charset="-122"/>
                <a:ea typeface="隶书" panose="02010509060101010101" pitchFamily="49" charset="-122"/>
              </a:rPr>
              <a:t>箱体类零件常用重要安装基面、接触面、对称面及重要孔轴线作为尺寸基准。主要尺寸直接注出，其他定形、定位尺寸按形体分析法标注齐全。</a:t>
            </a:r>
          </a:p>
        </p:txBody>
      </p:sp>
      <p:sp>
        <p:nvSpPr>
          <p:cNvPr id="12" name="文本框 11">
            <a:extLst>
              <a:ext uri="{FF2B5EF4-FFF2-40B4-BE49-F238E27FC236}">
                <a16:creationId xmlns:a16="http://schemas.microsoft.com/office/drawing/2014/main" id="{C4CC80DD-55EF-B8A7-5EF6-8E62D94DA41E}"/>
              </a:ext>
            </a:extLst>
          </p:cNvPr>
          <p:cNvSpPr txBox="1"/>
          <p:nvPr/>
        </p:nvSpPr>
        <p:spPr>
          <a:xfrm>
            <a:off x="689304" y="1961545"/>
            <a:ext cx="7744445" cy="1015663"/>
          </a:xfrm>
          <a:prstGeom prst="rect">
            <a:avLst/>
          </a:prstGeom>
          <a:noFill/>
        </p:spPr>
        <p:txBody>
          <a:bodyPr wrap="square">
            <a:spAutoFit/>
          </a:bodyPr>
          <a:lstStyle/>
          <a:p>
            <a:pPr marL="342900" indent="-342900">
              <a:buFont typeface="Wingdings" panose="05000000000000000000" pitchFamily="2" charset="2"/>
              <a:buChar char="Ø"/>
            </a:pPr>
            <a:r>
              <a:rPr lang="zh-CN" altLang="en-US" dirty="0">
                <a:latin typeface="隶书" panose="02010509060101010101" pitchFamily="49" charset="-122"/>
                <a:ea typeface="隶书" panose="02010509060101010101" pitchFamily="49" charset="-122"/>
              </a:rPr>
              <a:t>主要尺寸是本体内部的阶梯孔</a:t>
            </a:r>
            <a:r>
              <a:rPr lang="el-GR" altLang="zh-CN" dirty="0">
                <a:latin typeface="+mn-ea"/>
                <a:ea typeface="隶书" panose="02010509060101010101" pitchFamily="49" charset="-122"/>
              </a:rPr>
              <a:t>φ</a:t>
            </a:r>
            <a:r>
              <a:rPr lang="en-US" altLang="zh-CN" dirty="0">
                <a:latin typeface="隶书" panose="02010509060101010101" pitchFamily="49" charset="-122"/>
                <a:ea typeface="隶书" panose="02010509060101010101" pitchFamily="49" charset="-122"/>
              </a:rPr>
              <a:t>30H7</a:t>
            </a:r>
            <a:r>
              <a:rPr lang="zh-CN" altLang="en-US" dirty="0">
                <a:latin typeface="隶书" panose="02010509060101010101" pitchFamily="49" charset="-122"/>
                <a:ea typeface="隶书" panose="02010509060101010101" pitchFamily="49" charset="-122"/>
              </a:rPr>
              <a:t>和</a:t>
            </a:r>
            <a:r>
              <a:rPr lang="el-GR" altLang="zh-CN" dirty="0">
                <a:latin typeface="+mn-ea"/>
                <a:ea typeface="隶书" panose="02010509060101010101" pitchFamily="49" charset="-122"/>
              </a:rPr>
              <a:t>φ48</a:t>
            </a:r>
            <a:r>
              <a:rPr lang="en-US" altLang="zh-CN" dirty="0">
                <a:latin typeface="隶书" panose="02010509060101010101" pitchFamily="49" charset="-122"/>
                <a:ea typeface="隶书" panose="02010509060101010101" pitchFamily="49" charset="-122"/>
              </a:rPr>
              <a:t>H7</a:t>
            </a:r>
            <a:r>
              <a:rPr lang="zh-CN" altLang="en-US" dirty="0">
                <a:latin typeface="隶书" panose="02010509060101010101" pitchFamily="49" charset="-122"/>
                <a:ea typeface="隶书" panose="02010509060101010101" pitchFamily="49" charset="-122"/>
              </a:rPr>
              <a:t>，顶部各孔的定位尺寸</a:t>
            </a:r>
            <a:r>
              <a:rPr lang="en-US" altLang="zh-CN" dirty="0">
                <a:latin typeface="隶书" panose="02010509060101010101" pitchFamily="49" charset="-122"/>
                <a:ea typeface="隶书" panose="02010509060101010101" pitchFamily="49" charset="-122"/>
              </a:rPr>
              <a:t>12</a:t>
            </a:r>
            <a:r>
              <a:rPr lang="zh-CN" altLang="en-US" dirty="0">
                <a:latin typeface="隶书" panose="02010509060101010101" pitchFamily="49" charset="-122"/>
                <a:ea typeface="隶书" panose="02010509060101010101" pitchFamily="49" charset="-122"/>
              </a:rPr>
              <a:t>、</a:t>
            </a:r>
            <a:r>
              <a:rPr lang="en-US" altLang="zh-CN" dirty="0">
                <a:latin typeface="隶书" panose="02010509060101010101" pitchFamily="49" charset="-122"/>
                <a:ea typeface="隶书" panose="02010509060101010101" pitchFamily="49" charset="-122"/>
              </a:rPr>
              <a:t>28</a:t>
            </a:r>
            <a:r>
              <a:rPr lang="zh-CN" altLang="en-US" dirty="0">
                <a:latin typeface="隶书" panose="02010509060101010101" pitchFamily="49" charset="-122"/>
                <a:ea typeface="隶书" panose="02010509060101010101" pitchFamily="49" charset="-122"/>
              </a:rPr>
              <a:t>、</a:t>
            </a:r>
            <a:r>
              <a:rPr lang="en-US" altLang="zh-CN" dirty="0">
                <a:latin typeface="隶书" panose="02010509060101010101" pitchFamily="49" charset="-122"/>
                <a:ea typeface="隶书" panose="02010509060101010101" pitchFamily="49" charset="-122"/>
              </a:rPr>
              <a:t>22</a:t>
            </a:r>
            <a:r>
              <a:rPr lang="zh-CN" altLang="en-US" dirty="0">
                <a:latin typeface="隶书" panose="02010509060101010101" pitchFamily="49" charset="-122"/>
                <a:ea typeface="隶书" panose="02010509060101010101" pitchFamily="49" charset="-122"/>
              </a:rPr>
              <a:t>、</a:t>
            </a:r>
            <a:r>
              <a:rPr lang="en-US" altLang="zh-CN" dirty="0">
                <a:latin typeface="隶书" panose="02010509060101010101" pitchFamily="49" charset="-122"/>
                <a:ea typeface="隶书" panose="02010509060101010101" pitchFamily="49" charset="-122"/>
              </a:rPr>
              <a:t>54</a:t>
            </a:r>
            <a:r>
              <a:rPr lang="zh-CN" altLang="en-US" dirty="0">
                <a:latin typeface="隶书" panose="02010509060101010101" pitchFamily="49" charset="-122"/>
                <a:ea typeface="隶书" panose="02010509060101010101" pitchFamily="49" charset="-122"/>
              </a:rPr>
              <a:t>，底板上四个孔的定位尺寸</a:t>
            </a:r>
            <a:r>
              <a:rPr lang="el-GR" altLang="zh-CN" dirty="0">
                <a:latin typeface="+mn-ea"/>
                <a:ea typeface="隶书" panose="02010509060101010101" pitchFamily="49" charset="-122"/>
              </a:rPr>
              <a:t>φ76</a:t>
            </a:r>
            <a:r>
              <a:rPr lang="zh-CN" altLang="en-US" dirty="0">
                <a:latin typeface="隶书" panose="02010509060101010101" pitchFamily="49" charset="-122"/>
                <a:ea typeface="隶书" panose="02010509060101010101" pitchFamily="49" charset="-122"/>
              </a:rPr>
              <a:t>，前方凸缘的定位尺寸 </a:t>
            </a:r>
            <a:r>
              <a:rPr lang="en-US" altLang="zh-CN" dirty="0">
                <a:latin typeface="隶书" panose="02010509060101010101" pitchFamily="49" charset="-122"/>
                <a:ea typeface="隶书" panose="02010509060101010101" pitchFamily="49" charset="-122"/>
              </a:rPr>
              <a:t>25</a:t>
            </a:r>
            <a:r>
              <a:rPr lang="zh-CN" altLang="en-US" dirty="0">
                <a:latin typeface="隶书" panose="02010509060101010101" pitchFamily="49" charset="-122"/>
                <a:ea typeface="隶书" panose="02010509060101010101" pitchFamily="49" charset="-122"/>
              </a:rPr>
              <a:t>、</a:t>
            </a:r>
            <a:r>
              <a:rPr lang="en-US" altLang="zh-CN" dirty="0">
                <a:latin typeface="隶书" panose="02010509060101010101" pitchFamily="49" charset="-122"/>
                <a:ea typeface="隶书" panose="02010509060101010101" pitchFamily="49" charset="-122"/>
              </a:rPr>
              <a:t>36</a:t>
            </a:r>
            <a:r>
              <a:rPr lang="zh-CN" altLang="en-US" dirty="0">
                <a:latin typeface="隶书" panose="02010509060101010101" pitchFamily="49" charset="-122"/>
                <a:ea typeface="隶书" panose="02010509060101010101" pitchFamily="49" charset="-122"/>
              </a:rPr>
              <a:t>、</a:t>
            </a:r>
            <a:r>
              <a:rPr lang="en-US" altLang="zh-CN" dirty="0">
                <a:latin typeface="隶书" panose="02010509060101010101" pitchFamily="49" charset="-122"/>
                <a:ea typeface="隶书" panose="02010509060101010101" pitchFamily="49" charset="-122"/>
              </a:rPr>
              <a:t>48</a:t>
            </a:r>
            <a:r>
              <a:rPr lang="zh-CN" altLang="en-US" dirty="0">
                <a:latin typeface="隶书" panose="02010509060101010101" pitchFamily="49" charset="-122"/>
                <a:ea typeface="隶书" panose="02010509060101010101" pitchFamily="49" charset="-122"/>
              </a:rPr>
              <a:t>及左方凸块的定位尺寸</a:t>
            </a:r>
            <a:r>
              <a:rPr lang="en-US" altLang="zh-CN" dirty="0">
                <a:latin typeface="隶书" panose="02010509060101010101" pitchFamily="49" charset="-122"/>
                <a:ea typeface="隶书" panose="02010509060101010101" pitchFamily="49" charset="-122"/>
              </a:rPr>
              <a:t>55</a:t>
            </a:r>
            <a:r>
              <a:rPr lang="zh-CN" altLang="en-US" dirty="0">
                <a:latin typeface="隶书" panose="02010509060101010101" pitchFamily="49" charset="-122"/>
                <a:ea typeface="隶书" panose="02010509060101010101" pitchFamily="49" charset="-122"/>
              </a:rPr>
              <a:t>、</a:t>
            </a:r>
            <a:r>
              <a:rPr lang="en-US" altLang="zh-CN" dirty="0">
                <a:latin typeface="隶书" panose="02010509060101010101" pitchFamily="49" charset="-122"/>
                <a:ea typeface="隶书" panose="02010509060101010101" pitchFamily="49" charset="-122"/>
              </a:rPr>
              <a:t>22</a:t>
            </a:r>
            <a:r>
              <a:rPr lang="zh-CN" altLang="en-US" dirty="0">
                <a:latin typeface="隶书" panose="02010509060101010101" pitchFamily="49" charset="-122"/>
                <a:ea typeface="隶书" panose="02010509060101010101" pitchFamily="49" charset="-122"/>
              </a:rPr>
              <a:t>、</a:t>
            </a:r>
            <a:r>
              <a:rPr lang="en-US" altLang="zh-CN" dirty="0">
                <a:latin typeface="隶书" panose="02010509060101010101" pitchFamily="49" charset="-122"/>
                <a:ea typeface="隶书" panose="02010509060101010101" pitchFamily="49" charset="-122"/>
              </a:rPr>
              <a:t>24</a:t>
            </a:r>
            <a:r>
              <a:rPr lang="zh-CN" altLang="en-US" dirty="0">
                <a:latin typeface="隶书" panose="02010509060101010101" pitchFamily="49" charset="-122"/>
                <a:ea typeface="隶书" panose="02010509060101010101" pitchFamily="49" charset="-122"/>
              </a:rPr>
              <a:t>等。</a:t>
            </a:r>
          </a:p>
        </p:txBody>
      </p:sp>
      <p:sp>
        <p:nvSpPr>
          <p:cNvPr id="14" name="文本框 13">
            <a:extLst>
              <a:ext uri="{FF2B5EF4-FFF2-40B4-BE49-F238E27FC236}">
                <a16:creationId xmlns:a16="http://schemas.microsoft.com/office/drawing/2014/main" id="{EBD8A18F-76E5-3F08-93F3-78248F1018B4}"/>
              </a:ext>
            </a:extLst>
          </p:cNvPr>
          <p:cNvSpPr txBox="1"/>
          <p:nvPr/>
        </p:nvSpPr>
        <p:spPr>
          <a:xfrm>
            <a:off x="615213" y="3265240"/>
            <a:ext cx="7818535" cy="2554545"/>
          </a:xfrm>
          <a:prstGeom prst="rect">
            <a:avLst/>
          </a:prstGeom>
          <a:noFill/>
        </p:spPr>
        <p:txBody>
          <a:bodyPr wrap="square">
            <a:spAutoFit/>
          </a:bodyPr>
          <a:lstStyle/>
          <a:p>
            <a:pPr marL="342900" indent="-342900">
              <a:buFont typeface="Wingdings" panose="05000000000000000000" pitchFamily="2" charset="2"/>
              <a:buChar char="Ø"/>
            </a:pPr>
            <a:r>
              <a:rPr lang="zh-CN" altLang="en-US" dirty="0">
                <a:solidFill>
                  <a:schemeClr val="accent6"/>
                </a:solidFill>
                <a:latin typeface="隶书" panose="02010509060101010101" pitchFamily="49" charset="-122"/>
                <a:ea typeface="隶书" panose="02010509060101010101" pitchFamily="49" charset="-122"/>
              </a:rPr>
              <a:t>根据零件在机器或部件中的使用情况及整体精度等级，箱体类零件与其他零件有定位或配合要求的表面，通常图样上注有尺寸公差、几何公差及表面粗糙度。文字类的技术要求一般有对铸件的要求、未注倒角或圆角等。</a:t>
            </a:r>
            <a:endParaRPr lang="en-US" altLang="zh-CN" dirty="0">
              <a:solidFill>
                <a:schemeClr val="accent6"/>
              </a:solidFill>
              <a:latin typeface="隶书" panose="02010509060101010101" pitchFamily="49" charset="-122"/>
              <a:ea typeface="隶书" panose="02010509060101010101" pitchFamily="49" charset="-122"/>
            </a:endParaRPr>
          </a:p>
          <a:p>
            <a:endParaRPr lang="en-US" altLang="zh-CN" dirty="0">
              <a:latin typeface="+mn-ea"/>
              <a:ea typeface="+mn-ea"/>
            </a:endParaRPr>
          </a:p>
          <a:p>
            <a:pPr marL="342900" indent="-342900">
              <a:buFont typeface="Wingdings" panose="05000000000000000000" pitchFamily="2" charset="2"/>
              <a:buChar char="Ø"/>
            </a:pPr>
            <a:r>
              <a:rPr lang="zh-CN" altLang="en-US" dirty="0">
                <a:latin typeface="隶书" panose="02010509060101010101" pitchFamily="49" charset="-122"/>
                <a:ea typeface="隶书" panose="02010509060101010101" pitchFamily="49" charset="-122"/>
              </a:rPr>
              <a:t>壳体零件图中</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尺寸公差代号大都是</a:t>
            </a:r>
            <a:r>
              <a:rPr lang="en-US" altLang="zh-CN" dirty="0">
                <a:latin typeface="隶书" panose="02010509060101010101" pitchFamily="49" charset="-122"/>
                <a:ea typeface="隶书" panose="02010509060101010101" pitchFamily="49" charset="-122"/>
              </a:rPr>
              <a:t>H7;</a:t>
            </a:r>
            <a:r>
              <a:rPr lang="zh-CN" altLang="en-US" dirty="0">
                <a:latin typeface="隶书" panose="02010509060101010101" pitchFamily="49" charset="-122"/>
                <a:ea typeface="隶书" panose="02010509060101010101" pitchFamily="49" charset="-122"/>
              </a:rPr>
              <a:t>表面粗糙度除主要的圆柱孔</a:t>
            </a:r>
            <a:r>
              <a:rPr lang="en-US" altLang="zh-CN" dirty="0">
                <a:latin typeface="隶书" panose="02010509060101010101" pitchFamily="49" charset="-122"/>
                <a:ea typeface="隶书" panose="02010509060101010101" pitchFamily="49" charset="-122"/>
              </a:rPr>
              <a:t>φ30H7φ48H7</a:t>
            </a:r>
            <a:r>
              <a:rPr lang="zh-CN" altLang="en-US" dirty="0">
                <a:latin typeface="隶书" panose="02010509060101010101" pitchFamily="49" charset="-122"/>
                <a:ea typeface="隶书" panose="02010509060101010101" pitchFamily="49" charset="-122"/>
              </a:rPr>
              <a:t>为</a:t>
            </a:r>
            <a:r>
              <a:rPr lang="en-US" altLang="zh-CN" dirty="0">
                <a:latin typeface="隶书" panose="02010509060101010101" pitchFamily="49" charset="-122"/>
                <a:ea typeface="隶书" panose="02010509060101010101" pitchFamily="49" charset="-122"/>
              </a:rPr>
              <a:t>Ra6.3</a:t>
            </a:r>
            <a:r>
              <a:rPr lang="zh-CN" altLang="en-US" dirty="0">
                <a:latin typeface="隶书" panose="02010509060101010101" pitchFamily="49" charset="-122"/>
                <a:ea typeface="隶书" panose="02010509060101010101" pitchFamily="49" charset="-122"/>
              </a:rPr>
              <a:t>外</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加工面大部分为</a:t>
            </a:r>
            <a:r>
              <a:rPr lang="en-US" altLang="zh-CN" dirty="0">
                <a:latin typeface="隶书" panose="02010509060101010101" pitchFamily="49" charset="-122"/>
                <a:ea typeface="隶书" panose="02010509060101010101" pitchFamily="49" charset="-122"/>
              </a:rPr>
              <a:t>Ra12.5,</a:t>
            </a:r>
            <a:r>
              <a:rPr lang="zh-CN" altLang="en-US" dirty="0">
                <a:latin typeface="隶书" panose="02010509060101010101" pitchFamily="49" charset="-122"/>
                <a:ea typeface="隶书" panose="02010509060101010101" pitchFamily="49" charset="-122"/>
              </a:rPr>
              <a:t>少数是</a:t>
            </a:r>
            <a:r>
              <a:rPr lang="en-US" altLang="zh-CN" dirty="0">
                <a:latin typeface="隶书" panose="02010509060101010101" pitchFamily="49" charset="-122"/>
                <a:ea typeface="隶书" panose="02010509060101010101" pitchFamily="49" charset="-122"/>
              </a:rPr>
              <a:t>Ra25;</a:t>
            </a:r>
            <a:r>
              <a:rPr lang="zh-CN" altLang="en-US" dirty="0">
                <a:latin typeface="隶书" panose="02010509060101010101" pitchFamily="49" charset="-122"/>
                <a:ea typeface="隶书" panose="02010509060101010101" pitchFamily="49" charset="-122"/>
              </a:rPr>
              <a:t>其余仍为铸造表面。由此可见</a:t>
            </a: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该零件对表面粗糙度要求不高。</a:t>
            </a:r>
          </a:p>
        </p:txBody>
      </p:sp>
      <p:pic>
        <p:nvPicPr>
          <p:cNvPr id="4" name="图片 -2147482517">
            <a:extLst>
              <a:ext uri="{FF2B5EF4-FFF2-40B4-BE49-F238E27FC236}">
                <a16:creationId xmlns:a16="http://schemas.microsoft.com/office/drawing/2014/main" id="{6BD86B7C-E326-AB51-0DD1-A55A693A4853}"/>
              </a:ext>
            </a:extLst>
          </p:cNvPr>
          <p:cNvPicPr>
            <a:picLocks noChangeAspect="1"/>
          </p:cNvPicPr>
          <p:nvPr>
            <p:custDataLst>
              <p:tags r:id="rId1"/>
            </p:custDataLst>
          </p:nvPr>
        </p:nvPicPr>
        <p:blipFill>
          <a:blip r:embed="rId3"/>
          <a:stretch>
            <a:fillRect/>
          </a:stretch>
        </p:blipFill>
        <p:spPr>
          <a:xfrm>
            <a:off x="364651" y="648613"/>
            <a:ext cx="8319658" cy="6022632"/>
          </a:xfrm>
          <a:prstGeom prst="rect">
            <a:avLst/>
          </a:prstGeom>
          <a:noFill/>
          <a:ln w="9525">
            <a:noFill/>
          </a:ln>
        </p:spPr>
      </p:pic>
    </p:spTree>
    <p:extLst>
      <p:ext uri="{BB962C8B-B14F-4D97-AF65-F5344CB8AC3E}">
        <p14:creationId xmlns:p14="http://schemas.microsoft.com/office/powerpoint/2010/main" val="2410978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4">
                                            <p:txEl>
                                              <p:pRg st="0" end="0"/>
                                            </p:txEl>
                                          </p:spTgt>
                                        </p:tgtEl>
                                        <p:attrNameLst>
                                          <p:attrName>style.visibility</p:attrName>
                                        </p:attrNameLst>
                                      </p:cBhvr>
                                      <p:to>
                                        <p:strVal val="visible"/>
                                      </p:to>
                                    </p:set>
                                    <p:animEffect transition="in" filter="wipe(left)">
                                      <p:cBhvr>
                                        <p:cTn id="22" dur="500"/>
                                        <p:tgtEl>
                                          <p:spTgt spid="1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4">
                                            <p:txEl>
                                              <p:pRg st="2" end="2"/>
                                            </p:txEl>
                                          </p:spTgt>
                                        </p:tgtEl>
                                        <p:attrNameLst>
                                          <p:attrName>style.visibility</p:attrName>
                                        </p:attrNameLst>
                                      </p:cBhvr>
                                      <p:to>
                                        <p:strVal val="visible"/>
                                      </p:to>
                                    </p:set>
                                    <p:animEffect transition="in" filter="wipe(left)">
                                      <p:cBhvr>
                                        <p:cTn id="27" dur="500"/>
                                        <p:tgtEl>
                                          <p:spTgt spid="14">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circle(in)">
                                      <p:cBhvr>
                                        <p:cTn id="3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895,&quot;width&quot;:9408}"/>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0000"/>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默认设计模板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000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课件">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课件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课件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课件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课件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课件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课件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课件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5428</TotalTime>
  <Words>8840</Words>
  <Application>Microsoft Office PowerPoint</Application>
  <PresentationFormat>全屏显示(4:3)</PresentationFormat>
  <Paragraphs>949</Paragraphs>
  <Slides>121</Slides>
  <Notes>2</Notes>
  <HiddenSlides>0</HiddenSlides>
  <MMClips>0</MMClips>
  <ScaleCrop>false</ScaleCrop>
  <HeadingPairs>
    <vt:vector size="8" baseType="variant">
      <vt:variant>
        <vt:lpstr>已用的字体</vt:lpstr>
      </vt:variant>
      <vt:variant>
        <vt:i4>16</vt:i4>
      </vt:variant>
      <vt:variant>
        <vt:lpstr>主题</vt:lpstr>
      </vt:variant>
      <vt:variant>
        <vt:i4>3</vt:i4>
      </vt:variant>
      <vt:variant>
        <vt:lpstr>嵌入 OLE 服务器</vt:lpstr>
      </vt:variant>
      <vt:variant>
        <vt:i4>6</vt:i4>
      </vt:variant>
      <vt:variant>
        <vt:lpstr>幻灯片标题</vt:lpstr>
      </vt:variant>
      <vt:variant>
        <vt:i4>121</vt:i4>
      </vt:variant>
    </vt:vector>
  </HeadingPairs>
  <TitlesOfParts>
    <vt:vector size="146" baseType="lpstr">
      <vt:lpstr>等线</vt:lpstr>
      <vt:lpstr>仿宋_GB2312</vt:lpstr>
      <vt:lpstr>黑体</vt:lpstr>
      <vt:lpstr>华文楷体</vt:lpstr>
      <vt:lpstr>华文新魏</vt:lpstr>
      <vt:lpstr>华文行楷</vt:lpstr>
      <vt:lpstr>楷体_GB2312</vt:lpstr>
      <vt:lpstr>隶书</vt:lpstr>
      <vt:lpstr>宋体</vt:lpstr>
      <vt:lpstr>微软雅黑</vt:lpstr>
      <vt:lpstr>Arial</vt:lpstr>
      <vt:lpstr>Arial Black</vt:lpstr>
      <vt:lpstr>Simplex</vt:lpstr>
      <vt:lpstr>Times New Roman</vt:lpstr>
      <vt:lpstr>Wingdings</vt:lpstr>
      <vt:lpstr>Wingdings 2</vt:lpstr>
      <vt:lpstr>默认设计模板</vt:lpstr>
      <vt:lpstr>2_默认设计模板</vt:lpstr>
      <vt:lpstr>课件</vt:lpstr>
      <vt:lpstr>位图图像</vt:lpstr>
      <vt:lpstr>BMP 图像</vt:lpstr>
      <vt:lpstr>Visio.Drawing.11</vt:lpstr>
      <vt:lpstr>Visio.Drawing.6</vt:lpstr>
      <vt:lpstr>Equation.3</vt:lpstr>
      <vt:lpstr>图像文档</vt:lpstr>
      <vt:lpstr>第8章  零件图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没有幻灯片标题</dc:title>
  <cp:lastModifiedBy>远忠 胡</cp:lastModifiedBy>
  <cp:revision>463</cp:revision>
  <dcterms:created xsi:type="dcterms:W3CDTF">1999-05-21T09:58:00Z</dcterms:created>
  <dcterms:modified xsi:type="dcterms:W3CDTF">2025-10-24T05:59:17Z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0BDC6BD1913E4DBD8BAD8055F60DC162</vt:lpwstr>
  </property>
</Properties>
</file>